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0"/>
  </p:notesMasterIdLst>
  <p:sldIdLst>
    <p:sldId id="526" r:id="rId4"/>
    <p:sldId id="562" r:id="rId5"/>
    <p:sldId id="563" r:id="rId6"/>
    <p:sldId id="564" r:id="rId7"/>
    <p:sldId id="568" r:id="rId8"/>
    <p:sldId id="565" r:id="rId9"/>
    <p:sldId id="566" r:id="rId10"/>
    <p:sldId id="567" r:id="rId11"/>
    <p:sldId id="569" r:id="rId12"/>
    <p:sldId id="570" r:id="rId13"/>
    <p:sldId id="571" r:id="rId14"/>
    <p:sldId id="572" r:id="rId15"/>
    <p:sldId id="573" r:id="rId16"/>
    <p:sldId id="574" r:id="rId17"/>
    <p:sldId id="575" r:id="rId18"/>
    <p:sldId id="576" r:id="rId19"/>
    <p:sldId id="577" r:id="rId20"/>
    <p:sldId id="626" r:id="rId21"/>
    <p:sldId id="578" r:id="rId22"/>
    <p:sldId id="588" r:id="rId23"/>
    <p:sldId id="581" r:id="rId24"/>
    <p:sldId id="586" r:id="rId25"/>
    <p:sldId id="583" r:id="rId26"/>
    <p:sldId id="584" r:id="rId27"/>
    <p:sldId id="585" r:id="rId28"/>
    <p:sldId id="579" r:id="rId29"/>
    <p:sldId id="580" r:id="rId30"/>
    <p:sldId id="616" r:id="rId31"/>
    <p:sldId id="620" r:id="rId32"/>
    <p:sldId id="621" r:id="rId33"/>
    <p:sldId id="622" r:id="rId34"/>
    <p:sldId id="623" r:id="rId35"/>
    <p:sldId id="624" r:id="rId36"/>
    <p:sldId id="606" r:id="rId37"/>
    <p:sldId id="607" r:id="rId38"/>
    <p:sldId id="608" r:id="rId39"/>
    <p:sldId id="609" r:id="rId40"/>
    <p:sldId id="610" r:id="rId41"/>
    <p:sldId id="611" r:id="rId42"/>
    <p:sldId id="612" r:id="rId43"/>
    <p:sldId id="613" r:id="rId44"/>
    <p:sldId id="527" r:id="rId45"/>
    <p:sldId id="528" r:id="rId46"/>
    <p:sldId id="529" r:id="rId47"/>
    <p:sldId id="530" r:id="rId48"/>
    <p:sldId id="531" r:id="rId49"/>
    <p:sldId id="532" r:id="rId50"/>
    <p:sldId id="533" r:id="rId51"/>
    <p:sldId id="534" r:id="rId52"/>
    <p:sldId id="545" r:id="rId53"/>
    <p:sldId id="543" r:id="rId54"/>
    <p:sldId id="535" r:id="rId55"/>
    <p:sldId id="536" r:id="rId56"/>
    <p:sldId id="537" r:id="rId57"/>
    <p:sldId id="538" r:id="rId58"/>
    <p:sldId id="542" r:id="rId59"/>
    <p:sldId id="544" r:id="rId60"/>
    <p:sldId id="539" r:id="rId61"/>
    <p:sldId id="540" r:id="rId62"/>
    <p:sldId id="546" r:id="rId63"/>
    <p:sldId id="615" r:id="rId64"/>
    <p:sldId id="614" r:id="rId65"/>
    <p:sldId id="548" r:id="rId66"/>
    <p:sldId id="549" r:id="rId67"/>
    <p:sldId id="550" r:id="rId68"/>
    <p:sldId id="552" r:id="rId69"/>
    <p:sldId id="553" r:id="rId70"/>
    <p:sldId id="554" r:id="rId71"/>
    <p:sldId id="541" r:id="rId72"/>
    <p:sldId id="551" r:id="rId73"/>
    <p:sldId id="627" r:id="rId74"/>
    <p:sldId id="648" r:id="rId75"/>
    <p:sldId id="628" r:id="rId76"/>
    <p:sldId id="629" r:id="rId77"/>
    <p:sldId id="561" r:id="rId78"/>
    <p:sldId id="587" r:id="rId79"/>
    <p:sldId id="647" r:id="rId81"/>
    <p:sldId id="589" r:id="rId82"/>
    <p:sldId id="591" r:id="rId83"/>
    <p:sldId id="592" r:id="rId84"/>
    <p:sldId id="644" r:id="rId85"/>
    <p:sldId id="646" r:id="rId86"/>
    <p:sldId id="630" r:id="rId87"/>
    <p:sldId id="636" r:id="rId88"/>
    <p:sldId id="637" r:id="rId89"/>
    <p:sldId id="638" r:id="rId90"/>
    <p:sldId id="590" r:id="rId91"/>
    <p:sldId id="631" r:id="rId92"/>
    <p:sldId id="632" r:id="rId93"/>
    <p:sldId id="633" r:id="rId94"/>
    <p:sldId id="634" r:id="rId95"/>
    <p:sldId id="635" r:id="rId96"/>
    <p:sldId id="593" r:id="rId97"/>
    <p:sldId id="639" r:id="rId98"/>
    <p:sldId id="640" r:id="rId99"/>
    <p:sldId id="641" r:id="rId100"/>
    <p:sldId id="642" r:id="rId101"/>
    <p:sldId id="595" r:id="rId102"/>
    <p:sldId id="596" r:id="rId103"/>
    <p:sldId id="597" r:id="rId104"/>
    <p:sldId id="600" r:id="rId105"/>
    <p:sldId id="601" r:id="rId106"/>
    <p:sldId id="927" r:id="rId107"/>
    <p:sldId id="928" r:id="rId108"/>
    <p:sldId id="603" r:id="rId109"/>
    <p:sldId id="604" r:id="rId110"/>
    <p:sldId id="694" r:id="rId111"/>
    <p:sldId id="692" r:id="rId112"/>
    <p:sldId id="695" r:id="rId113"/>
    <p:sldId id="703" r:id="rId114"/>
    <p:sldId id="696" r:id="rId115"/>
    <p:sldId id="697" r:id="rId116"/>
    <p:sldId id="929" r:id="rId117"/>
    <p:sldId id="930" r:id="rId118"/>
    <p:sldId id="931" r:id="rId119"/>
    <p:sldId id="932" r:id="rId120"/>
    <p:sldId id="933" r:id="rId121"/>
    <p:sldId id="698" r:id="rId122"/>
    <p:sldId id="699" r:id="rId123"/>
    <p:sldId id="700" r:id="rId124"/>
    <p:sldId id="701" r:id="rId125"/>
    <p:sldId id="702" r:id="rId126"/>
    <p:sldId id="704" r:id="rId127"/>
    <p:sldId id="705" r:id="rId128"/>
    <p:sldId id="934" r:id="rId129"/>
    <p:sldId id="706" r:id="rId130"/>
    <p:sldId id="935" r:id="rId131"/>
    <p:sldId id="707" r:id="rId132"/>
    <p:sldId id="709" r:id="rId133"/>
    <p:sldId id="936" r:id="rId134"/>
    <p:sldId id="710" r:id="rId135"/>
    <p:sldId id="937" r:id="rId136"/>
    <p:sldId id="938" r:id="rId137"/>
    <p:sldId id="712" r:id="rId138"/>
    <p:sldId id="708" r:id="rId139"/>
    <p:sldId id="715" r:id="rId140"/>
    <p:sldId id="714" r:id="rId141"/>
    <p:sldId id="711" r:id="rId142"/>
    <p:sldId id="939" r:id="rId143"/>
    <p:sldId id="716" r:id="rId144"/>
    <p:sldId id="717" r:id="rId145"/>
    <p:sldId id="719" r:id="rId146"/>
    <p:sldId id="941" r:id="rId147"/>
    <p:sldId id="940" r:id="rId148"/>
    <p:sldId id="718" r:id="rId149"/>
    <p:sldId id="720" r:id="rId150"/>
    <p:sldId id="942" r:id="rId151"/>
    <p:sldId id="721" r:id="rId152"/>
    <p:sldId id="944" r:id="rId153"/>
    <p:sldId id="690" r:id="rId154"/>
    <p:sldId id="943" r:id="rId155"/>
    <p:sldId id="691" r:id="rId156"/>
    <p:sldId id="732" r:id="rId157"/>
    <p:sldId id="945" r:id="rId158"/>
    <p:sldId id="946" r:id="rId159"/>
    <p:sldId id="947" r:id="rId160"/>
    <p:sldId id="733" r:id="rId161"/>
    <p:sldId id="948" r:id="rId162"/>
    <p:sldId id="949" r:id="rId163"/>
    <p:sldId id="734" r:id="rId164"/>
    <p:sldId id="731" r:id="rId165"/>
    <p:sldId id="950" r:id="rId166"/>
    <p:sldId id="649" r:id="rId167"/>
    <p:sldId id="650" r:id="rId168"/>
    <p:sldId id="651" r:id="rId169"/>
    <p:sldId id="652" r:id="rId170"/>
    <p:sldId id="653" r:id="rId171"/>
    <p:sldId id="654" r:id="rId172"/>
    <p:sldId id="669" r:id="rId173"/>
    <p:sldId id="671" r:id="rId174"/>
    <p:sldId id="655" r:id="rId175"/>
    <p:sldId id="667" r:id="rId176"/>
    <p:sldId id="668" r:id="rId177"/>
    <p:sldId id="656" r:id="rId178"/>
    <p:sldId id="658" r:id="rId179"/>
    <p:sldId id="954" r:id="rId180"/>
    <p:sldId id="955" r:id="rId181"/>
    <p:sldId id="956" r:id="rId182"/>
    <p:sldId id="661" r:id="rId183"/>
    <p:sldId id="662" r:id="rId184"/>
    <p:sldId id="663" r:id="rId185"/>
    <p:sldId id="664" r:id="rId186"/>
    <p:sldId id="666" r:id="rId187"/>
    <p:sldId id="963" r:id="rId188"/>
    <p:sldId id="951" r:id="rId189"/>
    <p:sldId id="952" r:id="rId190"/>
    <p:sldId id="953" r:id="rId191"/>
    <p:sldId id="682" r:id="rId192"/>
    <p:sldId id="683" r:id="rId193"/>
    <p:sldId id="672" r:id="rId194"/>
    <p:sldId id="673" r:id="rId195"/>
    <p:sldId id="674" r:id="rId196"/>
    <p:sldId id="675" r:id="rId197"/>
    <p:sldId id="684" r:id="rId198"/>
    <p:sldId id="957" r:id="rId199"/>
    <p:sldId id="958" r:id="rId200"/>
    <p:sldId id="676" r:id="rId201"/>
    <p:sldId id="677" r:id="rId202"/>
    <p:sldId id="959" r:id="rId203"/>
    <p:sldId id="960" r:id="rId204"/>
    <p:sldId id="678" r:id="rId205"/>
    <p:sldId id="967" r:id="rId206"/>
    <p:sldId id="968" r:id="rId207"/>
    <p:sldId id="679" r:id="rId208"/>
    <p:sldId id="680" r:id="rId209"/>
    <p:sldId id="961" r:id="rId210"/>
    <p:sldId id="962" r:id="rId211"/>
    <p:sldId id="685" r:id="rId212"/>
    <p:sldId id="686" r:id="rId213"/>
    <p:sldId id="964" r:id="rId214"/>
    <p:sldId id="687" r:id="rId215"/>
    <p:sldId id="689" r:id="rId216"/>
    <p:sldId id="966" r:id="rId217"/>
    <p:sldId id="723" r:id="rId218"/>
    <p:sldId id="726" r:id="rId219"/>
    <p:sldId id="730" r:id="rId220"/>
    <p:sldId id="724" r:id="rId221"/>
    <p:sldId id="725" r:id="rId222"/>
    <p:sldId id="727" r:id="rId223"/>
    <p:sldId id="728" r:id="rId224"/>
    <p:sldId id="729" r:id="rId225"/>
    <p:sldId id="735" r:id="rId226"/>
    <p:sldId id="736" r:id="rId227"/>
    <p:sldId id="969" r:id="rId228"/>
    <p:sldId id="970" r:id="rId229"/>
    <p:sldId id="737" r:id="rId230"/>
    <p:sldId id="739" r:id="rId231"/>
    <p:sldId id="738" r:id="rId232"/>
    <p:sldId id="752" r:id="rId233"/>
    <p:sldId id="743" r:id="rId234"/>
    <p:sldId id="745" r:id="rId235"/>
    <p:sldId id="755" r:id="rId236"/>
    <p:sldId id="754" r:id="rId237"/>
    <p:sldId id="753" r:id="rId238"/>
    <p:sldId id="747" r:id="rId239"/>
    <p:sldId id="769" r:id="rId240"/>
    <p:sldId id="770" r:id="rId241"/>
    <p:sldId id="771" r:id="rId242"/>
    <p:sldId id="772" r:id="rId243"/>
    <p:sldId id="773" r:id="rId244"/>
    <p:sldId id="774" r:id="rId245"/>
    <p:sldId id="799" r:id="rId246"/>
    <p:sldId id="763" r:id="rId247"/>
    <p:sldId id="765" r:id="rId248"/>
    <p:sldId id="766" r:id="rId249"/>
    <p:sldId id="767" r:id="rId250"/>
    <p:sldId id="775" r:id="rId251"/>
    <p:sldId id="776" r:id="rId252"/>
    <p:sldId id="768" r:id="rId253"/>
    <p:sldId id="777" r:id="rId254"/>
    <p:sldId id="778" r:id="rId255"/>
    <p:sldId id="779" r:id="rId256"/>
    <p:sldId id="780" r:id="rId257"/>
    <p:sldId id="764" r:id="rId258"/>
    <p:sldId id="781" r:id="rId259"/>
    <p:sldId id="786" r:id="rId260"/>
    <p:sldId id="971" r:id="rId261"/>
    <p:sldId id="797" r:id="rId262"/>
    <p:sldId id="787" r:id="rId263"/>
    <p:sldId id="972" r:id="rId264"/>
    <p:sldId id="973" r:id="rId265"/>
    <p:sldId id="974" r:id="rId266"/>
    <p:sldId id="788" r:id="rId267"/>
    <p:sldId id="783" r:id="rId268"/>
    <p:sldId id="790" r:id="rId269"/>
    <p:sldId id="789" r:id="rId270"/>
    <p:sldId id="785" r:id="rId271"/>
    <p:sldId id="791" r:id="rId272"/>
    <p:sldId id="796" r:id="rId273"/>
    <p:sldId id="792" r:id="rId274"/>
    <p:sldId id="794" r:id="rId275"/>
    <p:sldId id="795" r:id="rId276"/>
    <p:sldId id="800" r:id="rId277"/>
    <p:sldId id="801" r:id="rId278"/>
    <p:sldId id="802" r:id="rId279"/>
    <p:sldId id="803" r:id="rId280"/>
    <p:sldId id="804" r:id="rId281"/>
    <p:sldId id="805" r:id="rId282"/>
    <p:sldId id="806" r:id="rId283"/>
    <p:sldId id="807" r:id="rId284"/>
    <p:sldId id="808" r:id="rId285"/>
    <p:sldId id="809" r:id="rId286"/>
    <p:sldId id="810" r:id="rId287"/>
    <p:sldId id="811" r:id="rId288"/>
    <p:sldId id="874" r:id="rId289"/>
    <p:sldId id="812" r:id="rId290"/>
    <p:sldId id="813" r:id="rId291"/>
    <p:sldId id="814" r:id="rId292"/>
    <p:sldId id="815" r:id="rId293"/>
    <p:sldId id="816" r:id="rId294"/>
    <p:sldId id="817" r:id="rId295"/>
    <p:sldId id="818" r:id="rId296"/>
    <p:sldId id="845" r:id="rId297"/>
    <p:sldId id="819" r:id="rId298"/>
    <p:sldId id="820" r:id="rId299"/>
    <p:sldId id="821" r:id="rId300"/>
    <p:sldId id="822" r:id="rId301"/>
    <p:sldId id="823" r:id="rId302"/>
    <p:sldId id="824" r:id="rId303"/>
    <p:sldId id="825" r:id="rId304"/>
    <p:sldId id="826" r:id="rId305"/>
    <p:sldId id="828" r:id="rId306"/>
    <p:sldId id="829" r:id="rId307"/>
    <p:sldId id="830" r:id="rId308"/>
    <p:sldId id="832" r:id="rId309"/>
    <p:sldId id="835" r:id="rId310"/>
    <p:sldId id="837" r:id="rId311"/>
    <p:sldId id="838" r:id="rId312"/>
    <p:sldId id="840" r:id="rId313"/>
    <p:sldId id="833" r:id="rId314"/>
    <p:sldId id="834" r:id="rId315"/>
    <p:sldId id="831" r:id="rId316"/>
    <p:sldId id="841" r:id="rId317"/>
    <p:sldId id="842" r:id="rId318"/>
    <p:sldId id="843" r:id="rId319"/>
    <p:sldId id="844" r:id="rId320"/>
    <p:sldId id="846" r:id="rId321"/>
    <p:sldId id="847" r:id="rId322"/>
    <p:sldId id="848" r:id="rId323"/>
    <p:sldId id="849" r:id="rId324"/>
    <p:sldId id="850" r:id="rId325"/>
    <p:sldId id="851" r:id="rId326"/>
    <p:sldId id="852" r:id="rId327"/>
    <p:sldId id="853" r:id="rId328"/>
    <p:sldId id="854" r:id="rId329"/>
    <p:sldId id="855" r:id="rId330"/>
    <p:sldId id="856" r:id="rId331"/>
    <p:sldId id="857" r:id="rId332"/>
    <p:sldId id="858" r:id="rId333"/>
    <p:sldId id="859" r:id="rId334"/>
    <p:sldId id="860" r:id="rId335"/>
    <p:sldId id="861" r:id="rId336"/>
    <p:sldId id="880" r:id="rId337"/>
    <p:sldId id="877" r:id="rId338"/>
    <p:sldId id="878" r:id="rId339"/>
    <p:sldId id="879" r:id="rId340"/>
    <p:sldId id="862" r:id="rId341"/>
    <p:sldId id="975" r:id="rId342"/>
    <p:sldId id="976" r:id="rId343"/>
    <p:sldId id="979" r:id="rId344"/>
    <p:sldId id="980" r:id="rId345"/>
    <p:sldId id="981" r:id="rId346"/>
    <p:sldId id="982" r:id="rId347"/>
    <p:sldId id="863" r:id="rId348"/>
    <p:sldId id="864" r:id="rId349"/>
    <p:sldId id="882" r:id="rId350"/>
    <p:sldId id="867" r:id="rId351"/>
    <p:sldId id="868" r:id="rId352"/>
    <p:sldId id="983" r:id="rId353"/>
    <p:sldId id="984" r:id="rId354"/>
    <p:sldId id="985" r:id="rId355"/>
    <p:sldId id="893" r:id="rId356"/>
    <p:sldId id="894" r:id="rId357"/>
    <p:sldId id="883" r:id="rId358"/>
    <p:sldId id="884" r:id="rId359"/>
    <p:sldId id="885" r:id="rId360"/>
    <p:sldId id="869" r:id="rId361"/>
    <p:sldId id="870" r:id="rId362"/>
    <p:sldId id="887" r:id="rId363"/>
    <p:sldId id="897" r:id="rId364"/>
    <p:sldId id="890" r:id="rId365"/>
    <p:sldId id="898" r:id="rId366"/>
    <p:sldId id="889" r:id="rId367"/>
    <p:sldId id="899" r:id="rId368"/>
    <p:sldId id="886" r:id="rId369"/>
    <p:sldId id="901" r:id="rId370"/>
    <p:sldId id="902" r:id="rId371"/>
    <p:sldId id="905" r:id="rId372"/>
    <p:sldId id="906" r:id="rId373"/>
    <p:sldId id="907" r:id="rId374"/>
    <p:sldId id="903" r:id="rId375"/>
    <p:sldId id="910" r:id="rId376"/>
    <p:sldId id="911" r:id="rId377"/>
    <p:sldId id="904" r:id="rId378"/>
    <p:sldId id="912" r:id="rId379"/>
    <p:sldId id="913" r:id="rId380"/>
    <p:sldId id="914" r:id="rId381"/>
    <p:sldId id="915" r:id="rId382"/>
    <p:sldId id="917" r:id="rId383"/>
    <p:sldId id="916" r:id="rId384"/>
    <p:sldId id="918" r:id="rId385"/>
    <p:sldId id="919" r:id="rId386"/>
    <p:sldId id="921" r:id="rId387"/>
    <p:sldId id="924" r:id="rId388"/>
    <p:sldId id="925" r:id="rId389"/>
    <p:sldId id="922" r:id="rId390"/>
    <p:sldId id="926" r:id="rId3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ama Sohrab" initials="O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3" autoAdjust="0"/>
    <p:restoredTop sz="94660"/>
  </p:normalViewPr>
  <p:slideViewPr>
    <p:cSldViewPr snapToGrid="0">
      <p:cViewPr varScale="1">
        <p:scale>
          <a:sx n="92" d="100"/>
          <a:sy n="92" d="100"/>
        </p:scale>
        <p:origin x="1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notesMaster" Target="notesMasters/notes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5" Type="http://schemas.openxmlformats.org/officeDocument/2006/relationships/commentAuthors" Target="commentAuthors.xml"/><Relationship Id="rId394" Type="http://schemas.openxmlformats.org/officeDocument/2006/relationships/tableStyles" Target="tableStyles.xml"/><Relationship Id="rId393" Type="http://schemas.openxmlformats.org/officeDocument/2006/relationships/viewProps" Target="viewProps.xml"/><Relationship Id="rId392" Type="http://schemas.openxmlformats.org/officeDocument/2006/relationships/presProps" Target="presProps.xml"/><Relationship Id="rId391" Type="http://schemas.openxmlformats.org/officeDocument/2006/relationships/slide" Target="slides/slide387.xml"/><Relationship Id="rId390" Type="http://schemas.openxmlformats.org/officeDocument/2006/relationships/slide" Target="slides/slide386.xml"/><Relationship Id="rId39" Type="http://schemas.openxmlformats.org/officeDocument/2006/relationships/slide" Target="slides/slide36.xml"/><Relationship Id="rId389" Type="http://schemas.openxmlformats.org/officeDocument/2006/relationships/slide" Target="slides/slide385.xml"/><Relationship Id="rId388" Type="http://schemas.openxmlformats.org/officeDocument/2006/relationships/slide" Target="slides/slide384.xml"/><Relationship Id="rId387" Type="http://schemas.openxmlformats.org/officeDocument/2006/relationships/slide" Target="slides/slide383.xml"/><Relationship Id="rId386" Type="http://schemas.openxmlformats.org/officeDocument/2006/relationships/slide" Target="slides/slide382.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5.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4.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3.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2.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1.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30.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9.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8.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7.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6.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5.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4.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3.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2.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1.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20.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9.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8.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6.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5.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4.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3.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2.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8210 11881 0,'0'-24'16,"25"24"31,0 0 62,0 0 62,0 0 78,24 0 94,-24 0 109,0 0 109,0 0 125,-1 0 156</inkml:trace>
  <inkml:trace contextRef="#ctx0" brushRef="#br0">8954 13494 0,'25'0'78,"0"0"94,0 0 110,0 0 125,0 0 141,-1 0 156,1 0 156,0 0 188,0 0 188,0 0 235</inkml:trace>
  <inkml:trace contextRef="#ctx0" brushRef="#br0">25722 11410 0</inkml:trace>
  <inkml:trace contextRef="#ctx0" brushRef="#br0">29270 12774 0,'24'0'78,"26"0"78,-25 0 94,49 0 94,-24 0 110,-1 0 125,1-24 125,0-1 125,-1 25 141,1 0 141,-25 0 156</inkml:trace>
  <inkml:trace contextRef="#ctx0" brushRef="#br0">30361 12477 0,'0'-25'16</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1655 1216 0,'0'0'16,"0"0"16,0-7 16,0 7 16,0 0 16,0 0 31,0 0 31,0-15 31,0 15 31,0 0 47,0 0 47,0 0 47,0-14 47,0 14 62,0 0 62,-2-11 62,2 11 62,0 0 78,0 0 78,0-13 78,0 13 78,0 0 94,0-9 94,0 9 94,0 0 94,0 0 109,0-15 109,0 15 109,0 0 109,0 0 125,0-10 125,0 10 125,0 0 125,0 0 125,-2-13 141,2 13 141,0 0 141,-5-10 156,5 10 156,0 0 156,0 0 156,0-12 172,0 12 172,0 0 172,0-12 172,0 12 172,0 0 187,3-10 187,-3 10 187,0 0 187,2-15 203,-2 15 203,0-9 203,0 9 203,0 0 219,2-13 219,-2 13 219,2-11 219,-2 11 234,0-8 234,0 8 234,0 0 234,0 0 250,3-10 250,-3 10 250,0 0 250,0 0 250,0 0 266,0 0 266,0 0 266,0 0 266,0 0 281,0 0 281,13 37 281,-11-19 297,0 1 297,4 0 297,-2 11 297,1 0 312,3 1 312,-3 0 312,2-1 312,2 2 328,-2-1 328,-3-7 328,3 7 328,3-2 328,-1-1 344,-5-3 344,3-3 344,2-2 344,-4-2 359,1-1 359,1 1 359,0-2 375,0-1 375,-5-2 375,5-4 375,-2 0 375,-1-1 391,0 1 391,-4-9 391,8 9 391,-8-9 406,4 9 406,-4-9 406,0 0 406,7 8 422,-7-8 422,0 0 422,0 0 422,7 8 437,-7-8 437,0 0 437,0 0 437,9 4 453,-9-4 453,0 0 453,0 0 453,0 0 453,0 0 469,0 0 469,23-16 469,-16 7 469,-2 3 484,1-1 484,3-10 484,0 3 500,1-3 500,-2-2 500,3-2 500,2-5 500,-2-3 516,3-2 516,-3 2 516,0 1 516,1 1 531,-3-4 531,0 2 531,0-1 531,2-4 547,-2 12 547,-1 2 547,-4 2 547,1-2 562,1 2 562,1 2 562,-3-1 562,2 4 578,-2 1 578,-2 5 578,1-1 578,-3 8 594,4-15 594,-4 15 594,4-10 594,-4 10 609,3-11 609,-3 11 609,0 0 609,2-10 609,-2 10 625,0 0 625,0 0 625,4-10 641,-4 10 641,0 0 641,0 0 641,0 0 656,3-10 656,-3 10 656,0 0 656,0 0 656,0 0 672,0 0 672,3-11 672,-3 11 672,0 0 687,0 0 687,0 0 687,0 0 687,2-12 703,-2 12 703,0 0 703,0 0 703,0 0 719,0 0 719,2-15 719,-2 15 719,0 0 734,2-8 734,-2 8 734</inkml:trace>
  <inkml:trace contextRef="#ctx0" brushRef="#br0">2335 1304 0,'0'0'0,"0"0"15,0 0 15,0 0 15,0 0 15,0 0 31,0 0 31,0 0 31,27-8 31,-27 8 46,16-4 46,-16 4 46,30-8 46,-12 2 46,2 2 62,1 0 62,0-3 62,2 7 62,-1-3 78,-3-1 78,4 4 78</inkml:trace>
  <inkml:trace contextRef="#ctx0" brushRef="#br0">2362 1597 0,'0'0'0,"0"0"0,0 0 0,0 0 15,0 0 15,0 0 15,0 0 31,0 0 31,0 0 31,58-12 31,-39 7 47,0 1 47,-1 0 47,3 0 47,0-1 47,1 1 62,9-4 62,-3 4 62,4-6 62,0 0 78</inkml:trace>
  <inkml:trace contextRef="#ctx0" brushRef="#br0">3242 953 0,'0'0'0,"0"0"15,2-5 15,-2 5 15,0 0 15,0 0 31,0 0 31,0 0 31,0 0 31,0 0 47,0 0 47,0 0 47,8 28 47,-8-9 62,-5 11 62,5 3 62,-3 1 62,3 2 78,-2 1 78,0 0 78,-2-3 78,1 4 78,1-3 94,0 2 94,2-4 94,0-1 109,0-1 109,-2-7 109,2-3 109,-2-4 125,4-2 125,-4-5 125,2 2 125,0-3 125,0-9 140,2 13 140,-2-13 140,-2 11 140,2-11 156,0 0 156,2 13 156,-2-13 156,0 0 172,0 0 172,0 0 172,0 0 172,0 0 187,0 0 187,-10-32 187,10 14 187,-2 0 203,0-15 203,2 4 203,2-4 203,-2 0 203,2 1 219,1-1 219,-1 2 219,1-1 234,-1 5 234,2-3 234,3 1 234,-7-5 234,6 0 250,4 4 250,-5 7 250,3 0 250,1-7 265,1 7 265,-3 3 265,-1 1 281,1 0 281,3 3 281,-1-1 281,-1 1 281,4 0 297,0-1 297,1 1 297,1 4 297,1-3 312,0 3 312,-2-3 312,3 5 312,0 0 328,-2 0 328,-3 4 328,-2-1 328,-9 7 344,16-5 344,-16 5 344,16-8 344,-16 8 359,0 0 359,23 8 359,-23-8 359,16 9 375,-7-2 375,-4 1 375,7 6 375,-4 2 390,-1 3 390,-3 0 390,1 1 390,-1 1 390,-1-3 406,0 15 406,-1-10 406,-4 0 406,-1-3 422,0-2 422,-1 1 422,-3 1 422,-4-1 437,1 0 437,-1-3 437,3 0 437,-5-1 453,0 1 453,-3-3 453,0-1 453,5 0 469,-3 1 469,-1-3 469,0 0 469,4-4 484,3 2 484,-2-2 484,10-6 484,-14 7 500,14-7 500,-12 6 500,12-6 500,0 0 515,-11 8 515,11-8 515,0 0 515,-6 4 531,6-4 531,0 0 531,0 0 531,0 0 547,-9 8 547,9-8 547,0 0 547,0 0 562,0 0 562,-5 9 562,5-9 562,0 0 562,2 14 578,-2-14 578,5 15 578,-5-15 578,7 13 594,-3-4 594,7 6 594,-1-4 594,1 4 609,0-3 609,3 1 609,-3-1 609,4 1 625,-2-2 625,3 2 625,0-2 625,2-1 640,0 0 640,1-3 640,-2 1 640,4-7 656,-21-1 656,32 2 656</inkml:trace>
  <inkml:trace contextRef="#ctx0" brushRef="#br0">3917 499 0,'0'0'0,"-2"-14"16,2 14 16,0 0 16,-2-8 16,2 8 31,0 0 31,0 0 31,0-13 31,0 13 47,2-9 47,-2 9 47,7-9 47,0 5 63,2-5 63,9 1 63,0 0 63,1 0 78,-1-2 78,0 6 78,2-1 78,-5 3 94,-2 0 94,-13 2 94,0 0 94,29 6 109,-29-6 109,15 8 109,-15-8 109,6 11 109,-3-3 125,-3-8 125,-3 19 125,1-3 125,-2-2 141,-3 3 141,2-5 141,2 1 141,1-4 156,0 2 156,2-11 156,-2 15 156,0-7 172,2-8 172,4 14 172,-2-6 172,6 0 188,-8-8 188,15 15 188,-1-4 188,0-1 203,-1 2 203,3-2 203,10 7 219,-13-7 219,-2 0 219,-6-3 219,-5-7 234,11 14 234,-11-14 234,7 14 234,-7-14 250,2 10 250,-2-10 250,0 0 250,-9 23 250,9-23 266,-11 12 266,2-4 266,2-1 266,7-7 281,-15 9 281,7-2 281,8-7 281,-13 6 297,13-6 297,-9 7 297,9-7 297,0 0 313,-12 4 313,12-4 313,0 0 313,0 0 328,-11 8 328,11-8 328,0 0 328,0 0 344,0 0 344,-11 6 344,11-6 344,0 0 359,0 0 359,0 0 359,0 0 359,0 0 375,-12 6 375,12-6 375,0 0 375,0 0 391,0 0 391,0 0 391,0 0 391,0 0 406,0 0 406,0 0 406,0 0 406,0 0 406,0 0 422,0 0 422,0 0 422,0 0 422,0 0 438,0 0 438,0 0 438</inkml:trace>
  <inkml:trace contextRef="#ctx0" brushRef="#br0">32228 337 0,'-2'-5'16,"2"5"16,-9-10 16,5 4 16,-1 0 32,5 6 32,-8-12 32,2 6 32,6 6 47,-9-12 47,3 7 47,6 5 47,-9-11 63,1 6 63,-1 1 63,1-3 63,-9-1 79,-3 0 79,-12 0 79,-3 0 79,3-1 94,-6 3 94,2 0 94,-3 0 94,0-3 94,-4 8 110,2-4 110,-5 2 110,1-1 110,-4-1 125,4 1 125,1 0 125,1 0 125,3 2 141,-7-1 141,5 2 141,-2-3 141,1 1 157,1 2 157,3-2 157,3 2 157,2 1 172,0-3 172,6 3 172,3 3 172,-11-3 172,2 1 188,6 2 188,-6-2 188,2 2 188,-2 2 204,-5 0 204,5-1 204,0 0 219,-3 0 219,3 3 219,-2-2 219,2 1 219,-4 5 235,-2-2 235,3-4 235,-1 6 235,-2-3 250,2 3 250,-1 1 250,1-3 250,1 2 266,0-1 266,3 0 266,0 1 266,2-3 282,2 5 282,-1-1 282,8-3 282,-1 4 297,-7 0 297,2 3 297,-4 2 297,3-1 313,2 1 313,0 1 313,1 2 313,-3-3 329,5 3 329,-3-1 329,1 1 329,1 2 344,4-1 344,-3 1 344,6-5 344,-4 3 360,1 2 360,-1 1 360,2 1 360,2-1 375,0 0 375,3 3 375,-4 4 375,-1 2 375,1 0 391,1 0 391,1 0 391,0 0 391,2-1 407,-4 4 407,1 0 407,4-1 407,-4 1 422,5 0 422,-4 1 422,4 1 422,1-1 438,1-3 438,-2 3 438,1-2 438,1 2 454,3-4 454,3 4 454,-1-4 454,-1 2 469,6-4 469,-2 3 469,1 4 469,3-4 485,0 0 485,3 3 485,-3-5 485,2 1 500,-2 2 500,4 0 500,4-3 500,-1 0 516,1-2 516,7 3 516,-9-4 516,7 3 532,-3-4 532,4 3 532,-1-3 532,8 1 547,-3 0 547,0 0 547,3 0 547,6-3 547,-6 3 563,3-4 563,-1 3 563,5-3 563,-1 2 579,3-3 579,-2-3 579,6 1 579,-2 2 594,-3-4 594,1-4 594,6 4 594,1-1 610,-3-2 610,2-1 610,1 0 610,0 1 625,1-3 625,1-1 625,5-1 625,-4 0 641,3 1 641,1-5 641,7 0 641,-8 1 657,4-1 657,26 0 657,-20-4 657,-8 0 657,26 1 672,-16-4 672,-7-1 672,-1 0 672,2 3 688,21-6 688,-17 2 688,-8-4 688,1 1 704,-1 2 704,1-4 704,-3-1 704,0 2 719,-1-4 719,1 3 719,-1-2 719,-2 0 735,5 0 735,-1-3 735,-3 1 735,0-2 750,1 2 750,-2-1 750,-3-2 750,-1-1 766,1 2 766,-1 0 766,-4-1 766,2 0 782,-4 0 782,4-4 782,-4 1 782,0 2 797,-5-2 797,-5 4 797,-2 2 797,12-8 813,-9 3 813,-1 1 813,1 6 813,8-9 829,-1 1 829,-1-2 829,3 1 829,-5-3 844,0-3 844,-2 8 844,4-3 844,-6 1 860,-6 1 860,0 3 860,-2-3 860,10-6 860,-3-1 875,-2 3 875,-3 1 875,5-5 875,-6 3 891,-1 2 891,-2 3 891,5-10 891,8-3 907,-13 2 907,7-5 907,-2 3 907,0 2 922,-3-5 922,-1 4 922,2-1 922,-3 3 938,3 2 938,-5 4 938,0 0 938,-4 1 954,2 1 954,1-3 954,-3 5 954,1-5 969,0 4 969,0-1 969,-3 2 969,3 3 969,-1-3 985,-1-1 985,2 5 985,-4 2 985,2-1 1000,-2-5 1000,1 0 1000,1-1 1016,-2 1 1016,3-2 1016,-1-1 1016,-2 0 1016,1 1 1032,0-1 1032,-1 1 1032,2-3 1032,-2 3 1047,1-3 1047,-1 3 1047,-2-1 1047,2 1 1063,0-1 1063,-2 5 1063,3-5 1063,-3 3 1079,0 3 1079,0 1 1079,0-1 1079,0-3 1094,-3 6 1094,3-2 1094,-2 2 1094,2 10 1110,-2-20 1110,2 13 1110,-2-3 1110,2 10 1125,0-19 1125,-3 3 1125,1-1 1125,0 1 1141,0 4 1141,2-6 1141,-5 5 1141,5 1 1141,0 1 1157,-5-4 1157,3-3 1157,0 6 1157,-3-4 1172,3-1 1172,-5-2 1172,3 4 1172,0-2 1188,0 0 1188,2 4 1188,-4-3 1188,3 3 1204,-1 2 1204,2 0 1204,-1 2 1204,1 0 1219,-2-2 1219,4 3 1219,0 8 1219,-6-16 1235,4 8 1235,-2 0 1235,2 1 1235,2 7 1250,-7-14 1250,5 7 1250,0-2 1250,2 9 1266,-5-15 1266,3 7 1266,-3 0 1266,5 8 1282,-7-15 1282,5 10 1282,-3-4 1282,5 9 1297,-8-12 1297,2 4 1297,2 1 1297,-3-1 1297,0 1 1313,3-1 1313,4 8 1313,-16-14 1329,9 8 1329,0 0 1329,3-2 1329,-6 2 1344,3-1 1344,-1 3 1344,8 4 1344,-12-10 1344,7 3 1360,5 7 1360,-13-8 1360,9 2 1360,-4 3 1375,8 3 1375,-13-11 1375,8 7 1375,-1-2 1391,6 6 1391,-15-9 1391,9 5 1391,-3 0 1407,9 4 1407,-12-6 1407,5-1 1407,7 7 1422,-11-7 1422,11 7 1422,-12-8 1422,12 8 1422,-9-9 1438,9 9 1438,-8-4 1438,8 4 1454,-10-8 1454,10 8 1454,-7-4 1454,7 4 1454,0 0 1469,-9-8 1469,9 8 1469,0 0 1469,-8-7 1485,8 7 1485,0 0 1485,0 0 1485,-13-2 1500,13 2 1500,0 0 1500,-22 2 1500,4 1 1516</inkml:trace>
  <inkml:trace contextRef="#ctx0" brushRef="#br0">31731 820 0,'5'-8'0,"-5"8"0,5-6 0,-5 6 16,0 0 16,4-7 16,-4 7 16,0 0 31,0 0 31,0 0 31,0 0 31,0 0 47,0 0 47,0 0 47,0 0 47,32 15 47,-25-8 63,2 10 63,1-2 63,1 3 63,5 8 78,-5 6 78,-2-11 78,0-2 78,-2 0 94,0 0 94,0-1 94,7 11 94,-8-6 110,1-4 110,0-3 110,-3-4 110,6 2 125,-3-4 125,-5-2 125,0 1 125,-2-9 141,9 12 141,-9-12 141,7 6 141,-7-6 156,0 0 156,0 0 156</inkml:trace>
  <inkml:trace contextRef="#ctx0" brushRef="#br0">32124 740 0,'0'0'0,"0"0"16,0 0 16,4-9 16,-4 9 16,0 0 31,0 0 31,0 0 31,0 0 31,0 0 47,0 0 47,0 0 47,0 0 47,-4 31 63,-1-12 63,-1 9 63,1-3 63,-9 4 78,5-4 78,3 5 78,-9 4 78,2-6 78,3 3 94,1-6 94,-2 4 94,2-7 94,-2 7 110,0-7 110,1-1 110,3-3 125,0-3 125,1-4 125,1 6 125,-2-4 125,5-2 141,-3-6 141,5-5 141,-6 13 141</inkml:trace>
  <inkml:trace contextRef="#ctx0" brushRef="#br0">32187 1056 0,'3'-12'0,"-3"12"0,2-8 16,-2 8 16,0 0 16,0 0 16,10-13 32,-10 13 32,9-4 32,-9 4 32,11-4 47,-11 4 47,31-10 47,-16 8 47,-4 0 63,10 0 63,-21 2 63,32 0 63,-32 0 79,23 0 79</inkml:trace>
  <inkml:trace contextRef="#ctx0" brushRef="#br0">32101 1196 0,'25'4'0,"-6"-4"16,-19 0 16,51 2 16,-21-4 16,2 0 31,-2 2 31,-7-2 31,-2 0 31,2 0 47,11 0 47,-7-5 47,-5 1 47,10-2 62</inkml:trace>
  <inkml:trace contextRef="#ctx0" brushRef="#br0">32871 795 0,'8'-6'0,"-8"6"16,4-4 16,-4 4 16,0 0 16,0 0 32,0 0 32,0 0 32,0 0 32,12 19 47,-17-3 47,3 2 47,-3 11 47,-1 4 63,-2-2 63,2 2 63,-3 2 63,-1-2 79,1 2 79,-2-5 79,4 3 79,-2-3 94,4-7 94,1-3 94,-1 0 94,-1-7 110,0 4 110,4-4 110,0-3 110,0-2 110,2-8 125,-2 15 125,2-15 125,-3 10 125,3-10 141,-4 8 141,4-8 141,0 0 141,0 0 157,-2 7 157,2-7 157,0 0 157,0 0 172,0 0 172,0 0 172,2-44 172,5 13 188,-5 0 188,8-4 188,-6 0 188,3 1 204,4-1 204,-2-3 204,0 4 204,2 1 219,1 0 219,2 0 219,-8 2 219,8 0 235,-7 3 235,2 5 235,1 4 235,-1 1 235,-1 0 250,1 1 250,1 0 250,1 2 266,-2 2 266,3-3 266,1 3 266,-1 2 282,-1 2 282,-2 3 282,1-3 282,1 5 282,-11 4 297,19-10 297,-11 8 297,8-5 297,-2 6 313,-14 1 313,20 0 313,-20 0 313,0 0 329,23 6 329,-16 0 329,-7-6 329,9 12 344,-6-3 344,-1 1 344,-2 6 344,-2 3 360,-1-2 360,-4 12 360,-2-3 360,-6 0 375,0 1 375,-5 1 375,0 0 375,-1-4 391,1 0 391,-5-3 391,4-2 391,8-4 391,-2-3 407,4-2 407,-1 2 407,1-3 407,11-9 422,-15 12 422,15-12 422,-12 10 422,12-10 438,-9 11 438,9-11 438,0 0 438,-9 8 454,9-8 454,0 0 454,0 0 454,0 0 469,-5 14 469,5-14 469,9 10 469,-9-10 485,12 13 485,-6-7 485,4 0 485,3 6 500,0-1 500,-1-3 500,0-2 500,0 0 516,3 2 516,-1-1 516,-14-7 516,18 9 532,-9-5 532,-9-4 532,0 0 532,23 4 547</inkml:trace>
  <inkml:trace contextRef="#ctx0" brushRef="#br0">33433 320 0,'0'-4'16,"0"4"16,0 0 16,2-12 31,-2 12 31,3-8 31,-3 8 31,4-9 31,-4 9 47,7-7 47,-7 7 47,9-9 47,-2 5 63,-7 4 63,9-7 63,-9 7 63,9-4 78,-9 4 78,0 0 78,0 0 78,0 0 94,0 0 94,0 0 94,0 0 94,0 0 110,16 11 110,-16-11 110,-2 13 110,2-13 125,-4 16 125,4-16 125,-6 19 125,4-3 141,2-4 141,0 0 141,0 0 141,0-1 156,0-11 156,8 26 156,-4-11 156,0 1 156,1 1 172,-3-3 172,2 1 172,1-5 172,-5-10 188,4 19 188,-4-19 188,6 16 188,-6-16 203,0 14 203,0-14 203,-2 17 203,2-17 219,0 12 219,0-12 219,-10 17 219,10-17 235,-11 12 235,11-12 235,-9 11 235,9-11 250,-12 10 250,12-10 250,-9 6 250,9-6 266,0 0 266,-9 9 266,9-9 266,-7 4 266,7-4 281,0 0 281,0 0 281,0 0 297,-14 11 297,14-11 297,0 0 297,0 0 313,0 0 313,-13 10 313,13-10 313,-16 9 313,-3-3 328,1-2 328,-16-2 328</inkml:trace>
  <inkml:trace contextRef="#ctx0" brushRef="#br0">1057 2706 0,'0'0'0,"0"0"16,0 0 16,0 0 16,0 0 16,-15-10 31,15 10 31,0 0 31,0 0 31,0 0 47,0 0 47,0 0 47,0 0 47,0 0 63,0 0 63,0 0 63,0 0 63,0 0 78,0 0 78,0 0 78,0 0 78,0 0 94,0 0 94,0 0 94,-5-10 94,5 10 110,0 0 110,0 0 110,0 0 110,0 0 125,0 0 125,0 0 125,0 0 125,0 0 125,0-12 141,0 12 141,0 0 141,0 0 141,3-15 156,-3 15 156,0 0 156,2-14 156,-2 14 172,0-15 172,0 15 172,2-10 172,-2 10 188,2-12 188,-2 12 188,3-10 188,-3 10 203,0 0 203,0-13 203,0 13 203,0 0 219,2-12 219,-2 12 219,0 0 219,2-8 235,-2 8 235,0 0 235,0 0 235,0-13 250,0 13 250,0 0 250,0 0 250,4-10 266,-4 10 266,0 0 266,0 0 266,3-10 281,-3 10 281,0 0 281,0 0 281,0 0 281,2-9 297,-2 9 297,0 0 297,0 0 297,0 0 313,0 0 313,0 0 313,0 0 313,0 0 328,3-9 328,-3 9 328,0 0 328,0 0 344,0 0 344,0 0 344,0 0 344,0 0 360,0 0 360,0 0 360,0 0 360,0 0 375,0 0 375,-8 34 375,8-26 375,-2 2 391,0 7 391,-2-1 391,1 1 391,1 1 406,0 1 406,0 2 406,2-3 406,0 2 406,2 1 422,-2 0 422,2-3 422,0 3 438,3-3 438,-3-2 438,5 1 438,-2-3 453,2-1 453,-3-1 453,0-4 453,1 2 453,-1-3 469,-4-7 469,14 12 469,-9-8 469,-5-4 485,13 6 485,-13-6 485,0 0 485,0 0 500,0 0 500,0 0 500,32-14 500,-27 8 516,2-3 516,2-4 516,-3-4 516,2 0 531,-1-1 531,-3 2 531,3-3 531,-3 0 547,4 2 547,-6-1 547,5 2 547,-1-1 563,1 1 563,-3-1 563,2 1 563,-2 0 563,3 1 578,-1-1 578,-1 1 578,-1 3 578,-1-1 594,0 5 594,-3 8 594,8-18 594,-5 14 610,-3 4 610,2-14 610,-2 14 610,4-15 625,-4 15 625,0 0 625,2-14 625,-2 14 641,0-8 641,0 8 641,0 0 641,0-11 656,0 11 656,0 0 656,0 0 656,0 0 672,0 0 672,0-14 672,0 14 672,0 0 688,0 0 688,0 0 688,0 0 688,0 0 703,-8-6 703,8 6 703,0 0 703,0 0 719,0 0 719,0 0 719,-21 22 719,19-13 735,-5 8 735,0-4 735,1 2 735,0 2 750,2-3 750,-1 2 750,1 1 750,0 1 766,1-1 766,1-1 766,2 1 766,-4-2 766,1 2 781,0-2 781,1 1 781,0-4 781,0 1 797,2-3 797,0 0 797,0-10 797,-2 17 813,2-17 813,0 14 813,-3-5 813,3-9 828,0 11 828,0-11 828,-2 13 828,2-13 844,-4 8 844,4-8 844,0 0 844</inkml:trace>
  <inkml:trace contextRef="#ctx0" brushRef="#br0">1480 2645 0,'0'0'0,"-3"-15"0,3 15 0,0 0 0,0 0 16,0 0 16,0 0 16,0 0 16,0 0 31,0 0 31,0 0 31,0 0 31,0 0 47,0 0 47,0 0 47,19-10 47,-19 10 63,18-4 63,-18 4 63,20-4 63,-20 4 78,32-6 78,-32 6 78,26-3 78,-26 3 78,20-4 94,-20 4 94,16 0 94,-16 0 94,0 0 110,0 0 110</inkml:trace>
  <inkml:trace contextRef="#ctx0" brushRef="#br0">1464 2807 0,'0'0'0,"11"15"16,-11-15 16,0 0 16,41-6 16,-23 3 31,2-1 31,15-2 31,-3 0 31,-4-2 31,-6 1 47,1 3 47,-4 0 47,0-2 47,-4 2 63,-4 0 63,-11 4 63,18-8 63</inkml:trace>
  <inkml:trace contextRef="#ctx0" brushRef="#br0">976 2598 0,'0'0'0,"0"0"16,2-11 16,-2 11 16,0 0 31,2-10 31,-2 10 31,3-11 31,-3 11 47,0 0 47,2-10 47,-2 10 47,0 0 62,4-12 62,-4 12 62,2-9 62,-2 9 62,0 0 78,3-16 78,-3 16 78,4-13 78,-4 13 94,5-9 94,-5 9 94,0 0 94,3-11 109,-3 11 109,0 0 109,0 0 109,4-10 125,-4 10 125,0 0 125,0 0 125,0 0 141,0 0 141,0 0 141,0 0 141,0 0 156,4 33 156,-4-15 156,-2 11 156,-2 2 172,-4 2 172,2 1 172,-1 0 172,0 0 187,1 0 187,0-1 187,0 0 187,1-2 203,5-7 203,0-4 203,0-5 203,0 1 219,2-1 219,1-3 219,1-2 219,1-2 234,2 0 234,0-1 234,2-1 234,9 1 250,0-4 250,-2 1 250,5-4 250,-8 2 266,-13-2 266,26-4 266,-9-1 266,0-4 266,-4 1 281,-1 1 281,-1-7 281,-2-1 281,3 2 297,-5-4 297,1-1 297,0-2 297,1-7 312,-3 1 312,-1 6 312,-3-1 312,2 3 328,-4-3 328,6 3 328,-6-1 328,2 3 344,0 0 344,1 1 344,-1-2 344,0 1 344,-2 4 359,0-5 359,0 3 359,2 4 359,0-1 375,1 1 375,-3 10 375,2-18 375,2 12 391,-1-5 391,-3 11 391,3-16 391,-3 16 406,4-17 406,-4 17 406,4-12 406,-4 12 422,3-14 422,-3 14 422,0 0 422,2-12 437,-2 12 437,2-9 437,-2 9 437,0 0 453,0 0 453,2-11 453,-2 11 453,0 0 469,0 0 469,0 0 469,0 0 469,0 0 484,0-9 484,0 9 484,0 0 484,0 0 500,0 0 500,0 0 500,0 0 500,0 0 500,0 0 516,0 0 516,-4 32 516,-1-15 531,5 4 531,-2 9 531,-2 3 531,-1 2 547,5 0 547,-7 0 547,5-2 547,-1 0 547,-1-1 562,2 2 562,0-3 562,-1 0 562,1-7 578,2-1 578,0-5 578,2-1 578,1-1 594,-1 1 594,-2-4 594,0 0 594,0-3 609,2 1 609,-2-11 609,4 13 609,-4-4 625,0-9 625,3 15 625,-3-15 625,0 0 641,2 18 641,0-12 641,-2-6 641,0 0 656,2 12 656</inkml:trace>
  <inkml:trace contextRef="#ctx0" brushRef="#br0">1566 2540 0,'0'0'0,"0"0"0,0 0 0,0 0 16,0 0 16,0 0 16,7-14 16,-7 14 31,0 0 31,0 0 31,27 0 31,-27 0 47,28-5 47,-28 5 47,32-2 47,-13 2 47,-19 0 63,36-2 63,-16 0 63,1-3 78,2 1 78,-6 3 78,-17 1 78,34-4 78,-34 4 94,23-4 94,-23 4 94,19-2 94,-19 2 109,0 0 109,16-2 109,-16 2 109,0 0 125,0 0 125,0 0 125,0 0 125,0 0 141</inkml:trace>
  <inkml:trace contextRef="#ctx0" brushRef="#br0">1571 2737 0,'0'0'15,"0"0"15,0 0 15,0 0 15,0 0 31,0 0 31,0 0 31,0 0 31,0 0 47,0 0 47,53-4 47,-22-4 47,-3 1 62,-6 1 62,1 0 62,-2 0 62,2 0 78,-1 1 78,-1 2 78,-6-2 78,6 2 93,-2 1 93,-8 0 93,-11 2 93,21-5 93,-21 5 109</inkml:trace>
  <inkml:trace contextRef="#ctx0" brushRef="#br0">2497 2386 0,'0'0'0,"4"-13"0,-4 13 0,0 0 16,0 0 16,0 0 16,4-14 16,-4 14 32,8-8 32,-8 8 32,0 0 32,11-16 47,-11 16 47,7-11 47,-7 11 47,0 0 63,9-13 63,-9 13 63,0 0 63,0 0 78,0 0 78,0 0 78,0 0 78,0 0 78,0 0 94,0 0 94,0 0 94,-35-1 94,35 1 110,0 0 110,0 0 110,-27 14 110,27-14 125,-9 8 125,9-8 125,-2 8 125,2-8 141,0 0 141,0 13 141,0-13 141,9 15 157,-2-10 157,0 1 157,0 3 157,1-3 172,-2 2 172,1 1 172,-1-3 172,-6-6 188,9 13 188,-7-4 188,0-1 188,-2-8 203,0 19 203,-2-2 203,-2-5 203,-1-1 219,1 0 219,2-1 219,-3 1 219,3-3 235,2-8 235,-5 16 235,2-8 235,3-8 235,-2 17 250,2-6 250,0-11 250,2 18 266,4-7 266,-4-4 266,3 4 266,-3-2 266,4 9 282,-3-6 282,-1 0 282,0 4 282,0-1 297,-4 1 297,2 3 297,-4-3 297,-3 1 313,0-3 313,0 1 313,-2-2 313,0 3 328,2-7 328,0 2 328,0-4 328,3 2 344,4-9 344,-7 11 344,7-11 344,-2 10 360,2-10 360,0 0 360,-2 10 360,2-10 360,0 0 375,15 8 375,-15-8 375,30 5 375,-30-5 391,36 0 391,-15 0 391,-2-3 391,-19 3 407,40-8 407</inkml:trace>
  <inkml:trace contextRef="#ctx0" brushRef="#br0">3072 2462 0,'0'0'0,"0"0"0,0 0 0,0 0 16,4-12 16,-4 12 16,0 0 16,0 0 31,0 0 31,0 0 31,0 0 31,0 0 47,-4-20 47,4 20 47,0 0 47,0 0 63,0-13 63,0 13 63,0 0 63,0 0 78,0 0 78,0 0 78,0 0 78,0 0 94,-5-13 94,5 13 94,0 0 94,0 0 94,0 0 109,0 0 109,-16 47 109,11-30 125,3-1 125,0 1 125,0-1 125,2 1 125,0-1 141,2-4 141,0 0 141,-2-12 141,5 21 156,1-10 156,-6-11 156,12 14 172,-1-4 172,0 1 172,1-6 172,-1-2 172,-11-3 188,19 1 188,-19-1 188,22-1 188,-22 1 203,0 0 203,25-15 203,-10 5 203,-4-6 219,-2 2 219,0-3 219,0 1 219,-4-3 234,1 4 234,-4-2 234,6 4 234,-8 0 250,0 13 250,4-18 250,-4 18 250,3-13 250,-3 13 266,0 0 266,4-14 266,-4 14 266,0 0 281,0 0 281,0 0 281,0 0 281,0 0 297,0 0 297,0 0 297,0 0 297,0 0 313,0 0 313,0 0 313,0 0 313,9 44 328,-9-44 328,4 23 328,-4-6 328,2 0 344,-2-1 344,6 2 344,-4-1 344,-2 0 359,2 2 359,-2-4 359,0 0 359,0-15 375,0 19 375</inkml:trace>
  <inkml:trace contextRef="#ctx0" brushRef="#br0">3352 2674 0,'0'0'16,"0"0"16,0 0 16,0 0 16,0 0 31,0 0 31,0 0 31,0 0 31,0 0 47,0 0 47,25 22 47,-25-22 47,5 14 63,-5-14 63,6 17 63,-6-17 63,3 18 78,-1-9 78,-2-9 78,4 26 78,-2-13 78,-2-1 94,0-2 94,0-10 94,0 17 110,0-17 110,0 0 110</inkml:trace>
  <inkml:trace contextRef="#ctx0" brushRef="#br0">3828 2357 0,'0'0'0,"0"0"15,23 22 15,-23-22 15,7 25 15,-3-8 31,2-1 31,0-2 31,-3 3 31,-1-1 47,-2 1 47,0-1 47,-2 2 47,-1-3 62,-1 0 62,-4 1 62,-3 1 62,0-1 62,-12 7 78,2-6 78,4-4 78,-2 1 94,-8 3 94,4-3 94,5-8 94,1 1 94,17-7 109</inkml:trace>
  <inkml:trace contextRef="#ctx0" brushRef="#br0">4182 2315 0,'0'0'16,"0"0"16,7 30 16,-7-14 16,0 1 32,0 0 32,4 1 32,-4-1 32,0 0 47,3 0 47,-1 0 47,2-1 47,-1 1 63,4-4 63,-3-2 63,3-1 63,-7-10 79,7 14 79,2-6 79,-9-8 79,14 8 94,-14-8 94,14 7 94,-14-7 94,0 0 110,0 0 110,41-11 110,-30 2 110,3-4 110,-1 1 125,-2-1 125,-1-5 125,-1 2 125,0-3 141,-2 0 141,0 3 141,-3 0 141,5-1 157,-7 5 157,1 0 157,2-1 157,-5 13 172,2-14 172,-2 14 172,0 0 172,2-12 188,-2 12 188,0 0 188,0 0 188,0 0 188,0 0 204,0 0 204,0 0 204,0 0 219,0 0 219,0 0 219,0 0 219,0 0 235,0 0 235,-12 36 235,12-36 235,-4 21 235,2-4 250,2-4 250,-2 4 250,2 0 266,2-5 266,-2-12 266,2 25 266,2-17 282,-4-8 282,6 21 282,-4-13 282,-2-8 282,4 14 297,-4-14 297</inkml:trace>
  <inkml:trace contextRef="#ctx0" brushRef="#br0">4577 2503 0,'0'0'0,"11"-6"0,-11 6 0,0 0 16,0 0 16,0 0 16,0 0 16,0 0 31,0 0 31,0 0 31,0 0 31,0 0 47,0 0 47,30 12 47,-30-12 47,13 10 63,-13-10 63,10 16 63,-4-7 63,-6-9 78,7 26 78,-3-13 78,-4-1 78,0-12 94,0 21 94,0-10 94,-2 4 94,-4 2 109,3-2 109,-3-3 109,-2-2 109,8-10 125,-9 21 125,5-16 125,4-5 125,-7 13 141,7-13 141,0 0 141,-4 12 141,4-12 156,0 0 156,0 0 156,0 0 156,0 0 172,0 0 172,18 13 172,-18-13 172,34-6 172,-34 6 188,57-11 188,-25-1 188,-3-1 203,3 4 203</inkml:trace>
  <inkml:trace contextRef="#ctx0" brushRef="#br0">5087 2493 0,'0'0'0,"0"0"15,32 17 15,-32-17 15,10 28 15,-8-16 15,0 4 31,-2 3 31,0-1 31,-4-1 31,1 1 46,-2 1 46,1 0 46,-3-1 46,1-2 62,-2 1 62,1-2 62,1-3 62,-3 2 78,2-4 78,2-2 78,5-8 78,0 0 93</inkml:trace>
  <inkml:trace contextRef="#ctx0" brushRef="#br0">5505 2289 0,'13'-13'0,"-13"13"16,7-8 16,-7 8 16,0 0 16,0 0 32,0 0 32,0 0 32,0 0 32,0 0 47,0 0 47,0 0 47,0 0 47,16 30 63,-11-17 63,-7 3 63,4 2 63,-2-2 78,0-4 78,0-12 78,2 22 78,-2-11 94,0-11 94,4 19 94,-4-19 94,5 17 110,-2-8 110,-3-9 110,9 15 110,-9-15 125,11 10 125,-11-10 125,16 7 125,-16-7 125,0 0 141,26-2 141,-26 2 141,0 0 157,34-22 157,-19 10 157,-3-2 157,-1-4 157,0 1 172,-1-2 172,3-7 172,-4 0 172,-1 9 188,-6 0 188,2 0 188,-1 8 188,-3 9 203,6-21 203,-6 21 203,2-14 203,-2 14 219,5-15 219,-5 15 219,2-10 219,-2 10 235,0 0 235,0 0 235,0 0 235,0 0 235,0 0 250,0 0 250,0 0 250,0 0 250,0 0 266,0 0 266,0 0 266,-11 53 282,9-34 282,0 0 282,-1-2 282,3 3 282,-2-4 297,2 2 297,0 1 297,0 1 297,2-1 313,1-4 313,-1 2 313,0 0 313,5-5 328,-1-3 328,-6-9 328</inkml:trace>
  <inkml:trace contextRef="#ctx0" brushRef="#br0">5972 2493 0,'0'0'0,"0"0"0,0 0 0,0 0 15,0 0 15,0 0 15,0 0 15,-11-19 31,11 19 31,0 0 31,0 0 31,0 0 47,0 0 47,-5-12 47,5 12 47,0 0 62,0 0 62,0 0 62,0 0 62,0 0 78,10-15 78,-10 15 78,0 0 78,15-8 94,-15 8 94,14-9 94,-14 9 94,0 0 94,18-5 109,-18 5 109,0 0 109,0 0 125,0 0 125,17-4 125,-17 4 125,0 0 125,0 0 140,0 0 140,0 0 140,0 0 140,0 0 156,0 0 156,0 0 156,17 18 156,-17-18 172,10 11 172,-10-11 172,11 14 172,-11-14 187,17 20 187,-6-7 187,0-1 187,-2-2 203,2 3 203,0 1 203,4 1 203,-6-6 219,-1-1 219,-8-8 219,12 16 219,-12-16 234,9 12 234,-9-12 234,5 10 234,-5-10 250,0 0 250,2 13 250,-2-13 250,0 0 265,-9 20 265,9-20 265,-13 12 265,13-12 281,-14 13 281,14-13 281,-14 10 281,14-10 281,-14 5 297,14-5 297,0 0 297,0 0 297,0 0 312,0 0 312</inkml:trace>
  <inkml:trace contextRef="#ctx0" brushRef="#br0">6296 2049 0,'0'0'16,"0"0"16,7-17 16,-4 13 16,-3 4 32,8-12 32,-1 5 32,0-1 47,-7 8 47,18-9 47,-1 0 47,-2 2 47,4 2 63,-6 3 63,1-1 63,-14 3 63,22-2 78,-22 2 78,0 0 78,23 9 78,-23-9 94,11 10 94,-11-10 94,10 16 94,-10-6 110,0-10 110,5 28 110,-5-13 110,-5 6 125,5-2 125,-2-1 125,0 3 125,0-3 125,2 3 141,-4 0 141,4-3 141,4 0 141,2 13 157,1-8 157,-5-2 157,3-3 157,1-2 172,2 1 172,-2-1 172,-1 1 172,-1-3 188,3 3 188,-2-4 188,0 3 188,-3-7 203,2 2 203,-2 2 203,-2-6 203,3 4 219,-3-11 219,2 26 219,-2-11 219,0-1 235,0-1 235,0-1 235,0 5 235,0 1 250,2-1 250,-2-1 250,2 0 250,1 3 266,-1-5 266,3 2 266,-3 1 266,3-1 282,-1 1 282,1-3 282,-3 1 282,4-1 297,0-2 297,-2 0 297,1-2 297,-3-1 313,-2-9 313,4 16 313,-4-16 313,2 13 328,-2-13 328,0 0 328,3 14 328,-3-14 328,0 0 344,-7 11 344,7-11 344,0 0 344,-30 0 360</inkml:trace>
  <inkml:trace contextRef="#ctx0" brushRef="#br0">7081 2515 0,'6'8'0,"-6"-8"0,7 15 0,-7-15 15,4 23 15,-4-7 15,0 5 15,-4 10 31,0-3 31,-3 4 31,-4 0 31,-1 1 46,1-1 46,-6-2 46,0 4 46,-2-5 62,-4 2 62,1-4 62</inkml:trace>
  <inkml:trace contextRef="#ctx0" brushRef="#br0">7865 2107 0,'0'0'16,"0"0"16,0 0 16,12-7 16,-12 7 32,0 0 32,0 0 32,0 0 32,0 0 47,0 0 47,0 0 47,0 0 47,0 0 63,0 0 63,0 0 63,18 8 63,-16-2 78,5 3 78,2 11 78,-2-3 78,-1 14 94,4-7 94,-1 5 94,-2-5 94,-3-3 94,2 0 110,0-5 110,-1 3 110,-1-3 125,0 2 125,1-2 125,-1 2 125,-4-4 141,8 1 141,-6 7 141,0-14 157,-2-8 157,2 12 157,-2-12 157,5 7 172,-5-7 172,0 0 172,0 0 172,0 0 172</inkml:trace>
  <inkml:trace contextRef="#ctx0" brushRef="#br0">8141 2188 0,'4'-10'16,"4"2"16,-6 0 16,2 2 16,-4 6 31,7-11 31,-2 6 31,-5 5 31,4-9 31,-4 9 47,8-7 47,-8 7 47,0 0 47,4-8 63,-4 8 63,0 0 63,0 0 63,0 0 78,0 0 78,0 0 78,0 0 78,0 0 94,18 20 94,-18-9 94,-3 6 94,3 1 109,-4 0 109,2 2 109,-3-2 109,-1 2 125,-1 9 125,-3-5 125,4-3 125,-1 0 141,-3-3 141,6 1 141,-3-1 141,3-1 156,-3-1 156,-3 1 156,8-1 156,-4-4 172,3-1 172,3-3 172,0-8 172</inkml:trace>
  <inkml:trace contextRef="#ctx0" brushRef="#br0">8497 2271 0,'21'-8'0,"-6"-1"0,6 2 16,-5 2 16,0 1 16,2 0 16,0 0 31,1 4 31,-19 0 31,0 0 47,36 0 47</inkml:trace>
  <inkml:trace contextRef="#ctx0" brushRef="#br0">8442 2595 0,'0'0'0,"0"0"0,0 0 15,0 0 15,0 0 15,30-12 15,-12 2 31,12-2 31,4-3 31,-12 3 31,11-3 46,-1-6 46,-2 4 46,4-2 46,-4-4 62</inkml:trace>
  <inkml:trace contextRef="#ctx0" brushRef="#br0">9281 1963 0,'8'-6'15,"-8"6"15,0 0 15,2-11 15,-2 11 15,0 0 31,0-9 31,0 9 31,0 0 31,0 0 47,0 0 47,0 0 47,-5-9 47,5 9 62,0 0 62,0 0 62,0 0 62,0 0 78,-5-9 78,5 9 78,0 0 78,0 0 93,0 0 93,0 0 93,0 0 93,0 0 109,0 0 109,0 0 109,-4-6 109,4 6 125,0 0 125,0 0 125,0 0 125,0 0 125,0 0 140,0 0 140,0 0 140,0 0 140,0 0 156,0 0 156,0 0 156,0 0 156,0 0 172,0 0 172,0 0 172,-7-6 172,7 6 187,0 0 187,0 0 187,0 0 187,0 0 203,0 0 203,0 0 203,0 0 203,0 0 218,0 0 218,11-12 218,-11 12 218,8-6 234,-8 6 234,6-5 234,-6 5 234,0 0 250,9-8 250,-9 8 250,0 0 250,7-4 265,-7 4 265,0 0 265,0 0 265,7-6 281,-7 6 281,0 0 281,0 0 281,0 0 281,0 0 297,0 0 297,0 0 297,0 0 312,0 0 312,0 0 312,0 0 312,0 0 312,0 0 328,0 0 328,0 0 328,0 0 328,0 0 343,0 0 343,0 0 343,-27 23 343,27-15 359,0 0 359,0-8 359,4 16 359,-1-8 375,-3-8 375,2 19 375,0-10 375,0 0 390,-2-9 390,0 18 390,2-1 390,1-6 390,-3 1 406,-5 5 406,3-6 406,-2 5 406,1-3 422,-1 0 422,2-2 422,-4-2 437,4 0 437,2-9 437,-4 17 437,4-10 437,0-7 453,-5 19 453,5-11 453,0-8 453,0 17 468,2-9 468,1 2 468,-3-10 468,4 16 484,-2-7 484,-2-9 484,6 16 484,-6-6 500,2 1 500,-2-11 500,0 18 500,0-9 515,0 1 515,-2 6 515,-1-4 515,0 5 531,-1-1 531,-3-3 531,3-4 531,-3 8 547,3-4 547,-2-4 547,2 2 547,0-1 562,-1-2 562,5-8 562,-6 17 562,1-9 578,5 1 578,0-9 578,-7 13 578,7-4 578,0-9 593,-3 17 593,3-7 593,0-10 593,-2 17 609,4-10 609,-2-7 609,3 19 609,2-10 625,-3 0 625,-2-9 625,9 15 625,-5-9 640,-4-6 640,9 10 640,1-6 640,-10-4 656,18 4 656,-18-4 656,0 0 656</inkml:trace>
  <inkml:trace contextRef="#ctx0" brushRef="#br0">9722 2030 0,'4'-10'0,"-4"10"0,0 0 15,5-6 15,-5 6 15,0 0 15,0 0 31,0 0 31,0 0 31,0 0 31,0 0 46,0 0 46,0 0 46,-13 37 46,7-20 62,-3 11 62,0-5 62,7-2 62,-2-3 62,-2 0 78,4 1 78,2 1 78,-4-3 78,4-2 93,0 1 93,0 0 93,4-4 93,-2 0 109,4-1 109,-2-3 109,1 0 109,-5-8 125,15 10 125,-7-5 125,-8-5 125,17 4 140,2-4 140,-19 0 140,32-13 140,-17 3 156,2 2 156,-2-4 156,0-3 156,-2 0 171,3-1 171,-5 0 171,-2 2 171,1-1 187,-1-1 187,-5 1 187,5 3 187,-4 0 203,0 4 203,-1-3 203,-2 2 203,-2 9 218,7-13 218,-3 4 218,-4 9 218,6-14 218,-6 14 234,2-12 234,-2 12 234,4-11 234,-4 11 250,0-10 250,0 10 250,0 0 250,5-12 265,-5 12 265,0 0 265,2-10 265,-2 10 281,0 0 281,0 0 281,2-9 281,-2 9 296,0 0 296,0 0 296,0 0 296,2-10 312,-2 10 312,0 0 312,0 0 312,0 0 328,0 0 328,5-10 328,-5 10 328,0 0 328,0 0 343,0 0 343,0 0 343,0 0 343,0 0 359,2-8 359,-2 8 359,0 0 359,0 0 375,0 0 375,0 0 375,0 0 375,0 0 390,2-9 390,-2 9 390,0 0 390,0 0 406,0 0 406,0 0 406,0 0 406,0 0 421,0 0 421,0 0 421,0 0 421,0 0 437,0 0 437,0 0 437,0 0 437,0 0 453,0 0 453,0 0 453,0 0 453,0 0 468,0 0 468,0 0 468,0 0 468,0 0 484</inkml:trace>
  <inkml:trace contextRef="#ctx0" brushRef="#br0">10111 2232 0,'15'8'0,"-15"-8"15,0 0 15,2 6 15,-2-6 15,0 0 31,0 0 31,0 0 31,0 10 31,0-10 47,-2 12 47,2-12 47,-7 25 47,-1-8 62,4-1 62,-3 3 62,1-2 62,-1 0 78,-5 15 78,1-13 78,4 2 78,-3-2 93,6-1 93,-5 0 93,3 3 93,-9 6 93,7-4 109,-4-5 109,3 1 109,0-4 109,2-2 125,0-1 125</inkml:trace>
  <inkml:trace contextRef="#ctx0" brushRef="#br0">10652 2195 0,'0'0'0,"0"0"0,13 5 0,-13-5 16,0 0 16,8 17 16,-8-9 16,0-8 31,-5 17 31,0-7 31,1 6 31,-3 1 47,-2 0 47,0-4 47,-2 7 47,-1-4 62,0-1 62,4-2 62,-1-1 62,1-1 78,2-2 78,1-3 78,5-6 78</inkml:trace>
  <inkml:trace contextRef="#ctx0" brushRef="#br0">11065 1866 0,'12'-9'0,"-8"3"15,-4 6 15,7-5 15,-7 5 31,0 0 31,6-7 31,-6 7 31,0 0 47,0 0 47,0 0 47,0 0 47,0 0 47,0 0 62,12 17 62,-9-9 62,-3 1 62,2 8 78,0 0 78,-2 0 78,2-1 78,0 1 93,1-1 93,-1-1 93,0 2 93,2-5 109,-1 1 109,4-2 109,-5-3 109,1-1 125,-3-7 125,6 16 125,-1-9 125,-5-7 140,8 13 140,0-9 140,-8-4 140,11 9 156,-11-9 156,11 3 156,-11-3 156,0 0 172,23-1 172,-23 1 172,19-9 172,-6-3 187,-1 5 187</inkml:trace>
  <inkml:trace contextRef="#ctx0" brushRef="#br0">11396 1946 0,'6'-10'0,"-6"10"0,7-11 16,-4 5 16,-3 6 16,7-10 16,-5 4 31,-2 6 31,6-8 31,-6 8 31,0 0 31,5-9 47,-5 9 47,0 0 47,4-6 47,-4 6 63,0 0 63,0 0 63,0 0 63,0 0 78,0 0 78,0 0 78,0 0 78,0 0 94,0 0 94,0 0 94,0 0 94,-13 31 109,6-14 109,-2-1 109,-2 1 109,0-2 125,1 2 125,-1-1 125,2 3 125,-1-3 141,1 1 141,-2-2 141,5 3 141,-7-5 156,9-4 156,0 2 156</inkml:trace>
  <inkml:trace contextRef="#ctx0" brushRef="#br0">11355 2143 0,'0'0'0,"4"-8"0,-4 8 0,9-8 16,-9 8 16,9-8 16,-9 8 16,10-7 31,-10 7 31,11-7 31,-2 2 31,-9 5 47,18-6 47,-18 6 47,21-8 47,-12 8 63,-9 0 63,21-5 63,-21 5 63,17-2 78,-17 2 78,19 0 78,-19 0 78,0 0 94,23 5 94,-23-5 94,11 8 94,-2-4 109,-9-4 109,10 16 109,-10-9 109,4 3 125,-6 6 125,2-3 125,0-1 125,-2 0 141,-1-2 141,-2-2 141,5-8 141,-2 17 141,2-9 156,0-8 156,-2 13 156,2-13 156,0 0 172,-2 9 172,2-9 172,0 0 172,0 0 188,6 13 188,-6-13 188,0 0 188,37 3 203,-17-6 203,-20 3 203,53-16 203,-19 4 219</inkml:trace>
  <inkml:trace contextRef="#ctx0" brushRef="#br0">12050 2020 0,'0'0'0,"0"0"15,0 0 15,0 0 15,0 0 15,0 0 31,0 0 31,18 19 31,-18-19 31,0 16 46,3-6 46,-8 6 46,5 1 46,-2 1 46,0-2 62,-4 4 62,-5 10 62,-2 1 78,-5 0 78,-3 1 78,-1 0 78,-8 3 93,-23 10 93,0-3 93,-6-10 93,-5 3 93</inkml:trace>
  <inkml:trace contextRef="#ctx0" brushRef="#br0">12778 1983 0,'0'0'0,"0"0"15,0 0 15,0 0 15,0 0 15,-7-8 31,7 8 31,0 0 31,0 0 31,0 0 47,-4-9 47,4 9 47,0 0 47,-6-5 62,6 5 62,0 0 62,0 0 62,-4-11 78,4 11 78,0 0 78,-5-10 78,5 10 78,-2-7 93,2 7 93,0 0 93,-2-9 93,2 9 109,0 0 109,0 0 109,-4-9 109,4 9 125,0 0 125,0 0 125,0 0 125,0 0 140,0 0 140,0 0 140,0 0 140,0 0 156,0 0 156,6 39 156,-1-22 156,-1-1 172,4 2 172,-4 5 172,0-5 172,1-1 187,-1 4 187,3-5 187,-3 3 187,4-2 203,-4-1 203,3-2 203,-5-6 203,5 2 203,-7-10 218</inkml:trace>
  <inkml:trace contextRef="#ctx0" brushRef="#br0">13158 1913 0,'5'-6'15,"-5"6"15,12-14 15,-8 7 15,3 1 31,-7 6 31,4-11 31,-4 11 31,10-8 46,-10 8 46,2-5 46,-2 5 46,0 0 62,7-7 62,-7 7 62,0 0 62,0 0 62,0 0 78,0 0 78,0 0 78,0 0 78,0 0 93,-19 27 93,10-10 93,-4-3 93,-1 12 109,-4 2 109,2-6 109,5-4 109,-1 1 125,1 0 125,0-3 125,-4 2 125,6-1 140,-5 0 140,5-1 140,-2-7 140,2 6 156,2-6 156</inkml:trace>
  <inkml:trace contextRef="#ctx0" brushRef="#br0">13256 2092 0,'0'0'16,"0"0"16,0 0 16,8-11 16,-8 11 32,0 0 32,0 0 32,0 0 32,0 0 32,0 0 47,0 0 47,11-4 47,-11 4 47,0 0 63,16-5 63,-16 5 63,11-5 63,-11 5 79,16-4 79,-16 4 79,0 0 79,14-2 94,-14 2 94,0 0 94,0 0 94,11-6 110,-11 6 110,0 0 110,0 0 110,0 0 125,0 0 125,0 0 125,0 0 125,0 0 141,0 0 141,0 0 141,10 13 141,-10-13 157,0 0 157,-3 16 157,3-16 157,0 0 172,0 12 172,0-12 172,0 0 172,0 11 188,0-11 188,0 0 188,0 0 188,3 20 188,-3-20 204,9 14 204,-9-14 204,6 15 219,-1-7 219,-3-2 219,-2-6 219,7 14 219,-2-6 235,-1 0 235,-4-8 235,5 15 235,-5-15 250,2 10 250,-2-10 250,0 10 250,0-10 266,0 0 266,0 15 266,0-15 266,-5 8 282,5-8 282,-11 13 282,4-8 282,7-5 297,-16 9 297,7-5 297,9-4 297,-18 6 297,18-6 313,-14 5 313,14-5 313,0 0 329,0 0 329,0 0 329,0 0 329,0 0 344,0 0 344,0 0 344,-30-13 344,30 13 344,0 0 360,0 0 360</inkml:trace>
  <inkml:trace contextRef="#ctx0" brushRef="#br0">13952 1614 0,'-23'-4'0,"23"4"0,0 0 0,-7-5 16,7 5 16,0 0 16,0 0 16,0 0 31,0 0 31,-8-4 31,8 4 31,0 0 47,0 0 47,0 0 47,0 0 47,0 0 63,0 0 63,45 4 63,-45-4 63,14 8 78,-7-2 78,-3 2 78,0-1 78,1 3 94,-3 6 94,-2 1 94,-2 1 94,0-1 109,-3 4 109,1-4 109,-3 2 109,-5 10 109,5-6 125,1-5 125,1 0 125,1 1 125,2-2 141,-6-1 141,8 0 141,0 3 141,0-2 156,0-2 156,6 2 156,-4-1 156,0 3 172,2-4 172,3 1 172,-7 1 172,4-3 188,1 3 188,-3-5 188,0 4 188,2 1 203,-2-1 203,0 0 203,0 0 203,3 1 219,-5-4 219,2-1 219,0 4 219,0-1 234,3 1 234,-5 1 234,2-3 234,0-2 250,-2-1 250,0-1 250,0-1 250,3 0 266,-3-9 266,2 19 266,-2-11 266,0 0 266,3 1 281,-3-9 281,0 14 281,0-14 281,-3 12 297,3-12 297,0 9 297,0-9 313,0 8 313,0-8 313,0 0 313,-7 10 313,7-10 328,-13 8 328,4-3 328,9-5 328,-19 5 344,8-3 344,11-2 344,-27-5 344,12 1 359,6-3 359</inkml:trace>
  <inkml:trace contextRef="#ctx0" brushRef="#br0">14602 2136 0,'0'0'16,"4"18"16,-4-8 16,-2 6 16,-2 3 16,-1-1 32,1 3 32,-6-3 32,1 1 47,0-1 47,1 0 47,-9 11 47,6-8 63,-1-3 63,5-2 63,-1 0 63</inkml:trace>
  <inkml:trace contextRef="#ctx0" brushRef="#br0">15296 1798 0,'0'0'0,"0"0"15,0 0 15,0 0 15,0 0 31,0 0 31,0 0 31,0 0 31,0 0 46,0 0 46,-19 27 46,10-13 46,-3 3 46,3 0 62,3 0 62,-1 0 62,0 0 62,2 3 78,1-1 78,1-3 78,1 0 78,2-2 93,0-1 93,2-1 93,3-2 93,-1-2 109,-4-8 109,15 13 109,-9-10 109,-6-3 125,30 8 125,-17-8 125,-13 0 125,32-8 140,-13 3 140,-3-6 140,2 5 140,-2-3 156,-5 0 156,0 3 156,-1 1 156,-1 0 156,-9 5 171,11-7 171,-11 7 171,10-4 187,-10 4 187,0 0 187,11-4 187,-11 4 203,0 0 203,0 0 203,21 7 203,-21-7 203,17 5 218,0 3 218,0 1 218,2 2 234,0-5 234,-2 2 234,2-4 234,1 2 234,-1-2 250,1-1 250,-2-3 250,1 0 250,-4-3 265,-3 1 265,6-5 265,-6 2 265,-1-3 281,-2 2 281,3-7 281,1 1 281,-3-3 296,-4 2 296,5 0 296,-4-6 296,-3 3 312,4-3 312,-6 3 312,1-3 312,-1 3 312,0 3 328,-2 1 328,0 2 328,0 0 328,0 10 343,-2-17 343,4 11 343,-2 6 343,0-14 359,0 14 359,0-8 359,0 8 359,0-11 375,0 11 375,0 0 375,-2-8 375,2 8 390,0 0 390,0 0 390,0 0 390,2-12 406,-2 12 406,0 0 406,0 0 406,0 0 421</inkml:trace>
  <inkml:trace contextRef="#ctx0" brushRef="#br0">16114 1767 0,'30'-2'16,"-16"0"16,-14 2 16,24-4 16,-12 2 31,-12 2 31,18-4 31,-18 4 31,21-3 47,-21 3 47,20 0 47,-20 0 47,35 3 63,-24 1 63,3-2 63,-14-2 63,20 8 63,-8-6 78,-3 5 78,-3-3 78</inkml:trace>
  <inkml:trace contextRef="#ctx0" brushRef="#br0">16224 2072 0,'0'0'0,"0"0"16,-7 4 16,7-4 16,0 0 16,0 0 31,0 0 31,0 0 31,0 0 31,0 0 47,0 0 47,43-3 47,-20-2 47,13 2 47,-4 1 63,7-6 63,-1 4 63,0-3 78,-2 0 78</inkml:trace>
  <inkml:trace contextRef="#ctx0" brushRef="#br0">17227 1451 0,'5'-9'0,"-5"9"16,2-8 16,-2 8 16,0 0 16,5-8 32,-5 8 32,4-8 32,-4 8 32,5-7 47,-5 7 47,8-7 47,-3 0 47,5 1 63,-4 0 63,1 0 63,3-1 63,-4 1 78,3 0 78,-5 0 78,-4 6 78,9-8 78,-9 8 94,10-7 94,-10 7 94,0 0 94,5-5 110,-5 5 110,0 0 110,0 0 110,0 0 125,0 0 125,-28-5 125,28 5 125,-30 7 141,17-4 141,-3 6 141,5-1 141,-1-2 157,3 0 157,2 3 157,5 1 157,0-2 172,2 8 172,2 3 172,7-2 172,5 10 188,6-1 188,-1-1 188,4 1 188,1-3 203,-10-5 203,2-3 203,0-3 203,-5 3 219,-2-3 219,1-2 219,-4 0 219,1 1 235,-3-3 235,-1 0 235,0 2 235,-3-1 235,0 1 250,0 1 250,-6 5 250,2 0 250,0-1 266,-1 3 266,1-3 266,-1 1 282,0-1 282,-2 1 282,3-3 282,2 3 282,-1-2 297,-1 2 297,4-3 297,0-1 297,2 5 313,0-2 313,3 2 313,-3-5 313,-2 0 328,4 8 328,-1-8 328,2 2 328,-3 2 344,-2-3 344,0 0 344,3 1 344,-3 2 360,-5 1 360,2-1 360,-4 0 360,3 3 360,-3-2 375,1-2 375,-2 2 375,1-2 375,3 1 391,-5 1 391,7-6 391,-6 0 391,6-3 407,0 0 407,2-8 407,-7 17 407,7-17 422,-2 11 422,2-11 422,0 12 422,0-12 438,0 12 438,0-12 438,7 16 438,-3-9 453,6 1 453,3 1 453,6 2 453,1-2 469,1-6 469,13 6 469,2-7 469</inkml:trace>
  <inkml:trace contextRef="#ctx0" brushRef="#br0">17818 1771 0,'0'0'0,"0"0"16,0 0 16,-7-6 16,7 6 32,0 0 32,0 0 32,0 0 32,0 0 32,0 0 47,-5-8 47,5 8 47,0 0 47,0 0 63,0 0 63,0 0 63,0 0 79,0 0 79,0 0 79,0 0 79,-2-7 79,2 7 94,0 0 94,0 0 94,0 0 94,0 0 110,0 0 110,0-14 110,0 14 110,0 0 125,2-11 125,-2 11 125,0 0 125,0-9 141,0 9 141,0 0 141,0 0 141,0 0 157,0 0 157,-2-8 157,2 8 157,0 0 157,0 0 172,0 0 172,0 0 172,-16 26 172,11-11 188,-4 1 188,3 1 188,-1-1 188,3-1 204,-2 3 204,2-3 204,4-1 204,0-5 219,0 2 219,0-1 219,0-1 219,4-1 235,2-2 235,-6-6 235,8 11 235,-1-7 250,-7-4 250,16 4 250,-16-4 250,20-4 266,-3-3 266,-2-1 266,2-2 266,-9 0 282,7-1 282,-6 1 282,-5 2 282,5 0 297,-5 1 297,2 2 297,-6 5 297,6-9 297,-6 9 313,7-6 313,-7 6 313,0 0 313,6-8 329,-6 8 329,0 0 329,0 0 344,7-4 344,-7 4 344,0 0 344,0 0 344,0 0 360,0 0 360,0 0 360,0 0 360,33 8 375,-26-4 375,-7-4 375,15 4 375,-15-4 391,19 2 391,-10-2 391,-9 0 391,29-2 407,-10 0 407,-1-4 407,2-1 407,-4 2 422,0-4 422,1 3 422,-4-2 422,-2 0 422,-1 2 438,-4-3 438,1 3 438,0 0 438,-1-3 454,0 1 454,-4 3 454,5-6 454,-5 3 469,2-1 469,-4 9 469,5-14 469,-3 5 485,-2 1 485,0 8 485,2-14 485,-2 8 500,0 6 500,3-12 500,-3 12 500,2-11 516,-2 11 516,3-8 516,-3 8 516,0 0 532,0-10 532,0 10 532,0 0 532,0 0 547,2-8 547,-2 8 547,0 0 547,0 0 563,0 0 563,0 0 563,0 0 563,0 0 579</inkml:trace>
  <inkml:trace contextRef="#ctx0" brushRef="#br0">18415 1750 0,'2'9'0,"-2"-9"0,3 19 0,-3-9 16,2-2 16,0 2 16,-2 6 31,0-3 31,0 1 31,-2 1 31,2 1 47,0-1 47,0-5 47,0 0 47,-2 0 47,2-10 62,0 19 62,0-9 62,0-10 78,-3 12 78,3-12 78</inkml:trace>
  <inkml:trace contextRef="#ctx0" brushRef="#br0">18817 1648 0,'0'0'16,"0"0"16,0 0 16,0 0 16,15 17 31,-10-10 31,0 2 31,-5 1 31,2 7 47,2-1 47,-4 2 47,0-1 47,-4 0 63,4-1 63,-4 0 63,-1 1 63,-2 2 78,0-3 78,-4 0 78,-8 9 78,-6-2 78,1-3 94,-4-3 94,3-5 94,6-2 94,4-6 110,1-3 110</inkml:trace>
  <inkml:trace contextRef="#ctx0" brushRef="#br0">19197 1521 0,'0'0'0,"0"0"0,0 0 16,0 0 16,14 18 16,-14-18 16,0 18 32,-4-1 32,4-1 32,-2 3 32,-2-1 47,2 1 47,-2 0 47,4-2 47,0 1 63,-2-2 63,4-4 63,-2 5 63,0-5 79,0 0 79,0-1 79,0-11 79,2 13 94,0-6 94,-2-7 94,6 10 94,-6-10 110,0 0 110,9 3 110,-9-3 110,0 0 125,0 0 125,29-11 125,-16-1 125,2 0 125,-2-3 141,-1 1 141,-3-1 141,-3 5 141,1 0 157,1 4 157,-4 0 157,0-1 157,-4 7 172,5-10 172,-5 10 172,0 0 172,4-8 188,-4 8 188,0 0 188,0 0 188,9-3 188,-9 3 204,0 0 204,0 0 204,0 0 219,0 0 219,0 0 219,21 11 219,-21-11 235,9 4 235,-9-4 235,10 6 235,-10-6 235,15 3 250,-15-3 250,19 2 250,-19-2 250,17-2 266,4-3 266,-2-3 266,-4 1 282,2-2 282,-2 0 282,-1-3 282,-2-2 282,1-1 297,-1 1 297,-3-3 297,-1 1 297,-2 3 313,-2-3 313,-2 2 313,1 0 313,-1 3 329,-4 1 329,2 2 329,0 8 329,-3-16 344,3 7 344,0 9 344,-4-10 344,4 10 360,-2-10 360,2 10 360,0 0 360,0-11 375,0 11 375,0 0 375,0 0 375,-6-8 391,6 8 391,0 0 391,0 0 391,0 0 391,0 0 407,0 0 407,0 0 407</inkml:trace>
  <inkml:trace contextRef="#ctx0" brushRef="#br0">19717 1648 0,'12'12'16,"-1"-2"16,-2 2 16,1-1 16,-8 1 32,3 0 32,-1 5 32,-4 2 32,2-1 47,-2 1 47,-2-1 47,0-1 47,-5 4 47,-1-3 63,2 0 63,-5 1 63,4-3 63,-5 0 78,3 1 78,3-4 78,1-5 94,-7 8 94,8-10 94,4-6 94,-5 11 110,5-11 110,0 0 110,-6 12 110,6-12 125,0 0 125,0 0 125,0 0 125,0 0 125,17 1 141,-17-1 141,53-12 141,-21 2 141,4-1 157,-1 6 157,-8-1 157,-6-1 172,-3 4 172,0 1 172,1-1 172,-6 2 172,-13 1 188</inkml:trace>
  <inkml:trace contextRef="#ctx0" brushRef="#br0">20244 1790 0,'10'-2'0,"-10"2"15,11-8 15,-11 8 15,6-7 15,-6 7 31,0 0 31,10-4 31,-10 4 31,0 0 46,0 0 46,0 0 46,0 0 46,0 0 62,11 19 62,-11-11 62,-2 9 62,0-1 78,-3 1 78,0-2 78,-2 4 78,1-2 78,-3 1 93,-3-1 93,5-1 93,-4-1 109,5-5 109,-4 4 109,3-2 109,1-3 109,-6-5 125,12-4 125</inkml:trace>
  <inkml:trace contextRef="#ctx0" brushRef="#br0">20641 1545 0,'0'0'0,"10"-8"0,-10 8 0,0 0 15,0 0 15,0 0 15,0 0 15,0 0 31,0 0 31,0 0 31,11 18 31,-11-10 47,0-8 47,0 24 47,0-9 47,-3 2 62,6-2 62,-3-1 62,2 3 62,-2-5 78,2 0 78,0-3 78,1 1 78,-1-2 94,-2-8 94,10 15 94,-6-12 94,3 5 109,-7-8 109,13 7 109,-3-6 109,-10-1 125,17 0 125,-17 0 125,19-5 125,2-2 125,-10-3 140,4-2 140,-3-2 140,2-1 140,-2 0 156,-4 1 156,3 0 156,-4 4 156,1-1 172,-4 1 172,1 4 172,-1 0 172,0-3 187,-4 9 187,8-7 187,-8 7 187,2-9 187,-2 9 203,0 0 203,7-6 203,-7 6 219,0 0 219,0 0 219,0 0 219,0 0 234,0 0 234,9 22 234,-7-13 234,-2-1 234,2-3 250,0 6 250,3-2 250,-2-1 250,-1-1 265,5 2 265,-5-1 265,4 0 265,1-1 281,7 5 281,0-2 281,-2-3 281,-1-3 297,2-1 297,-1 2 297,-12-5 297,18 2 312,-18-2 312,18-2 312,-18 2 312,19-8 328,-10 4 328,4-6 328,-3-3 328,1 3 344,-2-1 344,0-3 344,-2 2 344,-3 2 359,3-7 359,-2 5 359,-3-1 359,3 3 375,-5 0 375,2-1 375,-2 1 375,0 2 390,3-2 390,-3 0 390,0 10 390,0-17 390,0 9 406,0 8 406,2-17 406,-2 17 406,0-11 422,0 11 422,2-9 422,-2 9 422,0 0 437,0 0 437,0-10 437,0 10 437,0 0 453,0 0 453</inkml:trace>
  <inkml:trace contextRef="#ctx0" brushRef="#br0">21259 1687 0,'0'0'0,"0"0"0,0 0 16,0 0 16,2 11 16,-2-11 16,0 0 32,0 0 32,14 5 32,-7 0 32,2-1 32,3 1 47,1 2 47,3 3 47,-5-4 47,0 0 63,-3 3 63,1-3 63,-7 0 63,5 3 79,-5-1 79,-2 0 79,0-8 79,0 18 94,-2-10 94,-5 9 94,5-4 94,-3-1 110,1-4 110,2 0 110,-4 0 110,6-8 125,-2 13 125,2-5 125,0-8 125,2 14 141,4-5 141,-4-1 141,9 10 141,-2-3 157,5-1 157,2-2 157,-2 2 157,-3-1 172,0-1 172,-1-3 172,-4-1 172,-1 0 188,-5-8 188,9 9 188,-4-4 188,-5-5 188,0 0 204,2 11 204,-2-11 204,0 0 219,-16 8 219,0-4 219,-2 0 219,-5-4 235,-11-2 235,-1 0 235,8 0 235,4 0 235,3-6 250,-10-4 250,9-5 250</inkml:trace>
  <inkml:trace contextRef="#ctx0" brushRef="#br0">21817 1105 0,'17'-13'0,"-4"6"0,1-1 0,2 4 15,-4-2 15,1 4 15,-13 2 15,21-5 31,-21 5 31,18 0 31,-18 0 31,0 0 46,0 0 46,20 7 46,-20-7 46,5 13 62,-3-4 62,-2 7 62,-4 3 62,1 0 78,-1-2 78,2 3 78,-5 11 78,3-7 93,4-1 93,0 10 93,2-5 93,5 3 93,-1 0 109,1-2 109,3 2 109,1-1 109,2-3 125,-1-4 125,-3-3 125,-3-2 140,-1 1 140,5 0 140,-6-3 140,3 2 140,-5-1 156,-2 1 156,2 1 156,0-2 156,-2-2 171,0 4 171,-2 0 171,0 2 171,2-7 187,-2 9 187,4-5 187,0 2 187,2-2 203,9 14 203,-2-9 203,5 5 203,4 3 218,3-2 218,4 0 218,3-2 218,0 1 218,-5-4 234,-3 3 234,1-6 234,-4-5 234,-4 0 250,-5-5 250,-1 0 250,0-3 250,-5-3 265,1 4 265,-5-9 265,5 10 265,-5-10 281,0 0 281,-10 17 281,4-12 281,-8 8 296,-2-4 296,-7-4 296,3 2 296,-14-3 312,-3 4 312</inkml:trace>
  <inkml:trace contextRef="#ctx0" brushRef="#br0">24584 1224 0,'0'0'0,"-9"-12"0,5 6 15,4 6 15,-17-6 15,8 2 15,-11 2 15,0 4 31,-20 4 31,2 4 31,-5 11 31,-21 9 46,5 6 46,1 4 46,14-7 46,10-1 62,-9 15 62,9-11 62,9 0 62,2-2 78,8 4 78,-2-3 78,4 4 78,6-3 93,5 1 93,4-3 93,5 0 93,4-3 93,3 0 109,6-4 109,8-2 109,3-5 109,6 0 125,9-1 125,-3-5 125,3-3 125,3-3 140,-2-4 140,-2-2 140,-6-2 140,0-2 156,-3-2 156,-4-11 156,0-2 156,-11 4 171</inkml:trace>
  <inkml:trace contextRef="#ctx0" brushRef="#br0">23978 1677 0,'0'0'15,"0"0"15,0 0 15,0 0 15,0 0 15,0 0 31,0 0 31,54 1 31,-15 2 31,4-2 47,6 2 47,17 1 47,-9 0 47,13 1 62,-15-1 62,16-1 62,-16 0 62,-12-6 78,25 1 78</inkml:trace>
  <inkml:trace contextRef="#ctx0" brushRef="#br0">25329 1313 0,'0'0'0,"0"0"0,0 0 0,0 0 15,0 0 15,0 0 15,0 0 15,0 0 31,0 0 31,4 33 31,-14-2 31,5 3 31,-3 6 47,-4-4 47,3 7 47,-2-1 47,-8 20 62,6-14 62,1-8 62,3 1 62,-4-2 78,1 3 78,1-4 78,0-1 78,1 2 94,-1-9 94,-1-1 94,5-5 94,3-6 109,-1-1 109,3-7 109,-2-2 109,4-8 125</inkml:trace>
  <inkml:trace contextRef="#ctx0" brushRef="#br0">25576 1326 0,'0'0'0,"0"0"0,0 0 0,0 0 16,5-7 16,-5 7 16,0 0 16,0 0 32,0 0 32,0 0 32,0 0 47</inkml:trace>
  <inkml:trace contextRef="#ctx0" brushRef="#br0">25049 1521 0,'0'0'16,"-11"-4"16,11 4 16,0 0 16,0 0 31,-9-9 31,9 9 31,0 0 31,0 0 47,-10-6 47,10 6 47,0 0 47,0 0 63,0 0 63,-6-8 63,6 8 63,0 0 78,0 0 78,0 0 78,-5-11 78,5 11 94,0 0 94,0 0 94,0 0 94,-4-9 109,4 9 109,0 0 109,0 0 109,-4-9 125,4 9 125,0 0 125,-3-6 125,3 6 141,0 0 141,0 0 141,0 0 141,-2-12 141,2 12 156,0 0 156,-2-6 156,2 6 156,0 0 172,0 0 172,0 0 172,0-11 172,0 11 188,0 0 188,0 0 188,0 0 188,0-11 203,0 11 203,0 0 203,0 0 203,0 0 219,0 0 219,0 0 219,0 0 219,0 0 234,0 0 234,0 0 234,0 0 234,0 0 250,0 0 250,0 0 250,2 36 250,0-17 266,1-3 266,-1 2 266,0 13 266,-2-7 281,4 0 281,1 3 281,-1-1 281,-2-3 297,1 7 297,-3-6 297,3-3 297,1-2 297,-2 2 313,1-7 313,-1 2 313,0-2 328,2 1 328,-1 1 328,-3-3 328,2-3 344,-2 0 344,0-10 344,2 15 344,0-7 344,-2-8 359,0 15 359,0-15 359,2 12 359,-2-12 375,0 10 375,0-10 375,0 0 375,4 15 391,-4-15 391,0 0 391,0 10 391,0-10 406,0 0 406,0 0 406,2 12 406,-2-12 406,0 0 422,0 0 422,2 10 422,-2-10 438,0 0 438,0 0 438,0 0 438,0 8 453,0-8 453,0 0 453,0 0 453,0 0 453,2 11 469,-2-11 469,0 0 469,0 0 469,0 0 484,0 0 484,2 12 484,-2-12 484,0 0 500,0 0 500,0 0 500,3 10 500,-3-10 516,0 0 516,0 0 516,0 0 516,0 0 531,4 9 531,-4-9 531,0 0 531,0 0 547,0 0 547,0 0 547,0 0 547,0 0 563,0 0 563,0 0 563,0 0 563,2 9 578,-2-9 578,0 0 578,0 0 578,0 0 594,0 0 594,0 0 594,0 0 594,0 0 609,7 9 609,-7-9 609,0 0 609,0 0 609,0 0 625,0 0 625,8 7 625,-8-7 625,0 0 641,0 0 641,0 0 641,6 9 641,-6-9 656,0 0 656,0 0 656,7 9 656,-7-9 672,0 0 672,0 0 672,0 0 672,4 6 688,-4-6 688,0 0 688,0 0 688,0 0 703,0 0 703,7 8 703,-7-8 703,0 0 719,0 0 719,0 0 719,0 0 719,0 0 734,0 0 734,0 0 734,0 0 734,10 7 750,-10-7 750,0 0 750,0 0 750</inkml:trace>
  <inkml:trace contextRef="#ctx0" brushRef="#br0">25544 1689 0,'0'0'16,"0"0"16,0 0 16,0 0 16,0 0 31,0 0 31,0 0 31,5-8 31,-5 8 47,0 0 47,0 0 47,0 0 47,0 0 47,0 0 63,0 0 63,7-4 63,-7 4 78,0 0 78,15-7 78,4 3 78,2 1 94,1-4 94,10 3 94,-3 0 94,-5 2 94,-4 0 110,0 0 110,-1 0 110,0 2 110,-19 0 125,31 0 125,-17 0 125,-14 0 141,21 2 141,-21-2 141,15 2 141,-15-2 141</inkml:trace>
  <inkml:trace contextRef="#ctx0" brushRef="#br0">25592 1813 0,'0'0'0,"0"0"0,0 0 0,23 8 15,-5-8 15,3 1 15,15-1 31,0 3 31,2-3 31,2 0 31,-3-3 31,1 2 47,2-7 47,-4 3 47,0-1 47</inkml:trace>
  <inkml:trace contextRef="#ctx0" brushRef="#br0">26493 1379 0,'0'0'15,"0"0"15,0 0 15,0 0 15,0 0 31,0 0 31,0 0 31,0 0 31,14 16 47,-16 3 47,-6 9 47,2 5 47,-1 0 62,-4 4 62,-1-2 62,1 3 62,-1-4 78,-1 3 78,-1-1 78,0 4 78,1-7 93,-1 2 93,3-2 93,-4-2 93,2-3 109,4-3 109,-1-4 109,2-4 109,3 0 125,-1-2 125,-1-3 125,4-1 125,-2-3 125,1 2 140,4-10 140,-2 12 140,2-12 140,-5 8 156,5-8 156,0 0 156,0 0 172,0 0 172,0 0 172,0 0 172,0 0 172,0 0 187,0 0 187,0 0 187,5-32 187,-1 11 203,6-10 203,-1 0 203,0-2 203,2-1 218,1 1 218,1-4 218,1 4 218,-1-2 234,2-2 234,0 2 234,2 2 234,-2 2 250,4 4 250,-2 1 250,2-5 250,4 7 250,1 1 265,-1 0 265,5-1 265,-3 1 265,-2 9 281,5-5 281,-6 3 281,5 1 281,3-2 297,-7 5 297,-2 2 297,-4 2 297,2 2 312,-3-1 312,-2 3 312,1 0 312,-1 0 328,0 0 328,-14 4 328,16-6 328,-9 6 343,-7 0 343,0 0 343,21-2 343,-21 2 359,0 0 359,17 6 359,-12 0 359,-1 1 375,2 1 375,-4 0 375,2 10 375,-4-1 390,-2 3 390,0-1 390,2 2 390,-10 9 406,1-3 406,-2-3 406,-5 6 406,0-6 406,0-3 422,-5 4 422,-1-3 422,3-6 437,-6 5 437,5-4 437,1-6 437,1 2 437,0-2 453,-3-4 453,4 2 453,-4-1 453,0-2 468,3 0 468,2-4 468,2 4 468,14-6 484,-20 3 484,20-3 484,-19 4 484,19-4 500,0 0 500,-15 0 500,15 0 500,0 0 515,0 0 515,0 0 515,0 0 515,-24-4 515,24 4 531,0 0 531,0 0 531,0 0 531,0 0 547,0 0 547,0 0 547,0 0 562,0 0 562,0 0 562,0 0 562,0 0 562,0 0 578,0 0 578,0 0 578,0 0 578,3 16 593,-3-16 593,0 0 593,12 19 593,-6-11 609,1-3 609,2 4 609,-4-1 609,6 4 625,2 3 625,2-1 625,-4-1 625,1-1 640,3 1 640,-4-1 640,-1-4 640,-1 2 656,0-1 656,5 0 656,-3 0 656,0-1 672,-3-1 672,-2-2 672,-6-5 672,14 7 687</inkml:trace>
  <inkml:trace contextRef="#ctx0" brushRef="#br0">27359 904 0,'0'0'16,"-2"-12"16,2 12 16,0 0 16,0 0 31,0 0 31,0 0 31,-2-10 31,2 10 47,0 0 47,0 0 47,-2-9 47,2 9 63,0 0 63,0 0 63,0 0 63,0-8 63,0 8 78,0 0 78,0 0 78,0 0 78,8-10 94,-8 10 94,10-2 94,-10 2 94,0 0 110,20-7 110,-20 7 110,0 0 110,23 3 125,-23-3 125,0 0 125,21 8 125,-14 0 141,-3 0 141,-4-8 141,5 15 141,-3-6 156,-2-9 156,-5 21 156,1-8 156,-5 6 172,0-5 172,-7 2 172,3-1 172,-15 5 188,5-6 188,7-2 188,0-1 188,2 0 203,5-6 203,0 2 203,3-2 203,6-5 219,-12 9 219,12-9 219,-9 8 219,9-8 219,0 0 235,0 0 235,0 0 235,0 11 250,0-11 250,0 0 250,18 8 250,-18-8 250,14 6 266,-6-2 266,-8-4 266,17 8 266,-10-4 281,-7-4 281,11 10 281,-6-3 281,-1-3 297,-4-4 297,3 10 297,-3-10 297,-3 14 313,-4-5 313,2-1 313,-1-2 313,-5 4 328,-4 1 328,-2-2 328,-2 0 328,-2-1 328,4-1 344,-6-1 344,5-2 344,2 0 344,-1-2 360,6 0 360,11-2 360,-23 2 360,23-2 375,-15 0 375,15 0 375,0 0 375,0 0 391,-21 0 391,21 0 391,0 0 391,0 0 406,0 0 406,0 0 406,-23 0 406,23 0 422,0 0 422,0 0 422,0 0 422,0 0 438,0 0 438,0 0 438,0 0 438,0 0 453,-20-2 453,20 2 453,0 0 453,0 0 469,0 0 469,0 0 469,0 0 469,0 0 485,0 0 485,0 0 485,-10-4 485,10 4 500,0 0 500</inkml:trace>
  <inkml:trace contextRef="#ctx0" brushRef="#br0">27380 829 0,'0'0'0,"0"0"15,0 0 15,0 0 15,0 0 15,0 0 31,0 0 31,0 0 31,0 0 31,0 0 47,0 0 47,0 0 47,0 0 47,0 0 62,0 0 62,0 0 62,0 0 62,0 0 78,0 0 78,0 0 78,0 0 78,0 0 93,0 0 93,0 0 93,0 0 93,0 0 109,0 0 109,0 0 109,0 0 109,0 0 125,0 0 125,0 0 125,0 0 125,0 0 140,0 0 140,0 0 140,0 0 140,0 0 156,0 0 156,0 0 156,0 0 156,0 0 156,0 0 172,0 0 172,13 8 172</inkml:trace>
  <inkml:trace contextRef="#ctx0" brushRef="#br0">1146 4391 0,'0'0'0,"0"0"15,0 0 15,0 0 15,0 0 15,0 0 31,0 0 31,0 0 31,0 0 31,0 0 47,0 0 47,7 8 47,-7-8 47,0 0 62,0 0 62,0 0 62,0 0 62,0 0 78,0 0 78,0 0 78,0 0 78,0 0 94,0 0 94,0 0 94,0 0 94,0 0 109,0 0 109,0 0 109,0 0 109,0 0 125,0 0 125,0 0 125,0 0 125,0 0 125,0 0 140,0 0 140,0 0 140,0 0 140,0 0 156,0 0 156,0 0 156,0 0 172,0 0 172,0 0 172,0 0 172,0 0 172,0 0 187,0 0 187,0 0 187,0 0 187,0 0 203,0 0 203,-4-29 203,4 29 203,0 0 219,0 0 219,0 0 219,0 0 219,0 0 234,0 0 234,0 0 234,0 0 234,0 0 250,0 0 250,0 0 250,0 0 250,0 0 250,0 0 265,-5-9 265</inkml:trace>
  <inkml:trace contextRef="#ctx0" brushRef="#br0">964 4431 0,'0'0'0,"0"-12"0,0 12 16,2-15 16,-2 15 16,2-15 16,-2 9 31,0 6 31,3-10 31,-3 10 31,0 0 47,0-8 47,0 8 47,0 0 47,3-9 63,-3 9 63,0 0 63,0 0 63,0 0 78,0 0 78,0 0 78,0 0 78,0 0 94,0 0 94,0 0 94,9 25 94,-7-8 110,0-3 110,0 5 110,-2-1 110,0 1 125,-2 1 125,0 1 125,2-3 125,-2 1 141,2 1 141,-3-1 141,1-3 141,0 0 156,0-4 156</inkml:trace>
  <inkml:trace contextRef="#ctx0" brushRef="#br0">652 4406 0,'0'0'0,"0"0"0,0 0 15,0 0 15,0 0 15,0 0 15,-16 31 31,4 0 31,1 0 31,0 1 47,1 1 47,4 2 47,-3-2 47,4 0 47,5 2 62,-5-3 62,5-1 62,5-4 62,2 3 78,0-6 78,1-4 78,4-4 78,2 1 93,0-5 93,4 1 93,0-5 93,2-2 109,1-6 109,0-4 109</inkml:trace>
  <inkml:trace contextRef="#ctx0" brushRef="#br0">1062 4336 0,'18'0'0,"1"0"16,1 4 16,-1 0 16,-1 5 16,14 7 32,-8 2 32,-3-1 32,-4-1 32,12 9 47,-9 0 47,-1 4 47,-4-1 47,0 1 63,-7-8 63,-3 9 63,-3 0 63,-4 2 79,-5-4 79,-2 4 79,-5-1 79,-4 2 94,-5-6 94,0 1 94,-9-3 94,-2 1 110,-2-8 110,-6 1 110,-21 5 110</inkml:trace>
  <inkml:trace contextRef="#ctx0" brushRef="#br0">859 3977 0,'5'-7'0,"-5"7"0,4-8 15,-4 8 15,0 0 15,2-10 15,-2 10 31,0 0 31,0 0 31,0 0 47,0 0 47,3-11 47,-3 11 47,0 0 47,0 0 62,0 0 62,0 0 62,0 0 62,0 0 78,0 0 78</inkml:trace>
  <inkml:trace contextRef="#ctx0" brushRef="#br0">3046 4566 0,'0'0'0,"0"0"16,9-5 16,-9 5 16,0 0 16,0 0 16,0 0 32,0 0 32,2-5 32,-2 5 32,0 0 47,0 0 47,0 0 47,3-6 47,-3 6 63,0 0 63,2-6 63,-2 6 63,0 0 79,3-11 79,-3 11 79,4-6 79,-4 6 94,3-13 94,-3 8 94,4-5 94,-2 3 110,-2 1 110,3-4 110,-1 4 110,0-3 125,0 1 125,0 1 125,-2 7 125,0-12 141,0 12 141,3-10 141,-3 10 141,0 0 157,0-10 157,0 10 157,0 0 157,0 0 172,0 0 172,0 0 172,0 0 172,-11 28 172,2-9 188,-3 12 188,1 4 188,-3-1 188,5 4 204,-2-1 204,2 0 204,1-5 204,6 2 219,-3-1 219,3-9 219,7-1 219,-3-5 235,2 1 235,2-2 235,0 1 235,3-4 250,0-3 250,7-1 250,0-2 250,0-2 266,3-2 266,-4-6 266,6 0 266,-1-6 282,-1 0 282,-1-5 282,7-10 282,-4 1 282,-1-3 297,-4-1 297,-2-4 297,-3 3 297,-2-2 313,-5 4 313,2 4 313,-4 3 313,-2 1 329,0-2 329,2 7 329,-2-2 329,2 4 344,-2-1 344,0 11 344,3-16 344,-6 10 360,3 6 360,3-10 360,-3 10 360,0-8 375,0 8 375,0 0 375,0 0 375,0-11 391,0 11 391,0 0 391,0 0 391,0 0 407,0 0 407,0 0 407,-7 43 407,7-27 422,-2 4 422,2-5 422,-2 5 422,2-2 438,0 0 438,0 1 438,4 1 438,-2-3 438,3 4 454,-1-6 454,0 5 454,1-4 469,5 0 469,-4-4 469,1 0 469,2-1 485,1-3 485,3 2 485,1-4 485,-3-3 485</inkml:trace>
  <inkml:trace contextRef="#ctx0" brushRef="#br0">3671 4767 0,'0'0'0,"0"0"0,0 0 0,4-6 0,-4 6 16,0 0 16,0 0 16,19-3 16,0-3 31,3 3 31,14-2 31,6-2 47,1 1 47,1 0 47,3-3 47,-3 2 47,-1 2 63,-2 1 63,0 0 63,-4 0 78,-6-1 78,-5 3 78,-2 0 78,-8 0 78,-16 2 94,21 0 94,-21 0 94,18 0 94,-18 0 110,0 0 110,0 0 110,0 0 110,0 0 125</inkml:trace>
  <inkml:trace contextRef="#ctx0" brushRef="#br0">4017 4566 0,'0'0'0,"-6"-8"0,6 8 16,0 0 16,0 0 16,0 0 16,-5-6 32,5 6 32,0 0 32,0 0 32,0 0 47,0 0 47,0 0 47,0 0 47,3 30 63,1-13 63,0 0 63,0 1 63,-2 0 78,2 1 78,1-3 78,-1 5 78,0-3 94,3 14 94,1-10 94,-4-4 94,3-1 110,-3 1 110,1-2 110,4 1 110,-2 0 125,2-9 125,0 0 125,-2-2 125</inkml:trace>
  <inkml:trace contextRef="#ctx0" brushRef="#br0">4513 4431 0,'0'0'0,"0"0"16,0 0 16,2-9 16,-2 9 16,0 0 32,0 0 32,0 0 32,0 0 32,0 0 47,11 29 47,-4-14 47,-3 1 47,4 3 63,-3 1 63,1-2 63,-4 3 63,1 0 78,5 8 78,0-5 78,1 5 78,-3 0 94,-3-7 94,1 1 94,4-2 94,-6-7 110,0 4 110,3-3 110,-3-3 110,0-2 125,0-2 125,0 1 125,-2-9 125,0 0 141,12 5 141,-12-5 141</inkml:trace>
  <inkml:trace contextRef="#ctx0" brushRef="#br0">4788 4466 0,'6'-13'0,"-2"-2"0,0 6 0,-1-1 16,-1-1 16,0 2 16,-2 9 16,4-10 31,-4 10 31,3-8 31,-3 8 31,0 0 47,0 0 47,0 0 47,0 0 47,0 0 47,0 0 63,0 0 63,0 0 63,-5 33 63,3-14 78,-5 11 78,-4-1 78,2 6 78,-2-6 94,0 5 94,-4-2 94,4 0 94,1 1 109,-1-2 109,3-2 109,3-4 109,-5 6 125,6-9 125,-3-2 125,1-3 125,3 1 141,-2-3 141,1 1 141,1-1 141,3-1 156,-2 1 156,-2-7 156,4-8 156</inkml:trace>
  <inkml:trace contextRef="#ctx0" brushRef="#br0">5087 4586 0,'7'-4'15,"-7"4"15,0 0 15,8-8 15,-8 8 31,0 0 31,6-4 31,-6 4 31,0 0 47,9-6 47,-9 6 47,16-3 47,-16 3 62,28-1 62,-10-3 62,2 4 62,0 0 62,3-2 78,-4 4 78,4-2 78,-3 0 94,1 4 94,-4-3 94,4 4 94,-2-5 94,-1 4 109,-18-4 109,23 2 109</inkml:trace>
  <inkml:trace contextRef="#ctx0" brushRef="#br0">5044 4794 0,'0'0'16,"0"0"16,0 0 16,0 0 16,0 0 31,0 0 31,0 0 31,37 6 31,-14-8 47,13-2 47,0 3 47,3-2 47,0-2 62,-5 4 62,1-3 62,-1-3 78,-7 3 78</inkml:trace>
  <inkml:trace contextRef="#ctx0" brushRef="#br0">6383 4092 0,'0'0'0,"0"0"0,0 0 15,0 0 15,-5-11 15,5 11 15,0 0 31,0 0 31,0 0 31,0 0 31,0 0 31,0-9 46,0 9 46,0 0 46,0 0 46,0 0 62,5-9 62,-5 9 62,9-8 62,-2 1 78,2 1 78,-3 0 78,2 0 78,-1 0 93,-1 1 93,-6 5 93,11-10 93,-8 5 93,-3 5 109,7-5 109,-7 5 109,0 0 109,0 0 125,0 0 125,0 0 125,0 0 125,0 0 140,0 0 140,0 0 140,0 0 140,-39 8 156,39-8 156,-11 12 156,4-7 156,5 3 171,0-1 171,2 4 171,0-1 171,6 5 187,3 2 187,3-3 187,8 12 187,-4-7 203,0-2 203,-2-2 203,-1 0 203,-2-1 218,1 1 218,-3 0 218,-2 1 218,0-2 234,-4 3 234,-3-1 234,-3 1 234,-2-1 250,-4 2 250,-2-1 250,-1-1 250,1 1 265,0-3 265,1 3 265,-1-1 265,2-3 281,5-1 281,-1-2 281,2 3 281,-1-4 296,6 2 296,0-1 296,6 7 296,-1-1 296,6 1 312,8 7 312,-6-4 312,6 7 312,-7-6 328,2-4 328,-7-3 328,3 0 328,-4 0 343,-1 1 343,-3-4 343,-1 0 343,0-3 359,-3 0 359,0 12 359,-3-8 359,0-2 359,3-2 375,-2 1 375,2-9 375,-2 14 390,2-14 390,-2 8 390,2-8 390,0 0 406,0 0 406,0 14 406,0-14 406,0 0 406,0 0 421,14 7 421,-14-7 421,27-3 421,-9-3 437,16-1 437,-8-2 437</inkml:trace>
  <inkml:trace contextRef="#ctx0" brushRef="#br0">7138 4194 0,'0'0'0,"0"0"16,0 0 16,0 0 16,0 0 16,0 0 32,0 0 32,0 0 32,0 0 32,0 0 32,0 0 47,0 0 47,0 0 47,0 0 63,0 0 63,0 0 63,0 0 63,0 0 63,0 0 79,0 0 79,0 0 79,0 0 79,0 0 94,0 0 94,0 0 94,0 0 94,0 0 110,0 0 110,0 0 110,0 0 110,0 0 125,0 0 125,-4-7 125,4 7 125,0 0 141,0 0 141,0 0 141,0 0 141,0 0 157,0 0 157,0 0 157,0 0 157,0 0 172,0 0 172,0 0 172,0 0 172,0 0 188,0 0 188,0 0 188,0 0 188,0 0 188,0 0 204,0 0 204,0 0 204,0 0 219,0 0 219,0 0 219,0 0 219,0 0 235,0 0 235,0 0 235,0 0 235,0 0 235,0 0 250,0 0 250,0 0 250,0 0 250,0 0 266,0 0 266,0 0 266,0 0 266,0 0 282,0 0 282,0 0 282,0 0 282,0 0 297,0 0 297,0 0 297,0 0 297,0 0 313,0 0 313,0 0 313,0 0 313,0 0 313,0 0 329,0 0 329,0 0 329,0 0 329,0 0 344,-15-1 344,15 1 344,0 0 344,0 0 360,0 0 360,0 0 360,0 0 360,0 0 375,0 0 375,0 0 375,0 0 375,0 0 391,0 0 391,0 0 391,0 0 391,0 0 407,0 0 407,0 0 407,0 0 407,0 0 422,0 0 422,0 0 422,0 0 422,0 0 438,0 0 438,0 0 438,0 0 438,0 0 454,0 0 454,0 0 454,0 0 454,0 0 469,0 0 469,0 0 469,-11-4 469,11 4 485,0 0 485,0 0 485,0 0 485,0 0 500,0 0 500,0 0 500,0 0 500,0 0 500,0 0 516,0 0 516,0 0 516,0 0 516,0 0 532,0 0 532,0 0 532,0 0 532,0 0 547,0 0 547,0 0 547,0 0 547,0 0 563,0 0 563,0 0 563,0 0 563,0 0 579,-4-8 579,4 8 579,0 0 579,0 0 594,0 0 594,0 0 594,0 0 594,-6-9 610,6 9 610,0 0 610,0 0 610,0 0 610,0 0 625,0-10 625,0 10 625,0 0 625,0 0 641,0 0 641,-2-10 641,2 10 657,0 0 657,0 0 657,0-10 657,0 10 672,0 0 672,0 0 672,0-8 672,0 8 672,0 0 688,0 0 688,-4-11 688,4 11 688,0 0 704,0 0 704,0 0 704,-2-9 704,2 9 719,0 0 719,0 0 719,0 0 719,0 0 735,0 0 735,0 0 735,0 0 735,0 0 750,0 0 750,0 0 750,-26 29 750,18-12 766,-1 4 766,-6 8 766,7-7 766,-1-4 766,4 1 782,-2-1 782,2 3 782,3-3 782,-2 1 797,2-1 797,-1-1 797,3-1 797,0-1 813,3-3 813,-3 5 813,4-5 813,0-2 829,1-2 829,0-1 829,2-1 829,-1-2 844,3 2 844,-9-6 844,19 4 844,-10-4 860,-9 0 860,0 0 860,29-4 860,-20-4 875,8 0 875,-2-5 875,-1 1 875,0 0 891,0-5 891,-3 0 891,1 1 891,-1-1 907,-2-1 907,-3 4 907,6-2 907,-5-1 922,0 1 922,-1 2 922,0-2 922,-2 0 938,-2 6 938,1 0 938,-1 0 938,0 1 954,0 1 954,0-2 954,-2 2 954,0-3 954,0 3 969,0 8 969,3-16 969,-3 7 969,0 9 985,0-12 985,0 12 985,0-11 985,0 11 1000,0 0 1000,-3-10 1000,3 10 1000,0 0 1016,0 0 1016,0 0 1016,0 0 1016,0 0 1032,0 0 1032,0 0 1032,0 0 1032,-11 31 1032,5-12 1047,0 2 1047,-3 7 1047,3-1 1047,-1-7 1063,3-1 1063,-2 2 1063,4 0 1063,-2 6 1079,-1-3 1079,1-4 1079,2-2 1079,2 1 1094,-2 0 1094,2-4 1094,0 5 1094,2-6 1110,0-1 1110,0 0 1110,-2-2 1110,5-5 1125,-3 2 1125,-2-8 1125,6 11 1125,-6-11 1141</inkml:trace>
  <inkml:trace contextRef="#ctx0" brushRef="#br0">7304 4529 0,'9'-6'0,"-9"6"0,0 0 16,0 0 16,0 0 16,0 0 16,0 0 16,0 0 31,0 0 31,0 0 31,0 0 31,12 19 47,-12-19 47,-2 14 47,2-4 47,-3 9 63,3-3 63,0-1 63,3 1 63,-6 0 78,3 1 78,0-1 78,-2-1 78,2-3 78,0-2 94,0 1 94,0-11 94,0 0 94,0 20 110</inkml:trace>
  <inkml:trace contextRef="#ctx0" brushRef="#br0">7473 4420 0,'0'0'16,"0"0"16,0 0 16,0 0 16,0 0 31,7-4 31,-7 4 31,0 0 31,0 0 31,0 0 47,0 0 47,15-6 47,-15 6 47,19-4 63,0 2 63,-2-3 63,2 4 63,-1-2 78,0 1 78,-2 0 78,-16 2 78,25 0 94,-25 0 94,21 0 94,-21 0 94,15 2 110,-15-2 110,0 0 110,23 2 110,-23-2 125,15 3 125,-15-3 125,0 0 125,0 0 141,17 0 141</inkml:trace>
  <inkml:trace contextRef="#ctx0" brushRef="#br0">7616 4263 0,'0'0'0,"0"0"0,0 0 0,0 0 16,0 0 16,0 0 16,-11-1 16,11 1 31,0 0 31,0 0 31,0 0 31,0 0 47,0 0 47,-2 16 47,2-16 47,2 17 47,-2-8 63,0 0 63,2 1 63,1 9 63,-3-3 78,4 3 78,-2-1 78,1-1 78,2 0 94,-3-1 94,3 2 94,-1-1 94,-2-4 110,5 0 110,-5 0 110,0-3 110,4-2 125,-6-8 125,8 7 125</inkml:trace>
  <inkml:trace contextRef="#ctx0" brushRef="#br0">7904 4182 0,'3'-10'0,"-3"10"0,2-9 0,-2 9 15,0 0 15,4-5 15,-4 5 15,0 0 31,0 0 31,0 0 31,0 0 31,0 0 47,0 0 47,0 0 47,13 20 47,-5-4 62,-4 2 62,-1-1 62,3 1 62,-4-2 62,5 4 78,-5-5 78,6 2 78,-6 2 94,0-2 94,5-2 94,-5 0 94,3-1 94,-3-1 109,0-2 109,0-4 109,1 1 109,0 0 125,-1 1 125,-2-9 125,4 10 140,-4-10 140,0 0 140</inkml:trace>
  <inkml:trace contextRef="#ctx0" brushRef="#br0">8164 4172 0,'0'0'0,"0"0"0,2-11 0,-2 11 0,0 0 15,0 0 15,0 0 15,0 0 15,0 0 31,0 0 31,0 0 31,0 0 31,0 0 47,0 0 47,0 35 47,-4-19 47,1-1 62,-1 1 62,0 1 62,-2-1 62,-3 1 78,5-1 78,-5 2 78,3-1 78,-4 2 78,1-4 94,0 2 94,-1 0 94,-1 0 109,2-4 109,0 4 109,0-2 109,0-9 109,4 2 125</inkml:trace>
  <inkml:trace contextRef="#ctx0" brushRef="#br0">8225 4502 0,'0'0'0,"0"0"0,9-3 0,-9 3 16,0 0 16,0 0 16,0 0 16,0 0 31,0 0 31,0 0 31,0 0 31,0 0 47,12 10 47,-12-10 47,0 12 47,0-12 63,0 14 63,0-14 63,-2 19 63,-2-9 78,0 0 78,2 6 78,-4 1 78,1 0 94,-1-1 94,-3 1 94,-3-3 94,3-4 109,2-1 109</inkml:trace>
  <inkml:trace contextRef="#ctx0" brushRef="#br0">8663 4319 0,'0'0'0,"0"0"0,0 0 16,0 0 16,0 0 16,8-1 31,-8 1 31,0 0 31,0 0 31,0 0 47,0 0 47,0 0 47,0 0 47,0 0 47,22 9 63,-22-9 63,21 17 63,-10-8 78,-1-1 78,-4 0 78,1 0 78,-3 2 78,1-2 94,-1 1 94,-1 1 94,-1-2 94,1 3 109,-3-11 109,-5 28 109,0-11 109,-2 2 125,-10 7 125,-2 1 125,0-9 125,-5 4 141,-1 4 141,2-13 141,-7 6 141,5-9 156,3-1 156</inkml:trace>
  <inkml:trace contextRef="#ctx0" brushRef="#br0">9468 4110 0,'-2'-10'0,"2"10"0,-2-8 0,2 8 15,0-9 15,0 9 15,-5-11 15,5 11 31,0-8 31,0 8 31,0 0 31,0-14 47,0 14 47,0-8 47,0 8 47,0 0 47,-2-12 62,2 12 62,0-6 62,0 6 62,0 0 78,0 0 78,0 0 78,0-12 78,0 12 94,0 0 94,0 0 94,0-11 94,0 11 109,0 0 109,0 0 109,0 0 109,0 0 125,0-6 125,0 6 125,0 0 125,0 0 140,0 0 140,0 0 140,0 0 140,0 0 156,0 0 156,0 0 156,-2-11 156,2 11 172,0 0 172,0 0 172,0 0 172,0 0 187,0 0 187,0 0 187,0 0 187,0 0 187,0 0 203,0-9 203,0 9 203,0 0 203,2-9 219,-2 9 219,0 0 219,2-14 234,-2 6 234,0 8 234,2-11 234,-2 11 234,3-9 250,-3 9 250,0 0 250,2-9 250,-2 9 265,0 0 265,0 0 265,0 0 265,0 0 281,0 0 281,0 0 281,0 0 281,0 0 297,0 0 297,0 0 297,-7 33 297,7-15 312,-4 0 312,2-1 312,-1 1 312,1 1 312,2-1 328,2-2 328,1 2 328,1-1 328,3 0 344,0 0 344,4 0 344,0-5 344,6 0 359,0 0 359,2-2 359,2-2 359,-6-3 375,6 1 375,2-4 375,-7-4 375,2-2 390,2 0 390,-6-2 390,4-3 390,-6 1 406,-1-2 406,0-7 406,-1 3 406,-3-2 422,-3-3 422,0 3 422,1-3 422,-2 5 437,2-3 437,-5 3 437,2-3 437,-2 5 453,0 1 453,0 2 453,0 9 453,0-16 469,0 11 469,0 5 469,0-10 469,0 10 484,0 0 484,0-11 484,0 11 484,0 0 500,0 0 500,0 0 500,0 0 500,0 0 500,0 0 515,0 0 515,0 0 515,0 0 515,-10 35 531,8-19 531,-3 3 531,5 0 531,-2 2 547,2 9 547,0-5 547,0-5 547,0-1 562,2 2 562,-2-4 562,2 3 562,3-4 578,-2 0 578,4 0 578,-3 1 578,1-6 578,1-3 594,1-4 594,-7-4 594</inkml:trace>
  <inkml:trace contextRef="#ctx0" brushRef="#br0">9958 4250 0,'0'0'15,"0"0"15,8-5 15,-8 5 15,0 0 31,0 0 31,0 0 31,0 0 31,0 0 47,0 0 47,0 0 47,0 0 47,0 0 62,0 0 62,0 0 62,0 0 62,0 0 78,0 0 78,0 0 78,0 0 78,0 0 93,0 0 93,7-6 93,-7 6 93,0 0 93,0 0 109,0 0 109,0 0 109,0 0 109,0 0 125,0 0 125,0 0 125,0 0 125,0 0 140,0 0 140,0 0 140,0 0 140,0 0 156,0 0 156,0 0 156,8-3 156,-8 3 172,0 0 172,0 0 172,0 0 172,0 0 187,0 0 187,0 0 187,0 0 187,0 0 203,0 0 203,0 0 203,19 7 203,-19-7 218,7 12 218,-3-7 218,-2 3 218,1-2 218,1 3 234,-2-1 234,0 2 234,-2-2 250,0-8 250,0 18 250,0-9 250,-2 1 250,2 0 265,-4-1 265,-1-1 265,3 0 265,-4 0 281,1-2 281,1 3 281,4-9 281,-8 12 297,4-6 297,4-6 297,-5 9 297,5-9 312,-4 6 312,4-6 312,0 0 312,-5 5 328,5-5 328,0 0 328,0 0 328,-2 11 343,2-11 343,0 0 343,0 0 343,0 0 359,22 0 359,-22 0 359,30-4 359,-9 0 359,-2 4 375,0-4 375,2 0 375,-2 0 375,-1 0 390,0-5 390,0 3 390,-2 2 390</inkml:trace>
  <inkml:trace contextRef="#ctx0" brushRef="#br0">10242 4130 0,'-8'-3'0,"8"3"0,0 0 0,0 0 0,0 0 16,0 0 16,0 0 16,0 0 32,0 0 32,0 0 32,0 0 32,0 0 47,0 0 47,55 3 47,-36 2 47,-1-4 47,0 2 63,0-1 63,1 0 63,-3 2 63,-16-4 78,22 2 78,-10 0 78,-12-2 78,0 0 94,22 2 94,-22-2 94,0 0 94,0 0 110,19-4 110,-19 4 110,0 0 110,0 0 125,4-8 125,-4 8 125,0 0 125</inkml:trace>
  <inkml:trace contextRef="#ctx0" brushRef="#br0">10470 4123 0,'-7'-11'0,"7"11"0,-4-8 16,4 8 16,0 0 16,-8-10 16,8 10 31,0 0 31,-9-9 31,9 9 31,0 0 47,-6-8 47,6 8 47,0 0 47,-9-6 62,9 6 62,0 0 62,0 0 62,0 0 78,-10-7 78,10 7 78,0 0 78,0 0 94,0 0 94,0 0 94,0 0 94,0 0 109,0 0 109,-18 17 109,18-17 109,-7 15 125,2-7 125,3 7 125,0-2 125,-5 4 141,7-3 141,-2 1 141,2 1 141,0 2 156,0-5 156,2 0 156,-2-1 156,0-2 172,5-2 172,-1 0 172,-4-8 172,4 17 172,2-13 187,-6-4 187,0 0 187</inkml:trace>
  <inkml:trace contextRef="#ctx0" brushRef="#br0">10545 3984 0,'0'0'0,"0"0"15,0 0 15,0 0 15,0 0 15,0 0 31,0 0 31,0 0 31,0 0 31,0 0 47,0 0 47,0 0 47,0 0 47,9 31 62,-4-14 62,-1-3 62,-4 0 62,2 3 78,3-2 78,-1-1 78,2 3 78,-2-5 94,-2 4 94,5-4 94,-5 0 94,2-1 109,-1-1 109,-1-2 109,-2-8 109,7 15 125,-4-7 125,-3-8 125,4 9 125,-4-9 140,0 0 140,0 0 140</inkml:trace>
  <inkml:trace contextRef="#ctx0" brushRef="#br0">10750 4012 0,'0'0'0,"0"0"0,5-13 0,-5 13 15,4-4 15,-4 4 15,0 0 15,0 0 31,2-8 31,-2 8 31,0 0 31,0 0 46,0 0 46,0 0 46,0 0 46,0 0 46,0 0 62,-9 34 62,3-17 62,-1 1 78,-5 1 78,3 0 78,-2-1 78,1 0 78,2 1 93,-1 0 93,-3-1 93,5-1 93,-2-1 109,-2 1 109,4-3 109,0 2 125,0-4 125,3-1 125,2-3 125,2-8 125,-6 12 140,6-12 140</inkml:trace>
  <inkml:trace contextRef="#ctx0" brushRef="#br0">10816 4258 0,'0'0'0,"0"0"0,0 0 0,0 0 15,4-7 15,-4 7 15,0 0 15,0 0 31,0 0 31,0 0 31,0 0 31,0 0 46,8-6 46,-8 6 46,0 0 46,0 0 62,0 0 62,0 0 62,0 0 62,0 0 78,0 0 78,0 0 78,0 0 78,11-6 93,-11 6 93,0 0 93,0 0 93,0 0 109,11-1 109,-11 1 109,0 0 109,0 0 109,0 0 125,12-2 125,-12 2 125,0 0 140,0 0 140,0 0 140,0 0 140,0 0 140,0 0 156,0 0 156,16 9 156,-16-9 156,2 13 171,-4-8 171,2-5 171,-5 20 171,3-5 187,-2-2 187,-1 3 187,1-3 187,-2 0 203,2-3 203,0-3 203,1 4 203,1-5 218,-2 2 218,4-8 218,-5 13 218,5-13 218,-2 11 234,2-11 234,0 7 234,0-7 234,0 0 250,0 0 250,2 11 250,-2-11 250,18 4 265,-6-3 265,8-1 265,-1 0 265,-2-1 281,4-2 281,-5 3 281,0-1 281,0-2 296,-16 3 296,22-1 296,-22 1 296,19-2 312,-10 0 312,-9 2 312,0 0 312,14-7 328</inkml:trace>
  <inkml:trace contextRef="#ctx0" brushRef="#br0">11293 4204 0,'16'-6'0,"-16"6"16,0 0 16,16-2 16,-16 2 16,0 0 16,13 11 32,-8-6 32,-1 2 32,2 1 47,-2 1 47,-2 0 47,0 6 47,-2 3 63,0-1 63,-2 3 63,0-1 63,-8 0 63,-1 14 78,-4-5 78,-4-1 78,0 2 78,2 0 94,-6-5 94,0 3 94,-5-7 94,8-4 110</inkml:trace>
  <inkml:trace contextRef="#ctx0" brushRef="#br0">12203 3953 0,'4'-12'0,"-4"8"0,0 4 0,8-13 16,-6 5 16,-2 1 16,2 0 16,3-1 16,-3 2 31,-2 6 31,2-11 31,-2 11 31,2-8 47,-2 8 47,0-5 47,0 5 47,0 0 63,0 0 63,0 0 63,0 0 63,0 0 78,0 0 78,0 0 78,-11 34 78,7-16 94,-2 1 94,4-1 94,0 6 94,2-5 110,0 13 110,0-10 110,0-1 110,2-2 125,6-3 125,-4 1 125,7-1 125,-2-2 141,1 1 141,1-4 141,0 0 141,1-5 141,-3 2 156,0-5 156,0-1 156,-9-2 156,20 0 172,-20 0 172,28-9 172,-12 1 188,-3-6 188,4 1 188,-6-3 188,-2 2 188,3-3 203,-6-1 203,1 1 203,0-2 203,-2 3 219,-1 2 219,1-1 219,-1 3 219,-4 1 235,2 2 235,-2 1 235,3 4 235,-3 4 250,2-11 250,-2 11 250,2-11 250,-2 11 266,0 0 266,0-5 266,0 5 266,0 0 281,0 0 281,0 0 281,0 0 281,0 0 297,-7 23 297,5-14 297,2 2 297,-2 7 297,-2 1 313,1-3 313,1 3 313,0-3 313,0 1 328,-1 1 328,3 0 328,0 1 328,0-2 344,0-3 344,5-4 344</inkml:trace>
  <inkml:trace contextRef="#ctx0" brushRef="#br0">12663 4182 0,'0'0'0,"0"0"16,0-12 16,0 12 16,0-9 16,0 9 32,0 0 32,3-6 32,-3 6 32,0 0 47,0 0 47,6-8 47,-6 8 47,8-6 63,-8 6 63,20-6 63,-10 3 63,-10 3 78,17-5 78,-7 2 78,-10 3 78,20 0 94,-20 0 94,16 0 94,-16 0 94,9 4 110,-9-4 110,11 8 110,-11-8 110,10 13 110,-8-7 125,0 0 125,-2-6 125,5 17 125,-5-9 141,0 0 141,0-8 141,2 15 141,-2-7 157,2 2 157,-2-1 157,7 0 157,-5 0 172,10 8 172,-1-3 172,3 2 172,2-2 188,0 1 188,-3-1 188,4-2 188,-4 2 203,-2-1 203,-1-3 203,-1-1 203,-5-3 219,3 0 219,-7-6 219,10 10 219,-8-5 235,-2-5 235,0 0 235,0 0 235,-12 13 250,3-9 250,-2 1 250,-8-1 250,6 0 266,-1 0 266,14-4 266,-22 3 266,3-3 266,19 0 282,-27-5 282,18 1 282,-8-7 297,9 3 297,3-1 297</inkml:trace>
  <inkml:trace contextRef="#ctx0" brushRef="#br0">13226 4055 0,'0'0'0,"12"-5"16,-12 5 16,0 0 16,0 0 16,9-4 32,-9 4 32,0 0 32,0 0 32,0 0 47,0 0 47,32 4 47,-23-2 47,3 1 63,6 2 63,3-1 63,-1 3 63,-2-3 79,5 0 79,-2 0 79,-3 0 79,2-1 94,-1-1 94,-1 0 94,-2-4 94,-16 2 110,22-5 110,-12 1 110,-1-2 110</inkml:trace>
  <inkml:trace contextRef="#ctx0" brushRef="#br0">13464 3912 0,'0'0'0,"-13"4"15,13-4 15,-5 8 15,5-8 15,-10 13 31,8-5 31,0 0 31,-5 9 31,5-3 31,-2 1 46,-1 1 46,2 1 46,3-1 62,0 3 62,0-1 62,0-1 62,3 0 62,0 0 78,-3 0 78,2 0 78,2-4 78,-2 4 93,5-5 93,-3-5 93,4 1 109</inkml:trace>
  <inkml:trace contextRef="#ctx0" brushRef="#br0">13715 3900 0,'0'0'0,"0"0"0,0 0 16,0 0 16,0 0 16,0 0 16,0 0 32,0 0 32,0 0 32,0 0 32,0 0 47,0 0 47,4 24 47,-1-15 47,2 11 63,-3-3 63,2 0 63,1 0 63,-1 0 78,0 1 78,-1-1 78,2 2 78,0-4 78,-1-3 94,-2-2 94,0 1 94,1-6 110,3 3 110,-4-1 110,6-5 110,-8-2 110</inkml:trace>
  <inkml:trace contextRef="#ctx0" brushRef="#br0">14005 3861 0,'0'0'0,"2"-8"0,-2 8 0,0 0 16,0-6 16,0 6 16,0 0 16,0 0 16,0 0 32,0 0 32,0 0 32,0 0 32,0 0 47,-9 20 47,6-11 47,-6 7 47,3 1 63,-3-2 63,1 2 63,-3 0 63,4 2 79,1-5 79,-4 7 79,1-5 79,0 2 94,2-1 94,2 1 94,-1-3 94,1 1 110,3-4 110,2-4 110</inkml:trace>
  <inkml:trace contextRef="#ctx0" brushRef="#br0">14084 4165 0,'8'-6'0,"-8"6"16,0 0 16,0 0 16,2-4 16,-2 4 31,0 0 31,0 0 31,0 0 31,0 0 47,0 0 47,2-6 47,-2 6 47,0 0 63,0 0 63,0 0 63,4-6 63,-4 6 63,0 0 78,0 0 78,0 0 78,7-7 78,-7 7 94,0 0 94,7-4 94,-7 4 94,0 0 110,0 0 110,0 0 110,6-2 110,-6 2 125,0 0 125,0 0 125,0 0 125,0 0 141,0 0 141,0 0 141,4 23 156,-8-15 156,4 1 156,-2-1 156,2 1 172,0 0 172,2 2 172,4 7 172,-2-4 188,5 5 188,0-5 188,5 3 188,-1-2 203,-1-1 203,-1 2 203,0-4 203,4 3 219,-9-6 219,3 2 219,-1-3 219,-2 1 219,-3-3 235,-3-6 235,6 10 235,-4-4 250,-2-6 250,5 9 250,-5-9 250,0 0 250,-9 16 266,0-10 266,-1 0 266,1 0 266,-4 2 281,-1-1 281,3-1 281,0-2 281,1 0 297,10-4 297,-18 7 297,9-7 297,9 0 313,0 0 313,-28-7 313,19 3 313</inkml:trace>
  <inkml:trace contextRef="#ctx0" brushRef="#br0">14581 3528 0,'-2'-12'0,"2"12"0,-5-10 16,5 10 16,-2-13 16,2 13 16,0-11 31,0 11 31,5-13 31,-3 9 31,-2 4 47,14-10 47,-5 1 47,-2 7 47,2-2 47,-9 4 62,20-4 62,-20 4 62,19 0 62,-19 0 78,15 6 78,-7-2 78,-4 5 94,1-2 94,-1 4 94,-2 6 94,1-1 94,-1 2 109,-2 0 109,-2 14 109,-3-9 109,1 9 125,4-3 125,0-5 125,-2-1 125,4-2 141,2 9 141,3 1 141,0-6 141,2 6 156,2-5 156,-1-1 156,-1-4 156,-2-3 172,-1 1 172,-1-3 172,0 3 172,4-3 187,-5 0 187,3 1 187,-5-1 187,2 0 203,2 1 203,-6 0 203,2 0 203,0 0 203,3 0 219,-5 2 219,2-1 219,0 1 219,0-1 234,1 0 234,1-1 234,0 4 234,2-3 250,-2 0 250,3 1 250,2-1 250,0 1 266,-2-3 266,2 3 266,-2 0 266,2-3 281,2 13 281,-2-11 281,-1-1 281,-6-5 297,0 0 297,3-1 297,-3-1 297,0 0 312,-2-4 312,2 5 312,-2-3 312,0-8 328,-4 27 328,-3-14 328,-5 3 328,-1-7 344,-12 12 344,-14-4 344,-3-8 344</inkml:trace>
  <inkml:trace contextRef="#ctx0" brushRef="#br0">11409 4238 0,'0'0'15,"0"0"15,0 0 15,0 0 15,0 0 31,0 0 31,0 0 31,0 0 31,0 0 46,0 0 46,0 0 46,0 0 46,0 0 62,0 0 62,0 0 62,0 0 62,0 0 78,0 0 78,0 0 78,0 0 78,0 0 78,-41 7 93,41-7 93,0 0 93,0 0 93,0 0 109,-18 0 109,18 0 109,0 0 109,0 0 125,0 0 125,-12-3 125,12 3 125,0 0 140,0 0 140,0 0 140,0 0 140,0 0 156,-8-6 156,8 6 156,0 0 156,0 0 171,0 0 171,0 0 171,0 0 171,0 0 187,0 0 187,-9-5 187,9 5 187,0 0 203,0 0 203,0 0 203,-26 5 203,26-5 218,-16 2 218,16-2 218,-15 4 218,15-4 234,-17 1 234,17-1 234,-11 2 234,11-2 234,0 0 250,0 0 250,-19 0 250,19 0 265,0 0 265,0 0 265,0 0 265,-13-6 265,13 6 281,0 0 281,0 0 281,-4-3 281,4 3 296,0 0 296,0 0 296,0 0 296,0 0 312,-6-9 312,6 9 312,0 0 312,0 0 328,0 0 328,0 0 328,0 0 328,0 0 343,0 0 343,0 0 343,0 0 343,0 0 343,-4-8 359,4 8 359,0 0 359,0 0 359,0 0 375,0 0 375,0 0 375,0 0 375,0 0 390,0 0 390,0 0 390,0 0 390,0 0 406,0 0 406,0 0 406,0 0 406,0 0 421,0 0 421,0 0 421,-15-2 421,15 2 437,0 0 437,0 0 437,15-14 437,-11 7 453,6 1 453,-3-1 453,-7 7 468,13-8 468,-8 5 468,-5 3 468,9-7 468,-9 7 484,7-4 484,-7 4 484,0 0 484,0 0 500,9-6 500,-9 6 500,0 0 500,0 0 515,0 0 515,0 0 515,0 0 515,0 0 531,0 0 531,0 0 531,0 0 531,0 0 531,0 0 546,0 0 546,0 0 546,0 0 546,0 0 562,0 0 562,16 13 562,-16-13 562,0 0 578,0 0 578,0 0 578,0 0 578,0 0 593,2 7 593,-2-7 593,0 0 593,0 0 609,0 0 609,0 0 609,0 11 609,0-11 609,0 0 625,0 0 625,0 0 625,0 0 640,0 0 640,0 8 640</inkml:trace>
  <inkml:trace contextRef="#ctx0" brushRef="#br0">16180 3728 0,'0'0'0,"0"-10"0,0 10 0,0 0 16,0 0 16,-2-9 16,2 9 16,0 0 31,0 0 31,-7-4 31,7 4 31,0 0 47,0 0 47,-15-2 47,15 2 47,-17 4 63,8 1 63,-9 3 63,0 4 63,-7 5 78,4-3 78,-11 7 78,4 0 78,-1 3 94,6-2 94,-4 3 94,4 1 94,2-1 94,-2 1 109,8-4 109,1-6 109,5 2 109,0-1 125,5 1 125,-4 1 125,6-1 125,-1 3 141,6-4 141,-1 3 141,6 0 141,7 4 156,6 4 156,-4-10 156,11 3 156,-5-5 172,-2-4 172,6 5 172,-1-7 172,-4-4 172,-4 2 188,0-1 188,5-3 188,-2 0 203,-3-4 203,2 0 203,-1-4 203,-1 0 219,3-4 219,-3-5 219,9-5 219</inkml:trace>
  <inkml:trace contextRef="#ctx0" brushRef="#br0">15850 4039 0,'0'0'0,"0"0"0,0 0 0,-14 5 15,14-5 15,0 0 15,0 0 15,0 0 31,0 0 31,0 0 31,0 0 31,-7 6 47,7-6 47,0 0 47,0 0 47,0 0 62,45 5 62,-10-4 62,-1-1 62,3 4 78,1-1 78,1-2 78,0 2 78,2 2 93,-7-2 93,2 5 93,-8-8 93,-3 4 109</inkml:trace>
  <inkml:trace contextRef="#ctx0" brushRef="#br0">17186 3674 0,'0'-14'0,"0"6"16,0 8 16,0-11 16,0 11 31,0 0 31,0-12 31,0 12 31,0 0 31,0-11 47,0 11 47,0 0 47,0-8 47,0 8 62,0 0 62,2-8 62,-2 8 62,0 0 78,0 0 78,0-10 78,0 10 78,0 0 94,0 0 94,0 0 94,2-8 94,-2 8 109,0 0 109,0 0 109,0 0 109,0 0 109,0 0 125,0 0 125,0 0 125,0 0 125,0 0 141,0 0 141,21 34 141,-12-14 141,-2-2 156,7 11 156,-5 2 156,0-2 156,3 3 172,-1-1 172,-3 0 172,2-1 172,-3 1 187,-1-7 187,-1-3 187,-1-2 187,4-1 203,-4-1 203,1-1 203,-1-1 203,-2-3 219,3-2 219,-3 1 219,1-3 219,-3-8 234,5 10 234,-5-10 234,2 11 234,-2-11 250,2 8 250,-2-8 250,0 0 250,2 7 266,-2-7 266,0 0 266,0 0 266,0 0 281,5 9 281,-5-9 281,0 0 281,0 0 297,0 0 297</inkml:trace>
  <inkml:trace contextRef="#ctx0" brushRef="#br0">17510 3753 0,'7'-17'0,"2"1"0,0 1 16,-4 0 16,4 6 16,-5-4 31,5-2 31,-2 3 31,2-2 31,-4 1 31,-1 5 47,5-2 47,-3 4 47,-4-2 47,-2 8 62,9-15 62,-9 15 62,4-10 78,-4 10 78,4-11 78,-4 11 78,5-12 78,-5 12 94,4-8 94,-4 8 94,3-6 94,-3 6 109,0 0 109,0 0 109,5-8 109,-5 8 125,0 0 125,0 0 125,0 0 125,2-8 141,-2 8 141,0 0 141,0 0 141,4-7 156,-4 7 156,0 0 156,0 0 156,0 0 172,0 0 172,3-10 172,-3 10 172,0 0 187,0 0 187,0 0 187,0 0 187,0 0 187,0 0 203,2-8 203,-2 8 203,0 0 203,0 0 219,0 0 219,0 0 219,0 0 219,0 0 234,0 0 234,0 0 234,0 0 234,0 0 250,0 0 250,0 0 250,0 0 250,-9 37 266,-1-8 266,1 2 266,1-1 266,-3 3 266,1 0 281,-6 2 281,2-2 281,1 2 297,-1-1 297,-2 0 297,4-1 297,1-5 297,0 1 312,1-6 312,1-2 312,3-3 328,-1-1 328,-3-1 328,4-2 328,1-1 344,-4 7 344,7-14 344,-2 3 344,4-9 359,-6 10 359,6-10 359,-4 10 359,4-10 375,0 0 375,-2 8 375,2-8 375,0 0 391,-2 6 391,2-6 391,0 0 391,0 0 406,0 0 406,-3 8 406,3-8 406,0 0 422,0 0 422,0 0 422,0 0 422,0 0 437,0 0 437,0 0 437,-4 9 437,4-9 453,0 0 453,0 0 453,0 0 453,0 0 453,0 0 469,0 0 469,0 0 469,0 0 469</inkml:trace>
  <inkml:trace contextRef="#ctx0" brushRef="#br0">17850 3707 0,'0'0'0,"0"0"16,0 0 16,0 0 16,0 0 16,0 0 16,0 0 31,0 0 31,0 0 31,0 0 31,0 0 47,0 0 47,0 0 47,0 0 47,0 0 63,0 0 63,22 4 63,-22-4 63,59-12 78,-22 3 78,2 1 78,0 2 78,-5 0 94,0 0 94,-7 2 94,-6 2 94,-1-3 94,-1 4 110,-4-1 110,-15 2 110,23 0 125,-23 0 125,17 0 125,-17 0 125,0 0 125</inkml:trace>
  <inkml:trace contextRef="#ctx0" brushRef="#br0">17916 3912 0,'0'0'0,"0"0"15,0 0 15,7 8 15,-7-8 15,0 0 31,18 0 31,-18 0 31,27-5 31,-9 2 31,3 2 46,13-3 46,-2-3 46,0 5 46,-2-4 62,4 2 62,0 0 62,0-4 62,-2 1 78</inkml:trace>
  <inkml:trace contextRef="#ctx0" brushRef="#br0">18698 3546 0,'2'-5'0,"-2"5"0,0 0 16,0 0 16,0 0 16,0 0 16,0 0 31,0 0 31,0 0 31,0 0 31,7 22 47,-10-1 47,-3 8 47,-1 6 47,3-2 47,-6 4 63,-1-5 63,0 7 63,-3-2 63,3-4 78,0 2 78,-1-5 78,5 2 78,-2-8 94,2-3 94,0-3 94,2-5 94,1-1 109,2-4 109,0 0 109,-1 0 109,3-8 125,-4 11 125,4-11 125,-3 8 125,3-8 125,0 0 141,0 0 141,0 0 141,0 0 141,0 0 156,-9-32 156,9 11 156,2-10 156,3-1 172,2-2 172,-2-1 172,1-2 172,3 3 188,1-4 188,1 1 188,-4 2 188,1 0 203,4 1 203,-3 3 203,6 2 203,-2 0 219,-2 7 219,1 1 219,-3 5 219,2-1 234,-1-1 234,3 4 234,-1-1 234,1-2 250,2 5 250,-3 0 250,4 0 250,-2 2 266,-1 1 266,-1 3 266,-1-1 266,-2 6 281,3-4 281,-12 5 281,20-2 281,-20 2 281,21 7 297,-12-6 297,1 6 297,-4-1 297,3 3 313,0 3 313,3 0 313,-5 4 313,-3 1 328,-2-1 328,0 1 328,-4 3 328,-2 11 344,-1-8 344,-1-5 344,-11 9 344,2 0 359,-4-7 359,-4 5 359,6-9 359,-2-1 375,6-3 375,-4-1 375,6 3 375,-3-4 391,3-2 391,0-2 391,3 2 391,2-3 391,-1 1 406,7-6 406,-9 6 406,9-6 406,-10 5 422,10-5 422,0 0 422,-6 7 422,6-7 438,0 0 438,-2 9 438,2-9 438,0 0 453,4 13 453,0-6 453,2 1 453,0-1 469,3 1 469,-2-2 469,5 8 469,1-2 484,1 3 484,2-3 484,-3 2 484,1 1 500,0-3 500,0 2 500,1-1 500,-3-2 516,1 0 516,4 2 516,-6-2 516,2-2 531,4 0 531,-4-1 531,-1-4 531,-12-4 547,21 2 547,-21-2 547</inkml:trace>
  <inkml:trace contextRef="#ctx0" brushRef="#br0">19337 3185 0,'-3'-8'0,"3"8"0,-2-14 16,2 14 16,-2-11 16,2 11 16,0-10 32,0 10 32,0 0 32,0-12 32,0 12 47,4-9 47,-4 9 47,5-5 47,-5 5 63,4-11 63,3 6 63,-7 5 63,16-8 79,-7 3 79,0 1 79,-9 4 79,16-7 94,-16 7 94,16-2 94,-16 2 94,0 0 110,21 7 110,-21-7 110,4 6 110,-4-6 110,8 9 125,-8 0 125,2-1 125,-2 0 125,-2 3 141,2-11 141,0 18 141,-3-8 141,3-1 157,0 1 157,3 0 157,-1 1 157,0 3 172,5-1 172,4 0 172,1 2 172,3-1 188,2 1 188,-2-1 188,4-1 188,-6-1 204,4 2 204,-2-4 204,-3 2 204,-3 1 219,-5-5 219,3 1 219,1-1 219,-8-3 219,0-5 235,-6 17 235,4-9 235,-9 5 235,-8-3 250,2 2 250,-4-1 250,-7 1 250,3 0 266,5-3 266,-1-3 266,6 0 266,-4 0 282,5-2 282,-4 1 282,2-1 282,16-4 297,-22 0 297,22 0 297</inkml:trace>
  <inkml:trace contextRef="#ctx0" brushRef="#br0">711 6138 0,'0'0'0,"0"0"0,2-12 0,-2 12 15,0 0 15,2-8 15,-2 8 15,0 0 31,0 0 31,3-13 31,-3 13 31,0 0 47,0-8 47,0 8 47,0 0 47,0 0 62,0 0 62,2-10 62,-2 10 62,0 0 78,0 0 78,0 0 78,0 0 78,0 0 78,0 0 93,0 0 93,0 0 93,0 0 93,0 0 109,0 0 109,0 0 109,0 0 109,0 0 125,0 0 125,-7 36 125,5-16 125,-2-6 140,1 5 140,1 0 140,0 0 140,-3 2 156,5-6 156,-3 5 156,1 1 156,4-6 156,1 4 172,-3-2 172,0-1 172,5-1 187,-5-3 187,2-2 187</inkml:trace>
  <inkml:trace contextRef="#ctx0" brushRef="#br0">934 6079 0,'0'0'0,"0"0"0,0-15 0,0 15 16,0 0 16,0 0 16,0 0 16,0 0 31,-2-14 31,2 14 31,0 0 31,0 0 47,0 0 47,0 0 47,0 0 47,0 0 47,0 0 63,0 0 63,-9 47 63,7-30 63,-2 14 78,4-7 78,-5-6 78,3 3 78,-1-2 94,3 12 94,-3-9 94,3-1 94,0-4 110,3 3 110,-3-2 110,0 0 110,3-1 125,-3-1 125,2-3 125,-2-1 125,2-2 125,-2-10 141,3 12 141,-3-12 141</inkml:trace>
  <inkml:trace contextRef="#ctx0" brushRef="#br0">964 5698 0,'-13'-8'15,"13"8"15,-23-12 15,14 6 15,9 6 31,-19-11 31,19 11 31,-15-7 31,5 4 47,10 3 47,-20-4 47,10 0 47,-8 2 62,18 2 62,-25 0 62,25 0 62,-21 0 62,21 0 78,-29 7 78,9 1 78,1 0 78,-13 8 94,3 2 94,3 0 94,-3 3 94,1 2 109,4 0 109,-1 1 109,2 5 109,-1 2 125,2 0 125,4-1 125,2 6 125,-2 0 140,1 4 140,0-1 140,5 1 140,0-2 156,4 3 156,1-6 156,5 2 156,2-1 172,2 2 172,2-4 172,7-1 172,1 0 187,0-2 187,5-2 187,0 2 187,-2-5 203,4 1 203,2-2 203,4-1 203,-1-5 219,1 2 219,7-1 219,0-4 219,5 1 234,-6 0 234,4-8 234,-5 4 234,4-6 250,-6-2 250,4-1 250,2-4 250,-7 0 250,-5-2 265,-1-1 265,0-1 265,1-3 265,10-6 281,-5 0 281,3-9 281,0 2 281,-3-6 297,-1 1 297,1-4 297,-4-2 297,-1-2 312,-1-2 312,-2 1 312,-2-1 312,0 2 328,-2-1 328,-1 0 328,-3 4 328,-4-1 328,3 1 344,-6 6 344,1 3 344,-3 0 359,0 3 359,-2-2 359,-2 3 359,4-1 375,-4-1 375,0 3 375,0-3 375,-3 1 375,-2 0 390,2 1 390,-2 1 390,3-4 406,-12-8 406,7 8 406,-2 0 406,-1 3 422,3 0 422,-2-1 422,-1 3 422,1-1 422,0 1 437,-1-2 437,1 2 437,-4 1 453,4 1 453,-2 0 453,-1 1 453,1 2 453,1 2 469,5 0 469,-2 1 469,-1 3 469,10 4 484,-15-11 484,4 10 484,11 1 484,-19-7 500,19 7 500,-29 0 500,29 0 500,-32 7 515,15-1 515,0 0 515,0 3 515,0 1 531,-2 2 531</inkml:trace>
  <inkml:trace contextRef="#ctx0" brushRef="#br0">2971 6241 0,'0'0'0,"3"-14"0,-3 14 16,0-9 16,0 9 16,2-10 16,-2 10 31,0-10 31,0 10 31,0 0 31,0-11 47,0 11 47,2-10 47,-2 10 47,0-10 63,0 10 63,2-6 63,-2 6 63,0 0 78,0-13 78,3 8 78,-3 5 94,0 0 94,0-11 94,0 11 94,0 0 94,0 0 110,-3-10 110,3 10 110,0 0 110,0 0 125,3-12 125,-3 12 125,0 0 125,-3-9 141,3 9 141,0 0 141,3-12 141,-3 12 156,0-8 156,0 8 156,0 0 156,-3-13 172,3 13 172,0 0 172,0-13 172,0 13 188,0 0 188,0-9 188,0 9 188,0 0 188,-2-9 203,2 9 203,0 0 203,0 0 203,0-9 219,0 9 219,0 0 219,0 0 219,0 0 235,0 0 235,-2-11 235,2 11 235,0 0 250,0 0 250,0 0 250,0 0 250,0 0 266,0 0 266,0 0 266,0 0 266,0 0 281,0 0 281,0 0 281,0 0 281,-14 35 297,7-15 297,1 11 297,-1 0 297,-1 2 313,4 2 313,-1-2 313,1-2 313,0-1 328,4-8 328,-3 10 328,3-8 328,0-5 344,3-1 344,-3 0 344,2-1 344,2-1 344,-2-3 360,1 0 360,-1-4 360,2 0 375,-1-1 375,6 0 375,-2 1 375,0-3 375,1 0 391,2 1 391,6-2 391,-2 0 391,-1-4 406,-2 2 406,-11-3 406,23 0 406,-23 0 422,21-4 422,-21 4 422,21-8 422,-6-1 438,-4 1 438,1-3 438,2-1 438,-2 0 453,-6 1 453,3-3 453,5 0 453,-7-1 453,-3 2 469,5 0 469,-4-4 469,2 5 469,-4-1 485,3-1 485,-4 0 485,1 2 500,-1 1 500,2 1 500,-2-6 500,-2 4 500,3-3 516,-3 4 516,0-2 516,0 0 531,3-1 531,-6 3 531,3-6 531,0 5 531,-3-1 547,3 2 547,-2 0 547,2 11 547,-4-18 563,2 7 563,-1 2 563,3 9 563,-2-17 578,-2 9 578,4 8 578,0-17 578,0 17 594,-2-14 594,2 14 594,-5-11 594,5 11 610,0 0 610,-3-8 610,3 8 610,0 0 625,0 0 625,-4-10 625,4 10 625,0 0 641,0 0 641,0 0 641,0 0 641,0 0 641,0 0 656,0 0 656,0 0 656,0 0 656,-12 38 672,12-25 672,-2 8 672,2-4 672,-2 1 688,2-2 688,2 3 688,-2 0 688,0 1 703,2 1 703,-2 7 703,3-3 703,-1-6 719,2-1 719,-4 0 719,3 0 719,-1-2 719,0 0 735,3-2 735,-2-2 735,3 3 750,-4-3 750,1 0 750,-1 0 750,0-3 766,5 8 766,-2-1 766,-1-2 766,3 3 766,-3-5 781,1-2 781,-3 1 781,2-3 781,2 0 797</inkml:trace>
  <inkml:trace contextRef="#ctx0" brushRef="#br0">3509 6496 0,'0'0'0,"0"0"0,0 0 0,0-12 16,0 12 16,0 0 16,0 0 16,0 0 31,0 0 31,3-13 31,-3 13 31,0 0 47,0 0 47,0 0 47,0 0 47,11-6 63,-11 6 63,20-7 63,-1 3 63,1-1 78,1 2 78,-3-3 78,0 4 78,5 1 94,-4-3 94,3 3 94,-1 1 94,0-3 109,-2 2 109,0-1 109,-1 2 109,-18 0 109,32 0 125,-18-2 125,-14 2 125,21 0 141,-21 0 141,17 0 141,-17 0 141,0 0 156,21-3 156,-21 3 156,0 0 156,18-1 156,-18 1 172,0 0 172,0 0 172,16-2 188,-16 2 188,0 0 188,11-7 188,-11 7 203</inkml:trace>
  <inkml:trace contextRef="#ctx0" brushRef="#br0">3872 6270 0,'0'0'0,"0"0"16,-6-12 16,6 12 16,0 0 16,-6-9 32,6 9 32,0 0 32,-2-11 32,2 11 47,0 0 47,0 0 47,-2-11 47,2 11 63,0 0 63,0 0 63,0 0 63,0 0 78,0 0 78,0 0 78,0 0 78,0 0 94,0 0 94,0 0 94,0 0 94,25 31 110,-18-19 110,-1 2 110,4 3 110,-1-1 125,-2 2 125,2 0 125,2-1 125,-2 2 141,1-2 141,3 10 141,1-3 141,-2-6 157,-4 1 157,3-3 157,1-2 157,-1 3 172,-2-3 172,3 0 172,-1 1 172,1-5 188,-3-1 188,0-3 188</inkml:trace>
  <inkml:trace contextRef="#ctx0" brushRef="#br0">4312 6072 0,'0'0'0,"-2"-9"0,2 9 0,0 0 15,0 0 15,-2-9 15,2 9 15,0 0 31,0 0 31,0 0 31,0 0 31,0 0 47,0 0 47,0 0 47,0 0 47,0 0 62,0 0 62,0 0 62,0 0 62,0 0 78,0 0 78,0 0 78,20 31 78,-13-13 93,0-2 93,4 13 93,-1-4 93,-2-4 109,-1-3 109,5 8 109,-1-3 109,-2 0 109,-5-6 125,6 0 125,-3 3 125,-1-2 125,-1-1 140,1 1 140,4-3 140,-5-1 140,1 3 156,-1-8 156,-1 3 156,-4-12 156,10 15 172,-6-9 172,-4-6 172,3 9 172,-3-9 187,0 0 187,0 0 187</inkml:trace>
  <inkml:trace contextRef="#ctx0" brushRef="#br0">4658 6042 0,'0'0'0,"0"0"0,-2-14 16,2 14 16,0 0 16,2-13 31,-2 13 31,0 0 31,0 0 31,0 0 31,0 0 47,-4-11 47,4 11 47,0 0 47,0 0 62,0 0 62,0 0 62,0 0 62,0 0 78,0 0 78,0 0 78,-2 33 78,0-16 94,-1 4 94,3 9 94,-4-1 94,4 2 94,-4-6 109,1-3 109,-2 11 109,1-2 109,-1-5 125,-1 3 125,1 0 125,1-7 125,-2-1 141,4-3 141,0-1 141,0-1 141,2-1 156,-5 2 156,3-6 156,0 2 156,-3-2 172,5-3 172,0-8 172,-2 12 172,2-12 187,-2 9 187,2-9 187,0 0 187,0 0 203</inkml:trace>
  <inkml:trace contextRef="#ctx0" brushRef="#br0">3885 6358 0,'0'0'0,"0"-8"15,0 8 15,0 0 15,0 0 15,0 0 31,0 0 31,0 0 31,-2-10 31,2 10 47,0 0 47,0 0 47,0 0 47,0 0 62,0 0 62,0 0 62,0 0 62,0 0 78,0 0 78,0 0 78,0 0 78,-4-9 94,4 9 94,0 0 94,0 0 94,0 0 109,0 0 109,0 0 109,0 0 109,0 0 125,0 0 125,0 0 125,0 0 125,0 0 125,0 0 140,0 0 140,0 0 140,0 0 140,0 0 156,0 0 156,0 0 156,0 0 156,0 0 172,0 0 172,-25 13 172,25-13 172,0 0 187,0 0 187,0 0 187,-7 6 187,7-6 203,0 0 203,0 0 203,0 0 203,0 0 203,0 0 219,-7 6 219,7-6 219,0 0 219,0 0 234,0 0 234,0 0 234,0 0 250,0 0 250,0 0 250,-7 6 250,7-6 250,0 0 265,0 0 265,0 0 265,0 0 265,0 0 281,0 0 281,0 0 281,0 0 281,0 0 297,0 0 297,-3 8 297,3-8 297,0 0 312,0 0 312,19 8 312,-12-4 312,-7-4 328,16 4 328,-16-4 328,16 5 328,-7-5 344,-9 0 344,20 4 344,-20-4 344,19 4 359,-8-4 359,-11 0 359,19 3 359,-8-3 375,-11 0 375,21 0 375,-21 0 375,19 0 390,-19 0 390,21 0 390,-21 0 390,19-3 406,-19 3 406,15 0 406,-15 0 406,15-4 406,-15 4 422,0 0 422,15 0 422,-15 0 422,0 0 437,0 0 437,16-2 437,-16 2 437,0 0 453,0 0 453,0 0 453,18 0 453,-18 0 469,0 0 469,0 0 469,0 0 469,0 0 484,19-2 484,-19 2 484,0 0 484,0 0 500,0 0 500,0 0 500,0 0 500,0 0 515,0 0 515</inkml:trace>
  <inkml:trace contextRef="#ctx0" brushRef="#br0">3897 6278 0,'0'-11'0,"0"11"0,0 0 0,0 0 16,0-9 16,0 9 16,0 0 16,0 0 31,0 0 31,0 0 31,0 0 31,0-13 47,0 13 47,0 0 47,0 0 47,0 0 62,0-8 62,0 8 62,0 0 62,0 0 78,0 0 78,0 0 78,0 0 78,0 0 94,0 0 94,0 0 94,0 0 109,-3-10 109,3 10 109,0 0 109,0 0 109,0 0 125,0 0 125,0 0 125,0 0 125,0 0 141,0 0 141,0 0 141,0 0 141,0 0 141,0 0 156,0 0 156,0 0 156,0 0 172,0 0 172,0 0 172,0 0 172,0 0 172,10 31 187,-8-13 187,3 0 187,-1 1 187,-2 10 203,3 3 203,-1-3 203,-1 5 203,2-2 219,1 5 219,1-2 219,2 0 219,-4 0 234,2-1 234,2-2 234,0-1 234</inkml:trace>
  <inkml:trace contextRef="#ctx0" brushRef="#br0">5092 6243 0,'14'-6'0,"-14"6"16,18-4 16,-2-2 16,5 2 31,-3-1 31,2 1 31,0 0 31,-1 2 47,-3-2 47,-16 4 47,25-2 47,-7 2 47,-18 0 63,26 2 63,-26-2 63,19 0 78,-19 0 78,12 8 78,-12-8 78,7 4 94</inkml:trace>
  <inkml:trace contextRef="#ctx0" brushRef="#br0">5133 6467 0,'0'0'16,"0"0"16,46-2 16,-26-1 16,0-1 31,1 4 31,0-4 31,-1 3 31,3 1 47,-2-4 47,0 1 47,-4 3 47</inkml:trace>
  <inkml:trace contextRef="#ctx0" brushRef="#br0">6554 5771 0,'0'0'0,"0"0"15,0 0 15,0 0 15,0 0 15,0 0 31,0 0 31,0 0 31,0 0 31,0 0 47,0 0 47,4-7 47,-4 7 47,0 0 62,0 0 62,0 0 62,0 0 62,0 0 78,0 0 78,0 0 78,0 0 78,0 0 94,5-8 94,-5 8 94,0 0 94,0 0 109,0 0 109,0 0 109,2-8 109,-2 8 125,0 0 125,0 0 125,0 0 125,0 0 125,0 0 140,-18-4 140,18 4 140,0 0 140,-29 5 156,17 0 156,-4 1 156,2-2 156,5 3 172,-2-2 172,1 0 172,4-2 172,6-3 187,-11 11 187,9-5 187,2-6 187,-5 11 203,5-11 203,0 0 203,9 14 203,-5-8 203,1 0 219,1 0 219,-1 1 219,-5-7 219,12 9 234,-8-2 234,-2-3 234,-2-4 234,7 16 250,-5-9 250,-2 3 250,0-3 250,-2 4 265,-2-1 265,-1 6 265,-1-7 281,3 4 281,-1-4 281,-1 0 281,5-9 281,-5 16 297,3-7 297,2-9 297,0 19 297,0-9 312,2-2 312,3 10 312,2-1 328,0-3 328,2 1 328,-1 1 328,2-1 328,-3-3 344,0 4 344,-1-3 344,-4 3 344,4 3 359,-4-3 359,-2 2 359,-2-1 359,-4 3 375,-2-1 375,1 12 375,-2-11 375,-1-1 390,1-5 390,1 5 390,3-7 390,-5 0 390,6 3 406,0-7 406,1 0 406,1 2 406,-2 0 422,4-2 422,0-8 422,0 20 422,0-11 437,0 0 437,2 1 437,2 6 437,-1-4 453,1 1 453,0-2 453,-1-3 453,4 2 469,-5-4 469,3 2 469,-1 0 469,1 0 484,1-1 484,0 1 484,0-2 484,1 3 500,0-1 500,7 0 500,1 0 500,4 1 515,-1-5 515,16 0 515,-2-8 515,5-3 531,-3-6 531</inkml:trace>
  <inkml:trace contextRef="#ctx0" brushRef="#br0">7038 6111 0,'0'0'0,"-3"-12"15,3 12 15,0 0 15,0 0 15,0 0 15,0 0 31,0 0 31,0 0 31,0 0 31,0 0 46,-3-10 46,3 10 46,0 0 46,0 0 62,0-8 62,0 8 62,0 0 62,0 0 78,-2-13 78,2 13 78,0 0 78,0-10 93,0 10 93,0-11 93,0 11 93,0-12 93,0 12 109,0-12 109,0 12 109,0-12 109,0 12 125,0-11 125,0 11 125,-2-8 140,2 8 140,0 0 140,0 0 140,0-10 140,0 10 156,0 0 156,0 0 156,0 0 156,0 0 171,0 0 171,0 0 171,0 0 171,-13 26 187,8-4 187,0-5 187,-2 2 187,5 12 203,0-6 203,-2-4 203,6-1 203,-2-2 218,4 3 218,-2-2 218,1 1 218,4-2 234,-2-1 234,-1-1 234,5-2 234,-5-3 250,4-1 250,-2-2 250,1-1 250,0-1 265,-7-6 265,18 5 265,-18-5 265,14 0 281,-14 0 281,0 0 281,29-9 281,-20 3 281,5-9 296,-3 1 296,-1-3 296,1 1 296,0-2 312,1 1 312,-5-1 312,0 3 312,-1-2 328,0 2 328,2 0 328,-3 0 328,-1 5 343,-2 0 343,1-1 343,-1 4 343,2-4 359,-1 3 359,0 0 359,-3 8 359,4-17 359,-2 12 375,-2 5 375,3-13 375,-1 9 375,-2 4 390,0-10 390,0 10 390,0 0 406,2-11 406,-2 11 406,0 0 406,0 0 406,0 0 421,2-8 421,-2 8 421,0 0 421,0 0 437,0 0 437,0 0 437,0 0 437,-6 34 453,3-17 453,3 0 453,0-1 453,0 5 468,-2-3 468,0 3 468,2-2 468,0 0 484,0 0 484,0 2 484,2-1 484,0 11 500,1-6 500,-6-5 500,6-3 500,-3-1 515,0-4 515</inkml:trace>
  <inkml:trace contextRef="#ctx0" brushRef="#br0">7366 6418 0,'8'-11'16,"-8"11"16,0 0 16,0 0 16,0 0 31,8-5 31,-8 5 31,0 0 31,0 0 31,0 0 47,0 0 47,0 0 47,0 0 62,0 0 62,0 0 62,0 0 62,13 22 78,-11-13 78,-2 2 78,3 6 78,-1-1 94,0 3 94,-2-3 94,2 5 94,2-2 109,-4-3 109,0 0 109,2 3 109,-4-3 109,4-2 125,-4-3 125,2-1 125,0-10 125</inkml:trace>
  <inkml:trace contextRef="#ctx0" brushRef="#br0">7610 6296 0,'0'0'16,"0"0"16,-7-5 16,7 5 16,0 0 31,0 0 31,0 0 31,0 0 31,0 0 47,0 0 47,0 0 47,0 0 47,0 0 63,0 0 63,0 0 63,9-15 63,-9 15 78,21-6 78,-6 2 78,6-1 78,2 2 94,-3 0 94,1 2 94,4 1 94,-9 0 110,2-4 110,-18 4 110,34 4 110,-19 0 125,-4-3 125,-11-1 125,18 7 125,-18-7 125,13 4 141,-13-4 141,9 6 141,-9-6 141,0 0 156,0 0 156</inkml:trace>
  <inkml:trace contextRef="#ctx0" brushRef="#br0">7699 6114 0,'0'0'16,"0"0"16,0 0 16,0 0 16,0 0 31,-2-11 31,2 11 31,0 0 31,0 0 47,0 0 47,0 0 47,0 0 47,0 0 63,0 0 63,0 0 63,2 35 63,0-18 78,-2 1 78,2-1 78,0 1 78,3 12 94,-1-5 94,4-4 94,-2-4 94,1 0 110,0 0 110,3 0 110,-2 0 110,3-5 125,-1-2 125,-3-2 125,2-4 125</inkml:trace>
  <inkml:trace contextRef="#ctx0" brushRef="#br0">7981 5949 0,'3'-6'0,"-3"6"0,4-8 0,-4 8 16,0 0 16,0 0 16,0 0 16,2-8 16,-2 8 31,0 0 31,0 0 31,0 0 47,17 22 47,-13-14 47,3 9 47,0 1 47,-2-2 63,4 4 63,-3-2 63,6 12 63,-1-7 78,2 5 78,-1-5 78,-3-4 78,0-1 94,1-3 94,-1 1 94,-5-3 94,7-1 110,-1-1 110,-3-4 110,-3-1 110,-4-6 125,12 7 125,-12-7 125,0 0 125</inkml:trace>
  <inkml:trace contextRef="#ctx0" brushRef="#br0">8230 6033 0,'0'0'15,"4"-14"15,-2 6 15,-2 8 15,8-16 31,-6 7 31,3-2 31,1 4 31,-3-1 47,-3 8 47,8-17 47,-4 11 47,0 0 62,-4 6 62,4-11 62,-4 11 62,0 0 78,7-10 78,-7 10 78,0 0 78,0 0 93,0 0 93,0 0 93,0 0 93,0 0 109,0 0 109,-2 33 109,0-23 109,-3 7 125,3 1 125,-2-2 125,-2 3 125,4-2 140,-2 1 140,1 0 140,1 1 140,-2 0 140,-1-1 156,5 0 156,-6-1 156,2 2 156,0-7 172,0 0 172,4-1 172</inkml:trace>
  <inkml:trace contextRef="#ctx0" brushRef="#br0">8435 6176 0,'0'0'0,"0"0"0,0 0 15,0 0 15,0 0 15,0 0 15,0 0 31,0 0 31,0 0 31,9 18 31,-9-18 46,0 18 46,-2-9 46,2 7 46,-2 1 62,-3-1 62,3 0 62,0 0 62,2 0 78,-4 1 78,1 0 78,0 0 78,3-1 93,-2-2 93,0-6 93,0 3 93,2-11 109</inkml:trace>
  <inkml:trace contextRef="#ctx0" brushRef="#br0">8794 6136 0,'0'0'0,"0"0"0,0 0 15,0 0 15,0 0 15,0 0 31,0 0 31,0 0 31,0 0 31,0 0 47,0 0 47,0 0 47,0 0 47,0 0 62,0 0 62,24 21 62,-24-21 62,8 19 78,-4-9 78,1 3 78,1 4 78,1 0 78,0-1 93,-4-2 93,3 3 93,-4-1 93,1-1 109,-3 1 109,0-3 109,2 3 109,-4-2 125,-3 5 125,-1-5 125,-6 7 125,-6 4 140,-7 1 140,-3-1 140,-4-3 140,0-1 156,-4 0 156,-1-5 156,5-8 156</inkml:trace>
  <inkml:trace contextRef="#ctx0" brushRef="#br0">9710 5740 0,'0'0'0,"0"0"0,0 0 16,2-11 16,-2 11 16,0 0 16,0 0 32,0 0 32,0 0 32,0 0 32,0 0 32,0 0 47,0 0 47,0 0 47,-6 35 47,3-16 63,1 1 63,-2 1 63,4 10 63,-3-2 79,3-3 79,5 4 79,-1 0 79,1-5 94,1-5 94,4-2 94,1 12 94,6-8 110,-6-8 110,2 1 110,1-3 110,2-4 125,0 1 125,-3-2 125,8-4 125,-8-3 141,-13 0 141,28-5 141,-14-3 141,-1-2 141,4-2 157,-4-5 157,-1 1 157,3-14 157,0 3 172,-4-5 172,-2 0 172,-3 0 172,4 2 188,-8-3 188,0 11 188,1-1 188,-3 4 204,0 3 204,0 3 204,0 1 204,2 2 219,-4 1 219,2 9 219,0-14 219,0 14 219,0-10 235,0 10 235,0 0 235,-3-10 250,3 10 250,0 0 250,0 0 250,0 0 266,0 0 266,0 0 266,0 0 266,0 0 282,0 0 282,-4 38 282,6-18 282,-6-5 297,2 4 297,-2 2 297,8-3 297,-2 3 297,2 10 313,1-7 313,-1-3 313,0 0 329,6-3 329,-1-1 329,2-1 329,10 8 329,-8-7 344,-1-6 344,2-4 344</inkml:trace>
  <inkml:trace contextRef="#ctx0" brushRef="#br0">10308 5943 0,'0'0'0,"0"-8"15,0 8 15,0 0 15,0 0 15,0 0 31,0 0 31,0 0 31,0 0 31,0 0 46,0 0 46,4-8 46,-4 8 46,0 0 62,0 0 62,0 0 62,0 0 62,0 0 62,0 0 78,30 13 78,-21-8 78,-2 1 93,2 0 93,-2 1 93,-3 1 93,-4-8 109,17 24 109,-11-7 109,1 0 109,-5-1 125,1 2 125,-6 3 125,1-5 125,0 5 140,-9 10 140,1-8 140,1-5 140,3-2 140,1-5 156,-2 1 156,2-2 156,3-3 156,-2 1 171,1-3 171,3-5 171,-2 11 171,2-11 187,0 0 187,0 10 187,0-10 187,0 0 203,0 0 203,5 10 203,6-8 203,12-2 218,9-4 218,4 1 218,0-6 218,-1 3 218,-3-1 234,-2 1 234,4-5 234,-2 2 234,-7-3 250,-5 1 250</inkml:trace>
  <inkml:trace contextRef="#ctx0" brushRef="#br0">10725 5979 0,'-7'-9'0,"7"9"15,0 0 15,0 0 15,0 0 15,0 0 31,0 0 31,19-8 31,-8 6 31,8-3 31,15-1 46,2 0 46,2 3 46,1 0 46,-2 1 62,0-2 62,-1 0 62,-4 1 62,-5 1 78,-6 0 78,-3-2 78,-4 4 78,-3-1 93,-11 1 93,13 0 93,-13 0 93,0 0 109,0 0 109</inkml:trace>
  <inkml:trace contextRef="#ctx0" brushRef="#br0">10867 5828 0,'0'0'0,"0"0"0,-17 0 0,17 0 0,0 0 16,0 0 16,0 0 16,0 0 16,0 0 31,0 0 31,0 0 31,0 0 31,-11 8 47,11-8 47,0 13 47,-2-3 47,2-2 63,2 9 63,-2 3 63,-2-4 63,4 3 78,-2 12 78,2-9 78,1 1 78,1-5 94,-2 1 94,3-1 94,2 1 94,-2 0 109,1-5 109,3 2 109,-5-4 109,4-5 125,1-1 125</inkml:trace>
  <inkml:trace contextRef="#ctx0" brushRef="#br0">11081 5803 0,'0'0'0,"2"-8"0,-2 8 16,0 0 16,2-8 16,-2 8 16,0 0 31,0 0 31,0 0 31,3-8 31,-3 8 47,0 0 47,0 0 47,0 0 63,0 0 63,0 0 63,0 0 63,0 0 63,2-8 78,-2 8 78,0 0 78,0 0 78,0 0 94,0 0 94,0 0 94,0 0 94,0 0 109,0 0 109,0 0 109,0 0 109,0 0 125,2-9 125,-2 9 125,0 0 125,0 0 141,0 0 141,0 0 141,0 0 141,0 0 141,0 0 156,0 0 156,0 0 156,0 0 156,0 0 172,0 0 172,0 0 172,0 0 172,0 0 188,2-10 188,-2 10 188,0 0 188,0 0 203,0 0 203,5-7 203,-5 7 203,0 0 219,0 0 219,5-8 219,-5 8 219,5-4 234,-5 4 234,0 0 234,4-6 234,-4 6 250,0 0 250,4-6 250,-4 6 250,0 0 266,0 0 266,3-6 266,-3 6 266,0 0 281,0 0 281,0 0 281,0 0 281,0 0 281,16 14 297,-14-3 297,7 3 297,-2 4 313,-1-1 313,4 1 313,-1 1 313,-2-1 328,1 1 328,4-1 328,4 11 328,-2-8 328,-3-3 344,3-1 344,-3-4 344,0 3 344,1-4 359,-3-2 359,0-2 359,-1-1 359,-4-2 375,-4-5 375,11 5 375,-11-5 375,0 0 391</inkml:trace>
  <inkml:trace contextRef="#ctx0" brushRef="#br0">11457 5673 0,'0'0'0,"0"-9"15,0 9 15,0 0 15,0 0 15,0 0 31,0 0 31,0 0 31,0 0 31,0 0 47,0 0 47,0 0 47,0 0 47,0 0 62,-2 34 62,-3-17 62,1 1 62,-4 1 78,2 10 78,-1-5 78,1 5 78,-1-4 78,-5 3 94,1-5 94,4-6 94,2 1 109,0-3 109,3 0 109,0 0 109,0-6 125,0 0 125,2-9 125</inkml:trace>
  <inkml:trace contextRef="#ctx0" brushRef="#br0">11525 5975 0,'0'0'0,"7"-3"0,-7 3 0,0 0 15,8-4 15,-8 4 15,0 0 15,0 0 31,0 0 31,11-4 31,-11 4 31,0 0 46,0 0 46,6-4 46,-6 4 46,0 0 62,0 0 62,21-3 62,-21 3 62,0 0 78,0 0 78,30 5 78,-30-5 78,15 6 93,-3-2 93,-12-4 93,13 7 93,-6 0 109,-2 2 109,4 4 109,0 4 109,-7-2 125,8 0 125,-10 5 125,2-4 125,1 4 125,-6-1 140,1 1 140,-3 0 140,0-3 156,1 2 156,-3 0 156,1-6 156,1-1 171,2 1 171,-4-4 171,5-1 171,2-2 171,0-6 187,-4 10 187,4-10 187,0 0 187,-2 10 203,2-10 203,0 0 203,0 0 203,15 7 218,6-7 218,-21 0 218,57-11 218,-16 1 234,-2 0 234,2-5 234,-5-2 234,1 5 250</inkml:trace>
  <inkml:trace contextRef="#ctx0" brushRef="#br0">12290 6075 0,'0'0'16,"6"10"16,-6-10 16,10 12 16,-8-6 31,-2 5 31,0-2 31,2 11 31,-6-6 47,-4 6 47,2-2 47,-8 14 47,-2-4 62,-2 1 62,-5-2 62,-2 2 62,-9-4 78,0 3 78,-2-5 78</inkml:trace>
  <inkml:trace contextRef="#ctx0" brushRef="#br0">11909 4391 0,'0'0'0,"0"0"0,0 0 16,0 0 16,0 0 16,0 0 31,0 0 31,0 0 31,0 0 31,0 0 31,0 0 47,2-8 47,-2 8 47,0 0 47,0 0 63,0 0 63,0 0 63,0 0 78,0 0 78,0 0 78,0 0 78,0 0 78,0 0 94,0 0 94,0 0 94,0 0 94,0 0 109,0 0 109,0 0 109,0 0 109,0 0 125,0 0 125,0 0 125,5-6 125,-5 6 141,0 0 141</inkml:trace>
  <inkml:trace contextRef="#ctx0" brushRef="#br0">13241 5784 0,'-3'-8'0,"1"4"0,2 4 0,-2-5 15,2 5 15,-4-9 15,4 9 15,-4-10 31,4 6 31,0 4 31,0-8 31,0 1 46,0 7 46,-2-10 46,4 2 46,-2 8 62,-2-17 62,0 11 62,2-2 62,0 0 78,0 8 78,0-15 78,0 12 78,0 3 93,-2-11 93,2 11 93,0-8 93,0 8 109,0 0 109,-2-9 109,2 9 109,0 0 109,0 0 125,0 0 125,0 0 125,0 0 140,-11 28 140,6-10 140,-3 13 140,0 2 140,1-2 156,5 1 156,-3 3 156,3-2 156,2-8 171,0 3 171,5 3 171,-1-7 171,5 5 187,1-8 187,-1-3 187,-1-2 187,-1-5 203,3-2 203,-1-1 203,-1-2 203,-1-2 218,5 0 218,-1-4 218,-11 0 218,28-10 218,-12 4 234,-5-7 234,5-1 234,7-9 234,-3-5 250,-2-1 250,-4-1 250,-3-3 250,1-1 265,-5 4 265,2-1 265,-5 0 265,1 6 281,0 5 281,-3 3 281,-2 1 281,3-1 296,-1 4 296,0 4 296,-2-2 296,0 4 312,0 7 312,2-11 312,-2 11 312,0-10 328,0 10 328,0-7 328,0 7 328,0 0 328,0 0 343,0 0 343,0 0 343,0 0 359,0 0 359,-11 21 359,11-12 359,-10 8 375,6 0 375,-5 0 375,7 3 375,-7 9 390,6-4 390,-2 7 390,3-9 390,2 8 406,0-6 406,0-6 406,0 1 406,10-2 406,-6-3 421,3-1 421,4-2 421</inkml:trace>
  <inkml:trace contextRef="#ctx0" brushRef="#br0">13623 5996 0,'0'0'0,"0"0"16,0 0 16,0-6 16,0 6 16,0 0 32,0 0 32,6-8 32,-6 8 32,0 0 47,4-7 47,-4 7 47,13-5 47,-4 1 63,10 0 63,0-1 63,0-1 63,2 4 79,-8 2 79,4 0 79,-6 0 79,1 2 94,-3 2 94,0-2 94,-5 5 94,4-1 110,-4-1 110,0 4 110,-4-1 110,0 0 110,0-8 125,-4 19 125,2-10 125,-4-2 125,2 4 141,4-2 141,-2 0 141,0 2 141,2-3 157,-3 2 157,6 0 157,-1 1 157,2 5 172,6 0 172,1 1 172,3-3 172,0 3 188,-1-1 188,10 7 188,-9-6 188,2-1 188,-8-4 204,2-1 204,-1-4 204,-2 2 204,-3-3 219,-2 1 219,4 0 219,-4-3 219,-2-4 235,0 9 235,0-9 235,-2 8 235,-6-1 250,4-2 250,-3 1 250,-4-1 250,1-1 266,4 1 266,-5-2 266,11-3 266,-17 0 282,17 0 282,0 0 282,-25-7 282,20 2 297,3-6 297</inkml:trace>
  <inkml:trace contextRef="#ctx0" brushRef="#br0">14073 5856 0,'13'-1'15,"-1"-2"15,8 6 15,15-6 15,-1 3 31,5 0 31,-3 0 31,5 3 31,1-2 47,-6 2 47,-2-3 47,-7 0 47,-3 0 62,-2 0 62,1 1 62,-5 2 62,0-3 78,-4 0 78,-14 0 78,18 0 78,-18 0 78,0 0 93,16-3 93,-16 3 93,3-4 93,-3 4 109,0 0 109</inkml:trace>
  <inkml:trace contextRef="#ctx0" brushRef="#br0">14485 5772 0,'-13'-5'15,"7"0"15,-4 1 15,10 4 15,-14-6 31,8 3 31,6 3 31,-10-4 47,10 4 47,-11-4 47,11 4 47,0 0 62,-7-1 62,7 1 62,0 0 62,0 0 78,0 0 78,0 0 78,0 0 78,0 0 93,0 0 93,0 0 93,-14 14 93,10-8 109,4 3 109,-2 1 109,2 6 109,0 1 109,2-1 125,-2 3 125,4 1 125,2-1 125,0-1 140,-1 0 140,3 0 140,-1 2 140,3-5 156,-1 2 156,2-2 156,-1-1 156,-4-5 172,3-6 172</inkml:trace>
  <inkml:trace contextRef="#ctx0" brushRef="#br0">14668 5569 0,'4'-6'0,"-4"6"16,6-6 16,-6 6 16,0 0 16,0 0 31,0 0 31,0 0 31,0 0 31,0 0 31,9 18 47,-5 0 47,0-1 47,1 3 47,7 9 62,-10 2 62,7 0 62,-5-3 62,6 2 78,-8-6 78,5-1 78,0 7 78,-1-5 94,1-4 94,-4-7 94,4 2 94,-3 1 94,-2-4 109,3-3 109,-3-3 109,-2-7 109,6 13 125,0-9 125,-6-4 125,0 0 125,0 0 141,0 0 141</inkml:trace>
  <inkml:trace contextRef="#ctx0" brushRef="#br0">14939 5651 0,'3'-10'16,"-1"2"16,-2 3 16,2-2 16,-2 7 32,5-13 32,-2 10 32,-3 3 32,2-8 47,-2 8 47,0 0 47,2-8 47,-2 8 63,0 0 63,0 0 63,0 0 63,0 0 63,0 0 79,0 0 79,-7 27 79,2-13 94,1 4 94,-3-1 94,-4 14 94,-3-8 110,5 3 110,-3 0 110,3-6 110,-2 9 110,-1 0 125,3-7 125,0-1 125,3-5 125,-2 0 141,-1 0 141,5 1 141,0-6 141,-1-1 157,3-2 157</inkml:trace>
  <inkml:trace contextRef="#ctx0" brushRef="#br0">15001 5928 0,'0'0'0,"0"0"0,0 0 16,0 0 16,7-4 16,-7 4 16,0 0 31,0 0 31,4-8 31,-4 8 31,8-5 47,-8 5 47,9-7 47,-1 5 47,0-2 62,-8 4 62,13-6 62,-6 3 62,-7 3 62,12-3 78,-12 3 78,0 0 78,13 0 78,-13 0 94,0 0 94,0 0 94,7 8 94,-7-8 109,2 10 109,-2-3 109,-2 2 109,2-1 125,0 1 125,0-1 125,0 0 125,0 3 141,2-3 141,0-1 141,6 10 141,-2 0 156,5-5 156,-4 3 156,7-1 156,-3-4 172,1 5 172,-3-3 172,2 2 172,-4-4 172,-2-2 187,0 3 187,-1-2 187,-2-2 187,-2-7 203,2 13 203,-2-6 203,-2 0 219,2-7 219,-2 14 219,-2-7 219,4-7 219,-7 10 234,-1-4 234,8-6 234,-8 9 234,8-9 250,-9 8 250,9-8 250,-10 6 250,10-6 266,-9 4 266,9-4 266,0 0 266,0 0 281,0 0 281,-18-12 281</inkml:trace>
  <inkml:trace contextRef="#ctx0" brushRef="#br0">15443 5238 0,'0'-8'0,"0"8"0,3-12 0,0 3 0,-1 1 16,0 2 16,-2 6 16,4-12 32,-1 8 32,-3 4 32,4-9 32,-4 9 47,7-3 47,-7 3 47,0 0 47,14-4 47,-14 4 63,0 0 63,15 9 63,-7 0 63,-4-3 79,1 4 79,1 7 79,-1-1 79,-3 5 94,0-1 94,-2 9 94,0-2 94,-2 1 110,2-1 110,2 1 110,-4 4 110,4-6 125,-2-4 125,2-2 125,2 11 125,0-7 141,-2-1 141,3-3 141,1-2 141,3 13 157,-1-8 157,-4-2 157,3-6 157,2 2 157,-5-1 172,4 2 172,-4-2 172,3 0 172,-3-2 188,-2 1 188,3-1 188,-3 3 188,1 1 204,-3-3 204,2 3 204,0-1 204,-2-1 219,5 1 219,-3-2 219,0 5 219,3-2 235,-1-1 235,8 11 235,-3-7 235,2-1 250,-1-1 250,1-3 250,0 3 250,5 5 266,2-3 266,-6-3 266,-1-1 266,-2-5 282,1 2 282,-4-3 282,1 1 282,-3-2 297,2-1 297,-2-1 297,-2 1 297,3 0 313,-3-1 313,0 3 313,-2-4 313,2 4 329,1 3 329,-3 1 329,0-5 329,2 1 329,-2-1 344,2-2 344,-2-8 344,0 14 344,0-6 360,0-8 360,0 13 360,-4-5 360,4-8 375,-7 14 375,-6-3 375,-6-1 375,-15 2 391</inkml:trace>
  <inkml:trace contextRef="#ctx0" brushRef="#br0">5469 7397 0,'-10'5'0,"10"-5"16,0 0 16,0 0 16,0 0 16,0 0 32,0 0 32,0 0 32,0 0 32,-11 3 47,11-3 47,0 0 47,0 0 47,0 0 63,-9 5 63,9-5 63,0 0 63,0 0 78,0 0 78,-12 0 78,12 0 78,0 0 78,0 0 94,0 0 94,0 0 94,0 0 94,0 0 110,0 0 110,0 0 110,0 0 110,0 0 125,0 0 125,0 0 125,0 0 125,0 0 141,19-18 141,-19 18 141,17-7 141,-9 6 157,3-3 157,-11 4 157,19-7 157,-11 7 172,-8 0 172,21-2 172,-21 2 172,18 0 188,-18 0 188,0 0 188,23 2 188,-23-2 203</inkml:trace>
  <inkml:trace contextRef="#ctx0" brushRef="#br0">5486 7476 0,'0'0'0,"-11"6"16,11-6 16,0 0 16,0 0 16,0 0 16,0 0 31,0 0 31,0 0 31,-6 4 31,6-4 47,0 0 47,0 0 47,0 0 47,0 0 63,0 0 63,0 0 63,0 0 63,0 0 78,0 0 78,0 0 78,0 0 78,20 11 94,-8-9 94,5 0 94,2 2 94,1-4 109,3 4 109,9 0 109,6-4 109,0 0 125,0-2 125,-2 2 125,5-2 125</inkml:trace>
  <inkml:trace contextRef="#ctx0" brushRef="#br0">6497 7141 0,'0'0'0,"0"0"16,0 0 16,0 0 16,0 0 16,0 0 16,0 0 32,0 0 32,0 0 32,0 0 32,0 0 47,0 0 47,0 0 47,0 0 63,0 0 63,0 0 63,0 0 63,0 0 63,0 0 78,-9-2 78,9 2 78,0 0 78,0 0 94,0 0 94,0 0 94,0 0 94,0 0 110,0 0 110,0 0 110,0 0 110,0 0 125,0 0 125,0 0 125,0 0 125,0 0 125,0 0 141,0 0 141,0 0 141,-8-6 141,8 6 157,0 0 157,0 0 157,0 0 172,-24 1 172,24-1 172,-21 5 172,5 2 172,0 1 188,0 0 188,3-3 188,2 2 188,1 1 203,3-2 203,1 1 203,1 3 203,3-5 219,-3 4 219,5 2 219,0-11 219,7 18 235,-2-10 235,6 6 235,3-2 235,-3 1 250,2-3 250,4 1 250,-4 1 250,-1-4 266,-3 1 266,0-1 266,-2 0 266,-2 0 282,1-2 282,-1 3 282,-1-1 282,-2 2 297,-2-2 297,0 8 297,0-1 297,-2-3 313,-2 4 313,-1-3 313,5-2 313,-4 1 328,2-4 328,2-8 328,-3 16 328,3-9 328,0 3 344,0-10 344,5 12 344,-1-1 344,3-3 360,5 7 360,1-2 360,-2-1 360,3 1 375,-3 0 375,4 0 375,-7-1 375,1 1 391,1 2 391,-3-1 391,-1 3 391,-6-3 391,0 4 407,-2 1 407,-4 12 407,-4-1 422,1-7 422,2 0 422,1-4 422,-2-1 438,-1-2 438,0 1 438,5-1 438,-6 1 453,4-1 453,1-1 453,1-1 453,-1 0 453,3-2 469,0-1 469,0-1 469,4 1 469,-2-1 485,2-1 485,-2 0 485,2 2 485,-2-2 500,2 0 500,1-1 500,1 2 516,-2 1 516,1-3 516,1 1 516,0-2 516,2 2 532,0-3 532,1 0 532,-7-6 532,27 6 547,-27-6 547,35-6 547,-1-8 547</inkml:trace>
  <inkml:trace contextRef="#ctx0" brushRef="#br0">7259 7608 0,'-8'-9'0,"8"9"16,0 0 16,-6-7 16,6 7 16,0 0 32,-5-7 32,5 7 32,0 0 32,0 0 47,-6-10 47,6 10 47,-5-9 47,5 9 63,-4-8 63,-2 2 63,4-2 63,2 8 78,-6-15 78,3 6 78,-1 2 78,4 7 94,-4-14 94,1 5 94,-1 1 94,1 2 110,3 6 110,-5-15 110,1 10 110,4 5 125,-2-10 125,2 10 125,0 0 125,-5-11 141,5 11 141,0 0 141,0 0 141,0 0 141,0 0 157,0 0 157,0 0 157,0 0 157,16 33 172,-9-17 172,0 1 172,2 2 188,1-2 188,-2 4 188,3 8 188,6 0 188,-6-6 203,-2-6 203,1 0 203,-2-2 203,-1-3 219,-3 0 219,6-4 219,-3 0 219,-3 0 235,1-1 235,-1-1 235,-4-6 235,10 9 250,-10-9 250,9 4 250,-9-4 250,0 0 250,0 0 266,0 0 266,36-10 266,-32 3 266,5-2 282,-3 1 282,0 0 282,3-5 282,-4 2 297,2-1 297,-2 1 297,1-3 297,-6 1 313,5 4 313,-3-2 313,-2 1 313,2-1 328,-2 11 328,2-17 328,-2 10 328,0 7 344,-2-17 344,2 9 344,0 8 344,0-15 360,0 7 360,0 8 360,0-9 360,0 9 375,0-11 375,0 11 375,0-10 375,0 10 391,0 0 391,0-13 391,0 13 391,0 0 407,0 0 407,2-12 407,-2 12 407,0 0 407,0 0 422,0 0 422,-2-13 422,2 13 438,0 0 438,0 0 438,0 0 438,0 0 453,0 0 453,0-9 453,0 9 453,0 0 453,0 0 469,0 0 469,0 0 469,0 0 469,0 0 485,0 0 485,0 0 485,0 0 485,0 0 500,-15 32 500,10-17 500,-2-1 500,4 2 516,-3 3 516,1-2 516,-1 1 516,4 0 516,-2 1 532,-2 0 532,1-1 532,-1 0 532,3 1 547,-1 0 547,2 0 547,-4 1 563,2-2 563,4 0 563,-2 1 563,-3 0 563,3-2 578,2 0 578,-2 0 578,2-5 594,0-1 594,0-11 594</inkml:trace>
  <inkml:trace contextRef="#ctx0" brushRef="#br0">7578 7728 0,'0'0'0,"0"0"0,0 0 16,0 0 16,6-9 16,-6 9 16,0 0 32,0 0 32,0 0 32,0 0 32,0 0 47,0 0 47,5-7 47,-5 7 47,0 0 63,0 0 63,0 0 63,0 0 63,0 0 78,0 0 78,0 0 78,0 0 78,0 0 78,0 0 94,5-5 94,-5 5 94,0 0 110,0 0 110,0 0 110,0 0 110,0 0 125,0 0 125,0 0 125,0 0 125,0 0 125,0 0 141,0 0 141,0 0 141,0 32 157,2-18 157,-4 4 157,2 1 157,0-2 157,0 3 172,0-1 172,0-1 172,0 1 172,0-2 188,0 3 188,2-4 188,-2 1 188,3-7 203,-3 2 203,2-4 203</inkml:trace>
  <inkml:trace contextRef="#ctx0" brushRef="#br0">7720 7731 0,'4'-7'16,"-4"7"16,0 0 16,4-10 16,-4 10 32,5-4 32,-5 4 32,14-6 32,-14 6 47,16-8 47,2 4 47,0-3 47,-2 6 63,4-4 63,1 2 63,2-1 63,-2 4 63,1-5 79,1 5 79,0-2 79,-3 2 79,3-2 94,-2 2 94,-3 0 94,0 0 110,-1 0 110,-17 0 110,24 0 110,-24 0 110,0 0 125,21 0 125,-21 0 125,11 0 125,-11 0 141,0 0 141,0 0 141,0 0 141</inkml:trace>
  <inkml:trace contextRef="#ctx0" brushRef="#br0">8077 7505 0,'-7'-8'0,"7"8"16,0 0 16,-4-7 16,4 7 16,0 0 31,0 0 31,0 0 31,0 0 31,0 0 47,0 0 47,0 0 47,0 0 47,-14 19 63,12-4 63,-1 1 63,1 2 63,2 1 78,-2-1 78,0 13 78,2-8 78,0 0 94,2 7 94,0-8 94,0 3 94,1-6 110,-1 0 110,3-2 110,-3 1 110,1-2 125,3-1 125,-4-6 125,5 0 125,-3-4 141</inkml:trace>
  <inkml:trace contextRef="#ctx0" brushRef="#br0">8291 7418 0,'0'-10'0,"0"-1"16,3 4 16,-3 7 16,2-12 31,-2 12 31,2-11 31,-2 11 31,0 0 47,0-9 47,0 9 47,0 0 47,0 0 63,0 0 63,0 0 63,0 0 63,0 0 63,0 0 78,0 0 78,0 0 78,0 0 78,-13 35 94,6-6 94,1 2 94,0 0 94,0 0 110,3 0 110,1 0 110,2-3 110,2-3 125,1-4 125,1 0 125,0-3 125,4 0 141,-1-2 141,1-1 141,7-2 141,-2-1 156,1-2 156,2-2 156,0-3 156,0-2 172,2-3 172,0-2 172,0-1 172,-2-8 172,0 3 188,0-5 188,-2 1 188,7-12 188,-6-1 203,-6 0 203,-1 4 203,-4 1 203,1-1 219,-3 3 219,2 0 219,-8-1 219,2 2 235,2 3 235,-3 4 235,1 0 235,2 1 250,0 9 250,-2-12 250,2 12 250,-2-10 266,2 10 266,-2-10 266,2 10 266,0 0 281,-6-9 281,6 9 281,0 0 281,0 0 297,0 0 297,0 0 297,0 0 297,0 0 313,-9 37 313,7-22 313,0 1 313,2 3 328,-2 1 328,2 1 328,-5 10 328,5-7 328,0 7 344,0 0 344,0-6 344,3-3 360,-3-1 360,4-5 360,-4 2 360,4 1 375,1-4 375,1-3 375,0 0 375,-2-4 375,3-2 391,-7-6 391</inkml:trace>
  <inkml:trace contextRef="#ctx0" brushRef="#br0">8693 7780 0,'2'-6'0,"-2"6"0,4-10 0,-4 10 0,4-6 16,-4 6 16,0 0 16,4-9 16,-4 9 32,0 0 32,0 0 32,0 0 32,4-6 47,-4 6 47,0 0 47,0 0 47,0 0 63,14 25 63,-10-8 63,-1-2 63,2 5 78,1-1 78,-1 2 78,-1 10 78,5 0 94,-4 0 94,0-9 94,-1-2 94,-2 0 110,3-2 110,-3-1 110,0-1 110,3-4 125,-5 1 125</inkml:trace>
  <inkml:trace contextRef="#ctx0" brushRef="#br0">9361 7637 0,'30'6'15,"-26"-3"15,5 12 15,1 1 31,-8 1 31,0 1 31,3 13 31,-7 0 31,-3-6 47,1-4 47,-4-2 47,2 0 47,-1-1 62,-7 11 62,3-8 62,-3-3 62,2-3 78,-1-1 78,1-1 78,1-4 78,0-2 94,-1-3 94</inkml:trace>
  <inkml:trace contextRef="#ctx0" brushRef="#br0">10057 7437 0,'0'0'15,"0"-11"15,0 11 15,3-6 31,-3 6 31,2-7 31,-2 7 31,2-9 47,-2 9 47,2-8 47,-2 8 47,2-6 47,-2 6 62,0 0 62,3-8 62,-3 8 62,0 0 78,0 0 78,0 0 78,0 0 78,0 0 94,18 22 94,-9-6 94,-2 3 94,-1 2 109,11 9 109,-8 0 109,-1 0 109,4-1 125,-3-7 125,-2-1 125,3 8 125,-2-4 140,1-7 140,1-2 140,-5-2 140,3 1 156,1-2 156,1-3 156,-3-6 156,-7-4 172,13 4 172,-13-4 172</inkml:trace>
  <inkml:trace contextRef="#ctx0" brushRef="#br0">10406 7413 0,'2'-13'0,"-2"13"0,2-8 0,-2 8 15,0 0 15,0 0 15,0-10 15,0 10 31,0 0 31,0 0 31,0 0 31,0 0 47,0 0 47,0 0 47,0 0 47,0 0 62,-13 36 62,5-19 62,2 12 62,-5-5 62,1-3 78,1-4 78,-2 13 78,2-7 78,4-3 94,-6 9 94,4-6 94,1-6 94,0 3 109,2-4 109,-1 3 109,3-7 109,2 0 125,0-3 125,5-3 125</inkml:trace>
  <inkml:trace contextRef="#ctx0" brushRef="#br0">10499 7663 0,'7'-7'15,"-7"7"15,7-7 15,-7 7 15,12-8 15,-12 8 31,8-7 31,-8 7 31,12-6 31,-12 6 46,16-2 46,-16 2 46,19-4 46,-19 4 62,17 2 62,-17-2 62,21 6 62,-14-4 78,2 5 78,-2-1 78,2 0 78,0 8 93,0 0 93,0 3 93,-6 1 93,1 3 109,-4-3 109,0 14 109,-4-10 109,-1 1 109,-2-3 125,2-3 125,1-1 125,-1-1 140,1-3 140,0-2 140,1-3 140,1 1 140,-1-3 156,3-5 156,-2 11 156,2-11 156,0 0 171,0 10 171,0-10 171,0 0 171,0 0 187,16-4 187,-16 4 187,30-13 187,-12 5 203,11-6 203,1-4 203,-3-1 203,3 1 218,-2 1 218</inkml:trace>
  <inkml:trace contextRef="#ctx0" brushRef="#br0">11145 7554 0,'-14'-4'15,"14"4"15,0 0 15,0 0 31,-11-4 31,11 4 31,0 0 31,0 0 47,0 0 47,0 0 47,0 0 47,0 0 47,0 0 62,-11-2 62,11 2 62,0 0 62,0 0 78,0 0 78,0 0 78,0 0 78,0 0 94,40-3 94,-19-1 94,13 3 94,-2-2 109,4 1 109,-2 0 109,1 2 109,-8-1 125,-4-1 125,-2 0 125,-1 2 125,-6 0 140,-14 0 140,24-4 140,-24 4 140,19-3 156,-19 3 156,7-4 156,-7 4 156</inkml:trace>
  <inkml:trace contextRef="#ctx0" brushRef="#br0">11325 7378 0,'-6'-9'16,"6"9"16,0 0 16,-6-6 16,6 6 31,0 0 31,0 0 31,0 0 31,0 0 47,0 0 47,0 0 47,0 0 47,-11 22 63,9-5 63,0-1 63,2 3 63,0 2 63,-3 9 78,3-5 78,0-2 78,-2 5 78,4 3 94,-2-6 94,5-4 94,-5-3 94,2 0 110,0-1 110,3 1 110,-1-6 110,4-1 125,-2-3 125</inkml:trace>
  <inkml:trace contextRef="#ctx0" brushRef="#br0">11669 7390 0,'5'-12'0,"-5"5"0,4-1 16,-4 8 16,2-14 16,1 5 16,-3 9 31,7-12 31,-5 8 31,-2 4 31,5-10 47,-5 10 47,0 0 47,2-9 47,-2 9 63,0 0 63,0 0 63,0 0 63,0 31 78,-4-10 78,-1 7 78,0 5 78,5 2 94,-5 0 94,3-3 94,0 0 94,4-3 94,-2-5 110,2-3 110,3-4 110,0 1 110,2-3 125,-1 1 125,-1-4 125,-1-2 141,6-1 141,-1-4 141,-2 2 141,1-3 141,-8-4 156,19 0 156,-19 0 156,23-7 156,-10-2 172,2-2 172,-4-5 172,7-12 172,-7 1 188,0-5 188,4 2 188,-9-3 188,1 2 203,-3 2 203,-2 7 203,2 4 203,-2 3 203,-2 2 219,2 3 219,-2-1 219,0 6 235,0 5 235,0-12 235,0 12 235,0 0 235,2-9 250,-2 9 250,0 0 250,0 0 250,0 0 266,0 0 266,-18 39 266,13-23 266,1 4 281,-3 7 281,5 1 281,-4-9 281,2 2 297,2 9 297,2-2 297,2-1 297,-2-8 313,0-1 313,0 0 313,8 1 313,-6-2 328,5-2 328,-3-4 328,3-1 328</inkml:trace>
  <inkml:trace contextRef="#ctx0" brushRef="#br0">12077 7692 0,'0'0'0,"5"-8"0,-5 8 16,0 0 16,0 0 16,7-7 16,-7 7 31,0 0 31,0 0 31,20 0 31,-20 0 47,19 7 47,-10-3 47,7 6 47,-3 2 47,-2 1 63,4 3 63,-4-2 63,-2 4 78,-2-1 78,-5 2 78,3-1 78,-3-1 94,-2 1 94,-2-2 94,2-1 94,-2-1 94,2-4 109,-3 1 109,3-2 109,0-9 109,-2 12 125,2-12 125,0 10 125,0-10 125,0 0 141,5 10 141,-5-10 141,0 0 141,20-1 156,-20 1 156,52-17 156,-16 3 156,2-6 172,5 5 172</inkml:trace>
  <inkml:trace contextRef="#ctx0" brushRef="#br0">12890 7656 0,'11'-5'0,"-11"5"0,0 0 16,0 0 16,0 0 16,11-2 16,-11 2 31,0 0 31,0 0 31,0 0 31,10 16 47,-10-8 47,0 3 47,0 5 47,-6 3 63,2-2 63,2 0 63,-3 1 63,-1 1 63,1 0 78,-2-1 78,-2 1 78,2-3 94,-2 1 94,0-1 94,2-4 94</inkml:trace>
  <inkml:trace contextRef="#ctx0" brushRef="#br0">13877 7231 0,'0'0'0,"2"-10"16,-2 10 16,0-8 16,0 8 16,0-8 31,0 8 31,3-8 31,-3 8 31,2-9 31,-2 9 47,2-6 47,-2 6 47,0 0 62,0-8 62,0 8 62,0 0 62,0 0 78,0 0 78,0 0 78,4 27 78,-4-9 94,3 15 94,1-11 94,-4 2 94,5 9 109,-3-1 109,3 1 109,0 0 109,-1-1 109,-2-3 125,3 5 125,1-6 125,2-3 125,-2-5 141,1-4 141,0 1 141,-1-2 141,2-4 156,-1-2 156,-1-2 156,1-6 156,-7-1 172,0 0 172,25-8 172,-11-5 172</inkml:trace>
  <inkml:trace contextRef="#ctx0" brushRef="#br0">14190 7318 0,'2'-20'0,"0"0"0,2 7 0,-1 2 15,-3 1 15,2 4 15,-2-1 15,0 7 31,2-12 31,-2 12 31,0-6 31,0 6 47,0 0 47,0 0 47,0 0 47,0 0 62,0 0 62,0 0 62,-18 26 62,6-7 78,-3 10 78,-6 2 78,2 1 78,4 0 93,-6 0 93,3 0 93,4 0 93,-1-1 109,-2 4 109,2-2 109,5-2 109,1-9 125,5 0 125,-3-6 125,5 1 125,4-4 140</inkml:trace>
  <inkml:trace contextRef="#ctx0" brushRef="#br0">14215 7564 0,'0'-6'0,"0"6"0,0 0 15,0 0 15,0-8 15,0 8 15,0 0 15,0 0 31,0 0 31,2-6 31,-2 6 31,0 0 47,0 0 47,0 0 47,0 0 47,0 0 62,7-7 62,-7 7 62,0 0 62,19 0 78,-19 0 78,19 4 78,-10 1 78,3-3 93,-1 4 93,-4-2 93,2 2 93,-2 3 109,-2-1 109,1 8 109,-4-1 109,-2 1 125,-2 1 125,-2-1 125,-3 0 125,3-1 140,-3 1 140,2-4 140,-2 3 140,3-1 156,-1-4 156,3 2 156,2-3 156,0 1 156,2 0 172,7 7 172,3 0 172,-1-1 187,2 1 187,10 5 187,-4-6 187,-3-1 203,0-3 203,-5-1 203,0-1 203,-3-2 203,-2-2 218,-1 0 218,-1-1 218,-4-5 218,0 8 234,0-8 234,-4 8 234,4-8 234,-26 8 250,7-4 250,-17 5 250,2-4 250,7-2 265,0-3 265,-6-4 265,9 2 265,-1-3 281,4 1 281,3-6 281,2-2 281,5 1 281</inkml:trace>
  <inkml:trace contextRef="#ctx0" brushRef="#br0">14497 7433 0,'0'0'16,"11"-2"16,-11 2 16,0 0 16,19-2 16,-1 2 31,3 0 31,-3 0 31,2-3 47,16 3 47,0 5 47,0-3 47,0 0 62,-4 0 62,2 0 62,-6 0 62,-5-2 62,-3 2 78,-2-2 78,1 0 78,-6 0 78,-13 0 94,21-2 94,-21 2 94,11-8 94,-11 8 109</inkml:trace>
  <inkml:trace contextRef="#ctx0" brushRef="#br0">14869 7266 0,'0'0'0,"0"0"0,0 0 15,-16-1 15,16 1 15,0 0 15,0 0 31,-11 13 31,6-4 31,-1 7 31,0 1 31,0-1 47,1 2 47,1 13 47,-3-6 47,3 6 62,0-7 62,4 6 62,4 1 62,-2-9 78,0 1 78,0-2 78,3-1 78,-1-4 94,3 1 94,-1-1 94,4 0 94,1-3 109,-2-7 109,3-2 109,-1-2 109</inkml:trace>
  <inkml:trace contextRef="#ctx0" brushRef="#br0">15109 7201 0,'2'-11'0,"-2"1"0,2 2 0,3 2 16,-5-3 16,2 3 16,-2 6 16,2-10 31,-2 10 31,2-8 31,-2 8 31,2-6 47,-2 6 47,0 0 47,0 0 47,0 0 47,0 0 62,0 0 62,0 0 62,0 0 62,3 30 78,-6-11 78,1 2 78,0 0 94,0 9 94,-3-4 94,5 1 94,-2-4 94,2 7 109,0-6 109,5-6 109,-3 2 109,0-3 125,2 1 125,1 0 125,2-3 125,0 2 141,-3-7 141,1-1 141,-1-1 141,1 0 156,-1-3 156,-4-5 156,8 11 156,-8-11 172,4 4 172,-4-4 172,0 0 172,0 0 187,0 0 187,0 0 187,0 0 187,0 0 203,13-23 203,-10 14 203,2-8 203,-3 3 203,3-1 219,-5 1 219,4 1 219,-2-1 219,0 2 234,3 1 234,-3 2 234,-2 1 234,2 1 250,-2 7 250,3-10 250,0 5 250,-3 5 266,2-10 266,-2 10 266,0 0 266,2-11 281,-2 11 281,0-5 281,0 5 281,0 0 297,0 0 297,2-13 297,-2 13 297,0 0 312,0-8 312,0 8 312,0 0 312,3-10 328,-3 10 328,2-8 328,-2 8 328,0 0 344,0-12 344,2 7 344,-2 5 344,0-11 344,0 11 359,2-8 359,-2 8 359,0-9 359,0 9 375,2-7 375,-2 7 375,0 0 391,3-10 391,-3 10 391,0 0 391,2-9 391,-2 9 406,0 0 406,0 0 406,0 0 406,0-9 422,0 9 422,0 0 422,0 0 422,0 0 437,0-12 437,0 12 437,0 0 437,2-8 453,-2 8 453,0 0 453,0 0 453,0-9 453,0 9 469,2-4 469,-2 4 469,0 0 469,0-10 484,0 10 484,0 0 484,0-9 484,0 9 500,0 0 500,0 0 500,6-11 500,-6 11 516,0 0 516,0-5 516,0 5 516,0 0 531,0 0 531,0 0 531,0 0 531,0 0 547,0 0 547,0-8 547,0 8 547,0 0 562,0 0 562,0 0 562,0 0 562,-8 31 578,4-17 578,-1 1 578,1 2 578,-1 2 594,1 0 594,-1-1 594,2 13 594,-1-9 609,-1-4 609,3 2 609,0-2 609,2-1 625,-2-1 625,0 1 625,-1-2 625,1 0 641,2 2 641,0-3 641,-2-4 641,2 1 641,0-3 656</inkml:trace>
  <inkml:trace contextRef="#ctx0" brushRef="#br0">15252 7531 0,'2'-11'0,"-2"11"0,2-7 16,-2 7 16,0 0 16,8-10 16,-8 10 32,2-8 32,-2 8 32,0-7 32,0 7 47,2-10 47,-2 10 47,2-6 47,-2 6 63,0 0 63,0 0 63,0 0 63,3-11 78,-3 11 78,0 0 78,2-5 78,-2 5 94,0 0 94,0 0 94,2-5 94,-2 5 110,0 0 110,7-5 110,-7 5 110,0 0 125,0 0 125,4-7 125,-4 7 125,0 0 141,8-4 141,-8 4 141,0 0 141,0 0 141,6-6 157,-6 6 157,0 0 157,0 0 157,5-7 172,-5 7 172,0 0 172,0 0 172,0 0 188,6-4 188,-6 4 188,0 0 188,0 0 203,0 0 203,0 0 203,0 0 203,7-4 219,-7 4 219,0 0 219,0 0 219,0 0 235,0 0 235,0 0 235,0 0 235,0 0 250,0 0 250,0 0 250,5-6 250,-5 6 250,0 0 266,0 0 266,0 0 266,0 0 266,0 0 282,16-3 282,-7 2 282,-9 1 282,21 0 297,-13 0 297,11 0 297,-6 1 297,4 2 313,-2-1 313,2 2 313,-6 0 313,1 0 328,-12-4 328,13 9 328,-9-5 328,-4-4 344,10 11 344,-10-6 344,0-5 344,0 17 360,0-12 360,0-5 360,-10 17 360,6-6 375,-3-3 375,3-2 375,-3 3 375,4-2 391,-1-2 391,4-5 391,-11 18 407,11-18 407,-5 8 407,5-8 407,-2 9 422,2-9 422,7 10 422,-3-3 422,3 0 438,0-1 438,2 1 438,4 2 438,-1 0 438,2 2 453,-2-3 453,3 2 453,-2 0 453,-1-2 469,2 3 469,-5-1 469,2-4 469,-4 4 485,2-1 485,-4-4 485,0 3 485,-1 1 500,-2 2 500,1-4 500,-1 2 500,-2 1 500,0-1 516,-2 0 516,-1 2 516,1-3 532,-2 0 532,1-1 532,-1 2 532,-1-2 547,0 0 547,1-2 547,-1 1 547,5-6 547,-11 7 563,11-7 563,-14 5 563,10 0 563,4-5 578,-11 2 578,11-2 578,0 0 578,0 0 594,-28-15 594,24 9 594,-4-2 594</inkml:trace>
  <inkml:trace contextRef="#ctx0" brushRef="#br0">15872 7057 0,'-7'-6'0,"7"6"0,-4-9 16,4 9 16,-7-6 16,7 6 16,-6-6 16,6 6 32,-6-8 32,6 8 32,-2-8 32,2 8 47,0-8 47,0 8 47,4-13 47,4 9 63,-1-2 63,2 0 63,9 0 63,0 1 79,1 1 79,1 0 79,-4 4 79,2 0 94,0 0 94,-8 4 94,1 0 94,-2 1 110,-5 1 110,6-3 110,-10 8 110,0 5 125,0 0 125,-10 1 125,1 2 125,1-1 141,-7 9 141,6-2 141,-2-8 141,5 3 141,-4-1 157,1 1 157,5-4 157,-1 2 157,1 1 172,1 0 172,3 2 172,3-1 172,4 11 188,1-9 188,-1-1 188,1-3 188,-2-2 204,3 4 204,2-2 204,-5 0 204,2-1 204,-1-1 219,-3 2 219,3-3 219,-2 1 235,2 1 235,-5-1 235,5 0 235,-5 3 250,-4 0 250,4-2 250,-2 3 250,4-1 266,1 1 266,-5-2 266,3 3 266,4-2 282,-5 0 282,2 13 282,3-8 282,2 5 282,1 2 297,-2-8 297,3 5 297,-1-8 297,-3 1 313,2-4 313,-5 1 313,4 1 329,-2-5 329,-1 4 329,-1-3 329,3-5 329,-7 2 344,2-3 344,-4-1 344,0 1 344,2-2 360,-5-1 360,-1 6 360,-1-4 375,-3-5 375,4 1 375,-5 1 375,-2-1 391,-4-2 391,-4 0 391,1-2 391,-3 0 391,-11-4 407,2-3 407,-5-1 407,-2 2 407,5-6 422</inkml:trace>
  <inkml:trace contextRef="#ctx0" brushRef="#br0">5539 9174 0,'0'0'0,"0"0"0,-12 3 0,12-3 16,0 0 16,0 0 16,0 0 16,3 13 31,-3-13 31,0 0 31,7 13 31,-3-8 47,5 1 47,1 1 47,3 1 47,6-2 63,-1 0 63,-2 1 63,-1-1 63,6 0 78,-3-2 78,1 0 78,4 2 78,-3-2 94,0 0 94,-1-1 94,-3 1 94,-16-4 110,20 0 110</inkml:trace>
  <inkml:trace contextRef="#ctx0" brushRef="#br0">5639 9408 0,'0'0'0,"-9"4"15,9-4 15,0 0 15,-12 4 15,12-4 31,0 0 31,0 0 31,-8 4 31,8-4 47,0 0 47,0 0 47,0 0 47,-5 9 62,5-9 62,0 0 62,0 0 62,0 0 78,13 14 78,-5-10 78,1 0 78,9 1 78,2-1 93,3 3 93,16 3 93,-5-3 109,3-2 109,-12 0 109,9-1 109,-7-2 125</inkml:trace>
  <inkml:trace contextRef="#ctx0" brushRef="#br0">7090 9110 0,'0'0'0,"0"0"16,0 0 16,0 0 16,0 0 31,0 0 31,0 0 31,0 0 31,0 0 31,0 0 47,0 0 47,0 0 47,-14 0 47,14 0 63,0 0 63,0 0 63,0 0 63,0 0 78,0 0 78,0 0 78,0 0 78,0 0 94,0 0 94,0 0 94,0 0 94,0 0 94,-14 2 110,14-2 110,0 0 110,0 0 125,0 0 125,0 0 125,0 0 125,0 0 141,0 0 141,0 0 141,0 0 141,0 0 141,0 0 156,0 0 156,0 0 156,0 0 156,0 0 172,0 0 172,0 0 172,0 0 172,0 0 188,0 0 188,-13-2 188,13 2 188,0 0 203,0 0 203,0 0 203,0 0 203,0 0 219,0 0 219,0 0 219,0 0 219,0 0 235,0 0 235,0 0 235,-2-11 235,2 11 250,0 0 250,0 0 250,0 0 250,0 0 266,0 0 266,0-8 266,0 8 266,0 0 281,0 0 281,0 0 281,0 0 281,0 0 297,0 0 297,0 0 297,0 0 297,0 0 297,0 0 313,0 0 313,0 0 313,25 31 313,-10-3 328,4 6 328,-6-5 328,2 3 328,0-1 344,-1 2 344,-1-2 344,6 2 344,-3-3 360,-2 0 360,-3-3 360,0-3 360,3-6 360,-3-1 375,-4-3 375,3-2 375,-4 1 391,3-3 391,-5 1 391,4-3 391,-4-3 406,1 2 406,-5-7 406,7 13 406,-5-10 406,-2-3 422,6 9 422,-6-9 422,0 0 438,8 6 438,-8-6 438,0 0 438,0 0 438,0 0 453,0 0 453,13-23 453</inkml:trace>
  <inkml:trace contextRef="#ctx0" brushRef="#br0">7434 9254 0,'0'0'0,"2"-17"0,-2 9 16,0 8 16,-2-16 16,2 16 16,0-13 32,0 13 32,0-16 32,0 9 32,2 0 32,-2 7 47,3-16 47,-3 8 47,0 8 47,2-11 63,-2 11 63,0-11 63,0 11 63,3-8 79,-3 8 79,0 0 79,0-10 79,0 10 94,0 0 94,2-9 94,-2 9 94,0 0 110,0 0 110,2-7 110,-2 7 110,0 0 125,0 0 125,0 0 125,2-9 125,-2 9 141,0 0 141,0 0 141,0 0 141,0 0 157,0 0 157,-9 25 157,7-9 157,-5 4 172,2 1 172,-4 10 172,-3 1 172,3 0 172,-2-1 188,5 0 188,-4-1 188,1 3 204,0-7 204,5 1 204,-1-7 204,2-3 219,-1 16 219,2-12 219,-3-3 219,3-1 219,0 0 235,2-4 235,0-1 235,0 3 235,-2 0 250,2-5 250,-3 1 250,3-2 250,3-1 266,-3-8 266,-3 15 266,3-7 266,0-8 282,0 15 282,0-15 282,-2 12 282,2-6 297,0-6 297,0 8 297,0-8 297,-5 9 297,5-9 313,0 0 313,-2 10 313,2-10 313,0 0 329</inkml:trace>
  <inkml:trace contextRef="#ctx0" brushRef="#br0">7767 9354 0,'0'0'16,"0"0"16,0 0 16,0 0 16,0 0 32,0 0 32,0 0 32,0 0 32,0 0 47,0 0 47,0 0 47,0 0 47,0 0 63,0 0 63,-13 17 63,13-17 63,0 0 63,20 10 79,0-6 79,1 0 79,20 3 79,-5-3 94,8-1 94,-3-1 94,-3-2 94,2 4 110,1 0 110,-3-1 110,1-1 110,-12 2 125,-4 0 125,-2-1 125,-1 1 125,-4-1 141,0-1 141,-2 1 141,-3-3 141,-11 0 157,19 4 157,-19-4 157,15 3 157,-15-3 172,14 0 172,-14 0 172,0 0 172,12 3 188,-12-3 188,0 0 188,0 0 188,14 2 204,-14-2 204,0 0 204,0 0 204,0 0 219,0 0 219,0 0 219,0 0 219,0 0 235,0 0 235,15-10 235,-15 10 235</inkml:trace>
  <inkml:trace contextRef="#ctx0" brushRef="#br0">8109 9243 0,'0'0'0,"-7"-8"0,7 8 16,0 0 16,0-9 16,0 9 16,-2-8 16,2 8 31,0 0 31,0 0 31,-7-8 31,7 8 47,0 0 47,0 0 47,0 0 47,-2-7 63,2 7 63,0 0 63,0 0 63,0 0 78,0 0 78,0 0 78,0 0 78,2 38 94,-2-19 94,3 2 94,-3 9 94,2-1 110,0 4 110,-2-3 110,2-4 110,-2 4 125,3 0 125,-1-4 125,0-6 125,0-2 141,0 3 141,2-3 141,-2 2 141,2-2 156,-4-2 156,5-2 156,-3 1 156,2-3 172,-4-2 172,5 1 172,-3-5 172,-2-6 172,7 8 188</inkml:trace>
  <inkml:trace contextRef="#ctx0" brushRef="#br0">8884 9196 0,'0'-8'16,"0"8"16,0 0 16,0-13 16,0 13 32,0 0 32,-2-12 32,2 12 32,-2-10 32,2 10 47,0 0 47,-2-15 47,2 15 47,0 0 63,0-12 63,0 12 63,0 0 63,0-10 79,0 10 79,0 0 79,-3-14 79,3 14 94,0 0 94,0-11 94,0 11 94,0 0 110,0 0 110,-4-10 110,4 10 110,0 0 125,0 0 125,0 0 125,0 0 125,-2-11 141,2 11 141,0 0 141,0 0 141,0 0 141,0 0 157,0 0 157,0 0 157,-9 40 172,1-12 172,4 5 172,-1 2 172,3 0 172,0 2 188,0 1 188,0-2 188,2-1 188,2 0 204,4-4 204,-1 0 204,-3-6 219,3-3 219,4-4 219,-4-1 219,4-1 219,-3-2 235,6 2 235,-1-4 235,1-2 235,-1-2 250,0-2 250,4-2 250,-4-1 250,7 1 266,0-7 266,1 2 266,-6-6 266,5-1 282,-4-2 282,2-3 282,-5-3 282,12-8 297,-6-4 297,-4-2 297,3 0 297,-5-3 297,-2 3 313,3-3 313,-5 1 313,-1-3 313,-1 3 329,-1 8 329,-1-7 329,-1 9 329,3-1 344,-5 4 344,0-2 344,5 4 344,-5 0 360,0-4 360,4 3 360,-4 4 375,2-19 375,-2 21 375,0-1 375,0 5 391,0 8 391,0-17 391,0 17 391,2-9 407,-2 9 407,0 0 407,0-13 407,0 13 422,0 0 422,0-11 422,0 11 422,0 0 438,0 0 438,0 0 438,0 0 438,0 0 438,0-13 454,0 13 454,0 0 454,0 0 454,0 0 469,0 0 469,-2 44 469,2-25 485,0-1 485,-2 3 485,4 12 485,0 0 485,-2-1 500,3 4 500,-6-7 500,6 3 500,1 32 516,-2-34 516,-2 2 516,2-10 532,4 0 532,-4-1 532,-2 0 532,2-4 547,0 3 547,1-2 547,-1 1 547,0-3 563,0 0 563,-2 3 563,5-2 563,-3-2 563,0 2 579,0-4 579,-2-1 579,3 1 579,-3-5 594,0-8 594,5 20 594,-5-13 594,0-7 610,2 16 610,-2-10 610,0-6 610,2 12 625,-2-12 625,0 0 625,0 12 625,0-12 641,0 0 641,0 13 641,0-13 641,0 0 657,0 0 657,3 10 657,-3-10 657,0 0 672,0 0 672,0 0 672,2 11 672,-2-11 688,0 0 688,0 0 688,0 0 688,0 0 704,0 0 704,0 0 704,0 0 704,0 8 704,0-8 719,0 0 719,0 0 719,0 0 735,0 0 735,-19-31 735</inkml:trace>
  <inkml:trace contextRef="#ctx0" brushRef="#br0">3104 9294 0,'2'-12'0,"0"4"0,2-1 0,-4 9 15,0-11 15,0 11 15,3-13 15,-3 13 31,2-8 31,-2 8 31,2-11 31,-2 11 31,2-8 47,-2 8 47,2-8 47,-2 8 62,0-10 62,0 10 62,0-8 62,0 8 78,0-14 78,0 7 78,0 7 78,0-17 78,0 9 93,0 8 93,-2-16 93,2 8 93,0 8 109,-2-16 109,2 7 109,0 9 109,-2-14 125,0 8 125,2 6 125,-3-11 125,3 11 140,0-7 140,0 7 140,0 0 140,-2-11 156,2 11 156,0 0 156,0 0 156,0 0 172,0 0 172,0 0 172,0 0 172,-9 25 187,0 8 187,4 0 187,1 6 187,-1 0 203,3 0 203,-2 2 203,6-2 203,0 0 218,0-5 218,7 4 218,1-4 218,-1 0 234,4-4 234,1-1 234,-3-7 234,4-2 234,-4-6 250,0 0 250,1 1 250,1-6 250,-4-1 265,1-1 265,-2-1 265,3-4 265,-11-2 281,21 0 281,-21 0 281,28-10 281,-15-3 297,1-1 297,-3 0 297,6-10 297,-4-6 297,-1-1 312,-5 1 312,1-2 312,-3-1 328,-1 1 328,-2-3 328,6 7 328,-4-5 343,-4 4 343,0 2 343,3 7 343,-3 1 359,2 0 359,0 2 359,-2 0 359,0 4 375,2 0 375,-2 4 375,0-1 375,0 1 375,0 9 390,0-16 390,0 9 390,0 7 406,0-12 406,0 12 406,0-9 406,0 9 406,0 0 422,0 0 422,0-9 422,0 9 422,0 0 437,0 0 437,0 0 437,-9 30 437,3 2 453,-2 0 453,4 4 453,-3 4 453,1-2 468,3-1 468,1-1 468,0-1 468,6 5 484,-1-9 484,3 3 484,3-4 484,5 4 500,8 23 500,-10-34 500,2-2 500,0-3 515,-1-3 515,-1 1 515,10 8 515,-5-8 531,-2-3 531,-1-4 531,-3-1 531,0-6 547,-11-2 547,0 0 547,0 0 547</inkml:trace>
  <inkml:trace contextRef="#ctx0" brushRef="#br0">3707 9544 0,'0'0'0,"0"-13"0,3 6 0,-3 7 16,3-9 16,-3 9 16,4-9 31,-4 9 31,0 0 31,2-8 31,-2 8 31,9-4 47,-9 4 47,13-6 47,-1 4 47,-12 2 63,30-2 63,-7 2 63,-1 0 63,16 2 78,-4 0 78,2-1 78,-2 2 78,2-1 94,-2 1 94,-6-3 94,-3 1 94,-4-1 109,-1 2 109,-1 0 109,-2-2 109,-17 0 125,28 0 125,-28 0 125,18 2 125,-18-2 141,0 0 141,18-4 141,-18 4 141,0 0 156,5-11 156,-5 11 156,0 0 156,-9-18 156,9 18 172,-16-20 172,2 7 172,1 4 172,-4-4 188,2 0 188,-2 1 188,4 0 188,-3 4 203,2-2 203,3-1 203,2 2 203,0 4 219,2-2 219,3 1 219,4 6 219,-12-7 234,12 7 234,-9-9 234,9 9 234,-5-6 250,5 6 250,0 0 250,-6-7 250,6 7 266,0 0 266,0 0 266,0 0 266,0 0 281,0 0 281,-6 24 281,12-9 281,0 4 297,3 12 297,0-1 297,3-2 297,-1 0 313,3 1 313,2-4 313,-2-3 313,-1-3 313,6 8 328,-4-9 328,0-1 328,-4-3 344,4 1 344,-1-2 344,0 2 344,0-1 344,-3-5 359,3 1 359,-14-10 359,18 6 359</inkml:trace>
  <inkml:trace contextRef="#ctx0" brushRef="#br0">4472 9184 0,'0'0'0,"-3"-14"0,3 14 0,-2-13 15,2 13 15,2-11 15,-2 11 31,0 0 31,3-11 31,-3 11 31,0 0 31,0 0 47,4-9 47,-4 9 47,0 0 47,0 0 62,0 0 62,0 0 62,37 23 62,-24-7 78,1-1 78,-4 2 78,9 11 78,0 3 94,-4-2 94,4 2 94,-2-2 94,-2 1 109,1 0 109,2 0 109,-4-5 109,-3-1 125,0-4 125,-1-5 125,-3 1 125,-1-2 140,1-3 140,-5-1 140,4-1 140,-6-9 140,6 10 156,-6-10 156,0 0 156,0 0 156,0 0 172,0 0 172,0 0 172,14-54 172</inkml:trace>
  <inkml:trace contextRef="#ctx0" brushRef="#br0">4807 9290 0,'2'-28'0,"2"3"0,-1 6 0,2 4 16,-3-2 16,1 5 16,-3 1 16,2 2 16,-2 9 31,2-16 31,-2 16 31,2-12 31,-2 12 47,0 0 47,2-10 47,-2 10 62,0 0 62,0 0 62,0 0 62,0 0 78,0 0 78,0 0 78,0 0 78,5 38 94,-7-17 94,4 12 94,0 2 94,0-2 94,-4 4 109,0 0 109,4 0 109,0 2 125,0-1 125,-2 2 125,0-3 125,5 1 141,2-4 141,-4 1 141,5-4 141,1-8 141</inkml:trace>
  <inkml:trace contextRef="#ctx0" brushRef="#br0">12134 9225 0,'0'0'0,"0"0"16,0 0 16,0 0 16,0 0 16,0 0 31,0 0 31,-13 0 31,13 0 31,0 0 47,0 0 47,0 0 47,0 0 47,0 0 63,0 0 63,0 0 63,48 0 63,-25 1 78,13-2 78,2 1 78,4 1 78,-1-1 94,-3 3 94,-1 1 94,2-4 94,-5 4 109,0 2 109,-6-4 109,-5 3 109,-8-3 109,0 0 125,-4 0 125</inkml:trace>
  <inkml:trace contextRef="#ctx0" brushRef="#br0">12166 9393 0,'-8'0'15,"8"0"15,0 0 15,0 0 31,0 0 31,0 0 31,0 0 31,0 0 47,38 8 47,-17-6 47,15 0 47,-2-2 47,5 0 62,3 0 62,-4 0 62,-2 0 62,3 3 78,-3-6 78,-1 6 78,-8-3 78,-4 0 94,-5-3 94,-2 1 94,-4-1 94</inkml:trace>
  <inkml:trace contextRef="#ctx0" brushRef="#br0">12431 9157 0,'-7'-4'0,"7"4"16,0 0 16,-5-7 16,5 7 16,0 0 32,0 0 32,0 0 32,0 0 32,0 0 47,0 0 47,44 11 47,-26-3 47,3 1 63,-3-1 63,11 6 63,-6-2 63,0 1 78,-6-3 78,-2 4 78,2-1 78,-4-1 78,-2 0 94,1 3 94,-3-1 94,-5-2 110,-4 1 110,2-4 110,-4 8 110,0-4 125,-5 1 125,1 2 125,-2-3 125,-5-1 125,-4 3 141,6-4 141,-2 0 141,-1-2 141,3-1 157,2 0 157,-1-2 157,3-2 157,1 0 172,-1 3 172,7-7 172,-12 6 172</inkml:trace>
  <inkml:trace contextRef="#ctx0" brushRef="#br0">658 11137 0,'0'0'0,"0"0"15,0 0 15,0 0 15,0 0 31,0 0 31,0 0 31,0 0 31,0 0 31,0 0 46,0 0 46,0 0 46,-11 29 46,11-29 62,-4 15 62,4-4 62,-2-2 62,2 2 78,0-11 78,-3 27 78,1-12 78,2 3 93,-2-2 93,2 1 93,-2 1 93,2 0 109,-3-1 109,3 4 109,0-4 109,-3 4 125,6-4 125,-6 1 125,3 1 125,0-1 125,0-1 140,0-3 140,0-3 140,0-2 156,0-9 156,3 11 156</inkml:trace>
  <inkml:trace contextRef="#ctx0" brushRef="#br0">672 11214 0,'0'0'0,"0"-13"0,0 13 16,0 0 16,-2-8 16,2 8 16,0 0 31,0 0 31,0 0 31,0 0 31,0 0 47,0 0 47,0 0 47,0 0 47,0 0 47,0 0 63,0 0 63,0 0 63,-2 35 63,2-16 78,0 2 78,0-1 78,2 11 78,-2 2 94,0-2 94,0-7 94,0-1 94,0 7 110,2-5 110,-2-6 110,0-3 110,3 3 125,-1-3 125,0-2 125,0-4 125,0 1 141,-2-11 141,0 12 141,0-12 141,0 0 156,0 0 156</inkml:trace>
  <inkml:trace contextRef="#ctx0" brushRef="#br0">725 11344 0,'0'0'16,"0"-13"16,0 13 16,0 0 16,0-10 31,0 10 31,0 0 31,0 0 31,0 0 47,2-10 47,-2 10 47,0 0 47,0 0 62,0 0 62,0 0 62,0 0 62,0 0 78,0 0 78,0 0 78,0 0 78,0 0 94,0 0 94,0 0 94,0 0 94,0 0 109,0 0 109,0 0 109,0 0 109,0 0 109,0 0 125,0 38 125,0-29 125,0-9 125,0 16 141,0-16 141,-2 14 141</inkml:trace>
  <inkml:trace contextRef="#ctx0" brushRef="#br0">811 11228 0,'0'0'0,"0"0"16,0 0 16,0 0 16,0 0 16,0 0 16,4-7 31,-4 7 31,0 0 31,0 0 47,0 0 47,0 0 47,0 0 47,0 0 62,0 0 62,0 0 62,0 0 62,0 0 62,0 0 78,0 0 78,0 0 78,0 0 94,0 0 94,0 0 94,0 0 94,12 22 94,-9-6 109,-3 2 109,4 1 109,-4 2 109,2-5 125,-2 5 125,5 10 125,-1-9 141,-1-1 141,-3-2 141,3-2 141,-1 0 141,0 2 156,0 1 156,3-3 156,-3 1 156,0-1 172,0 1 172,0-6 172,3-2 172,-3-1 187,-2-9 187,5 10 187</inkml:trace>
  <inkml:trace contextRef="#ctx0" brushRef="#br0">1023 11228 0,'0'0'0,"0"0"0,0 0 0,0 0 16,0 0 16,0 0 16,0 0 16,0 0 16,0 0 32,0 0 32,0 0 32,0 0 32,0 0 47,0 0 47,0 0 47,0 0 63,14 33 63,-9-14 63,-3-3 63,0 3 63,3-1 78,-1 13 78,1-7 78,2-3 78,-2-2 94,-3 0 94,4 10 94,1-5 94,1-4 110,-2-3 110,1-1 110,-1-1 110,3-5 125,-9-10 125</inkml:trace>
  <inkml:trace contextRef="#ctx0" brushRef="#br0">1308 11321 0,'-4'-10'0,"4"10"0,0 0 15,-5-10 15,5 10 15,-4-11 31,4 11 31,0 0 31,0 0 31,-5-10 47,5 10 47,0 0 47,0 0 47,0 0 62,-2-8 62,2 8 62,0 0 62,0 0 78,0 0 78,0 0 78,0 0 78,0 0 93,-4-11 93,4 11 93,0 0 93,0 0 93,0 0 109,0 0 109,0 0 109,0 0 109,0 0 125,0 0 125,-2-10 125,2 10 125,0 0 140,0 0 140,0 0 140,0 0 140,0 0 156,0 0 156,0 0 156,0 0 156,-3-8 172,3 8 172,0 0 172,0 0 172,0 0 172,0 0 187,-7-13 187,7 13 187,0 0 203,0 0 203,0 0 203,-5-13 203,5 13 218,0 0 218,-4-9 218,4 9 218,0 0 218,-4-13 234,1 8 234,3 5 234,-2-13 250,-2 7 250,0-4 250,4 2 250,-4-1 250,2-2 265,-5-4 265,3 0 265,-3-2 265,3 0 281,-4 4 281,2 1 281,-1-5 297,0 5 297,0-5 297,-4 3 297,0 0 297,-1-2 312,1 3 312,0 1 312,1 1 312,-1 0 328,0-1 328,-4 2 328,2-1 328,-1 2 343,-2 1 343,0-1 343,-2 0 343,0 1 359,-3 4 359,3-2 359,0 0 359,-3 3 375,-1 0 375,1 1 375,-2 0 375,-11 2 375,0 0 390,-1 2 390,6 0 390,3 1 390,-5 3 406,-4-3 406,8 6 406,4-3 406,-9 2 422,2 2 422,-2 2 422,5-1 422,5-1 437,5-2 437,0 3 437,-2 1 437,-8 4 453,1 3 453,7-2 453,2-3 453,4 0 468,-1 3 468,-6 7 468,8-1 468,-1-5 484,0 1 484,2 7 484,-2 3 484,3-6 500,2-2 500,1 7 500,-5 2 500,3-1 515,5 1 515,-3-4 515,3 3 515,-2 2 531,2 0 531,4 1 531,-2 2 531,4-4 547,2 2 547,-1-2 547,8 3 547,-4-2 562,7 2 562,-5-2 562,4-1 562,-1 1 562,2-2 578,4 1 578,2-1 578,-1-2 578,4 0 593,2-2 593,-1 2 593,6-3 593,0-1 609,-1-1 609,6-2 609,-1 2 609,3-5 625,1-1 625,5-3 625,1-2 625,1-1 640,2-4 640,0-1 640,-1-5 640,1-3 640,0-1 656,-2-1 656,-1-2 656,-1-3 656,-1-5 672,-2 3 672,1-5 672,-7-1 672,0 0 687,-2-5 687,-3 0 687,-6 2 687,3-3 703,-9-3 703,-2 6 703,-2-7 703,-3 3 718,-1-6 718,-5-1 718,-4-1 718,2 0 734,-6 0 734,2-2 734,-3 2 734,-1-2 750,-2 5 750,1-4 750,1 4 750,-1 4 765,-3-1 765,1 3 765,5 4 765,-3 2 781,0 0 781,0-2 781,0 2 781,-1 2 797,0-3 797,-1 0 797,0 1 797,1 2 797,-2-2 812,1 1 812,-2 1 812,1-1 828,1 0 828,-2 3 828,-1 0 828,3-1 843,-2 1 843,1-1 843,4 3 843,-3 2 843,-3-2 859,3-1 859,0 3 859,1-1 859,-2 6 875,5-3 875,-4 1 875,5 2 875,-4-2 890,8 7 890,-6-8 890,6 8 890,-9-8 906,9 8 906,-9-8 906,9 8 906,-10-5 922,10 5 922,-15-4 922,15 4 922,-17 0 922,17 0 937,0 0 937</inkml:trace>
  <inkml:trace contextRef="#ctx0" brushRef="#br0">3089 11379 0,'0'0'0,"0"-7"0,0 7 0,-2-8 15,2 8 15,0 0 15,-4-10 31,4 10 31,-2-6 31,2 6 31,-3-9 31,3 9 46,-2-8 46,2 8 46,-4-8 46,4 2 62,0 6 62,-5-14 62,5 9 78,0 5 78,-5-10 78,5 10 78,0-8 78,0 8 93,0 0 93,-2-8 93,2 8 93,0 0 109,0-9 109,0 9 109,0 0 109,0 0 125,0 0 125,0 0 125,0 0 125,0 0 140,-3 31 140,3-12 140,-2 13 140,4-1 156,1 4 156,-3-2 156,2-1 156,3 0 171,4-3 171,0 0 171,-2-5 171,2-3 187,2-7 187,0 1 187,-1-1 187,1-2 187,4-2 203,0-4 203,-4 1 203,5-7 203,-4 2 218,-12-2 218,20-7 218,-1-1 218,-4-2 234,-4-5 234,6 1 234,-2-11 234,0-3 250,-4-1 250,1 1 250,-3 3 250,-1-4 265,0 5 265,-4 3 265,1 4 265,-3-2 281,0 1 281,0 2 281,-2-1 281,3 1 296,-3 2 296,2 4 296,-2-1 296,2 1 312,-2 2 312,0-1 312,2 3 312,-2 6 328,2-12 328,-2 6 328,0 6 328,0 0 343,0-13 343,0 13 343,0-5 343,0 5 343,0 0 359,0 0 359,0 0 359,0 0 359,0 0 375,0 0 375,0 0 375,-8 26 375,5-10 390,1 15 390,-2 0 390,2-7 390,2 10 406,0-6 406,0-1 406,0-5 406,2 10 421,2-8 421,-2-3 421,1-3 421,3 1 437,-1-2 437,4 4 437,-2-3 437,0-2 453,3 0 453,1 1 453,-3-5 453,7 0 453,-4-4 468,2-1 468,-3-6 468,7 2 468</inkml:trace>
  <inkml:trace contextRef="#ctx0" brushRef="#br0">3813 11572 0,'0'0'0,"0"0"0,0 0 15,0 0 15,0 0 15,-2-10 15,2 10 31,0 0 31,0 0 31,0 0 31,11-5 47,-11 5 47,21-6 47,-4 6 47,4-7 47,2 3 62,-5-1 62,5 2 62,-2-1 62,2 3 78,-3 1 78,-2-3 78,0 3 78,-4-2 93,-14 2 93,23 0 93,-23 0 93,16-2 109,-16 2 109,0 0 109,0 0 109,16-2 125,-16 2 125,0 0 125,0 0 125,0 0 140</inkml:trace>
  <inkml:trace contextRef="#ctx0" brushRef="#br0">3989 11364 0,'-10'-6'0,"10"6"0,0 0 15,-7-4 15,7 4 15,0 0 15,0 0 31,0 0 31,0 0 31,0 0 31,-16 22 47,16-7 47,-5 3 47,5 1 47,0 2 62,3 9 62,-3-5 62,0-2 62,5-3 78,2 9 78,-1-5 78,-1-3 78,4 8 94,-2-4 94,2-5 94,-2-1 94,1-1 109,4-2 109,-3-1 109,0 1 109,3 0 125,-1-3 125,1-5 125,-1 1 125,0-6 125</inkml:trace>
  <inkml:trace contextRef="#ctx0" brushRef="#br0">4569 11013 0,'-8'-11'0,"8"11"0,0 0 16,-11-2 16,11 2 16,0 0 16,-17 17 31,4-1 31,-6 11 31,4 3 31,1 5 47,0-2 47,4 7 47,2-3 47,1 0 63,0 4 63,5-2 63,2-3 63,2 4 78,-2-4 78,7 0 78,2-4 78,5 2 94,-1-4 94,6-1 94,3-4 94,3 0 109,-2-3 109,7-4 109,0-1 109,2-5 109,-7-1 125,9-3 125,-11-4 125,1-1 125,-3-3 141,0-3 141,-3-1 141,0-4 141,-2-3 156,0-3 156</inkml:trace>
  <inkml:trace contextRef="#ctx0" brushRef="#br0">4951 11256 0,'0'0'0,"-2"-11"0,2 11 16,2-15 16,0 10 16,0-4 16,-2 9 31,5-11 31,-1 6 31,-4 5 31,5-8 47,-5 8 47,7-4 47,-7 4 47,0 0 63,18 0 63,-18 0 63,21 5 63,-6 3 78,2 5 78,0-1 78,6 9 78,3 1 94,-3 1 94,2 4 94,-3-5 94,1 1 109,0 1 109,-7-5 109,4 6 109,-4-6 125,0-3 125,-2-2 125,0-2 125,-3 1 125,-1-3 141,-2-2 141,1 0 141,0-1 141,-9-7 156,12 4 156,-12-4 156,0 0 156,0 0 172,28-11 172,-24 3 172,3-6 172,-1-3 188,-1-1 188</inkml:trace>
  <inkml:trace contextRef="#ctx0" brushRef="#br0">5455 11366 0,'0'-25'0,"2"5"0,-4 2 0,2 0 16,0 2 16,-3 4 16,3-2 16,0 4 31,0-1 31,0 1 31,0 2 31,-2-3 47,2 11 47,0-14 47,0 8 47,0 6 63,0-12 63,0 12 63,0-8 63,0 8 78,0-9 78,0 9 78,0 0 78,0-8 78,0 8 94,0 0 94,0 0 94,0 0 94,0 0 110,0 0 110,0 0 110,0 0 110,9 25 125,-7-17 125,0 11 125,-2-2 125,-4 3 141,2 9 141,0-6 141,-1 1 141,-1 6 156,-5 1 156,4-1 156,-2-6 156,3-4 172,-1-2 172,1 1 172,-3-5 172,4 3 188,-4-5 188,7-1 188,-2-3 188,2-8 188,0 0 203,0 0 203</inkml:trace>
  <inkml:trace contextRef="#ctx0" brushRef="#br0">5641 11292 0,'0'0'0,"0"0"15,0 0 15,3-8 15,-3 8 31,0 0 31,0 0 31,0 0 31,0 0 47,0 0 47,0 0 47,0 0 47,0 0 62,0 0 62,0 0 62,23 1 62,-23-1 78,21 5 78,-2-3 78,2 2 78,2-4 78,-1 0 93,2 2 93,-4-2 93,-2 3 93,3-3 109,-2 0 109,0-3 109,-19 3 109,28-2 125,-28 2 125,19 0 125,-19 0 125,0 0 140,23 0 140,-23 0 140,0 0 140,0 0 140,0 0 156,0 0 156,0 0 156,8 0 156</inkml:trace>
  <inkml:trace contextRef="#ctx0" brushRef="#br0">5954 11263 0,'-5'-6'0,"5"6"0,-6-12 0,6 12 15,-9-10 15,4 3 15,5 7 15,-9-12 31,4 6 31,1 0 31,4 6 31,-9-12 47,4 8 47,5 4 47,-14-11 47,10 7 62,4 4 62,-11-8 62,11 8 62,-10-7 78,10 7 78,-9-1 78,9 1 78,0 0 94,0 0 94,0 0 94,0 0 94,-16 9 94,14 0 109,-1-1 109,1 9 109,-2-1 125,2 1 125,2 1 125,0 3 125,2-1 140,4 13 140,-3-6 140,6 4 140,-2-7 140,0-3 156,-3-2 156,6-2 156,-6 0 156,5 0 172,0 0 172,3-4 172,-1-2 172,-4-3 187,5-2 187,-3-2 187</inkml:trace>
  <inkml:trace contextRef="#ctx0" brushRef="#br0">6202 11107 0,'2'-10'0,"-2"10"16,0 0 16,0 0 16,0 0 16,0 0 31,0 0 31,0 0 31,0 0 31,0 0 31,6 27 47,-2-9 47,-4-2 47,5 3 62,-1 12 62,3-9 62,0-3 62,-2-2 78,1-2 78,1 0 78,-3-3 78,6-1 78,-3-1 94,-1-2 94,3-1 94,1-2 94,-3 0 109,2 1 109,-9-6 109,18 4 109,-18-4 125,18-2 125,-18 2 125,14-4 125,-14 4 141,11-4 141,-11 4 141,0 0 141,17-5 156,-17 5 156,0 0 156,13-4 156,-13 4 172,0 0 172,9-1 172,-9 1 172,0 0 187,0 0 187,23 0 187,-23 0 187,21 1 187,-21-1 203,31 4 203,-11-4 203,6 3 219,-8-3 219,3-4 219,-1 1 219,1 2 234,-3-2 234,0-5 234,-1 2 234,-4 0 234,-2 0 250,-1-1 250,-1 0 250,2-6 250,-6 1 266,-1 2 266,-1-7 266,-3 1 266,0-3 281,-5 3 281,3 1 281,-3-3 281,0 3 297,-1 2 297,-1 0 297,-3 0 297,6 5 312,-3-2 312,0 2 312,5 1 312,-2-2 328,-4 4 328,2-1 328,6 6 328,-11-10 344,6 4 344,-5 2 344,10 4 344,-11-9 344,2 5 359,9 4 359,-12-7 359,12 7 359,-11-5 375,11 5 375,-6-4 375,6 4 375,0 0 391,-10-7 391,10 7 391,0 0 391,0 0 406,-9-6 406,9 6 406,0 0 406,0 0 422,0 0 422,0 0 422,0 0 422</inkml:trace>
  <inkml:trace contextRef="#ctx0" brushRef="#br0">6588 10880 0,'-2'-6'0,"2"6"15,-2-8 15,2 8 15,-2-7 15,2 7 31,0 0 31,0-12 31,0 12 31,0-8 46,0 8 46,6-5 46,-6 5 46,16-4 62,4 4 62,1 1 62,1 4 62,16 3 78,-4 5 78,0 1 78,2 4 78,-4 5 93,-2 4 93,-1-1 93,-1 2 93,-5 0 93,-1 3 109,-3-1 109,-1 3 109,-2-2 109,-2 2 125,-3 2 125,-4-4 125,-1 1 125,-3-1 140,2 0 140,-3 2 140,-2-9 140,-4 10 156,-2-4 156,2 2 156,-5-2 156,-2-1 171,-5-1 171,2 0 171,-4-2 171,1-5 187,4-5 187,0 1 187,1-5 187,-1 3 203,4-6 203,-1 0 203,1-3 203,2 0 218,3-2 218,4-4 218,0 0 218,-14 4 234,14-4 234,0 0 234,0 0 234</inkml:trace>
  <inkml:trace contextRef="#ctx0" brushRef="#br0">7457 11228 0,'0'0'0,"0"0"0,0 0 0,0 0 15,0 0 15,12-11 15,-12 11 15,13-3 31,6-1 31,1 2 31,1-2 31,-1 0 47,2-1 47,13 3 47,-8 1 47,-4 1 62,-4 0 62,-4 1 62,2 4 62,-6-3 78,-5 3 78,1 0 78,-7-5 78</inkml:trace>
  <inkml:trace contextRef="#ctx0" brushRef="#br0">7631 11383 0,'-5'5'0,"5"-5"15,-10 8 15,10-8 15,-2 9 15,2-9 15,0 0 31,0 0 31,-4 11 31,4-11 31,0 0 47,0 0 47,0 0 47,14 9 47,-14-9 62,0 0 62,22 3 62,-22-3 62,30 0 78,-12 0 78,5-3 78,12 2 78,-1-1 94,4 2 94,-2-9 94,6 5 94,-1-2 109</inkml:trace>
  <inkml:trace contextRef="#ctx0" brushRef="#br0">8688 11048 0,'0'0'0,"0"-9"0,0 9 15,0 0 15,0 0 15,0 0 15,0 0 15,0 0 31,0-8 31,0 8 31,0 0 47,0 0 47,0 0 47,0-10 47,0 10 62,0 0 62,0 0 62,0-8 62,0 8 62,0 0 78,3-8 78,-3 8 78,0 0 78,2-9 94,-2 9 94,0 0 94,0-8 94,0 8 109,0 0 109,0-6 109,0 6 109,0 0 125,0 0 125,0-11 125,0 11 125,0 0 140,0 0 140,0 0 140,2-6 140,-2 6 156,0 0 156,0 0 156,0 0 156,0 0 172,0 0 172,0-8 172,0 8 172,0 0 172,0 0 187,0 0 187,0 0 187,0 0 187,0 0 203,0 0 203,0 0 203,0-8 203,0 8 219,0 0 219,0 0 219,0 0 219,0 0 234,0 0 234,0 0 234,0 0 234,0 0 250,0 0 250,2-7 250,-2 7 250,0 0 265,0 0 265,0 0 265,0 0 265,0 0 281,0 0 281,0 0 281,0 0 281,0 0 297,0 0 297,0 0 297,0 0 297,0 0 312,0 0 312,0 0 312,0 0 312,0 0 328,0 0 328,0 0 328,0 0 328,0 0 328,0 0 344,0 0 344,0 0 344,0 0 344,0 0 359,0 0 359,0 0 359,0 0 359,0 0 375,0 0 375,0 0 375,0 0 375,0 0 390,0 0 390,0 0 390,0 0 390,0 0 406,0 0 406,0 0 406,6-5 406,-6 5 422,0 0 422,0 0 422,0 0 422,0 0 437,0 0 437,0 0 437,0 0 437,0 0 437,0 0 453,0 0 453,0 0 453,0 0 453,0 0 469,0 0 469,0 0 469,0 0 469,0 0 484,0 0 484,0 0 484,0 0 484,0 0 500,0 0 500,0 0 500,0 0 500,0 0 515,0 0 515,0 0 515,0 0 515,0 0 531,0 0 531,0 0 531,0 0 531,0 0 547,0 0 547,0 0 547,0 0 547,0 0 562,0 0 562,0 0 562,0 0 562,0 0 578,0 0 578,0 0 578,0 0 578,0 0 594,0 0 594,0 0 594,0 0 594,0 0 594,0 0 609,0 0 609,0 0 609,0 0 625,0 20 625,2 1 625,-2-1 625,-2 11 625,2 0 640,2-1 640,0-5 640,0 6 640,9-6 656,-9-4 656,5-1 656,-1-2 656,0 1 672,7 8 672,2-7 672,-7-3 672,3-3 687,4-2 687,-2-2 687,3-1 687,-2-3 703,-2-4 703,-1 1 703,-11-3 703,21 3 703,-21-3 719,19-6 719,-9 2 719,3-4 734,-4-5 734,1 1 734,1-4 734,-4-1 734,-3-2 750,6-9 750,-1-4 750,-5 5 765,3-5 765,-5 7 765,-2 5 765,2 0 781,-4 1 781,2 1 781,0 0 781,2-3 781,-4 4 797,2 1 797,0-1 797,0 4 797,0 1 812,-2 3 812,2-2 812,0 5 812,-2-3 828,-1 4 828,3 5 828,0-13 828,0 13 844,-2-8 844,2 8 844,0-7 844,0 7 859,0 0 859,-2-8 859,2 8 859,0 0 875,0 0 875,0 0 875,0 0 875,0 0 890,0 0 890,-7 21 890,3-5 890,6 3 890,-4 0 906,-2 11 906,0-5 906,2 6 906,-2 0 922,4-7 922,0-1 922,0-3 922,2-1 937,0 2 937,4-3 937,2 13 937,-1-8 953,0-3 953,3-4 953,-2 3 953,1-3 969,3-1 969,-1 1 969,0-1 969,1-5 984,2 2 984,2-3 984,2-7 984,-2-1 984,0-1 1000</inkml:trace>
  <inkml:trace contextRef="#ctx0" brushRef="#br0">9421 11175 0,'2'-9'0,"-2"9"0,2-5 15,-2 5 15,0 0 15,2-7 15,-2 7 31,0 0 31,9-4 31,-9 4 31,14-2 46,-14 2 46,21 0 46,-3 2 46,5 2 62,-2-1 62,1-3 62,1 1 62,13 2 62,-8-2 78,6 2 78,-9-3 78,-2 1 78,-5-1 93,0 0 93,1 0 93,-6 3 93,-2-3 109,-11 0 109,19 0 109,-19 0 109,13 0 125,-13 0 125,0 0 125,12-4 125,-12 4 140,7-4 140,-7 4 140,0 0 140,2-11 156,-2 11 156,0 0 156,0-17 156,0 17 171,-6-11 171,3 2 171,-3 1 171,0 2 187,0 0 187,-1-2 187,3 1 187,-6 2 187,3-2 203,1 1 203,-1 2 203,-2-2 218,4 2 218,5 4 218,-11-8 218,4 1 218,7 7 234,-10-6 234,6 2 234,4 4 234,-7-4 250,7 4 250,-6-7 250,6 7 250,0 0 265,0 0 265,-7-4 265,7 4 265,0 0 281,0 0 281,0 0 281,0 0 281,0 0 296,-14 19 296,12-13 296,2 5 296,-3-1 312,1 6 312,-2-2 312,4 5 312,0-2 328,-3 2 328,3 2 328,-2-2 328,4 12 328,-2-9 343,3-3 343,-3-2 343,2 1 343,0-1 359,0 1 359,3-1 359,-1-1 359,2 1 375,-2-3 375,-2-2 375,0-2 375,5 1 390,2 3 390,-5-4 390,4-3 390,-8-7 406</inkml:trace>
  <inkml:trace contextRef="#ctx0" brushRef="#br0">10244 10682 0,'0'0'0,"0"0"0,0 0 0,0 0 16,0 0 16,0 0 16,0 0 16,0 0 16,13 0 32,-13 0 32,0 0 32,0 0 32,0 0 47,0 0 47,0 0 47,0 0 63,7-3 63,-7 3 63,0 0 63,0 0 63,0 0 78,0 0 78,0 0 78,8-1 78,-8 1 94,0 0 94,0 0 94,0 0 94,11-5 110,-11 5 110,9-3 110,-9 3 110,12-6 125,-6 3 125,-6 3 125,9-4 125,-9 4 141,4-6 141,1 4 141,-5 2 141,5-5 157,-5 5 157,0 0 157,7-3 157,-7 3 172,0 0 172,2-5 172,-2 5 172,0 0 188,0 0 188,0 0 188,0 0 188,0 0 188,0 0 203,0 0 203,0 0 203,0 0 203,0 0 219,-30 11 219,30-11 219,-6 6 219,6-6 235,-2 13 235,-2-7 235,4-6 235,6 16 250,3-1 250,-3-1 250,6 0 250,-1-1 266,15 17 266,-11-17 266,-5 1 282,-1 0 282,-3 1 282,3-1 282,1 3 282,-6-5 297,1 0 297,-5-2 297,2 1 313,-2-1 313,0-1 313,-2 0 313,2 2 328,0-3 328,0 1 328,0-1 328,0 0 328,0-8 344,-2 15 344,2-8 344,0-1 360,2 3 360,0 1 360,2 0 360,1-1 360,1 5 375,4 2 375,-1 0 375,0 1 375,1 1 391,-4-1 391,-1 2 391,4-1 391,-2-2 407,-5 3 407,5 2 407,-7-2 407,0 0 422,0-2 422,0 4 422,0-3 422,-4-2 438,4-1 438,0-3 438,-3 1 438,3-3 453,0-2 453,0-8 453,-2 17 453,4-9 469,-2 0 469,0-8 469,3 15 469,1-10 469,-2 2 485,3 1 485,1 0 485,4-2 485,-3 1 500,8 1 500,2 0 500,0-1 500,2-2 516,2-1 516,-1-1 516,1 1 516,2-4 532,8-3 532,-1-1 532</inkml:trace>
  <inkml:trace contextRef="#ctx0" brushRef="#br0">11113 10903 0,'-4'-4'0,"4"4"0,0 0 0,0 0 15,0 0 15,0 0 15,0 0 15,0 0 31,-8-5 31,8 5 31,0 0 31,0 0 46,0 0 46,0 0 46,0 0 46,-5-7 62,5 7 62,0 0 62,-4-4 62,4 4 78,0 0 78,0 0 78,-4-9 78,1 6 93,3 3 93,0 0 93,-2-6 109,2 6 109,0 0 109,-4-8 109,4 8 125,0 0 125,0 0 125,-2-7 125,2 7 125,0 0 140,0 0 140,0 0 140,0 0 156,0 0 156,0 0 156,0 0 156,0 0 156,0 0 171,0 0 171,0 0 171,8 35 171,-3-18 187,1 3 187,4 9 187,-1 0 187,2-7 203,-3 1 203,-2-4 203,3-1 203,-2 0 218,3 1 218,-4-3 218,3 1 218,0-1 234,-5-2 234,6-1 234,-1-2 234,-5-2 234,3 0 250,-2-1 250,0-3 250,-1 4 250,1-2 265,-5-7 265,9 8 265,-9-8 265,12 0 281,-12 0 281,0 0 281,19-6 281,-9-1 296,-3 1 296,-1-2 296,7-6 296,-5 0 312,1-1 312,2 1 312,-3-1 312,-4-2 328,3 5 328,-5-4 328,5 4 328,-3-4 343,-1 3 343,2-4 343,-3 5 343,0 0 359,-2-1 359,5 4 359,-3-6 359,0 0 375,0 1 375,3-1 375,-3 3 375,3 2 375,-3 0 390,1-1 390,-1 3 390,-2-1 406,2 4 406,-2-3 406,0 8 406,2-13 421,-2 13 421,2-9 421,-2 9 421,0-8 421,0 8 437,0 0 437,3-8 437,-3 8 437,0 0 453,0 0 453,0 0 453,0 0 453,0 0 468,0 0 468,-14 38 468,10-22 468,-6 5 484,6-3 484,-3 0 484,1 1 484,0 2 484,-5 7 500,2-3 500,0-4 500,4-1 500,-2-2 515,5 1 515,-4 1 515,1 1 531,-1-2 531,0-3 531,2 3 531,1-3 531,1-2 546,0-3 546,2-3 546,0-8 562,-2 14 562</inkml:trace>
  <inkml:trace contextRef="#ctx0" brushRef="#br0">11470 11245 0,'10'-4'0,"-10"4"0,0 0 16,0 0 16,0 0 16,9-6 16,-9 6 16,0 0 31,0 0 31,0 0 31,0 0 31,0 0 47,0 0 47,0 0 47,0 0 47,0 0 63,4 22 63,-1-13 63,-3 1 63,2-1 78,0 9 78,-2 0 78,0-2 78,0 3 94,0 1 94,-2-5 94,4 3 94,-2-2 110,0-3 110,0 0 110,2-4 110,-2-2 110,0-7 125,0 12 125</inkml:trace>
  <inkml:trace contextRef="#ctx0" brushRef="#br0">11646 11064 0,'-2'-8'0,"2"8"0,0 0 0,0 0 15,0 0 15,0 0 15,0 0 15,0 0 31,4-8 31,-4 8 31,0 0 31,0 0 31,24 0 47,-24 0 47,29 2 47,-8-2 47,15 0 62,-8-2 62,-4 2 62,11 0 62,-7-2 78,-6 2 78,-1-2 78,-4 0 78,2-1 94,-3 6 94,0-6 94,-16 3 94,21-1 109,-21 1 109,15 0 109,-15 0 109,0 0 125,0 0 125,10-7 125,-10 7 125,0 0 140,0 0 140,0 0 140,0 0 140,0 0 156,-21-16 156,21 16 156,-14-10 156,7 3 172,-2 4 172,3-4 172,6 7 172,-14-10 187,9 6 187,5 4 187,-11-11 187,11 11 187,-10-9 203,10 9 203,-4-5 203,4 5 203,-7-7 219,7 7 219,0 0 219,0 0 219,-6-5 234,6 5 234,0 0 234,0 0 234,0 0 250,0 0 250,0 0 250,0 0 250,-11 20 265,7-12 265,2 3 265,2 6 265,2 0 281,-2 0 281,4 2 281,0-1 281,0 0 297,-1 3 297,3 0 297,-1-3 297,1-2 297,2 3 312,-1-1 312,-1-3 312,6 1 312,-5-5 328,2-3 328,-1-2 328,2-1 328</inkml:trace>
  <inkml:trace contextRef="#ctx0" brushRef="#br0">12292 10925 0,'0'-11'16,"0"11"16,-2-8 16,2 8 16,0-8 16,0 8 32,0 0 32,0 0 32,-3-9 47,3 9 47,0 0 47,0 0 47,0 0 47,0 0 63,0 0 63,0 0 63,3 27 63,-3-18 78,2 8 78,-2 3 78,4-4 78,-2 1 94,1-2 94,4 4 94,-5-2 94,5-5 110,-5-1 110,5 0 110,-3-2 110,-2-1 125,6-2 125,-6 2 125,5-4 125,-5 3 125,-2-7 141,11 6 141,-11-6 141,12 0 141,-12 0 157,0 0 157,13-13 157,-6 9 157,-2-4 172,2 4 172,-5-2 172,-2 6 172,7-11 188,-7 11 188,4-5 188,-4 5 188,5-8 203,-5 8 203,7-1 203,-7 1 203,7-6 219,-7 6 219,0 0 219,13 0 219,-13 0 235,17 2 235,-9 2 235,11-3 235,1-1 250,-1 4 250,-1-3 250,0-1 250,1 0 266,-2-1 266,-3-3 266,4 3 266,-4-5 282,-3 2 282,6-4 282,-6 0 282,-2-3 297,3-2 297,-3 0 297,-1-4 297,-3 0 313,0-1 313,0-2 313,-3-10 313,-2 7 313,0 2 328,-2 1 328,-1 2 328,-1 4 328,-1-5 344,2 7 344,-1 3 344,0-4 344,1 5 360,-1-1 360,0 3 360,1-2 360,3 8 375,-5-11 375,5 11 375,-2-8 375,2 8 375,-3-9 391,3 9 391,0 0 391,-4-5 391,4 5 407,0 0 407,0 0 407,0 0 407,0 0 422,0 0 422,0 0 422,0 0 422,0 0 438,0 0 438,0 0 438</inkml:trace>
  <inkml:trace contextRef="#ctx0" brushRef="#br0">12980 10947 0,'5'12'0,"-5"-12"0,0 12 0,3-3 0,-6-1 15,3 2 15,-2 7 15,-1-1 15,3 1 31,-4 3 31,1-3 31,1 1 31,0-3 47,2 0 47,0 2 47,0-5 47,-2 1 62,2 4 62,0-5 62,0 0 62,0-2 78,0 1 78,0-11 78,0 17 78,0-10 78,0-7 94,2 11 94,-2-11 94</inkml:trace>
  <inkml:trace contextRef="#ctx0" brushRef="#br0">13377 10980 0,'14'0'15,"-14"0"15,0 0 15,9-2 15,-9 2 31,0 0 31,0 0 31,11 4 31,-11-4 31,0 0 46,12 6 46,-10-1 46,3 0 46,-3 2 62,2-2 62,1 3 62,-5-8 78,3 20 78,-3-12 78,0 2 78,-5 7 78,0-1 93,-4 0 93,1 1 93,-5-2 93,-6 10 109,4-6 109,2-5 109,1 1 109,-1-4 125,4-4 125,-1 0 125,1-1 125,9-6 140,-6 6 140</inkml:trace>
  <inkml:trace contextRef="#ctx0" brushRef="#br0">13929 10668 0,'0'0'16,"0"-9"16,0 9 16,0 0 16,0 0 31,0 0 31,0-8 31,0 8 31,0 0 47,0 0 47,0 0 47,0 0 47,0 0 63,0 0 63,0 0 63,-9 27 63,7-19 78,-2 1 78,4 2 78,-3 0 78,1 3 94,2 1 94,-2-3 94,2-2 94,2 1 94,-2-2 110,0 1 110,0-1 110,0-1 125,0 0 125,2 0 125,-2-1 125,0-7 125,3 10 141,-3-10 141,2 6 141,-2-6 141,2 9 156,-2-9 156,0 0 156,0 8 156,0-8 172,0 0 172,0 0 172,0 0 172,0 0 188,2 6 188,-2-6 188,0 0 188,0 0 203,0 0 203,0 0 203,0 0 203,0 0 203,0 0 219,0 0 219,0 0 219,0 0 219,0 0 235,0 0 235,0 0 235,0 0 235,0 0 250,0 0 250,0 0 250,0 0 250,5-25 266,-5 25 266,2-8 266,-2 8 266,0 0 281,2-10 281,-2 10 281,0 0 281,0 0 297,4-7 297,-4 7 297,0 0 297,0 0 313,0 0 313,8-4 313,-8 4 313,0 0 328,0 0 328,0 0 328,15 15 328,-8-9 344,-1-2 344,0 2 344,1 3 344,-3-3 360,3-1 360,0 2 360,-2-1 360,1 1 360,1-2 375,-7-5 375,12 13 375,-8-7 391,1 1 391,2-1 391,-1-3 391,2 4 391,-2-1 406,1 0 406,-7-6 406,13 9 406,-5-4 422,-2-1 422,-6-4 422,9 7 422,-9-7 438,9 4 438,-9-4 438,12 4 438,-12-4 453,0 0 453,0 0 453,16 0 453,-16 0 469,0 0 469,0 0 469,16-12 469,-12 5 469,3-1 485,-5-2 485,8-6 485,-3-1 485,2-1 500,-1-11 500,0 4 500,3-5 516,-4 7 516,-3 2 516,0 1 516,4 1 516,-6 0 531,5 1 531,-5-3 531,0 5 531,3 0 547,-3 1 547,0 1 547,1 4 547,0-1 563,-1 3 563,-2 8 563,0-12 563,0 12 578,2-11 578,-2 11 578,0-5 578,0 5 594,0 0 594,2-11 594,-2 11 594,0 0 610,0 0 610,0 0 610,0 0 610,0 0 625,0 0 625,0 0 625,0 0 625,0 0 641,0 0 641,0 0 641,0 0 641,-6 27 656,6-27 656,-3 17 656</inkml:trace>
  <inkml:trace contextRef="#ctx0" brushRef="#br0">14368 10774 0,'0'0'0,"4"6"0,-4-6 0,0 0 16,0 0 16,0 0 16,4 8 16,-4-8 32,0 0 32,7 10 32,-5-1 32,3-2 32,-1 0 47,-2 3 47,6 6 47,-4 0 47,3-2 63,-3 3 63,1 1 63,-3-1 63,0-1 79,-2 2 79,0-1 79,0-1 79,-2-2 94,-2 3 94,1-5 94,-1 5 94,0-4 110,-1-2 110,3-1 110,-2-1 110,0-3 110,4-6 125,-6 13 125,4-6 125,2-7 141,-3 8 141,3-8 141,0 0 141,-2 11 141,2-11 157,0 0 157,0 0 157,0 0 157,0 0 172,17 2 172,-17-2 172,34-9 172,-12 4 188,7-7 188,5 2 188,-2-1 188,-9 1 204,-2-1 204,0 2 204,-5 4 204</inkml:trace>
  <inkml:trace contextRef="#ctx0" brushRef="#br0">14778 10945 0,'0'0'0,"0"0"16,0 0 16,0-8 16,0 8 16,0 0 32,0 0 32,0 0 32,0 0 47,0 0 47,9-6 47,-9 6 47,0 0 47,23 0 63,-14-2 63,9 2 63,-18 0 63,32-4 78,-19 1 78,2 1 78,-2 0 78,-13 2 94,27-4 94,-10 0 94,-6 1 94,-2-1 110,-9 4 110,14-4 110,-14 4 110,11-8 110,-11 8 125,4-10 125</inkml:trace>
  <inkml:trace contextRef="#ctx0" brushRef="#br0">14992 10830 0,'-6'-11'0,"-2"1"16,6 4 16,2 6 16,-9-10 16,9 10 31,-9-6 31,9 6 31,-4-8 31,4 8 47,0 0 47,0 0 47,-8-5 47,8 5 62,0 0 62,0 0 62,0 0 62,0 0 78,0 0 78,0 0 78,0 0 78,0 0 94,0 0 94,-18 19 94,16-11 94,0 3 109,0 4 109,2 2 109,-6 0 109,4-1 125,2 2 125,0-1 125,2 0 125,1 1 125,2-2 141,-1-1 141,3 2 141,-3-6 141,3 0 156,1-3 156,-4 0 156,5-3 172,-9-5 172,15 4 172,-15-4 172</inkml:trace>
  <inkml:trace contextRef="#ctx0" brushRef="#br0">15163 10619 0,'-2'-11'0,"2"11"15,-3-10 15,3 10 15,0 0 15,0 0 31,-2-8 31,2 8 31,0 0 31,0 0 46,0 0 46,0 0 46,-2 24 46,0-7 62,2 3 62,0 12 62,-3-3 62,6 3 78,-1-8 78,0-1 78,3-5 78,-1 3 93,4-3 93,-2 0 93,1-3 93,2 2 109,-2-8 109,2 2 109,-5-2 109,3-3 125,3-2 125,-1-2 125,-9-2 125,13 2 140,-13-2 140,16-7 140,-9 4 140,2-3 156,-1-1 156,-4-1 156,3 1 156,-3 2 171,3-2 171,-3 1 171,1 2 171,-5 4 171,7-8 187,-7 8 187,7-4 187,-7 4 187,0 0 203,16 2 203,-16-2 203,16 3 203,-8 3 218,4-1 218,6 1 218,-4 1 218,6-2 234,-1 2 234,-3-1 234,0-2 234,0 1 250,-5-3 250,2-2 250,-13 0 250,21 0 250,-21 0 265,19-7 265,-12 3 265,-1-2 281,1-2 281,-3 0 281,6-9 281,-6 1 281,1-3 296,-3-2 296,2-9 296,-1 7 296,-6 1 312,3 1 312,-4 2 312,2 1 328,-3 2 328,1-1 328,2 3 328,0 4 328,-4 0 343,4 1 343,2 9 343,-4-12 343,-1 5 359,5 7 359,-2-10 359,2 10 359,0 0 375,-4-6 375,4 6 375,0 0 375,0 0 390,0 0 390,0 0 390,0 0 390,0 0 406,0 0 406,0 0 406</inkml:trace>
  <inkml:trace contextRef="#ctx0" brushRef="#br0">15738 10839 0,'0'0'0,"0"0"15,0 0 15,0 0 15,0 0 15,0 0 15,0 0 31,0 5 31,0-5 31,0 0 47,0 0 47,0 0 47,0 0 47,0 0 62,0 0 62,2 6 62,-2-6 62,11 4 62,-3 3 78,-4-3 78,5 0 78,0 1 78,-2 2 94,0-1 94,2 1 94,-3-3 94,2 1 109,-1 2 109,-3-1 109,0 3 109,3-3 125,-5 2 125,-2-2 125,0-6 125,2 12 125,2-6 140,-4-6 140,0 11 140,0-5 156,0-6 156,0 13 156,0-6 156,0-7 172,4 15 172,-2-9 172,1 0 172,1 5 172,0-3 187,1 0 187,2 6 187,0-2 187,-3-2 203,3 1 203,-5-1 203,3-1 203,-1-1 219,-1 0 219,-3 0 219,5 2 219,-5-10 234,0 15 234,0-7 234,0-8 234,-8 16 250,6-8 250,-5-1 250,3-1 250,-3 1 265,3-2 265,-4 2 265,-1-1 265,5 0 281,4-6 281,-19 6 281,13-3 281,6-3 297,0 0 297,0 0 297</inkml:trace>
  <inkml:trace contextRef="#ctx0" brushRef="#br0">15874 11066 0,'0'0'0,"0"0"16,0 0 16,-11-12 16,11 12 16,0 0 16,0 0 31,0 0 31,0 0 31,0 0 47,0 0 47,-11-4 47,11 4 47,-12-2 62,12 2 62,-9-4 62,9 4 62,-9-5 62,9 5 78,-9-4 78,9 4 78,-5-6 78,5 6 94,-6-8 94,6 8 94,-3-8 94,3 8 109,0-11 109,0 11 109,0-9 109,0 9 125,3-9 125,-3 9 125,2-8 125,-2 8 125,4-11 141,-2 8 141,-2 3 141,6-8 141,-6 8 156,4-7 156,-4 7 156,9-5 172,-9 5 172,9-3 172,-9 3 172,0 0 172,25 2 187,-25-2 187,21 6 187,-8 1 203,-1 1 203,-1-3 203,-2 2 203,1 1 203,-3 0 219,6 4 219,-3 1 219,-2 1 234,-1 1 234,-5-1 234,3 1 234,-1-3 234,-8 6 250,1 1 250,-1-5 250,0-2 250,-3 5 266,-3-3 266,1 0 266,-2-2 266,2 0 281,-2 1 281,-3-2 281,4-1 281,4-4 297,-3 0 297,2-1 297,7-5 297,-9 8 312,9-8 312,-9 4 312,9-4 312,0 0 328,0 0 328,0 0 328,0 0 328,0 0 328,-19-11 344,19 11 344,-4-8 344,4 8 344,0-10 359,0 10 359,0 0 359,-3-12 359,3 12 375,3-11 375,-3 11 375,2-11 375,-2 11 391,2-7 391,-2 7 391,12-10 391,-3 5 391,-5 2 406,-4 3 406,17-9 406,-11 7 406,-6 2 422,18-2 422,-18 2 422,19 0 437,-19 0 437,21 4 437,-21-4 437,17 5 437,-5-1 453,-3-3 453,2 4 453,-11-5 453,17 6 469,-9-2 469,1 0 469,1 0 469,-10-4 484,18 9 484,-8-6 484,-4-1 484,-6-2 500,18 9 500,-18-9 500,18 4 516,-9-2 516,-9-2 516,21 4 516,-21-4 516,32 2 531,-32-2 531,32-6 531,-11 2 531</inkml:trace>
  <inkml:trace contextRef="#ctx0" brushRef="#br0">16472 10788 0,'0'0'0,"0"0"16,0 0 16,0 0 16,0 0 31,-6-5 31,6 5 31,0 0 31,0 0 31,0 0 47,0 0 47,0 0 47,0 0 47,6 29 62,-6-20 62,0 1 62,0-2 62,-2 3 78,-5 5 78,2 1 78,-4-2 78,-4 1 94,1 1 94,1-3 94,-6 3 94,-5 3 109,-3 0 109,9-5 109,-2-3 109,2-2 125,7-1 125</inkml:trace>
  <inkml:trace contextRef="#ctx0" brushRef="#br0">17103 10464 0,'0'0'0,"0"0"0,0 0 15,0 0 15,0 0 15,0 0 15,0 0 31,0 0 31,0 0 31,8 23 31,-6-14 47,-2 10 47,3 0 47,-3-2 47,2 0 62,0 3 62,2-2 62,-1 0 62,1-1 78,0 1 78,4-1 78,1 1 78,-3-1 93,3-1 93,1 1 93,-1-2 93,2 0 109,-1-2 109,-1 1 109,-5-3 109,5-2 109,-4 1 125,0-3 125,-1-1 125,-4-6 125,5 8 140,-5-8 140,4 9 140,-4-9 140,4 5 156,-4-5 156,0 0 156,0 0 156,0 0 172,0 0 172,15 0 172,-15 0 172,0 0 187,0 0 187,17-12 187,-9 6 187,-4-3 203,3 1 203,-1 0 203,3-6 203,1 2 218,-1-2 218,2-1 218,1 1 218,-3-3 218,-3 3 234,7-1 234,-5 1 234,3-1 250,-3 4 250,-1-2 250,-1 5 250,1 0 265,-3 1 265,2 1 265,-6 6 265,6-12 265,-1 8 281,-5 4 281,4-6 281,-4 6 281,0 0 297,7-11 297,-7 11 297,0 0 312,4-5 312,-4 5 312,0 0 312,0 0 328,0 0 328,0 0 328,0 0 328,10 18 343,-10-18 343,0 18 343,2-1 343,0-3 359,-2-1 359,5 1 359,-1 3 359,3-4 375,-2 0 375,0-3 375,-1 1 375,-2-1 375,3-3 390,-1 0 390,6-1 390,-3 1 390,-1-3 406,-6-4 406,13 8 406,-3-6 406,-10-2 422,16 1 422,-16-1 422,16 0 422,-16 0 437,16-3 437,-16 3 437,12-7 437,-12 7 453,13-5 453,-7-2 453,-6 7 453,10-9 468,-10 9 468,9-11 468,-4 6 468,-1 0 484,-4 5 484,7-11 484,-2 3 484,-5 8 500,2-10 500,3 4 500,-5 6 500,4-11 515,-4 11 515,2-10 515,-2 10 515,2-8 531,-2 8 531,3-9 531,-3 9 531,2-12 531,-2 12 547,0-10 547,0 10 547,2-8 547,-2 8 562,0 0 562,0-11 562,0 11 562,0 0 578,0-10 578,0 10 578,0 0 578,0 0 593,0 0 593,0-8 593,0 8 593,0 0 593,0 0 609,0 0 609,0 0 609,0 0 625,0 0 625</inkml:trace>
  <inkml:trace contextRef="#ctx0" brushRef="#br0">17054 10573 0,'-4'-9'0,"4"9"16,-8-6 16,8 6 16,-9-10 16,9 10 31,-7-6 31,7 6 31,-4-8 31,4 8 47,-10-8 47,10 8 47,-2-9 47,2 9 63,-7-8 63,7 8 63,-2-6 63,2 6 78,0-11 78,0 11 78,0 0 78,0-14 94,0 14 94,2-8 94,-2 8 94,3-10 94,-3 10 110,2-8 110,-2 8 110,2-8 110,-2 8 125,2-9 125,-2 9 125,0 0 125,0 0 141,6-11 141,-6 11 141,0 0 141,0 0 156,4-7 156,-4 7 156,0 0 156,0 0 172,2-8 172,-2 8 172,0 0 172,0 0 188,0 0 188,5-7 188,-5 7 188,0 0 203,0 0 203,0 0 203,0 0 203,4-8 219,-4 8 219,0 0 219,0 0 219,0 0 235,0 0 235,0 0 235,21 19 235,-14-12 250,4 10 250,1-1 250,-4 1 250,-1 4 266,7 8 266,-3-1 266,3 1 266,-5 0 281,2 0 281,1-3 281,0-4 281,-6-2 281,1-4 297,-3 0 297,4-5 297,-6-1 297,5 1 313,-5-4 313,0-1 313,0 2 313,-2-8 328,7 13 328,-4-5 328,-3-8 328,4 9 344,-4-9 344,5 8 344,-5-8 344,2 5 360,-2-5 360,0 0 360,5 8 360,-5-8 360,0 0 375,0 0 375,8 5 375,-8-5 391,0 0 391,0 0 391,0 0 391,0 0 406,0 0 406,23-10 406,-23 10 406,11-13 406,-3 10 422,-4-6 422,3-2 422,2 0 438,-1-6 438,0 1 438,-1-3 438,7-8 438,-3 5 453,2-7 453,0 3 453,-2-3 453,0-2 469,-4 0 469,2 4 469,0-3 469,-3 5 485,2 4 485,-1 3 485,-3-1 485,3 3 500,-3-1 500,2 5 500,-2 0 500,0 1 516,-4 4 516,0 7 516,7-16 516,-7 16 531,2-10 531,-2 10 531,2-9 531,-2 9 547,0 0 547,0-13 547,0 13 547,0 0 547,0 0 563,5-10 563,-5 10 563,0 0 563,0 0 578,0 0 578,2-9 578,-2 9 578,0 0 594,0 0 594,0 0 594,3-10 594,-3 10 610,0 0 610,0 0 610,0 0 610,0 0 625,5-8 625,-5 8 625,0 0 625,0 0 641,0 0 641,0 0 641,0 0 641,0 0 656,0 0 656,0 0 656,0 0 656,0 0 672,0 0 672,0 0 672,0 0 672,0 0 688,0 0 688,0 0 688,-5 31 688,2-23 703,3 12 703,0-1 703</inkml:trace>
  <inkml:trace contextRef="#ctx0" brushRef="#br0">17540 10695 0,'0'0'0,"0"0"0,0 0 15,0 0 15,0 0 15,-3 9 15,3-9 31,0 0 31,0 0 31,0 0 31,0 0 47,0 0 47,0 0 47,0 0 47,0 0 62,0 0 62,0 0 62,0 0 62,0 0 78,-18 0 78,18 0 78,0 0 78,0 0 78,0 0 94,0 0 94,0 0 94,0 0 109,0 0 109,0 0 109,0 0 109,0 0 109,0 0 125,0 0 125,0 0 125,0 0 125,0 0 140,21-18 140,-21 18 140,15-7 140,-4 6 156,-11 1 156,19-6 156,-10 4 156,12 0 172,-8 0 172,-13 2 172,23 0 172,-23 0 187,21 2 187,-21-2 187,20 4 187,-8-3 187,-3 4 203,-1-1 203,2 0 203,-3 0 203,-7-4 219,13 10 219,-5-2 219,-4-1 219,1-1 234,-3 4 234,-2-10 234,2 15 234,-2-7 250,0-8 250,-4 14 250,-1-6 250,-1 1 265,-2-1 265,1-3 265,1 6 265,-1-6 281,-5 2 281,8-1 281,-3-2 281,7-4 297,-11 11 297,6-5 297,5-6 297,-9 6 312,9-6 312,-5 7 312,5-7 312,0 0 328,0 0 328,-4 8 328,4-8 328,0 0 344,0 0 344,0 0 344,13 12 344,-6-8 344,-7-4 359,14 9 359,-10-5 359,3 0 375,3 0 375,-10-4 375,11 12 375,-4-5 375,-1 1 390,0 0 390,-2 0 390,0-3 390,1 6 406,-3-5 406,0 3 406,-2 1 406,0-10 422,-2 16 422,0-7 422,-3-2 422,1 2 437,-4-2 437,4 1 437,-5-2 437,-4 2 453,3 0 453,-3-3 453,4 0 453,-3-1 453,12-4 469,-15 4 469,15-4 469,-17 3 469,17-3 484,0 0 484,-23-7 484,23 7 484,-11-8 500,7 2 500,1-2 500,3 8 500,-2-22 515,0 2 515,6 7 515</inkml:trace>
  <inkml:trace contextRef="#ctx0" brushRef="#br0">18188 10591 0,'0'0'0,"0"0"0,0-11 0,0 11 16,0 0 16,0 0 16,0 0 16,0 0 31,0 0 31,0 0 31,0 0 31,0 0 31,0 0 47,0 0 47,0 0 47,28 20 62,-16-16 62,6 4 62,5-5 62,-2 3 78,13-5 78,-2 1 78,-2 0 78,-10-2 94,2-2 94,-3 0 94,2-1 94,-1-1 94,-6-1 109,2 1 109,-4-2 109,-1-1 109,-5 4 125,-1-4 125,-5 7 125,7-10 141,-5 4 141,-2 6 141,0-16 141,0 16 141,-7-15 156,2 9 156,-1 2 156,-3-5 156,2 3 172,-2 0 172,2 1 172,7 5 172,-19-9 187,13 3 187,-3 1 187,0 1 187,9 4 203,-19-8 203,13 4 203,6 4 203,-15-6 219,9 1 219,6 5 219,-11-4 219,11 4 219,0 0 234,-12-5 234,12 5 234,0 0 234,0 0 250,0 0 250,0 0 250,0 0 250,-22 5 266,22-5 266,-10 15 266,5 1 266,-1-1 281,1 3 281,-1-1 281,4 1 281,-4 13 297,4-6 297,2-5 297,0 0 297,2 2 312,4-5 312,-4 3 312,2-4 312,3 2 328,-1-1 328,4-3 328,-3-3 328,2-3 344,0-2 344,0-2 344</inkml:trace>
  <inkml:trace contextRef="#ctx0" brushRef="#br0">18823 10283 0,'0'0'0,"0"0"0,5-8 16,-5 8 16,0 0 16,0 0 16,0 0 16,0 0 31,0 0 31,0 0 31,0 0 31,0 0 47,-7 34 47,7-14 47,-4-2 47,1 2 63,1-2 63,0 14 63,2-8 63,2-3 78,0-3 78,1 2 78,-1-3 78,2 2 94,1-4 94,-1-3 94,4-2 94,-6 0 109,4-3 109,-1-4 109,-5-3 109,14 9 125,-14-9 125,16 0 125,-16 0 125,16-6 141,-7 0 141,4-7 141,1-1 141,-3-1 156,-2 1 156,1-3 156,-8 3 156,3 3 172,-3-1 172,0 5 172,0-2 172,-2 9 188,5-12 188,-5 12 188,0-11 188,0 11 203,0 0 203,0 0 203,0 0 203,0 0 219,0 0 219,0 0 219,0 0 219,-11 27 219,11-17 234,-3 4 234,6 3 234,-1 0 234,0-3 250,5 2 250,2-1 250,-4-3 250,4-4 266,-3 1 266,2-3 266,1 0 266,0-3 281,-1 1 281,-8-4 281,21 3 281,-2-6 281,-4-1 297,2-1 297,-4-3 297,4-1 297,-4-1 313,1-2 313,-5-3 313,2-1 313,-1 2 328,-1-5 328,2-8 328,-7 5 328,1 5 344,-5 0 344,3 6 344,-3-6 344,0 5 359,-3 1 359,0 1 359,3 10 359,-4-16 375,2 10 375,2 6 375,-7-15 375,5 9 391,2 6 391,0 0 391,-5-15 391,5 15 406,0 0 406,-4-9 406,4 9 406,0 0 422,-6-9 422,6 9 422,0 0 422,0 0 438,0 0 438,0 0 438,0 0 438,0 0 438,0 0 453</inkml:trace>
  <inkml:trace contextRef="#ctx0" brushRef="#br0">19428 10600 0,'0'0'0,"0"0"15,0 0 15,0 0 15,0 0 15,0 0 31,0 0 31,0 0 31,0 0 31,0 0 47,0 0 47,0 0 47,0 0 47,0 0 62,0 0 62,0 0 62,0 0 62,0 0 78,0 0 78,0 0 78,0 0 78,0 0 78,4-21 93,-4 21 93,9-6 93,-9 6 109,10-2 109,-10 2 109,0 0 109,18-3 109,-18 3 125,0 0 125,0 0 125,0 0 125,21 7 140,-21-7 140,2 8 140,-2-8 140,2 13 156,-2-5 156,0 2 156,0-10 156,-2 25 172,0-13 172,-5 1 172,5-4 172,-4 1 187,2 1 187,4-2 187,-5-1 187,1 0 203,4-8 203,-2 15 203,0-10 203,2-5 218,-3 15 218,3-15 218,3 13 218,-1-4 234,2 0 234,3-3 234,-1 1 234,7 7 250,-2-3 250,1 0 250,-4 2 250,6-1 265,-2 0 265,-3-2 265,-3-4 265,3 2 281,-4-1 281,2-2 281,-5 2 281,-2-7 281,5 8 297,-5-8 297,2 11 297,-2-11 297,-7 9 312,1-2 312,-2-2 312,1 0 312,-1 1 328,-1 0 328,-8 1 328,2 1 328,3-1 343,1-4 343,0 1 343,1-2 343,10-2 359,-13 7 359,13-7 359,-17 1 359,17-1 375,-15 3 375,15-3 375,0 0 375,-23-4 375,23 4 390,-17-7 390,11 1 390,-1-2 390,-2 2 406,-5-9 406</inkml:trace>
  <inkml:trace contextRef="#ctx0" brushRef="#br0">19753 10029 0,'6'-7'16,"-6"7"16,0 0 16,2-6 16,-2 6 32,0 0 32,0 0 32,7-9 32,-7 9 47,0 0 47,0-1 47,0 1 47,0 0 47,0 0 63,0 0 63,2-7 63,-2 7 63,0 0 79,0 0 79,0 0 79,2-4 79,-2 4 94,0 0 94,0 0 94,0 0 94,0 0 110,0 0 110,5-4 110,-5 4 110,0 0 125,0 0 125,0 0 125,0 0 125,0 0 141,0 0 141,0 0 141,0 0 141,0 0 157,0 0 157,-3-8 157,3 8 157,0 0 157,0 0 172,0 0 172,0 0 172,0 0 172,-4-5 188,4 5 188,0 0 188,0 0 188,0 0 204,0 0 204,-2-5 204,2 5 204,0 0 219,0 0 219,-7-4 219,7 4 219,0 0 235,-4-6 235,4 6 235,0 0 235,0 0 250,-8-8 250,8 8 250,-2-4 250,2 4 266,0 0 266,-5-9 266,5 9 266,0 0 282,-4-7 282,4 7 282,0 0 282,2-8 297,-2 8 297,0 0 297,9-12 297,-1 8 313,-2-2 313,3 2 313,0 0 313,3 0 313,-3 2 329,0-2 329,0 2 329,-9 2 329,16-5 344,-7 1 344,-9 4 344,12-2 344,-12 2 360,0 0 360,0 0 360,0 0 360,11 6 375,-11-6 375,0 0 375,-2 11 375,2-11 391,-9 14 391,4-4 391,-2 5 391,2-3 407,1-1 407,0 5 407,-1 1 407,3 1 422,4 0 422,-2 2 422,5 11 422,1 0 422,3-2 438,-1-4 438,-2-5 438,-1-4 454,3 2 454,-3-1 454,0-1 454,0-4 454,-1 4 469,-4-2 469,2-2 469,-2 1 469,-2-3 485,0 7 485,-3-3 485,3 0 485,0-4 500,-3 3 500,2-5 500,1 3 500,0-3 516,2 2 516,0 7 516,2-1 516,3 4 532,2-4 532,2 3 532,7 12 532,0-4 547,5 0 547,-4-3 547,0-4 547,1 6 563,-4-6 563,-3-2 563,1-3 563,-5 1 563,-1 1 579,-1-3 579,-1 3 579,0-3 594,0 4 594,-8-6 594,4 1 594,-2 4 610,0-5 610,-5 4 610,1 1 610,1-5 610,-2 4 625,2-3 625,-1-1 625,1-1 625,1-1 641,2-2 641,-3 0 641,0 1 641,3-4 657,-3 3 657,3-1 657,0-1 657,2-6 672,-7 11 672,5-5 672,2-6 672,-2 6 672,2-6 688,-5 6 688,5-6 688,0 0 688,-5 8 704,5-8 704,0 0 704,-2 5 704,2-5 719,0 0 719,0 0 719,-7 5 719,7-5 735,0 0 735,0 0 735,0 0 735,-2 4 750,2-4 750,0 0 750,0 0 750,-7 8 766,7-8 766,0 0 766,0 0 766,-6 3 782,6-3 782,0 0 782,0 0 782,0 0 797,-8 6 797,8-6 797,0 0 797,0 0 813,0 0 813,-9 4 813,9-4 813,-11 7 813,11-7 829,-32 3 829,11-1 829</inkml:trace>
  <inkml:trace contextRef="#ctx0" brushRef="#br0">7535 12245 0,'0'0'0,"0"0"0,0 0 0,0 0 15,-12 0 15,12 0 15,0 0 15,0 0 31,0 0 31,0 0 31,0 0 31,0 0 46,0 0 46,0 0 46,0 0 46,0 0 62,0 0 62,0 0 62,0 0 62,0 0 62,0 0 78,0 0 78,0 0 78,0 0 78,0 0 93,32-8 93,-11 6 93,10-3 93,6-2 109,-3 1 109,2 0 109,2-1 109,-4 6 125,2-4 125,-4 1 125,-5 2 125,-4 2 140,-7 0 140,0 0 140,-16 0 140,18 2 140</inkml:trace>
  <inkml:trace contextRef="#ctx0" brushRef="#br0">7637 12381 0,'0'0'0,"0"0"0,0 0 0,0 0 15,0 0 15,0 0 15,32 0 15,-32 0 31,30-1 31,-12 1 31,2 0 31,1 0 46,2-3 46,9 3 46,4 0 46,1-1 62,1-3 62,2 4 62,-2-1 62,3 1 78,-3-4 78,2 2 78,-2-3 78</inkml:trace>
  <inkml:trace contextRef="#ctx0" brushRef="#br0">8746 12221 0,'0'0'0,"0"0"0,0 0 0,0 0 0,0 0 16,0 0 16,0 0 16,0 0 16,0 0 31,0 0 31,0 0 31,0 0 31,0 0 47,0 0 47,-5-2 47,5 2 47,0 0 62,0 0 62,0 0 62,0 0 62,0 0 78,0 0 78,0 0 78,0 0 78,0 0 94,0 0 94,0 0 94,0 0 94,0 0 94,0 0 109,0 0 109,0 0 109,0 0 125,0 0 125,0 0 125,0 0 125,0 0 141,0 0 141,0 0 141,0 0 141,0 0 141,0 0 156,0 0 156,0 0 156,0 0 172,0 0 172,0 0 172,0 0 172,0 0 172,0 0 187,0 0 187,0 0 187,0 0 187,0 0 203,0 0 203,0 0 203,0 0 203,0 0 219,0 0 219,0 0 219,0 0 219,0 0 234,0 0 234,0 0 234,0 0 234,0 0 250,0 0 250,0 0 250,0 0 250,0 0 250,0 0 266,0 0 266,0 0 266,0 0 281,0 0 281,0 0 281,0 0 281,0 0 281,0 0 297,0 0 297,0 0 297,0 0 297,0 0 312,0 0 312,0 0 312,0 0 312,0 0 328,0 0 328,0 0 328,0 0 328,0 0 344,0 0 344,0 0 344,0 0 344,0 0 359,0 0 359,0 0 359,0 0 359,0 0 375,0 0 375,0 0 375,0 0 375,0 0 391,0 0 391,0 0 391,0 0 391,0 0 406,0 0 406,0 0 406,0 0 406,0 0 422,0 0 422,0 0 422,0 0 422,0 0 422,0 0 437,0 0 437,0 0 437,0 0 437,0 0 453,0 0 453,-9-4 453,9 4 453,0 0 469,0 0 469,0 0 469,0 0 469,0 0 484,0 0 484,0 0 484,0 0 484,0 0 500,0 0 500,0 0 500,0 0 500,0 0 516,0 0 516,0 0 516,0 0 516,0 0 516,0 0 531,0 0 531,0 0 531,0 0 547,0 0 547,0 0 547,0 0 547,0 0 547,0 0 562,0 0 562,0 0 562,0 0 562,0 0 578,0 0 578,0 0 578,0 0 594,0 0 594,0 0 594,0 0 594,0 0 594,0 0 609,0 0 609,0 0 609,0 0 609,0 0 625,0 0 625,0 0 625,0 0 625,0 0 641,0 0 641,0 0 641,0 0 641,0 0 656,0 0 656,0 0 656,0 0 656,0 0 672,0 0 672,0 0 672,0 0 672,0 0 687,0 0 687,9-14 687,-9 14 687,0 0 703,2-9 703,-2 9 703,0 0 703,0 0 703,0-8 719,0 8 719,0 0 719,0-7 719,0 7 734,0 0 734,0 0 734,0 0 734,0 0 750,3-8 750,-3 8 750,0 0 750,0 0 766,0 0 766,0 0 766,0 0 766,-9 35 781,-3-4 781,5 0 781,-2 2 781,9 0 797,-4 0 797,-2-2 797,4 1 797,0-3 812,2-4 812,2-4 812,4-3 812,0 1 812,1-4 828,-1 1 828,4-3 828,-1-2 844,0-2 844,0-4 844,1 0 844,-2-3 859,-8-2 859,21 2 859,-21-2 859,20-2 859,-20 2 875,19-8 875,-6-3 875,1 1 875,-3-2 891,-2-3 891,3-2 891,-3 1 891,-2-3 906,0-2 906,0 4 906,-1-2 906,-1 0 922,-1 3 922,-4-2 922,8 3 922,-8 1 937,2 1 937,0 2 937,1-6 937,-1 6 953,-2 2 953,2-2 953,0 3 953,-2 0 969,2-1 969,-2 9 969,3-10 969,-3 4 969,0 6 984,2-7 984,-2 7 984,0 0 984,0 0 1000,0 0 1000,0 0 1000,0 0 1000,0 0 1016,0 0 1016,0 0 1016,-9 32 1016,5-16 1031,1 4 1031,1-1 1031,0 0 1031,-3 2 1047,2-1 1047,6-2 1047,-6 0 1047,8 3 1062,-2 1 1062,1 7 1062,1-2 1062,-1-7 1078,1 0 1078,1-2 1078,0-1 1078,0 0 1094,1 2 1094,-1 0 1094,3-3 1094,-1 1 1109,3-3 1109,-7-1 1109,1-7 1109,0 0 1125</inkml:trace>
  <inkml:trace contextRef="#ctx0" brushRef="#br0">9229 12599 0,'0'0'0,"0"0"0,0 0 0,0 0 0,0 0 16,0 0 16,0 0 16,0 0 16,5 29 31,-5-11 31,2-1 31,-2 2 31,0-2 47,0 5 47,2-4 47,-2 2 47,0 11 62,0-7 62,2-4 62,-2-4 62,3 1 78,-1-3 78,0-2 78,-2-2 78,0-3 94,0-7 94</inkml:trace>
  <inkml:trace contextRef="#ctx0" brushRef="#br0">9478 12551 0,'6'-5'0,"-6"5"0,0 0 0,0 0 0,0 0 15,0 0 15,0 0 15,0 0 15,0 0 31,0 0 31,19 5 31,-17 4 31,1-3 47,-1 4 47,0 7 47,0-1 47,-2 3 62,0-1 62,-2 3 62,2-2 62,-2-1 78,-3 13 78,0-9 78,3-4 78,-5-1 93,0-2 93,3 1 93,-3-4 93,0-1 109,0-3 109,1-4 109,1 3 109,5-7 109</inkml:trace>
  <inkml:trace contextRef="#ctx0" brushRef="#br0">9890 12365 0,'0'0'0,"7"-5"16,-7 5 16,0 0 16,0 0 16,5-4 31,-5 4 31,0 0 31,0 0 31,0 0 47,2 20 47,-2-11 47,3 8 47,-3-1 63,2 2 63,0 2 63,0-2 63,3 0 78,-1 1 78,-2-1 78,5 1 78,1-3 78,-2-2 94,1 1 94,-1-4 94,2-4 94,1 1 110,-3-4 110,3 3 110,1-3 110,-10-4 125,22 2 125,-22-2 125,21-2 125,-4-2 141,-2-3 141,-1-2 141,-3 1 141,8-5 156,-8-4 156,0 1 156,-1-2 156,-1 0 172,2-12 172,-5 6 172,0 3 172,0 3 188,-6-1 188,5 3 188,-1 0 188,-4 3 203,0 2 203,2 2 203,-2 0 203,0 3 219,0 6 219,0-12 219,0 12 219,3-8 219,-3 8 235,0 0 235,0-7 235,0 7 250,0 0 250,0 0 250,0 0 250,0 0 266,0 0 266,-7 27 266,2-16 266,5-1 266,0 6 281,0 0 281,-2 1 281,4-1 281,1 1 297,-1 1 297,0 1 297,0-4 297,5 2 313,-2 3 313,0-6 313,1 2 313,3-2 328,3-2 328,-3 1 328,0-5 328,1 0 344</inkml:trace>
  <inkml:trace contextRef="#ctx0" brushRef="#br0">10449 12584 0,'0'0'0,"4"-6"0,-4 6 0,10-6 0,-10 6 15,11-8 15,-4 4 15,-7 4 15,16-6 31,-9 3 31,-7 3 31,18-1 31,-18 1 47,0 0 47,25 8 47,-18-4 47,2 2 47,-2 2 62,5 7 62,-8-2 62,3 2 78,-3 5 78,-2-2 78,-2-2 78,3 1 78,-8-1 93,3 2 93,-2 7 93,-1-15 109,3 1 109,2-3 109,0-8 109,-2 14 125,0-7 125,2-7 125,0 10 125,0-10 140,0 0 140,0 10 140,0-10 140,0 0 156,17 2 156,2-4 156,1-3 156,1 0 172,11-5 172,-5 3 172,7-5 172,-4-1 172,-7 5 187</inkml:trace>
  <inkml:trace contextRef="#ctx0" brushRef="#br0">10994 12546 0,'9'-6'0,"-9"6"0,12-2 0,-12 2 15,0 0 15,20 8 15,-10-4 15,-4 1 31,1 4 31,4 5 31,-1 1 31,-1 0 31,-5-4 47,3 1 47,-2 3 47,2 2 47,-5-1 62,0-1 62,-4 1 62,2-2 62,-2 1 78,-3-3 78,-2 3 78,0-3 78,-4 2 94,1 1 94,-1-3 94,0-1 94,1-3 109,1-3 109,3 2 109,6-7 109,0 0 125,-19 2 125</inkml:trace>
  <inkml:trace contextRef="#ctx0" brushRef="#br0">11407 12406 0,'5'-10'0,"-5"10"16,4-8 16,-4 8 16,3-8 16,-3 8 31,2-9 31,-2 9 31,0 0 31,4-11 47,-4 11 47,0 0 47,2-7 47,-2 7 63,0 0 63,3-6 63,-3 6 63,0 0 63,0 0 78,4-9 78,-4 9 78,0 0 94,0 0 94,0 0 94,0 0 94,0 0 94,0 0 110,0 0 110,0 0 110,4 18 125,0-9 125,-2 9 125,0-1 125,-2 1 141,2 4 141,3-2 141,-1-5 141,1 4 141,1 2 156,2-5 156,1 3 156,2-3 156,-5-2 172,6 1 172,-1-4 172,4 1 172,-2-4 188,-1-3 188,-1 0 188,0-2 188,-1-2 203,-10-1 203,20 0 203,-20 0 203,23-6 219,-15 0 219,7-4 219,-2 0 219,-2-5 219,-1 2 235,-1-3 235,-3 0 235,4-1 235,-3-1 250,-5-1 250,2 0 250,1 1 250,-1 0 266,2-1 266,-4 7 266,-2-7 266,2 7 281,0 0 281,-2 2 281,0 3 281,0 7 297,2-14 297,-2 14 297,0-13 297,0 13 313,3-9 313,-3 9 313,2-9 313,-2 9 328,0 0 328,0 0 328,0 0 328,0 0 344,0 0 344,0 0 344,0 0 344,-5 40 360,3-23 360,-2 3 360,2-2 360,2 2 360,2 11 375,-2-8 375,0-3 375,4-1 391,-2 1 391,3-1 391,-1-1 391,3 1 406,0-2 406,0-3 406,4-2 406</inkml:trace>
  <inkml:trace contextRef="#ctx0" brushRef="#br0">12028 12626 0,'-3'-8'0,"3"8"16,0 0 16,0 0 16,0 0 16,0 0 31,0 0 31,0 0 31,-3-10 31,3 10 47,0 0 47,0 0 47,0 0 47,8-9 63,-8 9 63,9-4 63,-9 4 63,0 0 78,11-6 78,-11 6 78,0 0 78,12-2 78,-12 2 94,0 0 94,0 0 94,0 0 109,0 0 109,0 0 109,2 19 109,-2-19 125,-2 16 125,0-8 125,-4 1 125,4-2 125,2-7 141,-4 17 141,4-9 141,0-8 141,0 19 156,6-5 156,2 5 156,3-5 156,0-5 172,3 8 172,2-5 172,0 3 172,-1 0 188,2-1 188,-2-2 188,0 0 188,-2 1 203,1 0 203,-3-1 203,-2-3 203,-1 0 219,-2-3 219,-4 3 219,3-3 219,-5 0 234,0 0 234,0-6 234,-2 13 234,2-13 250,-9 12 250,1-7 250,-1 0 250,1 1 266,-11 1 266,6-2 266,-6 0 266,-1-1 281,1-2 281,1-2 281,0-4 281,-3-3 281,6-3 297</inkml:trace>
  <inkml:trace contextRef="#ctx0" brushRef="#br0">12241 12040 0,'0'0'16,"0"0"16,10-8 16,-10 8 16,13-6 31,-3 4 31,-10 2 31,27-6 31,-9 2 47,-1 1 47,-4 3 47,-13 0 47,21 0 47,-12 3 63,-1 1 63,-1 0 63,-2 4 63,0 0 78,1 8 78,-3 1 78,-6 1 94,3-1 94,-2 1 94,-2 3 94,2-4 94,-3 2 109,2 1 109,1-2 109,0 0 109,-1 2 125,3 0 125,0-2 125,7 0 125,-4 1 141,2-1 141,1 1 141,1 0 141,2-5 156,1 4 156,-2-2 156,1 1 156,1-2 156,-1-1 172,-3 2 172,3-1 172,-1-3 172,-6-1 188,5-1 188,-5-1 188,0 0 188,0 2 203,1 5 203,-1-3 203,0-3 203,-2 2 219,2-2 219,-2 5 219,0-1 219,0 3 234,3-4 234,0 6 234,-1-2 234,0-3 250,0 0 250,5 1 250,-1 1 250,1-1 266,3 1 266,-1 1 266,-3-1 266,4-1 281,1 1 281,-4 0 281,3-3 281,-2 2 297,-1-1 297,-3-5 297,1 1 297,-1 1 313,0-2 313,0-1 313,-2-1 313,0 1 313,3 1 328,-5-3 328,2 3 328,-2-1 344,0-2 344,0-6 344,-2 15 344,-5-9 359,1-1 359,-2-1 359,-12 5 359,-1-5 359,-13 3 375</inkml:trace>
  <inkml:trace contextRef="#ctx0" brushRef="#br0">8570 12075 0,'0'0'0,"-9"-2"0,9 2 15,0 0 15,0 0 15,0 0 15,-11-6 15,11 6 31,0 0 31,0 0 31,0 0 31,-8-2 47,8 2 47,0 0 47,0 0 47,0 0 62,0 0 62,0-8 62,0 8 62,0 0 78,0 0 78,0 0 78,6-11 78,-6 11 93,0 0 93,0 0 93,2-6 93,-2 6 109,0 0 109,0 0 109,0 0 109,0 0 125,0 0 125,-34 13 125,15-4 125,3 4 140,-2-2 140,-1 0 140,6 1 140,-3 1 156,5 0 156,0-3 156,-1 2 156,7-1 172,-2-2 172,5 2 172,0-2 172,4-2 172,3 10 187,-1-3 187,3 0 187,3 3 203,1-2 203,0 1 203,1 0 203,-4 1 203,1 0 218,3-1 218,-5 2 218,0 1 218,-3-1 234,0 0 234,-1 2 234,-3-2 234,0 0 250,-3 3 250,1-5 250,0 1 250,2-1 265,-2-2 265,2 3 265,0-2 265,0-5 281,0 6 281,0-2 281,2-3 281,0 7 281,5-1 297,-2 1 297,0 1 297,-3-4 297,2 6 312,3 0 312,-5-2 312,2 12 312,2-8 328,-4-3 328,0-2 328,1 1 328,-3-1 343,2-2 343,0 3 343,0-2 343,0-1 359,-2-2 359,3-3 359,-1-1 359,0-2 375,0 1 375,4-3 375,0 0 375,3 2 390,0-4 390,7 4 390,2-3 390,3-4 406,0 3 406,-1-9 406,17-2 406,-3-2 422</inkml:trace>
  <inkml:trace contextRef="#ctx0" brushRef="#br0">12969 12531 0,'0'0'0,"0"0"0,-2-6 0,2 6 0,0 0 16,0 0 16,0 0 16,0 0 16,-5-6 32,5 6 32,0 0 32,0 0 47,0 0 47,0 0 47,0 0 47,0 0 47,0 0 63,0 0 63,0 0 63,18-8 63,1 5 78,2 3 78,15 0 78,0-1 78,8 1 94,-3-3 94,0 3 94,-7 3 94,2-2 110,-1-1 110,-8 5 110,-4-5 110,-3 3 125,-2 0 125,-4-3 125,0 2 125,0 1 125,-14-3 141,13 1 141,-13-1 141,14 2 141,-14-2 157,11 2 157,-11-2 157,0 0 157,0 0 172,15 0 172,-15 0 172,0 0 172,0 0 188,0 0 188,0 0 188,0 0 188,0 0 203,0 0 203,0 0 203,0-13 203</inkml:trace>
  <inkml:trace contextRef="#ctx0" brushRef="#br0">13232 12347 0,'-10'-4'0,"1"-1"0,5 1 0,4 4 16,-15-6 16,11 2 16,4 4 16,-9-7 31,9 7 31,-6-5 31,6 5 47,-7-4 47,7 4 47,0 0 47,0 0 47,0 0 62,-5-7 62,5 7 62,0 0 62,0 0 78,0 0 78,0 0 78,-7 15 78,7-7 94,-2 2 94,0 9 94,-1-1 94,3 0 109,0 4 109,5 7 109,-5 5 109,4-4 125,1-1 125,0 2 125,4 0 125,-3 2 125,3-2 141,-1 1 141,7 1 141,-6 2 141,10-4 156,2 2 156,-4-6 156</inkml:trace>
  <inkml:trace contextRef="#ctx0" brushRef="#br0">14064 12094 0,'0'0'0,"0"0"16,0 0 16,0 0 16,0 0 16,16-3 32,-16 3 32,0 0 32,16-7 32,-16 7 47,7-5 47,-7 5 47,6-6 47,-6 6 63,7-6 63,-7 6 63,0 0 63,0 0 79,0 0 79,-9-14 79,9 14 79,-21-7 79,12 5 94,-8-2 94,0 2 94,17 2 110,-25-2 110,25 2 110,-18 0 110,18 0 110,0 0 125,-20 4 125,15 0 125,5-4 125,-2 10 141,2-2 141,2 3 141,7 5 141,0 1 157,3-3 157,-1 1 157,0 0 157,-1 0 172,-1 0 172,-1-3 172,2 0 172,-8 3 188,3-4 188,-3-4 188,0 12 188,-2-7 204,-2 5 204,-2-1 204,-1-1 204,-2-1 219,2 3 219,-1-4 219,1 4 219,1-5 235,-1-1 235,0 5 235,3-1 235,-1-3 250,3 5 250,3-5 250,-1 3 250,3 2 266,-3 0 266,3 0 266,2-1 266,-3-2 266,0 2 282,2 4 282,-2-5 282,-2 2 282,1 0 297,-3 1 297,-3 1 297,6-3 297,-6 5 313,1-2 313,-2 1 313,-2-2 313,4 3 329,-2-3 329,2 1 329,-1-3 329,-1 1 344,4-3 344,-2-2 344,2 1 344,0-3 360,0-2 360,2 3 360,-2-2 360,2 1 375,-2-1 375,5 0 375,-1 1 375,-2-3 375,10 10 391,-7-5 391,1-1 391,5 1 407,1 1 407,4-2 407,-2 2 407,-3-5 422,8 3 422,-6-3 422,3-4 422,-2 0 422,-3-2 438</inkml:trace>
  <inkml:trace contextRef="#ctx0" brushRef="#br0">14456 12431 0,'0'0'0,"0"0"0,0 0 15,0 0 15,0 0 15,0 0 15,0 0 31,0 0 31,14 25 31,-12-16 47,5 8 47,-1-1 47,2 2 47,-1-1 47,-1 1 62,3 2 62,1-2 62,-3-1 62,1-1 78,1 1 78,1-3 78,3 0 78,1-2 78,0 0 94,-5-1 94,0-7 94,0 2 109,-9-6 109,21 4 109,-21-4 109,18-4 109,-8-2 125,5-5 125,-2-1 125</inkml:trace>
  <inkml:trace contextRef="#ctx0" brushRef="#br0">14791 12531 0,'10'-23'16,"-3"1"16,1 1 16,-3 7 16,1-2 32,0-1 32,-2 3 32,1-1 32,-1 3 47,-2 2 47,0 2 47,3-1 47,-3 4 47,-2 5 63,8-13 63,-6 7 63,-2 6 63,2-9 79,-2 9 79,0 0 79,0 0 79,0 0 94,0 0 94,0 0 94,0 0 94,0 0 110,0 0 110,0 0 110,5 38 110,-8-22 125,1 2 125,0 1 125,-3-3 125,0 5 141,1 9 141,-1-7 141,5 0 157,-2-4 157,0-4 157,-3 5 157,3-2 157,0 0 172,2 1 172,-2-3 172,4 1 172,0-3 188,-2-5 188,2-1 188</inkml:trace>
  <inkml:trace contextRef="#ctx0" brushRef="#br0">14997 12659 0,'0'0'0,"4"-6"0,-4 6 15,0 0 15,4-7 15,-4 7 15,0 0 31,0 0 31,0 0 31,0 0 31,0 0 31,0 0 47,0 0 47,0 0 47,10 19 47,-10-11 62,-3 9 62,3-3 62,0 5 78,0-1 78,0 0 78,-2 1 78,2 0 78,0-2 93,-2 3 93,2-2 93,-3-1 93,3-1 109,0-2 109,-2 1 109,2-5 109,0 0 125,0-1 125</inkml:trace>
  <inkml:trace contextRef="#ctx0" brushRef="#br0">15398 12571 0,'-9'-5'0,"9"5"0,0 0 15,-2-6 15,2 6 15,0 0 15,0 0 31,15-9 31,-4 6 31,10-3 31,-2 2 47,17-3 47,-8 3 47,-3 1 47,9 0 62,-12-2 62,-1 4 62,0 1 62,-3 0 78,-4 0 78,-14 0 78,25 0 78,-18 0 93,-7 0 93,0 0 93</inkml:trace>
  <inkml:trace contextRef="#ctx0" brushRef="#br0">15619 12377 0,'0'0'16,"0"0"16,-4-8 16,4 8 16,0 0 31,0 0 31,0 0 31,0 0 31,0 0 31,-17 23 47,15-7 47,-2-1 47,1 1 63,1 1 63,0 1 63,2 2 63,2-1 78,3 11 78,-1-7 78,4-2 78,-2-4 94,1-2 94,2 0 94,3-1 94,-3-1 110,2-3 110,1-4 110,-1-1 110,1-4 110</inkml:trace>
  <inkml:trace contextRef="#ctx0" brushRef="#br0">16039 12257 0,'0'0'0,"0"0"16,0 0 16,-2-5 16,2 5 16,0 0 31,0 0 31,0 0 31,0 0 31,0 0 47,0 0 47,0 0 47,0 0 47,0 0 63,0 0 63,0 0 63,0 0 63,0 0 78,0 0 78,0 0 78,0 0 78,0 0 94,-5-8 94,5 8 94,0 0 94,0 0 94,0 0 110,0 0 110,0 0 110</inkml:trace>
  <inkml:trace contextRef="#ctx0" brushRef="#br0">15868 12380 0,'0'0'0,"2"-8"15,-2 8 15,0 0 15,2-7 15,-2 7 31,0 0 31,2-6 31,-2 6 31,0 0 47,0 0 47,0 0 47,0 0 47,3-9 47,-3 9 62,0 0 62,0 0 62,0 0 78,0 0 78,0 0 78,5-5 78,-5 5 78,0 0 94,0 0 94,0 0 94,0 0 94,0 0 109,0 0 109,0 0 109,0 0 125,0 0 125,0 0 125,0 0 125,0 0 125,0 0 140,0 0 140,0 0 140,0 0 140,2 20 156,-2-13 156,0 4 156,4 6 156,3-1 172,-5 0 172,3 3 172,-1-5 172,6 1 187,-1-1 187,-5-4 187,6 1 187,-3-5 187,-3 0 203,7 0 203,-1-1 203,-4-3 203,5 0 219,-11-2 219,19 0 219,-19 0 219,18-9 234,-2 3 234,-3-5 234,-3 2 234,1-4 250,-2 3 250,1-4 250,-1 4 250,-7-3 265,2 5 265,-4-3 265,3 3 265,-1 4 281,-2 4 281,2-10 281,-2 10 281,2-8 297,-2 8 297,0 0 297,0 0 297,0 0 312,0 0 312,0 0 312,0 0 312,0 0 328,0 0 328,0 0 328,-2 25 328,2-17 344,2 1 344,0 0 344,6-2 344,3 7 359,-2-9 359,5 7 359,2-3 359,0-2 375,0-3 375,2 0 375,1 0 375,-2-3 390,-4-1 390,-2 0 390,-11 0 390,17-1 390,-17 1 406,12-7 406,-3 3 406,-7-2 406,3 0 422,-1 0 422,2-2 422,-2 2 422,-4-3 437,2 2 437,-2 0 437,0-2 437,0 1 453,2 0 453,-4 0 453,2 0 453,0-2 453,-2 4 469,2-3 469,0 9 469,-4-12 469,4 6 484,0 6 484,-3-10 484,3 10 484,-3-7 500,3 7 500,0 0 500,0 0 500,-4-10 515,4 10 515,0 0 515,0 0 515,0 0 531</inkml:trace>
  <inkml:trace contextRef="#ctx0" brushRef="#br0">16483 12453 0,'3'9'15,"-1"-1"15,-2 0 15,2 10 15,-2 1 31,3 12 31,-3 1 31,0 1 31,0-2 31,0 0 47,0 0 47,0 0 47,2 0 47,-2 0 62,-2-9 62,4 1 62,1-7 62,-3 3 78,4-6 78,-2 0 78,0 2 78,3-7 94</inkml:trace>
  <inkml:trace contextRef="#ctx0" brushRef="#br0">17179 12359 0,'16'-6'0,"-2"3"16,1 3 16,-3 0 16,0 3 16,-1 0 16,-2 1 31,0 3 31,-4 2 31,1-2 31,4 8 47,-3 3 47,-3-2 47,-2 3 47,0 0 63,-6-2 63,2 4 63,-7 9 63,-7-4 78,2-3 78,-6 1 78,1-4 78,1-3 94,4-4 94,1 1 94,-4 1 94,6-6 110,2-4 110,0 3 110,4-6 110,5-2 125,0 0 125,0 0 125</inkml:trace>
  <inkml:trace contextRef="#ctx0" brushRef="#br0">17908 12265 0,'0'0'0,"4"-8"15,-4 8 15,0 0 15,0 0 31,0 0 31,0-8 31,0 8 31,0 0 31,0 0 46,0 0 46,0 0 46,2-8 46,-2 8 62,0 0 62,0 0 62,0 0 62,0 0 78,0 0 78,0 0 78,0-8 78,0 8 93,0 0 93,0 0 93,0 0 93,0-9 109,0 9 109,0 0 109,0-9 109,0 9 109,0 0 125,-2-11 125,2 11 125,2-10 125,-2 10 140,0-10 140,-2 3 140,2-1 140,0 8 156,-4-14 156,4-2 156,-2 7 171,2 9 171,-2-13 171,2 4 171,-2 2 187,2 0 187,0 7 187,-2-12 187,2 5 203,0 7 203,0-13 203,0 13 203,0-8 218,0 8 218,0-5 218,0 5 218,0 0 234,0-9 234,0 9 234,0 0 234,0 0 250,0 0 250,0 0 250,0 0 250,0 0 250,0 0 265,0 0 265,0 0 265,6 35 281,-4-19 281,-2 2 281,4 3 281,-4 8 296,2-4 296,-2-5 296,2 0 296,-2 0 296,0 1 312,2-3 312,0-2 312,1 1 312,1-1 328,-4-3 328,2-3 328,0 0 328,1-3 343,-3 1 343,2-3 343,0 2 343,-2-7 359,3 8 359,-3-8 359,2 8 359,-2-8 375,0 0 375,3 8 375,-3-8 375,0 0 375,6 2 390,-6-2 390,0 0 390,7 5 406,-7-5 406,0 0 406,0 0 406,0 0 406,21-5 421,-21 5 421,0 0 421,13-6 421,-6 2 437,-7 4 437,9-6 437,-2 0 453,0-1 453,-3 1 453,4-1 453,-2-2 453,1-3 468,4-5 468,-1 3 468,-4-2 468,3-1 484,-2-4 484,3-5 484,-1 1 484,-1-6 500,2 8 500,-1 3 500,-7 1 500,5 1 515,-3 1 515,4 3 515,-6 2 515,5 0 531,-5 1 531,0 2 531,3 2 531,-3-1 546,0 1 546,-2 1 546,0 6 546,2-10 562,-2 10 562,6-9 562,-6 9 562,2-5 562,-2 5 578,0 0 578,2-7 578,-2 7 578,0 0 593,0 0 593,2-9 593,-2 9 593,0 0 609,0 0 609,0 0 609,0 0 609,0 0 625,0 0 625,0 0 625,0 0 625,0 0 640,0 0 640,0 0 640,0 0 640,0 0 656,0 0 656</inkml:trace>
  <inkml:trace contextRef="#ctx0" brushRef="#br0">18199 12380 0,'0'0'0,"0"0"16,0 0 16,0 0 16,0 0 16,0 0 31,0 5 31,0-5 31,0 0 31,0 0 47,0 0 47,0 0 47,0 0 47,0 0 62,0 0 62,0 0 62,0 0 62,0 0 78,0 0 78,0 0 78,0 0 78,4 4 94,-4-4 94,0 0 94,0 0 94,0 0 94,0 0 109,0 0 109,23-8 109,-23 8 125,11-1 125,-11 1 125,12-4 125,-12 4 125,13 0 141,-13 0 141,0 0 141,19 1 141,-19-1 156,9 3 156,-9-3 156,11 8 156,-7-4 172,4 2 172,-4 2 172,1 0 172,-3 1 187,2 0 187,-1 2 187,-1-1 187,0-1 203,-2 1 203,0 0 203,0 0 203,0 1 219,-2-1 219,0-2 219,-3 0 219,3 1 234,0-1 234,-5-3 234,5 4 234,-6-3 234,4 0 250,4-6 250,-9 8 250,2-4 250,7-4 266,-9 3 266,9-3 266,0 0 266,0 0 281,-16-3 281,16 3 281,0 0 281,0 0 297,-14-4 297,14 4 297,-7-5 297,7 5 312,-2-7 312,2 7 312,0 0 312,-2-10 328,2 10 328,0 0 328,4-12 328,-1 8 344,1-2 344,1-1 344,0 2 344,1-3 344,1 3 359,0-2 359,0 1 359,0 2 375,0 1 375,-7 3 375,8-7 375,0 3 391,-8 4 391,11-6 391,-11 6 391,9-2 406,-9 2 406,0 0 406,14-2 406,-14 2 422,0 0 422,15 5 422,-10 2 422,5-3 422,-4 4 437,-1-2 437,1 2 437,4 8 437,-3-4 453,-3 3 453,3 0 453,-3 2 453,1-1 469,-2 1 469,-1 1 469,-4-4 469,-1 5 484,-2-4 484,-1 1 484,-1-2 484,-2 1 500,-5-3 500,3 3 500,-8-3 500,4 0 500,-4-2 516,4-1 516,-2-1 516,4-6 516,1 1 531,1-3 531,11 0 531,0 0 547,-23-3 547,23 3 547,-9-6 547,9 6 547,-4-9 562,4 9 562,0-12 562,0 12 562,4-13 578,1 5 578,1 4 578,1-5 578,3 6 594,-2-3 594,11-2 594,-3 2 594,2-3 609,-2 3 609,-2 2 609,-3-1 609,0 5 625,10-4 625,-7 3 625,4-2 625,0 3 641,-4 0 641,4 3 641,-2-3 641,-16 0 656,25 1 656,-14-1 656,-11 0 656</inkml:trace>
  <inkml:trace contextRef="#ctx0" brushRef="#br0">18739 12376 0,'-14'0'0,"14"0"0,0 0 0,0 0 16,0 0 16,0 0 16,0 0 32,0 0 32,0 0 32,0 0 32,0 0 32,0 0 47,0 0 47,0 0 47,39-4 47,-18 4 63,2 0 63,-8-1 63,8 1 63,-9 0 79,4-2 79,1 2 79,-19 0 79,26 0 94,-16 2 94,-10-2 94,0 0 94,20-2 110,-20 2 110,0 0 110,12-4 110,-12 4 125,2-5 125,-2 5 125</inkml:trace>
  <inkml:trace contextRef="#ctx0" brushRef="#br0">18942 12281 0,'0'0'0,"-4"-15"0,1 9 15,3 6 15,-4-8 15,4 8 15,-4-7 31,4 7 31,0 0 31,0 0 31,-4-8 47,4 8 47,0 0 47,0 0 47,0 0 62,0 0 62,0 0 62,0 0 62,0 0 78,-20 19 78,16-9 78,2-1 78,0 7 93,-4 1 93,4-1 93,-2 3 93,1-6 109,1 7 109,2 0 109,2-4 109,-2 3 125,5-5 125,-3 3 125,2-4 125,2-1 140,3 5 140,-3-6 140,3-2 140,1-6 156,-10-3 156</inkml:trace>
  <inkml:trace contextRef="#ctx0" brushRef="#br0">19182 12150 0,'0'-9'0,"2"3"0,-2 6 0,0-11 16,0 11 16,0 0 16,0 0 16,0 0 32,0 0 32,0 0 32,0 0 32,0 0 47,0 0 47,0 0 47,2 33 47,0-17 63,0 3 63,1-2 63,-3-2 63,2 5 78,2-2 78,2-3 78,-4 0 78,5-2 94,-3-2 94,0-1 94,1-4 94,2 0 110,0 1 110,-7-7 110,9 8 110,-9-8 125,13 2 125,-13-2 125,17-2 125,-17 2 141,16-6 141,-9 4 141,-1-5 141,3 5 157,-1-2 157,-4 0 157,-4 4 157,13-7 157,-13 7 172,5-4 172,-5 4 172,0 0 188,12-1 188,-12 1 188,0 0 188,0 0 188,15 12 203,-10-6 203,4 0 203,-2 1 203,6 5 219,-3-2 219,1-2 219,-2 0 219,3-1 235,-5-1 235,-1-2 235,3 0 235,1-2 250,-1 2 250,0-2 250,-9-2 250,16 2 266,-16-2 266,13-2 266,-13 2 266,9-6 266,-9 6 282,10-10 282,-6 4 282,-1-3 297,-1-2 297,0 4 297,0-10 297,-2 3 297,0-4 313,2 1 313,-4-1 313,0 2 313,0-1 328,0 4 328,-1 1 328,1 0 328,0 4 344,0-3 344,-1 3 344,1-3 344,2 11 360,-5-14 360,5 6 360,0 8 360,-5-12 375,5 6 375,0 6 375,-4-11 375,4 11 391,0 0 391,-2-13 391,2 13 391,0-3 407,0 3 407,0 0 407,0 0 407,0 0 422,0 0 422,0-10 422,0 10 422,0 0 438</inkml:trace>
  <inkml:trace contextRef="#ctx0" brushRef="#br0">19681 12277 0,'11'6'15,"1"0"15,-1-3 15,-2 4 31,-2-3 31,0 2 31,2 2 31,-5-1 31,4 1 46,-4 3 46,3 2 46,-3 2 46,-4 2 62,0-3 62,0 2 62,0-3 62,-2-1 78,0-2 78,0 0 78,-3 1 78,-5 1 93,6 0 93,2-2 93,-3-2 93,1 0 109,4-8 109,-4 9 109,4-9 109,-3 9 125,3-9 125,0 0 125,0 0 125,0 0 140,7 8 140,-7-8 140,21 1 140,-1-2 156,3-1 156,11-3 156,0 4 156,-4-3 171,4 2 171,-7-3 171,-1 1 171,5-2 187</inkml:trace>
  <inkml:trace contextRef="#ctx0" brushRef="#br0">20326 12385 0,'9'3'0,"-1"5"0,-4-2 16,1 0 16,-3 4 16,-2-10 16,4 17 31,-4 1 31,-2-6 31,-2 5 31,1-3 47,-3 1 47,-4 1 47,-1 0 63,-3-1 63,3-2 63,-3-1 63,0 0 63,3 1 78,-1-5 78,3-1 78,0 0 78,9-7 94,-8 6 94</inkml:trace>
  <inkml:trace contextRef="#ctx0" brushRef="#br0">20983 12002 0,'0'-9'0,"0"9"16,0 0 16,-2-8 16,2 8 16,0 0 32,0 0 32,0 0 32,0 0 32,0 0 47,0 0 47,0 0 47,0 0 47,2 24 63,0-5 63,0-3 63,-2 5 63,3 0 63,0-1 79,3 9 79,-1 1 79,-1-5 94,3-6 94,-2-1 94,0-4 94,-1 2 94,3-3 110,-1-2 110,-4-1 110,6-2 110,-6-2 125,5 1 125,-5-3 125,-2-4 125,9 5 141,-9-5 141,10 3 141,-10-3 141,0 0 157,0 0 157,22-12 157,-16 5 157,6-6 172,-3 4 172,-2-6 172,5-4 172,-6 2 188,6-12 188,0-2 188,1 4 188,-1-5 204,-1 5 204,0-2 204,-1 4 204,-1 4 219,-3 3 219,3 1 219,1-1 219,-4 2 235,-1 1 235,-1 1 235,1 2 235,-1 3 250,-1 1 250,0 0 250,-3 8 250,4-10 250,-4 10 266,4-8 266,-4 8 266,3-8 266,-3 8 282,0 0 282,0 0 282,0 0 282,0 0 297,0 0 297,0 0 297,0 0 297,0 0 313,0 0 313,0 0 313,0 0 313,0 0 329,-11 26 329,8-18 329,-2 2 329,3-3 329,2 3 344</inkml:trace>
  <inkml:trace contextRef="#ctx0" brushRef="#br0">21348 12188 0,'-2'6'0,"2"-6"0,0 0 15,0 0 15,0 0 15,0 0 15,0 0 31,0 0 31,0 0 31,0 0 31,0 0 31,0 0 47,0 0 47,0 0 47,0 0 47,16-14 62,-16 14 62,11-7 62,-2 6 62,-9 1 78,19-3 78,-11 3 78,-8 0 78,17 0 94,-17 0 94,15 0 94,-15 0 94,15 3 109,-11 1 109,-4-4 109,4 5 109,-4-5 125,5 9 125,-5-9 125,-2 13 125,2-7 140,0-6 140,-3 14 140,3-5 140,0-4 140,0 3 156,0-8 156,0 15 156,3-9 172,-1 3 172,2-1 172,1 0 172,0 0 187,2 1 187,1 4 187,1 2 187,3-3 187,-3 3 203,-2-6 203,-1 0 203,2-1 219,-6 1 219,5-1 219,-7-2 219,4 0 219,-2 3 234,-2-4 234,-2 3 234,0 1 234,-2-5 250,-3 5 250,-1-6 250,2 4 250,-3-4 265,0 4 265,-1-5 265,1 1 265,-2 2 281,2-3 281,0 2 281,9-4 281,-16 2 297,16-2 297,0 0 297,-23-2 297,23 2 297,0 0 312,-16-7 312,9 0 312,7 7 312</inkml:trace>
  <inkml:trace contextRef="#ctx0" brushRef="#br0">21840 12097 0,'9'-6'0,"-9"6"0,0 0 16,19-2 16,-19 2 16,21 0 16,-4 2 31,0 1 31,4-1 31,1 3 47,1-2 47,11 2 47,-7 3 47,-3-5 47,-2 1 62,-2 1 62,-1-1 62,1-2 62,-6 0 78,-3 0 78,-11-2 78,19 2 78,-19-2 94,13 2 94,-13-2 94,0 0 94,0 0 109,12-8 109,-12 8 109,0 0 109,0-11 109,0 11 125,-5-12 125,5 12 125,-7-16 125,5 9 141,-2-3 141,4 10 141,-9-12 141,9 12 156,-10-10 156,5 6 156,5 4 156,-6-7 172,6 7 172,-9-4 172,9 4 172,0 0 187,0 0 187,0 0 187,-27 8 187,18-1 203,3-2 203,2 2 203,-3 3 203,3-1 219,-3 4 219,0 4 219,0 0 219,5-2 234,2 3 234,-2-5 234,4 7 234,0-6 250,2 4 250,2-3 250,-2 2 250,3-3 266,2-1 266,-3 4 266,6-5 266,-3 3 266,0-4 281,1-5 281,1 0 281,0-2 297</inkml:trace>
  <inkml:trace contextRef="#ctx0" brushRef="#br0">22518 11923 0,'2'-12'15,"-2"12"15,2-8 15,-2 8 31,0 0 31,0 0 31,0 0 31,0 0 31,0 0 46,0 0 46,0 0 46,-11 24 46,7-8 62,-1 5 62,1-3 62,1 3 62,-2 0 78,3-3 78,0 2 78,2 0 78,2-5 93,3 5 93,0-7 93,2 4 93,-1-5 109,1-2 109,2-2 109,-2-1 109,4-3 125,-2 0 125,3-2 125,6 2 125,0-4 140,-2 0 140,0-1 140,-2 2 140,-14-1 156,20-1 156,-13-2 156,-7 3 156,0 0 171,19 4 171,-19-4 171,11 0 171,-11 0 187,10 3 187,-6 0 187,5 2 187,0-1 187,-3 0 203,2 2 203,3-2 203,-2 1 203,1-4 218,1 3 218,-3 0 218,4-1 218,-3-2 234,2-1 234,8 0 234,-6-4 234,6 0 250,-8-1 250,1-3 250,-5-1 250,4-3 265,-2-3 265,-2-4 265,0 0 265,-5-1 281,2-10 281,-2-1 281,-4 2 281,0-2 296,-2 8 296,4 6 296,-3-2 296,1 7 296,0 1 312,0 1 312,0 2 312,2 8 328,0-15 328,0 15 328,-3-8 328,3 8 343,0 0 343,0 0 343,0 0 343,0 0 359,0 0 359,0 0 359,0 0 359,0 0 359</inkml:trace>
  <inkml:trace contextRef="#ctx0" brushRef="#br0">23081 12104 0,'0'0'16,"0"0"16,0 0 16,0 0 16,0 0 31,0 0 31,0 0 31,0 0 31,0 0 47,0 0 47,18-16 47,-18 16 47,17-2 62,-17 2 62,30-2 62,-11 0 62,2 4 78,-3 0 78,3-2 78,-7 0 78,-1 2 94,-2 1 94,-1 0 94,-10-3 94,16 7 94,-10-2 109,-6-5 109,8 7 109,-8-7 125,0 11 125,0-11 125,-2 13 125,2-13 125,-8 16 141,6-7 141,0-2 141,-1 1 141,1 3 156,0-2 156,2 1 156,0 6 156,2 1 172,3-1 172,-1 3 172,4-3 172,-2 1 187,3-1 187,0 0 187,1 0 187,1 0 203,-2 0 203,0-2 203,-4-4 203,-1 1 219,1-2 219,-3-1 219,2 1 219,-2-2 234,-2-7 234,6 12 234,-6-12 234,0 10 234,0-10 250,0 0 250,-6 13 250,6-13 266,-4 7 266,4-7 266,-4 9 266,4-9 266,-7 6 281,7-6 281,0 0 281,-4 6 281,4-6 297,0 0 297,0 0 297,0 0 297,0 0 312,0 0 312,-8-23 312</inkml:trace>
  <inkml:trace contextRef="#ctx0" brushRef="#br0">23615 11492 0,'7'-8'16,"-7"8"16,0 0 16,21-3 16,-21 3 32,27 4 32,-9-2 32,0 3 32,-2 1 47,0 0 47,0 0 47,-2 0 47,-5-2 63,2 3 63,-6-2 63,2 2 63,-1-2 63,-6-5 79,7 13 79,-5-4 79,3-1 79,-7 0 94,-1 10 94,3-1 94,-2 1 110,0 1 110,0-3 110,-1 5 110,1-2 110,0 1 125,0 0 125,2-1 125,2 11 125,-2-4 141,2-4 141,-2-3 141,0 13 141,5-9 157,-1-2 157,-4-1 157,7-1 157,-4-1 172,-1-1 172,-2 0 172,2 3 172,1-4 188,-1 1 188,-2 1 188,0-2 188,2 1 204,-2 1 204,2-1 204,3 1 204,-8-4 219,6 6 219,-3-3 219,2-1 219,0 2 235,2-1 235,0 0 235,-2 0 235,4 0 250,-1-1 250,-1 2 250,1 1 250,-3-3 250,6 3 266,-2-3 266,1 0 266,-3 3 266,3-3 282,0-1 282,0-1 282,-3 1 282,1-6 297,-1 8 297,3-5 297,-2-1 297,0-3 313,-3 2 313,0-3 313,0 0 313,1 1 329,-3-8 329,4 15 329,-2-8 329,-2 1 329,0-8 344,0 14 344,-2-7 344,0 2 360,-7-5 360,-5 9 360,-4-5 360,-12 7 375,-6-3 375,-33 2 375,-2-1 375,-8-11 375</inkml:trace>
  <inkml:trace contextRef="#ctx0" brushRef="#br0">7692 13904 0,'0'0'0,"0"0"0,-4 6 16,4-6 16,0 0 16,0 0 16,0 0 32,0 0 32,0 0 32,-2 8 32,2-8 47,0 0 47,0 0 47,0 0 47,0 0 63,0 0 63,0 0 63,-6 7 63,6-7 63,0 0 79,0 0 79,0 0 79,0 0 79,0 0 94,0 0 94,0 0 94,0 0 94,0 0 110,21 1 110,-2-5 110,3 0 110,-1 0 125,15 0 125,-4-2 125,2 2 125,-2 2 141,-5 0 141,-4 2 141,-2-3 141,-1 8 157,1-5 157,-3 3 157,-4 3 157,-3-4 172</inkml:trace>
  <inkml:trace contextRef="#ctx0" brushRef="#br0">7875 14097 0,'-12'4'0,"12"-4"0,0 0 15,0 0 15,0 0 15,0 0 15,0 0 31,0 0 31,0 0 31,0 0 31,0 0 47,0 0 47,61-6 47,-27-2 47,8 2 47,3 0 62,1 4 62,-3-6 62,3 3 78,2-3 78</inkml:trace>
  <inkml:trace contextRef="#ctx0" brushRef="#br0">8941 13964 0,'0'0'0,"0"0"0,0 0 0,0 0 0,0 0 16,8-4 16,-8 4 16,0 0 32,0 0 32,0 0 32,0 0 32,0 0 32,0 0 47,0 0 47,4-6 47,-4 6 47,0 0 63,0 0 63,0 0 63,0 0 63,0 0 79,0 0 79,0 0 79,0 0 79,5-7 94,-5 7 94,0 0 94,2-6 94,-2 6 110,2-7 110,-2 7 110,5-8 110,-5 8 125,2-8 125,-2 8 125,4-9 125,-4 9 141,2-9 141,2 2 141,-4 7 141,4-7 141,-4 7 157,2-8 157,-2 8 157,5-9 172,-5 9 172,2-6 172,-2 6 172,2-9 172,-2 9 188,2-6 188,-2 6 188,0 0 204,2-6 204,-2 6 204,0 0 204,3-6 219,-3 6 219,0 0 219,0 0 219,0 0 219,2-8 235,-2 8 235,0 0 235,0 0 235,0 0 250,2-6 250,-2 6 250,0 0 250,0 0 250,0 0 266,0 0 266,0 0 266,0 0 282,0 0 282,0 0 282,0 0 282,-2 24 282,2-13 297,2-1 297,-2 1 297,2 4 297,2-1 313,-2-3 313,4 0 313,-3-1 313,3 7 329,1-7 329,0-2 329,-2 2 329,1-4 344,1 1 344,-3-1 344,6-2 344,-3 0 360,0-2 360,-1 2 360,-6-4 360,14 3 375,-14-3 375,0 0 375,20 0 375,-20 0 391,12-5 391,-12 5 391,9-4 391,-9 4 391,9-6 407,-9 6 407,8-7 407,-8 7 422,4-5 422,0 1 422,-4 4 422,5-9 438,-3 3 438,2-2 438,-1 2 438,-1-2 438,0-1 454,1 3 454,-1-2 454,1 0 454,-3-1 469,2 1 469,2 0 469,-4 2 469,2-3 485,-2 2 485,3 0 485,-3 7 485,2-14 500,-2 7 500,0 7 500,2-7 500,-2 7 516,0-7 516,0 7 516,2-8 516,-2 8 532,0-8 532,0 8 532,0 0 532,0 0 547,0-9 547,0 9 547,0 0 547,0 0 547,3-8 563,-3 8 563,0 0 563,0 0 563,0 0 579,0-9 579,0 9 579,0 0 579,0 0 594,0 0 594,0 0 594,0-7 594,0 7 610,0 0 610,0 0 610,0 0 610,0 0 625,0 0 625,2-6 625,-2 6 625,0 0 641,0 0 641,0 0 641,0 0 641,0 0 657,0 0 657,0 0 657,0-9 657,0 9 672,0 0 672,0 0 672,0 0 672,0 0 688,0 0 688,0 0 688,0 0 688,0 0 688,0-7 704,0 7 704,0 0 704,0 0 719,0 0 719,0 0 719,3-9 719,-3 9 719,0 0 735,0 0 735,0 0 735,0 0 735,0 0 750,0 0 750,0 0 750,0 0 750,0 0 766,0 0 766,0 0 766,0 0 766,0 0 782,0 0 782,0 0 782,0 0 782,0 26 797,0-15 797,0-11 797,-3 25 797,1-7 797,2-2 813,2 3 813,-4 0 813,2-4 829,2 2 829,-2-1 829,0 4 829,0-2 829,3-1 844,-6 1 844,3-1 844,0 1 844,3 2 860,-3 1 860,-3-7 860,3 5 860</inkml:trace>
  <inkml:trace contextRef="#ctx0" brushRef="#br0">9635 14049 0,'0'0'0,"0"0"16,0 0 16,0 0 16,0 0 16,0 0 16,0 0 31,11 22 31,-9-14 31,-2 2 47,3 8 47,-1-1 47,-2-1 47,3 4 47,-3 0 62,0-4 62,2 3 62,-2-2 62,0 3 78,2-4 78,1 0 78,-1 0 78,-2-1 94,2-2 94,-2-3 94,0 0 94,2-2 109</inkml:trace>
  <inkml:trace contextRef="#ctx0" brushRef="#br0">9856 13997 0,'0'0'0,"0"0"16,0 0 16,0 0 16,0 0 16,0 0 32,0 0 32,0 0 32,0 0 32,0 0 32,0 0 47,0 0 47,0 0 47,0 0 63,25-3 63,-25 3 63,21 0 63,-3 0 63,3 0 79,-4 0 79,4 0 79,-2 0 79,-1 0 94,0 0 94,-5 0 94,-13 0 110,28 3 110,-28-3 110,21 0 110,-21 0 110,17 0 125,-17 0 125,17 0 125,-17 0 125,0 0 141,19 0 141,-19 0 141,0 0 141,0 0 157,17-3 157,-17 3 157,0 0 157,11-1 172,-11 1 172,0 0 172,10-7 172,-10 7 188,0 0 188</inkml:trace>
  <inkml:trace contextRef="#ctx0" brushRef="#br0">10107 13933 0,'0'0'0,"-5"-8"0,5 8 0,-2-9 0,2 9 15,0 0 15,-2-12 15,2 12 15,0 0 31,-2-8 31,2 8 31,0 0 31,0 0 47,-2-8 47,2 8 47,0 0 47,0 0 47,0 0 62,0 0 62,0 0 62,0 0 78,0 0 78,0 0 78,-7 30 78,7-14 93,-3 2 93,3-2 93,0 2 93,3 1 93,-1 0 109,-2 1 109,2 1 109,1-1 109,1-1 125,-2-1 125,5 0 125,-3-1 125,1-1 140,2 1 140,0-5 140,-3-4 140,1-1 156</inkml:trace>
  <inkml:trace contextRef="#ctx0" brushRef="#br0">10533 13771 0,'0'0'16,"-2"-8"16,2 8 16,0 0 16,0 0 32,0-11 32,0 11 32,0 0 32,0 0 47,0 0 47,0 0 47,0 0 47,0 0 63,0 0 63,0 0 63,0 0 63,0 0 79,9 29 79,-7-21 79,6 9 79,-6 1 94,7 0 94,-5-2 94,3 4 94,3-2 110,-1 0 110,2 11 110,1-8 110,-1-3 110,-2-2 125,0-1 125,2-1 125,0 1 125,1-3 141,0 0 141,-4-3 141,2-3 157,-3-4 157,-7-2 157,0 0 157,21-2 172,-21 2 172,8-15 172</inkml:trace>
  <inkml:trace contextRef="#ctx0" brushRef="#br0">10826 13733 0,'2'-7'0,"-2"7"0,2-16 15,1 13 15,-3 3 15,4-10 15,-4 10 31,2-6 31,-2 6 31,0 0 31,0 0 47,0 0 47,5-9 47,-5 9 47,0 0 47,0 0 62,0 0 62,0 0 62,0 0 62,-7 33 78,0-17 78,3 1 78,-2 1 78,2-1 94,-3-1 94,3 3 94,-3-1 94,2 3 109,-2-3 109,5 3 109,-4-3 109,-1 2 125,-1-2 125,4 2 125,-3-3 125,3 1 140,-1-1 140,3-1 140,0-2 140,0-3 156,0-3 156</inkml:trace>
  <inkml:trace contextRef="#ctx0" brushRef="#br0">11007 13986 0,'0'0'0,"0"0"0,0 0 16,0 0 16,0 0 16,0 0 16,8 27 32,-6-16 32,-2 5 32,0 0 32,0 1 47,-2 1 47,2-2 47,0 3 47,0-3 63,0 1 63,0-1 63,0-1 63,0-3 78,0-1 78,0-2 78,2 0 78,-2-1 94,0-8 94,0 10 94</inkml:trace>
  <inkml:trace contextRef="#ctx0" brushRef="#br0">11264 13954 0,'0'0'0,"6"-5"16,-6 5 16,0 0 16,0 0 16,23-4 32,-23 4 32,20 0 32,-3-2 32,3 2 47,-2-2 47,5 2 47,-2 0 47,-1 2 47,1-4 63,2 2 63,-1 2 63,-4-2 63,3 0 78,-3 0 78,1 2 78,-6-2 78</inkml:trace>
  <inkml:trace contextRef="#ctx0" brushRef="#br0">11480 13824 0,'0'0'0,"0"0"0,-4-8 0,4 8 15,0 0 15,0 0 15,0 0 15,0 0 31,0 0 31,-10 29 31,8-20 31,2 11 47,0-2 47,-2 0 47,-1 1 47,1 1 62,4-1 62,-2-1 62,5 3 62,-5-1 62,4-3 78,2 1 78,-2-3 78,0 1 93,3-4 93,0-1 93,-1-3 93,2-2 93,-2-2 109,-6-4 109</inkml:trace>
  <inkml:trace contextRef="#ctx0" brushRef="#br0">11763 13834 0,'0'0'16,"0"0"16,0 0 16,0 0 16,0 0 32,0 0 32,0 0 32,6 24 32,-3-13 32,1-2 47,-2 6 47,1 1 47,0-4 47,-1 1 63,4 5 63,1-6 63,-2-2 63,-1 0 79,4-1 79,-4-1 79,0-2 79,5-2 94,-9-4 94,12 9 94,-3-7 94,-9-2 110,13 3 110,-13-3 110,21-1 110,-21 1 125,17-4 125,-17 4 125,13-3 125,-13 3 141,11-4 141,-11 4 141,0 0 141,0 0 157,14-2 157,-14 2 157,0 0 157,0 0 172,18 4 172,-18-4 172,0 0 172,18 5 188,-9-1 188,-9-4 188,19 3 188,-19-3 204,13 2 204,-1 1 204,-12-3 204,0 0 219,28-3 219,-28 3 219,19-4 219,-9-1 219,-1 2 235,-2-5 235,-1 2 235,4-3 235,-1-3 250,-5-1 250,3-2 250,-5-2 250,0 1 266,-2-1 266,-2-1 266,0-1 266,0 5 282,-3-3 282,1 3 282,4 4 282,0-1 297,-2 4 297,0-1 297,2 0 297,0 8 297,-5-12 313,5 12 313,-3-8 313,3 8 313,0-6 329,0 6 329,0 0 329,0 0 329,-4-10 344,4 10 344,0 0 344,0 0 344,0 0 360,0 0 360,0 0 360,0 0 360</inkml:trace>
  <inkml:trace contextRef="#ctx0" brushRef="#br0">12399 14009 0,'3'8'0,"-1"0"0,2 1 0,-2 1 15,1 8 15,1-3 15,-2 3 15,0 3 31,1-3 31,-1 0 31,1-1 31,-3 2 31,2-3 47,-2 2 47,3-1 47,-6-1 47,1-3 62,2 0 62,0-4 62,-3 1 78,1-3 78,-1 1 78</inkml:trace>
  <inkml:trace contextRef="#ctx0" brushRef="#br0">12867 14009 0,'17'4'0,"0"3"0,-4 0 16,-1-2 16,-1 3 16,3-3 16,0 4 31,-6 2 31,2-3 31,-1 4 31,-2 0 31,-3 4 47,-2 1 47,-4 4 47,-2-1 63,-12 11 63,-5-2 63,-4 1 63,-2-1 78,-3-2 78,0 0 78,-6-3 78,-7-3 78,1-2 94,-1-1 94</inkml:trace>
  <inkml:trace contextRef="#ctx0" brushRef="#br0">8848 13627 0,'0'0'0,"-9"-4"15,9 4 15,0 0 15,-4-5 15,4 5 31,0 0 31,0 0 31,-3-8 31,3 8 47,0 0 47,3-12 47,-1 4 47,-2 1 62,0 7 62,4-14 62,-2 6 62,-2 8 78,3-13 78,-1 5 78,-2 8 78,0-10 93,0 10 93,0 0 93,0-11 93,0 11 93,0 0 109,-9-4 109,9 4 109,0 0 125,-23 3 125,23-3 125,-18 8 125,8-4 140,4 2 140,-3 0 140,2 3 140,2-3 140,-2 0 156,3 4 156,-3-1 156,7 0 156,0 2 172,0-3 172,5 9 172,-1-3 172,-2-4 187,1-2 187,4 3 187,-7-3 187,2 0 203,-2-8 203,7 15 203,-5-7 203,-2 0 218,0-8 218,5 14 218,-3-6 218,-2 3 234,0 0 234,0-4 234,0-7 234,-2 21 250,2-13 250,-3 2 250,3 1 250,-2-3 250,2 2 265,-2 0 265,2-2 265,0-8 265,2 20 281,-2-13 281,0 2 281,0 1 281,2 0 297,1-2 297,-1 8 297,4 4 297,-3-2 312,2-1 312,-3 1 312,-2 2 312,7 11 328,-7 2 328,2-4 328,-2 2 328,0-1 343,0 2 343,-2-8 343,-2-4 343,1-1 359,1 0 359,0-3 359,-1 1 359,0-3 375,1-2 375,2-2 375,-2 1 375,2-6 390,-2 2 390,2 2 390,0-9 390,0 10 406,0-10 406,0 9 406,0-9 406,0 8 422,0-8 422,0 9 422,2-1 422,-2-1 437,2 1 437,3-2 437,2 2 437,0-1 437,8 4 453,4 2 453,11 1 453,4 1 453,7-6 468</inkml:trace>
  <inkml:trace contextRef="#ctx0" brushRef="#br0">14340 13998 0,'0'0'0,"0"0"15,0 0 15,0 0 15,0 0 15,0 0 31,0 0 31,0 0 31,0 0 31,0 0 31,0 0 46,0 0 46,0 0 46,0 0 62,0 0 62,0 0 62,0 0 62,0 0 62,0 0 78,0 0 78,0 0 78,0 0 78,-14-8 93,14 8 93,0 0 93,0 0 93,-2-6 109,2 6 109,0 0 109,0-8 109,0 8 125,-2-8 125,2 8 125,0-8 125,0 8 140,0 0 140,-5-11 140,5 11 140,0-8 156,0 8 156,0 0 156,0-11 156,0 11 171,0 0 171,0-8 171,0 8 171,0 0 171,0-8 187,0 8 187,0 0 187,0 0 203,-2-10 203,2 10 203,0 0 203,0-8 203,0 8 218,0 0 218,0-8 218,0 8 218,0 0 234,0-9 234,0 9 234,2-8 234,-2 8 250,0-8 250,0 8 250,0-9 250,0 9 265,0-9 265,0 9 265,2-9 265,-2 9 281,3-6 281,-3 6 281,0-8 281,0 8 281,0 0 296,2-8 296,-2 8 296,0 0 312,0-8 312,0 8 312,0 0 312,0 0 328,0 0 328,0-11 328,0 11 328,0 0 328,0 0 343,0 0 343,0 0 343,0 0 343,-7 25 359,7-17 359,-2 3 359,-3 7 359,1 0 375,4 0 375,0 1 375,0-1 375,2-1 390,0 4 390,3-5 390,-3 1 390,5-5 406,-1 2 406,2 1 406,-1-3 406,-1-1 421,3-5 421,1 0 421,-4-2 421,6 0 437,-12-4 437,20 2 437,-11-2 437,-9 0 453,21-4 453,-3-2 453,-2 0 453,-3-5 468,4 0 468,-4 2 468,-5-2 468,-2 2 468,3-2 484,-2-1 484,-1 1 484,2 1 484,-6 2 500,0 0 500,1 0 500,1-1 515,-2 0 515,0 4 515,3-3 515,-3 1 515,-2 0 531,0 7 531,3-11 531,-1 5 531,-2 6 546,3-9 546,-3 9 546,2-7 546,-2 7 562,0-9 562,0 9 562,0 0 562,0-11 578,0 11 578,2-6 578,-2 6 578,0 0 593,0 0 593,0-7 593,0 7 593,0 0 593,0 0 609,0-9 609,0 9 609,0 0 609,0 0 625,0 0 625,0-8 625,0 8 625,0 0 640,0 0 640,0 0 640,0 0 640,0 0 656,0-8 656,0 8 656,0 0 656,0 0 671,0 0 671,0 0 671,0 0 671,0 0 687,0 0 687,0-6 687,0 6 687,0 0 703,0 0 703,0 0 703,0 0 703,0 0 718,0 0 718,0 0 718,0 0 718,0-9 734,0 9 734,0 0 734,0 0 734,0 0 734,0 0 750,0 0 750,0 0 750,0 0 750,0 0 765,0 0 765,0 0 765,0 0 781,0 0 781,0 0 781,0 0 781,0 0 781,2-7 796,-2 7 796,0 0 796,0 0 796,0 0 812,0 0 812,0 0 812,0 0 812,0 0 828,0 0 828,0-9 828,0 9 828,0 0 843,5-7 843,-5 7 843,0 0 843,0 0 859,0-10 859,0 10 859,0 0 859,2-5 859,-2 5 875,0 0 875,0 0 875,0-7 875,0 7 890,0 0 890,0 0 890,0 0 890,2-8 906,-2 8 906,0 0 906,0 0 906,0 0 921,0 0 921,0 0 921,0 0 921,0-9 937,0 9 937,0 0 937,0 0 937,0 0 953,0 0 953,0 0 953,0 0 953,0 0 968,0 0 968,0 0 968,0 0 968,0 0 984,0 0 984,0 0 984,0 0 984,0 0 1000,0 0 1000,0 0 1000</inkml:trace>
  <inkml:trace contextRef="#ctx0" brushRef="#br0">14750 14117 0,'0'0'0,"0"0"0,0 0 0,0 0 16,0 0 16,0 0 16,19-10 16,-19 10 32,0 0 32,0 0 32,0 0 32,0 0 47,0 0 47,0 0 47,0 0 47,0 0 63,0 0 63,4-6 63,-4 6 63,0 0 78,0 0 78,0 0 78,0 0 78,0 0 94,0 0 94,0 0 94,0 0 94,0 0 94,0 0 110,0 0 110,0 0 110,0 0 110,0 0 125,0 0 125,0 0 125,0 0 125,-39 3 141,39-3 141,0 0 141,0 0 141,-9-9 157,9 9 157,0 0 157,0 0 157,0 0 172,7-12 172,-7 12 172,0 0 172,14-10 188,-10 6 188,-4 4 188,9-7 188,-9 7 203,0 0 203,12-6 203,-12 6 203,0 0 219,9-4 219,-9 4 219,0 0 219,0 0 235,0 0 235,0 0 235,0 0 235,0 0 250,0 0 250,0 0 250,0 0 250,0 0 250,0 0 266,0 0 266,0 0 266,0 0 266,0 0 282,0 0 282,0 0 282,0 0 297,0 0 297,0 0 297,0 0 297,0 0 297,0 0 313,0 0 313,0 0 313,0 0 313,0 0 328,0 0 328,15 0 328,-15 0 328,0 0 344,0 0 344,0 0 344,0 0 344,0 0 360,0 0 360,0 0 360,0 0 360,0 0 360,6-8 375,-6 8 375,0 0 375,0 0 375,0 0 391,0 0 391,0 0 391,0 0 391,0 0 407,0 0 407,0 0 407,0 0 407,0 0 422,0 0 422,0 0 422,0 0 422,0 0 438,0 0 438,0 0 438,0 0 438,0 0 453,0 0 453,0 0 453,0 0 453,0 0 469,0 0 469,0 0 469,0 0 469,0 0 485,0 0 485,0 0 485,0 0 485,0 0 500,0 0 500,0 0 500,0 0 500,0 0 516,0 0 516,0 0 516,0 0 516,0 0 516,9-7 532,-9 7 532,0 0 532,0 0 547,11-5 547,-9 2 547,-2 3 547,0 0 547,0 0 563,14-5 563,-14 5 563,0 0 563,0 0 578,0 0 578,0 0 578,11-4 578,-11 4 594,0 0 594,0 0 594,0 0 594,0 0 610,0 0 610,0 0 610,0 0 610,0 0 625,0 0 625,0 0 625,0 0 625,0 0 625,0 0 641,0 0 641,-25 20 641,25-20 641,0 0 657,0 0 657,0 0 657,-7 2 657,7-2 672,0 0 672,0 0 672,0 0 672,0 0 688,0 0 688,0 0 688,0 0 688,0 0 703,0 0 703,0 0 703,0 0 703,0 0 719,0 0 719,0 0 719,0 0 719,0 0 735,0 0 735,19 7 735,-19-7 735,0 0 750,0 0 750,0 0 750,0 0 750,0 0 766,-4 13 766,4-13 766,0 0 766,0 0 782,-8 9 782,8-9 782,0 0 782,0 0 782,0 0 797,-7 4 797,7-4 797,0 0 797,0 0 813,0 0 813,0 0 813,0 0 813,0 0 828,0 0 828,0 0 828,0 0 828,0 0 844,0 0 844,0 0 844,0 0 844,0 0 860,0 0 860,0 0 860,0 0 860,0 0 875,0 0 875,0 0 875,0 0 875,0 0 891,0 0 891,0 0 891,0 0 891,0 0 891,0 0 907,0 0 907,0 0 907,0 0 907,0 0 922,0 0 922,0 0 922,0 0 922,0 0 938,0 0 938,0 0 938,0 0 953,0 0 953,0 0 953,0 0 953,0 0 953,0 0 969,0 0 969,0 0 969,21-19 969,-21 19 985,0 0 985,0 0 985,5-11 985,-5 11 1000,4-3 1000,-4 3 1000,0 0 1000,7-6 1016,-7 6 1016,0 0 1016,4-7 1016,-4 7 1032,0 0 1032,5-2 1032,-5 2 1032,0 0 1047,0 0 1047,0 0 1047,7-5 1047,-7 5 1063,0 0 1063,0 0 1063,0 0 1063,5-5 1078,-5 5 1078,0 0 1078,0 0 1078,0 0 1078,0 0 1094,6-6 1094,-6 6 1094,0 0 1094,0 0 1110,0 0 1110,0 0 1110,0 0 1110,0 0 1125,0 0 1125,0 0 1125,7-4 1125,-7 4 1141,0 0 1141,0 0 1141,0 0 1141,0 0 1157,0 0 1157,0 0 1157,0 0 1157,0 0 1157,0 0 1172,0 0 1172,0 0 1172,5-6 1188,-5 6 1188,0 0 1188,0 0 1188,0 0 1188,0 0 1203,0 0 1203,0 0 1203,0 0 1203,0 0 1219,0 0 1219,0 0 1219,0 0 1219,0 0 1235,9-4 1235,-9 4 1235,0 0 1235,0 0 1250,0 0 1250,0 0 1250,0 0 1250,0 0 1266,0 0 1266,0 0 1266,0 0 1266,0 0 1282,0 0 1282</inkml:trace>
  <inkml:trace contextRef="#ctx0" brushRef="#br0">14924 14034 0,'0'0'0,"0"0"0,0 0 16,0 0 16,0 0 16,0 0 16,0 0 31,0 0 31,0 0 31,0 0 31,0 0 47,0 0 47,0 0 47,0 0 47,0 0 62,0 0 62,0 0 62,0 0 62,0 0 78,0 0 78,-27 22 78,19-16 78,-1-3 78,0 3 94,9-6 94,-14 10 94,5-8 94,9-2 109,-13 8 109,13-8 109,-12 4 109,12-4 125,-9 2 125,9-2 125,0 0 125,0 0 141,0 0 141,0 0 141,0 0 141,0 0 156,0 0 156,-19-10 156,19 10 156,0 0 172,-2-10 172,2 10 172,0 0 172,6-12 187,-6 12 187,2-9 187,-2 9 187,7-7 187,-7 7 203,8-9 203,-1 5 203,-7 4 219,12-7 219,-8 5 219,-4 2 219,0 0 234,16-3 234,-16 3 234,0 0 234,0 0 234,0 0 250,21 8 250,-15-4 250,-6-4 250,10 13 266,-8-6 266,3 2 266,-3 1 266,0 0 281,3 6 281,-3 0 281,0 1 281,-2-2 297,-2-1 297,-3 3 297,1-1 297,-3 1 312,-2-3 312,4-2 312,-4 2 312,-3 1 328,1-2 328,0-1 328,-5 0 328,7-2 344,-4 0 344,-2-1 344,7-1 344,-2-4 344,1 2 359,0-2 359,3 0 359,6-4 359,-15 4 375,9-1 375,6-3 375,0 0 375,-19-3 391,19 3 391,0 0 391,-11-6 391,11 6 406,-4-6 406,4 6 406,0 0 406,0-12 422,0 12 422,0-12 422,0 12 422,2-16 437,0 11 437,-2 5 437,4-7 437,-4 7 453,5-7 453,-5 7 453,0 0 453,10-9 469,-10 9 469,0 0 469,15 2 469,-15-2 484,0 0 484,21 10 484,-14-6 484,-1 1 500,13 7 500,-6-4 500,1 1 500,2 1 500,-2-4 516,-1 4 516,-2-2 516,4-1 516,-4-2 531,-4 2 531,2-3 531,-5-2 531,3 3 547,-7-5 547,12 3 547,-12-3 547,0 0 562,11 5 562,-11-5 562,0 0 562,0 0 578</inkml:trace>
  <inkml:trace contextRef="#ctx0" brushRef="#br0">14148 13801 0,'0'0'0,"0"0"16,0 0 16,0 0 16,-7-7 16,7 7 16,0 0 32,0 0 32,0-8 32,0 8 47,0 0 47,0 0 47,2-12 47,-2 12 63,3-6 63,-3 6 63,0 0 63,2-7 63,-2 7 78,0 0 78,2-9 78,-2 9 78,0 0 94,3-6 94,-3 6 94,0 0 110,0 0 110,5-11 110,-5 11 110,4-4 110,-4 4 125,7-9 125,-7 9 125,6-5 125,-6 5 141,8-7 141,-4 4 141,-4 3 141,7-6 157,-7 6 157,7-6 157,-7 6 157,6-7 172,-6 7 172,8-4 172,-8 4 172,0 0 188,6-6 188,-6 6 188,0 0 188,7-4 203,-7 4 203,0 0 203,0 0 203,0 0 219,7-6 219,-7 6 219,0 0 219,0 0 219,0 0 235,0 0 235,4-5 235,-4 5 235,0 0 250,0 0 250,0 0 250,4-5 250,-4 5 266,0 0 266,0 0 266,0 0 266,0 0 282,0 0 282,0 0 282,0 0 282,0 0 297,0 0 297,6-7 297,-6 7 297,0 0 313,0 0 313,0 0 313,0 0 313,0 0 328,0 0 328,0 0 328,0 0 328,0 0 328,0 0 344,-10 23 344,3-13 344,3 5 360,-5 1 360,2-1 360,0 1 360,0 2 360,1-1 375,-1 3 375,2-5 375,-2 5 375,5-3 391,-3-1 391,3-1 391,0-3 407,2-1 407,0-2 407,0 1 407,0-2 407,0 1 422,0 0 422,2-1 422,0 0 422,1-2 438,-3-6 438,4 10 438,-2-4 438,3-2 453,0 0 453,-5-4 453,7 9 453,-7-9 469,11 6 469,-5-2 469,2-1 469,-8-3 485,18 4 485,-12-4 485,-6 0 485,19 1 485,-19-1 500,21-1 500,-12-1 500,-9 2 500,20-2 516,-8-1 516,-4 1 516,2-2 516,-1 0 532,-9 4 532,19-6 532,-13 2 532,3 0 547,-2 0 547,-1-3 547,4 3 547,-5 0 563,1-2 563,1 2 563,0-2 563,0 0 578,0-1 578,-3 3 578,5-3 578,-1 2 594,-4-2 594,3 1 594,-3 0 594,3 0 610,-2 2 610,2-4 610,-1 2 610,-1-1 625,1 2 625,2-4 625,-4 2 625,1 2 641,-1-2 641,-2 2 641,3-2 641,-3-1 641,-2 8 657,4-10 657,-4 6 657,0 4 657,8-9 672,-8 5 672,0 4 672,4-10 672,1 4 688,-3 1 688,-2 5 688,4-12 688,-4 9 703,0 3 703,7-13 703,-4 7 703,-1 0 719,3-1 719,-5 7 719,2-10 719,-2 10 735,2-8 735,-2 8 735,5-8 735,-5 8 750,2-8 750,-2 8 750,2-9 750,-2 9 750,0-8 766,0 8 766,2-6 766,-2 6 766,0-8 782,0 8 782,0 0 782,0 0 782,5-13 797,-5 13 797,0 0 797,3-5 797,-3 5 813,0 0 813,0 0 813,0 0 813,0 0 828,0-11 828,0 11 828,0 0 828,0 0 844,0 0 844,0 0 844,0 0 844,0 0 860,0 0 860,0 0 860,0 0 860,0 0 875,-19 34 875,15-17 875,-8 12 875,1-4 891,-2 1 891,3 5 891,-3-4 891,6-3 907,-1 0 907,2-6 907,1 0 907,1 1 907,-5-1 922,4-1 922,0 1 922,1-2 938,-3-1 938,3-1 938,-1-4 938,3 1 938,2-3 953,-3 1 953,1-1 953,2-8 953,-5 14 969,3-8 969,2-6 969,-2 11 969,0-6 985,2-5 985,-5 11 985,5-11 985,-2 8 1000,2-8 1000,0 0 1000,0 12 1000,0-12 1016,0 0 1016,-2 11 1016</inkml:trace>
  <inkml:trace contextRef="#ctx0" brushRef="#br0">15099 13888 0,'2'-9'0,"-2"9"0,0 0 0,0 0 15,0 0 15,0 0 15,8-8 15,-8 8 15,13-2 31,-13 2 31,21-4 31,-3 4 47,5-2 47,8 2 47,6-5 47,-5 5 47,2-1 62,-7 1 62,-4-3 62,0 3 62,-3 0 78,1-1 78,0 1 78,-10-3 78,-11 3 94,27-2 94,-18 0 94,-9 2 94,17-1 109,-17 1 109,13-4 109,-13 4 109,4-5 125,-4 5 125</inkml:trace>
  <inkml:trace contextRef="#ctx0" brushRef="#br0">15362 13761 0,'-7'-5'0,"7"5"0,0 0 16,-12-8 16,12 8 16,-7-2 16,7 2 31,0 0 31,-6-4 31,6 4 31,0 0 47,0 0 47,0 0 47,0 0 47,0 0 62,-21 14 62,17-7 62,-3 8 62,-1 2 78,4 0 78,-3 1 78,3-2 78,4 5 94,-2 0 94,-1-2 94,6 8 94,-3-3 109,2-8 109,0 0 109,0 1 109,3-4 125,-1-4 125,4 2 125,-2-3 125,1 0 125,0-2 141,-7-6 141,14 4 141</inkml:trace>
  <inkml:trace contextRef="#ctx0" brushRef="#br0">15596 13727 0,'8'-8'0,"-8"8"0,4-9 0,-4 9 16,4-5 16,-4 5 16,0 0 16,0 0 31,7-6 31,-7 6 31,0 0 31,0 0 47,0 0 47,0 0 47,14 22 47,-9-12 63,-1 7 63,1 1 63,1-1 63,-1 1 78,2 1 78,0-3 78,-3 2 78,5 2 94,-1-2 94,-2 0 94,3-3 94,-4 1 110,1-1 110,2-3 110,-6-2 110,5-2 110,-3-1 125,-4-7 125,4 10 125,-4-10 141,0 0 141,10 6 141,-10-6 141,0 0 141,0 0 156,0 0 156,20-20 156,-13 3 156</inkml:trace>
  <inkml:trace contextRef="#ctx0" brushRef="#br0">15925 13637 0,'2'-8'0,"-2"8"0,2-12 0,-2 12 16,5-9 16,-5 9 16,2-6 16,-2 6 31,0 0 31,0 0 31,0 0 31,0 0 47,0 0 47,0 0 47,0 0 47,0 0 62,0 27 62,-7-14 62,5 4 62,-2 0 78,-3 0 78,0-1 78,2 2 78,-4 1 94,5 1 94,-1-3 94,1 1 94,-6 13 109,3-9 109,1-2 109,-1-2 109,-1 0 125,4-3 125,-3 3 125,3-1 125,0-1 141,-1-2 141,3-1 141,0-3 141</inkml:trace>
  <inkml:trace contextRef="#ctx0" brushRef="#br0">16012 13958 0,'8'-9'0,"-8"9"15,0 0 15,7-6 15,-7 6 31,0 0 31,0 0 31,12-9 31,-12 9 46,0 0 46,0 0 46,0 0 46,0 0 46,4-5 62,-4 5 62,0 0 62,0 0 78,0 0 78,0 0 78,0 0 78,0 0 78,9-7 93,-9 7 93,0 0 93,19-1 93,1-2 109,-2 3 109,-18 0 109,37 0 109,-19 3 125,-2-2 125,-2 2 125,-14-3 125,23 5 140,-14-1 140,4 7 140,-3 0 140,-1-3 156,-7 2 156,2 9 156,-6-5 156,0 4 171,-9 1 171,-1-3 171,-1 9 171,-4-3 187,4-3 187,1-5 187,-3 1 187,4-1 187,-1-2 203,1 0 203,2-3 203,-1-1 203,5 1 218,-1-6 218,6-3 218,-5 9 218,5-9 234,0 0 234,0 0 234,0 0 234,14 12 250,-14-12 250,29 1 250,5-2 250,3-3 265,0 0 265,2-4 265,-1 1 265,-4 0 281,8 2 281,-8-1 281,-10 0 281,11 0 296</inkml:trace>
  <inkml:trace contextRef="#ctx0" brushRef="#br0">16734 13879 0,'0'0'0,"0"0"0,0 0 15,0 0 15,0 0 15,0 0 15,0 0 31,0 0 31,0 0 31,0 0 31,0 0 47,48 9 47,-27-7 47,-5-2 47,5 2 62,-2-2 62,0-2 62,-19 2 62,32 0 78,-21 2 78,-11-2 78,0 0 78,27 0 93,-27 0 93,12 1 93,-12-1 93,0 0 109,0 0 109,0 0 109,0 0 109,0 0 125,0 0 125</inkml:trace>
  <inkml:trace contextRef="#ctx0" brushRef="#br0">16956 13878 0,'0'0'0,"-12"-15"0,12 15 16,-7-10 16,3 3 16,2 0 16,2 7 16,-10-13 32,10 13 32,-4-6 32,4 6 32,-5-8 47,5 8 47,0 0 47,-4-9 47,4 9 63,0 0 63,0 0 63,-9-4 63,9 4 78,0 0 78,0 0 78,-21 15 78,12-9 94,5 0 94,-4 4 94,-1 4 94,5 3 110,-5-3 110,7 3 110,-6-1 110,6 0 125,2 3 125,0-7 125,2 1 125,0-5 125,4 3 141,-2-3 141,3 0 141,-3-2 141,-4-6 157,17 9 157</inkml:trace>
  <inkml:trace contextRef="#ctx0" brushRef="#br0">17113 13812 0,'0'0'0,"0"0"0,0 0 15,0 0 15,0 0 15,-10 22 31,10-22 31,-4 16 31,4-5 31,0-3 46,0 4 46,0-1 46,0-3 46,2 1 46,3 7 62,2-7 62,2 2 62,-4-4 62,1-1 78,4 0 78,-3-2 78,1 0 78,-8-4 93,21 0 93,-21 0 93,23 2 93,-23-2 109,18-5 109,-6 2 109,-3-2 109,-9 5 125,15-7 125,-5 2 125,-10 5 125,11-4 125,-11 4 140,9-6 140,-9 6 140,0 0 156,0 0 156,12-2 156,-12 2 156,0 0 156,0 0 171,0 0 171,20 12 171,-18-7 171,-2-5 187,14 10 187,-7-6 187,0 0 187,-7-4 203,16 4 203,-16-4 203,15 6 203,-7-4 218,-8-2 218,18 0 218,-18 0 218,18-4 234,-18 4 234,16-11 234,-10 3 234,4-4 250,-3 0 250,2-3 250,-5 0 250,-1 0 265,-3-2 265,3 0 265,-3 0 265,0 0 281,0 0 281,-3 4 281,0 0 281,1 3 296,2 2 296,0 8 296,-4-15 296,1 9 312,3 6 312,-4-11 312,4 11 312,0 0 312,0-9 328,0 9 328,0 0 328,0 0 328,0 0 343,0 0 343,0 0 343,0 0 343,0 0 359,0 0 359,0 0 359</inkml:trace>
  <inkml:trace contextRef="#ctx0" brushRef="#br0">17647 13890 0,'6'2'0,"-6"-2"0,17 6 0,-17-6 15,13 9 15,-4-6 15,-2 3 15,-7-6 31,14 14 31,-10-7 31,4 3 31,-2 4 47,1-1 47,-3-1 47,1 3 47,-5-1 62,2-2 62,-2 1 62,2-4 62,-2 2 78,0-11 78,0 17 78,0-9 78,0-8 78,2 15 93,-2-15 93,0 12 93,0-12 109,4 10 109,-4-10 109,0 0 109,6 8 125,-6-8 125,13 2 125,-13-2 125,28 0 125,-5-2 140,9-2 140,-7-5 140,-1 1 140,11 4 156,4-4 156,-5 4 156,0-4 156,-6 4 172,-5-2 172</inkml:trace>
  <inkml:trace contextRef="#ctx0" brushRef="#br0">18322 14005 0,'0'0'0,"0"0"0,0 0 0,0 0 16,25 12 16,-23-5 16,3 1 32,-3 0 32,0 10 32,2-1 32,-6 1 32,0-2 47,0 5 47,0 0 47,-5-1 47,-5 11 63,1 2 63,-2-4 63,-4 2 63,-1-3 78,0 5 78,-3-2 78,-2-4 78,-1 8 94,1-6 94</inkml:trace>
  <inkml:trace contextRef="#ctx0" brushRef="#br0">19348 13612 0,'0'0'0,"2"-10"0,-2 10 0,0-8 16,0 8 16,0 0 16,0-11 16,0 11 32,0-8 32,0 8 32,0 0 32,0-8 47,0 8 47,0 0 47,0 0 47,-7-4 47,7 4 63,0 0 63,0 0 63,-25 27 63,16-11 79,-2 3 79,-3 9 79,-2 1 79,4 2 94,4-6 94,5-5 94,1 0 94,2 1 110,0-2 110,7-1 110,-1-1 110,4-1 125,1-1 125,3-6 125,2 2 125,-1-3 141,2-2 141,4-2 141,-4-4 141,2 0 157,-3-4 157,2 0 157,-2-3 157,0-2 172,-3-3 172,2-3 172,-4 1 172,1-2 172,-4-1 188,6-12 188,-2 5 188,-6 3 188,3 4 204,-2-1 204,-2 2 204,0-3 204,1 2 219,1 2 219,-3-2 219,4 3 219,-4-3 235,1 3 235,-1 3 235,-2 1 235,3 0 250,-3 3 250,0-1 250,4 0 250,-6 8 266,2-13 266,0 9 266,-2 4 266,0-8 282,0 8 282,2-5 282,-2 5 282,0 0 297,0 0 297,0 0 297,0 0 297,0 0 313,-23 33 313,14-17 313,-1 2 313,4-1 313,-3 1 329,-5 13 329,5-4 329,0-3 344,5-3 344,-1-6 344,2 5 344,6 1 360,-3-3 360,5 0 360,-1-1 360,1 1 360,3-4 375,-1 5 375,3-2 375,3-3 375,-1-2 391,-1 0 391,6-1 391</inkml:trace>
  <inkml:trace contextRef="#ctx0" brushRef="#br0">19891 13914 0,'0'0'15,"-2"-10"15,2 10 15,0 0 15,0 0 31,0 0 31,2-6 31,-2 6 31,0 0 47,0 0 47,0 0 47,4-8 47,-4 8 62,9-2 62,-9 2 62,19-4 62,-10 4 78,-9 0 78,16-3 78,-16 3 78,18 0 78,-18 0 93,14 3 93,-5 1 93,-7 0 93,-2-4 109,7 8 109,-10 1 109,3-9 109,-6 13 125,1-5 125,-1 3 125,-4 2 125,-1-1 140,4-4 140,3 0 140,-4 0 140,4-1 156,-1 1 156,5-2 156,0 3 156,3-2 172,-3-7 172,14 13 172,-1-1 172,-2 1 172,8-3 187,-6 0 187,3 0 187,-2 0 203,0 1 203,-3-1 203,-3-4 203,0 0 203,-1 1 218,-3-1 218,1-2 218,-5-4 218,-5 8 234,5-8 234,-8 8 234,-1-4 234,-10 1 250,0 0 250,0 0 250,-2-3 250,-2-1 265,1 2 265,-1-3 265,-1 2 265,6-2 281,0-2 281,2-1 281,5 2 281,0-3 297,11 4 297,-15-8 297,15 8 297,-6-9 312</inkml:trace>
  <inkml:trace contextRef="#ctx0" brushRef="#br0">20371 13810 0,'0'0'0,"0"0"0,0 0 16,0 0 16,0 0 16,0 0 16,0 0 32,0 0 32,53 2 32,-16 0 32,0-4 47,1 0 47,1 2 47,-5-4 47,2 1 47,-8 1 63,-3 2 63,-4-4 63,-4 1 63,0-1 79</inkml:trace>
  <inkml:trace contextRef="#ctx0" brushRef="#br0">20541 13680 0,'0'0'0,"-9"-4"0,9 4 0,0 0 16,0 0 16,0 0 16,0 0 16,0 0 32,-12 10 32,10-3 32,-1 3 32,1-3 47,2 10 47,0 0 47,-2 2 47,2-1 63,-2 2 63,4 11 63,2-9 63,-1-1 63,3-3 78,0-1 78,0-1 78,1 3 78,2-3 94,1 1 94,1-2 94,0-1 94,-2-4 110,3-2 110,-6-1 110,4-5 110,-10-2 125,20 2 125</inkml:trace>
  <inkml:trace contextRef="#ctx0" brushRef="#br0">20974 13540 0,'0'0'16,"4"-8"16,-4 8 16,3-5 16,-3 5 31,0 0 31,0 0 31,0 0 31,0 0 47,0 0 47,0 0 47,6 32 47,-8-16 63,0 4 63,2 2 63,0 7 63,0-4 78,-2 7 78,4-8 78,-2-3 78,2-1 94,0 1 94,4 0 94,-4-5 94,2 4 94,1-3 109,-1 1 109,3 1 109,0-3 109,0 1 125,0-1 125,-1-5 125,1-3 125,-4 0 141,1-2 141,-4-6 141,11 8 141,-11-8 156,9 3 156,-9-3 156,0 0 156</inkml:trace>
  <inkml:trace contextRef="#ctx0" brushRef="#br0">21205 13790 0,'0'-9'0,"4"1"0,-4 1 15,2 2 15,3-2 15,-5 7 15,4-12 15,1 8 31,-5 4 31,4-12 31,-2 7 47,4-1 47,-6 6 47,6-8 47,-6 8 47,5-6 62,-5 6 62,2-8 62,-2 8 62,2-5 78,-2 5 78,0 0 78,0 0 78,0 0 94,0 0 94,0 0 94,0 0 94,0 0 109,-23 27 109,12-11 109,0 1 109,-10 9 125,0 1 125,6-2 125,-6-1 125,8 0 140,3-6 140,-1-1 140,-2 8 140,-2-3 156,9-4 156,-3-2 156,1 1 156,0 0 156,1-1 172,3 0 172,-1 1 172,-3-9 172,6 4 187</inkml:trace>
  <inkml:trace contextRef="#ctx0" brushRef="#br0">21362 13916 0,'0'0'0,"0"0"0,0 0 0,4-4 16,-4 4 16,0 0 16,9-3 16,-9 3 31,9-5 31,-9 5 31,17-3 31,-13 0 47,-4 3 47,16-2 47,-16 2 47,0 0 63,16 2 63,-16-2 63,9 3 63,-9-3 78,5 8 78,-5-8 78,2 7 78,-2 2 94,0-1 94,0 0 94,0 0 94,0 1 110,0 1 110,3-2 110,-1 9 110,2-5 110,1-2 125,-3-1 125,4 1 125,2-2 125,-4-1 141,3 0 141,0-1 141,-1 3 141,2-3 156,-1 2 156,-3 0 156,3-1 156,-5-2 172,2 2 172,-2-2 172,-2-5 172,0 13 188,0-13 188,-4 8 188,0-4 188,-3 1 203,-2-1 203,2 2 203,-2-3 203,-2 0 219,1 3 219,-1-2 219,2-2 219,-3 0 219,12-2 235,-16 4 235,16-4 235,-14 0 235,14 0 250,0 0 250,0 0 250,-13-10 250</inkml:trace>
  <inkml:trace contextRef="#ctx0" brushRef="#br0">21948 13582 0,'5'-7'16,"-5"7"16,0 0 16,0 0 16,6-6 31,-6 6 31,0 0 31,0 0 31,0 0 47,0 0 47,0 0 47,0 0 47,0 0 63,0 0 63,0 0 63,0 0 63,0 0 63,0 0 78,0 0 78,0 0 78,0 0 94,0 0 94,0 0 94</inkml:trace>
  <inkml:trace contextRef="#ctx0" brushRef="#br0">21768 13739 0,'-12'3'0,"12"-3"0,0 0 0,0 0 16,0 0 16,0 0 16,0 0 16,0 0 16,0 0 31,0 0 31,0 0 31,39-9 47,-23 7 47,2 1 47,2-2 47,1 3 47,0 0 63,-1-1 63,-1 1 63,-5 0 63,-14 0 78,24 1 78,-12 2 78,-12-3 78,20 1 94,-20-1 94,16 2 94,-16-2 94,0 0 110</inkml:trace>
  <inkml:trace contextRef="#ctx0" brushRef="#br0">21946 13668 0,'-8'-5'0,"8"5"0,0 0 16,0 0 16,0 0 16,0 0 16,0 0 31,0 0 31,-13 11 31,13-11 31,-2 12 47,-3 5 47,-2-1 47,5 0 47,-5 1 63,5 2 63,-3-1 63,1 3 63,4-1 78,0-4 78,0 17 78,2-11 78,0-2 94,3-4 94,1 1 94,-1-3 94,5-4 109,-1 6 109,5-3 109,-3-7 109,0-2 125</inkml:trace>
  <inkml:trace contextRef="#ctx0" brushRef="#br0">22329 13726 0,'2'-7'0,"-2"7"16,4-10 16,-4 10 16,2-6 16,-2 6 31,0 0 31,3-6 31,-3 6 31,0 0 47,0 0 47,0 0 47,0 0 47,0 0 63,0 0 63,-7 29 63,5-22 63,0 10 78,-3 1 78,3 0 78,0-1 78,2 0 94,0-1 94,-2 1 94,4-5 94,2-2 94,-2-1 110,3-1 110,-5-2 110,4 0 125,3-1 125,-7-5 125,10 3 125,-10-3 125,0 0 141,0 0 141,20-3 141,-20 3 141,12-8 156,-12 8 156,8-5 156,-8 5 156,7-4 172,-7 4 172,8-2 172,-8 2 172,0 0 188,0 0 188,9-4 188,-9 4 188,0 0 203,0 0 203,17 10 203,-11-6 203,2 0 219,-1 2 219,2-2 219,1 0 219,-2 3 219,1-3 235,3-3 235,-3 2 235,2-3 235,-11 0 250,23-3 250,-14 2 250,1-3 250,-1 0 266,6-7 266,-7 2 266,1 0 266,-5-4 281,3-1 281,-3-3 281,-1 1 281,0-2 297,-1-1 297,-2 2 297,-2 2 297,2 0 313,-3 5 313,3-1 313,-3 3 313,3-1 328,0 4 328,0 5 328,0-12 328,0 12 344,0-7 344,0 7 344,0 0 344,0 0 360,0 0 360,0 0 360,0 0 360,0 0 360,0 0 375,0 0 375</inkml:trace>
  <inkml:trace contextRef="#ctx0" brushRef="#br0">22755 13818 0,'0'0'0,"9"-6"15,-9 6 15,7-6 15,-7 6 31,7-5 31,-7 5 31,9-2 31,0-2 31,-9 4 46,14-5 46,-5 4 46,0-2 46,-9 3 62,21 0 62,-21 0 62,17 0 78,-7 3 78,-10-3 78,16 1 78,-7 4 78,-4-1 93,-5-4 93,9 4 93,-3 5 93,-3-5 109,-3-4 109,2 10 109,-2-2 109,0 0 125,0-2 125,-2 4 125,2-1 125,-5-1 140,5 1 140,-2 0 140,0-1 140,2 9 156,4-2 156,-2 1 156,3 1 156,2-3 171,-2 3 171,1-1 171,3-2 171,-1 3 187,-4-7 187,5 7 187,-2-9 187,-5 0 187,2 2 203,2-2 203,-6-4 203,0-4 203,4 13 218,-4-13 218,-2 8 218,2-8 218,0 0 234,-2 10 234,2-10 234,-10 7 234,10-7 250,-7 5 250,7-5 250,0 0 250,-11 7 265,11-7 265,-10 4 265,10-4 265,-6 1 281,6-1 281,0 0 281,0 0 281,0 0 296,0 0 296,-23-5 296,23 5 296</inkml:trace>
  <inkml:trace contextRef="#ctx0" brushRef="#br0">23301 13352 0,'2'-7'0,"0"1"15,2-2 15,1 1 15,-5 7 15,11-12 31,-1 8 31,10-4 31,0 2 31,1 1 46,1 1 46,1 3 46,-4 1 46,1 1 62,1 3 62,0 5 62,-6 1 62,2 1 78,-6 2 78,-5 7 78,2-2 78,-2 12 78,-6-1 93,-4 0 93,0-2 93,-8 0 109,1 1 109,-1-3 109,3 5 109,0-7 109,-3-2 125,3-2 125,5-1 125,-3 1 140,3 1 140,4 9 140,-3-5 140,8-2 140,-1 10 156,5-1 156,7-5 156,-5-4 156,6 6 171,1-1 171,0-3 171,-2-1 171,-2-6 187,6 7 187,1 3 187,-5-3 187,-3-2 203,1-5 203,-5 0 203,2-4 203,-2 4 218,1-2 218,-3 4 218,-1-2 218,-1 3 218,2-4 234,-2 2 234,-1 1 234,-2-1 234,1 3 250,-1-2 250,0-2 250,-2 4 265,0 0 265,-4 8 265,4-4 265,-3-3 265,3 11 281,-6-2 281,6 0 281,-8 2 281,6-4 296,-5 1 296,-4 1 296,-1-5 296,-3 5 312,-2-4 312,-5-1 312,-5 0 312,-3-1 328</inkml:trace>
  <inkml:trace contextRef="#ctx0" brushRef="#br0">7646 15267 0,'0'0'0,"0"0"0,0 0 0,0 0 16,0 0 16,0 0 16,0 0 16,0 0 31,-7-7 31,7 7 31,0 0 31,0 0 47,0 0 47,0 0 47,0 0 47,0 0 62,0 0 62,0 0 62,0 0 62,0 0 78,0 0 78,0 0 78,0 0 78,0 0 94,39 12 94,-18-12 94,17 4 94,-1-4 109,4-1 109,0 1 109,5-3 109,-1 3 125,4-4 125,-6 3 125,-1-2 125,5 3 125</inkml:trace>
  <inkml:trace contextRef="#ctx0" brushRef="#br0">7686 15466 0,'0'0'0,"0"0"0,36-11 0,-19 10 16,18-6 16,-4-1 16,7 2 16,-4-2 31,2 4 31,-2-1 31,3-1 31,-3 4 47,3 1 47,1-2 47,-3 3 47,-1-1 62,4 1 62</inkml:trace>
  <inkml:trace contextRef="#ctx0" brushRef="#br0">9325 15271 0,'0'0'0,"0"0"0,0 0 0,0 0 16,2-9 16,-2 9 16,0 0 16,0 0 31,0 0 31,0 0 31,0 0 31,0 0 47,0 0 47,0 0 47,0 0 47,0 0 63,0 0 63,0 0 63,0 0 63,0 0 78,0 0 78,0 0 78,0 0 78,0 0 94,0 0 94,0 0 94,0 0 94,0 0 94,-2-8 109,2 8 109,0 0 109,0 0 109,0 0 125,-7-8 125,7 8 125,-5-6 125,3-3 141,-3 3 141,3-2 141,0 2 141,0-2 156,0 0 156,-3-3 156,3 4 156,0-4 172,-4 5 172,6 6 172,-6-16 172,3 9 188,1-2 188,2 9 188,-4-10 188,4 10 203,-5-5 203,5 5 203,0 0 203,-2-9 219,2 9 219,0 0 219,0 0 219,0 0 234,0 0 234,0 0 234,-14 31 234,10-15 234,1 5 250,1 11 250,2 2 250,-2-1 266,2 0 266,2-5 266,0 3 266,1 0 266,-1-9 281,4-3 281,0-3 281,0 0 281,3-3 297,0-1 297,1-3 297,-3-3 297,4 0 313,-2-1 313,9 0 313,1-5 313,-4 0 328,-15 0 328,23-5 328,-12 0 328,6-5 344,-4 2 344,-1-7 344,-3 1 344,2-1 359,-4-1 359,0 0 359,-3-4 359,1 5 375,-3-2 375,0-2 375,0 3 375,-2 0 391,3-3 391,-6 5 391,6-2 391,-6 1 391,1 1 406,2-5 406,-2 7 406,2 0 406,0 3 422,-2 0 422,2 0 422,0 9 422,0-19 438,0 10 438,-2 2 438,2 7 438,0-12 453,0 12 453,-5-10 453,5 10 453,0 0 469,-2-9 469,2 9 469,0 0 469,0 0 484,0 0 484,0 0 484,0 0 484,0 0 500,0 0 500,-12 29 500,10-12 500,-3-1 516,3 2 516,2 3 516,0 0 516,-2-1 531,4 0 531,3 9 531,-3-6 531,3 0 531,-3-7 547,3 3 547,-1-3 547,1 1 547,-1-1 563,0-1 563,-1-6 563,2 4 578,-3-6 578,3 4 578,-3-2 578,0-1 578,-2-8 594</inkml:trace>
  <inkml:trace contextRef="#ctx0" brushRef="#br0">9720 15581 0,'4'18'16,"-2"3"16,1-4 16,1 1 16,-2-2 32,0 5 32,3-2 32,-1 1 32,-4-1 32,6 1 47,-2 0 47,-2-3 47,5 2 63,-3-1 63,-2-1 63,3-1 63,-2-5 63,2 0 79,-3-2 79,0-3 79,-2-6 79,4 11 94</inkml:trace>
  <inkml:trace contextRef="#ctx0" brushRef="#br0">9979 15439 0,'0'0'0,"0"0"0,0-12 16,0 12 16,0 0 16,0 0 16,0 0 32,0 0 32,2-11 32,-2 11 32,0 0 47,0 0 47,0 0 47,0 0 47,17-1 63,-17 1 63,18-5 63,0-1 63,0 1 79,1 0 79,4 3 79,-4-3 79,2 0 94,0 0 94,1 2 94,-5-1 94,4-1 110,-4 1 110,0 2 110,-17 2 110,0 0 125,27-4 125,-27 4 125,0 0 125,0 0 125,24 2 141,-24-2 141,0 0 141,0 0 141,0 0 157,0 0 157,10 10 157,-10-10 157,0 0 172,0 0 172,0 0 172,0 0 172,0 0 188,0 0 188,0 0 188,0 0 188,0 0 204,-36 9 204,36-9 204,0 0 204,-25-11 204,25 11 219,-19-8 219,10 2 219,9 6 235,-18-8 235,9 1 235,2 1 235,7 6 250,-16-11 250,11 6 250,5 5 250,-13-10 250,13 10 266,-10-9 266,10 9 266,-4-6 282,4 6 282,0 0 282,-9-8 282,9 8 282,0 0 297,0 0 297,0 0 297,0 0 297,0 0 313,0 0 313,0 0 313,0 0 313,0 0 329,-11 21 329,11-21 329,2 17 329,0 3 344,1-2 344,1-3 344,-2 0 344,3 5 360,-1-2 360,4 0 360,-2-1 360,3-1 375,-2-1 375,2-1 375,0-5 375,0 0 391,3-2 391,-1-3 391,-11-4 391,0 0 407</inkml:trace>
  <inkml:trace contextRef="#ctx0" brushRef="#br0">10408 15148 0,'0'-17'0,"0"17"0,0-10 0,0 10 16,0 0 16,5-10 16,-5 10 31,0 0 31,0 0 31,0 0 31,4-9 47,-4 9 47,0 0 47,0 0 47,0 0 47,0 0 63,19 22 63,-15-13 63,5 7 63,-5 3 78,4-3 78,-2 4 78,3 14 78,-2-10 94,1-3 94,-2 0 94,1-3 94,9 11 109,-9-4 109,2-7 109,-3-2 109,4-1 125,-1 1 125,0-2 125,-3-2 125,2-1 141,-4-5 141,-4-6 141,14 7 141,-14-7 156</inkml:trace>
  <inkml:trace contextRef="#ctx0" brushRef="#br0">10729 15076 0,'0'0'0,"2"-12"0,-2 12 0,6-9 16,-6 9 16,0 0 16,4-8 16,-4 8 31,0 0 31,0 0 31,0 0 31,0 0 47,0 0 47,0 0 47,0 0 47,0 0 63,9 37 63,-11-21 63,2 2 63,0 3 63,-2-3 78,-3 4 78,5-5 78,-4 17 94,2-10 94,-4-3 94,4-1 94,-2-1 94,-1 2 109,1-3 109,-1 1 109,1 1 109,2-2 125,-4-3 125,4-2 125,0-4 125,-2-1 141</inkml:trace>
  <inkml:trace contextRef="#ctx0" brushRef="#br0">10886 15382 0,'0'0'0,"0"0"0,0 0 0,0 0 16,0 0 16,0 0 16,0 0 16,0 0 32,0 0 32,4-10 32,-4 10 32,0 0 47,0 0 47,0 0 47,0 0 47,0 0 47,0 0 63,0 0 63,0 0 63,0 0 78,0 0 78,0 0 78,0 0 78,-4 44 94,2-27 94,0 1 94,0-2 94,2 4 94,-2-2 110,-3 12 110,1-7 110,-1 0 110,3-5 125,-5 3 125,2 0 125,-1 7 125,1-3 141,1-6 141,-1-3 141,3 1 141,-3-5 157,2-2 157,1 0 157,4-4 157,-2-6 172,0 0 172,0 17 172</inkml:trace>
  <inkml:trace contextRef="#ctx0" brushRef="#br0">11508 15476 0,'0'0'15,"0"0"15,0 0 15,0 0 15,0 0 31,0 0 31,0 0 31,0 0 31,0 0 47,0 0 47,0 0 47,0 0 47,0 0 47,0 0 62,0 0 62,11 33 62,-11-33 62,-5 26 78,1-10 78,-4 2 78,2-2 78,-10 10 94,-2 1 94,-6-2 94,5 0 94,-9-2 109,3 1 109,-3-3 109,1-5 109,5-2 125,5-1 125,-1-9 125,4 0 125,1-4 140</inkml:trace>
  <inkml:trace contextRef="#ctx0" brushRef="#br0">12406 15191 0,'0'-9'15,"0"9"15,0 0 15,0 0 15,-4-10 31,4 10 31,0 0 31,-5-10 31,5 10 47,0 0 47,-3-6 47,3 6 47,0 0 47,-2-8 62,2 8 62,0 0 62,-5-9 62,5 9 78,0 0 78,0 0 78,-4-11 94,4 11 94,0 0 94,0 0 94,0 0 94,0 0 109,0 0 109,0 0 109,0 0 109,-21 21 125,17-4 125,-5 3 125,0 9 125,-1 4 140,-1 0 140,5 2 140,1-4 140,3 4 156,0-2 156,6-3 156,-2 1 156,5-6 172,2-7 172,-3-2 172,9 0 172,-2-2 187,1-4 187,4 0 187,0-4 187,1-2 187,-1-4 203,0 0 203,2-4 203,1-2 203,-2-6 219,-2-1 219,9-9 219,-5-5 219,-4 0 234,-7-2 234,1-3 234,-2 1 234,-5-2 250,2 0 250,-4 9 250,-2 1 250,0 4 265,-2-1 265,0-1 265,-2 6 265,4-3 281,-4 6 281,-1 0 281,3 1 281,0 4 297,2 0 297,0 7 297,-4-14 297,4 14 312,-3-10 312,3 10 312,-2-7 312,2 7 328,0 0 328,0 0 328,0 0 328,0 0 328,0 0 344,0 0 344,-12 25 344,12-8 344,-4-1 359,2 2 359,-1 0 359,1 1 375,2 2 375,-2 7 375,4-1 375,-2-6 375,2-1 390,1-1 390,-3 0 390,4-1 390,-2 0 406,4-1 406,-2-1 406,3-1 406,-1-3 422,5 2 422,-1-7 422,-1-1 422,-9-6 437</inkml:trace>
  <inkml:trace contextRef="#ctx0" brushRef="#br0">12876 15392 0,'14'-12'0,"-8"8"0,-6 4 0,9-9 16,-9 9 16,0 0 16,15-6 16,-15 6 32,0 0 32,8-4 32,-8 4 32,0 0 47,0 0 47,0 0 47,0 0 47,0 0 63,0 0 63,18 15 63,-18-15 63,2 10 79,-2-10 79,0 16 79,0-16 79,-6 14 94,3-5 94,3-9 94,-8 14 94,3-6 110,-1-1 110,6-7 110,-10 12 110,7-8 125,3-4 125,0 0 125,-8 8 125,8-8 125,0 0 141,0 0 141,0 0 141,0 0 141,0 0 157,0 0 157,0 0 157,0 0 157,0 0 172,0 0 172,0 0 172,0 0 172,0 0 188,0 0 188,0 0 188,0 0 188,0 0 204,0 0 204,0 0 204,0 0 204,49-4 204,-41 12 219,1 5 219,-3 3 219,-4 0 235,3 1 235,-5 1 235,0 2 235,-5 0 235,-1 8 250,-3-4 250,-1 6 250,-5-4 250,4-3 266,-1-2 266,1-9 266,-1 4 282,5-4 282,0-3 282,1-1 282,-1 0 282,4-2 297,3-6 297,-7 11 297,7-11 297,-4 5 313,4-5 313,0 0 313,0 0 313,0 0 329,0 0 329,0 0 329,0 0 329,34-3 344,-13-3 344,-2-3 344,0 1 344,13 0 360,-9-2 360,-2 1 360,-5 3 360,7-2 375,-2 0 375,-2 4 375,2-3 375,-3 2 391,5-4 391,-7-2 391,2 6 391,3-2 391</inkml:trace>
  <inkml:trace contextRef="#ctx0" brushRef="#br0">13428 15336 0,'0'0'0,"0"0"0,0 0 16,0 0 16,0 0 16,0 0 16,0 0 31,0 0 31,0 0 31,0 0 31,0 0 31,0 0 47,0 0 47,0 0 47,0 0 47,0 0 63,0 0 63,0 0 63,0 0 63,0 0 78,0 0 78,0 0 78,0 0 78,0 0 94,0 0 94,0 0 94,0 0 94,0 0 109,0 0 109,0 0 109,0 0 109,0 0 125,0 0 125,0 0 125,0 0 125,0 0 141,0 0 141,-3-10 141,3 10 141,0 0 156,0 0 156,0 0 156,0 0 156,0 0 172,0 0 172,0 0 172,0 0 172,0 0 188,0 0 188,0 0 188,0 0 188,0 0 188,0 0 203,0 0 203,0 0 203,0 0 219,0 0 219,0 0 219,0 0 219,0 0 219,0 0 234,0 0 234,0 0 234,0 0 234,0 0 250,0 0 250,0 0 250,0 0 250,0 0 266,0 0 266,0 0 266,0 0 266,0 0 281,0 0 281,0 0 281,0 0 281,0 0 297,0 0 297,0 0 297,0 0 297,0 0 297,0 0 313,0 0 313,0 0 313,0 0 313,0 0 328,0 0 328,0 0 328,0 0 328,0 0 344,0 0 344,0 0 344,0 0 344,0 0 359,0 0 359,0 0 359,0 0 359,0 0 375,0 0 375,0 0 375,0 0 375,0 0 391,0 0 391,0 0 391,0 0 391,0 0 406,0 0 406,0 0 406,0 0 406,45 2 422,-26-5 422,13-4 422,4 1 422,-2 0 438,4-3 438,-2 4 438,-4-4 438,0 2 453,-5 2 453,-7 1 453,1-1 453,-8 2 469,1-2 469,-5 3 469,-9 2 469,19-4 484,-19 4 484,0 0 484,13-4 484,-13 4 484,0 0 500,0 0 500,0 0 500,0 0 500,0 0 516,0 0 516,0 0 516,0 0 516,0 0 531</inkml:trace>
  <inkml:trace contextRef="#ctx0" brushRef="#br0">13710 15195 0,'0'0'15,"-2"-11"15,2 11 15,0 0 15,0 0 31,-2-7 31,2 7 31,0 0 47,0 0 47,0 0 47,0 0 47,0 0 47,0 0 62,-11 19 62,11-19 62,-5 21 62,0-5 78,3 3 78,-1 0 78,3-1 78,0 3 94,0 9 94,3-7 94,1-2 94,-1-2 109,0-3 109,1 0 109,0 0 109,1-1 125,-1-5 125,3-2 125,0-1 125,0-1 140,-7-6 140,15 4 140</inkml:trace>
  <inkml:trace contextRef="#ctx0" brushRef="#br0">14041 15102 0,'0'0'0,"2"-8"0,-2 8 0,0 0 16,3-9 16,-3 9 16,0 0 16,0 0 16,0 0 32,0 0 32,0 0 32,0 0 47,0 0 47,0 0 47,0 0 47,0 0 47,0 0 63,8 39 63,-8-23 63,0 6 63,0-4 79,3 2 79,0 10 79,-1 0 94,0-6 94,0 6 94,1-5 94,1 6 94,-2-9 110,0 1 110,5-7 110,-5 0 110,6 0 125,-6-1 125,5-2 125,-3-1 125,3-4 141,-3 0 141,4-4 141,-8-4 141,0 0 157,13 0 157,-13 0 157,14-12 157</inkml:trace>
  <inkml:trace contextRef="#ctx0" brushRef="#br0">14283 15160 0,'0'-12'0,"2"3"0,-2-2 16,7 6 16,-7 5 16,2-12 16,-2 12 31,0-11 31,0 11 31,0 0 31,0-8 47,0 8 47,0 0 47,0 0 47,0 0 63,0 0 63,0 0 63,0 0 63,0 0 78,-23 36 78,14-16 78,-4 9 78,-4-2 94,4 2 94,1 2 94,-1 0 94,2 2 110,1-2 110,3-3 110,-1 6 110,0-10 110,6-2 125,0-5 125,2 2 125,0 0 141,0-1 141,2-2 141,0-3 141,6-4 141,-4 0 156,0-5 156,-4-4 156,14 4 156</inkml:trace>
  <inkml:trace contextRef="#ctx0" brushRef="#br0">14394 15396 0,'0'0'0,"0"0"0,0-10 16,0 10 16,0 0 16,0 0 16,0 0 32,0 0 32,0 0 32,2-10 32,-2 10 47,0 0 47,0 0 47,0 0 47,0 0 63,0 0 63,15-6 63,-15 6 63,0 0 79,23 0 79,-23 0 79,0 0 79,24 7 94,-16-2 94,-8-5 94,15 10 94,-8-4 110,-2 3 110,2-1 110,-3 2 110,0 6 125,-4-2 125,3 5 125,-6-4 125,-1 10 141,2-9 141,-3-3 141,3-2 141,0-2 157,2-2 157,0-7 157,-2 15 157,-1-9 172,3-6 172,0 0 172,3 12 172,-3-12 188,4 7 188,-4-7 188,18 1 188,3 2 204,11-6 204,-5-1 204,7-1 204,0-6 204,-2 2 219,4 0 219,-8-8 219,6 3 235,-2-3 235</inkml:trace>
  <inkml:trace contextRef="#ctx0" brushRef="#br0">15413 15304 0,'0'0'15,"0"0"15,0 0 15,0 0 15,0 0 31,0 0 31,0 0 31,19-5 31,-19 5 31,0 0 47,0 0 47,0 0 47,0 0 62,0 0 62,0 0 62,0 0 62,0 0 78,0 0 78,11 11 78,-11-3 78,6 0 78,-6 2 94,2 7 94,-2-3 94,0 5 94,0-1 109,-2 3 109,-4-1 109,2 9 109,-3 2 125,-2-1 125,-3 0 125,1-2 125,2-5 140,-5 4 140,-4 1 140,2-3 140,-4 1 156,6-5 156,-7 4 156,3-9 156</inkml:trace>
  <inkml:trace contextRef="#ctx0" brushRef="#br0">16547 15233 0,'0'0'0,"0"-8"0,0 8 16,0 0 16,-2-6 16,2 6 16,0 0 31,0 0 31,0 0 31,-2-6 31,2 6 47,0 0 47,0 0 47,0 0 47,-5-6 47,5 6 63,0 0 63,0 0 63,-2-11 63,2 11 78,-2-5 78,2 5 78,-5-9 94,5 9 94,0-12 94,-4 6 94,4 6 94,-3-15 109,1 10 109,-1-4 109,1 1 109,0-1 125,2 9 125,-4-16 125,-1 8 125,3-1 141,2 1 141,-4 0 141,4 8 141,-3-14 156,3 14 156,-2-12 156,2 12 156,-3-9 156,3 9 172,0 0 172,-2-10 172,2 10 172,0 0 188,0 0 188,0 0 188,0 0 203,0 0 203,0 0 203,-20 29 203,12-13 203,-3 15 219,2-3 219,1 4 219,-4-6 219,5 5 234,0-4 234,5-4 234,0-3 234,-1 9 250,3-6 250,0-5 250,0-1 250,5-1 266,-5 1 266,4-5 266,1-2 266,-3-1 281,0-2 281,3-1 281,-5-6 281,12 9 297,-6-6 297,-6-3 297,14 3 297,-14-3 313,0 0 313,27-8 313,-20 4 313,9-7 313,-3 1 328,4-2 328,-4-2 328,-3 1 344,1-1 344,0-1 344,-1 1 344,1-1 359,-5-2 359,4 2 359,-3 0 359,0-2 359,-3 2 375,3-2 375,0 2 375,-5-3 375,3 2 391,-1-3 391,1 3 391,-1-1 391,-2 1 406,3-3 406,0 3 406,-5-1 406,2 3 422,5-2 422,-5 4 422,-2-1 422,2 2 422,1 2 438,-3 9 438,0-15 438,2 9 438,-2 6 453,2-9 453,-2 9 453,0 0 469,0-10 469,0 10 469,0 0 469,0 0 469,0 0 484,0 0 484,0 0 484,0 0 484,0 0 500,-9 31 500,7-13 500,-5 1 500,3-2 516,-4 1 516,6 0 516,-5 1 516,5 0 531,0-6 531,0 7 531,0-6 531,-1-2 547,1-2 547,2 1 547,-3-2 547,3 2 563,3-2 563,-3 0 563,2 8 563,1-3 578,1-3 578,-4 1 578,4 5 578,-1-3 594,1 0 594,3 5 594,0-3 594,2 1 609,-2-3 609,-1-2 609</inkml:trace>
  <inkml:trace contextRef="#ctx0" brushRef="#br0">16899 15427 0,'0'0'0,"0"0"0,0 0 0,0 0 16,0 0 16,0 0 16,15-6 31,-15 6 31,17-5 31,-17 5 31,17-4 47,2 0 47,-8 0 47,1-1 47,-12 5 47,20-1 63,-20 1 63,19-4 63,-19 4 63,0 0 78,15 0 78,-15 0 78,0 0 78,0 0 94,0 0 94,21 4 94,-21-4 94,0 0 109,0 0 109,0 0 109,11 5 109,-11-5 125,0 0 125,5 7 125,-5-7 125,0 0 141,3 11 141,-3-11 141,0 0 141,2 12 156,-2-12 156,0 0 156,4 14 156,-4-14 156,5 13 172,-5-13 172,6 7 172,-6-7 172,8 11 188,-1-5 188,-7-6 188,13 13 188,-7-7 203,4 0 203,-3 3 203,-1-4 203,3 2 219,1 1 219,-3-3 219,-3 4 219,5-3 234,-4 3 234,0-3 234,-1 2 234,3 0 250,-5 1 250,2-4 250,-1 3 250,-3-8 266,2 17 266,-2-8 266,-5-1 266,1 0 266,2 0 281,-5 2 281,3-3 281,-8 7 297,3-6 297,-2 3 297,-1-4 297,1 1 313,2-1 313,-3-1 313,5-2 313,-4 1 328,1-2 328,10-3 328,-15 7 328,6-5 328,9-2 344,-16 4 344,16-4 344,-16 2 344,16-2 359,-14 0 359,14 0 359,0 0 359,-21 0 375,21 0 375,0 0 375,0 0 375,-17-4 391,17 4 391,0 0 391,-15 0 391,15 0 406,0 0 406,0 0 406,-17-4 406,17 4 422,0 0 422,0 0 422,-10-8 422</inkml:trace>
  <inkml:trace contextRef="#ctx0" brushRef="#br0">17434 15410 0,'0'0'0,"0"0"0,0 0 16,0 0 16,3-11 16,-3 11 16,0 0 32,0 0 32,0 0 32,0 0 32,0 0 32,0 0 47,0 0 47,0 0 47,0 0 47,8-5 63,-8 5 63,0 0 63,33-4 63,-13 1 78,1 0 78,2 1 78,-1-3 78,16 4 94,-14-1 94,-1 0 94,-2 2 110,-1-2 110,-2-1 110,-1 3 110,-17 0 110,22-2 125,-22 2 125,18-2 125,-18 2 125,0 0 141,0 0 141,0 0 141,26-2 141,-26 2 157,0 0 157,0 0 157,0 0 157,0 0 172,0 0 172,0 0 172,13-8 172,-13 8 188,0 0 188,0 0 188,-7-18 188,7 18 203,-9-17 203,9 17 203,-9-19 203,6 9 203,3 10 219,-11-17 219,7 9 219,0 1 219,4 7 235,-10-15 235,5 9 235,5 6 235,-9-11 250,9 11 250,-8-8 250,8 8 250,-6-9 266,6 9 266,0 0 266,0 0 266,0 0 282,0 0 282,0 0 282,0 0 282,0 0 297,-24 20 297,21-12 297,-6 8 297,9-1 297,-4-6 313,-1 10 313,5-2 313,-2-1 328,2 0 328,0 3 328,0 0 328,2-3 328,0-2 344,3 1 344,-1 3 344,1-1 360,0-3 360,2-1 360,-3-1 360,-4-12 360,11 17 375,-3-12 375,-2 3 375,-6-8 375,0 0 391,0 0 391</inkml:trace>
  <inkml:trace contextRef="#ctx0" brushRef="#br0">17900 15166 0,'-3'-13'0,"3"13"15,5-9 15,-5 9 15,0 0 15,0-13 31,0 13 31,0 0 31,0 0 31,0 0 47,4-8 47,-4 8 47,0 0 47,0 0 62,0 0 62,0 0 62,19 30 62,-15-21 78,3 9 78,-2-3 78,0 3 78,4-1 93,-3 1 93,6 10 93,-3-5 93,-2-4 109,-1-2 109,4-1 109,-1 0 109,0 1 125,1-3 125,-2 0 125,-1-3 125,2-1 140,-2 0 140,0-6 140,-7-4 140,11 8 140,-11-8 156,0 0 156,0 0 156,19 0 156,-19 0 172,13-14 172,-1 0 172,-1-1 187,-2-1 187,1-3 187,-6 1 187,7-11 187,-2 7 203,-1 1 203,-4 5 203,3-1 203,-3 3 218,0-2 218,1-1 218,-5 5 218,4 1 234,-4 1 234,0 10 234,3-18 234,-3 18 250,3-11 250,-3 11 250,2-8 250,-2 8 250,0 0 265,0 0 265,0-10 265,0 10 265,0 0 281,0 0 281,0 0 281,0 0 281,0 0 297,0 0 297,-12 26 297,10-9 297,-5-1 312,0-2 312,1 3 312,-2-1 312,2 3 328,-1 0 328,-4 9 328,1-5 328,6-1 343,-3-3 343,0 0 343,3-3 343,1 1 359,-2 1 359,3 0 359,2-6 359,0-12 359,2 15 375</inkml:trace>
  <inkml:trace contextRef="#ctx0" brushRef="#br0">18372 15427 0,'5'-11'16,"-5"11"16,0 0 16,0 0 16,0 0 31,0 0 31,2-8 31,-2 8 31,0 0 31,0 0 47,0 0 47,0 0 47,0 0 47,4-9 63,-4 9 63,0 0 63,0 0 63,0 0 78,0 0 78,11-5 78,-11 5 78,15-4 94,-15 4 94,13-3 94,-13 3 94,14-3 109,-14 3 109,0 0 109,20-2 109,-20 2 125,0 0 125,0 0 125,0 0 125,0 0 141,0 0 141,16 8 141,-16-8 141,0 0 141,-2 18 156,2-18 156,-4 15 156,4-15 172,-6 18 172,4-12 172,2-6 172,0 19 172,0-11 188,0-8 188,2 17 188,6-7 188,-4 3 203,7 4 203,-2-2 203,6 2 219,-4-2 219,3-2 219,-1 6 219,-1-5 219,1 3 234,-2-3 234,-1 0 234,-1 1 234,0-3 250,-5-2 250,-2 1 250,4-3 250,-4 0 266,-2 0 266,0-8 266,-8 17 266,4-11 281,-3 2 281,3-2 281,-7-2 281,1 3 281,1-3 297,-2-3 297,-1 4 297,-3-3 297,15-2 313,-32 0 313,18-4 313,-4-3 313,-1-2 328,8-2 328</inkml:trace>
  <inkml:trace contextRef="#ctx0" brushRef="#br0">18645 14918 0,'0'0'0,"8"-9"0,-4 1 0,5 0 15,5-3 15,4 1 15,-2 0 31,4 0 31,10-5 31,-5 7 31,-4 1 31,-8 3 46,1 0 46,-14 4 46,18 3 46,-18-3 62,12 8 62,-12-8 62,7 14 62,-9 3 78,-5-1 78,-1 5 78,-7 7 78,-4-1 93,2 4 93,-7-5 93,6 2 93,-2-4 109,4-4 109,5-1 109,1-4 109,3 1 125,3-3 125,-3 4 125,5 0 125,2 1 140,2-2 140,5 4 140,1 0 140,9 7 156,-4-7 156,8 7 156,2-2 156,-3-2 171,3 1 171,-7-6 171,0-1 171,-4-1 187,-1-3 187,0-1 187,-1 2 187,1 1 187,-2-1 203,-3-4 203,2 2 203,-4-1 203,3 1 218,0 0 218,-3 0 218,-2-1 218,1-2 234,2 0 234,-1 8 234,1-4 234,-3 3 250,0 0 250,5-1 250,-5 1 250,8 1 265,-8 1 265,2-1 265,1-1 265,1 2 281,-3 1 281,2-2 281,-5-2 281,4 2 296,-1 2 296,-3-2 296,2-2 296,-7 2 296,1 2 312,-1-1 312,-4 0 312,-7 12 328,0-12 328,-3-2 328,-3 5 328,-1-7 343,-4 1 343,-3-7 343,-4-7 343,-7 2 343,-3-6 359</inkml:trace>
  <inkml:trace contextRef="#ctx0" brushRef="#br0">8937 15203 0,'0'0'15,"0"0"15,0 0 15,-5-11 15,5 11 31,0 0 31,0 0 31,-2-10 31,2 10 47,0 0 47,0 0 47,-2-10 47,2 10 47,0 0 62,-2-16 62,2 16 62,2-16 62,-2 16 78,2-17 78,-2 11 78,0-5 78,0 11 94,2-17 94,1 9 94,-3 8 94,0-12 109,0 12 109,0-10 109,0 10 109,0 0 125,0-12 125,0 12 125,0 0 125,0 0 140,0 0 140,0 0 140,-7-9 140,7 9 140,0 0 156,0 0 156,0 0 156,0 0 172,-23 19 172,23-19 172,-9 10 172,9-10 172,-6 10 187,6-10 187,-6 8 187,6-8 187,-4 9 203,4-9 203,0 0 203,0 15 203,0-15 219,2 15 219,0-6 219,-2-9 219,3 18 234,0-1 234,3-3 234,-6-1 234,2-4 234,1 8 250,1 0 250,-2-1 250,-2 2 265,2-1 265,1-4 265,2 3 265,-3-2 281,-2-2 281,0-1 281,2-1 281,-2 1 297,3 5 297,-3-4 297,2-1 297,0-1 297,0 0 312,-2-10 312,2 19 312,-2-11 312,5 0 328,-5-8 328,2 21 328,0-5 328,3-4 344,-2 4 344,-1 1 344,-2-4 359,0 3 359,5 1 359,-3-1 359,2 3 359,-4-2 375,0 0 375,0 2 375,-2-1 375,2-1 390,2 1 390,-4-4 390,2 3 390,-2-5 406,2 0 406,0-1 406,-2-2 406,-1-2 422,3-7 422,0 16 422,-2-5 422,2-2 437,-2 0 437,2 2 437,-3-3 437,-2 11 437,3-3 453,-5 2 453,7 0 453,-4 2 453,-3-4 469,7 3 469,0-1 469,-2-2 469,4 1 484,3-5 484</inkml:trace>
  <inkml:trace contextRef="#ctx0" brushRef="#br0">19738 15518 0,'0'0'0,"-21"-4"0,21 4 0,-13-1 0,13 1 15,0 0 15,-19-2 15,19 2 15,-11 0 31,11 0 31,0 0 31,0 0 31,-25-2 46,25 2 46,0 0 46,-15 0 46,15 0 62,0 0 62,0 0 62,-21 2 78,21-2 78,0 0 78,-15 0 78,15 0 78,0 0 93,0 0 93,0 0 93,0 0 93,-15 2 109,15-2 109,0 0 109,0 0 109,0 0 125,0 0 125,0 0 125,0 0 125,0 0 140,0 0 140,47 0 140,-12 0 140,-3 0 156,7-2 156,-5 0 156,4 4 156,-1-2 171,-3 3 171,-7-3 171,7 4 171,-6-4 187,-5 0 187,-2 1 187,-4-1 187,0 3 187,2-3 203,-4 1 203,-2-1 203,1 0 203,-2 0 218,-12 0 218,20 2 218,-20-2 218,16 0 234,-16 0 234,16 0 234,-16 0 234,11 0 250,-11 0 250,0 0 250,17-2 250,-17 2 265,0 0 265,0 0 265,0 0 265,0 0 281,0 0 281,0 0 281,0 0 281,0 0 296,0 0 296,0 0 296,0 0 296,0 0 296,0 0 312,0 0 312,0 0 312,0 0 328,-49-1 328,49 1 328,-19-4 328,-2-1 343,7 1 343,0 0 343,-1 0 343,-4-2 343,6-2 359,-1-1 359,3 1 359,1 1 359,-3-2 375,2-2 375,3 3 375,-1 0 375,5 2 390,-5-5 390,1 4 390,4 0 390,-3-2 406,5 4 406,-5-3 406,3 1 406,4 7 421,-8-10 421,4 6 421,4 4 421,-5-6 437,5 6 437,-4-7 437,4 7 437,0 0 453,0 0 453,0 0 453,0 0 453,0 0 453,-14 23 468,14-12 468,-2 7 468,-1 0 468,1 1 484,0-1 484,4 13 484,-2-4 484,0-9 500,2 2 500,3 12 500,-2-8 500,1-3 515,1-4 515,-3 1 515,2 0 515,3 3 531,-2-4 531,0-2 531,-3 5 531,3-4 546</inkml:trace>
  <inkml:trace contextRef="#ctx0" brushRef="#br0">20889 15089 0,'5'-5'16,"-5"5"16,0 0 16,0 0 16,0 0 32,5-7 32,-5 7 32,0 0 32,0 0 47,0 0 47,9-1 47,-9 1 47,0 0 47,0 0 63,0 0 63,11-5 63,-11 5 63,0 0 79,0 0 79,0 0 79,12-4 79,-12 4 94,0 0 94,0 0 94,0 0 94,0 0 110,0 0 110,0 0 110,-42-10 110,22 8 125,-14 2 125,9 2 125,6-2 125,-1 0 141,2 2 141,18-2 141,-23 1 141,14-1 157,9 0 157,-14 7 157,14-7 157,-7 6 172,7-6 172,2 11 172,-2-11 172,10 14 188,8 1 188,-2-1 188,14 8 188,0-1 204,-4 0 204,-1 1 204,-1 1 204,-6-7 219,-2 3 219,-5-6 219,-2 2 219,-2 4 235,0-2 235,-7-4 235,0 6 235,-3-2 250,-1-2 250,-3 2 250,1 0 250,-2-3 250,2 2 266,-1-5 266,3-1 266,-1-2 266,0 1 282,0-1 282,3 1 282,2-9 282,-2 13 297,2-4 297,0-9 297,0 18 297,4-1 313,4-1 313,-1-1 313,-3 3 313,3 1 313,-3-4 329,6 5 329,-8-4 329,5 4 344,-5-3 344,0 3 344,2 1 344,-1 0 360,-3 10 360,-3-11 360,1 1 360,0-5 360,0-3 375,2-2 375,-2 2 375,2-5 375,0 0 391,-3 1 391,3-9 391,0 16 391,3-8 407,-1 1 407,-2-9 407,4 12 407,1-4 422,1-2 422,2 3 422,5 1 422,4 0 438,-2-1 438,2-4 438,2 3 438,0-1 454,2-3 454,11 2 454,-3-3 454,-6-3 469,-3-3 469,1-1 469,-1-2 469</inkml:trace>
  <inkml:trace contextRef="#ctx0" brushRef="#br0">21670 15370 0,'4'-11'0,"1"0"16,-1 3 16,-2 3 16,-2 5 31,7-13 31,-7 13 31,0-8 31,0 8 31,2-8 47,-2 8 47,0 0 47,0 0 47,0 0 63,0 0 63,0 0 63,0 0 63,0 0 78,0 0 78,-4 37 78,-3-19 78,3 3 94,-3 7 94,5 5 94,0-6 94,2 0 109,2-6 109,0-1 109,0-2 109,1 1 125,3-3 125,1 0 125,-1-1 125,6 0 141,0-2 141,-3-2 141,0-3 141,2-2 141,6 3 156,-6-5 156,0 0 156,-11-4 156,18 0 172,-18 0 172,21-6 172,-14 2 172,-7 4 188,15-13 188,0-1 188,-4 0 188,1-1 203,-6-4 203,3 3 203,0-2 203,-2 3 219,-2-1 219,4 1 219,0 1 219,-6-2 234,1 3 234,-2 3 234,1-1 234,-3 11 250,6-13 250,-6 4 250,0 9 250,7-14 266,-7 14 266,0-15 266,0 15 266,2-8 281,-2 8 281,2-10 281,-2 10 281,2-12 297,-2 12 297,0-10 297,0 10 297,4-11 297,-4 11 313,0 0 313,0 0 313,2-13 313,-2 13 328,0 0 328,0 0 328,0 0 328,0 0 344,0 0 344,0 0 344,0 0 344,0 0 359,0 0 359,6 39 359,-1-22 359,-1 2 375,3 13 375,3-3 375,1 0 375,0 0 391,5-8 391,-3-6 391,2 0 391,-4-2 406,1 1 406,-1-1 406,6-8 406,-4 3 406,-2-4 422,1 1 422,-1-5 422,-11 0 438,16 0 438,-16 0 438,20-6 438,-6-5 438,-1 1 453,-2-4 453,4-2 453,-7-4 453,-1 2 469,3-11 469,-6-1 469,1 5 469,-3 4 484,-2 1 484,0 4 484,0-4 484,-2 3 500,0 0 500,-3 5 500,3-1 500,0 3 516,0-1 516,-2 4 516,2-1 516,2 8 531,-7-17 531,5 11 531,2 6 531,-6-13 547,6 13 547,-5-11 547,1 6 547,4 5 563,-2-8 563,2 8 563,0 0 563,-8-11 578,8 11 578,0 0 578,0 0 578,-7-8 594,7 8 594,0 0 594,0 0 594,0 0 594,0 0 609,0 0 609,0 0 609,0 0 625,0 0 625,0 0 625,0 0 625,-23 17 625,23-17 641,0 15 641,0-15 641,3 15 641</inkml:trace>
  <inkml:trace contextRef="#ctx0" brushRef="#br0">22486 15678 0,'0'0'0,"0"0"0,0 0 16,0 0 16,0 0 16,0 0 16,0 0 32,-9 6 32,9-6 32,0 0 32,0 0 47,0 0 47,0 0 47,0 0 47,0 0 63,0 0 63,0 0 63,0 0 63,0 0 78,0 0 78,2 12 78,-2-2 78,-2 10 94,0-3 94,0 2 94,-6 13 94,6 0 110,-3-1 110,1-1 110,0 3 110,1 0 125,6-5 125,-6 0 125,3-6 125,0-4 125,0 1 141,3-2 141,-3-6 141,4 2 141,-2-5 157</inkml:trace>
  <inkml:trace contextRef="#ctx0" brushRef="#br0">22951 15560 0,'0'0'0,"0"0"15,0 0 15,7 15 15,-7-15 15,3 16 31,-3 0 31,-3 1 31,0 0 31,-3 0 47,-5 3 47,-3 8 47,-4 1 47,-1-4 62,-4-1 62,6 1 62,-2-6 62,3-3 78,2 1 78,-1-5 78,3-2 78,3 1 78</inkml:trace>
  <inkml:trace contextRef="#ctx0" brushRef="#br0">23407 15398 0,'5'-14'15,"-1"2"15,-2 3 15,4 1 15,-6 8 31,4-12 31,-4 12 31,2-8 31,-2 8 46,0 0 46,0 0 46,0 0 46,0 0 46,0 0 62,0 0 62,0 0 62,5 41 62,-5-23 78,-2 15 78,2-5 78,2 4 78,-4-8 93,6 7 93,0-6 93,1-5 93,2-4 109,0 3 109,0-3 109,4-1 109,1-2 125,-1-4 125,3 0 125,-3-5 125,2 0 125,-1-2 140,8-4 140,-1-2 140,2 0 156,-4-7 156,13-4 156,-9 2 156,-3-4 156,23-24 171,-27 23 171,-2 1 171,-4 3 187,-1 1 187,0 2 187,-3 4 187,-1 1 203,-3 6 203,5-12 203,-5 12 203,0 0 218,0 0 218,0 0 218,0 0 234,0 0 234,0 0 234,0 0 234,4 29 234,-2-13 250,3 1 250,-1 1 250,6-2 250,1 1 265,0-3 265,5-2 265,-2 1 265,-2-4 281,5-1 281,2-3 281,1-2 281,-6-2 296,-1-2 296,4-7 296,-4 3 296,3-3 312,-2-4 312,-2-1 312,-3-4 312,4-11 312,-8 5 328,2 1 328,-7 3 328,2-12 328,-4 6 343,0 3 343,-1 5 343,1 0 343,-1 5 359,-1 2 359,1 0 359,1 4 359,-2-2 375,4 8 375,-2-9 375,2 9 375,0 0 390,0 0 390,0 0 390,0 0 390,0 0 406,0 0 406,0 0 406,0 0 406,0 0 421,0 0 421</inkml:trace>
  <inkml:trace contextRef="#ctx0" brushRef="#br0">24278 15548 0,'0'0'0,"0"0"0,10 4 15,-10-4 15,0 0 15,9 6 15,-9-6 31,9 7 31,-3-3 31,0 2 31,0 1 46,-1 2 46,-1-1 46,1 0 46,4 7 62,-6 1 62,1-1 62,-2-1 62,0 3 78,1-5 78,-3 1 78,0-4 78,0 2 78,0-1 93,0-1 93,-3 1 93,3-10 93,3 14 109,-3-4 109,0-3 109,0-7 109,2 12 125,2-6 125,-4-6 125,10 10 125,-3-8 140,4 3 140,10-1 140,-2-4 140,17 0 156,-2-7 156,0 0 156,2-4 156,-2 1 171,2-5 171,-8-1 171,4 2 171,-2-3 187</inkml:trace>
  <inkml:trace contextRef="#ctx0" brushRef="#br0">24970 15439 0,'0'0'0,"0"0"0,0 0 0,11-6 16,-11 6 16,0 0 16,0 0 16,0 0 16,9 21 32,-9-21 32,0 18 32,-3 1 32,-1-1 47,0 13 47,-7-2 47,3-5 47,4-3 63,-3 0 63,-2 7 63,-3 1 63,3 0 78,0-4 78,3-5 78,0-4 78,0 3 94,1-3 94,3 1 94,-2-5 94,2-4 110,2 0 110,0-8 110</inkml:trace>
  <inkml:trace contextRef="#ctx0" brushRef="#br0">25480 15353 0,'-4'-10'15,"4"10"15,0 0 15,0 0 15,0 0 31,0 0 31,0 0 31,0 0 47,0 0 47,0 0 47,0 0 47,0 0 47,0 0 62,0 0 62,0 0 62,0 0 62,0 0 78,0 0 78,0 0 78,0 0 78,-7-7 94,7 7 94,0 0 94,0 0 109,0 0 109,0 0 109,0 0 109,0 0 125,0 0 125,0 0 125,0 0 125,0 0 140,25-1 140,-25 1 140,0 0 140,20-3 156,-20 3 156,17 0 156,-17 0 156,11-2 156,-11 2 172,0 0 172,16-2 172,-16 2 172,0 0 187,0 0 187,11-2 187,-11 2 187,0 0 203,0 0 203,0 0 203,0 0 203,0 0 219,0 0 219,0 0 219,14-1 219,-14 1 234,0 0 234,0 0 234,0 0 234,0 0 250,0 0 250,0 0 250,0 0 250,0 0 265,0 0 265,14-6 265,-14 6 265,0 0 281,0 0 281,0 0 281,0 0 281,0 0 297,0 0 297,0 0 297,6 11 297,-6-11 297,0 0 312,0 0 312,0 0 312,6 10 312,-6-10 328,0 0 328,0 0 328,0 0 328,0 7 344,0-7 344,0 0 344,0 0 359,0 0 359,0 0 359,0 0 359,0 0 359,0 0 375,2 10 375,-2-10 375,0 0 375,0 0 390,0 0 390,0 0 390,0 0 390,0 0 406,0 0 406,0 0 406,0 0 406,2 8 422,-2-8 422,0 0 422,0 0 422,0 0 422,0 0 437,0 0 437,0 0 437,0 0 437,0 0 453,0 0 453,0 0 453,-2 11 453,2-11 469,0 0 469,0 0 469,0 0 469,0 0 484,0 10 484,0-10 484,0 0 484,2 10 500,-2-10 500,2 8 500,-2-8 500,5 8 515,-5-8 515,4 11 515,1-7 515,-5-4 531,6 8 531,-6-8 531,8 6 531,-8-6 547,0 0 547,15 2 547,-15-2 547,0 0 562,25-5 562,-16 0 562,-2 1 562,9-4 578,1-3 578,-4-1 578,0-2 578,2 0 578,-2-1 594,-1-1 594,-1 2 594,0-1 609,-1 2 609,-1 3 609,-3 2 609,-1 0 625,0 1 625,-5 7 625,7-7 625,-7 7 625,0 0 640,0 0 640,0 0 640,0 0 640,0 0 656,0 0 656,4 26 656,-4-10 656,2 1 672,0 2 672,1 1 672,-1-1 672,2 1 687,-2-2 687,6 1 687,-1-5 687,-1 4 687,1-7 703,3-1 703,-4-2 703,1-1 703,2-3 719,-9-4 719,21 4 719,0-6 719,-21 2 734,31-8 734,-11 0 734,-1-3 734,11-7 750,-5-4 750,-3-1 750,-3 2 750,4-3 765,-10-3 765,1 3 765,-5 4 781,0 2 781,-3 1 781,0 1 781,-2 4 781,-4 0 797,0 1 797,0 1 797,0 10 797,-2-17 812,0 11 812,2 6 812,-6-14 812,4 10 828,2 4 828,-4-11 828,4 11 828,-7-6 844,7 6 844,0 0 844,-6-6 844,6 6 844,0 0 859,0 0 859,0 0 859,0 0 875,-9-4 875,9 4 875,0 0 875,0 0 890,0 0 890,0 0 890,0 0 890,0 0 890</inkml:trace>
  <inkml:trace contextRef="#ctx0" brushRef="#br0">26390 15314 0,'0'0'0,"0"0"0,0 0 0,0 0 0,0 0 15,0 0 15,0 0 15,0 0 15,0 0 31,0 0 31,0 0 31,0 0 31,0 0 47,0 0 47,0 0 47,0 0 47,0 0 62,0 0 62,14 4 62,-14-4 62,0 0 78,0 0 78,0 0 78,23 4 78,-23-4 94,16 6 94,-5-2 94,3 4 94,0 0 109,-3-1 109,-5 1 109,2 1 109,-1-4 125,-3 5 125,-2 6 125,3-4 125,-5 0 125,0 4 140,-3-5 140,-1 2 140,2 3 156,-5-2 156,3 2 156,-2-4 156,2 5 156,0-3 172,1 3 172,1-1 172,-2-2 172,6 3 187,2 0 187,1 1 187,-1-2 187,2 1 203,-2 1 203,3-2 203,-1 1 203,1 2 219,0-7 219,0 2 219,-5-4 219,5-1 234,-5 2 234,0-4 234,-2-7 234,5 11 250,-5-11 250,2 8 250,-2-8 250,3 8 265,-3-8 265,0 0 265,0 0 265,-10 10 265,4-6 281,6-4 281,-30 0 281,11 0 297,0-4 297,-2 0 297,-11-6 297,2-6 312,7 2 312,3-1 312</inkml:trace>
  <inkml:trace contextRef="#ctx0" brushRef="#br0">26728 14753 0,'7'-9'16,"-5"4"16,-2 5 16,9-9 16,-9 9 32,5-6 32,-5 6 32,16 0 32,-16 0 47,0 0 47,38 8 47,-19 1 47,-1-1 63,0 2 63,1 1 63,-4 1 63,4 0 78,-6 0 78,1 4 78,-3 1 78,-2 0 94,-1-3 94,-2 4 94,-1-1 94,-3 1 110,0 3 110,-2 0 110,-2-3 110,2 15 125,-4-8 125,-5 5 125,3-1 125,0 2 141,4-6 141,-5 5 141,5-5 141,-3 6 157,5-6 157,0-3 157,2 11 157,1-4 172,-1 2 172,2-6 172,1 6 172,1-3 188,4 1 188,-1-6 188,0 5 188,-2-4 188,2 5 203,2-6 203,-4-2 203,3-6 203,-4 5 219,1-4 219,0 4 219,-2-3 219,4 2 235,0-3 235,-5 0 235,4 3 235,-2-3 250,-1 1 250,-1 1 250,1-1 250,1-3 250,2 2 266,-4 1 266,3-1 266,-3-1 266,1 1 282,-1-2 282,-1 1 282,2-2 282,-3-1 297,0-5 297,0 1 297,1 3 297,-3-2 313,0 1 313,0-10 313,-3 18 313,1-9 328,-7 5 328,-5-4 328,-4 3 328,-15 1 344,-5-1 344,-9-10 344,-27 4 344,4-7 360</inkml:trace>
  <inkml:trace contextRef="#ctx0" brushRef="#br0">7915 16563 0,'-11'2'16,"11"-2"16,0 0 16,0 0 16,0 0 31,0 0 31,-4 9 31,4-9 31,0 0 47,0 0 47,0 0 47,0 0 47,0 0 63,0 0 63,0 0 63,0 0 63,0 0 78,0 0 78,0 0 78,0 0 78,0 0 94,0 0 94,0 0 94,24 6 94,-3-2 94,2-4 110,11 4 110,-6-2 110,6 2 110,0 0 125,-9-2 125,-3 3 125,-3-5 141,0 4 141</inkml:trace>
  <inkml:trace contextRef="#ctx0" brushRef="#br0">7892 16837 0,'0'0'16,"0"0"16,0 0 16,0 0 16,0 0 31,0 0 31,0 0 31,0 0 31,0 0 47,0 0 47,0 0 47,0 0 47,0 0 62,0 0 62,53-9 62,-36 9 62,0 2 78,0 2 78,2 1 78,2-1 78,11 4 78,2 2 94,-2 1 94,0-6 94,4 3 94</inkml:trace>
  <inkml:trace contextRef="#ctx0" brushRef="#br0">9585 16471 0,'0'0'15,"6"-6"15,-6 6 15,0 0 31,3-9 31,-3 9 31,0 0 31,0 0 31,0 0 47,7-8 47,-7 8 47,0 0 47,0 0 62,0 0 62,2-6 62,-2 6 62,0 0 78,0 0 78,0 0 78,0 0 78,0 0 94,7-8 94,-7 8 94,0 0 94,0 0 94,0 0 109,0 0 109,0 0 109,0 0 125,0 0 125,0 0 125,0 0 125,0 0 140,-39 18 140,23-5 140,0 0 140,-4 12 140,1 4 156,-1-2 156,-1 4 156,8 0 156,-1 0 172,3-1 172,2 1 172,1-7 172,2 8 187,3-9 187,1-3 187,2-2 187,2 1 203,5 0 203,-3-3 203,6-2 203,-1 3 219,2-5 219,3 2 219,2-3 219,0 1 234,2-2 234,-2-1 234,1-1 234,-2 0 250,4 0 250,-6-4 250,6 2 250,-8 1 250,-2-3 265,3-2 265,-12-2 265,13 6 265,-13-6 281,14 6 281,-14-6 281,11 7 297,-11-7 297,11 3 297,-11-3 297,0 0 297,10 2 312,-10-2 312,0 0 312,0 0 312,0 0 328,13 5 328,-13-5 328,0 0 328,0 0 344,0 0 344,9 4 344,-9-4 344,0 0 359,0 0 359,0 0 359,0 0 359,0 0 359,0 0 375,0 0 375,12 1 375,-12-1 390,0 0 390,0 0 390,0 0 390,0 0 406,0 0 406,0 0 406,0 0 406,2 11 406,-2-11 422,0 0 422</inkml:trace>
  <inkml:trace contextRef="#ctx0" brushRef="#br0">9964 16701 0,'0'0'16,"0"0"16,0 0 16,0 0 16,0 0 31,0 0 31,0 0 31,4-12 31,-4 12 31,0 0 47,0 0 47,0 0 47,0 0 47,5-12 63,-5 12 63,0 0 63,0 0 63,4-13 78,-4 13 78,0 0 78,0 0 78,2-17 94,-2 17 94,0 0 94,2-14 94,-2 14 109,0 0 109,3-15 109,-3 15 109,0 0 125,2-16 125,-2 16 125,0 0 125,0-16 141,0 16 141,0 0 141,0-15 141,0 15 141,0 0 156,2-14 156,-2 14 156,0 0 172,0 0 172,0-15 172,0 15 172,0 0 188,0 0 188,0 0 188,0 0 188,0 0 188,0 0 203,0 0 203,0 0 203,0 0 219,0 0 219,0 0 219,0 0 219,-7 46 234,7-25 234,3 12 234,-3 0 234,2-3 234,0 2 250,0-4 250,6 0 250,-4 1 250,5-2 266,-7-7 266,7-5 266,-1 2 266,-2-5 281,3-2 281,0 3 281,3-4 281,-3-2 297,-9-7 297,21 12 297,-21-12 297,17 6 297,-17-6 313,19 4 313,-19-4 313,0 0 313,28-2 328,-28 2 328,0 0 328,27-11 328,-27 11 344,16-9 344,-7 0 344,2 0 344,0-5 359,4 0 359,-4 0 359,1-1 359,-1 1 375,-2 0 375,3-1 375,-6-2 375,5 4 391,-4-3 391,1-1 391,-2 4 391,-1-3 406,-1 0 406,0 3 406,1-3 406,-3 1 422,1 2 422,-3 13 422,2-26 422,1 14 438,-3 2 438,0 10 438,0-21 438,0 21 453,0-16 453,0 16 453,0-19 453,0 19 469,-3-19 469,3 19 469,-2-15 469,2 15 484,0-17 484,0 17 484,-3-15 484,3 15 500,-2-12 500,2 12 500,0 0 500,-2-14 500,2 14 516,0 0 516,0 0 516,0 0 516,0-14 531,0 14 531,0 0 531,0 0 531,0 0 547,0 0 547,0 0 547,0 0 547,-3-15 563,3 15 563,0 0 563,0 0 563,0 0 578,0 0 578,0 0 578,0 0 578,0 0 594,0 0 594,0 0 594,0 0 594,-8 43 609,5-23 609,3-3 609,-2 4 609,-2 9 609,4-5 625,-2-3 625,2 8 625,2-5 625,-2-5 641,2-2 641,0 1 641,0 0 656,-2-1 656,3-1 656,-1-4 656,0-1 656,0 3 672,-2-2 672,0-13 672,5 20 672,-5-9 688,0-11 688,2 18 688,-2-18 688,5 18 703,-5-7 703,2 4 703,1 0 703,-3 2 719,4-4 719,-2-4 719</inkml:trace>
  <inkml:trace contextRef="#ctx0" brushRef="#br0">10729 16894 0,'0'0'0,"0"0"0,17-6 0,-17 6 15,17-7 15,4 1 15,-2 3 31,1-6 31,17-1 31,-3 2 31,0 0 47,3-1 47,-3 3 47,0 1 47,0 1 62,-9 1 62,-2 1 62,-2-1 62,-21 3 78,30-1 78,-30 1 78,26 0 78,-26 0 78,0 0 93,30 0 93,-30 0 93,0 0 93,21 1 109,-21-1 109,0 0 109,0 0 109,18 8 125,-18-8 125,0 0 125,0 0 125,11 8 140,-11-8 140,0 0 140,0 0 140,0 0 156,0 0 156,0 0 156,0 0 156,0 0 172,0 0 172,0 0 172,0 0 172</inkml:trace>
  <inkml:trace contextRef="#ctx0" brushRef="#br0">11156 16757 0,'-16'-7'0,"7"1"0,9 6 0,-18-12 16,18 12 16,-14-8 16,14 8 16,-11-6 32,11 6 32,0 0 32,-11-11 32,11 11 47,0 0 47,-10-10 47,10 10 47,0 0 47,0 0 63,-9-11 63,9 11 63,0 0 79,0 0 79,0 0 79,0 0 79,-9-8 94,9 8 94,0 0 94,0 0 94,0 0 110,0 0 110,0 0 110,0 0 110,0 0 110,0 0 125,0 0 125,0 0 125,0 0 125,0 0 141,0 0 141,0 0 141,-12 37 141,12-20 157,2 1 157,4 1 157,-4-3 157,0 3 172,3-1 172,1 3 172,1 8 172,0-7 188,2 9 188,0-11 188,0 1 188,5 8 204,-3-8 204,-1-3 204,-1-3 204,4 0 204,-1 0 219,-3-1 219,4 1 219,-1-5 219,-1 0 235,-2-3 235,1-3 235,-10-4 250</inkml:trace>
  <inkml:trace contextRef="#ctx0" brushRef="#br0">11359 16693 0,'0'0'16,"0"0"16,0 0 16,-2-13 16,2 13 16,0 0 31,0 0 31,0 0 31,0 0 31,0 0 47,0 0 47,0 0 47,0 0 47,0 0 63,0-14 63,0 14 63,0 0 63,0 0 78,0 0 78,0 0 78,0 0 78,0 0 94,30 35 94,-21-18 94,2-1 94,1 0 109,-4 3 109,3 0 109,6 9 109,-4-7 125,-1-3 125,-1 0 125,3 10 125,2-6 141,-7-4 141,3 1 141,-3-5 141,2 0 156,1 1 156,-6-1 156,3-1 156,-1-3 172,-8-10 172,9 14 172,-9-14 172,8 13 172,-8-13 188,0 0 188,0 0 188,0 0 203</inkml:trace>
  <inkml:trace contextRef="#ctx0" brushRef="#br0">11754 16614 0,'0'0'0,"0"0"15,4-16 15,-4 16 15,0 0 15,3-10 15,-3 10 31,0 0 31,0 0 31,0 0 31,0 0 46,0 0 46,0 0 46,0 0 46,0 0 62,0 0 62,0 0 62,-7 45 62,3-28 78,-2 2 78,2 2 78,2 11 78,-3-8 93,3-4 93,-3 12 93,3-8 93,0-3 109,2-3 109,-2 1 109,2-1 109,-3 1 125,0-2 125,3-6 125,-2 5 125,2-1 125,0-15 140,0 23 140,0-13 140,0-10 156,-2 19 156,2-19 156,-2 19 156,0-12 171,2-7 171,-7 10 171</inkml:trace>
  <inkml:trace contextRef="#ctx0" brushRef="#br0">11710 16266 0,'0'0'0,"0"0"0,0 0 0,0 0 16,0 0 16,0 0 16,0 0 16,0 0 31,0 0 31,66 24 31,-32-11 31,10 0 47,-3 0 47,27 8 47,-13-5 47,9 6 62,-12-1 62,-11-4 62,-1 4 62,-2-1 78,-1 0 78,-6 3 78,3-1 78,-6 0 94,-3 2 94,-2 0 94,-7 3 94,0 0 94,-7 3 109,-2 2 109,-5-2 109,-9 3 109,3-2 125,-3 0 125,-5-6 125,-1 3 125,-4 3 141,4-2 141,-5 0 141,0-3 141,-5 1 156,2-1 156,-1 2 156,1-4 156,-4-1 172,9-7 172,-2 3 172,4-7 172,-2 2 187,5-2 187,-3-1 187,5-1 187,0-3 203,-1-1 203,4 0 203,6-6 203,-9 7 219,9-7 219,0 0 219,-12 11 219,12-11 234,0 0 234,0 0 234,0 0 234,-11 9 234,11-9 250,0 0 250,0 0 250</inkml:trace>
  <inkml:trace contextRef="#ctx0" brushRef="#br0">12937 16961 0,'0'0'0,"0"0"0,0 0 16,0 0 16,0 0 16,0 0 16,0 0 31,0 0 31,0 0 31,0 0 31,0 0 47,11-8 47,-11 8 47,0 0 47,0 0 63,0 0 63,28-5 63,-10-2 63,21 2 78,-5-8 78,8 0 78,1-3 78,-1 3 94,2 4 94,-1-6 94,1 7 94,-3 0 110,-3 1 110,2 1 110,-6 2 110,-6 2 110,-9 2 125,0-1 125,-19 1 125,30-5 141,-30 5 141,20 0 141,-20 0 141,0 0 156,0 0 156,27 1 156,-27-1 156,0 0 156,0 0 172,0 0 172,21 9 172,-21-9 172,0 0 188,0 0 188,0 0 188,0 0 188,0 0 203,9 7 203,-9-7 203,0 0 203,0 0 219,0 0 219,0 0 219,0 0 219,0 0 235,0 0 235,-55-16 235</inkml:trace>
  <inkml:trace contextRef="#ctx0" brushRef="#br0">13434 16744 0,'-20'-4'16,"6"-2"16,14 6 16,-21-8 16,21 8 31,-15-8 31,15 8 31,-14-9 31,14 9 47,0 0 47,-16-8 47,16 8 47,-11-8 63,11 8 63,-10-11 63,10 11 63,0 0 78,-11-13 78,11 13 78,0 0 78,-11-11 94,11 11 94,-10-11 94,10 11 94,0 0 110,-11-10 110,11 10 110,0 0 110,0 0 125,-9-8 125,9 8 125,0 0 125,0 0 141,0 0 141,0 0 141,0 0 141,0 0 156,-20 37 156,15-8 156,-1-2 156,6 1 172,0 3 172,0 0 172,0-2 172,2 3 172,2 1 188,-2-3 188,5 0 188,-5-5 188,7 4 203,-4-5 203,2 8 203,2-2 203,2-1 219,1 2 219,1-6 219,4 4 219,-2-2 235,6 1 235,4-6 235,3 1 235,1-4 250</inkml:trace>
  <inkml:trace contextRef="#ctx0" brushRef="#br0">22350 16239 0,'0'0'0,"0"0"16,0 0 16,0 0 16,0 0 16,0 0 31,4 12 31,-4-12 31,7 8 31,-7-8 31,6 4 47,-6-4 47,12 10 47,-5-3 47,2-1 63,-5 2 63,6-2 63,-1 0 63,-3 3 78,5 3 78,1 0 78,2 0 78,-2-1 94,1-1 94,-1 3 94,-1-5 94,2 2 109,4 1 109,-4-2 109,3-2 109,0 1 125,2-2 125,0 0 125,1 0 125,4-1 141,-2-1 141,13 0 141,0 0 141,0-4 156,2-2 156,1 2 156,-1-2 156,1-2 172,2 0 172,-3-1 172,3 1 172,-3-1 188,1-3 188,-1 5 188,1-3 188,-3-1 188,-2 3 203,4-1 203,-2-2 203,3 3 219,-2-2 219,-1 4 219,0-2 219,0-2 219,0 4 234,-7-2 234,7 1 234,3 1 234,-3 0 250,3-2 250,-3 4 250,-6 0 250,6 0 266,0 4 266,-2-4 266,4 2 266,-2 3 281,0-4 281,4 4 281,-4-2 281,0 0 297,2 1 297,5 0 297,-5 0 297,44 2 313,-39-1 313,5-2 313,-5-1 313,3 2 328,1 0 328,1 0 328,-1-1 328,-2 1 344,1-3 344,-1 4 344,1-1 344,-3-2 359,-5 2 359,0 1 359,2-1 359,-2 0 375,0-2 375,-4 2 375,-4-2 375,6 0 391,0-1 391,-5 2 391,-3-1 391,8 0 406,-2 0 406,4-2 406,-4 0 406,6-2 422,-2 0 422,0 0 422,0 2 422,3-3 438,-5 2 438,5 1 438,-5-2 438,5 0 453,-5-2 453,-7 0 453,10 2 453,-12 0 469,-2 0 469,-1-1 469,-1 1 469,-2 0 484,3 0 484,-1 0 484,-1 2 484,6-1 484,-9-2 500,4 3 500,2-5 500,-3 4 500,-1-1 516,2 0 516,-4-1 516,4 2 516,1-3 531,-3 1 531,2 1 531,-1-2 531,-2 1 547,3 1 547,-3-3 547,-2 3 547,0-2 563,-4 2 563,-1 0 563,-11 2 563,18-4 563,-9 2 578,-9 2 578,16-6 578,-16 6 594,12-5 594,-12 5 594,11-4 594,-11 4 609,0 0 609,10-6 609,-10 6 609,0 0 609,0 0 625,4-11 625,-4 11 625,0 0 641,-25-13 641,-7 4 641,-10-1 641</inkml:trace>
  <inkml:trace contextRef="#ctx0" brushRef="#br0">14116 16834 0,'0'0'0,"0"0"16,0-10 16,0 10 16,0 0 32,0-12 32,0 12 32,0 0 32,2-11 47,-2 11 47,0 0 47,0-13 47,0 13 63,0 0 63,0-15 63,0 15 63,0-12 63,0 12 78,0-15 78,0 15 78,0-14 78,0 6 94,0 8 94,-2-15 94,2 15 94,0-14 110,0 5 110,0 9 110,-2-13 110,2 6 125,0 7 125,0-14 125,0 14 125,0-10 141,0 10 141,0 0 141,0-11 141,0 11 157,0 0 157,0-10 157,0 10 157,0 0 157,0 0 172,0 0 172,0 0 172,0 0 188,0 0 188,0 0 188,-16 29 188,12-11 203,-4 12 203,-1 2 203,5-1 203,-5 0 203,2-2 219,7 1 219,-5-6 219,5-3 235,2-2 235,1 0 235,4-4 235,-2 2 235,3-2 250,3-1 250,6-4 250,-4 1 250,6-3 266,2-2 266,-4-2 266,4-2 266,0-2 282,-1 0 282,-1-4 282,1-4 282,0 0 297,10-7 297,-7 1 297,-4 1 297,-4-1 313,-2 2 313,4-2 313,-6 0 313,-1 4 328,1-2 328,-5 4 328,4-1 328,-10 9 344,9-9 344,-9 9 344,9-6 344,-9 6 344,6-5 360,-6 5 360,0 0 360,0 0 360,0 0 375,0 0 375,0 0 375,32 11 375,-22-6 391,-1 2 391,4 1 391,4 2 391,1-4 407,2 1 407,-1-2 407,-2 0 407,2-2 422,0 0 422,-4 0 422,-15-3 422,28 2 438,-28-2 438,21-2 438,-21 2 438,15-6 453,-15 6 453,9-5 453,-9 5 453,10-10 469,-10 10 469,4-12 469,-2 3 469,-2 9 485,0-20 485,-2 11 485,2 9 485,-4-24 500,-1 9 500,3 4 500,-1-1 500,-2 3 500,1-6 516,0 0 516,-1 6 516,3-4 532,-5 5 532,5 0 532,-6-9 532,4 7 547,-3-2 547,-1-7 547,2 11 547,6 8 563,-13-23 563,9 10 563,-1 1 563,-1 2 578,0 2 578,2 0 578,4 8 578,-9-17 594,7 13 594,2 4 594,-7-12 594,7 12 610,-2-9 610,2 9 610,0 0 610,-10-11 625,10 11 625,0 0 625,-2-9 625,2 9 625,0 0 641,0 0 641,-7-8 641,7 8 641,0 0 657,0 0 657,0 0 657,0 0 657,0 0 672,0 0 672,0 0 672,0 0 672,0 0 688,0 0 688,0 0 688,0 0 688,0 0 703,0 0 703,0 0 703,0 0 703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964 1052 0,'10'-8'0,"-10"8"16,0 0 16,4-8 16,-4 8 32,0 0 32,0 0 32,5-11 32,-5 11 47,0 0 47,2-10 47,-2 10 47,0 0 47,0 0 63,4-8 63,-4 8 63,0 0 63,0 0 79,0 0 79,0 0 79,0 0 79,5-12 94,-5 12 94,0 0 94,0 0 94,0 0 110,0 0 110,0-10 110,0 10 110,0 0 125,0 0 125,0-13 125,0 13 125,0 0 141,0 0 141,0-15 141,0 15 141,0 0 157,0-13 157,0 13 157,0 0 157,0 0 172,-3-9 172,3 9 172,0 0 172,0 0 188,0 0 188,0 0 188,0 0 188,0 0 204,0 0 204,0 0 204,0 0 204,0 0 204,0 0 219,0 0 219,15 41 219,-11-27 235,-2-1 235,0-4 235,3 8 235,1-1 235,-3 4 250,2-5 250,-3 2 250,3 0 250,1-1 266,-3 2 266,1-3 266,3 2 266,-2-3 282,2 1 282,-5-4 282,0-4 282,2 1 297</inkml:trace>
  <inkml:trace contextRef="#ctx0" brushRef="#br0">1197 1075 0,'-2'-15'15,"2"15"15,0-10 15,0 10 15,0 0 31,0-10 31,0 10 31,0 0 31,0 0 47,0 0 47,-2-11 47,2 11 47,0 0 62,0 0 62,0 0 62,0 0 62,0 0 78,0 0 78,0 0 78,0 0 78,0 0 93,15 29 93,-11-19 93,4 5 93,-1 3 109,-1-1 109,-1-1 109,1 1 109,0-1 125,3-1 125,-5-3 125,3 0 125,-5-4 125,2 2 140,-4-10 140,8 12 140,-4-3 140,-4-9 156,2 11 156,-2-11 156,0 0 156,7 7 172,-7-7 172,0 0 172,0 0 172,0 0 187,0 0 187,0 0 187,0 0 187,19-19 203,-11-1 203,-3 2 203,-1 2 203,1-3 218,0 3 218,0-1 218,-1 1 218,-2 3 234,0 3 234,3 0 234,-3 0 234,-2 10 250,2-16 250,-2 16 250,2-13 250,-2 13 265,0-10 265,0 10 265,4-8 265,-4 8 281,0 0 281,2-13 281,-2 13 281,0 0 281,0 0 297,0 0 297,0 0 297,6-8 297,-6 8 312,0 0 312,0 0 312,0 0 328,0 0 328</inkml:trace>
  <inkml:trace contextRef="#ctx0" brushRef="#br0">1498 689 0,'-10'-13'16,"-1"3"16,0-1 16,-1 1 16,-3-1 16,1 2 32,-2-4 32,0 1 32,-2 2 32,-1-1 47,-13-1 47,9 2 47,-2 4 47,3 2 63,-12 2 63,2 0 63,-7 4 63,2 4 78,1 4 78,0-1 78,-1 7 78,-2 0 94,3 5 94,-3-1 94,3 3 94,-2 2 110,4 2 110,2 3 110,1-2 110,1 4 125,0-2 125,4 2 125,3-2 125,4 3 141,1-2 141,2 2 141,5-2 141,1-1 157,3 3 157,7 2 157,0-2 157,7 4 172,5 0 172,4-2 172,2 0 172,10 0 188,-3-5 188,5 4 188,6-6 188,-2 1 203,5-5 203,1-1 203,0-2 203,0-3 203,7-4 219,-2-1 219,0-5 219,1-1 219,-3-4 235,-1-3 235,-2 0 235,-1-3 235,-5-4 250,-2-5 250,-7-1 250,3-3 250,-1-4 266,-4-4 266,-1-1 266,1-4 266,-6-1 282,-2-2 282,-3-1 282,-3 2 282,0 0 282,1 0 297,-6-2 297,0 7 297,-1 5 297,1 3 313,-6-1 313,4 3 313,-4-3 328,2 1 328,-2 0 328,-3 1 328,1 1 328,-2-1 344,2-1 344,0 3 344,1 2 344,-1 1 360,0 3 360,1-2 360,-1 3 360,-1-3 375,5 11 375,-7-14 375,3 6 375,4 8 391,-5-14 391,1 5 391,4 9 407,-5-12 407,0 6 407,5 6 407,0 0 407,-9-18 422,9 18 422,-4-11 422,4 11 422,0 0 438,0 0 438</inkml:trace>
  <inkml:trace contextRef="#ctx0" brushRef="#br0">3365 685 0,'0'0'0,"-20"4"16,20-4 16,-18 5 16,9 2 16,-7 1 16,2 0 32,0 4 32,-1 1 32,3 1 32,1 0 47,-8 15 47,8-8 47,-2 5 47,5-1 63,4-4 63,1-3 63,1 1 63,4 2 78,1-2 78,3 0 78,0 0 78,5-1 94,2 11 94,3-10 94,1-1 94,7 0 110,-3-1 110,9-2 110,-5-4 110,-2-4 125,13 1 125,-4-4 125,-2-4 125,4 0 141,2-2 141,-4-4 141,0-2 141,-4 0 157,1-7 157,1-1 157,-9 1 157,-4 1 172,0 0 172,-4-3 172,-2 1 172,1-1 188,-5-1 188,-1-2 188,-1-1 188,-2-10 203,-3 8 203,-3 2 203,-2 5 203,1-4 219,-3 5 219,1-3 219,-4 2 219,1-1 219,0 3 235,-1-1 235,2 1 235,-3-1 235,-1 4 250,-2-1 250,8 2 250,-6 3 250,5-2 266,0 5 266,7 4 266,-13-13 266,6 8 282,7 5 282,-16-11 282,6 9 282,10 2 297,-15-8 297,15 8 297,-17-4 297,17 4 313,-17-2 313,17 2 313,-21 0 313,21 0 328,0 0 328,-28 6 328,28-6 328,-15 4 328,15-4 344,-14 8 344,14-8 344,-9 9 360,9-9 360,-2 10 360,2-10 360,0 0 375</inkml:trace>
  <inkml:trace contextRef="#ctx0" brushRef="#br0">3977 799 0,'0'0'0,"6"5"0,-6-5 0,0 0 16,0 0 16,26-2 16,-26 2 16,38-5 31,-17 3 31,2 0 31,-23 2 31,43-2 47,-20 2 47,-23 0 47,39 4 47,-19-2 63,-2 0 63,-18-2 63,25 7 63,-25-7 78</inkml:trace>
  <inkml:trace contextRef="#ctx0" brushRef="#br0">4061 1060 0,'0'0'0,"0"0"15,0 0 15,0 0 15,23 10 15,-23-10 31,22 0 31,-22 0 31,55 0 31,-20 0 47,-4-2 47,-1 2 47,4-1 47,-2-3 47,2-3 62,1 3 62</inkml:trace>
  <inkml:trace contextRef="#ctx0" brushRef="#br0">4826 602 0,'0'0'0,"-21"-2"0,21 2 0,0 0 16,-41 10 16,22-4 16,2 4 16,0-2 16,1 7 31,-9 6 31,5 3 31,3-1 31,2 6 47,4-1 47,1 4 47,3 0 47,3 3 63,6-6 63,0 6 63,5 0 63,5-2 78,3-1 78,4 4 78,6-6 78,0-1 94,-2-2 94,6-3 94,-1-1 94,-1-5 109,3-1 109,-7-2 109,-1-5 109,-5-5 125,0 2 125,2-3 125,-1 0 125,-2-4 141,-16 0 141,27 0 141,-27 0 141,21-6 156,-21 6 156,16-4 156,-16 4 156,14-6 172,-14 6 172,13-4 172,-13 4 172,0 0 172,14-6 188,-14 6 188,0 0 188,11-2 188,-11 2 203,0 0 203,0 0 203,0 0 219,11-7 219,-11 7 219,0 0 219,0 0 219,0 0 234,0 0 234,0 0 234,0 0 234,0 0 250,0 0 250,17-6 250,-17 6 250,0 0 266,0 0 266,0 0 266</inkml:trace>
  <inkml:trace contextRef="#ctx0" brushRef="#br0">5195 806 0,'0'0'0,"0"0"16,0 0 16,0-11 16,0 11 16,0 0 32,0 0 32,0 0 32,0 0 32,0 0 47,0 0 47,0 0 47,-2-13 47,2 13 63,0 0 63,0 0 63,0 0 63,0 0 78,0 0 78,0 0 78,0 0 78,0 0 94,0 0 94,-6-9 94,6 9 94,0 0 110,0 0 110,0 0 110,0 0 110,0 0 125,0 0 125,0 0 125,0 0 125,0 0 141,0 0 141,0 0 141,0 0 141,0 0 157,-29 24 157,29-24 157,-11 15 157,4-7 172,7-8 172,-7 18 172,3-7 172,4-11 172,-5 24 188,5-9 188,2-3 188,-2-12 203,7 26 203,2-11 203,0-4 203,5 1 203,-3-2 219,8 1 219,-4-4 219,4 0 219,-1-1 235,0-2 235,-18-4 235,30 3 235,-30-3 250,25-1 250,-25 1 250,0 0 250,30-8 266,-30 8 266,13-11 266,-6 4 266,-7 7 282,5-20 282,-5 20 282,7-15 282,-7 15 297,0-21 297,0 21 297,-4-19 297,1 9 297,0-6 313,-1 5 313,-1-3 313,1 5 328,-1-1 328,5 10 328,-8-16 328,4 10 328,4 6 344,-8-14 344,3 7 344,5 7 360,-9-12 360,9 12 360,-6-9 360,6 9 375,-6-7 375,6 7 375,0 0 375,-9-9 375,9 9 391,0 0 391,0 0 391,-11-7 391,11 7 407,0 0 407,0 0 407,0 0 407,0 0 422,0 0 422,-23 3 422,23-3 422,0 0 438</inkml:trace>
  <inkml:trace contextRef="#ctx0" brushRef="#br0">5633 964 0,'2'16'0,"-2"-16"0,-2 15 16,2-15 16,-7 16 16,-1-2 16,0 5 31,-1-5 31,-3 3 31,-6 9 47,2-5 47,2-2 47,3-5 47,-3 0 47,-1 0 62,0 3 62,-2-3 62,3-1 62,0 1 78,0-4 78,5-1 78,0-3 78</inkml:trace>
  <inkml:trace contextRef="#ctx0" brushRef="#br0">6162 908 0,'0'0'0,"0"0"0,0 0 0,0 0 16,0 0 16,0 0 16,0 0 16,0 0 16,0 0 31,0 0 31,-37 23 31,37-23 47,-6 13 47,6-13 47,-3 13 47,3-13 47,0 0 63,7 23 63,-7-23 63,13 12 63,-13-12 78,12 13 78,-1-9 78,-11-4 78,21 6 94,-21-6 94,30 4 94,-12-4 94,-18 0 109,27-7 109,-27 7 109,19-7 109,-19 7 125,17-13 125,-9 6 125,-8 7 125,9-20 141,-5 15 141,-2-5 141,-2-1 141,0 11 156,-2-21 156,-4 5 156,1 6 156,-2-2 156,2 5 172,-2-1 172,7 8 172,-13-12 172,6 5 188,7 7 188,-14-9 188,8 4 188,6 5 203,0 0 203,-21-14 203,21 14 203,-11-6 219,11 6 219,0 0 219,0 0 219,0 0 234,-17-4 234,17 4 234,0 0 234,0 0 250,0 0 250</inkml:trace>
  <inkml:trace contextRef="#ctx0" brushRef="#br0">6768 1077 0,'-6'12'16,"-6"2"16,5-3 16,-2 1 16,0-2 32,-2-2 32,-6 4 32,4-1 32,0 2 32,-2-3 47,-2 2 47,0 0 47,4-2 47,-3 2 63,2-1 63,0-2 63,7-3 78,7-6 78,-13 12 78</inkml:trace>
  <inkml:trace contextRef="#ctx0" brushRef="#br0">7005 926 0,'0'0'0,"0"0"0,0 0 16,0 0 16,0 0 16,0 0 16,0 0 16,0 0 31,0 0 31,5 34 31,-5-34 31,-2 26 47,4-9 47,-2-3 47,3 2 47,-1-4 63,2 1 63,3 4 63,-3-5 63,6-2 78,1 2 78,-2-1 78,3-3 78,-12-8 94,20 10 94,-20-10 94,18 3 94,-18-3 109,28 0 109,-28 0 109,25-9 109,-9-1 125,-5 2 125,1-5 125,1-1 125,-3 0 141,-1-3 141,-3-2 141,-1 3 141,-1 0 141,-2-3 156,-2 2 156,0 1 156,-4 2 172,-3 1 172,7 13 172,-11-20 172,5 11 172,-2 1 188,-5-1 188,1 0 188,3 1 203,-2 2 203,2-1 203,9 7 203,-19-8 219,19 8 219,-14-4 219,14 4 219,0 0 219,-20-9 234,20 9 234,0 0 234,-16-3 234,16 3 250,0 0 250,0 0 250,0 0 250,0 0 266</inkml:trace>
  <inkml:trace contextRef="#ctx0" brushRef="#br0">7259 452 0,'0'0'0,"-2"-10"16,2 10 16,0 0 16,0 0 16,0-10 31,0 10 31,0 0 31,0 0 31,0 0 47,0 0 47,0 0 47,43 15 47,-25-4 63,10 6 63,-2 1 63,-1 3 63,3 1 78,-1 0 78,-6 7 78,-1-2 78,-1 4 94,-4-4 94,0 3 94,-4 2 94,-2-2 109,-4 1 109,-1 0 109,-4 4 109,0 0 125,-4 0 125,-8-1 125,5 2 125,-4-4 125,-1 2 141,1-2 141,-2 1 141,-4-2 141,6-2 156,-3-1 156,-1-1 156,0-6 156,4-1 172,5-4 172,-2 1 172,-3-2 172,4-3 188,1-1 188,0-4 188,2 4 188,0-5 203,4-6 203,-7 14 203,7-14 203,-4 10 203,4-10 219,-7 8 219,7-8 219,0 0 234,-8 9 234,8-9 234,0 0 234,0 0 250,-2 8 250,2-8 250,0 0 250,0 0 266,0 0 266,0 0 266,0 0 266,-4 9 281,4-9 281,0 0 281,0 0 281,0 0 281,0 0 297,0 0 297,0 0 297,0 0 297,-5 10 313,5-10 313,0 0 313,0 0 313,0 0 328,0 0 328,0 0 328,0 0 328,0 0 344,0 0 344,0 0 344,0 0 344,0 0 359,0 0 359,0 0 359,0 0 359,0 0 375,0 0 375,0 0 375,0 0 375,0 0 391,0 0 391,0 0 391,0 0 391,0 0 406,0 0 406,0 0 406,0 0 406,0 0 406,0 0 422,0 0 422,0 0 422,0 0 422,0 0 438,0 0 438,0 0 438,0 0 438,0 0 453,0 0 453,0 0 453,0 0 453,0 0 469,0 0 469,0 0 469,0 0 469,0 0 484,0 0 484,0 0 484,0 0 484,-13-29 500,13 29 500,0 0 500,0 0 500</inkml:trace>
  <inkml:trace contextRef="#ctx0" brushRef="#br0">8540 409 0,'-18'2'16,"2"2"16,-18 0 16,2 7 16,-4 1 32,-1 0 32,0 4 32,-2 5 32,5-2 47,-2 3 47,4-1 47,5 4 47,-1-5 63,3 3 63,7-6 63,6 3 63,1-6 63,2 3 78,2-1 78,2 2 78,1-1 94,8 1 94,1-2 94,2 3 94,4-3 110,10 9 110,9-2 110,0-3 110,4-1 110,2-3 125,-2-3 125,2-1 125,1-6 125,-2 1 141,1-4 141,-11-4 141,-3 1 141,-1-8 157,0 5 157,-5-3 157,0-3 157,-3-3 172,-4 2 172</inkml:trace>
  <inkml:trace contextRef="#ctx0" brushRef="#br0">8109 604 0,'0'0'0,"0"0"15,0 0 15,0 0 15,-11-2 31,11 2 31,0 0 31,0 0 31,0 0 31,0 0 46,0 0 46,0 0 46,0 0 46,0 0 62,0 0 62,0 0 62,0 0 62,0 0 78,77-8 78,-40 5 78,2 2 78,6-2 93,-6 2 93,2-2 93,-5-1 93,-2-1 109,3-2 109</inkml:trace>
  <inkml:trace contextRef="#ctx0" brushRef="#br0">9124 446 0,'0'0'16,"2"-8"16,-2 8 16,2-6 16,-2 6 32,0 0 32,0 0 32,0 0 32,0 0 47,0 0 47,0 0 47,0 0 47,6 28 63,-10-9 63,2 13 63,-2 2 63,-3-1 79,-4 1 79,7 1 79,-4-2 79,-1 1 94,0 0 94,2-1 94,-2-2 94,0-3 94,5-5 110,-3-2 110,2-5 110,0 1 125,1-5 125,0-2 125,4-10 125,-5 14 141,5-14 141,-4 12 141,4-12 141,0 0 157,0 0 157,0 0 157,0 0 157,0 0 157,0 0 172,0 0 172,0 0 172,9-47 172,2 17 188,-4 1 188,0 4 188,2-7 188,-3 0 204,6 2 204,-5-1 204,2 2 204,-3 4 219,2 4 219,-4 1 219,3 2 219,-3 0 235,3-2 235,1 5 235,-2-5 235,1 3 250,2 0 250,-5 0 250,6 0 250,-1 1 266,2 2 266,1 0 266,1 2 266,-1 1 282,-1-2 282,0 5 282,1 3 282,-3-2 297,0 3 297,1 1 297,-10 3 297,20-5 297,-8 2 313,-12 3 313,19 3 313,-2 5 313,-4-4 329,4 5 329,-6-1 329,5 2 329,-7 0 344,2 5 344,-1-3 344,-1 4 344,-5 1 360,0-3 360,-1 5 360,-1-3 360,-4 2 375,-3-1 375,3 0 375,-7-1 375,-3 1 391,1 1 391,-2-3 391,-12 7 391,4-5 407,5-3 407,-2-4 407,1 1 407,2-3 422,-2 0 422,6-4 422,0 0 422,11-4 438,-21 5 438,21-5 438,-13 1 438,13-1 454,0 0 454,0 0 454,-21-9 454,21 9 469,0 0 469,0 0 469,-9-3 469,9 3 469,0 0 485,0 0 485,0 0 485,0 0 485,0 0 500,0 0 500,0 0 500,0 0 500,0 0 516,0 0 516,0 0 516,0 0 516,0 0 532,0 0 532,0 0 532,0 0 532,32 29 547,-14-19 547,-4-2 547,4 3 547,-2-4 563,0 4 563,2-1 563,3-3 563,-7 1 563,4-2 579,-2 0 579,0-1 579,-16-5 579,28 9 594,-20-5 594,-8-4 594,0 0 594</inkml:trace>
  <inkml:trace contextRef="#ctx0" brushRef="#br0">9703 284 0,'0'0'0,"0"-9"0,0 9 0,0 0 15,0-8 15,0 8 15,0 0 15,3-11 15,-3 11 31,6-5 31,-6 5 31,10-6 46,-3 1 46,-7 5 46,17-5 46,-5 2 62,-12 3 62,18 0 62,-18 0 62,19 3 62,-19-3 78,13 5 78,-6 0 78,-7-5 78,7 10 93,-5-5 93,0 4 93,-2-9 109,0 17 109,0-17 109,0 18 109,-2-7 109,0-4 125,2-7 125,-2 21 125,4-13 125,-2 3 140,0-11 140,0 20 140,4-3 140,1-5 156,-1 2 156,2-4 156,-4-2 156,2 3 171,1-2 171,-1-2 171,-4-7 171,5 17 187,-3-11 187,-2-6 187,0 14 187,0-14 203,-2 15 203,2-15 203,-9 12 203,4-6 218,-5 1 218,2-1 218,8-6 218,-26 12 218,13-3 234,2-5 234,-1-1 234,3 2 234,9-5 250,-27 10 250,14-6 250,-2 0 250,15-4 265,-15 6 265,15-6 265,-17 4 265,17-4 281,-8 5 281,8-5 281,0 0 281,-12 4 296,12-4 296,0 0 296,0 0 296,0 0 312,-14 6 312,14-6 312,0 0 312,0 0 328,0 0 328,0 0 328,0 0 328,-9 5 343,9-5 343,0 0 343,0 0 343,0 0 359,0 0 359,0 0 359,0 0 359,0 0 375,0 0 375,0 0 375,0 0 375,0 0 390,-14 3 390,14-3 390,0 0 390,0 0 406,0 0 406,0 0 406,0 0 406,0 0 421,0 0 421,0 0 421,0 0 421,0 0 421,0 0 437,0 0 437,0 0 437,0 0 437,0 0 453,0 0 453,0 0 453,0 0 453,0 0 468,0 0 468,0 0 468,0 0 468,0 0 484,0 0 484,0 0 484</inkml:trace>
  <inkml:trace contextRef="#ctx0" brushRef="#br0">3089 1903 0,'0'0'16,"0"0"16,0 0 16,0 0 16,0 0 31,0 0 31,0 0 31,0 0 31,0 0 47,0 0 47,12-6 47,-12 6 47,0 0 47,0 0 63,0 0 63,0 0 63,3-8 63,-3 8 78,0 0 78,4-9 78,-4 9 78,2-11 94,-2 11 94,7-12 94,-3 6 94,-2-1 110,-2 7 110,4-13 110,-4 13 110,4-10 125,-4 10 125,2-8 125,-2 8 125,0 0 125,2-11 141,-2 11 141,0 0 141,0 0 156,0 0 156,0 0 156,0 0 156,0 0 172,-12 31 172,6-15 172,-10 13 172,4 4 188,1-3 188,5 2 188,-1-1 188,-1-3 203,4-4 203,2-1 203,2-2 203,4-2 203,-2 2 219,3-3 219,2-2 219,-4 1 235,6-3 235,-1 1 235,4-5 235,-3-5 235,0 4 250,-1-6 250,-8-3 250,15 7 250,-15-7 266,0 0 266,28-8 266,-13-4 266,-1 0 281,0-3 281,-2-4 281,7-5 281,-4-4 297,0 2 297,-3 2 297,-3 5 297,0 3 313,-3-3 313,4 4 313,-3-1 313,-3 3 328,3 1 328,0 2 328,-4 2 328,1 0 328,-2 2 344,-2 6 344,7-12 344,-5 5 344,-2 7 360,5-8 360,-5 8 360,0 0 360,5-10 375,-5 10 375,0 0 375,0 0 375,0 0 391,0 0 391,0 0 391,0 0 391,0 0 406,0 0 406,7 30 406,-7-19 406,0 7 422,0-1 422,0 1 422,0 1 422,0 2 438,0-3 438,0-1 438,0 14 438,6-11 453,-4-2 453,1-3 453,3-3 453,-4 0 469,1-1 469,-3-11 469,7 18 469,-5-9 485,3-1 485,-5-8 485,9 10 485,-9-10 485,0 0 500</inkml:trace>
  <inkml:trace contextRef="#ctx0" brushRef="#br0">3656 2046 0,'11'-7'0,"-11"7"0,11-7 0,-11 7 0,18-6 15,-1 0 15,3 2 15,0 0 15,1 0 31,1 1 31,-1 2 31,2-2 31,-3 3 46,-1 0 46,-1 4 46,-18-4 46</inkml:trace>
  <inkml:trace contextRef="#ctx0" brushRef="#br0">3760 2271 0,'0'0'16,"0"0"16,0 0 16,30 5 16,4-8 31,0 1 31,2-2 31,4-5 31,0 1 47,-1 2 47,-3-3 47,-1-1 47</inkml:trace>
  <inkml:trace contextRef="#ctx0" brushRef="#br0">4716 1903 0,'0'0'0,"6"-10"16,-6 10 16,2-9 16,-2 9 16,0 0 31,8-11 31,-8 11 31,0 0 31,2-7 47,-2 7 47,0 0 47,0 0 47,0 0 62,7-10 62,-7 10 62,0 0 62,0 0 78,0 0 78,0 0 78,2-8 78,-2 8 94,0 0 94,0 0 94,0 0 94,0 0 109,0 0 109,4-9 109,-4 9 109,0 0 109,0 0 125,0 0 125,5-10 125,-5 10 125,0 0 141,4-7 141,-4 7 141,0 0 141,0 0 156,10-12 156,-10 12 156,5-8 156,-5 8 172,4-9 172,-4 9 172,0 0 172,7-13 187,-7 13 187,4-9 187,-4 9 187,5-8 203,-5 8 203,7-8 203,-7 8 203,0 0 219,4-13 219,-4 13 219,0 0 219,5-8 234,-5 8 234,0 0 234,0 0 234,2-10 250,-2 10 250,0 0 250,0 0 250,0 0 266,0 0 266,0 0 266,0 0 266,0 0 266,0 0 281,0 0 281,0 0 281,-34 33 281,25-23 297,-1-1 297,6 0 297,-3-2 297,3 1 312,4-8 312,-7 14 312,5-6 312,2-8 328,0 13 328,0-13 328,2 18 328,-2-11 344,0-7 344,9 12 344,-7-6 344,-2-6 359,9 12 359,-9-12 359,8 11 359,-8-11 375,4 10 375,-2-4 375,-2-6 375,0 15 375,0-15 391,-4 14 391,-4-6 391,6 1 391,2-9 406,-9 16 406,0-8 406,5 0 406,-4 2 422,4-3 422,0 1 422,4-8 422,-9 14 437,9-14 437,-7 17 437,5-13 437,2-4 453,-3 17 453,3-17 453,-2 16 453,2-16 469,0 19 469,0-19 469,0 17 469,0-17 484,0 19 484,0 0 484,-3-3 484,1 2 500,-4-1 500,-3 12 500,-1-7 500,3-1 516,-2-3 516,3-1 516,1-1 516,-2 3 531,-2-5 531,5 5 531,-3-3 531,-3 1 547,6-3 547,-1 4 547,-1-3 547,3-2 547,-3-1 562,3-2 562,-2 6 562,3-3 578,2-1 578,-4-2 578,4-10 578,-3 19 578,3-11 594,0-8 594,3 14 594,1-6 594,-4-8 609,4 15 609,6-9 609,-1-1 609,-9-5 625,25 12 625,-9-7 625,2-2 625,3-2 641,13-2 641,-2-7 641,2-1 641</inkml:trace>
  <inkml:trace contextRef="#ctx0" brushRef="#br0">4921 468 0,'0'0'0,"0"0"0,0 0 0,0 0 15,0 0 15,0 0 15,0 0 15,0 0 31,0 0 31,0 0 31,0 0 31,0 0 31,0 0 46,0 0 46,0 0 46,0 0 46,0 0 62,0 0 62,-4-10 62,4 10 78,0 0 78,0 0 78,0 0 78,0 0 78,0 0 93,0 0 93,0 0 93,0 0 93,-38 2 109,38-2 109,0 0 109,-29 8 109,13-1 125,-5 1 125,6 0 125,-1 2 125,0 3 140,2 1 140,-2 1 140,2 0 140,3 2 156,-2 10 156,3-3 156,1 5 156,-2 0 171,1 1 171,4 4 171,1 3 171,1-2 187,4-2 187,0 6 187,0-2 187,-7-2 203,7-2 203,0 2 203</inkml:trace>
  <inkml:trace contextRef="#ctx0" brushRef="#br0">5106 2127 0,'0'0'16,"0"0"16,0-11 16,0 11 16,0 0 31,0 0 31,0 0 31,0 0 31,0 0 47,0 0 47,0 0 47,0 0 47,0 0 63,0 0 63,0 0 63,2-11 63,-2 11 78,0 0 78,0 0 78,7-9 78,-7 9 78,4-6 94,1 0 94,-5 6 94,9-12 94,-4 3 110,-1 2 110,1 2 110,-1-3 110,0 2 125,-4 6 125,8-9 125,-8 9 125,5-8 141,-5 8 141,0 0 141,4-8 141,-4 8 156,0 0 156,0 0 156,0 0 156,0 0 172,-14 25 172,9-11 172,-4 0 172,3 5 188,1-1 188,-2-1 188,0 0 188,5 5 203,-2-4 203,4 1 203,0-1 203,2-1 219,4-1 219,-1 1 219,5-4 219,-2 2 235,3-4 235,2-3 235,-2-4 235,1 0 250,5-2 250,-17-2 250,37-9 250,-19 4 266,-2-3 266,0-3 266,-3-3 266,4 1 266,-4-3 281,-1-1 281,-3-1 281,0 0 281,-2 1 297,4 1 297,-6 1 297,-1 1 297,1 4 313,-1 1 313,-1 1 313,2 2 313,-5 6 328,2-10 328,-2 10 328,4-7 328,-4 7 344,0 0 344,0 0 344,0 0 344,0 0 344,0 0 360,0 0 360,0 0 360,0 0 360,0 0 375,0 0 375,-2 31 375,0-14 375,-3-1 391,0-1 391,3 3 391,-3-2 391,3 1 406,-2-1 406,-1-3 406,3-1 406,0-2 422,2-2 422</inkml:trace>
  <inkml:trace contextRef="#ctx0" brushRef="#br0">5584 2306 0,'0'0'0,"0"0"0,0 0 0,3 16 0,-3-8 16,-3 0 16,3-8 16,-4 28 16,2-15 32,-3 3 32,5 2 32,-2-2 32,0 1 47,0-1 47,-1 1 47,1-3 47,2-2 63,-2-2 63,2 2 63,-3-1 63,3-5 79,0-6 79,-2 12 79</inkml:trace>
  <inkml:trace contextRef="#ctx0" brushRef="#br0">6007 2187 0,'0'0'0,"20"8"16,-20-8 16,9 12 16,-7-4 16,-2 0 16,0 11 31,0-3 31,-2 5 31,-7 0 31,2-6 47,-6 15 47,-1-4 47,-4-2 47,-3 4 63,3-10 63,2-1 63,0-5 63,2 2 78,5-3 78,-2-3 78,1-2 78,10-6 94</inkml:trace>
  <inkml:trace contextRef="#ctx0" brushRef="#br0">6251 2090 0,'0'0'0,"0"0"0,0 0 0,0 0 16,4 24 16,-4-14 16,-2 6 16,0 0 32,2 0 32,0 0 32,0 1 32,0-2 47,2 3 47,-2-6 47,2 1 47,2-3 63,-1 0 63,1-2 63,1 1 63,0-3 63,-5-6 79,11 9 79,-4-4 79,-7-5 79,16 2 94,-16-2 94,0 0 94,27-8 94,-11 0 110,-2-5 110,2 1 110,-4-2 110,-1-6 125,7-4 125,-7 4 125,0 1 125,-3 5 141,-1 0 141,-1 1 141,-4 2 141,3 3 157,-3 0 157,0 2 157,-2 6 157,6-10 172,-6 10 172,6-6 172,-6 6 172,0 0 188,2-8 188,-2 8 188,0 0 188,0 0 204,0 0 204,0 0 204,0 0 204,0 0 219,0 0 219,-6 30 219,6-30 219,-8 25 235,6-12 235,-2 3 235,1 2 235,1-1 250,2 1 250,0-1 250,0 3 250,0-4 266,2 1 266,1-2 266,-3-8 266,4 4 266</inkml:trace>
  <inkml:trace contextRef="#ctx0" brushRef="#br0">6695 2276 0,'5'-5'0,"-5"5"0,0 0 0,9-4 16,-9 4 16,0 0 16,0 0 32,0 0 32,0 0 32,0 0 32,0 0 47,0 0 47,25 6 47,-20 0 47,-1 2 47,-4-8 63,9 15 63,-7-7 63,3-3 63,-2 6 79,-3-2 79,0 1 79,0-10 79,0 17 94,0-10 94,-3 3 94,3-10 94,-3 15 110,1-9 110,2-6 110,-2 13 110,2-13 125,0 8 125,0-8 125,0 0 125,0 0 141,0 12 141,0-12 141,0 0 141,0 0 157,7 6 157,-7-6 157,0 0 157,39 0 157,-19-2 172,15-8 172,-6 0 172,6-1 172</inkml:trace>
  <inkml:trace contextRef="#ctx0" brushRef="#br0">7311 2162 0,'0'0'0,"0"0"0,5 26 16,-5-15 16,0-11 16,-8 18 16,6-1 16,-2-4 31,-3 7 31,5-8 31,-2 2 31,-2 4 47,2-3 47,-1 2 47,3-5 47,-2 1 62,2-6 62,2 1 62,0-8 62,0 0 78</inkml:trace>
  <inkml:trace contextRef="#ctx0" brushRef="#br0">7614 1963 0,'2'-6'0,"-2"6"0,0 0 0,0 0 15,0 0 15,0 0 15,0 0 15,0 0 31,0 0 31,-6 31 31,1-14 31,3-2 47,-2 4 47,-1-6 47,5 3 47,0 2 62,-3-2 62,-1 1 62,6-5 62,0 0 62,1-3 78,-3 1 78,5 0 78,1-2 93,-1 0 93,-5-8 93,16 11 93,-7-7 109,-9-4 109,30 4 109,-17-6 109,-13 2 109,32-10 125,-16-1 125,0-1 125,-4 0 125,1-3 140,-1-1 140,6-13 140,-4 2 140,1-2 156,-6 7 156,1 4 156,-3 2 156,-3 1 172,0 3 172,1 1 172,0 2 172,-3 1 187,-2 8 187,3-9 187,-3 9 187,2-9 187,-2 9 203,0 0 203,4-6 203,-4 6 218,0 0 218,0 0 218,0 0 218,0 0 234,0 0 234,0 0 234,-14 37 234,10-22 250,-3 3 250,5-2 250,-3 3 250,3-1 265,0 2 265,0 1 265,-4 8 265,6-7 265,4-1 281,-2-2 281,-4-3 281,4-4 281,0-1 297</inkml:trace>
  <inkml:trace contextRef="#ctx0" brushRef="#br0">8068 2154 0,'0'0'0,"0"0"0,0 0 0,5-9 15,-5 9 15,0 0 15,0 0 15,0 0 31,0 0 31,2-9 31,-2 9 31,0 0 46,0 0 46,0 0 46,10-7 46,-10 7 62,11-5 62,-11 5 62,15-5 62,-5 0 78,-10 5 78,18-2 78,-18 2 78,16 0 78,-16 0 93,0 0 93,20 7 93,-20-7 109,8 8 109,-8-8 109,2 13 109,-2-13 125,-2 16 125,2-16 125,-5 18 125,2-8 140,-4 5 140,1 1 140,1 1 140,-1-2 156,0 5 156,6-4 156,-2 1 156,0-2 156,6 5 171,-1-4 171,6 1 171,-2 1 171,4-2 187,3 1 187,-3-1 187,3-1 187,-3 1 203,-2-1 203,3-1 203,-7-4 203,1-1 218,1-2 218,-3 2 218,0-4 218,-4-5 234,4 11 234,-4-11 234,0 0 234,-4 10 234,4-10 250,-15 9 250,-2-4 250,-2-1 250,-2-1 265,1-3 265,-3 0 265,2 0 265,2-4 281,-13-4 281,9-5 281,8 3 281</inkml:trace>
  <inkml:trace contextRef="#ctx0" brushRef="#br0">8301 1670 0,'18'-1'0,"-18"1"0,0 0 16,38 8 16,-19 0 16,15 5 16,-6 1 31,-3-1 31,-7 2 31,7 6 31,-6-2 47,-4-3 47,-3 1 47,-3-1 47,0 1 63,-3 1 63,-3 0 63,0 1 63,-3 1 78,0 0 78,-3 0 78,3 12 78,-3-11 78,-3 2 94,1-8 94,-1 6 94,1-2 109,-1 1 109,0-1 109,4-1 109,0 1 125,0 1 125,2 1 125,0 0 125,4 7 141,0 3 141,4-9 141,-1 2 141,-1-6 141,3-2 156,3 15 156,-1-6 156,-2-4 156,-1-5 172,-2 3 172,5-2 172,-4 2 172,5 8 188,-6-5 188,3-3 188,-6-1 203,4-1 203,-2 0 203,-3 0 203,0 3 203,0-2 219,-2-1 219,0 1 219,-2-2 219,2 1 234,0-1 234,-4 1 234,1-5 234,1-1 250,0 0 250,0-1 250,-4-1 250,6-9 266,-6 14 266</inkml:trace>
  <inkml:trace contextRef="#ctx0" brushRef="#br0">12857 1160 0,'0'0'15,"-7"-4"15,7 4 15,0 0 15,-32 21 31,7 2 31,3 1 31,-5 3 31,-1 2 47,5 2 47,0 1 47,1 4 47,3-4 62,6 1 62,-3 0 62,7-2 62,0 0 78,6 0 78,1 0 78,9-2 78,0-1 94,6 1 94,1-6 94,8 3 94,6-3 109,4 0 109,2-3 109,3-8 109,-3-1 125,2-1 125,-1-4 125,5-3 125,-2-3 140,0-5 140,-2-3 140,-4-2 140,-6-3 140,1-5 156,3-5 156,-1 1 156,-3-9 156,-2-2 172,-3-4 172,-3 0 172,0-2 187,-4 0 187,2 0 187,-7 2 187,-2-1 187,2 6 203,-4-1 203,-1 4 203,-2 4 203,-6 5 219,2 0 219,-3-1 219,3 2 219,-3 3 234,-1-4 234,-4 3 234,1 1 234,0-1 250,0-1 250,-2 3 250,-1-2 250,3 2 265,-2 0 265,0 1 265,-1 1 265,1-1 281,-2 2 281,0 1 281,2 1 281,-3 2 297,-4 0 297,0 0 297,-1-1 297,-3 5 297,-1-4 312,-9-1 312,7 5 312,-1-2 312,7 2 328,-2 2 328,2-2 328,1 2 328,2-1 344,3 2 344,13 1 344,-19-3 344,19 3 359,-15-1 359,15 1 359,-15-3 359,15 3 375,0 0 375,0 0 375,0 0 375,0 0 390,-25 0 390,25 0 390,0 0 390,0 0 406,-9 11 406,9-11 406,-2 10 406,2-10 422</inkml:trace>
  <inkml:trace contextRef="#ctx0" brushRef="#br0">12882 1017 0,'2'-8'0,"-2"8"0,0 0 0,0 0 16,0 0 16,0 0 16,0 0 16,0 0 31,0 0 31,6-12 31,-6 12 31,0 0 31,0 0 47,0 0 47,0 0 47,0 0 47,0 0 62,0 0 62,0 0 62,0 0 78,0 0 78,0 0 78,0 0 78,0-11 78,0 11 94,0 0 94,0 0 94,0 0 94,0 0 109,0 0 109,0 0 109,0 0 109,0 0 125,0 0 125,0 0 125,-42 11 125,31-5 141,-3 3 141,-4 2 141,0-1 141,2 1 141,-14 5 156,7-1 156,5-3 156,0 0 156,-1 1 172,6-1 172,-1 0 172,-2 0 187,4 3 187,-1-5 187,2 2 187,-1 1 187,3 0 203,0-1 203,2-2 203,0 1 219,3-6 219,2 4 219,-3-1 219,3 0 219,0 0 234,-3 1 234,2 0 234,3-9 234,-2 17 250,2-8 250,-2-1 250,-3 1 250,5-9 266,0 19 266,0-10 266,0-1 266,0 0 281,0-8 281</inkml:trace>
  <inkml:trace contextRef="#ctx0" brushRef="#br0">13778 1451 0,'0'0'15,"0"0"15,0 0 15,0 0 15,0 0 31,0 0 31,0 0 31,0 0 31,0 0 46,0 0 46,0 0 46,0 0 46,0 0 62,0 0 62,0 0 62,0 0 62,0 0 78,0 0 78,0 0 78,0 0 78,0 12 93,21-12 93,18 3 93,5 1 93,3-3 109,24 3 109,-19 0 109,-6-1 109,-5-2 109,3 2 125,-1 3 125,-7-4 125,-2 2 125,-6-2 140,-3 2 140,-4-2 140,-3-2 140,-2 2 156,-16-2 156,22 0 156,-22 0 156,16 2 171,-16-2 171,0 0 171,19 2 171,-19-2 187,0 0 187,0 0 187,0 0 187,0 0 203,0 0 203,0 0 203,18-6 203</inkml:trace>
  <inkml:trace contextRef="#ctx0" brushRef="#br0">14169 1190 0,'0'0'0,"-7"-13"0,7 13 15,-4-8 15,4 8 15,-3-6 15,3 6 31,0 0 31,0 0 31,0 0 31,0 0 47,-5-8 47,5 8 47,0 0 47,0 0 62,0 0 62,-7 35 62,3-16 62,0 8 62,-1 7 78,-1-1 78,0 0 78,2-1 93,-5 2 93,4 3 93,1-2 93,0-3 93,0 3 109,0-2 109,4 0 109,0 0 125,0-3 125,8-5 125,-4-3 125,5-3 140,0 0 140,3-7 140,1 3 140,6-7 140,-2 0 156</inkml:trace>
  <inkml:trace contextRef="#ctx0" brushRef="#br0">14901 999 0,'0'0'0,"0"0"0,9-11 16,-9 11 16,0 0 16,0 0 16,0 0 31,0 0 31,0 0 31,0 0 31,0 44 47,-2-13 47,-5-2 47,3 7 47,-1-4 63,-2 4 63,2-1 63,1 0 63,2-1 78,-3 0 78,5-2 78,0-1 78,0 0 94,2-6 94,3-4 94,-1-1 94,3-4 110,0 3 110,0-7 110,2 2 110,-3-6 110,4 1 125,-1-3 125,2-1 125,-11-5 125,28 2 141,-10-2 141,-2-7 141,0-1 141,5-3 156,-6-3 156,13-12 156,-3-1 156,-3-4 172,1-2 172,0-2 172,-4 1 172,1-6 188,1 1 188,0 6 188,-6-2 188,2 0 203,-4 1 203,0 3 203,1 4 203,-5 2 219,-2 6 219,-2 6 219,-1 0 219,3 5 219,-5-2 235,-2 10 235,7-12 235,-7 12 235,2-9 250,-2 9 250,0 0 250,0 0 250,0 0 266,0 0 266,0 0 266,0 0 266,0 0 281,-15 47 281,0-18 281,4 2 281,0 2 297,-1-2 297,1 2 297,-1-1 297,1 0 313,5 0 313,-1-1 313,3-7 313,0-1 328,2-5 328,0 14 328,2-8 328,0-1 344,4-4 344,2-2 344,-2 2 344,3-2 360,4-1 360,-1-4 360,-1-1 360,6-5 375</inkml:trace>
  <inkml:trace contextRef="#ctx0" brushRef="#br0">15761 1280 0,'0'0'0,"0"0"15,0 0 15,0 0 15,0 0 15,0 0 31,0 0 31,0 0 31,0 0 31,0 0 46,6-4 46,13 4 46,3-2 46,18 2 62,-4-4 62,3 2 62,-1 2 62,-4-2 62,3 2 78,-10 0 78,-6-3 78,-21 3 78</inkml:trace>
  <inkml:trace contextRef="#ctx0" brushRef="#br0">15733 1483 0,'0'0'0,"0"0"0,16 12 0,-16-12 15,32 5 15,3-1 15,1-4 15,-2 0 15,5 2 31,-5-2 31,4-2 31,2-2 31,-6 2 47,0-6 47,2 1 47,-2-2 47</inkml:trace>
  <inkml:trace contextRef="#ctx0" brushRef="#br0">16744 997 0,'0'0'0,"0"0"0,-44 15 0,28-4 16,-11 7 16,0 4 16,1-5 16,-1 8 31,-1 0 31,6 0 31,-3 2 31,4 2 47,0-4 47,6 5 47,-4-4 47,8 3 63,7-7 63,-5 39 63,9-35 63,2-5 78,0-1 78,9 7 78,0-4 78,4-5 94,-4-2 94,7-3 94,-2-1 94,5-2 109,10 2 109,-5-5 109,-1-6 109,-5 2 125,3-6 125,11-2 125,-9-3 125,-2-1 141,7-9 141,-2-1 141,-4-2 141,1-1 156,-4 0 156,2-3 156,-5-2 156,-4-1 172,-1 5 172,1-6 172,-3 1 172,0-3 188,-1 4 188,-1 6 188,-4-2 188,-1 5 203,-2 6 203,-2 0 203,0-1 203,0 3 219,0 10 219,-4-25 219,2 13 219,-3-1 234,3 3 234,-5 2 234,0-6 234,-2 0 250,-2 1 250,-1 0 250,1 1 250,0-1 250,-1 6 266,1-1 266,2 1 266,-3 3 266,3-2 281,9 6 281,-21-8 281,6 1 281,3 2 297,1-2 297,0 6 297,11 1 297,-19-9 313,19 9 313,-21-4 313,21 4 313,0 0 328,-27 0 328,27 0 328,-16 0 328,16 0 328,0 0 344</inkml:trace>
  <inkml:trace contextRef="#ctx0" brushRef="#br0">17218 1202 0,'0'0'0,"0"0"0,18 9 15,-9-8 15,10 3 15,-1 3 15,5-6 15,15 6 31,1-3 31,0 0 31,4-2 31,-2-2 47,3 0 47,-1 3 47,-5-6 47,2 1 62,-6-1 62,-11 2 62,-5-1 62,-2 0 78,-16 2 78,25-3 78,-25 3 78,18-4 93,-18 4 93,0 0 93,14 0 93,-14 0 109,0 0 109,0 0 109,0 0 109,0 0 125</inkml:trace>
  <inkml:trace contextRef="#ctx0" brushRef="#br0">17636 1067 0,'-3'-11'0,"3"11"0,0 0 16,-5-11 16,5 11 16,0 0 16,0 0 31,0 0 31,-2-8 31,2 8 31,0 0 47,0 0 47,0 0 47,0 0 47,0 0 47,0 0 63,-13 26 63,8-6 63,-1-2 63,-4 15 78,5 0 78,-1 0 78,3 2 78,3-2 94,3 2 94,-1 0 94,2-2 94,3 2 109,3-2 109,-4-9 109,5 5 109,1-6 125</inkml:trace>
  <inkml:trace contextRef="#ctx0" brushRef="#br0">18269 859 0,'0'0'0,"0"0"0,0 0 0,0 0 16,0 0 16,0 0 16,0 0 16,-25 29 32,9 1 32,-2-4 32,0 7 32,-1 1 47,4-1 47,-4 2 47,6 0 47,1-2 47,1-3 63,2 4 63,4-6 63,0 3 63,5-1 79,0-4 79,0-9 79,3 2 79,-1-2 94,8-1 94,-4-1 94,3-1 94,3-2 110,3-1 110,2-1 110,-4-4 110,8-3 125,-1 2 125,3-5 125,0-1 125,0-4 141,-3 1 141,12-6 141,2-5 141,-9 3 157,5-6 157,-3-1 157,-6 3 157,4-9 172,0 3 172,-4-2 172,-5 4 172,2-7 188,-4 5 188,-3 3 188,0-1 188,-1 4 204,1-4 204,-5 2 204,-1 0 204,5 1 219,-4 1 219,1-3 219,0 3 219,-3 0 219,4 1 235,-6 3 235,0 0 235,5 1 235,-7 1 250,2 3 250,-2-1 250,0 8 250,6-13 266,-6 6 266,0 7 266,3-12 266,-3 12 282,3-11 282,-3 11 282,2-6 282,-2 6 297,0 0 297,2-10 297,-2 10 297,0 0 313,0 0 313,0-9 313,0 9 313,0 0 313,0 0 329,0 0 329,3-8 329,-3 8 329,0 0 344,0 0 344,0 0 344,0 0 344,0 0 360,0 0 360,0 0 360,0 0 360,-10 32 375,5-18 375,1 5 375,2-4 391,-5 5 391,3-2 391,1 2 391,-4-2 391,2 14 407,1-2 407,-3-1 407,3 2 407,0 0 422,0-1 422,2 4 422,0-1 422,0 0 438,2-3 438,-5 3 438,3-1 438,2-7 454,0 6 454,0-6 454,0-4 454,2-3 469,-2 0 469,2-1 469,3-1 469,-3-4 485,-2-1 485,10-3 485,-10-8 485</inkml:trace>
  <inkml:trace contextRef="#ctx0" brushRef="#br0">19173 1163 0,'0'0'0,"0"0"16,0 0 16,0 0 16,2-8 16,-2 8 31,0 0 31,0 0 31,0 0 31,0 0 47,7-7 47,-7 7 47,0 0 47,15 0 62,-15 0 62,28 0 62,-8 3 62,1-2 78,-1-1 78,14 0 78,-6 0 78,-5-1 94,-5 1 94,0-3 94,3 3 94,-8-4 94,-1 1 109</inkml:trace>
  <inkml:trace contextRef="#ctx0" brushRef="#br0">19141 1415 0,'0'0'0,"0"0"0,0 0 0,0 0 16,0 0 16,9 13 16,-9-13 16,13 2 31,-13-2 31,19 4 31,-11-2 47,11 1 47,-1-1 47,0-1 47,3 1 47,-1 1 62,3-3 62,0 4 62,-3-8 62,3 1 78,-2 0 78</inkml:trace>
  <inkml:trace contextRef="#ctx0" brushRef="#br0">20237 985 0,'7'7'0,"-7"-7"15,0 0 15,0 0 15,0 0 15,0 0 31,0 0 31,0 0 31,0 0 31,0 0 47,0 0 47,0 0 47,0 0 47,2 9 62,-2-9 62,0 0 62,0 0 62,0 0 62,0 0 78,0 0 78,0 0 78,0 0 93,0 0 93,0 0 93,0 0 93,0 0 93,21-21 109,-17 13 109,3 0 109,-2-1 125,0 4 125,-1-4 125,1 1 125,-1 0 140,0 1 140,-1-3 140,-1 2 140,-2 8 140,5-12 156,0 6 156,-5 6 156,2-9 156,-2 9 172,2-8 172,-2 8 172,0 0 172,5-10 187,-5 10 187,0 0 187,0 0 187,0 0 203,0 0 203,0 0 203,0 0 203,0 0 203,0 0 218,0 0 218,-7 37 218,2-17 234,-7 9 234,8 4 234,-3 0 234,1 0 250,-1 2 250,2-2 250,5 0 250,0-1 250,2 1 265,-2-3 265,8-4 265,-4-4 265,5-6 281,0 3 281,3 0 281,-1-6 281,3 2 297,1-2 297,4-3 297,-1-2 297,3-1 312,2-4 312,-3-3 312,0-1 312,1-3 328,9-9 328,-8 1 328,-1-1 328,-7-1 343,13-12 343,-7-6 343,1 0 343,-5 0 359,5-2 359,-10-4 359,5 4 359,-3-3 359,-1 4 375,-3-2 375,0 4 375,1 0 375,-4 9 390,-1 1 390,-1 5 390,-2 0 406,3 1 406,-5 7 406,4-3 406,-4 3 406,2 2 422,-2 6 422,6-11 422,-6 11 437,2-9 437,-2 9 437,0 0 437,5-8 437,-5 8 453,0 0 453,0-9 453,0 9 453,0 0 468,0 0 468,0 0 468,0 0 468,4-8 484,-4 8 484,0 0 484,0 0 484,0 0 500,0 0 500,0 0 500,0 0 500,0 0 515,0 0 515,-4 33 515,1-16 515,-1 3 515,-2-2 531,2 15 531,-3-4 531,-1-1 531,-1 4 547,6 0 547,-4 2 547,-2-1 547,7-9 562,-5 8 562,2-2 562,3-6 562,-3-3 578,3-4 578,0-1 578,-5 0 578,3-1 593,4-6 593,-5 2 593,5-3 593,-2 2 609,2-10 609,-5 14 609,5-7 609,0-7 625,0 10 625,0-10 625,0 8 625,0-8 625,0 0 640,0 0 640,-5 11 640,5-11 656,0 0 656,-11 8 656,11-8 656</inkml:trace>
  <inkml:trace contextRef="#ctx0" brushRef="#br0">12967 1089 0,'0'-9'16,"0"9"16,0 0 16,0 0 31,-5-10 31,5 10 31,0 0 31,0 0 31,-4-12 47,4 12 47,-4-13 47,4 13 47,-6-9 63,6 9 63,-9-11 63,7 3 63,2 8 78,-11-12 78,5 4 78,0 1 78,6 7 94,-13-13 94,6 8 94,0-2 94,7 7 109,-14-12 109,6 9 109,8 3 109,-15-9 125,9 3 125,-1 2 125,7 4 125,-14-10 141,9 7 141,5 3 141,-11-8 141,11 8 141,-8-4 156,8 4 156,0 0 156,-12-4 156,12 4 172,0 0 172,0 0 172,-24 0 172,24 0 188,0 0 188,-24 4 188,24-4 188,-18 11 203,2-3 203,2 2 203,-5-1 203,6 7 219,-2-4 219,-2 1 219,6 1 219,-5-1 234,2 3 234,-9 6 234,7-5 234,3-1 250,-1-3 250,0-1 250,3 4 250,-1 1 266,3-2 266,-12 11 266,8-6 266,2 2 281,-3 3 281,-2 2 281,4-3 281,4-3 297,-9 6 297,8 4 297,0-8 297,3-3 297,-2-1 313,4 1 313,-3 1 313,5-5 328,-2 5 328,-1-6 328,1 2 328,1 2 328,-2-2 344,3-3 344,-2-2 344,1 0 344,1-1 359,2-3 359,0 0 359,-2 0 359,2-8 375,-2 14 375,2-14 375,0 11 375,0-11 391,0 10 391,0-10 391,4 8 391,-4-8 406,9 11 406,-5-8 406,6 4 406,8 2 406,0-4 422,2 2 422,1 1 422,11 0 422,-4-2 438,-8 0 438,-2 1 438,3-5 438,0 4 453,-4-2 453,-2 0 453,2 0 453,-2-2 469,-4 4 469,1-4 469,-12-2 469,17 3 484,-17-3 484,15 5 484,-7-2 484,-8-3 500,11 4 500,-11-4 500,0 0 500,17 2 516,-17-2 516,0 0 516,13 4 516,-13-4 531,0 0 531,12 2 531,-12-2 531,0 0 547,18 0 547,-18 0 547,16 0 547,-16 0 563,18-2 563,-18 2 563,21-2 563,-21 2 578,17-4 578,-17 4 578,17-3 578,-17 3 594,13-1 594,-13 1 594,14-4 594,-14 4 609,11-3 609,-11 3 609,0 0 609,17-4 609,-17 4 625,0 0 625,11-2 625,-11 2 625,0 0 641,12-4 641,-12 4 641,0 0 641,0 0 656,15-2 656,-15 2 656,0 0 656,15-4 672,-15 4 672,11-5 672,-11 5 672,20-3 672,-13 1 688,-7 2 688,20-8 688,-10 6 688,1-3 703,-2 1 703,9 0 703,-2-2 719,2 2 719,-3-2 719,-4-1 719,0 3 719,-2 0 734,0-2 734,-9 6 734,28-11 734,-17 8 750,-2-1 750,0-1 750,-2 2 750,-7 3 766,15-7 766,-15 7 766,10-4 766,-10 4 781,7-6 781,-7 6 781,0 0 781,11-8 797,-11 8 797,4-7 797,-4 7 797,8-12 813,-4 6 813,1-2 813,-1 0 813,-2-3 828,1 0 828,1-5 828,1 1 828,0-5 844,-1 4 844,3-2 844,-5-1 844,5 1 859,-5 0 859,1-1 859,-1-2 859,3 2 875,-1 1 875,-2 2 875,-2-1 875,7-1 875,-7 1 891,0 5 891,2-5 891,0 5 891,-4 0 906,2-1 906,0 3 906,0 1 906,0 0 922,-2-8 922,-2 1 922,1 4 922,1-1 938,0-4 938,0 4 938,-5-2 938,0 1 953,2 1 953,1-1 953,-3 2 953,5 1 953,-5 1 969,2-4 969,-4 2 969,5-1 984,-1 3 984,-1 2 984,2-1 984,0 3 984,-3-3 1000,7 9 1000,-6-13 1000,4 6 1016,-3 2 1016,5 5 1016,-4-13 1016,4 13 1031,-8-8 1031,8 8 1031,-4-6 1031,4 6 1031,0 0 1047,-7-8 1047,7 8 1047,0 0 1047,-9-9 1063,9 9 1063,-10-6 1063,10 6 1063,-17-2 1078,5-1 1078,12 3 1078,-43 3 1078,9 5 1094,-5-4 1094</inkml:trace>
  <inkml:trace contextRef="#ctx0" brushRef="#br0">734 4289 0,'0'-15'0,"0"15"0,2-12 16,-2 12 16,2-11 16,-2 11 16,0 0 16,3-12 31,-3 12 31,0 0 31,0 0 31,4-10 47,-4 10 47,0 0 47,0 0 47,0 0 63,0 0 63,2-6 63,-2 6 63,0 0 78,0 0 78,0 0 78,0 0 78,0 0 94,0 0 94,0 0 94,0 0 94,0 0 110,0 0 110,0 0 110,17 22 110,-17-22 110,4 15 125,1-7 125,-3 2 125,2-1 141,1 8 141,-2-6 141,3 5 141,-1-1 141,-1-3 156,1 0 156,-1-1 156,0-1 156,0-3 172,-4-7 172,6 14 172,-6-14 172,5 12 188,-5-12 188,4 9 188,-4-9 188,2 5 203,-2-5 203,0 0 203,3 8 203,-3-8 219,0 0 219,0 0 219,0 0 219,0 0 235,0 0 235,0 0 235,0 0 235,0 0 250,0 0 250,0 0 250,0 0 250,0 0 266,0 0 266,0 0 266,0 0 266,0 0 281,0 0 281,0 0 281,0 0 281,0 0 297,0 0 297,0 0 297,0 0 297,0 0 297,18 3 313,-18-3 313,5 8 313,-5-8 313,6 11 328,-4-3 328,-2-8 328,12 14 328,-7-5 344,1-2 344,-1 0 344,1 1 344,-6-8 360,13 12 360,-9-6 360,-4-6 360,9 11 375,-5-5 375,-4-6 375,8 8 375,-8-8 375,0 0 391,9 8 391,-9-8 391,0 0 406,0 0 406,0 0 406,0 0 406,0 0 422,0 0 422,25-16 422,-25 16 422,7-14 438,-5 3 438,2 1 438,1-7 438,-3 1 453,5-4 453,-4 1 453,1-1 453,0-1 453,1-10 469,-1 7 469,1-7 469,0 4 469,-1 8 485,-1-2 485,1 4 485,-2 2 500,1-4 500,-1 1 500,2 2 500,-2 1 500,1 1 516,-1 1 516,1 3 516,-1 2 516,-2 8 531,2-14 531,-2 14 531,3-13 531,-3 13 547,0-8 547,0 8 547,0 0 547,0-11 563,0 11 563,0 0 563,0 0 563,2-9 578,-2 9 578,0 0 578,0 0 578,0 0 578,0 0 594,0 0 594,0 0 594,0 0 594,0 0 610,0 0 610,0 0 610,0 0 610,0 0 625,0 0 625,0 0 625</inkml:trace>
  <inkml:trace contextRef="#ctx0" brushRef="#br0">1065 4083 0,'2'-35'0,"-2"35"0,5-24 0,-5 4 15,0 3 15,2-4 15,-2-8 15,0 3 31,-2 5 31,2 2 31,-5 1 31,0-11 47,-2 6 47,-2 6 47,5-2 47,-5 3 47,-1-1 62,1 3 62,-2 1 62,-1 2 62,1-1 78,-5 2 78,3-1 78,-2 3 78,-2 3 93,-2-2 93,1 5 93,18 2 93,-43-4 109,19 7 109,-7 0 109,-4 6 109,8-1 125,3-2 125,-6 6 125,-2 6 125,2 0 140,-1 8 140,-4-1 140,4 3 140,1 3 156,2 4 156,-13 19 156,11-12 156,-9 20 156,8-5 172,-1 1 172,-2-1 172,6 6 172,9-18 187,-5 16 187,3 2 187,7-14 187,1 14 203,0-4 203,3-9 203,8-9 203,2 0 218,2 0 218,0 1 218,6-2 218,0-1 234,6-1 234,7-4 234,-1 1 234,8-4 250,4 0 250,4-8 250,3 0 250,24 3 265,-12-5 265,-6-11 265,26-3 265,0-7 281,-1 0 281,-13-7 281,9-10 281,-11 3 297,14-7 297,-21 0 297,-10 4 297,1-6 312,-1-1 312,-6-5 312,3-1 312,-3-2 328,-4-3 328,-4-2 328,6-21 328,-12 12 343,-4 8 343,-7-1 343,0-2 343,-5 2 359,0-4 359,-4 1 359,-2 0 359,-4 5 359,-1-1 375,-2 0 375,-1 1 375,1 2 375,0 2 390,-3 4 390,5-2 390,-2 2 390,-1 7 406,1 2 406,4 5 406,-5-4 406,3 2 422,1 1 422,-4 0 422,1-1 422,2 2 422,-1 2 437,1-1 437,0 1 437,-1 1 437,4 1 453,-3 1 453,5 2 453,-3 1 468,7 7 468,-12-12 468,8 6 468,4 6 468,-9-10 484,9 10 484,-7-8 484,7 8 500,-8-9 500,8 9 500,0 0 500,-8-10 500,8 10 515,0 0 515,-7-8 515,7 8 515,0 0 531,-7-6 531,7 6 531,0 0 531,0 0 547,-7-8 547,7 8 547,0 0 547,-9-8 562,9 8 562,0 0 562,-11-7 562,11 7 578,0 0 578,-12-8 578,12 8 578,0 0 593,-13-7 593,13 7 593,-7-5 593,7 5 609,0 0 609,0 0 609,-16-11 609,16 11 625,-9-4 625,9 4 625,0 0 625,0 0 625</inkml:trace>
  <inkml:trace contextRef="#ctx0" brushRef="#br0">1014 3869 0,'0'0'0,"0"0"0,0 0 0,0 0 16,0 0 16,0 0 16,0 0 16,7-8 31,-7 8 31,0 0 31,0 0 31,0 0 47,0 0 47,0 0 47,0 0 47,0-10 63,0 10 63,0 0 63,0 0 63,0 0 78,0 0 78,0 0 78,0 0 78,53 13 78,-36-6 94,4 4 94,9 5 94,-3 5 94,-1-3 109,-1 1 109,1 4 109,-9-6 125,-1-1 125,0 0 125,-3-2 125,-1 3 125,-1-4 141,-1 5 141,-3-4 141,-1 0 141,1-2 156,-3-1 156,-4-11 156,8 18 156,-8-18 172,2 16 172,-2-16 172,2 12 172,-2-12 188,0 0 188,5 16 188,-5-16 188,0 0 203,0 0 203,2 9 203,-2-9 203,0 0 203,0 0 219,0 0 219,0 0 219,0 0 234,0 0 234,0 0 234,0 0 234</inkml:trace>
  <inkml:trace contextRef="#ctx0" brushRef="#br0">2618 4338 0,'0'0'0,"0"0"0,0 0 15,2-8 15,-2 8 15,0 0 15,0 0 31,0 0 31,0 0 31,0-8 31,0 8 31,0 0 47,0 0 47,0 0 47,0 0 62,0 0 62,2-11 62,-2 11 62,0 0 78,0 0 78,0 0 78,0 0 78,0 0 78,-2-10 94,2 10 94,0 0 94,0 0 94,2-12 109,-2 12 109,0-11 109,0 4 109,2-4 125,-2 1 125,0-1 125,2-3 125,-2-7 140,3 3 140,-1 0 140,1-1 140,-3 0 156,0 1 156,2 0 156,0-1 156,-2 0 172,0 2 172,0-1 172,3 6 172,-3-1 187,2 4 187,-2-1 187,0 1 187,0 9 187,0-15 203,0 7 203,0 8 203,0-10 203,0 10 219,0 0 219,0-11 219,0 11 219,0 0 234,0 0 234,0 0 234,0 0 234,0 0 250,-5 29 250,1-11 250,-1 15 250,2 1 265,-3-1 265,-1 2 265,5-2 265,-2 0 281,1-1 281,0-7 281,3 6 281,0-8 297,3-2 297,0-6 297,1 2 297,-2-5 312,0 1 312,5-1 312,-3-4 312,1 0 328,2-2 328,0 1 328,9 3 328,-4-3 344,1-6 344,-1 1 344,-12-2 344,20-2 359,-20 2 359,27-12 359,-13 2 359,0-2 375,2-1 375,-5-2 375,2-1 375,2 1 390,-7-1 390,3-2 390,-1-1 390,-3 0 390,2 2 406,-3-2 406,2 3 406,-4-4 406,1 5 422,-3-2 422,0 1 422,0-1 422,1 3 437,-1 0 437,0 1 437,1 3 437,-3-1 453,0 11 453,0-17 453,0 17 453,2-13 469,-2 13 469,-2-14 469,2 14 469,-3-13 469,3 13 484,0-11 484,0 11 484,0 0 484,-2-11 500,2 11 500,0 0 500,0 0 500,0 0 515,0 0 515,0 0 515,0 0 515,0 0 531,0 0 531,-11 27 531,4 5 531,1-1 547,-4-1 547,3 1 547,0 4 547,-1 0 562,0-2 562,6 2 562,-3 0 562,3-5 578,2 2 578,-4-2 578,-1-1 578,8-2 594,-1-6 594,-2-3 594,2 0 594,0-1 609,0-1 609,1-3 609,-1-4 609,-2 0 625,0-9 625,2 15 625,-2-15 625,0 12 640,0-12 640,2 8 640,-2-8 640,0 0 656,0 0 656,2 11 656,-2-11 656,0 0 656,0 0 672,0 0 672,0 0 672,0 0 672,0 0 687,0 0 687,0 0 687</inkml:trace>
  <inkml:trace contextRef="#ctx0" brushRef="#br0">3135 4289 0,'0'0'0,"0"0"0,0 0 15,0 0 15,0 0 15,0 0 15,0 0 31,0 0 31,0 0 31,0 0 31,5-9 31,-5 9 47,0 0 47,0 0 47,0 0 62,0 0 62,0 0 62,0 0 62,0 0 62,0 0 78,0 0 78,0 0 78,0 0 78,0 0 94,0 0 94,0 0 94,0 0 94,0 0 109,0 0 109,4-9 109,-4 9 109,0 0 125,0 0 125,0 0 125,0 0 125,0 0 140,0 0 140,0 0 140,0 0 140,0 0 156,0 0 156,0 0 156,0 0 156,3-11 172,-3 11 172</inkml:trace>
  <inkml:trace contextRef="#ctx0" brushRef="#br0">3747 3937 0,'0'0'0,"-17"-8"16,17 8 16,-23-5 16,8 5 32,-4 0 32,-1 5 32,-3-1 32,-9 8 32,-2 7 47,2-1 47,5 4 47,-1 4 47,-1-1 63,4 1 63,1-1 63,5 1 63,2 1 79,4-4 79,6-2 79,0-3 79,2 0 94,5 1 94,0-1 94,5 3 94,4-5 110,-2 1 110,9-3 110,9 7 110,-4-5 110,8 1 125,-3-5 125,6-3 125,2-2 141,-2 0 141,2-6 141,-7-2 141,-2-3 141,9-3 157,-8-1 157,2-4 157,-5-3 157,-2 1 172,2-8 172</inkml:trace>
  <inkml:trace contextRef="#ctx0" brushRef="#br0">3461 4251 0,'0'0'0,"-7"4"16,7-4 16,0 0 16,0 0 31,0 0 31,0 0 31,0 0 31,0 0 47,0 0 47,49-13 47,-17 2 47,6 1 47,-4 0 63,5 2 63,-2-3 63,4 2 63,-1-2 78,0-2 78,1-1 78,2-1 78</inkml:trace>
  <inkml:trace contextRef="#ctx0" brushRef="#br0">4437 3909 0,'0'0'16,"3"-11"16,-3 11 16,0 0 31,2-10 31,-2 10 31,0 0 31,0 0 47,0 0 47,0 0 47,0 0 47,0 0 47,0 0 63,0 0 63,4 47 63,-6-12 78,0 4 78,-3 2 78,1 5 78,-3 19 78,3-14 94,-4-12 94,0 3 94,1-4 94,2-3 110,1 1 110,-4-4 110,6 0 110,-2-10 125,2-6 125,-1 1 125,3-5 125,-2-1 141,0-3 141,2-8 141,-2 12 141,2-12 156,-2 10 156,2-10 156,0 0 156,0 0 172,0 0 172,0 0 172,0 0 172,0 0 188,0-45 188,2 9 188,2 0 188,-2-7 203,3-1 203,-1 1 203,8-22 203,-3 1 203,-4 19 219,-1 6 219,0 0 219,2 0 219,-2 2 235,3 2 235,-1 0 235,-1 4 235,7 0 250,-6 0 250,3 3 250,2 5 250,1 3 266,6-5 266,-2 6 266,-5 1 266,2 5 281,0 4 281,-1 2 281,-1 5 281,-11 2 297,21-4 297,-21 4 297,20 2 297,-4 4 313,-3 7 313,1-1 313,-2 5 313,-1-2 328,-2 6 328,2 10 328,-4 0 328,-3-2 344,-4 2 344,-2-3 344,0-3 344,-5-2 360,3-5 360,-10 11 360,3-7 360,-3-5 360,2 0 375,-3-4 375,1 0 375,-2 2 375,2-5 391,1 2 391,-4-3 391,6-4 391,0-1 406,4 3 406,7-7 406,-14 6 406,14-6 422,-11 6 422,11-6 422,0 0 422,-9 6 438,9-6 438,0 0 438,0 0 438,-7 9 453,7-9 453,0 0 453,-2 9 453,2-9 469,0 0 469,6 19 469,-1-10 469,0 1 469,0-2 485,6 6 485,-5 2 485,6-3 485,-1 2 500,0-3 500,1 0 500,4 0 500,-2 0 516,2-1 516,0 0 516,-1-3 531,0 0 531,2 1 531,4-1 531,-2-3 531,1-3 547,1-2 547,2-2 547,-6-2 547</inkml:trace>
  <inkml:trace contextRef="#ctx0" brushRef="#br0">4987 3455 0,'-2'-11'0,"2"11"16,0-14 16,0 14 16,2-15 31,-2 15 31,5-13 31,-5 13 31,8-8 47,-8 8 47,10-5 47,-10 5 47,11-7 63,-11 7 63,0 0 63,0 0 63,21 0 78,-21 0 78,0 0 78,13 15 78,-13-15 78,5 12 94,-3-4 94,0 1 94,-2 9 94,0-18 110,-2 25 110,2-13 110,0-3 110,0 0 125,0-9 125,0 25 125,2-12 125,1-4 141,2 8 141,-1 0 141,5-3 141,2 2 156,1 1 156,1-3 156,-1 3 156,2-5 156,-3 0 172,-1 0 172,-2-1 172,-1-4 172,-3 1 188,4 0 188,-8-8 188,4 12 203,-4-12 203,0 10 203,0-10 203,-6 11 203,-8-1 219,0-1 219,-7 2 219,1-5 219,4 2 235,-5 0 235,1-3 235,-3 1 235,2-4 250,1 3 250,0-3 250,-3 0 250,23-2 266,-60 1 266</inkml:trace>
  <inkml:trace contextRef="#ctx0" brushRef="#br0">7601 4110 0,'0'0'16,"0"0"16,0 0 16,0 0 16,0 0 16,0 0 31,0 0 31,-14-3 31,14 3 31,0 0 47,0 0 47,0 0 47,0 0 62,0 0 62,0 0 62,0 0 62,0 0 62,0 0 78,-20 3 78,20-3 78,0 0 78,0 0 94,0 0 94,0 0 94,-12 2 94,12-2 109,0 0 109,0 0 109,0 0 109,0 0 125,-9 2 125,9-2 125,0 0 125,0 0 125,0 0 141,0 0 141,0 0 141,0 0 141,0 0 156,0 0 156,0 0 156,41-2 156,-18 0 172,15-4 172,0 2 172,-2 0 172,0 0 187,-4-1 187,-7 3 187,1-2 187,-7 2 203,2 0 203,-2 0 203,-1-1 203,-2 2 219,-7-2 219,-9 3 219,15-1 219,-15 1 234,17-3 234,-17 3 234,6-5 234,-6 5 250,0 0 250</inkml:trace>
  <inkml:trace contextRef="#ctx0" brushRef="#br0">8123 3756 0,'0'0'0,"2"-11"0,-2 11 0,0-7 16,0 7 16,0 0 16,0 0 31,-2-10 31,2 10 31,0 0 31,0 0 31,0 0 47,0 0 47,-18 26 47,9 0 47,-6 7 63,2 2 63,0 1 63,5 0 63,0 4 78,-1-1 78,4-4 78,2-1 78,3 2 94,-2-4 94,7 0 94,-3-2 110,5 1 110,0-9 110,-1-1 110,-1-4 110,5-2 125,-2-6 125,1 1 125,-1-2 125,-2-3 141,3-1 141,-2-2 141,-7-2 141,21-2 156,-21 2 156,25-13 156,-7 1 156,-4-5 172,7-9 172,-1-4 172,-4-3 172,-3-2 188,2 0 188,-4 2 188,-3-1 188,2 0 188,-5 3 203,-1 1 203,-2-2 203,-2 7 203,0 5 219,0 2 219,0 1 219,0 5 219,0-5 235,0 7 235,0 0 235,0 2 235,0 8 250,0-15 250,0 15 250,0-9 250,0 9 266,0 0 266,0-9 266,0 9 266,0 0 281,0 0 281,0 0 281,-11 29 281,8-13 297,-4 3 297,1 13 297,-1-1 297,1 0 297,0-6 313,2 5 313,-1-6 313,3-2 328,2-4 328,0-2 328,-2 3 328,2-2 344,0-2 344,0 1 344,2-6 344,0 3 344,-2-6 360,3 3 360,-3-2 360,4 1 360,-2 2 375,-2-11 375,6 14 375,0-8 375,-1 0 391,1 3 391,6-8 391,-12-1 391,32 4 406</inkml:trace>
  <inkml:trace contextRef="#ctx0" brushRef="#br0">9053 3789 0,'0'0'0,"3"-12"15,-3 12 15,0 0 15,0-12 15,0 12 31,0 0 31,0 0 31,0 0 31,0 0 47,0 0 47,0 0 47,-37 19 47,12 6 62,4 2 62,-3 2 62,3 4 62,0 0 78,8 2 78,-3-2 78,7-2 78,0 3 94,4-2 94,2-1 94,3-7 94,6-3 94,5 10 109,-2-7 109,3-6 109,3-1 109,-1-3 125,13 8 125,6-5 125,-11-5 140,10 1 140,-1-5 140,-1-3 140,2-3 140,-4-4 156,3-5 156,1-5 156,-2-3 156,-9-3 172</inkml:trace>
  <inkml:trace contextRef="#ctx0" brushRef="#br0">8878 4092 0,'0'0'0,"0"0"16,0 0 16,0 0 16,0 0 16,0 0 32,0 0 32,0 0 32,0 0 32,0 0 47,41 10 47,-19-10 47,16 2 47,-2-2 63,0 2 63,-2-4 63,3 2 63,-1-2 79,1 0 79,-5-6 79,9-1 79</inkml:trace>
  <inkml:trace contextRef="#ctx0" brushRef="#br0">9786 3625 0,'4'-11'16,"-4"11"16,0 0 16,5-9 16,-5 9 31,0 0 31,0 0 31,0 0 31,0 0 47,0 0 47,0 0 47,11 26 47,-9-7 63,-2 16 63,0 3 63,0 2 63,0 1 63,-5 2 78,1 0 78,0 0 78,-1 1 78,1-6 94,-1 2 94,3-8 94,-3-1 94,2-4 110,1-7 110,2-3 110,-2-1 125,0-2 125,2-1 125,-2-2 125,2-5 125,0-6 141,-5 13 141,5-13 141,0 8 141,0-8 156,0 0 156,0 0 156,0 0 156,0 0 156,0 0 172,0 0 172,0 0 172,-9-38 188,9 17 188,0 0 188,-3-9 188,3 0 188,0-1 203,0-2 203,-2 0 203,4-2 203,-2 0 219,3 2 219,0 4 219,-1-1 219,0-5 235,0 3 235,3 8 235,-1-7 235,-2 7 250,3 0 250,0 6 250,0 0 250,1-1 266,5 1 266,-4-1 266,5 3 266,1 0 281,1-1 281,-3 5 281,8-1 281,-4 3 297,6 2 297,-3 0 297,3 3 297,-5 3 313,2 0 313,-18 2 313,30 6 313,-12 1 328,-5 1 328,2 4 328,-4 0 328,0 3 344,-1 2 344,-6 1 344,-2 2 344,-2 1 344,-2 10 360,-7-2 360,-3 0 360,-1 2 375,-6-3 375,-4-4 375,3 1 375,-1-3 375,4-5 391,-2-2 391,5-3 391,5-4 391,-4 3 406,3-3 406,1 0 406,3-4 406,1 0 422,5-4 422,-12 9 422,12-9 422,-6 8 438,6-8 438,-3 6 438,3-6 438,-2 8 453,2-8 453,2 14 453,3-3 453,-1-3 453,6 6 469,1 3 469,3-3 469,0 1 469,-1-2 485,3 2 485,12 5 485,-5-3 485,-6-5 500,4-1 500,-5-3 500,0 0 500,2-1 516,-2-2 516,3-2 516,-19-3 516,30-8 531,-11-1 531</inkml:trace>
  <inkml:trace contextRef="#ctx0" brushRef="#br0">10344 3257 0,'-4'-10'0,"0"2"16,1 0 16,-2-1 16,5 9 16,-2-12 32,-1 3 32,3 9 32,0-12 32,5 4 47,-5 8 47,10-14 47,-1 7 47,9-3 63,0 0 63,14-2 63,-9 3 63,0 6 79,-5-2 79,0 2 79,-2 6 79,-2-1 79,-14-2 94,18 6 94,-11 1 94,2-1 94,-7 0 110,-2-6 110,5 18 110,-3-2 110,-7 3 125,3-3 125,2 0 125,-4 4 125,2-4 141,-1 3 141,1-2 141,0-1 141,2-1 157,2 2 157,-2 2 157,7-3 157,-3 5 172,3-7 172,-1 7 172,4-3 172,-1 0 188,2-1 188,3 10 188,-5-7 188,0-4 204,-1-1 204,-2-2 204,-4-3 204,3-1 219,-5 0 219,0-9 219,0 17 219,-5-9 219,-3 9 235,-2-7 235,-3 2 235,-2 0 250,-2-1 250,0-3 250,2-2 250,-2 3 266,4-4 266,2 0 266,-1-3 266,12-2 266,-18 5 282,18-5 282,-16 5 282,16-5 282,-13 2 297,13-2 297,0 0 297,-17 4 297,17-4 313,0 0 313,0 0 313,-13 1 313,13-1 329,0 0 329,0 0 329,0 0 329,0 0 344,0 0 344,0 0 344,0 0 344,-21 0 344,21 0 360,0 0 360,0 0 360,0 0 375,0 0 375,0 0 375,0 0 375,0 0 375,0 0 391,0 0 391,0 0 391,0 0 391,-13 4 407,13-4 407,0 0 407,0 0 422,0 0 422,0 0 422,0 0 422,0 0 422,0 0 438,0 0 438,0 0 438,0 0 438,0 0 454,0 0 454,0 0 454,0 0 454,0 0 469,0 0 469,0 0 469,-17 4 469,17-4 485,0 0 485,0 0 485,0 0 485,0 0 500,0 0 500,0 0 500,0 0 500,0 0 516,0 0 516,0 0 516,0 0 516,0 0 532,0 0 532,0 0 532,0 0 532,0 0 532,0 0 547,0 0 547,0 0 547,0 0 547,0 0 563,0 0 563,0 0 563,0 0 563</inkml:trace>
  <inkml:trace contextRef="#ctx0" brushRef="#br0">3361 5657 0,'0'0'0,"0"0"16,0 0 16,0 0 16,0 0 16,0 0 31,0 0 31,0 0 31,0 0 31,0 0 47,0 0 47,0 0 47,0 0 47,0 0 62,0 0 62,0 0 62,-7-22 62,7 22 78,3-17 78,-3 7 78,0 2 78,2-3 94,-2 1 94,2 0 94,-2 0 94,4 4 109,-4-5 109,0 1 109,0 10 109,0-14 125,0 14 125,0-10 125,0 10 125,0 0 141,0-9 141,0 9 141,0 0 141,0 0 156,-17 31 156,2 2 156,0 1 156,-4 6 156,4-1 172,-2 1 172,4 2 172,1-1 187,3-2 187,1-4 187,0-2 187,8 4 187,0-8 203,8 1 203,-2-7 203,-1-2 203,6-3 219,1-3 219,3-1 219,-1-2 219,4-2 219,-2-2 234,2-1 234,1-3 234,-1 0 250,2-4 250,-1-4 250,0 0 250,-2-7 266,0 3 266,-4-6 266,1 0 266,-3-3 266,7-9 281,-6-3 281,-1 0 281,1 0 281,-3-2 297,-3 9 297,-3-1 297,3 2 312,-4 1 312,2 2 312,2-1 312,-4 1 312,-2-3 328,7 2 328,-5 1 328,0 2 344,3-1 344,-3 3 344,0-1 344,1 2 344,-3 4 359,3-2 359,-3 4 359,0-4 359,0 11 375,2-13 375,0 5 375,-2 8 375,0 0 391,0-12 391,0 12 391,0 0 391,0-8 406,0 8 406,0 0 406,0 0 406,0 0 422,0 0 422,0 0 422,0 0 422,-2 39 437,0-21 437,-1-1 437,3 4 437,0-1 453,-3 11 453,1-2 453,2-4 453,-2-3 469,4 0 469,0-3 469,1 12 469,2-7 469,-3-1 484,3-5 484,1 2 484,1-4 484,5 2 500,-3-1 500,2-1 500,1 2 500,-1-4 516,1 2 516,3-7 516,-4-2 516,-1 1 531</inkml:trace>
  <inkml:trace contextRef="#ctx0" brushRef="#br0">3938 5957 0,'0'0'16,"0"0"16,0 0 16,0 0 16,2-9 31,-2 9 31,0 0 31,11-8 31,-11 8 47,30-5 47,-11 1 47,17 0 47,-2-1 62,0 3 62,0-2 62,0 4 62,-8 0 78,-1 0 78,-2 0 78,-2 0 78,1 2 94,-22-2 94,39 2 94,-19 0 94,-20-2 109,28 5 109,-19-5 109,-9 0 109,16 4 109,-16-4 125</inkml:trace>
  <inkml:trace contextRef="#ctx0" brushRef="#br0">4259 5791 0,'0'0'15,"0"0"15,0 0 15,0 0 15,0 0 31,0 0 31,0 0 31,0 0 31,0 0 47,0 0 47,0 0 47,-6 25 47,6-9 62,-3 3 62,3-3 62,3 4 62,-3 9 62,0-2 78,2-6 78,0 10 78,-2-1 93,2 0 93,3-4 93,0 4 93,4 2 93,-2-10 109,-3 0 109,6-5 109,-4-7 109,5 1 125</inkml:trace>
  <inkml:trace contextRef="#ctx0" brushRef="#br0">4909 5409 0,'-26'12'0,"11"2"0,-3 11 0,-2 4 16,3 2 16,2 2 16,1 3 16,1 5 31,-2-2 31,9 0 31,-1 2 31,5-1 47,-3-1 47,10 0 47,-1-4 47,5 3 47,3 0 62,4 1 62,4-6 62,1 0 78,4-6 78,-2 3 78,4-5 78,-2-4 94,-2-5 94,4 3 94,-4-5 94,0-4 94,-2-8 109,13 0 109,-9-6 109</inkml:trace>
  <inkml:trace contextRef="#ctx0" brushRef="#br0">5272 5877 0,'0'0'0,"0"0"0,0 0 16,0 0 16,0 0 16,0 0 16,0 0 16,0 0 32,0 0 32,0 0 32,0 0 32,36-8 47,-13 6 47,-2-2 47,13 0 63,-4 0 63,-7 0 63,-3 2 63,1 0 63,0 2 78,-1-5 78,-2 5 78,-5-4 78,-13 4 94</inkml:trace>
  <inkml:trace contextRef="#ctx0" brushRef="#br0">5635 5621 0,'0'0'0,"2"-13"0,-2 13 15,2-8 15,-2 8 15,0 0 15,0-12 31,0 12 31,0 0 31,0 0 31,0 0 47,0 0 47,0 0 47,0 0 62,0 0 62,0 0 62,5 30 62,-3-11 62,-2 0 78,2 11 78,0-5 78,1-5 78,2 1 94,-1-1 94,1-1 94,1-1 94,1 1 109,-2 0 109,4-6 109,-2 2 109,-1-3 125,4-1 125,-3-5 125,0 0 125,-7-6 140,18 8 140,-9-6 140,-9-2 140,21 0 140,-3-5 156,0-6 156,-5-1 156,4 0 156,0-13 172,2-2 172,-3-2 172,-2 1 172,-5-3 187,-3-1 187,2 2 187,-1 8 187,-5 3 203,2 3 203,-6-1 203,6 2 203,-4 5 219,-2 0 219,2 10 219,0-16 219,0 16 219,0-12 234,0 12 234,0-11 234,0 11 234,0 0 250,0-12 250,0 12 250,0 0 265,0 0 265,0 0 265,0 0 265,0 0 265,0 0 281,0 0 281,-6 32 281,6-13 281,0 0 297,-3 1 297,3 11 297,3-6 297,-3-3 312,0-3 312,4 12 312,-4-7 312,4-3 328,-1-1 328,1-3 328,1 1 328,-2-2 344,1 1 344,0-5 344,1-1 344,-1-1 359,-4-10 359,10 14 359,-10-14 359,7 11 375,-7-11 375,0 0 375,0 0 375</inkml:trace>
  <inkml:trace contextRef="#ctx0" brushRef="#br0">6000 5086 0,'0'0'0,"0"0"16,0 0 16,0 0 16,0 0 16,0 0 31,0 0 31,0 0 31,70 39 31,-38-14 47,7 1 47,11 21 47,3-1 47,-6 1 63,-1 3 63,-11-10 63,7 11 63,-10-9 78,-6-5 78,-8 2 78,0 0 78,-4 1 78,-3-2 94,-2 1 94,-1-1 94,-8-2 109,-5-1 109,0-2 109,-6 2 109,0-3 125,-10 2 125,0-4 125,-6 1 125,0 0 125,0-4 141,-1-1 141,-4 0 141,0-2 156,0-2 156,5 1 156,-3-2 156,9-6 156,6-4 172,3-2 172,1-1 172,4 0 172,7-8 188,-16 8 188,16-8 188,-11 7 203,11-7 203,0 0 203,0 0 203,-12 10 203,12-10 219,0 0 219,0 0 219,0 0 219,0 0 234,0 0 234,0 0 234,0 0 234,0 0 250,0 0 250,0 0 250</inkml:trace>
  <inkml:trace contextRef="#ctx0" brushRef="#br0">7008 5672 0,'0'0'16,"9"-7"16,-9 7 16,0 0 16,18-1 16,-18 1 31,44-5 31,-6 2 31,3-2 47,1 2 47,-2-2 47,3 3 47,-3 2 62,-2-2 62,1 2 62,-3 0 62,-9 4 62,-6-4 78,-21 0 78</inkml:trace>
  <inkml:trace contextRef="#ctx0" brushRef="#br0">7206 5935 0,'0'0'15,"0"0"15,0 0 15,0 0 15,0 0 31,0 0 31,0 0 31,73 0 31,-34-4 47,4 0 47,-2-1 47,3-1 47,1 1 47,-3-2 62,1-3 62,5 2 62</inkml:trace>
  <inkml:trace contextRef="#ctx0" brushRef="#br0">8673 5076 0,'0'0'0,"-2"-8"16,2 8 16,0 0 16,0 0 16,0 0 16,0 0 31,-28 18 31,5 11 31,-4 3 47,-12 22 47,3 2 47,1 1 47,8 3 63,4-13 63,7-6 63,0 21 63,4-15 78,6-6 78,6 1 78,0-2 78,6-1 78,4-1 94,6-2 94,7 1 94,0-4 94,4-2 109,1-4 109,0-2 109,7-6 109,2 1 125,-3-8 125,2 0 125,-2-12 125,-2 2 141,2-10 141</inkml:trace>
  <inkml:trace contextRef="#ctx0" brushRef="#br0">8884 5665 0,'0'0'0,"0"0"0,0 0 16,0 0 16,0 0 16,-13 3 16,13-3 31,0 0 31,0 0 31,0 0 31,0 0 47,0 0 47,53-7 47,-33 5 47,15-3 63,-1 2 63,-10-3 63,-1 4 63,-4-2 78,-2-2 78,4 1 78,-2-2 78</inkml:trace>
  <inkml:trace contextRef="#ctx0" brushRef="#br0">9309 5413 0,'4'-8'0,"-4"8"16,5-7 16,-5 7 16,0 0 16,0 0 31,0 0 31,0 0 31,0 0 31,0 0 31,0 0 47,0 0 47,11 23 47,-6-4 62,-1-3 62,-2 2 62,3 1 62,0-1 62,0 1 78,1 1 78,-1-1 78,1 0 78,6-2 94,-3 0 94,2 0 94,3-2 109,4-4 109,-6 2 109,4-3 109,2-2 109,-5-1 125,6-5 125,0 0 125,-2-2 141,2-4 141,-6-3 141,4-1 141,-4-4 141,1-3 156,-5-3 156,2-9 156,-1 4 156,-6 1 172,1 4 172,-1-2 172,-4 2 172,5 0 187,-5 1 187,0-1 187,2 2 187,-2-1 203,0 1 203,2 3 203,-2 1 203,0 0 219,-2 3 219,4 1 219,-2-2 219,2 3 219,-2 7 234,0-12 234,0 12 234,0-8 234,0 8 250,-2-8 250,2 8 250,0 0 250,0 0 266,0 0 266,0 0 266,0 0 266,0 0 281,0 0 281,-9 28 281,7-11 281,0 2 297,-3 0 297,3 11 297,0-7 297,4 0 312,-2-3 312,2 9 312,3-3 312,-1-7 328,-2 0 328,7-1 328,-1 0 328,3 1 328,-2-4 344,5 1 344,-1-4 344,4 0 359,-2-3 359,4-3 359,-4-2 359,4-6 375,-2-4 375,2-3 375</inkml:trace>
  <inkml:trace contextRef="#ctx0" brushRef="#br0">9811 4951 0,'-10'-23'0,"8"15"16,0 1 16,2 7 16,-7-10 16,7 10 31,0 0 31,0 0 31,0 0 31,0 0 31,0 0 47,34 23 47,-11 2 47,9 5 47,13 17 63,6 1 63,-13-9 63,15 9 63,-8 3 78,-1-2 78,-10-9 78,5 16 78,-12-10 94,7 6 94,-11-8 94,-2-9 94,-10 3 109,0-4 109,-4 1 109,-4 0 109,-6 0 125,-4-3 125,-4-3 125,0 0 125,-10 0 141,1-2 141,0-5 141,-6-1 141,8-3 156,0-3 156,2-2 156,5-6 156,-1 0 172,3 1 172,2-3 172,1-1 172,-2 3 188,8-7 188,-9 6 188,9-6 188,-6 7 203,6-7 203,0 0 203,-7 5 203,7-5 203,0 0 219,0 0 219,-8 7 219,8-7 234,0 0 234,0 0 234,0 0 234,0 0 234,0 0 250,0 0 250,0 0 250</inkml:trace>
  <inkml:trace contextRef="#ctx0" brushRef="#br0">10527 5586 0,'0'0'0,"0"0"0,0 0 16,0 0 16,0 0 16,0 0 16,0 0 32,0 0 32,18 3 32,0 0 32,5-3 47,16-3 47,4 3 47,28 0 47,-14-1 63,18-4 63,-2 5 63,5-8 63,-8 7 79,-13-2 79,-16 1 79,1 0 79,-6 0 94,-2 2 94,-11-2 94,-5 2 94,-2 0 110,-16 0 110,18-2 110,-18 2 110,0 0 110,14-2 125,-14 2 125,0 0 125,0 0 141,0 0 141,0 0 141,-55-5 141,19 1 141,0 0 157,1 0 157,4-1 157,-5-2 157,8-1 172,3-3 172,1 1 172,6-1 172,0 1 188,-1 0 188,6-3 188,-5 2 188,4 0 204,0-2 204,3 1 204,0 4 204,1 1 219,1-2 219,3 3 219,-2 0 219,8 6 219,-9-11 235,9 11 235,-6-6 235,6 6 250,-7-8 250,7 8 250,0 0 250,-10-2 266,10 2 266,0 0 266,0 0 266,0 0 266,-9 15 282,7 1 282,0 3 282,0 1 297,0 11 297,-1-1 297,3 3 297,3 2 297,-6 2 313,3-4 313,5-1 313,-1 4 313,-2-4 329,5 4 329,1-5 329,1-1 329,4-1 344,-3-7 344,1-2 344,0-4 344,5-1 360,0-3 360,4-7 360,-1-2 360,1-6 375,14-2 375</inkml:trace>
  <inkml:trace contextRef="#ctx0" brushRef="#br0">11521 5156 0,'0'-12'0,"0"12"0,2-8 0,-2 8 16,0 0 16,0 0 16,0-9 16,0 9 31,0 0 31,0 0 31,0 0 31,0 0 47,0 0 47,0 0 47,14 23 47,-7-6 63,2 1 63,0 11 63,0-1 63,-2 3 78,2-1 78,5 2 78,-5-1 78,0-2 94,1-2 94,-4-1 94,5 0 94,3 6 110,-5-10 110,0-4 110,0 1 110,-1-1 110,-2-4 125,3 1 125,-5-2 125,2-3 125,-2-2 141,3-3 141,-7-5 141,11 8 141,-11-8 156,14 0 156,-14 0 156,28-13 156,-15 0 172</inkml:trace>
  <inkml:trace contextRef="#ctx0" brushRef="#br0">11877 5499 0,'13'-29'0,"2"-1"0,-4-4 0,2 4 15,-1 1 15,-3-2 15,0 9 15,0 2 31,-4 5 31,-1 3 31,1-1 31,-3 5 31,0-3 47,0 5 47,-2 6 47,2-12 47,-2 12 62,8-10 62,-8 10 62,0-6 62,0 6 78,0 0 78,0 0 78,0 0 78,0 0 93,0 0 93,0 0 93,-3 30 93,-6-9 109,0 8 109,-5 4 109,-1 0 109,3-1 125,-6 2 125,-1-2 125,2 0 125,0-3 140,2 3 140,-2-4 140,4-5 140,3-4 156,-1-2 156,0-1 156,4 0 156,2-5 172,1 0 172,-1-1 172,1-1 172,4-9 187,-5 12 187,5-12 187,0 0 187,0 0 187,11 8 203</inkml:trace>
  <inkml:trace contextRef="#ctx0" brushRef="#br0">12287 5397 0,'0'0'0,"0"0"0,0 0 0,0 0 16,0 0 16,0 0 16,0 0 16,-9-4 32,9 4 32,0 0 32,0 0 32,0 0 47,0 0 47,0 0 47,0 0 47,0 0 63,0 0 63,0 0 63,0 0 63,0 0 79,0 0 79,0 0 79,14-15 79,-14 15 94,0 0 94,0 0 94,6-7 94,-6 7 110,0 0 110,0 0 110,0 0 110,10-5 125,-10 5 125,0 0 125,0 0 125,0 0 141,7-7 141,-7 7 141,0 0 141,0 0 157,0 0 157,0 0 157,0 0 157,6-4 157,-6 4 172,0 0 172,0 0 172,5-8 172,-5 8 188,0 0 188</inkml:trace>
  <inkml:trace contextRef="#ctx0" brushRef="#br0">11487 5159 0,'0'0'16,"0"0"16,0 0 16,0 0 16,11-3 31,-11 3 31,0 0 31,0 0 31,0 0 47,0 0 47,0 0 47,0 0 47,0 0 63,10-5 63,-10 5 63,0 0 63,0 0 63,0 0 78,0 0 78,0 0 78,0 0 78,0 0 94,0 0 94,0 0 94,0 0 109,0 0 109,13-5 109,-13 5 109,0 0 109,0 0 125,0 0 125,0 0 125,0 0 125,0 0 141,9-9 141,-9 9 141,0 0 141,0 0 156,7-8 156,-7 8 156,0 0 156,9-8 172,-9 8 172,0 0 172,9-8 172,-9 8 188,7-7 188,-7 7 188,0 0 188,9-11 188,-9 11 203,7-7 203,-7 7 203,7-6 219,-7 6 219,9-8 219,-9 8 219,9-8 219,-9 8 234,7-9 234,-7 9 234,0 0 234,7-10 250,-7 10 250,0 0 250,6-8 250,-6 8 266,0 0 266,0 0 266,6-8 266,-6 8 281,0 0 281,0 0 281,0 0 281,6-9 297,-6 9 297,0 0 297,0 0 297,0 0 313,0 0 313,0 0 313,0 0 313,0 0 328,0 0 328,0 22 328,0-2 328,-6-1 328,0 15 344,0-4 344,1 4 344,-1-1 359,1-3 359,1 3 359,-4-2 359,4-1 375,-1-2 375,3-8 375,2-1 375,0 1 375,0-1 391,0-1 391,2-2 391,0 1 391,1-1 406,1 3 406,-2-7 406,4-1 406,-2-1 422,5 4 422,-5-3 422,5-2 422,-3-1 438,2-1 438,1 2 438,5-2 438,-2 0 453,-1-3 453,7 0 453,-7-2 453,-11-2 453,26-2 469,-26 2 469,23-4 469,-15-2 484,1 1 484,5-5 484,0-3 484,2-3 484,5-8 500,-3-4 500,-6 6 500,8-3 500,-8 3 516,-6 2 516,7-10 516,-4 7 531,-1-6 531,5 0 531,-6 0 531,0 6 531,0 1 547,-3 3 547,3 1 547,-3-1 547,4-1 563,1 3 563,-7-2 563,7 4 563,-7-2 578,6-2 578,-6 7 578,0 2 578,3 0 594,-5 10 594,2-15 594,-2 15 594,4-12 609,-4 12 609,0-10 609,0 10 609,0 0 625,5-11 625,-5 11 625,0 0 625,2-12 641,-2 12 641,0 0 641,0-6 641,0 6 641,0 0 656,0 0 656,0 0 656,2-11 656,-2 11 672,0 0 672,0 0 672,0 0 672,0 0 688,0 0 688,0 0 688,2-7 688,-2 7 703,0 0 703,0 0 703,0 0 703,0 0 719,0 0 719,0 0 719,0 0 719,-11 35 734,9-19 734,-5 2 734,3 3 734,-4 8 750,4 2 750,-5-2 750,0 5 750,4-1 750,-2-4 766,1 3 766,3-3 766,-3 0 781,1-7 781,3 2 781,-3-9 781,3 4 797,-1-2 797,3-1 797,-4 0 797,4-1 797,-2-2 813,2-4 813,-2 1 813,2-2 828,0-8 828,-3 20 828,3-14 828,0-6 828,0 15 844,0-15 844,-2 9 844,2-9 844,0 9 859,0-9 859,0 0 859,0 8 859,0-8 875,0 0 875,0 0 875,0 0 875,0 14 891,0-14 891,0 0 891,0 0 891,0 0 906,0 0 906</inkml:trace>
  <inkml:trace contextRef="#ctx0" brushRef="#br0">12693 5115 0,'0'0'0,"0"0"0,0 0 0,0 0 16,0 0 16,0 0 16,0 0 16,0 0 32,0 0 32,0 0 32,-9-9 32,9 9 47,0 0 47,0 0 47,34 5 47,0-3 63,7 0 63,3 0 63,1 0 63,27-2 63,-16 0 79,15 2 79,-19-2 79,-10 0 79,-4 2 94,3 0 94,-4-2 94,-3-2 94,-6 4 110,-6-2 110,-4 0 110,-18 0 110,24 0 125,-24 0 125</inkml:trace>
  <inkml:trace contextRef="#ctx0" brushRef="#br0">12922 5338 0,'0'0'0,"0"0"0,-10 7 16,10-7 16,0 0 16,0 0 16,0 0 31,0 0 31,0 0 31,0 0 47,0 0 47,23 8 47,0-6 47,13-2 47,7 0 63,3 0 63,0 0 63,2-4 63,22 2 78,1 2 78,-19-4 78,17-3 78,0-1 94</inkml:trace>
  <inkml:trace contextRef="#ctx0" brushRef="#br0">15672 4744 0,'0'0'0,"0"-12"0,0 12 0,2-7 15,-2 0 15,0 7 15,0-9 15,0 9 31,-2-8 31,2 8 31,0-8 31,0 8 46,-5-8 46,5 8 46,-4-9 46,4 9 46,-10-7 62,6 1 62,-3 1 62,-2 1 78,-1-2 78,-5-1 78,-1 2 78,-4 1 78,1 0 93,-4 1 93,3 2 93,-3-1 93,-11 2 109,-2 2 109,-2-4 109,6 5 109,-2 0 125,0 3 125,7-3 125,-5 6 125,4-3 140,9-1 140,-2 1 140,-2-2 140,5 2 156,-3 0 156,2 0 156,4 1 156,-6 1 171,6 0 171,-2 0 171,0 1 171,-2 1 187,3 2 187,0-1 187,0-2 187,-2 4 203,-7 3 203,2 0 203,9-1 203,0-1 218,3 1 218,-2 2 218,1-2 218,1 2 234,-1 0 234,-4 12 234,3-7 234,1-4 234,1-1 250,1 3 250,4-4 250,-3 6 265,4-5 265,-1 4 265,0 9 265,0-5 265,1-3 281,5-2 281,-2 1 281,2-3 281,2 13 296,3-7 296,-1-3 296,2 0 296,2 8 312,1-7 312,0-1 312,3-5 312,-1 3 328,10 7 328,-1-3 328,-4-5 328,1-1 343,-2-3 343,2-2 343,-2 1 343,4-1 343,10 6 359,3-3 359,0-1 359,0-1 359,-7-4 375,-3-1 375,10 1 375,0-2 375,5-1 390,-2-3 390,1 0 390,-2 1 390,0 0 406,-4-2 406,4-2 406,-7 0 406,-1 0 406,-3 2 421,-1-4 421,12 0 421,-4 0 437,1-2 437,4 2 437,0-2 437,-11-3 453,-3 3 453,0-1 453,-4-2 453,2 4 468,-4-4 468,4-1 468,2-1 468,-4 0 484,0 0 484,1 2 484,0-2 484,-5-1 484,6-2 500,-5-1 500,2 2 500,-3-3 500,-1 2 515,4-2 515,-4 1 515,-4-2 515,1 1 531,3 0 531,-3 0 531,-2-1 531,3 0 546,-2 0 546,-1 0 546,-3-2 546,3 3 562,-2-2 562,2 1 562,-5 0 562,5-1 578,-5 3 578,-2 2 578,4-5 578,-1-1 593,2 1 593,-5-1 593,2 1 593,1-2 593,-3 5 609,2-3 609,0 1 609,-2 2 609,0 2 625,0-1 625,0-3 625,0-2 625,0 2 640,0 3 640,0 2 640,0-1 640,-2-2 656,-3-2 656,8 4 656,-6 2 656,3 0 671,0 9 671,0-16 671,-2 8 671,2 8 687,-3-14 687,3 5 687,0 9 687,-5-12 703,3 5 703,2 7 703,-2-12 703,2 12 718,-2-8 718,2 8 718,-5-11 718,3 6 734,2 5 734,-6-11 734,0 5 734,6 6 750,-6-12 750,1 4 750,5 8 750,-9-11 750,5 8 765,4 3 765,-10-11 765,6 6 765,4 5 781,-9-10 781,9 10 781,-11-7 781,5 2 796,6 5 796,-8-6 796,1 0 796,0 2 812,7 4 812,-12-8 812,6 3 812,-1 1 828,-2-2 828,2 4 828,0-4 828,-2 2 843,0 0 843,2 0 843,-2 0 843,0-1 859,-1 1 859,1 0 859,1 0 859,-1-2 859,-8 0 875,6 0 875,1 1 875,-1-1 875,3 1 890,-2 4 890,-1-3 890,2-3 890,-10 2 906,6-2 906,-3 2 906,-2-2 906,-17-3 921,-6 4 921,-6 3 921,-36 2 921,-8-10 937</inkml:trace>
  <inkml:trace contextRef="#ctx0" brushRef="#br0">545 7513 0,'0'0'0,"2"-10"0,-2 10 0,0 0 16,2-8 16,-2 8 16,0 0 16,0 0 32,2-11 32,-2 11 32,0 0 32,5-11 47,-5 11 47,4-5 47,-4 5 47,5-10 63,-5 10 63,4-11 63,-4 11 63,6-12 79,-6 12 79,4-9 79,-4 9 79,2-10 79,-2 10 94,5-8 94,-5 8 94,2-8 110,-2 8 110,4-15 110,-2 10 110,1-4 110,-3 9 125,5-14 125,-1 6 125,-4-1 125,3 2 141,-1-2 141,-2 9 141,2-14 157,0 5 157,-2 9 157,2-14 157,-2 14 157,3-10 172,-3 10 172,0-7 172,0 7 172,0 0 188,4-7 188,-4 7 188,0 0 188,0 0 204,0 0 204,0 0 204,5-9 204,-5 9 219,0 0 219,0 0 219,0 0 219,12 23 235,-8-15 235,0 0 235,-1 2 235,5 7 250,0-3 250,-4 2 250,3-1 250,2 2 266,-5-3 266,4 0 266,-4 2 266,3-3 282,-3-1 282,1-2 282,2 7 282,-2-7 282,-1 1 297,1-3 297,-1-2 297,-4-6 297,7 13 313,-7-13 313,5 7 313,-5-7 313,0 0 329,7 8 329,-7-8 329,0 0 329,0 0 344,0 0 344,9 5 344,-9-5 344,0 0 360,0 0 360,20-20 360,-15 11 360,1 1 360,-1 0 375,1 0 375,-2-3 375,0 2 391,0 1 391,-1-1 391,1 0 391,-2-1 407,1 2 407,3-7 407,-3 1 407,0 2 407,1-5 422,-2 4 422,0 4 422,1-4 438,-3 13 438,2-16 438,-2 10 438,0 6 438,2-15 454,-2 15 454,2-12 454,-2 12 454,2-9 469,-2 9 469,0 0 469,0-9 469,0 9 485,0 0 485,0 0 485,0-11 485,0 11 500,0 0 500,0 0 500,0 0 500,0 0 516,3-12 516,-3 12 516,0 0 516,0 0 532,0 0 532,0 0 532,0 0 532,0 0 547,0-10 547,0 10 547,0 0 547,0 0 547,0 0 563,0 0 563,0 0 563,0 0 563,0 0 579,0 0 579</inkml:trace>
  <inkml:trace contextRef="#ctx0" brushRef="#br0">1049 7155 0,'0'0'0,"0"0"0,4-10 16,-4 10 16,0 0 16,0 0 16,0 0 31,2-8 31,-2 8 31,0 0 31,0 0 31,0 0 47,0 0 47,0 0 47,0 0 62,0 0 62,0 0 62,0 0 62,0 0 62,0 0 78,7 29 78,-7-19 78,-2 4 78,2 5 94,-3 2 94,3-3 94,0 0 94,-2 1 109,0 14 109,0-2 109,0-9 109,-1-1 125,1 0 125,2-3 125,0 0 125,-2 1 141,2-3 141,-2 3 141,2-2 141,-3-4 141,3-13 156,0 21 156,-2-11 156,2-10 156,-2 17 172,2-17 172,-3 14 172,3-14 172,0 13 187,0-13 187,0 8 187,0-8 187,0 0 203</inkml:trace>
  <inkml:trace contextRef="#ctx0" brushRef="#br0">1103 7048 0,'-2'-12'0,"2"2"0,-2-1 15,2 11 15,-4-18 15,0 10 15,4 8 15,-4-17 31,4 9 31,-4 0 31,4 8 31,-7-16 47,5 10 47,2 6 47,-9-17 47,4 9 62,0-1 62,5 9 62,-11-14 62,2 2 78,-3 2 78,1-3 78,-3 2 78,3 4 93,-2-3 93,-2-1 93,0 3 93,-1 0 109,-2 0 109,-3 3 109,2-1 109,0 1 125,-2 2 125,-2-1 125,3 2 125,-1-2 140,-13 4 140,6 0 140,5 0 140,2 0 156,4 1 156,-2 2 156,1 1 156,-2-2 172,-1 1 172,3 5 172,-3 0 172,-8 6 187,-6 2 187,4 5 187,3 0 187,-2 1 203,1-1 203,6 2 203,-4 1 203,2 1 218,0-1 218,4 0 218,1 1 218,3-7 218,-3 7 234,6-4 234,3-2 234,1-4 234,-1 5 250,5-1 250,-4-3 250,6 2 250,-1 1 265,-1-1 265,1 0 265,3 3 265,2 0 281,0-1 281,0 11 281,2-2 281,-2 1 297,5 2 297,-1-8 297,5 9 297,-2-2 297,4 0 312,-2 0 312,6-2 312,0-1 328,-1 3 328,2-4 328,5 2 328,4-1 328,-1-1 343,6 2 343,-1-5 343,6 1 343,0-5 359,-1 2 359,-2-2 359,4-6 375,2 0 375,-1-1 375,0-3 375,2-4 375,-3 1 390,2-6 390,-4 2 390,4-3 390,-2 0 406,0-4 406,-4-3 406,5-2 406,-6 2 422,4-6 422,-6 1 422,1 0 422,-5-3 437,3-3 437,4 0 437,-9-6 437,6 1 453,-4-5 453,-2-1 453,2-1 453,-2-4 468,-1 2 468,-1-1 468,-2-2 468,0-2 484,-2 4 484,2-3 484,-4 0 484,-4 4 500,1 0 500,-3 3 500,0 5 500,-4 4 500,0 1 515,-3 3 515,0-1 515,0 1 515,0 1 531,-2-3 531,-4 4 531,4-5 531,-4 2 547,4 2 547,-5 0 547,-3 0 547,6-1 562,-7-1 562,5 3 562,-3-1 562,0-1 578,2 2 578,-6-3 578,3 3 578,-2-2 593,1 2 593,-4-1 593,1-2 593,1 1 609,-1 0 609,0 0 609,-1 1 609,3 1 625,-3 1 625,1 1 625,-1 2 625,0-3 625,-2 5 640,0 2 640,-6 0 640,0 3 656,-17 3 656</inkml:trace>
  <inkml:trace contextRef="#ctx0" brushRef="#br0">3108 7378 0,'-4'-9'0,"4"9"15,0 0 15,0 0 15,0 0 15,0 0 31,-3-8 31,3 8 31,0 0 46,0 0 46,0 0 46,0 0 46,0 0 46,0 0 62,0 0 62,0-8 62,0 8 62,0 0 78,0 0 78,0 0 78,0 0 78,0 0 93,0 0 93,0-8 93,0 8 93,0 0 109,3-14 109,-3 3 109,4-6 109,-2-1 125,5-1 125,-1-13 125,-6-1 125,8 4 140,-6 3 140,0 7 140,1-2 140,-3 2 156,2 4 156,-4-2 156,2 4 156,0 1 171,-3 1 171,3 3 171,0 8 171,0-14 187,0 14 187,0-10 187,0 10 187,-2-8 203,2 8 203,0 0 203,0 0 203,0 0 203,0 0 218,0 0 218,-16 39 218,3-9 218,1 4 234,-2 1 234,5 2 234,0-3 234,2 3 250,0-2 250,7 3 250,-4-3 250,4-3 265,7-1 265,-3-1 265,0-5 265,6-4 281,-1 0 281,4 3 281,2-4 281,-2-3 281,1-7 296,2 3 296,0-3 296,-1-5 312,2 2 312,1-2 312,-4-1 312,1-4 312,2 0 328,-17 0 328,27-9 328,-16 5 328,-2-3 343,1 2 343,1-7 343,0-3 359,-1 0 359,-4 0 359,3 0 359,-4-1 359,0-1 375,-3-1 375,0 4 375,-2-7 390,0 4 390,0 1 390,-2-1 390,0 0 390,-1 4 406,1-1 406,-1 3 406,1 1 406,0-1 421,-2 3 421,1-1 421,1 1 421,2 8 437,-7-11 437,5 2 437,2 9 437,-7-6 453,7 6 453,-7-6 453,7 6 453,0 0 468,0 0 468,0 0 468,-25 12 468,16 3 468,-2-2 484,-1 6 484,-4 11 484,4-8 484,4 9 500,1-10 500,0 0 500,2 0 500,5-3 515,0-1 515,8 2 515,-2-3 515,1-2 531,2 1 531,5-3 531,3 1 531,2-3 546,2 1 546,-1-6 546,1 2 562,13 1 562,0-7 562,-7 2 562,-4-6 562,-4 2 578,1-2 578,-4-2 578,2-2 578,-1-3 593,-2 0 593,-1-3 593,-1-1 593,-4 0 609,3-5 609,-5 1 609,7-13 609,-5 2 625,-5 0 625,1-1 625,-3 0 625,0 0 640,-4-3 640,0 4 640,0-4 640,-3 3 656,1-2 656,-1 3 656,3 5 656,-1 4 656,1 2 671,0-1 671,-1 0 671,1 0 671,0 6 687,0-2 687,-3 5 687,5-1 687,-2 3 703,2 8 703,-2-15 703,2 8 703,0 7 718,-5-9 718,5 9 718,0 0 718,0 0 734,0 0 734,0 0 734,0 0 734,0 0 750,-12 31 750,8-12 750,-3 11 750,5 3 750,-4 0 765,2 0 765,2 0 765,0 0 765,2 0 781,0-4 781,4 2 781,-4-7 781,4-1 796,2-4 796,3 11 796,0-7 796,1 6 812,-4-7 812,3-1 812,0-8 812,1 6 828,-4-4 828,5 1 828,-3 1 843,1-7 843,-3 0 843,-1 0 843,-1-3 843,-1 1 859</inkml:trace>
  <inkml:trace contextRef="#ctx0" brushRef="#br0">3639 7393 0,'0'0'0,"0"0"0,0 0 16,12-9 16,-12 9 16,20-2 16,-1 0 31,-2 2 31,6-5 31,9 5 31</inkml:trace>
  <inkml:trace contextRef="#ctx0" brushRef="#br0">4695 6966 0,'0'0'0,"0"0"0,0 0 0,0 0 16,0 0 16,16 14 16,-11-3 16,1 5 31,-4 3 31,8 12 31,-8-2 31,3 2 47,-3-3 47,0-3 47,-2 0 63,0 3 63,0 3 63,0-7 63,-2-3 63,0-2 78,2-1 78,-5-4 78,5 1 78,0-5 94,-2 0 94,2-10 94,0 15 94,0-15 110,-2 10 110,2-10 110,0 0 110,0 12 125,0-12 125,0 0 125,0 0 125,0 0 141,0 0 141,0 0 141,0 0 141,0 0 141,4-34 156,3 17 156,2 0 156,-5-1 172,6 0 172,1-11 172,3 0 172,-3 7 172,-2 2 188,3 3 188,-1 1 188,0-3 188,-1 3 203,1 0 203,0 3 203,-1-4 203,1 4 219,-2 4 219,1 0 219,-4 1 219,-1 2 235,1 0 235,4 1 235,-10 5 235,14-8 250,-8 4 250,-6 4 250,14-2 250,-14 2 266,0 0 266,16 0 266,-16 0 266,0 0 266,14 6 281,-14-6 281,7 8 281,-3-1 297,-2 1 297,-2-8 297,0 16 297,0-16 297,-2 19 313,-7-5 313,2-2 313,-2 3 328,0 0 328,-3-3 328,3 0 328,3-2 344,-1-1 344,2-1 344,5-8 344,-12 9 344,12-9 360,-6 9 360,6-9 360,-7 7 360,7-7 375,0 0 375,-4 9 375,4-9 375,0 0 391,-6 11 391,6-11 391,0 0 391,0 0 406,-6 8 406,6-8 406,0 0 406,0 0 422,-5 12 422,5-12 422,0 8 422,0-8 438,0 13 438,0-13 438,5 16 438,-5-9 453,0-7 453,6 11 453,0-2 453,-6-9 469,9 12 469,-3-5 469,1 1 469,9 2 469,-5-3 485,6 0 485,0 0 485,2-2 485,0 2 500,1-1 500,3-2 500,-2 0 500,-2-2 516,4-2 516</inkml:trace>
  <inkml:trace contextRef="#ctx0" brushRef="#br0">5701 7246 0,'2'19'0,"-2"1"0,0-2 0,0 1 0,2-1 16,0 0 16,3 2 16,-2-2 31,1-4 31,1 5 31,2-2 31,1-3 47,0-5 47,-1 0 47</inkml:trace>
  <inkml:trace contextRef="#ctx0" brushRef="#br0">6000 7053 0,'0'0'0,"0"0"0,-7-11 16,7 11 16,0 0 16,-12-6 16,12 6 32,0 0 32,0 0 32,0 0 32,-15-2 47,15 2 47,0 0 47,0 0 47,0 0 47,-19 10 63,19-10 63,-6 9 63,6-9 63,-5 8 79,5-8 79,0 14 79,0-14 79,-2 15 94,4-6 94,-2-9 94,5 20 94,3-6 110,-1-1 110,3 3 110,1 0 110,-2-2 125,3 1 125,-3-3 125,-1-1 125,2-2 141,-3 2 141,-1-3 141,-1-1 141,-5-7 157,10 16 157,-6-10 157,-2 2 157,-2-8 172,9 12 172,-9-12 172,2 11 172,-2-11 188,0 0 188,0 0 188,0 0 188,-11 20 204,-1-16 204,3 0 204,9-4 204,-20 4 204,2-1 219,-1-3 219,-1 0 219,0-3 235,-15-2 235,1-6 235,-3-1 235</inkml:trace>
  <inkml:trace contextRef="#ctx0" brushRef="#br0">5486 6958 0,'-6'-7'0,"6"7"0,0 0 15,0 0 15,-5-5 15,5 5 15,0 0 31,0 0 31,0 0 31,0 0 31,-6-8 46,6 8 46,0 0 46,0 0 46,0 0 62,0 0 62,0 0 62,0 0 78,0 0 78,20 18 78,-14-10 78</inkml:trace>
  <inkml:trace contextRef="#ctx0" brushRef="#br0">7363 7007 0,'0'0'0,"-4"-10"0,4 10 0,-7-6 15,7 6 15,-12-4 15,12 4 15,-11 0 31,11 0 31,-16 6 31,0 5 31,2-4 46,-1 5 46,4 1 46,-4-1 46,7 3 62,-3-1 62,3 0 62,4 1 62,1-4 78,1-1 78,4-3 78,1 2 78,-1-1 93,4-2 93,2 0 93,-1 1 93,4-3 109,7 2 109,-2-4 109,0 1 109,2-6 125,-4 1 125,2-4 125,2-2 125,-5-3 125,4 1 140,-2-4 140,-5 0 140,1-1 140,-2 0 156,-1 0 156,-2 2 156,1 5 171,-3-3 171,-2 5 171,4-2 171,-6 8 171,4-8 187,-4 8 187,3-8 187,-3 8 187,0 0 203,0 0 203,6-6 203,-6 6 203,0 0 218,0 0 218,0 0 218,0 0 218,0 0 234,13 18 234,-10-10 234,0-2 234,1 4 250,-2-1 250,3 1 250,-1-2 250,3 6 250,-1-3 265,2 1 265,-3-1 265,-1-3 265,0 0 281,1-2 281,-1 2 281,2-2 296,-2-1 296,-4-5 296,0 0 296</inkml:trace>
  <inkml:trace contextRef="#ctx0" brushRef="#br0">7758 6958 0,'0'0'0,"7"-4"0,-7 4 0,0 0 16,16 0 16,-16 0 16,11 4 16,-2 0 16,-5 2 31,6-2 31,-5 4 31,1-1 47,1-1 47,1 3 47,-4-1 47,-2 0 47,3 0 63,-1-3 63,-2 4 63,0-1 63,3-3 78,-5-5 78,2 10 78,-2-10 78,5 6 94,-5-6 94,0 0 94,5 8 94,-5-8 110,0 0 110,0 0 110,0 0 110,0 0 125,0 0 125,27-16 125,-20 10 125,2-3 141,7-1 141,0 0 141,2-1 141,0 2 156,-4 0 156,4 1 156,1-1 156,-3 4 172,-3-2 172,0 5 172,2 0 172,2 4 172,-5 0 188,2 1 188,-2 1 188,-6 1 203,5 0 203,-1 1 203,-3 2 203,-1 0 219,3 7 219,-1-6 219,-2 2 219,-1 0 219,-1-3 235,1 3 235,-3-1 235,2-5 250,-2 3 250,4 1 250,-4-1 250,0-1 250,1-2 266,-3-5 266,6 9 266,-6-9 266,0 0 281,0 0 281,0 0 281</inkml:trace>
  <inkml:trace contextRef="#ctx0" brushRef="#br0">8444 6954 0,'0'0'0,"12"14"0,-5-7 0,-7-7 16,13 10 16,-3-4 16,5 2 16,0-3 31,2 1 31,4-2 31,1-4 31,13-3 47,-3-4 47,2 0 47,0-1 47,-8-2 63,-6 2 63,-4-1 63,-3 5 63,-1 0 78,-12 4 78,14-7 78,-8 6 78,-6 1 94,0 0 94,17-3 94,-17 3 94,0 0 110,15 7 110,-7 1 110,0 6 110,1 5 125,6 9 125,-2 6 125,3 3 125,-3 2 125,4 2 141,5 23 141,3 1 141,-4 9 156,2 2 156,-7-5 156,4-3 156,-4-1 156,-2-5 172,2-1 172,-8 3 172,4-2 172,-3-15 188,-4-7 188,-1 2 188,-4-5 188,3 2 203,-3-4 203,0-1 203,-5-2 203,3-8 219,-3-4 219,1-3 219,-1 0 219,-3-1 235,-2-3 235,-6-3 235,4 0 235,-3-4 235,-4-2 250,-1-2 250,-11-6 250,-1-6 250,-1-7 266,-1-1 266,2-11 266,4-6 281,-6-20 281,2-7 281,7-4 281,7-5 281,10 1 297,2-6 297,2 2 297,8 6 297,2 2 313,5 2 313,0 15 313,3 10 313,-1 0 328,1 4 328,4 2 328,1 2 328,1 5 344,3-1 344,-3 5 344,8 1 344,-3 2 360,7 1 360,-4 3 360,3 1 360,1 1 375,2 1 375,-2 2 375,2 2 375,-8 2 391,-4 0 391,-1-1 391,2 3 391,11-4 406,-7 1 406,-2 2 406,-7-2 406,16-1 422,-6 2 422,-3 0 422,7-2 422,0-3 438,-3 3 438,-1-2 438,-5 2 438,-3 0 438,-1 2 453,1-5 453,0 5 453,-6-4 453,2-1 469,0 3 469,-5 0 469,-2 1 469,3 0 485,-7 0 485,-1 2 485,-4 5 485,9-11 500,-6 5 500,-3 6 500,0 0 500,-3-12 516,3 12 516,0 0 516,-18-9 516,18 9 516,-16-4 531,9 2 531,7 2 531,-21 0 547,21 0 547,-20 2 547,20-2 547,-20 4 547,11 1 563,0-1 563,1 1 563,2 2 563,6-7 578,-9 14 578,4-6 578,3 1 594,2 0 594,2 2 594,5 6 594,2-1 594,12 11 610,2-5 610,-1-1 610,-3-3 610,1-6 625,5 11 625,-4-6 625,-5-3 625,-1-2 641,0 1 641,0-3 641,-6 0 641,1-1 656,-4-1 656,3-2 656,-9-6 656,12 12 672,-10-7 672,-2-5 672,7 9 672,-7-9 688,0 0 688,0 13 688,0-13 688,-12 11 703,3-8 703,-6 5 703,-4-1 703,0-3 719,2 2 719,0-4 719,2 0 719,-4 1 719,2-3 735,17 0 735,-26 0 735,26 0 735,-20 0 750,20 0 750,-14-5 750,14 5 750,0 0 766,-14-6 766,14 6 766,0 0 766,0 0 781,-2-6 781,2 6 781,0 0 781</inkml:trace>
  <inkml:trace contextRef="#ctx0" brushRef="#br0">10166 6983 0,'0'0'0,"0"0"16,0 0 16,0-8 16,0 8 16,0 0 32,0 0 32,0 0 32,0 0 32,0 0 32,0 0 47,0 0 47,0 0 47,-32 5 47,17 6 63,1-3 63,-2 3 63,2-2 78,3 0 78,-1-1 78,3 0 78,0 1 78,3-3 94,0 0 94,0 2 94,1 1 94,5-9 110,-9 13 110,9-4 110,0-9 125,0 15 125,0-15 125,9 14 125,0-8 125,-1 0 141,9 4 141,0-3 141,-2-2 141,4 4 157,-2-5 157,2 1 157,2-3 157,-8-2 172</inkml:trace>
  <inkml:trace contextRef="#ctx0" brushRef="#br0">10686 6943 0,'0'0'0,"0"0"0,0 0 0,0 0 16,-40 13 16,23-5 16,6-1 16,-3 5 16,1-2 32,-2 4 32,4 1 32,0-3 47,2 2 47,4-3 47,1 2 47,1-2 63,1 0 63,2-11 63,7 18 63,-5-9 63,5-1 79,0 0 79,9 1 79,0 0 79,4-2 94,-1-3 94,2-3 94,-2-1 94,5-4 110,-6-2 110,2-1 110,-1-4 110,-4-4 125,2 3 125,-6-2 125,-2-2 125,0 3 141,-7 3 141,3 2 141,-3-1 141,-2 9 157,2-11 157,-2 11 157,0 0 157,0-12 172,0 12 172,0 0 172,0 0 172,0 0 188,0 0 188,0 0 188,0 0 188,0 0 188,0 0 204,0 0 204,-11 34 204,13-24 204,-2-10 219,9 16 219,-4-5 219,7 1 219,5-2 235,0-1 235,4-3 235,-4-2 235,6-1 250,12 0 250,1-9 250,0-1 250,6-7 266,-6-1 266,-2-3 266,0-6 266,-2-3 282,-2-6 282,14-17 282,-14 7 282,1-12 297,-2 0 297,-12 8 297,-1 7 297,-5-1 313,-7 4 313,1 2 313,-1 5 313,-4 7 329,0 3 329,0 4 329,-2 4 329,-2 5 329,4 7 344,-9-13 344,9 13 344,-14-4 344,14 4 360,0 0 360,-35 14 360,18-1 375,-8 9 375,-1 3 375,3 5 375,1 0 375,1 4 391,5-1 391,-2 4 391,6-4 391,1 2 407,5-2 407,1-1 407,5-2 407,5 0 422,1-7 422,3-2 422,5-3 422,-1-5 438,17 9 438,-2-5 438,-1-8 438,7 0 454,0-6 454,0-3 454,0-1 454,2-7 454,0-4 469,-4-7 469,-3-1 469,1-4 469,-2 3 485,-2-5 485,-12 8 485,2 6 485,-9 0 500,2 3 500,-2 0 500,-7 9 500,6-9 516,-6 9 516,0 0 516,0 0 532,0 0 532,0 0 532,0 0 532,0 0 532,0 0 547,0 0 547,0 0 547,0 0 547,-15 37 563,13-27 563,0 3 563,2-13 563,2 16 579,0-8 579,0 1 579,5 1 579,-7-10 594,14 12 594,4-7 594,0 0 594,2-3 610,1-2 610,2-2 610,0-3 610,-3 4 625,-1-3 625,-4 1 625,-1 0 625,-14 3 641,0 0 641,28-2 641,-28 2 641,11-2 641,-11 2 657,0 0 657,0 0 657,19 0 657,-19 0 672,0 0 672,0 0 672,0 0 672,27 2 688,-27-2 688,11 4 688,-11-4 688,21 4 704,-21-4 704,30 4 704,-11-4 704,-2 0 719,1 0 719,2 0 719,1-3 719,-1 2 719,-1-2 735,-1 2 735,0-1 735,-18 2 750,28-2 750,-28 2 750,18-2 750,-18 2 766,0 0 766,20 0 766,-20 0 766,0 0 766,0 0 782,19-2 782,-19 2 782,0 0 797,0 0 797,0 0 797,23 0 797,-23 0 797,0 0 813,22 0 813,-22 0 813,21-3 813</inkml:trace>
  <inkml:trace contextRef="#ctx0" brushRef="#br0">13856 6783 0,'0'0'0,"0"0"0,0 0 0,0 0 16,0 0 16,0 0 16,0 0 16,0 0 31,0 0 31,0 0 31,0 0 31,0 0 47,3-27 47,-3 27 47,-3-8 47,3 8 63,-6-10 63,-2 6 63,8 4 63,-13-4 78,4 2 78,-7 4 78,0 0 78,2 4 94,-4-1 94,2 5 94,0-3 94,2 5 110,3-1 110,-1 2 110,5-3 110,3 0 125,2 1 125,0-3 125,2 2 125,2 1 125,4-3 141,7 6 141,2-1 141,6-8 156,-4 3 156,4-1 156,0-5 156,1-2 156,13 0 172,-8-9 172,-2 3 172,-4-1 172,-6 0 188,2-2 188,-4 4 188,-1-1 188,-3 2 203,-2 0 203,-3-1 203,-4 5 203,12-4 219,-12 4 219,7-4 219,-7 4 219,6-4 235,-6 4 235,0 0 235,0 0 235,0 0 235,0 0 250,0 0 250,26 6 250,-18-2 250,11 3 266,-6-3 266,8 2 266,2 0 266,-3 0 281,15-2 281,6-2 281,-5 0 281,0-4 297,1 0 297,0-5 297,-1-2 297,3-1 313</inkml:trace>
  <inkml:trace contextRef="#ctx0" brushRef="#br0">14764 6588 0,'0'0'0,"0"0"16,0 0 16,0 0 16,0 0 16,-39 15 16,24-5 31,-4 2 31,-4 11 31,1-1 47,-1 0 47,4-2 47,6-2 47,1-1 63,3-1 63,2 1 63,3-1 63,4-1 63,0 1 78,0 0 78,4-3 78,5-3 78,5 2 94,-5 1 94,7-8 94,5 2 94,11-3 110,4-4 110,1-4 110,-1-8 110,-4-4 125,0-3 125,0-4 125,-2-8 125,-3 0 125,1-6 141,4-20 141,-8-1 141,-5 8 156,-8 10 156,1-27 156,-6 19 156,-4 4 172,-2 5 172,3 2 172,-8-19 172,3 36 188,-2 4 188,-1 4 188,3 1 203,-3 2 203,2 4 203,3 5 203,-11-4 219,11 4 219,0 0 219,-16 12 219,3 2 219,-6 15 235,4 4 235,-2 2 235,2 3 235,0 2 250,7 1 250,1 0 250,5 1 250,0 1 266,2-3 266,0 4 266,6-1 266,3 0 281,1 1 281,-1-6 281,4 2 281,1-1 297,-1-3 297,8-3 297,2-2 297,-1-6 313,10-3 313,6-10 313</inkml:trace>
  <inkml:trace contextRef="#ctx0" brushRef="#br0">16426 5986 0,'0'0'0,"0"0"16,0 0 16,0 0 16,0 0 16,0 0 32,0 0 32,0 0 32,0 0 32,0 0 32,0 0 47,0 0 47,0 0 47,0 0 47,0 0 63,0 0 63,0 0 63,0 0 63,0 0 78,0 0 78,0 0 78,0 0 78,-4 27 94,4-27 94,0 0 94,0 0 94,0 0 110,0 0 110,0 0 110,0 0 110,0 0 125,0 0 125,0 0 125,0 0 125,0 0 141,0 0 141,0 0 141,0 0 141,0 0 157,0 0 157,0 0 157,0 0 157,0 0 172,0 0 172,0 0 172,0 0 172,10-25 188,-10 25 188,0 0 188,0 0 188,0 0 188,0 0 203,-12 44 203,5-13 203,-4-1 219,1 3 219,6 2 219,-5-2 219,2 0 219,5-1 235,-3 0 235,0-6 235,3-3 235,2-5 250,2 2 250,3-3 250,0-1 250,2 1 266,1-1 266,-1-6 266,5 1 266,-1-1 282,2-3 282,4 0 282,1-4 282,0-3 297,3-3 297,-1-2 297,10-8 297,-1 0 297,1-5 313,-5-4 313,3-1 313,-3-2 313,-4-1 328,1-4 328,-4 2 328,3 0 328,-5-3 344,-2 2 344,1 0 344,-6 5 344,-1 5 360,-1 1 360,-5 3 360,2-3 375,-2 1 375,1 5 375,-1-1 375,-2 3 375,2 2 391,-2 0 391,0 0 391,0 1 391,0 7 407,-2-14 407,2 8 407,0 6 407,0-10 422,0 10 422,0-9 422,0 9 422,0 0 438,0-10 438,0 10 438,0 0 438,0 0 453,0 0 453,0 0 453,0 0 453,0 0 469,0 0 469,-32 31 469,14-5 469,2 2 485,-3 2 485,4 1 485,1 2 485,0-2 485,3-1 500,1 1 500,6 0 500,2 0 500,2 2 516,2-2 516,2-1 516,8 2 516,-3-10 532,5 7 532,0-9 532,7 4 532,-4-7 547,0-2 547,-2-5 547,2-2 547,2-3 563,13-5 563</inkml:trace>
  <inkml:trace contextRef="#ctx0" brushRef="#br0">17692 5924 0,'-9'-8'0,"9"8"16,0 0 16,-20 2 16,20-2 16,-19 9 31,3 1 31,-4 2 31,-5 9 31,2 4 31,0-1 47,3 3 47,1 2 47,6-1 47,-3 1 63,7 0 63,2 0 63,3 2 63,4-7 78,4 7 78,1-6 78,3 3 78,7-5 94,-7-2 94,3-3 94,12 5 94,-4-4 109,1-3 109,-6-4 109,2-2 109,-2 1 125,-3-5 125,0-5 125,1 2 125,-12-3 141,20-3 141,-4-4 141,0-4 141</inkml:trace>
  <inkml:trace contextRef="#ctx0" brushRef="#br0">17528 6225 0,'0'0'16,"-11"0"16,11 0 16,0 0 16,0 0 31,0 0 31,0 0 31,0 0 31,0 0 47,0 0 47,0 0 47,0 0 47,52 8 63,-32-8 63,1 2 63,2-2 63,-1 0 63,13 0 78,-8 0 78,-4-2 78,0 0 78,-3-2 94,1-2 94</inkml:trace>
  <inkml:trace contextRef="#ctx0" brushRef="#br0">18399 5849 0,'3'-9'0,"-1"3"15,3-2 15,-3 2 15,-2 6 15,2-8 15,-2 8 31,2-7 31,-2 7 31,0 0 46,2-9 46,-2 9 46,0 0 46,3-5 62,-3 5 62,0 0 62,0 0 62,0 0 62,0 0 78,2-7 78,-2 7 78,0 0 93,0 0 93,0 0 93,0 0 93,0 0 93,0 0 109,0 0 109,0 0 109,0 0 109,21 19 125,-17-9 125,1 3 125,1 3 125,4 2 140,-8 3 140,7 8 140,0 0 140,-7 0 156,6 2 156,-6-7 156,-2-1 156,7 7 171,-3-5 171,-2-3 171,3 0 171,-1 9 187,1-9 187,-2-2 187,1-3 187,-2-2 203,0-2 203,3 0 203,-3-3 203,2-2 203,-1 0 218,-1-1 218,-2-7 218,3 14 218,-3-14 234,2 11 234,0-7 234,-2-4 234,0 0 250,3 10 250,-3-10 250,0 0 250,2 5 265,-2-5 265,0 0 265,0 0 265,0 0 281,2 9 281,-2-9 281,0 0 281,0 0 296,0 0 296,0 0 296,0 0 296,0 0 312</inkml:trace>
  <inkml:trace contextRef="#ctx0" brushRef="#br0">18883 5836 0,'2'-6'0,"-2"6"0,0 0 15,0 0 15,4-6 15,-4 6 15,0 0 31,0 0 31,0 0 31,0 0 31,2-11 46,-2 11 46,0 0 46,0 0 46,0 0 62,0 0 62,0 0 62,6-8 62,-6 8 78,0 0 78,0 0 78,0 0 78,0 0 93,0 0 93,0 0 93,0 0 93,2-9 109,-2 9 109,0 0 109,0 0 109,0 0 125,0 0 125,0 0 125,0 0 125,0 0 140,0 0 140,0-5 140,0 5 140,0 0 140,0 0 156,0 0 156,0 0 156,0 0 156,0 0 171,0 0 171</inkml:trace>
  <inkml:trace contextRef="#ctx0" brushRef="#br0">18466 5771 0,'0'0'0,"-8"-7"0,8 7 16,0 0 16,0 0 16,0 0 16,-2-8 32,2 8 32,0 0 32,-2-7 32,2 7 47,0 0 47,0-9 47,0 9 47,0 0 63,2-11 63,-2 11 63,2-6 63,-2 6 63,8-7 79,-4 2 79,5 1 79,-2 0 79,-1-1 94,4 3 94,-1-2 94,2 2 94,-11 2 110,19-2 110,-8 0 110,-11 2 110,18 2 125,-9 0 125,-9-2 125,21 6 125,-14-1 141,1-1 141,2 2 141,-3-1 141,-1 2 157,1 1 157,1 1 157,-4-1 157,3 0 172,-3 0 172,3 2 172,-5-1 172,3 0 172,0 2 188,-3-2 188,0-1 188,0 2 188,1-4 204,-3-6 204,0 16 204,-5-8 204,1 1 219,-3 2 219,-7 1 219,1 0 219,-4-5 235,4 4 235,-3-1 235,0-2 235,0 1 250,0-1 250,0 1 250,5-5 250,1 0 266,1 0 266,9-4 266,-15 6 266,15-6 282,-10 4 282,10-4 282,-9 4 282,9-4 297,0 0 297,0 0 297,-11 3 297,11-3 313,0 0 313,0 0 313,0 0 313,0 0 329,0 0 329,0 0 329,0 0 329,0 0 329,0 0 344,0 0 344,0 0 344,0 0 344,0 0 360,0 0 360,0 0 360,0 0 360,22-16 375,-22 16 375,17-1 375,-17 1 375,0 0 391,27 1 391,-27-1 391,20 7 391,-10-3 407,1-2 407,5 6 407,0 0 407,0 3 407,-1 0 422,0-1 422,-2 2 422,1 0 438,-1 3 438,1-3 438,0 5 438,9 5 454,-8-4 454,0-3 454,-4-2 454,2-3 454,-1 2 469,-5-2 469,-1-2 469,1 1 485,0-1 485,-4-4 485,-3-4 485,8 12 485,-3-7 500,-5-5 500,7 7 500,-7-7 500,7 6 516,-7-6 516,7 7 516,-7-7 532,11 10 532,-7-5 532,2 0 532,0 0 532,-6-5 547,13 10 547,-8-6 547,-5-4 547,8 5 563,-8-5 563,6 7 563,-6-7 563,0 0 579,0 0 579</inkml:trace>
  <inkml:trace contextRef="#ctx0" brushRef="#br0">18951 5211 0,'0'0'0,"0"0"16,-7-10 16,7 10 16,0 0 16,-2-10 31,2 10 31,0 0 31,0 0 31,0-10 47,0 10 47,0 0 47,9-11 47,-2 8 63,-7 3 63,16-9 63,-7 5 63,7-3 63,0 6 78,-2-4 78,-3 3 78,-11 2 78,18 0 94,-18 0 94,0 0 94,20 5 94,-20-5 110,10 6 110,-10-6 110,0 9 110,0-9 125,-6 20 125,2-12 125,-7 6 125,0 0 141,1 1 141,2-1 141,-1-1 141,0-3 156,4-3 156,-2 2 156,5-1 156,-5 3 172,7-5 172,-2 4 172,2-10 172,7 19 188,1-1 188,2-3 188,1 1 188,2 0 203,2-1 203,-4 1 203,3-1 203,-1-1 219,-1-2 219,-1 3 219,-2-5 219,-4-1 235,0-2 235,-3 0 235,3 1 235,-5-8 235,4 7 250,-4-7 250,2 9 250,-2-9 250,0 0 266,0 13 266,0-13 266,-4 8 266,4-8 281,-12 8 281,5-2 281,7-6 281,-11 8 297,4-4 297,2 0 297,5-4 297,-11 7 313,11-7 313,-7 4 313,7-4 313,0 0 328,-8 8 328,8-8 328,-6 2 328,6-2 344,0 0 344,-6 4 344,6-4 344,0 0 344,0 0 360,0 0 360,0 0 360,-9 6 360,9-6 375,0 0 375,0 0 375,0 0 375,-7 2 391,7-2 391,0 0 391,0 0 391,0 0 406,0 0 406,0 0 406,0 0 422,0 0 422,-10 5 422,10-5 422,0 0 422,-9 4 438,9-4 438</inkml:trace>
  <inkml:trace contextRef="#ctx0" brushRef="#br0">19900 6433 0,'0'0'0,"0"0"0,0 0 15,0 0 15,0 0 15</inkml:trace>
  <inkml:trace contextRef="#ctx0" brushRef="#br0">3038 8074 0,'0'0'0,"2"-8"15,-2 8 15,2-8 15,-2 8 15,0 0 15,4-11 31,-4 11 31,0 0 31,0-8 31,0 8 46,0 0 46,0 0 46,3-9 62,-3 9 62,0 0 62,0 0 62,2-7 78,-2 7 78,0 0 78,0 0 78,0 0 93,0 0 93,4-11 93,-4 11 93,0 0 93,0 0 109,0 0 109,0 0 109,0 0 109,2-8 125,-2 8 125,0 0 125</inkml:trace>
  <inkml:trace contextRef="#ctx0" brushRef="#br0">22456 5489 0,'0'0'0,"-2"-11"15,2 11 15,0-8 15,0 8 15,-2-10 31,2 10 31,0-8 31,0 8 31,0-8 47,0 8 47,0-11 47,0 11 47,0 0 47,0-8 62,0 8 62,0 0 62,0 0 78,0 0 78,0 0 78,0 0 78,0 0 78,2 29 94,-4-10 94,0 11 94,-5 4 94,-1 4 109,2-3 109,-1 3 109,1-5 109,-1 5 125,-5-5 125,7-1 125,1 0 125,-7-1 140,3-7 140,2-3 140,1-3 140,3-1 156,-2-1 156,-1 1 156,3-5 156,-1-2 172,1 0 172,-1-2 172,3-8 172,-4 13 187,4-13 187,0 10 187,0-10 187,-2 9 203,2-9 203,0 0 203,-7 5 203,7-5 219,0 0 219,0 0 219,0 0 219,0 0 219,0 0 234,0 0 234,11-29 234,-4 21 250,-7-2 250,5-5 250,0-3 250,1 1 265,-1-1 265,4 0 265,3-9 265,-4 2 265,3-3 281,4 0 281,-2 3 281,-3-1 281,-1 8 297,-1-1 297,2 1 297,1 0 297,-2 0 312,3 3 312,-1-2 312,0 3 312,1-1 328,1 1 328,0 2 328,0 2 328,-2-3 344,5 2 344,-3 6 344,-3-1 344,1 2 344,-2-1 359,1 3 359,-1 2 359,-9 0 359,21 2 375,-15 3 375,1-1 375,2 2 375,-3-1 390,9 10 390,-7 0 390,-3-1 390,7 2 406,-6-1 406,-1-1 406,-1 3 406,1-5 422,-3 2 422,1-1 422,-1-1 422,-4-1 437,2-1 437,-3-2 437,-1 2 437,-1-2 453,-6 4 453,-3 1 453,-2-1 453,-2-2 469,-12 5 469,5-2 469,5-5 469,1-2 484,6-2 484,-3 0 484,-2-2 484,4 0 500,0-2 500,14 0 500,-20 0 500,20 0 500,-14-2 515,14 2 515,-14-6 515,14 6 531,-9-2 531,9 2 531,-9-4 531,9 4 531,0 0 547,0 0 547,-7-6 547,7 6 547,0 0 562,0 0 562,0 0 562,0 0 562,-2-6 578,2 6 578,0 0 578,0 0 578,0 0 594,0 0 594,0 0 594,0 0 594,0 0 609,0 0 609,0 0 609,0 0 609,0 0 609,0 0 625,0 0 625,37 10 625,-30-6 640,1 0 640,9 4 640,-4 3 640,4-4 640,-2 4 656,6-3 656,9 9 656,-6-7 672,-1-1 672,7 7 672,-7-6 672,-6-2 672,0-2 687,-1 0 687,-3 1 687,1-1 687,2-1 703,-7-1 703,3 1 703,-3-1 703,0-2 719,-5 3 719,-4-5 719,12 4 719,-12-4 734,11 1 734,-11-1 734,9 2 734,-9-2 750,12 2 750,-12-2 750,0 0 750,13 3 765,-13-3 765,0 0 765,14 0 765,-14 0 781,0 0 781,14 0 781,-14 0 781,0 0 797,0 0 797,0 0 797,16-3 797,-16 3 797,0 0 812,0 0 812,0 0 812,11 0 812,-11 0 828,0 0 828,0 0 828,0 0 828,0 0 844,0 0 844,13-2 844,-13 2 844,0 0 859,0 0 859,0 0 859,0 0 859,0 0 875,0 0 875,10-3 875</inkml:trace>
  <inkml:trace contextRef="#ctx0" brushRef="#br0">23231 5672 0,'0'0'0,"0"0"15,0 0 15,0 0 15,0 0 15,0 0 15,0 0 31,0 0 31,0 0 31,12-24 46,-9 17 46,-1 1 46,2-1 46,-1 0 46,-1-2 62,0 2 62,2-1 62,-1 0 62,0 2 78,-1-2 78,0 2 78,0 0 78,-2 6 93,5-10 93,-5 3 93,0 7 93,4-9 109,-4 9 109,2-7 109,-2 7 109,3-6 125,-3 6 125,0 0 125,0 0 125,2-9 125,-2 9 140,0 0 140,0 0 140,0 0 140,0 0 156,0 0 156,0 0 156,0 0 171,0 0 171,-7 33 171,-2-14 171,3 11 171,-6 1 187,3 0 187,0 0 187,1 0 187,0-3 203,1 4 203,5-8 203,0-3 203,2-5 218,2 2 218,-2 2 218,0-6 218,4 2 234,1-2 234,-3-1 234,2-5 234,-2 0 250,3 1 250,0-3 250,2 0 250,2-2 265,-3-3 265,6 2 265,-12-3 265,28-3 281,-15-1 281,6-3 281,-2-1 281,2-4 296,-1-1 296,7-11 296,0 2 296,-4-3 312,-1 1 312,1 0 312,-7 0 312,-3 6 328,0 2 328,-1-1 328,-1 1 328,-3-1 328,-1 3 343,5 0 343,-6-1 343,3 6 343,-5 0 359,0-1 359,0 1 359,0 2 359,1-2 375,-1 1 375,-2 1 375,0 7 375,2-14 390,0 8 390,2 0 390,-4 6 390,0-12 390,2 6 406,-2 6 406,2-11 406,-2 11 406,0-9 421,0 9 421,2-9 421,-2 9 437,2-6 437,-2 6 437,0-8 437,0 8 437,0 0 453,0 0 453,3-7 453,-3 7 468,0 0 468,0 0 468,0 0 468,0 0 468,0 0 484,-9 38 484,1-25 484,1 7 484,1-5 500,-1 4 500,1 1 500,0-1 515,0-1 515,-3-2 515,7 4 515,-5-2 515,2-1 531,-2-1 531,5 1 531,-1 1 531,-1-2 546,2 3 546,0-5 546,-1 1 546,3-3 562,3-2 562,-6 9 562,-1-9 562,1-1 578,3 2 578,0-2 578,0-9 578,0 17 593,3-10 593,-3-7 593,2 15 593,3-10 593,-1 4 609,3-3 609,-1 0 609,2-2 609,-8-4 625</inkml:trace>
  <inkml:trace contextRef="#ctx0" brushRef="#br0">24963 5452 0,'2'-10'0,"3"1"16,-5 3 16,0 6 16,0-10 16,0 10 32,-7-8 32,7 8 32,-7-7 32,7 7 47,-20 0 47,-1 3 47,2 2 47,-15 7 63,-4 4 63,1 3 63,-1 2 63,-2 4 78,4 2 78,2 0 78,2 2 78,5-3 94,1 1 94,6-1 94,0-1 94,6-4 94,7-1 110,0-3 110,5-1 110,2 1 110,2-2 125,5 2 125,2 0 125,5 0 125,-3-5 141,7 0 141,12 6 141,0-3 141,2-3 157,2-1 157,-2-3 157,0 0 157,-7-3 172,-2-4 172,-3-1 172,-2 0 172,1-4 172,-1-4 188,-2 2 188</inkml:trace>
  <inkml:trace contextRef="#ctx0" brushRef="#br0">24554 5752 0,'21'12'0,"-2"-5"16,-2-6 16,4 3 16,13 1 32,0-2 32,-2 0 32,-4-1 32,-5-2 32,-3 0 47,-2 0 47,-2 0 47,5 0 47,-9 0 63,1 0 63,-13 0 63,13-2 63,-13 2 79,12 0 79,-12 0 79,11-3 79,-11 3 94,0 0 94,12-1 94,-12 1 94,0 0 110,0 0 110,0 0 110,16-2 110,-16 2 125,0 0 125,0 0 125,0 0 125,9-2 141,-9 2 141,0 0 141,0 0 141,0 0 157,0 0 157,20-3 157</inkml:trace>
  <inkml:trace contextRef="#ctx0" brushRef="#br0">25889 5244 0,'4'-8'0,"-4"8"0,0 0 15,5-6 15,-5 6 15,0 0 15,0 0 15,0 0 31,-5 33 31,-1-1 31,-4 8 46,-5-4 46,-6 24 46,-2-13 46,7-5 46,-9 15 62,6-12 62,2-8 62,0-2 62,2 0 78,0-4 78,4 0 78,3-9 78,-2-1 93,3-6 93,3-4 93,-1 2 93,1-5 109,2 0 109,0 1 109,2-9 109,-8 8 125,8-8 125,-2 9 125,2-9 125,0 0 125,-2 7 140,2-7 140,0 0 140,0 0 140,0 0 156,0 0 156,4-30 156,0 9 171,6-10 171,3-4 171,-1-1 171,2-6 171,2 1 187,8-23 187,-3 5 187,-2 14 187,-4 5 203,2 6 203,3-4 203,3 6 203,-7 0 218,4 4 218,1-1 218,-6 9 218,6-5 234,-2 7 234,1 3 234,-4 5 234,2 0 250,3-1 250,11 2 250,-9 0 250,-6 5 265,2 1 265,-5 3 265,-14 0 265,22 5 281,-10-2 281,-3 5 281,4 1 281,-1 4 281,-1 1 296,-4 2 296,1 3 296,-6 0 312,-2-2 312,0 3 312,-8 11 312,-1-7 312,-2 5 328,-3-2 328,-1 1 328,-8-4 328,0-1 343,-3 0 343,2-1 343,-3-3 343,3-4 359,4-3 359,0-2 359,-6 6 359,3-5 375,6-3 375,2-2 375,4 0 375,-1-1 390,6 1 390,-3-4 390,9-2 390,-11 6 390,11-6 406,-8 7 406,4-5 406,4-2 421,-4 5 421,4-5 421,-5 8 421,5-8 421,-4 12 437,4-5 437,0 1 437,0-8 453,0 17 453,6-7 453,-3-2 453,3 9 468,4-7 468,-1 4 468,0-3 468,2 2 468,3 0 484,1 0 484,0-1 484,0-4 484,4 1 500,-3 0 500,2 0 500,0-5 515,2 0 515,1-1 515,0-8 515,-1 1 515,14-8 531</inkml:trace>
  <inkml:trace contextRef="#ctx0" brushRef="#br0">26600 4654 0,'9'-8'0,"2"2"0,1 3 16,-3 0 16,-9 3 16,21-2 16,-21 2 16,18 2 31,-18-2 31,14 3 31,-5 1 31,-9-4 47,9 13 47,-5-4 47,-1-3 47,2 4 63,-3 1 63,-2 4 63,0 6 63,0-4 78,-2 1 78,2 3 78,-3-3 78,1-1 94,-1 1 94,3-4 94,0 5 94,0-3 94,3-1 110,2 2 110,-3-1 110,0 0 110,5-1 125,-3 1 125,1-4 125,0 0 125,-3-1 141,3-3 141,-3 1 141,-2-9 141,2 13 156,0-6 156,-2-7 156,2 13 156,-2-13 172,-4 7 172,4-7 172,-2 15 172,-5-9 188,2 1 188,-2-2 188,3 2 188,4-7 203,-14 10 203,7-4 203,0-1 203,7-5 219,-9 7 219,9-7 219,-8 7 219,8-7 235,-8 4 235,8-4 235,0 0 235,-9 6 250,9-6 250,0 0 250,0 0 250,-9 3 250,9-3 266,0 0 266,0 0 266,0 0 281,-10 8 281,10-8 281,0 0 281,0 0 281,-8 3 297,8-3 297,-20 6 297,10-3 297,-8 1 313,0-2 313</inkml:trace>
  <inkml:trace contextRef="#ctx0" brushRef="#br0">22564 6776 0,'0'0'0,"0"0"16,-10 1 16,10-1 16,0 0 16,0 0 16,0 0 31,30 4 31,9-5 31,9 1 31,30-8 47,5 3 47,72-9 47,-43 8 47,-20-3 63,74-5 63,-54 6 63,50-7 63,-7 6 78,-43 0 78,43 1 78,-45-1 94,-22 5 94,74-10 94,-59 10 94,-19-3 110,-2 5 110,2-4 110,3-2 110,-2 4 125,-1-4 125,-4 0 125,2-1 125,-5 1 125,1 1 141,-1-1 141,-5-1 141,0 1 141,-17 1 156,-7 1 156,-4 2 156,1 0 156,1 4 172,-3-2 172,-3-1 172,0 3 172,-6 0 188,-9 3 188,-3-3 188,-5 0 188,-4 0 203,-1 0 203,-3 0 203,-9 0 203,13 0 203,-5 0 219,-8 0 219,11 0 219,-11 0 219,11 2 235,-11-2 235,0 0 235,10 0 235,-10 0 250,0 0 250,0 0 250,11-2 250,-11 2 266,0 0 266,0 0 266,0 0 266,11 0 281,-11 0 281,0 0 281,0 0 281,0 0 297,0 0 297,7-3 297,-7 3 297,0 0 313,0 0 313</inkml:trace>
  <inkml:trace contextRef="#ctx0" brushRef="#br0">23346 7073 0,'0'0'0,"0"0"0,0 0 15,0 0 15,64 4 15,-16-4 15,27 0 31,9-2 31,71 2 31,-40-3 31,46 0 47,-3-3 47,-1 2 47,-2 2 47,-43-2 62,50 2 62,-58-1 62,-13 1 62,65-4 78,-53 0 78,-20 0 78,2 1 78,-2-3 94,-4 3 94,-3-1 94,-4-1 94,-21 1 109,-8-2 109,-4 4 109,-3-3 109,-10 3 109,-4 0 125,-4 0 125,-4 2 125,-2 0 125,-1 0 140,-2-1 140,-9 3 140,14-1 140,-14 1 156,9-3 156,-9 3 156,8-1 156,-8 1 172,0 0 172,13 0 172,-13 0 172,0 0 187,6-3 187,-6 3 187,0 0 187,0 0 203,0 0 203,11 0 203,-11 0 203,0 0 203,0 0 219,0 0 219,0 0 219,10-1 219,-10 1 234,0 0 234,0 0 234,0 0 234,0 0 250,0 0 250,9-2 250,-9 2 250,0 0 265,0 0 265,0 0 265,0 0 265,0 0 281,0 0 281,0 0 281,0 0 281,9-2 297,-9 2 297,0 0 297,0 0 297,0 0 312,0 0 312,0 0 312,0 0 312,0 0 328,0 0 328,0 0 328,0 0 328,0 0 344,0 0 344,0 0 344,0 0 344,0 0 359,0 0 359</inkml:trace>
  <inkml:trace contextRef="#ctx0" brushRef="#br0">2998 8808 0,'0'0'0,"-7"-8"16,7 8 16,0 0 16,0 0 16,0 0 32,0 0 32,0 0 32,0 0 32,0 0 47,0 0 47,0 0 47,0 0 47,0 0 63,0 0 63,0 0 63,0 0 63,0 0 79,-4-4 79,4 4 79,0 0 79,0 0 94,0 0 94,0 0 94,0 0 94,0-15 110,0 15 110,4-18 110,-1 9 110,-1-7 110,0 1 125,4-1 125,-4 4 125,0 1 141,-2 3 141,0 0 141,2 2 141,-2 6 141,2-10 157,-2 10 157,3-7 157,-3 7 157,0 0 172,0 0 172,0 0 172,0 0 172,0 0 188,-11 38 188,1-10 188,1 4 188,0 4 204,1 1 204,4 2 204,-3-3 204,7 2 219,-2 0 219,2-4 219,2 0 219,1-2 219,3-2 235,2-5 235,-2-5 235,5-3 235,2 1 250,2-3 250,1-1 250,9 6 266,-2-7 266,-2-2 266,-2-5 266,0 0 266,2-3 282,-1-3 282,1-1 282,0-5 297,-2 0 297,2-3 297,-2-3 297,5-9 297,-3-3 313,0-3 313,-6 0 313,0-3 313,-4-3 329,0-2 329,-2 2 329,-2-1 329,-2 4 344,-1-3 344,-2 0 344,0 11 344,-2-1 360,0 7 360,0-3 360,0 4 360,0 2 360,0 0 375,0 5 375,0 0 375,0 8 391,0-15 391,0 7 391,0 8 391,4-11 407,-4 11 407,0 0 407,-4-12 407,4 12 407,0 0 422,4-7 422,-4 7 422,0 0 422,0 0 438,0 0 438,0 0 438,0 0 438,0 0 454,0 0 454,4 38 454,-2-23 454,-2 5 469,-2-2 469,4 4 469,-4 7 469,2 5 485,0-4 485,0-1 485,0-2 485,0-4 500,2-5 500,-4 0 500,4 2 500,-2-4 516,2 3 516,-2-3 516,3 1 516,-1-4 516,0 2 532,-2-3 532,4 4 532,-1 1 532,1-3 547,-2-1 547,4-3 547,-2 3 563,0-4 563,3 6 563,0-2 563,-2-5 563,2-1 579,-1 0 579</inkml:trace>
  <inkml:trace contextRef="#ctx0" brushRef="#br0">3866 8972 0,'0'0'0,"0"0"16,0 0 16,0 0 16,0 0 16,0 0 31,0 0 31,0 0 31,0 0 31,0 0 47,0-10 47,0 10 47,0 0 47,0 0 63,0 0 63,0 0 63,17-8 63,-17 8 78,0 0 78,14-5 78,-14 5 78,14-6 94,-14 6 94,15-6 94,-15 6 94,19-6 94,-19 6 109,18-4 109,-11 0 109,-7 4 125,19-4 125,-19 4 125,0 0 125,15-5 141,-15 5 141,0 0 141,13-3 141,-13 3 141,0 0 156,0 0 156,0 0 156,12-4 156,-12 4 172,0 0 172,0 0 172,0 0 172,0 0 188,0 0 188,0 0 188,14-3 188,-14 3 203,0 0 203,0 0 203,0 0 203,0 0 219,0 0 219,0 0 219,0 0 219,0 0 234,0 0 234,0 0 234,0 0 234,0 0 250,12-6 250,-12 6 250,0 0 250,0 0 250,0 0 266,0 0 266,0 0 266,0 0 281,0 0 281,0 0 281,0 0 281,0 0 297,0 0 297,0 0 297,0 0 297,0 0 297,0 0 313,0 0 313,0 0 313,0 0 313,0 0 328,0 0 328,0 0 328,0 0 328,0 0 344,0 0 344,0 0 344,0 0 344,0 0 359,0 0 359,0 0 359,0 0 359,0 0 375,0 0 375,0 0 375,0 0 375,0 0 391,0 0 391,0 0 391,0 0 391,0 0 406,0 0 406,0 0 406,0 0 406,0 0 422,0 0 422,-23 27 422,23-27 422,-7 6 422,7-6 438,0 0 438,-12 7 438,12-7 438,0 0 453,-7 7 453,7-7 453,0 0 453,0 0 469,-11 6 469,11-6 469,0 0 469,0 0 484,0 0 484,0 0 484,0 0 484,-9 7 500,9-7 500,0 0 500,0 0 500,0 0 516,0 0 516,0 0 516,0 0 516,0 0 531,0 0 531,0 0 531,0 0 531,-9 4 547,9-4 547,0 0 547,0 0 547,0 0 563,0 0 563,0 0 563,0 0 563,0 0 578,0 0 578,0 0 578,0 0 578,0 0 578,0 0 594,0 0 594,0 0 594,0 0 609,0 0 609,0 0 609,0 0 609,0 0 625,0 0 625,0 0 625,0 0 625,0 0 625,0 0 641,0 0 641,0 0 641,0 0 641,0 0 656,0 0 656,0 0 656,0 0 656,0 0 672,0 0 672,0 0 672,0 0 672,0 0 688,0 0 688,0 0 688,0 0 688,0 0 688,0 0 703,0 0 703,0 0 703,0 0 703,-28-11 719,28 11 719,0 0 719,0 0 734,0 0 734,-9-6 734,9 6 734,0 0 734,0 0 750,-11-3 750,11 3 750,0 0 750,0 0 766,0 0 766,0 0 766,-12-7 781,12 7 781,0 0 781,0 0 781,0 0 781,0 0 797,0 0 797,-9-8 797,9 8 797,0 0 813,0 0 813,0 0 813,0 0 813,0 0 828,0 0 828,28-14 828,-13 8 828,4-3 844,2 5 844,-1-6 844,1 4 844,0-1 859,-2 1 859,2 3 859,0-4 859,-3 3 875,-18 4 875,34-2 875,-16-3 875,-18 5 891,28 0 891,-28 0 891,18-1 891,-18 1 906,18 4 906,-18-4 906,14 4 906,-14-4 906,12 6 922</inkml:trace>
  <inkml:trace contextRef="#ctx0" brushRef="#br0">4082 9110 0,'0'0'0,"0"0"0,0 0 0,0 0 15,0 0 15,0 0 15,0 0 15,0 0 31,0 0 31,0 0 31,0 0 46,39 4 46,-39-4 46,40-8 46,-5 1 46,-8 3 62,5 0 62,2-2 62,-9 0 62,-2 0 78,11-3 78</inkml:trace>
  <inkml:trace contextRef="#ctx0" brushRef="#br0">2261 8664 0,'8'-16'0,"-4"3"0,-1 1 16,3 2 16,-4-1 16,1 1 16,3 4 16,-3-3 32,-3 9 32,7-9 32,-5 1 32,-2 8 47,3-8 47,-3 8 47,0 0 47,4-7 63,-4 7 63,0 0 63,0 0 63,0 0 79,0 0 79,0 0 79,16 36 79,-11-4 94,1-4 94,1 7 94,-3 0 94,-1 2 94,2-2 110,-3 2 110,3-4 110,-3 1 125,0 2 125,0-4 125,0 0 125,-2-8 141,0-4 141,3 1 141,-3-3 141,2-3 141,-2-1 157,2-1 157,-2-3 157,0-2 172,0 0 172,0-8 172,2 15 172,-2-15 172,3 10 188,-3-10 188,0 7 188,0-7 188,0 0 204,0 7 204,0-7 204,0 0 204,0 0 219,0 0 219,0 0 219,0 0 219,0 0 235,0 0 235,0 0 235,0 0 235,0 0 250,9-23 250,-4 6 250,1-2 250,1-13 266,3-2 266,-1 4 266,4-5 266,-3 2 282,3 2 282,-4-1 282,3 3 282,-3-2 297,-1 6 297,2 6 297,-3 0 297,0 1 297,1 2 313,0-1 313,-1 5 313,-1 2 313,1-4 329,-1 1 329,2 5 329,-3 2 329,-5 6 344,6-13 344,-6 13 344,7-9 344,-7 9 360,0 0 360,7-9 360,-7 9 360,0 0 375,0 0 375,11-4 375,-11 4 375,0 0 391,0 0 391,0 0 391,0 0 391,0 0 407,0 0 407,11 18 407,-11-18 407,0 17 422,-2-7 422,2-10 422,-6 24 422,-1-9 438,0 1 438,-5-1 438,4-1 438,-5-2 454,2 0 454,3-1 454,-1-3 454,-1 1 454,3-1 469,7-8 469,-13 10 469,8-6 469,5-4 485,-14 10 485,14-10 485,-11 8 485,11-8 500,-7 4 500,7-4 500,0 0 500,-7 9 516,7-9 516,0 0 516,0 0 516,-9 9 532,9-9 532,0 0 532,0 0 532,0 0 547,0 0 547,-4 9 547,4-9 547,0 0 563,0 16 563,0-5 563,0-11 563,4 21 563,-1-3 579,3-4 579,-4 5 579,5 2 579,1-6 594,0 5 594,1-2 594,1 0 610,6 10 610,-5-8 610,1-4 610,-1 0 610,-3-1 625,5 2 625,0-3 625,1 1 625,-1-1 641,1-2 641,0 0 641,2 1 641,-5-2 657,6 2 657,-4-2 657,2 3 657,-3-6 672,-3 1 672,-2-3 672</inkml:trace>
  <inkml:trace contextRef="#ctx0" brushRef="#br0">5032 8586 0,'15'-6'0,"-15"6"0,0 0 0,8-7 16,1 3 16,-1-1 16,-8 5 16,13-12 16,-6 7 32,3-3 32,-6 2 32,3-1 47,-3 1 47,3-1 47,-7 7 47,5-12 47,-5 12 63,0-8 63,0 8 63,0 0 63,-12-10 79,12 10 79,-21-2 79,6 4 94,15-2 94,-39 5 94,23 0 94,0 2 94,0 2 110,3 2 110,1 2 110,1-1 110,2 2 125,1 0 125,4 3 125,1-3 125,6 5 141,-1-1 141,5-2 141,2 3 141,0 0 157,8 7 157,-6-4 157,0-2 157,1-4 172,-6 1 172,3-2 172,-7 2 172,6-1 172,-4-1 188,-4-3 188,3 3 188,-3-1 188,0 2 204,-3-3 204,1 5 204,0-6 204,-2 1 219,0-1 219,2-3 219,2 0 219,-4 0 235,4 2 235,-3-2 235,1 0 235,2 8 250,-2-1 250,0 2 250,2-3 250,-2 3 266,2-1 266,0-1 266,0 1 266,0-1 282,0 0 282,0 0 282,0 1 282,0 0 297,0-5 297,0 1 297,0-4 297,0 2 313,2-3 313,0 3 313,0-3 313,0 0 329,1 0 329,1 0 329,4 1 329,-2-5 329,3 2 344,8 2 344,0 0 344,-2-2 360,-4-3 360,-3-2 360,4 2 360,-12-3 360,0 0 375,0 0 375</inkml:trace>
  <inkml:trace contextRef="#ctx0" brushRef="#br0">4547 8641 0,'0'0'0,"7"-13"0,-7 13 0,4-9 15,-4 9 15,9-11 15,-9 11 15,8-7 31,-8 7 31,0 0 31,6-9 31,-6 9 47,0 0 47,5-8 47,-5 8 47,0 0 47,0 0 62,0 0 62,0 0 62,0 0 62,0 0 78,0 0 78,0 0 78,13 29 78,-5-1 93,-6-1 93,2 5 93,1 2 93,-1 3 109,-2 0 109,-2-5 109,0 4 109,0-5 125,0-1 125,3 0 125,-3 2 125,4-12 140,-4 1 140,2-2 140,-2-4 140,-2-3 156,4 1 156,-2-2 156,0-1 156,0-10 172,3 12 172,-3-12 172,0 13 172,0-13 187,0 0 187,0 12 187,0-12 187,3 8 203,-3-8 203,0 0 203,0 0 203,0 0 218,0 0 218,0 0 218,0 0 218,0 0 234,0 0 234,0 0 234,0 0 234,0 0 234,0 0 250,2-39 250,0 31 250,-2-2 250,0-5 265,4-1 265,-4 1 265,5-3 265,-1 0 281,1-2 281,-1 5 281,8-14 281,-3 4 297,-2 4 297,0 3 297,2 2 297,-2-3 312,5 5 312,-6-1 312,1-1 312,-1 4 312,-1 2 328,-1-1 328,2 2 328,-6 9 328,9-13 343,-7 4 343,-2 9 343,9-12 359,-7 6 359,-2 6 359,10-11 359,-10 11 359,8-9 375,-1 1 375,0 5 375,0-3 390,0 2 390,-7 4 390,15-7 390,-5 3 390,-10 4 406,16-3 406,-10 0 406,-6 3 406,17-2 422,-17 2 422,0 0 422,0 0 422,27 2 437,-27-2 437,13 8 437,-13-8 437,12 10 453,-7-3 453,-5-7 453,7 14 453,-7-6 468,0-8 468,2 17 468,0-11 468,-2-6 484,-4 16 484,1-8 484,3-8 484,-4 15 500,-1-6 500,5-9 500,-9 12 500,4-4 515,5-8 515,-13 7 515,3-2 515,10-5 515,-13 6 531,13-6 531,-19 5 531,19-5 531,-15 4 547,15-4 547,-17 4 547,17-4 547,-15 2 562,15-2 562,0 0 562,-19 2 562,19-2 578,0 0 578,-13 2 578,13-2 578,0 0 593,0 0 593,0 0 593,0 0 593,-19 2 609,19-2 609,0 0 609,0 0 609,0 0 625,0 0 625,0 0 625,0 0 625,-13 7 640,13-7 640,0 0 640,0 0 640,-4 7 656,4-7 656,-2 10 656,2-10 656,0 15 656,0-15 672,2 14 672,-2-3 672,2-1 672,-2-2 687,2 2 687,5 7 687,-3-3 687,-2-1 703,5 2 703,-2-2 703,0-3 703,-3 1 718,2-1 718,1 0 718,-1-1 718,3 4 734,1 0 734,-2 2 734,1-3 734,-1-2 750,-1 0 750,0 1 750,-3-5 750,5 2 765,-5 2 765,3-3 765,1 1 765,-4 0 781,4-2 781,-2 1 781,-4-7 781,7 12 781,-5-6 797,-2-6 797,7 8 797,-7-8 797,4 6 812,-4-6 812,2 9 812,-2-9 812,8 6 828,-8-6 828,0 0 828,7 8 828,-7-8 843,4 6 843,-4-6 843,4 7 843,-4-7 859,0 0 859,7 8 859,-7-8 859</inkml:trace>
  <inkml:trace contextRef="#ctx0" brushRef="#br0">5564 8776 0,'0'0'0,"0"0"0,3-13 0,-3 13 15,4-13 15,-2 6 15,-2 7 15,0-11 31,2 4 31,-2 7 31,0 0 31,5-9 46,-5 9 46,0 0 46,2-9 46,-2 9 62,0 0 62,0 0 62,0 0 62,0 0 62,0 0 78,-11 31 78,9-1 78,-5 3 93,2 5 93,0-3 93,3-1 93,2 1 109,-2 0 109,6-2 109,1-4 109,0-7 109,2-3 125,-1-1 125,1-3 125,3-1 140,-1-4 140,0 1 140,-1-6 140,4 4 140,-5-7 156,4 0 156,8 1 156,2-6 156,-8-1 171,3-5 171,2 0 171,-4-4 171,-1-3 187,10-9 187,-9 4 187,0-7 187,-5 3 203,-3 7 203,-1 1 203,-3-1 203,1 5 218,-1 0 218,1 4 218,-3 1 218,0 8 218,4-14 234,-4 7 234,0 7 234,2-9 234,-2 9 250,2-7 250,-2 7 250,0 0 250,0 0 265,0 0 265,0 0 265,0 0 265,0 0 281,0 0 281,0 0 281,0 0 281,5 37 296,-5-21 296,-2 2 296,4 3 296,0 8 312,-2-3 312,0 3 312,0-4 312,0 6 328,2-1 328,0 1 328,4-8 328,-6-2 343,2-7 343,5 1 343</inkml:trace>
  <inkml:trace contextRef="#ctx0" brushRef="#br0">6116 9217 0,'0'0'16,"0"0"16,9-4 16,-9 4 16,0 0 31,0 0 31,0 0 31,0 0 31,0 0 47,2 20 47,-2-12 47,-2 3 47,0 5 63,-2 2 63,1-1 63,-4 1 63,5 1 63,-5 2 78,3-5 78,-3 3 78,5-7 78,-6 4 94,4-2 94</inkml:trace>
  <inkml:trace contextRef="#ctx0" brushRef="#br0">6512 8865 0,'21'6'0,"-21"-6"15,5 11 15,-1-6 15,-1 4 15,-3 2 15,0 9 31,0-2 31,-7 3 31,-2 10 46,-8-5 46,6 6 46,-6-5 46,0 1 62,8-6 62,-3-4 62,1-1 62,0 0 78,-1-4 78,6 0 78,-1-2 78,3-3 78,-2-4 93,6-4 93,0 0 93</inkml:trace>
  <inkml:trace contextRef="#ctx0" brushRef="#br0">6839 8692 0,'0'0'16,"0"0"16,0 0 16,0 0 16,0 0 32,9 27 32,-9-10 32,2 1 32,3 0 47,-5 4 47,7 7 47,-5-3 47,7 4 63,-5-9 63,6-2 63,-1-1 63,-2-4 78,1 1 78,2-3 78,-1-1 78,-2-1 78,3-4 94,-4 0 94,3-4 94,-9-2 110,16 2 110,-16-2 110,27-9 110,-13 0 125,2-4 125,-2-1 125,7-11 125,-4-4 141,-2-1 141,-4-1 141,0 2 141,-4 6 157,-4 5 157,3 1 157,-4 1 157,1 4 157,-1 2 172,0 1 172,-2 4 172,0 5 188,2-11 188,-2 11 188,0 0 188,0 0 188,0 0 203,0 0 203,0 0 203,0 0 203,0 0 219,-23 23 219,19-15 219,-1 10 219,3-4 235,-5 3 235,5-1 235,2 3 235,-4 1 250,4-1 250,-2 1 250,4-3 250,0 3 266,-2-1 266,2-3 266,0 5 266,3-4 266,1-1 282,-3-4 282,4-2 282,-2-3 282</inkml:trace>
  <inkml:trace contextRef="#ctx0" brushRef="#br0">7348 8913 0,'0'0'0,"9"-11"16,-9 11 16,4-6 16,-4 6 16,0 0 31,17-9 31,-17 9 31,0 0 31,11-3 31,-11 3 47,0 0 47,17 0 47,-17 0 62,0 0 62,0 0 62,26 10 62,-24-4 78,-2-6 78,7 16 78,-7 1 78,-2-1 78,-3 2 94,0-1 94,-1 0 94,1 1 94,-1-2 109,0 1 109,0-5 109,3-2 109,-1 1 125,2-5 125,2-6 125,-2 15 125,2-15 141,0 8 141,0-8 141,0 0 141,2 10 141,-2-10 156,15 6 156,-5-4 156,8-2 156,3 0 172,-21 0 172,43-4 172,-8 2 187,-1-2 187,-2-6 187,-5 1 187,-5-1 203,-1 2 203</inkml:trace>
  <inkml:trace contextRef="#ctx0" brushRef="#br0">7945 8818 0,'0'0'0,"19"14"0,-19-14 16,6 17 16,-6-7 16,0 5 16,5 5 32,-3-3 32,-4-1 32,2 2 32,-5 1 47,3-3 47,-2 3 47,-2-3 47,0 3 63,-3-3 63,0 1 63,-5-2 63,3 2 63,-3-2 78,0 1 78,-2-4 78,3 0 94,-2-1 94,-2-5 94,2-2 110,15-4 110</inkml:trace>
  <inkml:trace contextRef="#ctx0" brushRef="#br0">8246 8631 0,'0'0'0,"0"0"0,0 0 0,0 0 0,0 0 15,0 0 15,3 23 15,-6-7 15,-3 14 31,-4 2 31,3-8 31,3 5 31,2 2 46,-1-7 46,1-1 46,2-4 46,2-3 62,1 2 62,1 3 62,0-4 62,5-1 78,1 1 78,1-5 78,0-2 78,3 0 93,4-3 93,-4-4 93,4-1 93,-2-2 109,5-2 109,-3-4 109,3-4 109,4-10 125,0-3 125,0-2 125,0-4 125,-6-5 125,-4 1 140,4-2 140,-4 0 140,-7 2 140,1 0 156,-1 4 156,-1 7 156,-4 1 171,-1 4 171,-2 6 171,3 0 171,-3 1 171,2 4 187,-2 6 187,0-13 187,0 13 187,0-9 203,0 9 203,0 0 203,0 0 203,0 0 218,0 0 218,0 0 218,0 0 218,0 0 234,-17 34 234,9-17 234,1 0 234,-3 13 250,1-1 250,0-7 250,7-1 250,-4 9 250,0 0 265,2-6 265,2-2 265,2 0 265,-3-2 281,3-2 281,3 1 281,-1 0 281,0 1 296,6-6 296,-4-2 296,0-1 296,1-5 312,-5-6 312</inkml:trace>
  <inkml:trace contextRef="#ctx0" brushRef="#br0">8735 8855 0,'2'-11'0,"-2"11"15,0 0 15,0 0 15,4-8 15,-4 8 31,0 0 31,0 0 31,0 0 31,0 0 47,0 0 47,0 0 47,0 0 47,0 0 62,0 0 62,0 0 62,0 0 62,0 0 62,0 0 78,0 0 78,0 0 78,28 17 78,-28-17 93,0 0 93,0 0 93,8 6 109,-8-6 109,0 0 109,0 0 109,0 0 125,0 0 125,0 0 125,9 4 125,-9-4 125,0 0 140,0 0 140,0 0 140,0 0 140,0 0 156,0 0 156,0 0 156,17-14 156,-17 14 172,0 0 172,0 0 172,0 0 172,9-9 187,-9 9 187,0 0 187,6-6 187,-6 6 203,0 0 203,14-6 203,-14 6 203,14-5 218,-14 5 218,0 0 218,18-3 218,-18 3 234,0 0 234,16-2 234,-16 2 234,0 0 250,27 2 250,-27-2 250,0 0 250,21 6 265,-21-6 265,11 6 265,-6 1 265,-5-7 265,7 12 281,-7-12 281,0 14 281,0-5 281,0-9 297,-5 17 297,0-10 297,1 3 297,-1-2 312,1 1 312,4-9 312,-9 17 312,7-12 328,2-5 328,-5 12 328,5-12 328,-3 11 328,3-11 343,3 14 343,-3-14 343,9 15 359,-2-8 359,4 9 359,1-9 359,1 6 375,2 0 375,-2-1 375,0 0 375,1-1 390,-3-2 390,-1 2 390,-1-5 390,-2 0 406,-1 2 406,-4-3 406,-2-5 406,8 10 406,-8-10 422,2 8 422,-2-8 422,-10 10 437,6-3 437,4-7 437,-15 12 437,5-6 437,1-4 453,-2 4 453,1-2 453,1 1 453,-8-2 468,0 2 468,17-5 468,-21 0 468,21 0 484,0 0 484,-22-7 484,15 1 484,7 6 500,-7-25 500</inkml:trace>
  <inkml:trace contextRef="#ctx0" brushRef="#br0">9049 8361 0,'7'-9'15,"-1"6"15,-6 3 15,21-6 15,-2 5 15,3-2 31,14 7 31,8 5 31,-1 0 47,-1 4 47,1 3 47,23 10 47,-16-2 62,-14-4 62,1 4 62,-3 1 62,-2 1 62,-5 2 78,-4 1 78,-7 2 78,0 3 93,-5 1 93,-6 1 93,-2-1 93,-6 0 93,-2-1 109,-4 3 109,-2 1 109,-1-3 109,1-2 125,-5-3 125,5 0 125,-5-1 125,2-8 140,3 0 140,-1-5 140,3-1 140,-2-2 156,4 0 156,0-2 156,0-1 156,3-4 172,0 0 172,-1 1 172,5-7 172,-10 10 172,6-5 187,4-5 187,-7 8 187,7-8 187,-6 7 203,6-7 203,0 0 203,-8 8 203,8-8 218,0 0 218,-7 7 218,7-7 218,0 0 234,0 0 234,-4 6 234,4-6 234,0 0 250,0 0 250,0 0 250</inkml:trace>
  <inkml:trace contextRef="#ctx0" brushRef="#br0">10378 8716 0,'0'0'15,"0"0"15,0 0 15,0 0 15,0 0 31,-2-13 31,2 13 31,0 0 31,19-7 46,-1 6 46,5-2 46,-4 2 46,23-4 62,-6 5 62,1 0 62,1 0 62,-5 2 62,-6-2 78,-4 3 78,-5 1 78,-2 0 93</inkml:trace>
  <inkml:trace contextRef="#ctx0" brushRef="#br0">10499 8925 0,'0'0'15,"-11"8"15,11-8 15,0 0 15,0 0 31,0 0 31,0 0 31,0 0 31,43 10 47,-9-8 47,5-2 47,3-2 47,3 1 62,25 1 62,-1-7 62,4-5 62,2 5 62,-2-7 78</inkml:trace>
  <inkml:trace contextRef="#ctx0" brushRef="#br0">11833 8369 0,'0'0'0,"-2"-5"0,2 5 15,0 0 15,-4-7 15,4 7 31,0 0 31,0 0 31,0-8 31,0 8 47,0 0 47,0 0 47,0-10 47,0 10 47,0 0 62,0 0 62,-3-8 62,3 8 62,0 0 78,0 0 78,3-9 78,-3 9 78,0 0 93,2-8 93,-2 8 93,0 0 93,2-8 109,-2 8 109,0 0 109,0-8 109,0 8 125,0 0 125,0 0 125,2-8 125,-2 8 140,0 0 140,0 0 140,0 0 140,0 0 156,0 0 156,0 0 156,0 0 156,7 37 156,-7-17 172,-5 13 172,3 0 172,2 0 172,-4 2 187,2 1 187,2 2 187,-3-7 187,1 0 203,2 0 203,0-5 203,-2-5 203,2-5 218,-4 5 218,4-5 218,-3-4 218,0 0 234,3-1 234,-2-3 234,2 1 234,0-9 250,-2 14 250,0-8 250,2-6 250,0 8 265,0-8 265,0 0 265,0 11 265,0-11 281,0 0 281,0 0 281,0 0 281,0 0 297,0 0 297,0 0 297,0 0 297,0 0 312,0 0 312,0 0 312,0 0 312,-5-31 312,7 21 328,-2 1 328,7-8 328,-5 1 343,8 0 343,-6-3 343,3 3 343,-3-3 343,4 1 359,5-9 359,-4 1 359,1 5 359,-3 4 375,1-1 375,3 1 375,-3 1 375,1-1 390,2 1 390,-4 2 390,2 0 390,0-2 406,3 4 406,-1-1 406,2 0 406,-1 0 422,2 5 422,0-4 422,-3 6 422,4-5 422,-3 6 437,-3-2 437,3 3 437,-3 1 437,-2 0 453,2 1 453,-2 0 453,-7 2 468,16 2 468,-2 0 468,-7 2 468,-3 0 484,0 1 484,1 3 484,-3-3 484,0 4 500,-2-1 500,0 3 500,-2-3 500,-2 2 515,-1 6 515,-4-1 515,-5 1 515,3-1 531,-5-4 531,-2 5 531,-10 1 531,8 1 547,2-8 547,-3 0 547,2-2 547,4-2 562,1 0 562,3-1 562,2-4 562,1 2 578,-3 1 578,11-4 578,-15 2 578,15-2 578,-14 0 593,14 0 593,0 0 593,-16 0 609,16 0 609,0 0 609,0 0 609,-12 2 609,12-2 625,0 0 625,0 0 625,0 0 625,0 0 640,0 0 640,0 0 640,0 0 640,0 9 656,0-9 656,19 7 656,-4 2 656,-1-2 672,2 4 672,3-1 672,10 7 672,3-1 687,-4 1 687,-1 1 687,5-3 687,-5 0 687,-2 0 703,-4-2 703,-3-3 703,0 3 703,1-4 718,-2-1 718,2 3 718,-3-2 734,-5-1 734,0-3 734,-1 2 734,-5-3 750,-5-4 750</inkml:trace>
  <inkml:trace contextRef="#ctx0" brushRef="#br0">11470 8174 0,'10'-8'0,"-5"3"0,-5 5 0,6-9 15,-6 9 15,5-4 15,-5 4 15,0 0 31,0 0 31,0 0 31,0 0 31,0 0 46,0 0 46,0 0 46,0 0 46,0 0 62,0 0 62,-32 13 62,18-3 62,2-3 78,1 1 78,3 1 78,1-1 78,-3-1 93,6 1 93,-3 1 93,5 0 93,0 0 109,0 7 109,2 1 109,2 1 109,2 0 109,3 1 125,-3 0 125,6-3 125,-3 2 125,-1 1 140,1-2 140,-3 1 140,2 0 140,-2-1 156,-2 1 156,3-2 156,-5 1 156,0 2 171,0-4 171,-5 2 171,3 0 171,-2 2 187,-2-4 187,2 2 187,2 0 187,-1-5 203,-1 0 203,2-2 203,2 1 203,-2-1 218,-1 1 218,3-1 218,-2 4 218,2 2 234,2 1 234,-2-1 234,0 3 234,0 0 250,0-3 250,3 0 250,-3 3 250,-3-2 265,3 1 265,-2 0 265,0-2 265,-1 1 281,1-2 281,2 0 281,-3-2 281,1-3 296,2 1 296,2-3 296,-2 1 296,0-9 312,5 16 312,-2-8 312,4-3 312,-1 4 312,3-2 328,7 3 328,2 0 328,-4-2 328,4-1 343,-2 1 343,3-4 343,-1 0 343,3-3 359</inkml:trace>
  <inkml:trace contextRef="#ctx0" brushRef="#br0">12602 8740 0,'2'-6'0,"-2"6"0,0 0 16,0-9 16,0 9 16,0 0 16,0 0 31,0 0 31,0 0 31,0 0 31,0 0 47,0 0 47,-7 31 47,5-15 47,-4-1 63,1 1 63,0 3 63,0-2 63,-1-1 78,1 0 78,1-1 78,-1 1 78,5-4 94,-5 1 94,3-2 94,0 0 94,2-2 110,-3 0 110,1 0 110,0 2 110,-2-5 125,4 2 125</inkml:trace>
  <inkml:trace contextRef="#ctx0" brushRef="#br0">12572 8407 0,'2'-6'0,"-2"6"0,0 0 16,3-8 16,-3 8 16,0 0 16,2-7 32,-2 7 32,0 0 32,0 0 32,0-8 47,0 8 47,0 0 47,0 0 47,0 0 63,0 0 63,0 0 63,0 0 63,-18 27 63,4 1 79,-4 1 79,2 2 79,-2 0 79,4 0 94,1 4 94,1-5 94,3 2 94,2-3 110,1-5 110,3-1 110,3-5 110,0 0 125,3 1 125,-1-2 125,2-1 125,3-1 125,5-2 141,-6-2 141,3-3 141,0 0 157,3-3 157,-1-2 157,8 2 157,-6-5 172,6 0 172,-2-2 172,0-4 172,0-1 188,2 0 188,-2-6 188,-2-2 188,-2 1 204,-1-3 204,-1 1 204,-1-3 204,-1-7 204,2 1 219,-7 3 219,1 3 219,-2-2 219,1 1 235,-1 4 235,-1-2 235,2-2 250,-4 3 250,2 2 250,-2-1 250,3 0 250,-1 3 266,0 0 266,-2 3 266,2 0 266,-2 1 282,2-1 282,2 2 282,-2-3 282,0 3 297,-2-2 297,0 2 297,2 2 297,-2-2 313,2-1 313,-2 9 313,0-10 313,0 10 329,3-10 329,-3 10 329,0-7 329,0 7 329,0 0 344,0 0 344,0-10 344,0 10 344,0 0 360,0 0 360,0 0 360,0 0 360,0 0 375,-9 22 375,1-5 375,4 2 375,-1 0 391,-3 11 391,1-1 391,2-4 391,2-3 407,1-1 407,0-1 407,2 11 407,0 2 422,0-8 422,2-4 422,0-2 422,1 0 438,2 2 438,-1-3 438,5 13 438,-4-9 454,1-2 454,0-4 454,0-1 454,-1-3 469,-1-2 469,1-3 469</inkml:trace>
  <inkml:trace contextRef="#ctx0" brushRef="#br0">13020 8862 0,'0'0'15,"0"0"15,0 0 15,0 0 15,0 0 15,6 22 31,-6-15 31,0 4 31,0 6 31,-2-1 46,0 0 46,0 3 46,-1 0 46,1-3 62,2 1 62,-2 3 62,-3-2 62,0-1 78,3-1 78,-5-1 78,5-3 78</inkml:trace>
  <inkml:trace contextRef="#ctx0" brushRef="#br0">13476 8623 0,'0'0'15,"13"9"15,-4-4 15,-1 3 15,5 4 31,-4 5 31,3 0 31,-6-1 31,1 0 31,-3 1 46,-1 1 46,-3 0 46,-3 4 46,-1-4 62,-3 0 62,-2 1 62,-7 10 78,1-11 78,-2 1 78,6-3 78,-3-4 78,3 3 93,-6-2 93,6-6 93,3 0 109,-2-3 109,10-4 109</inkml:trace>
  <inkml:trace contextRef="#ctx0" brushRef="#br0">13986 8314 0,'5'-5'15,"-3"-3"15,-2 8 15,2-7 15,-2 7 15,0 0 31,5-6 31,-5 6 31,0 0 47,0 0 47,0 0 47,0 0 47,0 0 62,-5 37 62,1-19 62,-1 0 62,1 14 78,-3-1 78,-3-3 78,4 3 78,-1-6 94,5-3 94,-3-1 94,1-1 94,2-1 109,-4 1 109,4-2 109,0-1 109,-2-2 125,1-3 125,3-1 125,-2-2 125,2-1 125,-2 0 140,2-8 140,-2 13 140,2-13 140,2 11 156,-2-11 156,0 0 156,0 8 156,0-8 172,0 0 172,0 0 172,0 0 172,0 0 187,27-27 187,-13 14 187,-2-1 187,1-2 203,6-9 203,3 3 203,-1-7 203,2 4 203,-4 1 219,7 1 219,-1 1 219,-9 6 219,0 3 234,-2 0 234,2 3 234,0 2 234,-5 0 250,0 1 250,-3 2 250,-2 0 250,3 1 265,-9 4 265,9-6 265,-9 6 265,10-2 281,-10 2 281,0 0 281,0 0 281,0 0 297,0 0 297,2 12 297,-2-12 297,-2 12 312,-6-6 312,6 1 312,-2-1 312,-1 0 328,1 0 328,-1 1 328,1-1 328,-4 0 344,6 0 344,-5-1 344,3 0 344,0 2 359,4-7 359,-9 8 359,3-3 359,2 2 359,2-1 375,-3 3 375,1-4 375,2 4 375,-3-1 390,3-1 390,0 0 390,-1 3 406,-2-1 406,5-1 406,0 0 406,0-8 406,0 17 422,3-9 422,-1-2 422,3 2 422,0 2 437,1-1 437,7 3 437,2-2 437,0 0 453,-1-1 453,4-1 453,3-2 453,0-2 469,-1-2 469,3-2 469,-3-4 469,19-4 469</inkml:trace>
  <inkml:trace contextRef="#ctx0" brushRef="#br0">14833 8224 0,'0'0'16,"0"0"16,0 0 16,0 0 16,0 0 31,-17 29 31,11-13 31,-3 3 31,-3 10 31,1 1 47,-1 1 47,3-8 47,0-2 63,7-3 63,-5 13 63,7-9 63,0-3 63,3-3 78,3-2 78,-6-1 78,5 0 78,-1-6 94,0 2 94,4-3 94,-1 2 94,-7-8 110,15 4 110,-3-2 110,-12-2 110,28-2 125,-11-2 125,0-6 125,0-3 125,9-11 141,1-1 141,-2-4 141,-3 3 141,-1-3 156,-6 0 156,0 2 156,-3 6 156,-3 3 172,-3 4 172,-1 3 172,-1 3 172,4 0 172,-6 0 188,-2 4 188,0 4 188,2-8 188,-2 8 203,0 0 203,0 0 203,0 0 219,0 0 219,0 0 219,-4 24 219,-4-7 219,6-1 235,-2 2 235,-1-1 235,3-1 235,0 3 250,-3 0 250,5-2 250,0 3 250,-2-1 266,4-2 266,1 2 266,-6-1 266,6-1 281,1 1 281,0-1 281,1-1 281,-1-2 297,4-3 297,-4-3 297,5-3 297</inkml:trace>
  <inkml:trace contextRef="#ctx0" brushRef="#br0">15357 8469 0,'0'0'0,"11"-9"15,-4 5 15,0 0 15,0-2 15,2 4 31,0-2 31,1 1 31,1 2 31,-2-2 47,-9 3 47,18 0 47,-18 0 47,20 0 47,-10 4 62,1 1 62,-4-1 62,2-1 78,-2 6 78,0-2 78,-3 3 78,-2 6 94,0 1 94,-6 1 94,0 1 94,-10 7 94,-2 4 109,-5-8 109,6 4 109,-2-7 125,2-1 125,0-4 125,2 2 125,2-4 125,-1 2 140,3-6 140,0 2 140,5-3 140,-4-2 156,8-5 156,-6 11 156,6-11 156,-5 8 172,5-8 172,0 0 172,9 10 172,1-5 187,-10-5 187,27 8 187,-9-6 187,3 0 203,15-4 203,-8 2 203,-3-2 203,7-2 203,-2 2 219,-6-5 219,-3 2 219,11-4 219</inkml:trace>
  <inkml:trace contextRef="#ctx0" brushRef="#br0">11831 9589 0,'0'0'0,"0"0"0,0 0 16,0 0 16,0 0 16,0 0 16,0 0 16,0 0 32,0 0 32,0 0 32,0 0 32,12 6 47,-12-6 47,0 0 47,11 1 47,-2 2 63,10-3 63,4 2 63,8 1 63,1 0 79,7-3 79,2 5 79,3-4 79,-2 1 94,7 0 94,-2 2 94,27 5 94,-18-5 110,-10 0 110,24 2 110,-12 0 110,-10 0 110,20 2 125,-13-4 125,-12 0 125,2 1 141,27 3 141,-17-6 141,-8 0 141,25 3 141,-19-2 157,-2 0 157,21-1 157,4-2 172,-3 0 172,-1 0 172,2-2 172,-1 2 188,-3 0 188,4 0 188,-17 0 188,11 2 188,-16-2 204,-4 0 204,0 4 204,25 0 204,-16 0 219,-9-2 219,2 1 219,16 0 219,-9 3 235,-8-4 235,0 0 235,19 5 235,-13-6 250,-4 2 250,17 1 250,-13 0 250,-10-2 266,6 0 266,-4 0 266,24-2 266,-2 0 282,-10 0 282,11 0 282,4 0 282,-20-2 297,-8 2 297,24-4 297,-12 4 297,-15-3 297,3 3 313,-1-1 313,1-1 313,-1 2 313,-1 0 329,3 0 329,-1 0 329,0 0 329,2 2 344,-7-1 344,7-1 344,-3 0 344,-4 3 360,5-3 360,-5-3 360,5 6 360,-1-3 375,-1 0 375,1 0 375,-1 0 375,-1 0 391,-2 0 391,2 0 391,-2-3 391,2 3 407,-3 0 407,-2-1 407,1 2 407,2-2 422,-4-1 422,-1 2 422,0-2 422,3-1 438,-5 3 438,3-1 438,-3 1 438,3-3 454,-10 2 454,-4 1 454,-3 0 454,3-3 454,-2 3 469,-1-2 469,-4 2 469,5 0 485,-3 0 485,-7 0 485,-11 0 485,23 0 485,-13-2 500,-10 2 500,15 0 500,-15 0 500,11 0 516,-11 0 516,0 0 516,0 0 516,0 0 532,23-2 532,-23 2 532,12-4 532,-3 1 532,11-2 547</inkml:trace>
  <inkml:trace contextRef="#ctx0" brushRef="#br0">21161 8134 0,'7'-15'0,"-3"5"0,4-2 0,-2 3 15,1-1 15,-1 0 15,0 5 15,-2 0 31,3-2 31,-3 3 31,1-1 31,-3 2 46,-2 3 46,10-6 46,-8 2 46,-2 4 46,4-4 62,-4 4 62,0 0 62,7-2 78,-7 2 78,0 0 78,7 10 78,-3-4 93,4 13 93,-6 1 93,0 15 93,0 0 93,-4 0 109,2 4 109,-2 0 109,-3 1 109,0 1 125,1-1 125,-3 2 125,3-6 125,-3 5 140,-5 0 140,5-3 140,1 1 140,-1-4 156,2-3 156,0-1 156,1-6 156,2 5 156,-3-8 171,5-6 171,-2-3 171,0 0 187,0-5 187,-1 1 187,3 0 187,-2-4 203,2-5 203,-3 9 203,3-9 203,0 8 218,0-8 218,-2 7 218,2-7 218,0 0 234,0 0 234,0 0 234,0 0 234,0 0 234,0 0 250,0 0 250,0 0 250,-7-22 265,7 15 265,0-12 265,2-1 265,-4 3 281,7-13 281,-1-3 281,4 3 281,0-2 281,-1-1 296,3 4 296,-1-2 296,-1 0 296,7 2 312,-6 5 312,-3 3 312,8-6 312,-3 4 328,-2 5 328,0 0 328,3 3 328,-1-3 328,1 1 343,1 1 343,-2 2 343,6 1 343,-6-1 359,3 0 359,2 1 359,-2 3 359,-1-1 375,1 1 375,-3 2 375,0 2 375,1 2 390,-3 0 390,0 2 390,1 2 390,-1 0 406,-9 0 406,15 2 406,-5 0 406,-1 0 421,-3 4 421,1 1 421,1-2 421,-4 4 437,1 0 437,-3 2 437,0-3 437,-2 11 453,-4-3 453,-3 1 453,-3 1 453,-5 7 468,-4-5 468,-3 1 468,-6-1 468,1 1 484,-5 0 484,0-5 484,0 1 484,3-4 500,3-2 500,3 0 500,6-6 500,-2 4 500,8-3 515,-1-2 515,1 1 515,4-1 515,3-1 531,-6-1 531,6 2 531,4-4 531,-7 3 546,7-3 546,-4 1 546,4-1 546,0 0 562,0 0 562,0 0 562,6 9 562,-6-9 578,13 8 578,-3-5 578,8 0 578,-4 6 578,-3-7 593,8 6 593,-2-3 593,2 2 609,-1-1 609,-2-2 609,-3 3 609,4-2 609,-4 4 625,-1-3 625,6 0 625,-4 2 625,4 1 640,-4-1 640,-1 2 640,1-4 640,-3 0 656,1-1 656,4 3 656,-3 2 656,1-6 671,2 2 671,3 3 671,-1-5 671,0-4 687,5-3 687,-2-1 687</inkml:trace>
  <inkml:trace contextRef="#ctx0" brushRef="#br0">22447 8113 0,'-4'-7'0,"4"7"0,-4-5 0,4 5 16,0 0 16,-10-6 16,10 6 16,0 0 16,0 0 31,0 0 31,-9-4 31,9 4 31,0 0 47,0 0 47,0 0 47,0 0 62,0 0 62,-9 0 62,9 0 62,0 0 62,0 0 78,0 0 78,0 0 78,0 0 78,0 0 94,0 0 94,0 0 94,0 0 109,0 0 109</inkml:trace>
  <inkml:trace contextRef="#ctx0" brushRef="#br0">21936 8403 0,'0'0'0,"2"-10"0,-2 10 15,0 0 15,6-11 15,-6 11 31,4-10 31,-4 6 31,5-3 31,-5 0 31,2 0 47,0-1 47,0-2 47,0 2 62,1 1 62,-1-1 62,2 0 62,-2-2 62,2 1 78,-2 1 78,0-2 78,0 2 78,3 0 94,-3-1 94,0 3 94,3-2 109,-1 2 109,-4 0 109,0 6 109,2-11 109,-2 11 125,6-9 125,-6 9 125,0-5 125,0 5 140,0 0 140,0 0 140,0 0 140,0 0 156,0 0 156,0 0 156,-6 27 156,0-9 172,-3 13 172,0 2 172,-1-2 172,1 1 172,-2 4 187,-1-4 187,3 1 187,0 0 187,2-2 203,2-1 203,-1-5 203,4-4 203,2-2 219,-5-1 219,5-1 219,0-1 219,5-1 234,1 1 234,-1-4 234,0-2 234,2-1 250,-1-1 250,1-3 250,3 2 250,-4-1 265,12-2 265,-4 3 265,6-7 265,-1 1 281,-3-2 281,2-3 281,3-5 281,-8 1 297,3-4 297,12-5 297,-8-1 297,-4 3 312,7-7 312,-3-5 312,-3 7 312,-2-5 328,-1 3 328,-3 3 328,-2-2 328,3-6 328,-3 5 344,-2 3 344,-1 3 344,2-1 344,-4 3 359,3-5 359,-3 3 359,3-1 359,1 3 375,-4-2 375,-2 3 375,3 1 375,-1 2 390,-2 0 390,0 2 390,1-3 390,0 2 406,-3 0 406,2 1 406,-2-3 406,2 3 422,0 0 422,1-3 422,-1 5 422,-2-2 437,2 0 437,-2 8 437,0-13 437,0 8 437,0 5 453,2-9 453,-2 9 453,0-8 453,0 8 469,0 0 469,-2-8 469,2 8 469,0 0 484,0 0 484,0 0 484,2-8 484,-2 8 500,0 0 500,0 0 500,0 0 500,0 0 515,0 0 515,0 0 515,0 0 515,0 0 531,0 0 531,0 0 531,0 0 531,0 0 547,-15 16 547,7-10 547,6 3 547,-2-2 547,-3 10 562,-2-1 562,-1 1 562,4-3 578,-3 3 578,-1-1 578,1 3 578,3 1 594,-11 5 594,10-2 594,-6-3 594,7-2 594,-4-1 609,1 3 609,2-1 609,-7 8 625,-1 0 625,5-5 625,1-2 625,2-5 625,-1 3 640,0-1 640,1-1 640,1-1 640,1 3 656,-1-2 656,0 1 656,4-3 656,-5-2 672,1 4 672,1-4 672,1-2 672,2 0 687,-1 0 687,0-1 687,1-4 687,2-5 703,-4 17 703,4-10 703,-2-2 703,2 4 703,0-9 719,-3 10 719,3-10 719,0 0 719,-4 11 734,4-11 734,0 8 734,0-8 734,0 0 750,0 0 750,0 0 750,-2 8 750,2-8 765,0 0 765,0 0 765,0 0 765,0 0 781,0 8 781,0-8 781,0 0 781,0 0 797,0 0 797</inkml:trace>
  <inkml:trace contextRef="#ctx0" brushRef="#br0">23444 8117 0,'-3'-11'0,"3"11"0,-2-9 15,2 9 15,-4-6 15,4 6 15,-11 0 31,11 0 31,-25 7 31,-7 8 31,0 3 47,0 3 47,-8 5 47,4-1 47,2 4 62,2 0 62,0 2 62,5-2 62,1 2 62,4-3 78,6 1 78,3-1 78,3-3 78,5 6 93,5-7 93,3-2 93,3-4 93,11 13 109,4-9 109,1 3 109,7-6 109,3-1 125,5-4 125,2-1 125,2-5 125,5-4 140,-5 2 140,-5-4 140,6-2 140,-4-2 156,-6-7 156,6 1 156,-10-6 156,-5-2 172,-8 1 172</inkml:trace>
  <inkml:trace contextRef="#ctx0" brushRef="#br0">23214 8442 0,'-12'-2'0,"12"2"0,0 0 16,0 0 16,0 0 16,0 0 16,0 0 16,0 0 32,0 0 32,0 0 32,0 0 32,0 0 47,57 2 47,-21-2 47,2 0 47,-4 2 63,0-4 63,2 2 63,-2 2 63,7-2 63,1-2 78,-4-3 78,-2 0 78,6-2 94</inkml:trace>
  <inkml:trace contextRef="#ctx0" brushRef="#br0">24335 7994 0,'12'-12'0,"-7"3"0,1-1 0,-1 4 16,-5 2 16,4 0 16,-4 4 32,5-6 32,-5 6 32,0 0 32,0 0 32,0 0 47,0 0 47,0 0 47,7 18 47,-7-1 63,-7 16 63,0-2 63,3 3 63,-5-1 79,1 2 79,2-1 79,-1 0 79,-2-1 94,5 0 94,-4-1 94,6-3 94,-2 1 110,-1-5 110,1 6 110,1-7 110,-1-2 125,4-5 125,-2 0 125,-1 0 125,0 0 141,-1-1 141,4-3 141,0-1 141,-2-2 157,2-2 157,-2 0 157,-1 1 157,3-9 157,0 9 172,-2-2 172,2-7 172,0 8 172,0-8 188,-2 6 188,2-6 188,0 0 188,0 9 204,0-9 204,0 0 204,0 0 204,0 0 219,0 0 219,0 0 219,0 0 219,0 0 235,0 0 235,-4-23 235,1 12 235,3-7 235,0 2 250,0-2 250,3-13 250,1 3 266,0 0 266,1-4 266,7-1 266,-6 1 266,3 0 282,6-2 282,-2 4 282,-2-1 297,3-2 297,2 4 297,-2-1 297,1 0 313,8 1 313,-4 1 313,-4 3 313,4-1 313,-4 5 329,6-3 329,-5 5 329,-4 3 329,1 1 344,1 1 344,-3 0 344,3 1 344,0-2 360,-3 6 360,5-4 360,0 3 360,-2 0 375,-1 1 375,1 1 375,-3 0 375,-2 6 391,1-2 391,-3 0 391,4 1 391,-11 3 407,14-2 407,-14 2 407,15 2 407,-6 1 422,-9-3 422,15 8 422,-9 2 422,1 5 422,-2 0 438,0 5 438,-3 0 438,-2 13 438,-2 0 454,-6 0 454,4-2 454,-3-1 454,-2 1 469,2-6 469,-7 3 469,3-5 469,-1-6 485,1-2 485,0 0 485,-3 2 485,3-5 485,-8 0 500,4-1 500,-4-1 500,1 1 516,0-1 516,1-6 516,2 2 516,-2 0 532,2 0 532,1-3 532,3-2 532,2-1 547,-1 4 547,10-4 547,-15 0 547,15 0 563,-17 0 563,17 0 563,-11 0 563,11 0 563,0 0 579,0 0 579,-15 0 579,15 0 594,0 0 594,0 0 594,0 0 594,-10 3 610,10-3 610,0 0 610,0 0 610,0 0 610,0 0 625,-5 8 625,5-8 625,0 0 625,15 14 641,-9-6 641,10 5 641,-2-4 641,4 4 657,-2-1 657,12 5 657,1 1 657,-7-3 672,1-5 672,7 7 672,0-4 672,-5-2 672,-2-2 688,-3-1 688,1-3 688,-6 2 688,4-1 704,0-1 704,-4-1 704,-1-1 704,-3 0 719,-11-3 719,0 0 719,30-8 719</inkml:trace>
  <inkml:trace contextRef="#ctx0" brushRef="#br0">25307 7624 0,'0'0'0,"0"-8"16,0 8 16,0 0 16,-2-11 16,2 11 16,0 0 32,-2-12 32,2 12 32,0-8 32,0 8 47,0-10 47,0 10 47,2-13 47,0 5 63,1 0 63,-1-1 63,4 3 63,-1-1 78,9-4 78,2-1 78,2 1 78,-2 1 94,2 2 94,3 4 94,-1-4 94,1 4 110,-6 4 110,2-5 110,-6 5 110,-11 0 125,18 5 125,-9-1 125,-9-4 125,10 8 141,-10 0 141,-3 0 141,-2 9 141,-3-1 157,-9 11 157,2 2 157,-2-3 157,2-3 172,4-4 172,-3 7 172,0-3 172,7-5 188,-2 2 188,4-3 188,1 4 188,4-2 203,-2 11 203,4-6 203,5 8 203,4-5 203,1 1 219,1 1 219,3-2 219,-5-5 219,-2-3 235,1-7 235,-3 3 235,-1-6 235,-1 2 250,-1-3 250,-1-4 250,0 5 250,-1-5 266,-2-4 266,0 6 266,0-6 266,-12 9 282,-4 0 282,-18 3 282,-5 3 282,-4 0 282,-32 5 297,-5-4 297,-75 21 297,45-22 297,-47-14 313</inkml:trace>
  <inkml:trace contextRef="#ctx0" brushRef="#br0">15895 7883 0,'0'0'0,"0"0"0,9-8 0,-7 5 0,8-1 16,-1 0 16,0 0 16,0 0 16,2 2 31,-2 1 31,-9 1 31,21 0 31,-21 0 47,19 3 47,-10 1 47,-3 0 47,3 0 63,-4 4 63,2 1 63,2 8 63,-5-1 78,1 1 78,-3 1 78,1 2 78,-3 11 94,0-6 94,-3-3 94,1 9 94,2-7 94,-3 0 110,1-6 110,2 0 110,2 2 125,1 0 125,2-2 125,-3 0 125,5 1 125,0-1 141,-1 1 141,4 0 141,1-3 141,-2 3 156,3-3 156,-1 0 156,-2 1 172,3-2 172,-6 2 172,1-2 172,0 2 172,0-3 188,-2 2 188,-1 1 188,-4-5 188,2 1 203,-2-1 203,0-2 203,0-1 203,-2 0 219,4 2 219,-2-1 219,0 0 219,0-1 235,2 9 235,-2-1 235,5 1 235,-3 3 250,5-4 250,-2 3 250,4-5 250,-2 6 250,-1-2 266,4-1 266,-3-1 266,4 14 266,1-9 281,-6-3 281,1-2 281,2 1 297,-5-5 297,2 4 297,-2-6 297,-2 1 297,3-3 313,-3 1 313,0-2 313,-4 0 328,0 1 328,-1-2 328,-1 4 328,0-5 328,-4 3 344,-3 3 344,-2-2 344,1-2 344,-4 2 360,2-3 360,1 1 360,-4-2 360,6 0 375,0-4 375,1 4 375,2-4 375,-1 1 391,1-1 391,2 2 391,-3 0 391,2-4 406,7 0 406,-12 4 406,8 0 406,4-4 422,-9 1 422,9-1 422,-7 3 422,7-3 438,-5 4 438,5-4 438,0 0 438,-9 4 438,9-4 453,0 0 453,0 0 453,-9 2 453,9-2 469,0 0 469,-4 3 469,4-3 469,0 0 485,0 0 485,-10 1 485,10-1 485,0 0 500,0 0 500,0 0 500,0 0 500,0 0 516,0 0 516,0 0 516,0 0 516,0 0 516,0 0 531,-9 3 531,9-3 531,0 0 531,0 0 547</inkml:trace>
  <inkml:trace contextRef="#ctx0" brushRef="#br0">13393 8760 0,'0'0'0,"0"0"16,0 0 16,0 0 16,-16-4 31,16 4 31,0 0 31,2-8 31,-2 8 31,0 0 47,8-8 47,-8 8 47,6-4 47,-6 4 62,5-6 62,-5 6 62,4-2 62,-4 2 78,0 0 78,5-5 78,-5 5 78,0 0 94,0 0 94,0 0 94,0 0 94,0 0 109,0 0 109,0 0 109,0 0 109,0 0 125,0 0 125,0 0 125,0 0 125,0 0 141,0 0 141,0 0 141,-22 13 141,22-13 156,0 0 156,0 0 156,0 0 156,0 0 156,0 0 172,0 0 172,0 0 172,0 0 172,0 0 187,22-11 187,-15 9 187,-7 2 187,14-4 203,-8 4 203,-6 0 203,12-2 203,-12 2 219,0 0 219,11 2 219,-11-2 234,0 0 234,9 6 234,-9-6 234,0 0 234,0 7 250,0-7 250,0 0 250,-4 14 250,4-14 266,-7 8 266,7-8 266,-2 6 266,2-6 281,-7 7 281,7-7 281,-2 5 281,2-5 297,0 0 297,0 0 297,-8 4 297,8-4 312,0 0 312,0 0 312,0 0 312,0 0 328,0 0 328,0 0 328,23-13 328,-18 8 344,-5 5 344,9-4 344,-9 4 344,0 0 344,10-4 359,-10 4 359,6-2 359,-6 2 359,0 0 375,0 0 375,0 0 375,0 0 375,0 0 391,0 0 391,0 0 391,0 0 391,0 0 406,0 0 406,0 0 406,0 0 406,0 0 422,0 0 422,0 0 422,0 0 422,0 0 422,0 0 437,0 0 437,0 0 437,0 0 453,0 0 453,0 0 453,-32 0 453,32 0 453,0 0 469,0 0 469,0 0 469,0 0 484,0 0 484,11-16 484,-6 14 484,-5 2 500,5-7 500,0 3 500,-5 4 500,6-6 500,-6 6 516,5-6 516,-1 2 516,-4 4 516,2-4 531,-2 4 531,6-4 531,-6 4 531,0 0 547,0 0 547,6-7 547,-6 7 547,0 0 562,5-2 562,-5 2 562,0 0 562,0 0 578,0 0 578</inkml:trace>
  <inkml:trace contextRef="#ctx0" brushRef="#br0">656 11146 0,'-4'-10'16,"-1"2"16,1-2 16,2 3 16,2 7 31,-5-12 31,3 6 31,2 6 31,-5-11 47,5 11 47,-3-9 47,3 9 47,-4-9 47,4 9 63,0 0 63,-2-8 63,2 8 63,0 0 78,0 0 78,-3-8 78,3 8 78,0 0 94,0 0 94,0 0 94,0 0 94,0 0 109,0 0 109,9 25 109,-1-9 109,1 5 125,2 6 125,5 2 125,-3 0 125,4 2 141,-4-1 141,-1-1 141,-1-6 141,2 5 156,2-4 156,-6-3 156,-1-6 156,0 2 172,1-2 172,-3-3 172,-1-1 172,1-3 188,-2-3 188,-4-5 188,6 11 188,-6-11 203,5 9 203,-5-9 203,0 0 203,0 0 203,0 0 219,0 0 219,0 0 219,9-20 219,-9 10 234,2-6 234,-4 0 234,2-1 234,0-1 250,0 0 250,-3 1 250,1 1 250,-2-1 266,4 1 266,0-2 266,-3 6 266,3-2 281,0 0 281,-2-3 281,2 5 281,0 1 297,0 1 297,0 1 297,0 9 297,0-17 313,0 10 313,0 7 313,2-14 313,-2 14 313,0-11 328,0 11 328,0 0 328,0-9 328,0 9 344,0 0 344,0 0 344,0 0 359,0-15 359,0 15 359,0 0 359,0 0 359,0 0 375,3-10 375,-3 10 375,9-10 375</inkml:trace>
  <inkml:trace contextRef="#ctx0" brushRef="#br0">968 10974 0,'0'0'16,"0"0"16,0 0 16,0 0 16,0 0 32,0 0 32,0 0 32,0 0 32,23 19 32,-16-3 47,-2 0 47,2-2 47,0 5 47,-3-3 63,0 3 63,4 1 63,-4-1 63,3-1 79,-2 3 79,1-4 79,-1 3 79,0-3 94,2 1 94,-3 0 94,3-2 94,-3 3 110,0-4 110,2-3 110,-2-2 110,-4-10 110,7 21 125,-3-15 125</inkml:trace>
  <inkml:trace contextRef="#ctx0" brushRef="#br0">1238 11118 0,'4'19'0,"0"-2"0,2 2 15,-2-2 15,1-2 15,1 5 15,-1-2 31,2-2 31,0 1 31,0 1 31,-1-4 31,3 3 47,-4-3 47,4 1 47,-4-5 47</inkml:trace>
  <inkml:trace contextRef="#ctx0" brushRef="#br0">1140 10723 0,'-11'-12'0,"-1"1"15,1 3 15,2-1 15,-1 5 15,1-2 15,9 6 31,-21-9 31,15 6 31,6 3 31,-21-4 47,3 2 47,0-2 47,18 4 47,-41 2 62,20 2 62,-13 7 62,0-1 62,0 6 78,0-2 78,-1 5 78,4 1 78,1 3 94,0 2 94,-2-1 94,0 5 94,5 0 109,-3 1 109,3 2 109,2-1 109,4-1 109,1 5 125,1-2 125,4 2 125,3-1 125,1 4 140,0-1 140,3 2 140,4 0 156,-1 2 156,5 0 156,0 0 156,5 0 156,1 1 172,2-3 172,-2 0 172,3-2 172,0-1 187,3-1 187,4 1 187,0-4 203,-1-1 203,9-2 203,-1-2 203,2-1 203,5 0 219,1-4 219,4-4 219,-1-1 234,2-3 234,2-1 234,2-5 234,1-3 234,-1-2 250,2-1 250,-1-4 250,0-2 250,0-3 265,0 2 265,-3-6 265,4-1 265,-5-4 281,1 3 281,-2-5 281,-4-1 281,2 1 297,-2-5 297,-2-2 297,-3 1 297,5-5 312,-6-2 312,-6-2 312,2 0 312,-1-4 312,0 2 328,-5-1 328,-4-4 328,-1 4 328,0-1 344,-1-1 344,-4 1 344,-1 1 344,-1 1 359,0 2 359,-1 2 359,-3-2 359,0 4 375,-3 4 375,1 3 375,-2 4 375,-1-3 390,3 1 390,-7 1 390,0 0 390,0-7 406,-2 3 406,1 3 406,-1 3 406,0-1 422,-3-7 422,-4 0 422,1 2 422,4 8 437,-1-1 437,1 2 437,-2 0 437,0-1 453,-1 3 453,5 0 453,-6 0 453,6 3 469,0 1 469,-1 2 469,1 2 469,11 4 469,-19-9 484,10 7 484,9 2 484,-23-6 484,23 6 500,-19 3 500,19-3 500,-28 9 515,12 0 515,0-1 515</inkml:trace>
  <inkml:trace contextRef="#ctx0" brushRef="#br0">2974 10990 0,'0'-12'0,"0"12"16,0 0 16,-6-11 16,6 11 32,0 0 32,0-5 32,0 5 32,0 0 47,0 0 47,-2-8 47,2 8 47,0 0 47,0 0 63,0 0 63,0 0 63,-4-5 63,4 5 79,0 0 79,0 0 79,0 0 79,0 0 94,0 0 94,-5-7 94,5 7 94,0 0 110,0 0 110,-2-9 110,2 9 110,-4-11 125,2 5 125,-1-3 125,1 1 125,-3 0 141,3 0 141,-1-1 141,1 1 157,-2 1 157,1-4 157,1 2 157,2 9 157,-4-16 172,-1 11 172,5 5 172,0-13 172,0 13 188,-2-8 188,-3 2 188,5 6 188,0 0 204,0 0 204,-2-12 204,2 12 204,0 0 204,-3-5 219,3 5 219,0 0 219,0 0 219,0 0 235,0 0 235,-2-11 235,2 11 235,0 0 250,0 0 250,0 0 250,0 0 250,0 0 266,2 35 266,1-15 266,1 10 266,4 5 282,-2 0 282,-1 4 282,4 2 282,0 0 282,-2 0 297,-3 1 297,1-3 297,1-2 313,4 2 313,-3-3 313,-1-1 313,1-2 313,-5 0 329,4-2 329,-4 0 329,0-8 329,0-3 344,-2-6 344,3 1 344,-1-5 344,0 0 360,0 1 360,-2-11 360,2 12 360,-2-12 375,3 11 375,-3-11 375,0 0 375,2 12 391,-2-12 391,0 0 391,0 0 391,0 8 407,0-8 407,0 0 407,0 0 407,0 0 422,0 0 422,0 0 422,0 0 422,0 0 422,0 0 438,-5-35 438,3 16 438,0 2 454,0-1 454,0 1 454,-1 0 454,3-2 469,3 1 469,-8-1 469,3 1 469,2 2 485,0-1 485,0-2 485,0 5 485,0-4 500,0 1 500,0 1 500,0-1 500,2 1 500,0-2 516,3 2 516,-3 1 516,2-2 516,1 1 532,2-4 532,0 5 532,0 0 532,1 1 547,-3-1 547,2 5 547,2 2 547,-4 0 547,1-2 563,2 3 563,-4 1 563,3-2 579,0 4 579,-7 4 579,14-8 579,-8 3 579,-6 5 594,14-4 594,-14 4 594,14-1 594,-14 1 610,0 0 610,0 0 610,20 7 610,-20-7 625,7 7 625,0-1 625,-3 0 625,-1 2 641,-3-8 641,6 13 641,-6-5 641,3 2 657,-3-10 657,-3 17 657,3-9 657,-2 0 672,-2 0 672,1 1 672,3-9 672,-6 15 688,1-8 688,0-2 688,-2 2 688,1-1 704,6-6 704,-13 12 704,5-8 704,1 1 719,1 1 719,6-6 719,-15 9 719,15-9 735,-11 6 735,11-6 735,-11 3 735,11-3 735,-7 5 750,7-5 750,0 0 750,-13 4 766,13-4 766,0 0 766,0 0 766,-9 4 782,9-4 782,0 0 782,0 0 782,0 0 782,0 0 797,0 0 797,-10 4 797,10-4 797,0 0 813,0 0 813,0 0 813,0 0 813,0 0 829,14 13 829,-9-8 829,3 0 829,2 1 844,3 4 844,6-2 844,-1 2 844,-2 1 844,2-1 860,-2 3 860,0-3 860,0 0 860,0 0 875,-2 1 875,1-1 875,-3 2 891,4-2 891,-4 2 891,-1-4 891,0 1 891,-1-1 907,-4-1 907,1-2 907,0 4 907,2-3 922,-9-6 922,11 12 922,-6-5 922,1-2 938,-6-5 938,15 11 938,-11-5 938,-4-6 954,9 8 954,-9-8 954,8 7 954,-8-7 969,6 8 969,-6-8 969,0 0 969,9 6 985,-9-6 985,0 0 985,0 0 985,0 0 1000,0 0 1000</inkml:trace>
  <inkml:trace contextRef="#ctx0" brushRef="#br0">3849 10614 0,'-2'-10'16,"2"10"16,0 0 16,0 0 32,0 0 32,0-11 32,0 11 32,0 0 32,0 0 47,0 0 47,0 0 47,0 0 47,0 0 63,-25 38 63,16-20 63,-3 12 63,-4 3 78,5 1 78,-1 0 78,-1 1 78,3 0 94,1 2 94,5-2 94,0-3 94,4 2 110,0-1 110,4-2 110,0-3 110,5-3 110,5 3 125,-3-7 125,4 0 125,-2-6 141,1-1 141,4-1 141,-2 3 141,12 0 141,-4-4 157,-3 0 157,-2-1 157,0-3 157,2 1 172,-2-5 172,1 2 172,-2 0 172,2-4 188,1 0 188,-2-2 188,-2 0 188,2-2 203,0-4 203,-2-2 203</inkml:trace>
  <inkml:trace contextRef="#ctx0" brushRef="#br0">4331 10797 0,'0'-10'0,"0"10"0,0 0 15,0 0 15,0-11 15,0 11 15,0 0 31,0 0 31,0 0 31,0 0 31,0 0 47,0 0 47,0 0 47,0 0 47,0 0 62,0 36 62,0-17 62,0 2 62,0 8 62,2 2 78,0-1 78,0-2 78,3 0 78,1-1 93,3-6 93,-1-5 93,-2 2 109,5 1 109,1-3 109,0 1 109,2-3 109,-3-3 125,0-2 125,1-2 125,1 1 125,4-3 140,-6-3 140,-11-2 140,31 0 140,-17-5 156,0-1 156,-1-5 156,1 2 156,-3-6 172,-2-2 172,3-1 172,-3-11 172,-2 7 187,-3-3 187,2 9 187,-2-4 187,0 3 203,-1 1 203,-1 3 203,-2 1 203,2 0 218,-2 3 218,2 0 218,-2 9 218,2-13 234,-2 6 234,0 7 234,0-10 234,0 10 234,0 0 250,0-11 250,0 11 250,0 0 265,0-7 265,0 7 265,0 0 265,0 0 265,0 0 281,0 0 281,0 0 281,0 0 281,0 0 297,10 28 297,-8-12 297,3 3 297,-3-2 312,0 1 312,3 1 312,1 0 312,2 1 328,3 9 328,0-7 328,-1-2 328,-1-1 328,2-2 343,-5-2 343,9 2 343,-4-2 359,1-1 359,-1-2 359,0 1 359,1-5 375,-3-3 375,-1-1 375,-8-4 375,0 0 375,23-3 390</inkml:trace>
  <inkml:trace contextRef="#ctx0" brushRef="#br0">4962 11099 0,'0'0'15,"0"0"15,7-10 15,-7 10 15,0 0 31,0 0 31,0 0 31,9-7 31,-9 7 47,16-4 47,-16 4 47,21-4 47,-4 3 62,4-3 62,0 4 62,1-1 62,-1-1 78,2 0 78,13 2 78,-2-2 78,-6 0 78,-5 0 94,-3 0 94,1 0 94,-3-2 94,-4 4 109,-14 0 109,25-4 109,-14 2 109,-11 2 125,16-6 125,-9 3 125,-7 3 125,9-8 140,-9 8 140,5-9 140,-5 9 140,0-8 156</inkml:trace>
  <inkml:trace contextRef="#ctx0" brushRef="#br0">5331 10941 0,'-20'-4'0,"20"4"0,-16-6 0,7 4 16,9 2 16,-14-2 16,14 2 32,-11-5 32,11 5 32,-9-4 32,9 4 47,0 0 47,-12-6 47,12 6 47,0 0 47,-11-5 63,11 5 63,0 0 63,0 0 63,-10-4 78,10 4 78,0 0 78,0 0 78,0 0 94,0 0 94,0 0 94,0 0 94,0 0 110,-2 22 110,4-14 110,1 1 110,4 8 125,-3-2 125,5 4 125,-2-6 125,1 6 141,-2 2 141,3-5 141,0 2 141,1-1 157,-2 1 157,1-3 157,3 1 157,-3-1 157,-2-3 172,5 1 172,-6-6 172,1 0 172</inkml:trace>
  <inkml:trace contextRef="#ctx0" brushRef="#br0">5578 10744 0,'0'0'0,"0"0"15,0 0 15,4-10 15,-4 10 15,0 0 31,0 0 31,0 0 31,0 0 31,12 24 47,-7-14 47,1 9 47,-1-3 47,3 2 47,-2 3 62,3 6 62,-1-2 62,1-5 62,-1 0 78,3 8 78,0-6 78,-6-1 78,4-5 94,0 2 94,-2-1 94,0-4 94,2 3 109,-2-2 109,-3-6 109,1 0 109,-5-8 125,7 10 125,-7-10 125,0 0 125,0 0 125</inkml:trace>
  <inkml:trace contextRef="#ctx0" brushRef="#br0">5831 10767 0,'0'0'0,"2"-9"0,-2 9 15,0 0 15,0 0 15,5-11 15,-5 11 31,0 0 31,0 0 31,0 0 31,0 0 46,0 0 46,0 0 46,0 0 46,9 33 62,-9-15 62,0 2 62,0-2 62,0 3 62,-4 9 78,4-5 78,0-4 78,-3-3 78,3 1 93,-5-1 93,3 0 93,0 1 93,-1 2 109,-1-5 109,0 0 109,1 1 109,1-2 125,-4-7 125,3 2 125,3-10 125</inkml:trace>
  <inkml:trace contextRef="#ctx0" brushRef="#br0">5758 10334 0,'0'-12'0,"0"12"0,0 0 0,0 0 15,13-6 15,-13 6 15,38-4 15,0 4 31,-2 6 31,3 1 31,0 2 31,2 8 47,0 1 47,-3 3 47,2 6 47,-4 0 47,17 17 62,-17-6 62,-8-6 62,-3 1 62,-3 2 78,-8 3 78,-1-2 78,-4 5 78,-1-3 93,-6 1 93,-2-3 93,-4 1 93,-2-3 109,2 0 109,-5-3 109,-2 0 109,-1-2 125,-1 1 125,-1-9 125,5 0 125,0-6 140,-3 5 140,-1-4 140,2-1 140,-4 1 156,2-3 156,-1 3 156,-2-2 156,4 0 172,-1 1 172,-6-1 172,8-3 172,-2 1 187,1-4 187,3 2 187,9-10 187,-12 10 203,12-10 203,-9 8 203,9-8 203,0 0 203,0 0 218,0 0 218</inkml:trace>
  <inkml:trace contextRef="#ctx0" brushRef="#br0">6907 10830 0,'0'0'0,"19"9"0,-19-9 16,29-1 16,3-6 16,2 2 16,1-3 31,-1-1 31,0 1 31,3 2 31,-1-2 47,1 0 47,-1-1 47,-11 6 47,-2-2 62,-5 2 62,1 2 62,-19 1 62,0 0 78</inkml:trace>
  <inkml:trace contextRef="#ctx0" brushRef="#br0">6987 11115 0,'16'10'0,"-16"-10"0,18 3 0,1-3 16,1-3 16,1 3 16,13 0 16,0-1 32,0-1 32,6-2 32,-2-4 32,5 1 47,3-3 47</inkml:trace>
  <inkml:trace contextRef="#ctx0" brushRef="#br0">8102 10456 0,'0'-7'0,"0"7"16,3-9 16,-3 9 16,2-9 16,-2 9 32,0 0 32,0 0 32,0 0 32,0 0 32,0 0 47,16 29 47,-9 3 47,-3 2 47,3 3 63,-5 6 63,8 19 63,-8-11 63,0-8 78,-2 0 78,2-1 78,1-2 78,-1 2 94,0-4 94,-2 0 94,2-4 94,-2 0 110,3-2 110,-3-9 110,2-1 110,-2-6 125,0 1 125,0-2 125,2-3 125,-2-5 141,0 2 141,0-2 141,0-7 141,-2 10 157,2-10 157,0 0 157,0 8 157,0-8 172,0 0 172,0 0 172,0 0 172,2-25 172,1 9 188,-1-15 188,1 0 188,1-2 188,3-4 203,-1 1 203,2-4 203,-2 3 219,3 1 219,0-4 219,3 5 219,-1-1 219,0 5 235,1 0 235,-1 2 235,1 6 235,-1 5 250,-2 4 250,0-1 250,3 1 250,-3 2 266,0 2 266,0 3 266,0 1 266,-2 2 282,1 0 282,-8 4 282,13 0 282,-13 0 297,13 6 297,-5-2 297,-2 1 297,1 4 297,-3 8 313,3-1 313,-5 0 313,-4 3 313,2 0 328,-5 1 328,1-1 328,-5 1 328,-3 8 344,-3-3 344,-2-4 344,6-2 344,-4-5 360,1 0 360,3-2 360,-4-1 360,2 2 375,1-6 375,3 0 375,0-1 375,1-2 391,2-1 391,0 2 391,6-5 391,-9 4 407,4-2 407,5-2 407,0 0 407,-10 6 422,10-6 422,0 0 422,-6 5 422,6-5 438,0 0 438,0 0 438,0 0 438,2 10 438,-2-10 453,14 12 453,-5-5 469,0-2 469,5 6 469,-1-1 469,6 3 485,-1-1 485,0 0 485,8 5 485,3-1 485,1 1 500,-8-3 500,8 0 500,-9-3 500,2-2 516,-6 0 516,4 2 516,-4-4 516,0 1 532,4-1 532,-5-1 532,-2-3 532,4 1 547</inkml:trace>
  <inkml:trace contextRef="#ctx0" brushRef="#br0">9270 10154 0,'-4'-6'0,"4"6"16,0 0 16,0 0 16,0 0 16,0 0 32,-44 18 32,17 6 32,-2 8 32,1 3 47,-16 22 47,3 2 47,3 3 47,6 2 63,7 0 63,-3-1 63,5-1 63,17-13 79,1-10 79,1 4 79,2-3 79,4-1 79,9 0 94,3 2 94,1-4 94,4-2 110,5-3 110,6-1 110,5-2 110,1 0 110,5-5 125,21 9 125,-14-7 125,-9-7 125,-1 0 141,1 0 141,0-7 141,-5 4 141,-2-1 157,2-5 157,-8 0 157,-7-1 157,0-4 157,-6 3 172,2-5 172,-7 3 172,4-4 188,-12-2 188,16 6 188,-16-6 188,9 4 188,-9-4 204,9 5 204,-9-5 204,0 0 204,0 0 219,12 3 219,-12-3 219,0 0 219,0 0 235,13 3 235,-13-3 235,0 0 235,0 0 250,0 0 250,10 2 250</inkml:trace>
  <inkml:trace contextRef="#ctx0" brushRef="#br0">9958 10672 0,'0'0'0,"0"0"0,0 0 16,0 0 16,0 0 16,0 7 16,0-7 32,0 0 32,0 0 32,0 0 32,0 0 47,0 0 47,0 0 47,0 0 47,0 0 63,0 0 63,0 0 63,0 0 63,0 0 79,0 0 79,0 0 79,0 0 79,0 0 94,0 0 94,0 0 94,0 0 94,0 0 110,0 0 110,0 0 110,0 0 110,0 0 110,6-20 125,-6 20 125,2-15 125,-2 7 125,2 0 141,0 1 141,-2 0 141,3-3 141,-1 2 157,0 0 157,0-1 157,0 3 157,-2-3 172,3 1 172,-3 0 172,0 8 172,2-10 188,-2 2 188,0 8 188,0-9 188,0 9 204,2-8 204,-2 8 204,0 0 204,0-8 204,0 8 219,0 0 219,2-9 219,-2 9 219,0 0 235,0 0 235,0 0 235,0 0 235,0 0 250,0 0 250,0 0 250,0 0 250,0 0 266,-2 32 266,0-14 266,0 3 266,-1 8 282,1 3 282,0 1 282,2 0 282,-2 0 297,2-2 297,2-1 297,-2 1 297,4-8 313,1-4 313,-3 1 313,3-3 313,2-3 329,2 1 329,-2-3 329,5 0 329,-1-1 344,0-2 344,-1-2 344,-2-1 344,1-2 360,1-2 360,-1 1 360,-9-3 360,17 0 375,-17 0 375,21-5 375,-12 1 375,-1 0 391,-2-2 391,3-1 391,-2-1 391,0 0 407,2-6 407,0-1 407,0-1 407,-1-1 407,-2 2 422,-4 0 422,3-2 422,-1 1 422,-2-1 438,3 1 438,-2-1 438,-1 0 438,0 2 454,1 0 454,-3 3 454,0-5 454,0 0 469,0 6 469,2-2 469,-2 1 469,0 1 469,2 3 485,-4-1 485,2 2 485,0-1 485,0 8 500,-2-14 500,2 14 500,2-10 516,-2 10 516,0 0 516,-2-12 516,2 12 516,0-5 532,0 5 532,0 0 532,0 0 532,0 0 547,0 0 547,0 0 547,0 0 547,-5 25 563,5-15 563,5 6 563,-8 2 563,1-1 579,2 2 579,0 1 579,-2-2 579,2 1 594,2 2 594,-4-4 594,2 3 594,2-2 610,0 0 610,1 1 610,-1-3 610,0 4 625,0 0 625,0-4 625,3 3 625,-3-1 641,3 0 641,-2-1 641,1-3 641,-2 0 657,3-3 657,-3-1 657,2-2 657,1 1 657,-3-3 672</inkml:trace>
  <inkml:trace contextRef="#ctx0" brushRef="#br0">10491 10998 0,'6'-5'16,"-6"5"16,7-9 16,-7 9 16,0 0 32,0 0 32,4-6 32,-4 6 32,0 0 47,0 0 47,0 0 47,0 0 47,0 0 63,0 0 63,0 0 63,0 0 63,10 24 63,-10-16 79,2 3 79,-2 6 79,0-3 79,0 2 94,0-2 94,0 3 94,0-1 94,0-3 110,2 5 110,-2-6 110,0 1 110,3-3 125,-3 1 125,0-3 125,2 0 125,-2-8 141,2 14 141,-2-14 141</inkml:trace>
  <inkml:trace contextRef="#ctx0" brushRef="#br0">10648 10850 0,'0'0'16,"0"0"16,0 0 16,0 0 31,0 0 31,0 0 31,0 0 31,0 0 31,0 0 47,0 0 47,0 0 47,0 0 47,0 0 63,0 0 63,0 0 63,0 0 63,0 0 78,0 0 78,27-6 78,-9 6 78,1-2 94,-2 2 94,4-3 94,-2 3 94,-2 0 94,0 0 109,-17 0 109,25 0 109,-14 0 125,-11 0 125,21 3 125,-12-1 125,-9-2 141,15 3 141</inkml:trace>
  <inkml:trace contextRef="#ctx0" brushRef="#br0">10844 10729 0,'0'0'0,"-11"-6"16,11 6 16,0 0 16,0 0 16,0 0 32,0 0 32,0 0 32,0 0 47,0 0 47,0 0 47,-15 18 47,15-9 47,0-1 63,-2 2 63,2-10 63,0 27 63,2-13 78,-2 4 78,2-1 78,1 2 78,2-2 94,-3 1 94,1-2 94,3 1 94,-1 1 110,-1-2 110,3 1 110,0-1 110,0-1 110,-3-3 125,5-2 125,-7-1 125,6-3 125,-8-6 141</inkml:trace>
  <inkml:trace contextRef="#ctx0" brushRef="#br0">11049 10600 0,'0'0'0,"0"0"0,0 0 0,0 0 16,0 0 16,0 0 16,0 0 16,0 0 31,13 15 31,-10-6 31,1 2 31,4 3 47,-2 1 47,1-1 47,-5 2 47,7 1 63,-1-1 63,-2 3 63,1-6 63,-1 4 63,4 0 78,-3-1 78,-1-2 78,3 2 94,-1-1 94,-4-3 94,5-1 94,-4-1 110,-1-2 110,0-1 110,2-2 110,-2 0 110,-2-1 125,-2-4 125,9 4 125,-9-4 125,0 0 141</inkml:trace>
  <inkml:trace contextRef="#ctx0" brushRef="#br0">11315 10664 0,'4'-11'0,"-4"5"16,0 6 16,2-15 16,-2 15 16,4-10 32,-4 10 32,2-10 32,-2 10 32,3-6 47,-3 6 47,0 0 47,0 0 47,4-8 63,-4 8 63,0 0 63,0 0 63,0 0 63,0 0 78,0 0 78,0 0 78,0 0 94,0 0 94,0 0 94,0 0 94,0 0 94,0 0 110,0 0 110,4 23 110,-4-23 110,-2 18 125,2-2 125,0-1 125,-4 3 125,2-2 141,-3 1 141,1 3 141,2-3 141,-4 1 157,6 1 157,-7-2 157,5 1 157,-2 0 172,2-1 172,-1-1 172,1-2 172,2-2 172,0 1 188,0-4 188,0 1 188,2-4 188</inkml:trace>
  <inkml:trace contextRef="#ctx0" brushRef="#br0">11510 10798 0,'0'0'0,"0"0"15,0 0 15,0 0 15,0 0 15,0 0 15,-8 32 31,8-24 31,-2 2 31,0 7 31,0-1 47,-1 1 47,1-1 47,2 1 47,-2-1 62,-2 0 62,1-1 62,1 0 62,2-3 78,0-2 78,-2-3 78</inkml:trace>
  <inkml:trace contextRef="#ctx0" brushRef="#br0">11961 10951 0,'0'12'16,"-2"1"16,-1-1 16,1-2 16,-4 1 31,-1-2 31,-1 8 31,-3-4 31,0 1 47,-3 2 47,-1-1 47,-2-3 47,6 1 63,2-3 63,-3-6 63,3 0 63,9-4 78</inkml:trace>
  <inkml:trace contextRef="#ctx0" brushRef="#br0">12549 10521 0,'0'0'16,"0"0"16,5-8 16,-5 8 16,0 0 31,0 0 31,0 0 31,0 0 31,0 0 47,0 0 47,0 42 47,0-26 47,-2 1 47,4 1 63,-2 0 63,3 1 63,-1-1 78,0 0 78,2-2 78,1 4 78,2-4 78,0-3 94,-2-1 94,1-1 94,-1-2 94,-1 0 110,0-3 110,4 0 110,-8-6 110,11 10 125,-2-8 125,-9-2 125,12 3 125,-12-3 141,0 0 141,30-7 141,-24 0 141,3 2 141,3-8 156,-3 1 156,4-2 156,-6 1 172,3-3 172,-2-1 172,-3 3 172,5-2 188,-6 4 188,-2-1 188,0 3 188,1-1 188,-1 3 203,0-1 203,-2 0 203,2 1 219,-2 8 219,0-18 219,0 11 219,0-3 219,0 10 235,0-15 235,0 15 235,0-12 235,0 12 250,-2-10 250,2 10 250,0 0 250,0-11 266,0 11 266,0 0 266,0 0 266,0 0 281,0 0 281,0 0 281,0 0 281,0 0 297,0 0 297,-7 33 297,5-17 297,0 0 313,2 6 313,0-3 313,0 1 313,4 9 313,-4-5 328,5-1 328,-1-5 328,1 3 344,-1-3 344,6 3 344,-8-4 344,7-2 344,-5 2 360,6-2 360,-1-3 360,-5-6 360</inkml:trace>
  <inkml:trace contextRef="#ctx0" brushRef="#br0">13028 10703 0,'0'0'0,"0"0"0,0-9 16,0 9 16,0 0 16,0 0 16,0 0 16,0 0 31,0 0 31,0-8 31,0 8 31,0 0 47,0 0 47,0 0 47,0 0 47,0 0 63,0 0 63,0 0 63,0 0 63,0 0 63,0 0 78,0 0 78,0 0 78,32 13 94,-25-8 94,1 2 94,-2-1 94,1 2 110,-3 1 110,5 4 110,-1 3 110,-2 1 110,-4 1 125,-2 3 125,0-2 125,-2-3 125,-2 4 141,-4 0 141,6-4 141,-7 3 141,3-3 156,1-2 156,-1-2 156,-2-1 156,6 0 172,-3-6 172,5-5 172,-4 12 188,2-7 188,2-5 188,-5 7 188,5-7 188,0 7 203,0-7 203,0 0 203,0 0 203,0 0 219,16 6 219,-16-6 219,21-4 219,-1 2 235,0 0 235,1-3 235,2 1 235,-1 1 250,-1-2 250,2 1 250,-3 3 250,-1-4 266,-1 0 266,0 0 266</inkml:trace>
  <inkml:trace contextRef="#ctx0" brushRef="#br0">13417 10636 0,'0'0'0,"0"0"16,0 0 16,0 0 16,0 0 16,0 0 31,0 0 31,0 0 31,0 0 31,0 0 47,0 0 47,0 0 47,0 0 47,0 0 62,0 0 62,22-4 62,-22 4 62,20-1 62,-1 1 78,3 0 78,-1-3 78,0 1 78,-1 2 94,1-2 94,-1 4 94,-2-4 109,1 2 109,-19 0 109,25 0 109,-14 0 109,-11 0 125,0 0 125,23-2 125,-18 2 125,-5 0 141,8-3 141,-8 3 141,5-5 141,-5 5 156</inkml:trace>
  <inkml:trace contextRef="#ctx0" brushRef="#br0">13599 10513 0,'0'0'0,"-8"-6"0,8 6 15,0 0 15,-8-7 15,8 7 31,0 0 31,0 0 31,0 0 31,0 0 31,0 0 47,0 0 47,0 0 47,0 0 47,0 0 62,-9 20 62,7-12 62,2 8 62,2 0 78,-2 3 78,2 0 78,0-2 78,0 3 93,5-2 93,-3 2 93,1-1 93,2 1 109,0-1 109,-3-3 109,3 4 109,1-4 125,-4-1 125,5-1 125,-2-3 125,-1-3 140,4 0 140,-3-3 140</inkml:trace>
  <inkml:trace contextRef="#ctx0" brushRef="#br0">13982 10351 0,'0'0'0,"0"0"16,11 18 16,-9-10 16,1 9 31,-1 2 31,1-1 31,-1 15 31,0-1 47,2-2 47,1 0 47,-3-3 47,0-6 62,0-1 62,3-1 62,-2-1 62,1 0 62,1-2 78,2 1 78,-3 0 78,0-5 78,2 1 94,-2-5 94,-2-2 94,3 2 94,-3-4 109,-2-4 109,9 7 109,-9-7 109,0 0 125</inkml:trace>
  <inkml:trace contextRef="#ctx0" brushRef="#br0">14230 10417 0,'5'-10'0,"-5"10"0,4-7 0,-4 7 15,0 0 15,4-6 15,-4 6 15,0 0 31,0 0 31,0 0 31,0 0 31,0 0 47,0 0 47,6 21 47,-12-5 47,0 2 62,-5 13 62,-6-4 62,4 0 62,2-5 78,-1-1 78,3-5 78,3 3 78,-4-5 78,3 3 93,3-1 93,-3-2 93,5 1 93,-2-4 109,0 1 109,4-4 109,0 0 109,4-1 125,-2 0 125,2 2 125,3-5 125,-7-4 140,11 8 140</inkml:trace>
  <inkml:trace contextRef="#ctx0" brushRef="#br0">14379 10682 0,'6'-4'15,"3"-1"15,-9 5 15,14-5 15,-5 1 31,-9 4 31,21-5 31,-21 5 31,18 0 47,-18 0 47,16 7 47,-9-3 47,-1 2 62,2 0 62,-4 4 62,3 4 62,-3 3 78,-1 1 78,-3-3 78,2 3 78,-2-1 93,-2-1 93,-1 0 93,1 0 93,0-3 93,0 0 109,0-5 109,-1 0 109,1-2 125,2-6 125,-2 12 125,2-12 125,0 8 125,0-8 140,0 0 140,4 9 140,-4-9 140,9 2 156,0-2 156,-9 0 156,32-2 156,-13-2 172,1-2 172,15-2 172,-10-3 172,-3 4 187,-1-2 187,0 1 187</inkml:trace>
  <inkml:trace contextRef="#ctx0" brushRef="#br0">15131 10831 0,'-2'17'0,"-1"-2"0,1-1 0,0-2 16,-2 1 16,-3 3 16,-1-1 16,2-1 31,-3 1 31,0-1 31,-5 3 31,3-5 47,-6 1 47,4 0 47,-1 0 47,-2-3 47,0-2 63,3-1 63</inkml:trace>
  <inkml:trace contextRef="#ctx0" brushRef="#br0">15895 10449 0,'-2'-5'0,"2"5"0,0 0 0,0 0 15,0 0 15,0 0 15,0 0 15,0 0 31,-9 20 31,7-1 31,-3-2 31,-2 13 47,2-5 47,3-3 47,0-1 47,2-4 62,0 4 62,2-2 62,0 2 62,5-3 78,-5 0 78,8-1 78,-3 0 78,1-4 94,7 0 94,-4 0 94,0-7 94,1 0 109,-1-5 109,1-1 109,-1 0 109,10-3 125,-6-5 125,4-3 125,-6-2 125,15-9 140,-8-2 140,-6 1 140,4-5 140,-4-2 156,-8 2 156,2 3 156,-4 2 156,3 7 172,-5-2 172,0 5 172,-2 3 172,2-1 172,-2 4 187,0 0 187,0 7 187,0-12 187,0 12 203,-2-6 203,2 6 203,0 0 203,0 0 219,0 0 219,0 0 219,0 0 219,0 0 234,-21 15 234,19-7 234,-2 1 234,-3 4 250,3 3 250,-1 1 250,1 0 250,2-1 250,-4 3 265,4-1 265,0-2 265,2 3 281,0-1 281,0 0 281,6 18 281,-2-20 297,0-6 297,1 3 297</inkml:trace>
  <inkml:trace contextRef="#ctx0" brushRef="#br0">16305 10704 0,'0'0'16,"3"-5"16,-3 5 16,0 0 16,5-7 32,-5 7 32,0 0 32,4-6 32,-4 6 47,0 0 47,5-7 47,-5 7 47,8-3 63,2 0 63,-1 0 63,-9 3 63,18-4 78,-8 2 78,-2-1 78,-8 3 78,19 0 94,-19 0 94,20 5 94,-16-3 94,4 2 110,1 0 110,-7 2 110,5 0 110,-5 1 110,0 1 125,0-3 125,1 4 125,-3 1 141,0-2 141,3 1 141,-3 1 141,0-5 157,2 4 157,0-1 157,0 1 157,0 1 157,3-4 172,-1 2 172,1 2 172,2-2 172,0-1 188,4 9 188,1-3 188,-1-3 188,-4-2 203,-1 0 203,2 1 203,1-4 203,-7 2 219,5 1 219,-3-1 219,0-1 219,0 0 235,-2-1 235,-2-5 235,2 11 235,-2-11 235,-2 10 250,2-10 250,-10 11 250,6-5 266,-3 0 266,-2 1 266,-1-2 266,4-1 266,-1 0 282,-4 3 282,1-3 282,-1-3 282,2 2 297,9-3 297,-21 4 297,21-4 297</inkml:trace>
  <inkml:trace contextRef="#ctx0" brushRef="#br0">16853 10563 0,'0'0'0,"0"0"0,-9-5 15,9 5 15,0 0 15,0 0 15,0 0 31,0 0 31,0 0 31,34 15 31,-15-8 46,1 3 46,11 0 46,-3 0 46,4 1 46,0-4 62,-9 0 62,0-1 62,-8 0 62,4-2 78,-8 0 78,1-2 78,-1 0 78,-2-2 93,-9 0 93,12 2 93,-12-2 93,0 0 109,13-6 109,-13 6 109</inkml:trace>
  <inkml:trace contextRef="#ctx0" brushRef="#br0">17063 10503 0,'0'0'0,"0"0"16,0 0 16,0 0 16,-13 12 31,10-3 31,0-3 31,1 2 31,2 0 47,-2 1 47,4 7 47,-2-4 47,0 1 47,0 5 63,2-1 63,1-1 63,2 1 63,-1-2 78,1 1 78,-1 0 78,5-2 78,1 0 94,-4-3 94,3-3 94,1-3 94,-3 0 109,4-1 109</inkml:trace>
  <inkml:trace contextRef="#ctx0" brushRef="#br0">17373 10363 0,'0'0'0,"4"-8"0,-2 2 0,-2 6 0,0 0 15,0 0 15,0 0 15,0 0 31,0 0 31,0 0 31,19 16 31,-14-8 47,6 9 47,-2 2 47,-2-4 47,8 14 47,0 1 62,-4-8 62,3 7 62,-3-7 78,0-1 78,-1-2 78,-1-3 78,-3 0 78,4-1 94,-3-3 94,-1-1 94,-1-4 94,4 2 109,-4-3 109,2-2 109,-7-4 125,11 3 125,-11-3 125,0 0 125,16-7 125,-11 1 140,1-4 140,1-5 140,0-1 140,0-1 156,0-1 156,-1-13 156,-1 7 156,-3 3 172,1 4 172,4 0 172,-5 4 172,2-4 172,1 3 187,-3 2 187,0-1 187,3 3 187,-3 2 203,1-3 203,-1 3 203,3 0 203,-5 8 219,2-17 219,0 12 219,-2 5 234,2-11 234,-2 11 234,2-8 234,-2 8 234,0 0 250,0 0 250,0 0 250,0 0 250,0 0 265,0 24 265,-4-5 265,0-1 265,-6 11 281,1 2 281,2-1 281,-9 31 297,7-37 297,7-1 297,-3-2 297,1-3 312,2 0 312,2 1 312,-2-1 312,2-4 328,0 1 328,0-3 328,2-1 328,0-6 344,0 0 344</inkml:trace>
  <inkml:trace contextRef="#ctx0" brushRef="#br0">17808 10628 0,'3'-6'0,"-3"6"0,0 0 15,4-8 15,-4 8 15,0 0 15,0-6 31,0 6 31,0 0 31,3-6 31,-3 6 46,0 0 46,5-9 46,-5 9 46,6-3 62,-6 3 62,11-7 62,-1 4 62,-3 0 78,-7 3 78,15-4 78,-15 4 78,14 0 93,-14 0 93,0 0 93,14 6 93,-14-6 109,6 6 109,-4 0 109,-2-6 109,0 13 125,0-5 125,-2 1 125,0-2 125,2 4 140,0-3 140,-2 0 140,0 1 140,-1-1 140,3-1 156,0 2 156,3 2 156,-1-4 171,2 2 171,2 1 171,5 4 171,-3 1 187,7-2 187,-2-1 187,3 0 187,-2-2 187,0 1 203,-1 0 203,-4 0 203,1-3 203,-4 0 218,-1-4 218,-1 5 218,1-6 218,-1 4 234,-2 0 234,1-4 234,-3 3 234,0-6 250,0 9 250,-3-1 250,-1-2 250,-1 0 250,-1 1 265,-3-1 265,1 0 265,0-2 265,-8 6 281,4-7 281,1 5 281,-3-5 281,5-1 296,9-2 296,-18 0 296,18 0 296,-21-5 312</inkml:trace>
  <inkml:trace contextRef="#ctx0" brushRef="#br0">18273 9909 0,'-2'-7'0,"0"0"0,2 7 15,0-10 15,0 10 15,2-11 15,-2 11 31,5-8 31,0 4 31,-5 4 31,16-8 46,0 2 46,4 1 46,1 3 46,2 1 62,13 1 62,0 1 62,1 6 62,-5 3 62,-1-1 78,-1 4 78,-2 6 78,-1 0 93,-6 1 93,-1 3 93,-2 5 93,-1 1 109,-4 2 109,-4 2 109,3-1 109,-5 2 125,-1-1 125,-1 1 125,1 3 125,-4-2 140,4 0 140,-2 3 140,1-4 140,-3 1 140,2 0 156,3 0 156,-5 0 156,6-2 171,1 2 171,-5-2 171,0-2 171,3-2 171,1 1 187,-4 3 187,-2-3 187,3-4 187,-3-6 203,-2 0 203,0-1 203,0-1 203,0 3 218,-2-2 218,-1-1 218,-1 0 218,0 1 234,-4 0 234,4-3 234,-3 1 234,3-3 250,-3 2 250,0-4 250,2-2 250,1 1 250,-1-2 265,1-4 265,1 4 265,-1-3 265,2 0 281,-4 0 281,4 0 281,2-6 281,-4 9 296,4-9 296,-5 5 296,5-5 296,-4 7 312,4-7 312,0 0 312,-4 6 312,4-6 328,0 0 328,-5 6 328,5-6 328,0 0 343,-2 7 343,2-7 343,0 0 343,0 0 359,-5 4 359,5-4 359,0 0 359,0 0 375,0 0 375,-7 6 375,7-6 375,0 0 390,0 0 390,0 0 390,0 0 390,0 0 406,-4 6 406,4-6 406,0 0 406,0 0 406,0 0 421,0 0 421,0 0 421,0 0 437,0 0 437,-3 6 437,3-6 437,0 0 437,0 0 453,0 0 453,0 0 453,0 0 453,0 0 468,0 0 468,0 0 468,0 0 468,0 0 484,0 0 484,0 0 484</inkml:trace>
  <inkml:trace contextRef="#ctx0" brushRef="#br0">7336 12147 0,'0'0'0,"-16"0"0,16 0 0,0 0 15,-9-2 15,9 2 15,0 0 15,-7-2 31,7 2 31,0 0 31,0 0 31,-9-2 46,9 2 46,0 0 46,0 0 46,0 0 62,34-17 62,-2 6 62,2 4 62,3-3 78,0 3 78,-3 2 78,-8 0 78,-2 1 78,-4 2 93,-2 0 93,-4 2 93</inkml:trace>
  <inkml:trace contextRef="#ctx0" brushRef="#br0">7238 12372 0,'0'0'0,"0"0"0,0 0 0,0 0 0,48-7 15,-26 2 15,16-2 15,-2-1 31,0 1 31,5 1 31,1 0 31,3 0 31,-2-1 47,3-1 47,-1 0 47,3 2 47</inkml:trace>
  <inkml:trace contextRef="#ctx0" brushRef="#br0">9206 11995 0,'2'-9'0,"-2"9"0,0-8 15,0 8 15,0-7 15,0 7 15,0 0 15,-2-13 31,2 13 31,-2-8 31,2 8 47,-2-10 47,2 4 47,-2-3 47,-1 2 47,1-2 62,2 1 62,-5-1 62,5-1 62,-2 2 78,2-8 78,-3 1 78,3 2 78,0 1 94,0 4 94,0-3 94,-2 3 94,2 0 109,0 8 109,0-13 109,0 8 109,0 5 125,0-8 125,0 8 125,0 0 125,0 0 140,0 0 140,0 0 140,0 0 140,0 0 140,12 37 156,-10-8 156,1 1 156,-1 3 172,2 2 172,1 2 172,-1-2 172,-2-2 187,1 2 187,-1 0 187,1-1 187,-1 1 203,5-2 203,-3-1 203,-2-8 203,1-1 219,1-8 219,-2 5 219,0-4 219,4 3 219,-4-7 234,-2 0 234,2-2 234,-2-2 250,2-1 250,-2 1 250,0-1 250,0-7 250,3 7 265,-3-7 265,2 9 265,-2-9 265,0 4 281,0-4 281,0 0 281,0 0 281,0 0 297,0 0 297,0 0 297,0 0 297,0 0 312,-9-23 312,7 15 312,-4-9 312,2 1 312,2-1 328,0-1 328,-1-1 328,1-2 328,0 4 344,2-2 344,0-2 344,0 1 344,2 2 359,0-2 359,1 2 359,1 0 359,-2 1 375,6 1 375,-6-1 375,2 1 375,3 2 390,0 2 390,-1 1 390,2 1 390,-1 2 406,-1-1 406,1 1 406,0 0 406,0 2 422,0-1 422,-1 1 422,4 3 422,-3-1 437,-1-1 437,-1 3 437,-5 2 437,14-2 453,-14 2 453,11 0 453,-11 0 453,7 4 469,-3 1 469,0-1 469,2 4 469,-2-3 484,-2 4 484,1-2 484,-1 2 484,0 0 484,-2 1 500,-2-2 500,2 3 500,0-3 515,-5 0 515,3 2 515,-2 1 515,-4 0 515,-3 4 531,2-5 531,2-2 531,0 1 531,-2-1 547,5-4 547,-3 2 547,0-1 547,0-2 562,0 0 562,1-2 562,6-1 562,-10 3 578,10-3 578,-11 1 578,11-1 578,-9 0 594,9 0 594,0 0 594,0 0 594,-12-1 594,12 1 609,0 0 609,0 0 609,0 0 609,-13 0 625,13 0 625,0 0 625,0 0 625,0 0 640,-9-3 640,9 3 640,0 0 640,0 0 656,0 0 656,-10 4 656,10-4 656,0 0 672,-4 7 672,4-7 672,0 0 672,0 6 687,0-6 687,0 11 687,0-11 687,4 12 703,1-6 703,0 2 703,-1-1 703,3 0 719,0 0 719,-1 1 719,11 5 719,-4-3 734,-1-2 734,3 1 734,-3-2 734,0 2 750,-1-4 750,1-1 750,5 5 750,-5-3 765,-1 0 765,0-1 765,-1-1 765,-1-1 781,-2 0 781,2 0 781,-9-3 781,11 4 781,-11-4 797,11 5 797,-11-5 797,8 2 797,-8-2 812,0 0 812,9 5 812,-9-5 812,0 0 812,7 4 828,-7-4 828,0 0 828,6 4 844,-6-4 844</inkml:trace>
  <inkml:trace contextRef="#ctx0" brushRef="#br0">9737 11948 0,'0'0'16,"0"-13"16,0 13 16,0-8 31,0 8 31,0 0 31,0 0 31,0-10 31,0 10 47,0 0 47,0 0 47,0 0 47,0 0 63,-2-11 63,2 11 63,0 0 63,0 0 78,0 0 78,0 0 78,0-8 78,0 8 94,0 0 94,0 0 94,0 0 94,0 0 94,0 0 109,0-7 109,0 7 109,0 0 125,0 0 125,0-7 125,0 7 125,0 0 141,0 0 141,0 0 141,0-8 141,0 8 141,0 0 156,0 0 156,0 0 156,0 0 172,0 0 172,0 0 172,0 0 172,-4-10 172,4 10 188,0 0 188,0 0 188,0 0 188,0 0 203,0 0 203,0 0 203,0 0 203,0 0 219,0 0 219,-5-5 219,5 5 219,0 0 234,0 0 234,0 0 234,0 0 234,0 0 250,0 0 250,0 0 250,0 0 250,0 0 266,0 0 266,0 0 266,0 0 266,-2-8 281,2 8 281,0 0 281,0 0 281,0 0 297,0 0 297,0 0 297,0 0 297,0 0 297,0 0 313,0 0 313,0 0 313,0 0 313,0 0 328,-4 27 328,4-9 328,-2 2 328,2 12 344,0-1 344,0 2 344,2-5 344,0 3 359,0-7 359,0-1 359,3-4 359,-1-1 375,-2-2 375,7 1 375,-3-3 375,0 3 391,3-5 391,-2-1 391,0-3 391,2-3 406,-2 4 406,2-5 406,0 3 406,0-3 422,0 0 422,-1 0 422,3-1 422,-2 0 438,-1-1 438,4 0 438,-12-2 438,21-2 438,-10 0 453,-2-2 453,0 0 453,1 0 469,-1-2 469,-3-1 469,4-1 469,3-5 469,-4-1 484,1 0 484,-3 2 484,1-3 484,-1 2 500,1 0 500,-4 0 500,-2-1 500,3-1 516,-1-2 516,-4 4 516,2-4 516,-2 3 516,0-1 531,0-2 531,0 2 531,-2 0 547,2-2 547,-4 2 547,4 0 547,-3 2 563,1 4 563,2 0 563,-2-2 563,2 3 563,-4 0 578,4-1 578,-6 0 578,6 3 578,-2-2 594,2 8 594,-2-13 594,2 13 594,-2-10 609,2 10 609,0-8 609,0 8 625,0 0 625,-3-10 625,3 10 625,0 0 625,0 0 641,0 0 641,0 0 641,-2-4 641,2 4 656,0 0 656,0 0 656,0 0 656,0 26 672,2-7 672,-2-1 672,-2 1 672,2-1 688,2 15 688,1-11 688,-3 1 688,2-4 703,-2-1 703,4 0 703,-4 3 703,10-5 703,-8 2 719,-2-1 719,5 2 719,-1-5 734,-2 4 734,-2-3 734,7-3 734,-2 5 750,-5-5 750,7 4 750,-5-3 750,-2 0 750,5-3 766,-3 0 766,0-2 766,0 1 766,-2-1 781,0-8 781,5 8 781</inkml:trace>
  <inkml:trace contextRef="#ctx0" brushRef="#br0">10215 12197 0,'0'0'15,"0"0"15,0 0 15,0 0 15,4-7 31,-4 7 31,0 0 31,0 0 31,0 0 47,0 0 47,0 0 47,9 25 47,-7-16 62,2 0 62,-4-1 62,8 8 62,-6 2 78,5-4 78,-3 2 78,-4 0 78,2-3 78,1 3 93,1 1 93,-4-1 93,0 1 109,2-1 109,1-1 109,-3-1 109,0 3 125,0-5 125,3 0 125,-1-4 125,-2 1 125,0-9 140,2 12 140</inkml:trace>
  <inkml:trace contextRef="#ctx0" brushRef="#br0">10453 12266 0,'0'0'0,"0"0"0,8-6 15,-8 6 15,0 0 15,0 0 15,11-4 31,-11 4 31,13-2 31,-13 2 31,17-5 47,-17 5 47,20-1 47,-11-2 47,12 2 62,-3-2 62,-2-1 62,0 4 62,-2-2 78,-14 2 78,22-2 78,-22 2 78,21 0 78,-21 0 94,18 0 94,-18 0 94,18 0 94,-18 0 109,23 2 109,-14 0 109,3-2 109,-12 0 125,18 0 125</inkml:trace>
  <inkml:trace contextRef="#ctx0" brushRef="#br0">10657 12108 0,'0'0'0,"-5"-8"0,5 8 15,0 0 15,0 0 15,0 0 15,0 0 31,0 0 31,0 0 31,0 0 31,-4 26 47,6-15 47,0 7 47,0-1 47,-2 1 47,5 1 62,-1 9 62,1 0 62,2-10 78,-2 0 78,1-2 78,1 3 78,3-2 94,-1-5 94,-1 3 94,3-6 94,4 2 94,-4-3 109</inkml:trace>
  <inkml:trace contextRef="#ctx0" brushRef="#br0">11206 11830 0,'5'-5'15,"-5"5"15,0 0 15,0 0 31,0 0 31,0 0 31,16 20 31,-9-4 31,-3-1 47,1 5 47,1 11 47,-1 0 47,0 2 62,0-2 62,-1 1 62,-2 0 62,3-9 78,-5-2 78,2-1 78,0-1 78,-2-4 94,2 4 94,0-7 94,-2-3 94,0 2 109,0-2 109,3-4 109,-3-5 109,0 13 109,0-9 125,0-4 125,0 0 125,3 9 125,-3-9 140,0 0 140,0 0 140,0 0 140,0 0 156,0 0 156,0 0 156,-3-27 172,6 11 172,-3-3 172,0 0 172,4 1 172,-4-1 187,0 1 187,5-3 187,-3 4 187,7-2 203,-3-1 203,4 2 203,3-8 203,6-1 219,-8 9 219,3-1 219,0 5 219,-3 1 234,-2 3 234,0-1 234,-2 3 234,-1 4 250,2-1 250,-8 5 250,11-9 250,-11 9 265,9-4 265,-9 4 265,0 0 265,0 0 281,0 0 281,0 0 281,0 0 281,14 13 297,-14-13 297,-4 12 297,2-4 297,-4 0 297,4 0 312,-2-2 312,-1 3 312,1-6 312,-1 6 328,1-1 328,-2-3 328,0 3 328,1-3 344,-1-1 344,1 3 344,5-7 344,-9 8 359,4-3 359,5-5 359,-6 7 359,6-7 375,-9 11 375,4-5 375,2-2 375,3-4 390,-2 14 390,0-8 390,4 2 390,-2 1 406,2-1 406,-2 3 406,3-3 406,4-1 406,-3 1 422,5 7 422,1 0 422,1-3 437,2 2 437,-1-2 437,2 1 437,-2-2 453,3-1 453,-4-2 453,1 5 453,1-8 453,-1 3 469,-3 1 469,0-3 469,1 0 469,-1 0 484,-1-1 484,-1-1 484,-7-4 484</inkml:trace>
  <inkml:trace contextRef="#ctx0" brushRef="#br0">11790 11730 0,'0'0'16,"0"0"16,0 0 16,-2-11 16,2 11 32,0 0 32,0 0 32,0 0 47,0 0 47,0 0 47,0 0 47,7 42 63,-3-24 63,-4 15 63,11-2 63,-5 0 79,2 0 79,1-2 79,-2 2 79,0-7 79,0-2 94,2-3 94,-3 0 94,4-1 110,-1 1 110,0-1 110,1-2 110,-4-1 110,5 0 125,-6-6 125,2 1 125,-2-2 125,-1-1 141,1-1 141,-5-6 141,4 8 141,-4-8 157,0 0 157,0 0 157,0 0 157,0 0 172</inkml:trace>
  <inkml:trace contextRef="#ctx0" brushRef="#br0">12114 11773 0,'0'0'0,"2"-10"0,-2 10 0,0-11 16,0 11 16,0 0 16,0 0 16,0-9 32,0 9 32,0 0 32,0 0 32,0 0 47,0 0 47,0 0 47,0 0 47,0 0 63,-7 33 63,1-15 63,-1 0 63,3 0 79,-4 2 79,-1 10 79,2-5 79,-1 4 94,-2-3 94,1 3 94,2-4 94,1-6 110,-2 1 110,6 0 110,-5-2 110,5 0 110,0 2 125,-5-8 125,7 2 125</inkml:trace>
  <inkml:trace contextRef="#ctx0" brushRef="#br0">12200 12096 0,'3'-8'0,"-3"8"16,0 0 16,0 0 16,0 0 16,0 0 32,0 0 32,0 0 32,0 0 32,0 0 47,0 0 47,6 21 47,-6-10 47,3 6 63,-6 1 63,6 0 63,-3 1 63,0 12 79,-5-5 79,5-5 79,-2 10 79,0-6 94,2-4 94,0-1 94,-3-4 94,3 1 110,-2-1 110</inkml:trace>
  <inkml:trace contextRef="#ctx0" brushRef="#br0">12814 12227 0,'2'8'0,"-2"1"16,-2 7 16,-5 3 16,-7 10 16,3-3 31,-8 5 31,0-2 31,-4 1 31,-1-1 47,-3 2 47,-5 0 47,0-3 47,5-3 62</inkml:trace>
  <inkml:trace contextRef="#ctx0" brushRef="#br0">13722 11697 0,'0'0'0,"0"-10"0,0 10 15,0 0 15,0-8 15,0 8 15,0 0 31,0 0 31,0 0 31,0 0 31,0 0 47,0 0 47,-3 22 47,3-8 47,0 5 47,0-1 62,0 3 62,0 0 62,3-3 62,-1 3 78,1-1 78,-1 1 78,0-4 78,2 1 94,1-2 94,-1 1 94,1-5 94,0-2 109,0 0 109,-1-2 109,-2-1 109,0-1 125,1 1 125,-3-7 125,4 7 125,-4-2 140,0-5 140,2 6 140,-2-6 140,2 4 156,-2-4 156,0 0 156,0 0 156,0 0 172,0 0 172,0 0 172,0 0 172,0 0 187,0 0 187,0 0 187,0 0 187,0 0 203,0 0 203,0 0 203,0 0 203,0 0 203,10-13 219,-10 13 219,0 0 219,0-6 219,0 6 234,0 0 234,0 0 234,0-8 234,0 8 250,0 0 250,0-6 250,0 6 250,0 0 265,0-6 265,0 6 265,0 0 265,0-7 281,0 7 281,0-5 281,0 5 281,0 0 297,2-13 297,-2 13 297,0-8 297,0 8 297,0-12 312,3 3 312,-3 1 312,0 2 312,2-2 328,-2-3 328,0 4 328,2 0 328,-2-1 344,2-2 344,0 3 344,1 1 344,-1-2 359,-2 8 359,2-12 359,-2 12 359,0-10 375,0 10 375,0-7 375,0 7 375,0-8 390,0 8 390,0 0 390,2-9 390,-2 9 406,0 0 406,0 0 406,0 0 406,0 0 422,0 0 422,0 0 422,2 31 422,-4-14 422,2 3 437,-2 11 437,-2 0 437,-3 0 453,7-6 453,-2-3 453,2-1 453,-2 0 469,-1-1 469,3-1 469,0-3 469,0 0 469,0-1 484,0-3 484,0 0 484,5-3 500,-5-1 500,0-3 500,0-5 500,0 11 500,0-5 515,0-6 515,0 0 515,2 6 515,-2-6 531,0 0 531,0 0 531,0 0 531,13-20 547,-5 4 547,1-5 547,2-9 547,1-1 547,-6-2 562,5 0 562,-1-1 562,-3 2 578,2 1 578,0 2 578,-2 6 578,-2 5 578,1 2 594,-1 2 594,-1-1 594,4 5 594,-2 2 609,1-1 609,-1 1 609,1 0 609,7-2 625,0 1 625,-5 3 625,0 0 625,0 2 640,-2 0 640,-7 4 640,16-3 640,-16 3 640,11 3 656,-11-3 656,0 0 656,12 8 672,-10 1 672,1-2 672,-6 4 672,1 5 687,-2-2 687,-4 3 687,-1 0 687,0-1 703,-5-2 703,1 1 703,1-1 703,1-2 719,2-2 719,-3-2 719,5-1 719,1-1 719,-1-2 734,3 0 734,4-4 734,-10 8 734,3-5 750,7-3 750,-4 6 750,4-6 750,-9 4 765,9-4 765,0 0 765,-7 6 765,7-6 781,0 0 781,-5 3 781,5-3 781,0 0 797,0 0 797,-7 8 797,7-8 797,0 0 812,-2 5 812,2-5 812,0 0 812,-2 13 828,4-5 828,-2-2 828,2 3 828,1-1 828,1 0 844,1-2 844,2 2 844,4 6 844,2-1 859,6 0 859,-2-1 859,0 0 859,4-2 875,11 7 875,-5-5 875,5 0 875,0-2 890,-2-6 890,-7 3 890,-3-6 890</inkml:trace>
  <inkml:trace contextRef="#ctx0" brushRef="#br0">14415 11880 0,'0'0'0,"0"0"0,0-10 0,0 10 15,2-9 15,-2 9 15,0-8 15,0 8 31,2-15 31,1 7 31,-3 8 31,2-12 31,-2 12 46,0-10 46,0 10 46,2-9 62,-2 9 62,0 0 62,0-9 62,0 9 78,0 0 78,0 0 78,0 0 78,0 0 78,0 0 93,0 0 93,0 0 93,0 0 93,-11 37 109,11-17 109,-7 9 109,5 4 109,2-2 125,2-7 125,1-2 125,1-3 125,-2 2 140,5-5 140,0 0 140,0-1 140,0 0 140,-3-3 156,5-4 156,-1 1 156,-2-2 156,3-2 171,1-1 171,-4-2 171,-6-2 187,16 0 187,-16 0 187,21-9 187,-12 3 203,7-6 203,-3-2 203,8-11 203,-8-2 218,4-4 218,-4 1 218,-6-3 218,5 3 218,-8 6 234,1 4 234,-1 1 234,-2 2 234,0 4 250,4 0 250,-4 3 250,-2-1 250,2 5 265,-2-3 265,0 9 265,-2-13 265,2 13 281,0-13 281,0 13 281,0 0 281,0-7 296,0 7 296,0 0 296,0 0 296,0 0 312,0 0 312,-14 22 312,9-14 312,3 9 328,-2 1 328,-3 1 328,5 1 328,-4 11 328,2-6 343,8-3 343,-4-1 343,0-2 343,0 13 359,0-7 359,3-5 359,2-1 359,-5-1 375,7-1 375,-1-1 375,-1 1 375,1-5 390,2 0 390,-1-3 390,1-3 390</inkml:trace>
  <inkml:trace contextRef="#ctx0" brushRef="#br0">14848 12133 0,'7'-7'0,"-7"7"0,0 0 16,12-6 16,-12 6 16,4-3 16,-4 3 31,0 0 31,0 0 31,0 0 31,0 0 47,0 0 47,0 0 47,0 0 47,0 0 62,0 0 62,9 12 62,-9-12 62,0 0 78,0 0 78,-9 12 78,9-12 78,-4 6 94,4-6 94,-5 6 94,5-6 94,0 0 94,0 0 109,0 0 109,-5 6 109,5-6 109,0 0 125,0 0 125,0 0 125,0 0 125,0 0 141,0 0 141,0 0 141,0-22 141,0 22 156,2-8 156,-2 8 156,6-9 156,-6 9 172,6-7 172,-6 7 172,9-4 172,-9 4 187,0 0 187,0 0 187,0 0 187,0 0 203,25 13 203,-20-6 203,-1 1 203,6 6 219,-1 0 219,-3 2 219,1 0 219,-2 0 219,0 3 234,-3-3 234,-4 2 234,0-1 250,-6-1 250,-1 1 250,5-3 250,-5 1 266,-1-5 266,1 0 266,3 1 266,-1-6 266,-3 2 281,4-1 281,-1-2 281,0 0 297,7-4 297,-14 4 297,14-4 297,0 0 297,0 0 312,-21-6 312,21 6 312,0 0 312,-4-6 328,4 6 328,-2-6 328,2 6 328,0 0 344,0 0 344,12-19 344,-8 15 344,3-2 344,2 0 359,-3 1 359,4 2 359,1-2 359,-2 1 375,3 2 375,-3 0 375,-9 2 375,23-2 391,-14 2 391,-9 0 391,29 0 391,-14 2 406,2 0 406,-2 0 406,-4-2 406,0 0 422,-11 0 422</inkml:trace>
  <inkml:trace contextRef="#ctx0" brushRef="#br0">15262 11976 0,'-6'-3'0,"6"3"16,0 0 16,0 0 16,0 0 16,0 0 32,10-11 32,-10 11 32,18-4 32,3 2 47,-3 0 47,4 0 47,-1 0 47,2 2 63,11-2 63,-6 2 63,-6 0 63,-4 0 79,-1 0 79,1 0 79,-2 0 79,-5 2 79,-11-2 94,19-2 94</inkml:trace>
  <inkml:trace contextRef="#ctx0" brushRef="#br0">15532 11810 0,'0'0'0,"0"0"0,-6 15 15,3-7 15,1 0 15,2 4 31,-2 2 31,0 3 31,2 2 31,0-1 46,2 3 46,0-1 46,5 9 46,-1-4 62,2-5 62,-1-2 62,1-1 62,7 1 62,-4-3 78,0-2 78,5-1 78</inkml:trace>
  <inkml:trace contextRef="#ctx0" brushRef="#br0">16057 11611 0,'5'-9'0,"0"2"16,-5 7 16,8-9 16,-8 9 16,0 0 31,0 0 31,14-2 31,-14 2 31,12 16 47,-8-1 47,3 5 47,-5 13 47,0 0 62,-2 4 62,0 1 62,-2-4 62,0 3 78,-5 0 78,7 0 78,-2-4 78,0-1 94,-1 0 94,-1-1 94,1-9 94,-2-4 109,3-1 109,0-5 109,2-1 109,0-1 109,-2-2 125,0-4 125,2-4 125,0 11 125,0-11 141,-3 7 141,3-7 141,0 0 141,0 0 156,0 0 156,0 0 156,0 0 156,7-43 172,-5 23 172,8-13 172,-1-2 172,2 2 172,1-1 187,1-2 187,-2 2 187,-1 0 187,5 4 203,4 1 203,-8 8 203,3 3 219,-3 1 219,3 3 219,0-1 219,-1 6 234,1-4 234,-3 5 234,1 2 234,-1 0 250,-4 1 250,-7 5 250,17-4 250,-17 4 250,0 0 266,19 4 266,-19-4 266,8 6 266,-8-6 281,9 15 281,-9-7 281,-2 2 297,2-2 297,-5 12 297,0-6 297,-4 2 297,0-2 312,3 1 312,-9-1 312,4 0 312,2-1 328,-5-1 328,8-4 328,-1 3 328,-1-5 328,-1 0 344,3 0 344,1 0 344,5-6 344,-12 11 359,6-6 359,6-5 359,-9 11 359,5-7 375,-1 5 375,2-4 375,3-5 375,-7 17 391,7-8 391,0 0 391,7 8 391,-2-3 406,2 1 406,4-1 406,1 1 406,3-3 422,0 0 422,0 0 422,2 0 422,0-4 437,2 3 437,-1-2 437,0 1 437,1-2 437,-1 0 453,-4-6 453,-1-2 453,-2 2 469</inkml:trace>
  <inkml:trace contextRef="#ctx0" brushRef="#br0">16579 11654 0,'0'0'15,"2"-12"15,-2 12 15,0-9 15,0 9 31,0 0 31,2-8 31,-2 8 31,0 0 47,0 0 47,0 0 47,0 0 47,8 30 62,-8-15 62,4 6 62,-1-1 62,1 13 78,0-1 78,1-2 78,2-1 78,2 2 94,-2-1 94,0-1 94,2-4 94,0-4 109,0-3 109,-2 0 109,0-1 109,2-1 125,0-2 125,1-3 125,-1-1 125,-5-3 125,5-1 140,-2 0 140,-7-6 140,16 2 156,-16-2 156,16-7 156,0 2 156,-2-8 156,-3-4 172,0 1 172,3-11 172,0 1 172,-8 1 187,4 3 187,-8 1 187,5-10 187,-3 8 203,-2 3 203,1 4 203,-1-3 203,0 5 219,-2-1 219,5 3 219,-2 2 219,-3-1 234,2 3 234,-2 0 234,0 8 234,2-15 234,-2 8 250,0 7 250,2-11 250,-2 11 250,3-8 265,-3 8 265,0 0 265,0 0 265,0 0 281,0 0 281,0 0 281,0 0 297,-12 34 297,7-17 297,-4 0 297,5 2 297,-7 11 312,1-6 312,-1 9 312,0-4 312,3 0 328,-1 2 328,5-2 328,-3-5 328,3-3 344,4-3 344,0-1 344,0-1 344,2 1 359,3-2 359,-1-4 359,3-2 359,-1-3 375</inkml:trace>
  <inkml:trace contextRef="#ctx0" brushRef="#br0">17056 12057 0,'5'-11'0,"-5"11"0,2-8 0,-2 8 15,2-6 15,-2 6 15,0 0 15,0-8 31,0 8 31,0 0 31,0-8 31,0 8 31,0 0 46,0 0 46,4-9 46,-4 9 62,0 0 62,0 0 62,0 0 62,3-5 62,-3 5 78,0 0 78,0 0 78,0 0 78,12-3 93,-12 3 93,0 0 93,0 0 109,19 6 109,-11-2 109,-1 3 109,-3-3 109,1 4 125,-1-3 125,0 6 125,-4-1 140,3 7 140,-3 0 140,-5-1 140,1 0 140,-3 1 156,1 1 156,-4-4 156,1 3 156,-2-2 171,1-1 171,3-5 171,3 2 171,0-2 187,-1-4 187,3 2 187,0-1 187,2-6 203,-2 8 203,2-8 203,0 0 203,4 11 203,7-9 218,-2 2 218,12-2 218,2-2 218,11-2 234,0 0 234,0-2 234,7-2 234,-4-3 250,-3-1 250,5-1 250,-7 1 250</inkml:trace>
  <inkml:trace contextRef="#ctx0" brushRef="#br0">17628 12137 0,'10'10'0,"-4"5"15,-1-5 15,-3 2 15,-2 1 15,0-1 31,0 2 31,-2 3 31,0 0 31,-3 1 46,-1-2 46,-9 13 46,-2-2 46,-4 2 62,0-5 62,-1 7 62,-1-6 62,-5 3 78,1-5 78,8-5 78,-3 5 78</inkml:trace>
  <inkml:trace contextRef="#ctx0" brushRef="#br0">18990 11183 0,'0'0'0,"0"0"0,0 0 0,0 0 0,-16 31 15,11-15 15,1 5 15,-8 8 15,3 4 31,0-1 31,3 2 31,-4 0 31,3 0 47,1-2 47,-1 0 47,-1 4 47,2-4 62,-1 0 62,1-6 62,-1 1 62,2-9 78,2-1 78,-1-1 78,4-1 78,-2-5 93,-1 0 93,1-1 93,0-1 93,0-2 109,2-6 109,0 10 109,-2-8 109,2-2 125,0 0 125,0 0 125,0 0 125,-3 9 125,3-9 140,0 0 140,0 0 140,0 0 156,3-31 156,-3 12 156,2 1 156,0-11 172,-2 7 172,2-2 172,3 6 172,-3-3 172,2 0 187,-1 4 187,-1-2 187,1 3 203,1-1 203,1 1 203,1-1 203,3 3 203,-1-1 218,-2 2 218,3-2 218,0 3 218,1 1 234,-3 1 234,-1 2 234,3 2 234,1-3 250,-1 5 250,-3-2 250,1 2 250,3-2 265,-6 2 265,5 0 265,-2 0 265,-7 4 281,14-3 281,-14 3 281,0 0 281,0 0 281,23 4 297,-23-4 297,6 7 297,-6-7 297,12 12 312,-10-7 312,-2 2 312,0-7 312,2 16 328,-4-9 328,2-7 328,-5 18 328,1-10 343,-3 1 343,-3 6 343,-1-5 343,3-2 359,-1-2 359,-1 2 359,1-4 359,5 3 375,-6-1 375,1-2 375,5 0 375,-3 0 390,7-4 390,-14 6 390,14-6 390,-9 4 406,9-4 406,-9 4 406,9-4 406,0 0 422,-10 3 422,10-3 422,0 0 422,-6 4 437,6-4 437,0 0 437,0 0 437,-9 1 437,9-1 453,0 0 453,0 0 453,-7 5 453,7-5 468,0 0 468,-2 10 468,2-10 468,0 8 484,2 1 484,0-1 484,3 2 484,4 3 500,-3-1 500,6 4 500,4-4 500,-4 3 515,1-1 515,1-2 515,2 1 515,-2-3 531,1 1 531,2-2 531,-2 2 531,0-3 547,-4-2 547,4 2 547,-3-3 547,-1-1 547</inkml:trace>
  <inkml:trace contextRef="#ctx0" brushRef="#br0">19398 11269 0,'2'-6'0,"-2"6"0,0 0 0,0 0 16,0 0 16,0 0 16,0 0 16,-4 35 32,2-2 32,-3-2 32,-2-1 32,2 3 47,1 1 47,4-4 47,-2 1 47,4 0 63,0-6 63,0-5 63,3-1 63,-3-1 63,6-1 78,-2-1 78,-1-3 78,1-3 94,1-2 94,1-2 94,0-1 94,-1-2 94,5 1 110,-12-4 110,20-1 110,-6-5 110,4-3 125,-2-3 125,0-5 125,5-7 141,-1-7 141,-2 0 141,-4-4 141,-3 2 141,4 2 157,-7 2 157,-1 1 157,-3 5 172,1 5 172,-3 1 172,0 3 172,1 3 172,-3 2 188,0 0 188,0 9 188,0-12 188,0 8 203,0 4 203,3-8 203,-3 8 203,0 0 219,0 0 219,0 0 219,0 0 219,0 0 219,0 0 235,-21 16 235,14-2 235,3 5 235,-6-2 250,3 2 250,3 10 250,-3 3 250,3-8 266,4 5 266,-3-4 266,0 5 266,3-5 282,3-3 282,0-1 282,-1-2 282,0-4 297,5 7 297,-5-6 297,5 1 297,-1-4 313,2-2 313,1-3 313</inkml:trace>
  <inkml:trace contextRef="#ctx0" brushRef="#br0">19836 11650 0,'0'0'0,"-2"-6"0,2 6 16,0 0 16,0-9 16,0 9 16,0 0 16,0-10 32,0 10 32,2-6 32,-2 6 32,2-7 47,-2 7 47,7-8 47,-7 8 47,10-8 63,-4 7 63,-1-4 63,-5 5 63,16-6 78,-9 1 78,-7 5 78,13 0 78,-13 0 94,0 0 94,0 0 94,19 5 94,-19-5 110,6 7 110,-6-2 110,2 1 110,-4 4 125,2-10 125,-2 18 125,0-11 125,-3 2 141,1 0 141,2 0 141,-4-1 141,4 1 157,0-1 157,2 0 157,-2 0 157,2 1 172,0-9 172,2 13 172,2-5 172,4 0 172,1-1 188,-5 2 188,5-1 188,3 2 188,1 3 203,-1-4 203,-3 0 203,0-1 203,0 1 219,-4-4 219,0 3 219,1-3 219,-1 2 235,-3 1 235,0-3 235,-2-1 235,0-4 250,-2 11 250,-3-3 250,-1-3 250,-4 2 266,3 0 266,-1-3 266,-1 4 266,-8-2 282,2 2 282,1-1 282,3-3 282,2-3 282,-1 4 297,10-5 297,-18 0 297,18 0 297,0 0 313</inkml:trace>
  <inkml:trace contextRef="#ctx0" brushRef="#br0">20286 11579 0,'0'0'0,"0"0"0,0 0 16,0 0 16,0 0 16,0 0 16,0 0 31,19-5 31,5 3 31,10-1 31,2 0 47,1 1 47,-3 2 47,3-2 47,-10 2 47,-2 0 62,-3 2 62,2-2 62,-4 2 62,-2 0 78,3-1 78,-6-1 78,0 3 94,-4-1 94,-11-2 94,16 5 94,-16-5 109,11 3 109,-11-3 109,0 0 109,0 0 125</inkml:trace>
  <inkml:trace contextRef="#ctx0" brushRef="#br0">20518 11364 0,'0'0'0,"0"0"0,0 0 0,0 0 0,0 0 16,0 0 16,-14 19 16,8-3 16,3 1 32,-2 1 32,3 12 32,-5 2 32,7-4 47,-2 5 47,7-2 47,-5-2 47,4 4 63,0-2 63,2-7 63,-4-2 63,7 8 78,-5-6 78,5-3 78,-1-5 78,1-1 94,-1-3 94,9-2 94</inkml:trace>
  <inkml:trace contextRef="#ctx0" brushRef="#br0">21180 11153 0,'0'0'0,"0"0"0,6-7 0,-6 7 16,0 0 16,0 0 16,9 16 16,-9 3 16,0 0 32,-4 9 32,4 7 32,0-2 32,-5 2 47,3 3 47,0-2 47,0 1 47,-3 0 63,0-5 63,0 4 63,1-5 63,-1-7 78,3-1 78,0-6 78,0-1 78,0 1 94,-1-5 94,1-2 94,2-2 94,-3 1 110,1-4 110,2-5 110,0 11 110,0-11 125,0 0 125,0 0 125,0 0 125,0 0 141,0 0 141,0 0 141,-2-27 141,2 8 157,2 1 157,0-13 157,3-4 157,0-1 172,-1-1 172,1 2 172,1-1 172,1 2 172,3 0 188,-1 8 188,-5 3 188,6 3 203,-6 4 203,5 1 203,0 0 203,3 3 219,-1-2 219,2 4 219,1-1 219,-3 2 219,2 4 235,-2 1 235,-3 0 235,2 1 235,-10 3 250,18 0 250,-18 0 250,16 3 250,-9 1 266,-7-4 266,11 13 266,-7-6 266,2 2 282,-4 8 282,-4-3 282,2-2 282,-8 6 282,-1-1 297,-2-1 297,-7 11 297,4-9 297,0 1 313,3-5 313,-3-1 313,3-3 313,0 0 328,1-1 328,1-6 328,3 3 328,-1 1 344,7-7 344,-17 6 344,17-6 360,-11 6 360,11-6 360,-6 5 360,6-5 360,0 0 375,-10 5 375,10-5 375,0 0 375,0 0 391,-7 9 391,7-9 391,0 0 391,-2 10 407,2-10 407,0 12 407,0-4 407,2 3 422,3-1 422,1 7 422,4-1 422,8 13 438,3-7 438,2 0 438,-1 4 438,3-6 453,3-2 453,-1 3 453,-4-4 453,-3-7 469,10 4 469,-7-4 469,0-2 469,-5-4 485,-2 1 485,5-5 485,-4-2 485</inkml:trace>
  <inkml:trace contextRef="#ctx0" brushRef="#br0">21743 11195 0,'0'0'0,"0"0"0,0 0 0,0 0 16,0 0 16,0 0 16,0 0 16,16 42 16,-9-25 31,-1 2 31,5 11 31,-1-8 31,-1 9 47,-2-6 47,-1 5 47,0-7 47,-2-3 62,-2-1 62,3 0 62,-3-3 62,2 0 78,3-1 78,-5-1 78,6-3 78,-6-1 94,0-2 94,3-2 94,-5-6 94,4 8 94,-4-8 109,0 0 109,0 0 109,0 0 109,0 0 125,32-22 125,-21 5 125,-1-1 125,3-13 141,1-1 141,2 5 141,-4-2 141,-1-3 156,-2 8 156,-1 1 156,0 7 156,-4-1 172,5 1 172,-2 0 172,-2 3 172,0 4 187,-3-2 187,2 3 187,1-1 187,-5 9 203,4-12 203,-4 6 203,0 6 203,0 0 219,0 0 219,0 0 219,0 0 219,0 0 219,0 0 234,0 0 234,-23 22 234,12-5 250,-8 9 250,-1 2 250,2 2 250,0 3 266,0-2 266,6 4 266,-4-5 266,7 2 266,-2-2 281,-1-1 281,8-4 281,-3 6 297,7-10 297,2-2 297,3-2 297,-1-6 297,3-4 312,0 2 312</inkml:trace>
  <inkml:trace contextRef="#ctx0" brushRef="#br0">22160 11540 0,'0'0'0,"0"0"16,7-8 16,-7 8 16,9-5 16,-9 5 32,14-7 32,-14 7 32,13-5 32,-13 5 47,0 0 47,16-4 47,-16 4 47,0 0 47,0 0 63,0 0 63,16 9 63,-16-9 63,5 8 78,-5 1 78,0-9 78,0 16 94,0-5 94,-3-1 94,3-2 94,-2 1 94,0 2 110,4-1 110,-4 6 110,6 0 110,-1-2 125,3 0 125,4 1 125,-1 1 125,0-4 141,1 3 141,1-1 141,-3-1 141,4 0 157,-3-2 157,0-1 157,-5-2 157,1 1 157,0-3 172,0 1 172,-3 0 172,-2-7 172,0 13 188,0-13 188,-2 9 188,-3-1 188,0-3 203,-2 2 203,3 1 203,-5-2 203,2 1 219,2-2 219,-4 0 219,3 0 219,-1 2 235,-3-2 235,10-5 235,-13 9 235,13-9 250,-11 4 250,11-4 250,0 0 250,-14 0 266,14 0 266</inkml:trace>
  <inkml:trace contextRef="#ctx0" brushRef="#br0">22737 10643 0,'0'0'0,"6"-8"16,-6 8 16,12-9 16,-3 7 16,-9 2 32,23-2 32,-4 2 32,3 4 32,12 6 47,-2 3 47,0 2 47,0 3 47,-3 3 63,-1 1 63,-5 3 63,-4 1 63,-2 3 79,-3 0 79,0 3 79,-6 1 79,5-1 79,-7 0 94,-1 1 94,1-2 94,2 4 94,-6-2 110,2 0 110,1 4 110,-3-2 110,0 2 125,3-2 125,-1 1 125,6 0 125,-8 1 141,5 2 141,-5-5 141,5 5 141,-3-1 157,4-1 157,0-1 157,-3 0 157,4-1 172,-7 0 172,5-1 172,0-1 172,-2 0 188,-3-2 188,4 4 188,0-5 188,-4 4 204,0-3 204,3-7 204,-5-1 204,2 8 204,0-9 219,0 1 219,-2-5 219,0 13 219,2-6 235,-2-5 235,0-1 235,0-2 235,0 3 250,0-2 250,-2-1 250,2-1 250,0-2 266,0 1 266,-2-3 266,2-1 266,0-2 282,-2 0 282,2-2 282,-2 4 282,2-2 297,0-1 297,0 0 297,-3 0 297,3 0 313,0 0 313,0 0 313,0 1 313,0-9 329,0 14 329,0-5 329,0-1 329,0-2 344,0-6 344,0 17 344,0-12 344,0 2 344,0-7 360,0 12 360,3-6 360,-1 3 375,-2-3 375,0-6 375,4 7 375,-4-7 391,0 11 391,0-11 391,2 9 391,-2-9 391,0 0 407,3 8 407,-3-8 407,0 0 407,-9 10 422,0-6 422,-7-2 422</inkml:trace>
  <inkml:trace contextRef="#ctx0" brushRef="#br0">8917 11911 0,'-3'-13'0,"3"13"16,-2-7 16,2 7 16,0 0 16,0-11 32,0 11 32,-3-9 32,3 9 32,-2-5 47,2 5 47,-9-7 47,1 3 47,8 4 63,-15-5 63,15 5 63,-11-3 63,11 3 63,-18 0 78,18 0 78,0 0 78,-16 3 78,16-3 94,-10 5 94,6 1 94,4-6 110,-4 10 110,1-5 110,3-5 110,-2 13 110,2-6 125,0-7 125,2 10 125,-2-10 141,0 8 141,0-8 141,-2 9 141,2-9 141,0 8 157,0-8 157,0 11 157,0-11 157,-2 10 172,0-4 172,-3 1 172,3 4 172,-3-2 188,0 8 188,-4-1 188,5-1 188,-5 2 203,2 0 203,0 0 203,0-4 203,1 3 219,1-3 219,-2 0 219,4-2 219,1-4 235,2 4 235,-4-6 235,2 3 235,-1 1 250,1-1 250,2-2 250,0 3 250,0-3 266,0 2 266,0-2 266,0 2 266,-2 0 266,2 0 282,0 1 282,-2 2 282,0 4 282,-2 2 297,4 0 297,-4 0 297,2-1 297,0 1 313,-1-1 313,1 0 313,0 0 313,2 0 328,0 0 328,0 0 328,0-4 328,2 4 344,-2-1 344,2-3 344,1-1 344,1 2 360,4 4 360,3-5 360,0 5 360,1-5 375,3 2 375,-3 2 375,6-4 375,-2 2 391,12 4 391,-4-6 391,-5 1 391,13-5 407</inkml:trace>
  <inkml:trace contextRef="#ctx0" brushRef="#br0">22705 10754 0,'0'0'0,"0"-10"0,0 10 16,4-9 16,-4 9 16,0-10 16,0 10 32,2-8 32,-2 8 32,4-9 32,-4 9 47,2-9 47,-2 9 47,0-9 47,0 9 63,0-8 63,0 8 63,2-9 63,-2 9 63,2-5 78,-2 5 78,5-9 78,-5 9 94,2-8 94,2 4 94,1-2 94,-3 0 110,5-1 110,-2 1 110,-1-1 110,1 2 110,-3-3 125,2 2 125,-4 6 125,5-11 141,0 6 141,-5 5 141,5-7 141,-5 7 141,4-5 157,-4 5 157,0 0 157,4-8 157,-4 8 172,0 0 172,5-4 172,-5 4 172,0 0 188,0 0 188,16 7 188,-7-2 188,0 2 203,3 6 203,1 1 203,0 3 203,10 5 219,-6 7 219,1-4 219,2 3 219,-1 3 235,-1-2 235,0 0 235,-2 1 235,-2 1 235,-1-1 250,2 0 250,-2 0 250,-2 0 250,3-1 266,-5 3 266,1-4 266,-4 3 266,3 0 282,-2 0 282,-3 4 282,2 0 282,-4-3 297,0 4 297,2-1 297,1-2 297,-1 3 313,1-1 313,-5 0 313,0 0 313,2 0 313,-4-1 328,-3 3 328,3-3 328,0 1 344,-3 0 344,-1 0 344,0-3 344,-2 4 360,1-4 360,0 2 360,3-4 360,-4 1 360,6-2 375,-5 0 375,3 4 375,-3-2 391,0-7 391,5-2 391,-3-2 391,1-1 391,2 2 407,-3-4 407,1 0 407,4 0 407,-5-1 422,0-3 422,5 0 422,-4-1 438,-1 2 438,1-2 438,-3 1 438,5-2 438,-6-3 453,4-1 453,-1 2 453,-1-1 453,1 0 469,-1 1 469,0-1 469,0-2 469,-1 4 485,3-4 485,-3 1 485,-1 1 485,2-4 485,-1 4 500,1-2 500,-2 0 500,4 1 500,-1-3 516,-1 2 516,-1 0 516,2-1 516,-2 0 532,0 2 532,1-2 532,-1 2 532,3-3 547,-4 2 547,4-2 547,4-4 547,-9 9 563,7-7 563,2-2 563,0 0 563,-9 8 578,9-8 578,0 0 578,-8 3 578,8-3 594,0 0 594,-4 4 594,4-4 594,0 0 610,0 0 610,0 0 610,-7 5 610,7-5 610,0 0 625,0 0 625,0 0 625,0 0 641,0 0 641,-13-12 641,5 4 641,-1-7 657</inkml:trace>
  <inkml:trace contextRef="#ctx0" brushRef="#br0">8949 11637 0,'0'0'0,"-8"-7"16,8 7 16,0 0 16,-2-7 16,2 7 31,0 0 31,0 0 31,-7-8 31,7 8 47,0 0 47,0 0 47,-2-7 47,2 7 63,0 0 63,0 0 63,-2-6 63,2 6 63,0 0 78,0 0 78,-4-7 78,4 7 78,0 0 94,0 0 94,-3-7 94,3 7 94,0 0 109,0 0 109,0 0 109,-4-6 109,4 6 125,0 0 125,0 0 125,0 0 125,-19 0 141,19 0 141,-14 13 141,5-6 141,-2 6 156,-3 0 156,3 3 156,-10 6 156,4-1 172,0-5 172,6 0 172,-3 0 172,3 4 188,-2-6 188,3 4 188,1 1 188,2 0 203,1 1 203,0-2 203,2 3 203,-3 6 219,7 0 219,-2-5 219,2-4 219,-2 3 219,2 0 234,2-3 234,0 1 234,-2-1 250,0-2 250,2 1 250,1-1 250,-1 1 250,-2-1 266,0-4 266,0 7 266,0-4 266,0 1 281,2 0 281,-2-3 281,-2-1 281,0-2 297,2 1 297,0-3 297</inkml:trace>
  <inkml:trace contextRef="#ctx0" brushRef="#br0">7361 13491 0,'0'0'0,"0"0"0,0 0 0,0 0 15,0 0 15,0 0 15,0 0 15,0 0 31,0 0 31,0 0 31,0 0 31,0 0 47,0 0 47,0 0 47,0 0 47,0 0 62,0 0 62,0 0 62,0 0 62,0 0 78,0 0 78,0 0 78,0 0 78,21 2 93,-21-2 93,0 0 93,0 0 93,22-6 109,-3 4 109,17-7 109,0 1 109,2 2 125,-2 0 125,0 0 125,-2 0 125,3 0 140,-5 0 140,-5 3 140,-8 3 140,-2-2 156,-5 2 156,-12 0 156</inkml:trace>
  <inkml:trace contextRef="#ctx0" brushRef="#br0">7535 13663 0,'0'0'0,"0"0"0,0 0 16,0 0 16,0 0 16,0 0 32,22 3 32,-22-3 32,27 2 32,-6-2 47,2 0 47,11 2 47,1-2 47,1-2 47,0 0 63,4 2 63,-4-3 63</inkml:trace>
  <inkml:trace contextRef="#ctx0" brushRef="#br0">8816 13181 0,'0'-8'0,"0"8"0,0 0 0,0 0 16,0 0 16,-2-9 16,2 9 16,0 0 31,0 0 31,0 0 31,-2-6 31,2 6 47,0 0 47,0 0 47,0 0 47,0 0 63,-9-5 63,9 5 63,0 0 63,0 0 78,0 0 78,-19 3 78,19-3 78,-15 4 94,7 0 94,1 0 94,-1 1 94,1 3 110,0-2 110,-5 4 110,1 5 110,-1-1 125,3 4 125,3-1 125,-5 14 125,-1 1 125,3-3 141,0 3 141,1 0 141,6-2 156,-4 6 156,1-4 156,3 4 156,4-4 172,-2 3 172,0 0 172,5-2 172,-1 0 172,5 2 188,-4-3 188,4 2 188,4-1 188,4 0 203,0-3 203,2 1 203,6 0 203,1-2 219,-1 0 219,7-3 219,0 5 219,2-7 235,4 1 235,3 1 235,21 6 235,-12-5 250,-7-10 250,26 5 250,-21-12 250,0-2 250</inkml:trace>
  <inkml:trace contextRef="#ctx0" brushRef="#br0">9608 13385 0,'0'-11'16,"0"3"16,0 1 16,2 0 16,-2 7 31,0-13 31,0 6 31,0 7 31,2-8 47,-2 8 47,0 0 47,0-10 47,0 10 63,0 0 63,0 0 63,0 0 63,0 0 63,0 0 78,0 0 78,0 0 78,2 39 78,-2-7 94,0-2 94,0 2 94,0 6 94,0-5 110,0 2 110,0-5 110,2 2 110,-2-1 125,3-1 125,-3-7 125,0-3 125,2-1 141,-2-5 141,0 0 141,0-3 141,0-2 156,0 0 156,0-3 156,0-6 156,0 11 172,0-11 172,0 10 172,0-10 172,0 0 188,0 8 188,0-8 188,0 0 188,0 0 203,0 0 203,0 0 203,0 0 203,0 0 219,5-24 219,0 4 219,-1 0 219,3-8 235,4-1 235,-1 0 235,-4 4 235,5-3 235,3-1 250,-5 6 250,0 1 250,-1 5 250,1-1 266,-1 0 266,1-2 266,1 4 266,-3 3 281,-1 0 281,4 0 281,-3 5 281,-3-2 297,3 3 297,-1 1 297,-1 2 297,2-1 313,0 0 313,-7 5 313,11-4 313,-11 4 313,14-2 328,-14 2 328,14 6 328,-8-1 344,2-2 344,-2 5 344,1-1 344,-3 2 360,1 0 360,2 6 360,-2 0 360,-1 1 360,-4-4 375,0 0 375,0-1 375,-2 5 375,0-4 391,-5 0 391,4-1 391,-6 1 391,-2 3 406,-3-5 406,1 2 406,-4-6 406,2 4 422,-2-3 422,4-1 422,2-2 422,1 0 438,4-2 438,-3-1 438,9-1 438,-17 4 453,17-4 453,-11 2 453,11-2 453,0 0 469,-14 1 469,14-1 469,0 0 469,-9 0 485,9 0 485,0 0 485,0 0 485,-11 2 500,11-2 500,0 0 500,0 0 500,0 0 500,-10 4 516,10-4 516,0 0 516,0 0 516,-2 8 531,2-8 531,0 8 531,0-8 547,5 11 547,2-5 547,-2 3 547,1-1 547,5 4 563,6 1 563,-2-1 563,2-2 563,-1 4 578,13 3 578,-8-6 578,0-2 578,-4 2 594,0-3 594,3 0 594,-4-2 594,0 3 610,0-6 610,0 6 610,-3-8 610,2 4 625,-4-3 625,-11-2 625,21-2 625</inkml:trace>
  <inkml:trace contextRef="#ctx0" brushRef="#br0">10239 13264 0,'0'0'0,"0"0"16,0 0 16,0 0 16,-7 32 16,5-14 32,0 13 32,-5 0 32,3 2 32,-3-2 47,7 1 47,-3-2 47,1 0 47,4-7 63,-2 0 63,5-3 63,-2-3 63,1 1 63,3 0 78,-1-1 78,6-1 78,-1-1 78,0-1 94,4-1 94,-2-4 94,3 2 94,0-3 110,0-1 110,-3-4 110,2-1 110,-2 0 125,-13-2 125,27-4 125,-13 1 141,-2-4 141,3-3 141,1-3 141,-7 1 141,0-4 157,5-1 157,-7 1 157,-3-5 157,4-8 172,-4-1 172,-1 3 172,1 4 172,-4 2 188,0 4 188,2 0 188,-2-1 188,2 1 203,-2 3 203,0 1 203,-2 1 203,2 1 219,0 3 219,-2 1 219,2 7 219,-2-15 235,2 15 235,0-11 235,0 11 235,0 0 235,-2-12 250,2 12 250,0 0 250,0 0 250,0 0 266,0 0 266,0 0 266,0 0 266,0 0 282,-7 35 282,2-14 282,0 8 282,1 1 297,-1-5 297,3 6 297,-2-7 297,2-3 313,-1-1 313,6-1 313,-6 2 313,3-3 328,3 0 328,1 3 328,-2-2 328,0-1 344,1 0 344,-1-1 344,2-1 344,1 2 360,0-5 360,-1-2 360,3-5 360,-3 0 360</inkml:trace>
  <inkml:trace contextRef="#ctx0" brushRef="#br0">10894 13801 0,'5'19'0,"-5"-5"0,2 0 0,-2 1 16,0-3 16,0 5 16,-2-2 16,2 0 31,-3 0 31,3-3 31,0 5 31,-2-3 47,2 0 47,0-1 47,0 2 47,0-1 62,0-5 62,-2 2 62,2-1 62,-2-1 78,2-9 78</inkml:trace>
  <inkml:trace contextRef="#ctx0" brushRef="#br0">11502 13604 0,'0'0'0,"0"0"0,0 0 15,0 0 15,0 0 15,0 0 15,0 0 31,0 0 31,-4-6 31,4 6 31,0 0 31,0 0 47,0 0 47,0 0 47,0 0 47,0 0 62,0 0 62,0 0 62,0 0 62,0 0 78,0 0 78,0 0 78,0 0 78,0 0 93,0 0 93,0 0 93,-2 27 93,-1-19 109,3 0 109,-2 2 109,-4 7 109,1-1 125,-9 13 125,-4-3 125,4-2 125,-1 3 140,-6-1 140,-2-1 140,3-3 140,3-1 156,4-5 156,-3-4 156</inkml:trace>
  <inkml:trace contextRef="#ctx0" brushRef="#br0">12226 13208 0,'0'0'0,"0"0"16,0 0 16,0 0 16,0 0 16,0 0 32,0 0 32,0 0 32,0 0 32,2-9 47,-2 9 47,0 0 47,0 0 47,0 0 63,0 0 63,2-8 63,-2 8 63,0 0 78,0 0 78,5-6 78,-5 6 78,0 0 94,2-6 94,-2 6 94,0 0 94,0 0 110,0 0 110,0 0 110,7-6 110,-7 6 110,0 0 125,0 0 125,7 31 125,-7-11 125,2 12 141,-2 1 141,2 2 141,-4-1 141,2-2 157,0 1 157,0 0 157,-4 0 157,2-3 172,2-5 172,-3-6 172,3 1 172,0-3 188,0 1 188,-3-1 188,3-4 188,0-2 203,0 0 203,0-1 203,0-4 203,0 3 203,0-1 219,0-2 219,0-6 219,0 10 235,0-7 235,0-3 235,0 8 235,0-8 250,0 0 250,0 5 250,0-5 250,0 0 266,0 0 266,0 0 266,0 0 266,0 0 266,8-22 282,-6 12 282,2-7 282,3-1 282,-3-1 297,4-10 297,-1-1 297,2-3 297,-3 2 313,4 0 313,-6 0 313,5 3 313,-2-1 328,5 7 328,-6 3 328,1 1 328,0 2 344,-3 3 344,4-4 344,1 3 344,-3 3 360,-1 1 360,2-1 360,-2 4 360,1-1 375,1 1 375,-1-1 375,2 3 375,-1 0 375,2 1 391,-3-3 391,2 6 391,-8 1 391,15-7 407,-8 7 407,-7 0 407,16 0 407,-16 0 422,16 4 422,-12 0 422,4 3 422,-4-3 438,1 4 438,-1-2 438,-2 3 438,3-2 453,-5 3 453,0 1 453,-3-1 453,-1 5 469,-3 1 469,1-1 469,-6-2 469,1 3 485,0-4 485,-4 0 485,4 0 485,-3-1 485,3-6 500,2 3 500,-3 0 500,6-5 500,-3 1 516,-1 3 516,3-3 516,1-2 532,6-2 532,-17 6 532,11-5 532,6-1 532,-14 4 547,14-4 547,-8 5 547,8-5 563,-8 4 563,8-4 563,0 0 563,-11 4 563,11-4 578,0 0 578,-7 4 578,7-4 578,-4 6 594,4-6 594,-5 6 594,5-6 594,-5 9 610,5-9 610,0 8 610,0 2 610,2-3 610,6 1 625,5 5 625,-2-1 625,6 0 641,10 4 641,-2-1 641,5-1 641,2 0 641,-2-1 657,4-3 657,-2 2 657,0-3 657,-5-1 672,-3 0 672,-3-4 672,-2 0 672,-2-2 688,2 1 688</inkml:trace>
  <inkml:trace contextRef="#ctx0" brushRef="#br0">12873 13281 0,'0'0'0,"-2"-9"0,2 9 0,0 0 16,0 0 16,0 0 16,0 0 16,0 0 31,-2-8 31,2 8 31,0 0 31,0 0 47,0 0 47,0 0 47,0 0 47,0 0 63,0 0 63,-2-8 63,2 8 63,0 0 78,0 0 78,0 0 78,0 0 78,0 0 94,0 0 94,-2-10 94,2 10 94,0 0 94,2-10 109,-2 10 109,0 0 109,0-15 125,0 6 125,0 9 125,0-11 125,0 11 141,0-10 141,0 10 141,0 0 141,0-10 141,0 10 156,0 0 156,0 0 156,0 0 156,0 0 172,0 0 172,0 0 172,-10 35 172,6-5 188,-1 1 188,1 4 188,-1-2 188,3 0 203,2-4 203,0 2 203,2-7 203,0-1 219,3-6 219,-3 0 219,3 0 219,-1 0 219,4-5 234,-2 1 234,-1-5 234,1 1 250,2-2 250,-2-1 250,1-2 250,0-1 266,-7-3 266,16 3 266,-16-3 266,18-3 266,-8-2 281,5-5 281,-1-3 281,0-1 281,4-11 297,-2-4 297,0 3 297,0-3 297,-4-3 313,-4-1 313,-3 2 313,-1-1 313,5 4 328,-7 1 328,1 9 328,0 1 328,-6-1 344,3 2 344,0 1 344,0 5 344,-3 0 359,3 1 359,0 9 359,-2-12 359,2 12 359,0-12 375,0 12 375,-2-8 375,2 8 391,0 0 391,0 0 391,0 0 391,-2-5 406,2 5 406,0 0 406,0 0 406,-5 33 406,3-16 422,0 3 422,0 0 422,-1 10 422,1-6 438,2 5 438,0-5 438,-2 0 438,4-4 453,0 11 453,1 0 453,-1-3 453,2-3 469,-2-5 469,1-1 469,3-1 469,0 1 484,0 0 484,3-3 484,3 1 484,-3-5 484,0-4 500,2-2 500</inkml:trace>
  <inkml:trace contextRef="#ctx0" brushRef="#br0">13339 13440 0,'0'0'0,"0"0"0,0 0 0,8-2 15,-8 2 15,0 0 15,0 0 15,21 13 31,-14-8 31,-3 3 31,8 4 31,-5 1 47,-1-2 47,4 4 47,-5 0 47,-1-3 62,1 5 62,-1-1 62,-4 0 62,0-1 78,-4-3 78,4-1 78,-3-1 78,1 0 93,-2 4 93,-1-1 93,-2-3 93,4 1 109,-1-5 109,2 1 109,0-2 109,-1 1 125,3-6 125,0 9 125,0-9 125,-2 5 140,2-5 140,0 0 140,-2 9 140,2-9 140,0 0 156,11 8 156,-4-6 156,5 0 172,5 0 172,4-2 172,0 0 172,-3 0 187,3 0 187,2-2 187,-3 0 187,14-4 187,-7 0 203</inkml:trace>
  <inkml:trace contextRef="#ctx0" brushRef="#br0">14235 13569 0,'2'17'0,"-2"1"15,-2-4 15,-1 1 15,-1-2 31,2 4 31,-7-2 31,-1 4 31,-7 5 31,-2 1 47,-4 2 47,1-5 47,-4 1 47,1 1 62,4-8 62,4 1 62,2-2 62,0-5 78,1 0 78,5 1 78</inkml:trace>
  <inkml:trace contextRef="#ctx0" brushRef="#br0">14969 13068 0,'2'-8'0,"-2"8"0,0 0 16,0-7 16,0 7 16,0 0 16,0 0 31,0 0 31,0 0 31,0 0 31,0 0 47,-4 40 47,2-12 47,-3 3 47,3 2 63,-2-1 63,4 6 63,-3-8 63,0 6 78,6-4 78,-8 0 78,5-2 78,8-1 94,-4-5 94,3-3 94,-1-3 94,3-1 110,3-1 110,-1-3 110,-2 3 110,1-5 125,-1-5 125,5 3 125,-3-2 125,2-3 141,-3-2 141,1-2 141,-11 0 141,21-2 141,-10 0 156,-4-4 156,7-5 156,-1-1 156,-2-4 172,-1-1 172,3-11 172,-3-1 172,-3-5 188,1 6 188,1-1 188,1 5 188,-8 2 203,3 5 203,-3 0 203,-2 3 203,2-2 219,-4 4 219,2-1 219,0 3 219,0 2 235,0 8 235,0-15 235,0 15 235,0-10 250,0 10 250,0-11 250,0 11 250,0 0 250,-2-10 266,2 10 266,0 0 266,0 0 266,0 0 281,0-10 281,0 10 281,0 0 281,0 0 297,0 0 297,0 0 297,0 0 297,0 0 313,0 0 313,0 0 313,0 0 313,0 0 328,0 0 328,0 0 328,0 0 328,0 0 344,-23 16 344,23-16 344,-9 11 344,9-11 360</inkml:trace>
  <inkml:trace contextRef="#ctx0" brushRef="#br0">14773 13372 0,'11'-20'0,"-4"13"0,1-2 16,-2 4 16,8-5 16,2-3 16,-5 5 32,-2 0 32,7-5 32,2 2 32,-4 2 32,5-1 47,-6 2 47,3-1 47,0 1 47,-1 0 63,0 4 63,-4-4 63,1 3 63,-3 1 79,7-3 79,-1 4 79,-4 1 79,-1-2 94,-10 4 94,20-2 94,-20 2 94,14 0 110,-14 0 110,0 0 110,23 2 110,-23-2 125,11 4 125,-11-4 125,12 5 125,-12-5 141,6 7 141,-6-7 141,10 6 141,-10-6 157,7 4 157,-7-4 157,2 8 157,-2-8 172,4 8 172,-4-8 172,5 9 172,-5-9 172,-3 13 188,3-13 188,-4 13 188,-3-2 204,-1 3 204,-4 3 204,0-3 204,1-2 204,-3 5 219,1-2 219,3-3 219,-3 0 219,2 2 235,-1-4 235,-1 1 235,6-1 235,-5-3 250,3-1 250,3 0 250,0 0 250,6-6 266,-11 8 266,11-8 266,-11 6 266,11-6 282,-8 7 282,8-7 282,0 0 282,-11 3 282,11-3 297,0 0 297,-11 5 297,11-5 313,0 0 313,0 0 313,-16 0 313,16 0 313,0 0 329,0 0 329,0 0 329,0 0 329,0 0 344,-20-3 344,20 3 344,0 0 344,0 0 360,-10-8 360,10 8 360,0 0 360,-6-6 375,6 6 375,0 0 375,-5-11 375,5 11 391,0 0 391,-6-7 391,6 7 391,0 0 407,-5-8 407,5 8 407,0 0 407,-5-7 422,5 7 422,0 0 422,0 0 422,0 0 438,-5-9 438,5 9 438,0 0 438,0 0 454,-2-9 454,2 9 454,0 0 454,0 0 469,0 0 469,5-11 469,-5 11 469,0 0 485,0 0 485,9-6 485,-9 6 485,0 0 485,14-2 500,-14 2 500,0 0 500,25 4 500,-25-4 516,21 7 516,-4 1 516,0 2 516,-2 1 532,4-1 532,-4 2 532,13 8 532,-3 1 547,3-2 547,-11-3 547,2-2 547,-3 1 563,0-1 563,2-1 563,-2 1 563,7 6 579,0-1 579,-8-5 579,2-1 579,-4 1 579,1-1 594,2-3 594,-2 2 594,-3-1 594,2 1 610,-1-4 610,-5 0 610,4-1 610,-3-2 625,-2 0 625,1 1 625,-7-6 625,7 6 641,-7-6 641,6 6 641,-6-6 641,0 0 657,0 0 657,0 0 657</inkml:trace>
  <inkml:trace contextRef="#ctx0" brushRef="#br0">14837 13000 0,'0'0'0,"-2"-12"0,2 12 15,0-10 15,0 10 15,0 0 15,-2-11 31,2 11 31,0 0 31,0 0 31,0-15 47,0 15 47,0 0 47,0 0 47,0 0 62,2-12 62,-2 12 62,0 0 62,0 0 78,0-11 78,0 11 78,0 0 78,0 0 94,2-9 94,-2 9 94,0 0 94,0 0 109,0 0 109,0 0 109,2-13 109,-2 13 125,0 0 125,0 0 125,0 0 125,0 0 140,0 0 140,0 0 140,0 0 140,0 0 140,0 0 156,7 42 156,-3-24 156,1 15 172,-5-2 172,2 6 172,-2-3 172,2 4 187,-4 1 187,2-1 187,-4 1 187,4 3 187,-3-4 203,3 2 203,3-1 203,-6-4 203,6 0 219,-3-2 219,0 0 219,-3-2 219,3-7 234,0-3 234,0-2 234,0-3 234,3 2 250,-1 1 250,0-3 250,0 0 250,1 1 250,-3-1 265,3 1 265,-1-3 265,0 1 281,-2 1 281,0-1 281,-2-8 281,2 3 297,2 1 297,-2-1 297,0-1 297,2-1 297,1 0 312,-3-8 312,2 14 312,0-10 328,-2-4 328,0 0 328,0 15 328,0-15 328,0 0 344,0 8 344,0-8 344,0 0 344,0 0 359,0 0 359,0 0 359,0 0 375,0 0 375,0 0 375</inkml:trace>
  <inkml:trace contextRef="#ctx0" brushRef="#br0">15655 13181 0,'0'0'16,"6"-13"16,-4 7 16,-2 6 31,0-9 31,0 9 31,0 0 31,2-12 31,-2 12 47,0 0 47,0 0 47,0 0 47,0 0 62,0 0 62,0 0 62,0 0 62,-10 29 78,4-11 78,-1 18 78,0-4 78,0 0 94,5 1 94,-3-1 94,3 0 94,2-6 109,2-5 109,0-2 109,3 2 109,2-4 125,0-1 125,-2-3 125,3 1 125,2-2 141,-3-1 141,-1-3 141,1-2 141,-3-2 141,4-2 156,-8-2 156,13 3 156,-13-3 156,19-7 172,-8-3 172,3-3 172,2-5 172,2-7 187,-2-6 187,0 1 187,0-5 187,-4 0 203,1 0 203,-2-2 203,-1 3 203,-8 2 219,5 0 219,-3 7 219,-2 4 219,3 4 234,-5 2 234,0 2 234,0 0 234,2 3 250,0 2 250,-2 8 250,0-13 250,0 13 266,-2-9 266,2 9 266,0 0 266,0 0 281,0 0 281,0 0 281,0 0 281,0 0 297,-9 24 297,2-8 297,3 3 297,-3 2 312,0 12 312,-2-1 312,2-1 312,7 1 312,-2 0 328,2-1 328,0-1 328,0-3 328,0-6 344,2 10 344,5-7 344,-5-3 344,5-4 359,0-1 359,2-2 359,0 2 359,2-3 375,-1-5 375,-3-2 375</inkml:trace>
  <inkml:trace contextRef="#ctx0" brushRef="#br0">16075 13530 0,'0'0'0,"3"-11"0,-3 11 15,2-7 15,-2 7 15,2-8 15,-2 8 31,2-9 31,-2 9 31,0-10 31,0 10 47,5-9 47,-5 9 47,0 0 47,2-9 62,-2 9 62,7-7 62,-7 7 62,7-6 78,-7 6 78,7-8 78,-7 8 78,8-4 93,-8 4 93,13-4 93,-13 4 93,0 0 109,15-2 109,-15 2 109,0 0 109,0 0 125,0 0 125,14 10 125,-14-10 125,0 10 125,0-10 140,0 16 140,-2-9 140,2-7 140,-4 18 156,6-8 156,0 1 156,-2 3 156,2 5 172,3-5 172,-1 3 172,3-1 172,0 1 187,2-3 187,2 3 187,1-1 187,-3 0 203,2-1 203,3 1 203,-5-3 203,2 3 203,-3-2 218,1 0 218,-3-2 218,-4-1 234,3-1 234,-3 1 234,0-5 234,-2 2 234,0-8 250,3 17 250,-3-12 250,0-5 250,-7 15 265,5-7 265,2-8 265,-9 10 281,2-3 281,1-1 281,-4-2 281,10-4 281,-18 5 297,18-5 297,-16 0 297,16 0 297,-21-5 312,14-1 312,-4-6 312</inkml:trace>
  <inkml:trace contextRef="#ctx0" brushRef="#br0">16222 12799 0,'0'0'16,"0"0"16,0 0 16,31 18 16,-15-8 32,-2 1 32,4 1 32,11 10 32,1-1 32,-2-2 47,-3 1 47,2 0 47,-1 1 63,-4 2 63,-6-3 63,2-1 63,0 6 79,-3-5 79,-6-2 79,-1 1 79,-3 0 79,1-2 94,0 3 94,-4-2 94,-2 3 94,2-3 110,0 1 110,-4-1 110,0 0 110,2-1 125,0 2 125,-2-4 125,2 2 125,-2 0 141,2 0 141,0-5 141,0 1 141,2 2 157,0 0 157,-2-3 157,4-2 157,3 6 157,-3-1 172,3 0 172,3 1 172,1-2 188,-2-1 188,5 3 188,-5-3 188,3 0 188,1 0 204,-2 4 204,1-5 204,-1 2 204,3-2 219,-3 3 219,1 0 219,-6-3 219,4 0 235,-1 2 235,-3 1 235,2 0 235,-4-3 250,3 5 250,-5 0 250,0 0 250,1-5 266,-1 0 266,-2-2 266,2 1 266,-2-1 282,-4 4 282,1 0 282,1-5 282,0 1 297,-2 1 297,1-3 297,-1 1 297,-1-3 313,0 2 313,5-8 313,-9 10 313,9-10 329,0 0 329,-8 4 329</inkml:trace>
  <inkml:trace contextRef="#ctx0" brushRef="#br0">17348 13507 0,'-7'-5'0,"7"5"15,-9-7 15,9 7 15,-10-4 15,10 4 31,0 0 31,0 0 31,0 0 31,-4-4 47,4 4 47,0 0 47,0 0 47,0 0 62,0 0 62,0 0 62,0 0 62,42 4 78,-20-4 78,-1 4 78,13-4 78,2 5 94,-4-3 94,3 1 94,-1-1 94,-12 3 109,1-2 109,-2 0 109,-6-2 109,4 4 125,-3-2 125,-4 0 125,1-3 125,-13 0 125,18 2 140,-18-2 140,16 0 140,-16 0 156,0 0 156,19 0 156,-19 0 156,0 0 172,0 0 172,6-8 172,-6 8 172,0 0 172,-2-10 187</inkml:trace>
  <inkml:trace contextRef="#ctx0" brushRef="#br0">17663 13378 0,'-10'-12'16,"-1"2"16,-1-1 16,6 2 16,-1 4 31,0-2 31,1 2 31,6 5 31,-10-11 31,5 5 47,5 6 47,-6-8 47,6 8 47,0 0 62,-7-6 62,7 6 62,0 0 78,-7-7 78,7 7 78,0 0 78,0 0 78,0 0 94,0 0 94,0 0 94,-11 19 94,8-9 109,-1 4 109,4 3 109,0 0 109,0 1 125,2 0 125,3 3 125,-1-2 125,6 11 141,-4 1 141,1 0 141,2 0 141,1-2 156,-1 2 156,-3 0 156,5-1 156,-3 1 172,-4-1 172,5 5 172,5-2 172</inkml:trace>
  <inkml:trace contextRef="#ctx0" brushRef="#br0">18568 12962 0,'0'0'0,"0"0"0,4-5 0,-4 5 15,0 0 15,0 0 15,5-5 15,-5 5 15,0 0 31,7-3 31,-7 3 31,0 0 31,0 0 46,0 0 46,0 0 46,3-6 46,-3 6 62,0 0 62,0 0 62,0 0 62,0 0 78,0 0 78,-28 11 78,16 0 78,-1-1 93,1 3 93,3-1 93,3 2 93,-3 1 109,1-3 109,4 5 109,1-6 109,1 8 125,7-2 125,-3 1 125,0-1 125,8-1 140,-3 1 140,-3-3 140,3 0 140,-3 1 156,1-5 156,0 0 156,-3 0 156,0 0 171,0 1 171,-2-1 171,-2 7 171,-2 1 187,-1 1 187,-2-3 187,-2 3 187,0 0 203,-1-4 203,1 5 203,-2-6 203,3 2 203,0 1 218,-1-4 218,0 4 218,2 0 218,2-1 234,1-2 234,-1 5 234,5-2 250,0-2 250,-2 2 250,4 0 250,1 0 250,-3 0 265,0 0 265,2 2 265,2-3 265,-2 0 281,1 3 281,2-3 281,0-1 281,-1-1 281,0-3 296,-1 1 296,1-2 296,-2 1 312,6-4 312,1 10 312,-1-2 312,4-3 328,4-1 328,0 2 328,0-2 328,7-3 328,11 0 343,0-2 343,5-4 343,0-4 359,2-4 359</inkml:trace>
  <inkml:trace contextRef="#ctx0" brushRef="#br0">19386 13500 0,'-4'-15'0,"2"9"0,-1-2 15,3-1 15,0-2 15,-2 2 15,2-8 31,0 1 31,0-1 31,0 3 47,2-5 47,3 5 47,-3-3 47,-2 3 47,5 4 62,-2-2 62,-1 4 62,0 1 62,0-2 78,0 5 78,-2 4 78,5-8 78,-5 8 78,0 0 94,0 0 94,0 0 94,0 0 109,14 25 109,-12-4 109,1 12 109,-3 2 125,0-1 125,-3 2 125,1-2 125,-1 2 125,1-4 140,-3 1 140,1 0 140,2-2 140,-3-4 156,5-7 156,-4-3 156,4 1 156,-2-4 172,2 1 172,0-2 172,-3-3 172,3 0 187,-3-4 187,3-6 187,0 12 187,-2-7 203,2-5 203,0 8 203,0-8 203,0 0 219,0 0 219,0 0 219,0 0 219,0 0 234,0 0 234,0 0 234,5-40 234,-2 22 234,3 0 250,1-11 250,2-2 250,5 1 250,-3-1 265,3 0 265,2-2 265,0 2 265,4 0 281,1 4 281,-3 1 281,-2 8 281,0 1 297,12-6 297,-13 9 297,2 1 312,-6 5 312,0-1 312,1 4 312,-3 1 312,-1 1 328,-8 3 328,15-1 328,-15 1 328,0 0 344,13 5 344,-9 2 344,-1 1 344,-1 1 359,-2 0 359,-2 10 359,-3-3 359,-1 3 375,-3-2 375,-3-2 375,3 2 375,-2-1 390,-1-1 390,-1-3 390,-4 0 390,4 1 406,-6-3 406,6 1 406,-3-1 406,5-4 422,-3-2 422,4 1 422,2-1 422,1 0 422,-3-3 437,10-1 437,-13 4 437,6-1 437,7-3 453,-10 4 453,10-4 453,0 0 453,-8 4 469,8-4 469,0 0 469,-7 4 469,7-4 484,0 0 484,-2 11 484,2-11 484,2 12 500,0-6 500,3 5 500,-3-4 500,10 10 500,-5-5 515,1 3 515,1-2 515,3 4 531,-1-2 531,3 1 531,0-1 531,2-2 547,8 8 547,-3-4 547,-2-5 547,-4-2 547,2-2 562,3 1 562,-2-3 562,1-6 578,-1 5 578</inkml:trace>
  <inkml:trace contextRef="#ctx0" brushRef="#br0">20091 13336 0,'0'0'0,"-2"-9"0,2 9 0,0-6 15,0 6 15,0 0 15,-2-9 15,2 9 31,0 0 31,-3-8 31,3 8 31,0 0 46,0 0 46,0 0 46,0 0 46,0 27 62,5-11 62,-5 5 62,2-1 62,0 12 78,4-5 78,-2 2 78,3 2 78,-3 0 93,3-6 93,-3 3 93,6-4 93,-3-4 109,-3-4 109,3 1 109,-2-3 109,-1-1 125,1-1 125,-1-4 125,-2-1 125,3 1 125,-3-5 140,-2-3 140,7 9 140,-7-9 140,0 0 156,0 0 156,0 0 156,0 0 171,21-16 171,-17 7 171,6-7 171,-6-3 171,3-1 187,2-9 187,3-4 187,-6 0 187,1 4 203,0-2 203,-3 9 203,-1-1 203,2 7 203,-1-1 218,0 0 218,-1 1 218,-1 5 218,0-2 234,2 2 234,-1 3 234,-3 0 234,2 2 250,-2-1 250,0 7 250,0 0 250,5-11 265,-5 11 265,0-7 265,0 7 265,0 0 281,0 0 281,0 0 281,0 0 281,-10 33 296,4-16 296,1 1 296,-1 3 296,-6 8 312,1-1 312,4-3 312,-3-3 328,1 7 328,3-4 328,-1-3 328,3-3 328,-2-1 343,2 3 343,0-3 343,-1 1 343,3-2 359,0 1 359,0-5 359,2-1 359,0-2 375,0-2 375,0-8 375</inkml:trace>
  <inkml:trace contextRef="#ctx0" brushRef="#br0">20345 13721 0,'7'-6'0,"-7"6"0,0 0 0,0 0 16,0 0 16,0 0 16,0 0 16,0 0 31,17 11 31,-17-11 31,6 16 31,-4-6 31,0 6 47,0 2 47,-2-1 47,0 4 47,0 9 62,0-5 62,-2-4 62,2-3 62,0 1 78,2-2 78,-2-2 78,0 2 78,2-2 94</inkml:trace>
  <inkml:trace contextRef="#ctx0" brushRef="#br0">20901 13438 0,'0'0'0,"0"0"0,0 0 0,9-6 16,-9 6 16,0 0 16,0 0 16,0 0 31,0 0 31,0 0 31,21 18 31,-17-10 47,3 8 47,-3 1 47,-1 2 47,-1 1 47,-7-2 63,3 3 63,-2 0 63,-5 7 63,-1-4 78,-3 5 78,4-7 78,-5-2 78,3-3 94,-1-1 94,-8 11 94,4-6 94,2-5 109,-2-4 109,0 2 109,0-2 109,-2 1 125,0 0 125,-3-6 125</inkml:trace>
  <inkml:trace contextRef="#ctx0" brushRef="#br0">21670 13308 0,'0'0'0,"0"-14"0,2 8 16,-2-3 16,2 2 16,-2-1 16,0 8 31,3-13 31,-3 8 31,0 5 31,0-10 31,0 10 47,4-6 47,-4 6 47,0 0 63,0 0 63,0 0 63,0 0 63,0 0 78,0 0 78,7 26 78,-5-5 78,0 12 78,-4-2 94,0 2 94,-1 2 94,1-4 109,0 1 109,0 1 109,-3-3 109,5-4 125,0-5 125,-2-3 125,2 0 125,0 1 125,-2-7 141,2 2 141,-2-3 141,2-1 141,-3-1 156,0-3 156,3 0 156,0-6 156,0 10 172,0-10 172,0 7 172,0-7 172,0 0 188,0 0 188,0 0 188,0 0 188,0 0 188,0 0 203,17-23 203,-8 6 203,5-12 203,-1 1 219,6-3 219,-2 0 219,0-2 219,3 3 234,-2 2 234,5 0 234,-5 1 234,3 4 250,-2 3 250,-4 4 250,1 1 250,-2 4 266,2 0 266,-5 0 266,-2 3 266,1 2 281,-1 2 281,-3 0 281,-6 4 281,15-7 297,-15 7 297,13-2 297,-13 2 297,0 0 313,13 6 313,-13-6 313,8 7 313,-8-7 328,2 12 328,-4-2 328,2-1 328,-5 0 344,-5 6 344,4-1 344,-3-1 344,-3 1 359,-1-3 359,-2 1 359,2-2 359,-2 1 375,3-3 375,3-2 375,-3-2 375,3 2 391,5-2 391,-5-2 391,9-2 391,-12 6 391,7-2 406,5-4 406,-6 4 406,6-4 406,-7 4 422,7-4 422,0 0 422,-10 7 422,10-7 438,-2 6 438,2-6 438,-2 9 438,2-9 453,0 16 453,2-10 453,0 2 453,1 2 453,2 1 469,2 3 469,1 1 469,2 1 469,1-2 484,-2-1 484,5-1 484,-3 0 500,6-2 500,-6 1 500,4-3 500,-1-2 516,4 3 516,-4-5 516,-3 0 516,4-4 531,4-4 531</inkml:trace>
  <inkml:trace contextRef="#ctx0" brushRef="#br0">22384 13236 0,'0'0'0,"2"-8"0,-2 8 0,0 0 15,0 0 15,0 0 15,0 0 15,0 0 31,0 0 31,0 0 31,6 21 31,-1-6 47,-5 0 47,2 4 47,2 2 47,0-4 62,-2 3 62,0 0 62,3-2 62,-1 0 78,3 2 78,-3-2 78,4-1 78,-6 1 93,4-1 93,1-4 93,0-1 93,-3 1 109,4-5 109,-4-1 109,3-1 109,-3-4 125,-4-2 125,12 6 125,-12-6 125,0 0 125,24-10 140</inkml:trace>
  <inkml:trace contextRef="#ctx0" brushRef="#br0">22639 13364 0,'4'-17'0,"1"2"0,0 2 0,-3-2 15,0 5 15,3 0 15,-5 1 15,2 2 31,0 0 31,0 1 31,-2 6 31,5-11 46,-5 11 46,0-8 46,0 8 46,0 0 62,0 0 62,0 0 62,0 0 62,0 0 78,0 0 78,-7 36 78,3-16 78,-8 11 93,1-2 93,-2-1 93,0 1 93,0-2 109,1-1 109,-1-1 109,2-2 109,1-3 109,3-2 125,1-1 125,-1 0 125,0 1 125,0-1 140,0-3 140,3 1 140,0-6 140,-1 2 156,5-3 156,-2 0 156,2-8 156,2 9 171,-2-9 171,7 4 171</inkml:trace>
  <inkml:trace contextRef="#ctx0" brushRef="#br0">22739 13512 0,'7'-5'0,"-2"2"0,4-4 0,-3 5 15,1-2 15,3 0 15,-10 4 15,13-7 31,-3 6 31,-1-4 31,-9 5 31,15 0 47,-15 0 47,19 0 47,-19 0 47,11 5 47,-11-5 62,12 6 62,-6-2 62,-3 2 62,-1 4 78,-2-3 78,2 0 78,-4 4 94,2-1 94,-7 7 94,1-1 94,-4 1 94,3-3 109,3 0 109,-5-1 109,1-2 109,4-2 125,-1-1 125,3 1 125,0-3 125,0 0 140,2-6 140,0 13 140,0-13 140,0 8 156,6 0 156,1-4 156,3 0 156,-1 0 172,8 1 172,2-1 172,2-3 172,-1 3 187,5-1 187,-4-8 187,2-1 187,9-2 203</inkml:trace>
  <inkml:trace contextRef="#ctx0" brushRef="#br0">23357 13479 0,'2'10'0,"1"1"16,-1 7 16,-2-1 16,-2 1 16,-1 0 31,-1 1 31,-1-1 31,1 1 31,-3-4 31,-2 5 47,2 0 47,-2-1 47,0-3 47,-3 0 62,3 1 62,3-1 62,-3-1 62,1-2 78,4-6 78,-1 4 78,1-7 78,2 2 94,2-6 94</inkml:trace>
  <inkml:trace contextRef="#ctx0" brushRef="#br0">23565 13217 0,'0'0'0,"0"0"0,0 0 0,0 0 0,0 0 16,0 0 16,16 19 16,-9-2 16,-5-2 32,2 17 32,1 0 32,-5-3 32,2 2 47,2-2 47,0-3 47,-8-2 47,4 5 63,0 1 63,-2-7 63,4-5 63,-4-2 63,2 1 78,-2-3 78,2-1 78,0-3 94,0 0 94,0-2 94,0-1 94,0-7 110,2 12 110,-2-12 110,0 0 110,8 6 110,-8-6 125,13-2 125,-13 2 125,25-14 141,-9-1 141,5-7 141,-1-3 141,-4-1 141,5-3 157</inkml:trace>
  <inkml:trace contextRef="#ctx0" brushRef="#br0">23788 13454 0,'12'-33'0,"-3"6"15,2 5 15,-4 2 15,0 3 15,2-1 31,1 1 31,-4 2 31,3-2 31,0 5 46,1-1 46,-4 0 46,1 4 46,0 1 62,-3 3 62,1-2 62,0 1 62,-5 6 78,4-7 78,-4 7 78,0 0 78,0 0 78,0 0 93,0 0 93,0 0 93,0 0 109,-18 17 109,7-6 109,-8 1 109,1-1 109,-7 6 125,4 2 125,3-9 125,2 1 125,1-1 140,3-2 140,0-1 140,6-1 140,-2-1 156,-1-1 156,3 3 156,6-7 156,-9 5 171,9-5 171,-8 8 171,8-8 171,-6 5 171,6-5 187,-2 5 187,2-5 187,0 10 203,-5-1 203,5-4 203,0 4 203,2-1 218,3 2 218,-5-2 218,2 3 218,2 4 234,2 1 234,0 0 234,-3-4 234,1 0 250,3 3 250,-1 1 250,2-1 250,1-3 250,2 3 265,-1-1 265,-2-2 265,1-1 265,0-3 281,5 2 281,0 1 281,0-6 281,-3-1 296,7 0 296,2-4 296</inkml:trace>
  <inkml:trace contextRef="#ctx0" brushRef="#br0">24244 13249 0,'0'-10'0,"2"5"16,-2 5 16,3-10 16,-3 10 16,2-8 32,-2 8 32,3-7 32,-3 7 32,0 0 47,2-8 47,-2 8 47,0 0 47,0 0 63,0 0 63,0 0 63,0 0 63,2 33 78,-2-16 78,-4 0 78,1 4 78,-2 11 94,3-1 94,0-9 94,2-2 94,0 1 94,0-2 110,0-3 110,0 2 110,2-1 110,3-2 125,-3 0 125,3-4 125,-3-1 125,1-4 141,1 3 141,0-1 141,1-6 141,-5-2 157,6 4 157,-6-4 157,0 0 157,21-10 172,-6-1 172,-4-3 172,4-14 172,6-2 172,-5 0 188,-2-3 188,-1-2 188,-1 0 188,1 0 203,-1 6 203,-1 0 203,-4-1 203,-1 7 219,2 5 219,-1 5 219,-5 1 219,0 2 235,-2 3 235,2 0 235,0 0 235,-2 7 250,3-8 250,-3 8 250,0 0 250,0 0 266,0 0 266,0 0 266,0 0 266,0 0 282,-20 33 282,8-15 282,1 11 282,-6 0 297,2 2 297,-2-1 297,2 3 297,-1-2 313,4 0 313,-4-3 313,5 2 313,2-2 328,3-5 328,-2-3 328,6-6 328,0 2 344,2-4 344,0-4 344,2 0 344,0-2 344,-2-6 360</inkml:trace>
  <inkml:trace contextRef="#ctx0" brushRef="#br0">24571 13380 0,'2'-4'0,"-2"4"0,4-6 0,-4 6 0,5-6 16,-5 6 16,6-6 16,-6 6 31,8-6 31,1 2 31,-3 1 31,-6 3 31,15-9 47,-9 9 47,-6 0 47,16-5 47,-16 5 63,14 0 63,-14 0 63,0 0 63,15 1 78,-15-1 78,0 0 78,5 9 78,-2-5 94,-1 4 94,-2 0 94,-5 3 94,5-3 109,-5 6 109,-1 3 109,6-1 109,-9-1 125,7 1 125,0 0 125,-1-1 125,0-2 141,3 3 141,0-4 141,3 6 141,0-3 156,-1 2 156,2-2 156,3 2 156,-1 0 156,-1-4 172,2 4 172,-2-2 172,1 2 172,1-3 188,-3-2 188,-1-2 188,-3 1 188,3-1 203,-1-2 203,-2-1 203,0 1 203,0-1 219,0-7 219,-5 12 219,5-3 219,-5-2 234,-1 1 234,-3-2 234,0 0 234,1 0 250,0-2 250,-1 2 250,-3-2 250,3-2 266,9-2 266,-16 0 266,16 0 266,-14-7 281,10 0 281</inkml:trace>
  <inkml:trace contextRef="#ctx0" brushRef="#br0">24815 12695 0,'0'0'0,"27"7"16,-11 1 16,7 3 16,4 7 16,1 2 31,-6 3 31,-1 0 31,-5 3 31,0 3 47,-2 1 47,-1 2 47,-6-2 47,-3 1 62,0 0 62,2-2 62,-2 1 62,-2 2 78,1-4 78,-6-3 78,1-2 78,2-3 94,-2 9 94,0 2 94,-4-7 94,6-1 109,0-3 109,4-1 109,-2 2 109,2-2 125,-4 1 125,2-2 125,3 3 125,-1-3 141,-1 3 141,1-2 141,1-1 141,0 0 156,-1 3 156,3-4 156,-3-1 156,-2-2 172,3 3 172,0-1 172,0 1 172,-1 1 172,-4-1 187,4 0 187,-1 0 187,-1 2 203,0-4 203,0 2 203,1 0 203,-3 0 203,2 3 219,-2-4 219,0 1 219,3-1 219,-3-1 234,4-2 234,-4-1 234,0-4 234,3 2 250,-3-2 250,2 3 250,-2-3 250,0 0 266,2 0 266,-2 3 266,0-6 266,0 4 266,0 1 281,0-3 281,0 1 281,-2 0 281,2 1 297,-5 0 297,-4 6 297,-7-3 297,2 3 312,-6-6 312,-14 12 312,-12-2 312</inkml:trace>
  <inkml:trace contextRef="#ctx0" brushRef="#br0">9514 14177 0,'5'-6'0,"-5"6"15,4-8 15,-4 8 15,0 0 15,4-4 15,-4 4 31,0 0 31,6-7 31,-6 7 31,0 0 47,0 0 47,0 0 47,0 0 47,0 0 62,0 0 62,0 0 62,15 12 62,-13-1 78,1-2 78,1 9 78,-4-1 78,0 3 78,2 9 93,-4 2 93,-2-2 93,-1 1 93,3 1 109,-7-1 109,7-5 109,-3-4 125,0-3 125,3-1 125,-2 2 125,-1-1 125,1 0 140,-1-2 140,3-3 140,-1-1 156,1 1 156,-1-4 156,1 0 156,2-2 156,0 1 172,-2-2 172,2-2 172,0-4 172,0 0 187,0 12 187,0-12 187,-2 9 203,2-9 203,0 0 203,0 0 203,2 9 203,-2-9 218,0 0 218,2 9 218,-2-9 218,7 2 234,-7-2 234,14 4 234,-3-2 234,1 1 250,8-2 250,1 2 250,13 1 250,-2-3 250,6 2 265,2-1 265,3 0 265,-5 0 281,6 0 281,-3 2 281,0-2 281,0 2 281,0-1 297,0-1 297,5 2 297,-5 1 297,0-1 312,2 0 312,-2 1 312,1-1 312,-1 0 328,1 2 328,0 0 328,3-1 328,-1-1 343,1 0 343,-4 0 343,1-2 343,3 0 359,-1-2 359,1 3 359,3-2 359,0-1 375,25 0 375,-5 0 375,-13-1 375,-7 2 390,24-2 390,0-2 390,-17 1 390,15 2 406,-15-2 406,-8 2 406,0 2 406,2-2 422,25 2 422,-20 1 422,17-2 422,-3-1 422,-11 4 437,-14-2 437,3 0 437,2 0 437,0 1 453,-1-2 453,27 2 453,-3-3 468,-19 0 468,-2 0 468,-2 0 468,25-3 468,-16 2 484,-11-4 484,1 1 484,22 0 484,4-2 500,-16 2 500,-9 2 500,25-4 500,-21 4 500,-6 0 515,-1-1 515,6-3 515,17 4 531,-15 2 531,-8 0 531,3 0 531,25 0 531,-18 2 547,13 2 547,-11-2 547,16 1 547,-4 1 562,-17-2 562,-6 0 562,-1 2 562,3 0 578,25 1 578,-3-4 578,-12 1 578,15 2 593,-18 0 593,-8-4 593,28 3 593,-20 1 609,-9-4 609,-1 1 609,6 2 609,-6-6 625,3 3 625,0 0 625,-2-1 625,-1 1 640,-1-3 640,1 2 640,-5 1 640,-6-3 656,2 3 656,-2-4 656,-2 0 656,-5 2 672,-3 1 672,-2-4 672,1 1 672,-2 2 687,2 0 687,-4-2 687,16 0 687,-10-1 687,-4 1 703,-1 1 703,0-2 703,-1 1 703,1 0 718,-1 0 718,-1 0 718,0 1 734,1-1 734,-2 1 734,4-1 734,-5 1 734,2-1 750,3 0 750,2 2 750,-3-2 750,-1 2 765,4 0 765,-3-2 765,5 2 765,9-3 781,-11 4 781,4-2 781,8 1 781,-8 2 797,7 0 797,-9 0 797,9-2 797,-10 2 812,-2 0 812,-4 0 812,3 0 812,-1 0 812,1-2 828,-4 2 828,2 0 828,2 0 828,-3-2 843,0 2 843,3-1 843,-1-3 843,1 3 859,0 1 859,-1 0 859,0-3 859,4 3 875,10 0 875,-7-1 875,-7 1 890,1-2 890,0-3 890,-4 5 890,2 0 890,-4 0 906,4-1 906,-8 1 906,-11 0 906,25-4 922,-14 4 922,-11 0 922,17-7 922,-8 7 937,-9 0 937,16-3 937,-16 3 937,13-7 953,-13 7 953,19-4 953,-15-2 953,5 2 953,1-3 968,-3 3 968,4-1 968,-5 0 984,11-6 984,-6 1 984,-1 3 984,3-2 1000,0-1 1000,1-2 1000,-5 3 1000,1 2 1000,-1-4 1015,-3 5 1015,1-3 1015,3 4 1015,-6-4 1031,3 3 1031,0-3 1031,-1 1 1031,2 0 1047,-2 2 1047,3-8 1047,0 3 1047,1 1 1062,-3 2 1062,1-6 1062,2-1 1062,1 1 1078,-2-2 1078,-2-1 1078,2-1 1078,0 1 1078,0-1 1093,1-1 1093,1 2 1093,-2 1 1093,-3-3 1109,2 5 1109,1-2 1109,-5-1 1109,3 2 1125,1 2 1125,-4 3 1125,-2-1 1140,0 1 1140,-2 10 1140,5-16 1140,-3 7 1156,0 1 1156,-2 8 1156,5-17 1156,-3 11 1156,-2 6 1172,2-15 1172,-2 15 1172,5-11 1187,-5 11 1187,0-10 1187,0 10 1187,0 0 1187,3-13 1203,-3 13 1203,0 0 1203,2-8 1203,-2 8 1218,0 0 1218,0 0 1218,0 0 1218,0 0 1218,0 0 1234,2-13 1234,-2 13 1234,0 0 1250,0 0 1250,0 0 1250,0 0 1250,0 0 1265,0 0 1265,2-10 1265,-2 10 1265,0 0 1281,0 0 1281,0 0 1281,0 0 1281,0 0 1281,0 0 1297,0 0 1297,0 0 1297,-36-2 1297,15 2 1312,-15 2 1312,-3-4 1312</inkml:trace>
  <inkml:trace contextRef="#ctx0" brushRef="#br0">7644 15439 0,'-13'-1'0,"13"1"0,0 0 0,0 0 15,0 0 15,-12 0 15,12 0 15,0 0 31,0 0 31,0 0 31,0 0 31,0 0 31,-14-3 46,14 3 46,0 0 46,0 0 62,0 0 62,0 0 62,0 0 62,0 0 78,0 0 78,0 0 78,0 0 78,32-12 78,-13 8 93,1 0 93,3-3 93,11-2 109,2 4 109,-2-2 109,4 2 109,-4-3 109,2 1 125,2 1 125</inkml:trace>
  <inkml:trace contextRef="#ctx0" brushRef="#br0">7797 15501 0,'0'0'16,"0"0"16,0 0 16,36-10 16,-15 8 31,2 0 31,13-7 31,0 1 31,5 1 47,3-2 47,1 0 47,1-1 47</inkml:trace>
  <inkml:trace contextRef="#ctx0" brushRef="#br0">9202 15162 0,'0'0'0,"0"0"0,0 0 0,-2-13 0,2 13 16,0 0 16,0 0 16,0 0 16,0 0 31,0 0 31,0 33 31,-3-12 31,1 9 31,2 5 47,-3 5 47,-1-1 47,1 1 63,-3 0 63,1-4 63,1 2 63,0-1 78,4-2 78,0-2 78,0-2 78,0-7 78,-3-5 94,0-5 94,3 1 94,0-6 94,-2 2 109,2-1 109,2-3 109,-2-7 109,0 10 125,0-10 125,0 6 125,0-6 125,0 0 141,0 0 141,0 0 141,0 0 141,0 0 156,0 0 156,0 0 156,0-37 156,0 6 172,3 6 172,0 5 172,-1-13 172,0 4 188,2-2 188,1 6 188,-1 5 188,1 0 203,2 3 203,2-3 203,0 1 203,7-8 219,0 6 219,-2 1 219,-3 6 219,2 0 219,2 0 234,-2 1 234,1 3 234,1-3 250,-3 5 250,0 2 250,-4 2 250,2 0 266,-10 4 266,16-7 266,-16 7 266,16 0 266,-16 0 281,0 0 281,13 8 281,-6-4 281,-7-4 297,4 15 297,0-7 297,-2 3 297,-2-3 313,0 0 313,0-8 313,-8 25 313,6-13 328,-5 1 328,5-5 328,-7 2 328,-1 3 344,-3-4 344,2 4 344,-5 0 344,2-6 359,-2 3 359,1 1 359,-2-3 359,2-2 375,3 3 375,-2-6 375,2 2 375,12-5 375,-13 4 391,13-4 391,-13 4 391,13-4 406,-10 4 406,10-4 406,0 0 406,-13 4 422,13-4 422,0 0 422,0 0 422,-10 5 422,10-5 438,0 0 438,0 0 438,0 0 453,-7 5 453,7-5 453,0 0 453,0 0 453,10 19 469,-3-13 469,-1 0 469,3 3 469,6 1 484,0 2 484,-1-2 484,4 2 484,1-1 500,-2 2 500,2-3 500,11 4 500,-1 0 516,-6-1 516,-3-3 516,-1 0 516,-3-1 531,0 1 531,0-2 531,0 2 531,2 1 531,-5 1 547,4-6 547,-4-1 547,1 4 547</inkml:trace>
  <inkml:trace contextRef="#ctx0" brushRef="#br0">10100 15084 0,'0'0'0,"0"0"0,13-4 0,-13 4 16,0 0 16,0 0 16,0 0 16,0 0 31,0 0 31,0 0 31,0 0 47,0 0 47,0 0 47,0 0 47,0 0 47,0 0 63,0 0 63,0 0 63,8-9 63,-8 9 78,0 0 78,0 0 78,0 0 94,0 0 94,0 0 94,0 0 94,7-6 94,-7 6 110,0 0 110,0 0 110,0 0 110,0 0 125,0 0 125,0 0 125,0 0 125,0 0 141,0 0 141,0 0 141,0 0 141,0 0 156,0 0 156,0 0 156,0 0 156,-32 15 172,32-15 172,-17 12 172,11-6 172,-1 0 172,7-6 188,-12 13 188,8-9 188,4-4 188,-7 14 203,7-9 203,0-5 203,-2 16 203,2-16 219,6 16 219,-1-8 219,-5-8 219,10 15 235,-10-15 235,11 16 235,-7-10 235,-4-6 250,10 16 250,-10-16 250,7 15 250,-7-15 266,4 16 266,-4-8 266,0 9 266,0-17 281,-2 25 281,0-9 281,-3-2 281,5 3 297,-5-2 297,3 1 297,-3 2 297,5-3 313,-4 3 313,-1-1 313,3 1 313,0-1 313,2 1 328,-2 0 328,0 2 328,2-4 344,0-1 344,2 5 344,0-4 344,-2 1 360,2 1 360,3-4 360,-1 3 360,-2 1 360,3-3 375,0-3 375,-1 0 375,1-2 375,-1-1 391,3-1 391,-1 0 391,4-2 391,4 6 406,2-3 406,-1-3 406,4 2 406,-8-1 422,8-5 422,-4 1 422,6 0 422,-2-1 438,-19-2 438,26-2 438,-7-2 438</inkml:trace>
  <inkml:trace contextRef="#ctx0" brushRef="#br0">10875 15230 0,'3'-11'0,"-1"3"0,-2 0 16,0 0 16,0 8 16,0-11 16,0 11 32,0-10 32,0 10 32,0-6 32,0 6 47,0 0 47,0 0 47,0 0 47,0 0 63,0 0 63,0 0 63,-20 16 63,10 0 79,-1 1 79,5 2 79,1 2 79,-3 6 79,4-1 94,0-6 94,1-2 94,3 4 110,3-5 110,-1 3 110,2-4 110,1-1 125,2 1 125,2-3 125,2-2 125,1-2 125,-3-4 141,0 2 141,1-5 141,1 2 141,-2-2 157,3 0 157,-12-2 157,17-2 157,-17 2 157,28-8 172,-12 4 172,-3-7 172,-2 3 172,4-5 188,-2 1 188,-1-1 188,-1-2 204,-2 0 204,5-1 204,-7 0 204,1 1 204,0 5 219,-1-2 219,-3 3 219,1 1 219,-1 0 235,0 2 235,-1 0 235,2-3 235,-3 3 250,-2 6 250,5-11 250,-5 11 250,2-5 266,-2 5 266,4-7 266,-4 7 266,0 0 282,0 0 282,2-5 282,-2 5 282,0 0 297,0 0 297,0 0 297,0 0 297,0 0 313,0 0 313,0 0 313,0 0 313,-6 40 329,4-21 329,-3-1 329,3 13 329,0 0 344,-1-6 344,3-3 344,0 9 344,3-2 360,1 1 360,-4-7 360,5 0 360,-3-5 375,2 1 375,-2 1 375,3-1 375,-1-3 391,4-3 391,-6-3 391,5 0 391,-3-5 391,3 1 407</inkml:trace>
  <inkml:trace contextRef="#ctx0" brushRef="#br0">11353 15563 0,'8'-11'0,"-8"11"0,7-4 16,-7 4 16,0 0 16,0 0 16,0 0 32,0 0 32,11 15 32,-8-5 47,-3-1 47,-3 8 47,3 2 47,-2 1 47,0 0 63,-3 10 63,3 0 63,-2-2 63,-1-8 79,3-2 79,0 3 79,2-2 79,0-3 94,-2-2 94,-1-2 94,3-3 94</inkml:trace>
  <inkml:trace contextRef="#ctx0" brushRef="#br0">11790 15678 0,'-9'16'0,"4"-4"16,-4 3 16,0-3 16,3 1 16,-2-6 31,2 2 31,-1 1 31,-2-1 31,4-4 47,-2 3 47,0-1 47,1-1 47,-1 1 62,7-7 62,-10 5 62,10-5 62</inkml:trace>
  <inkml:trace contextRef="#ctx0" brushRef="#br0">12020 15180 0,'0'0'0,"0"0"0,0 0 16,0 0 16,0 0 16,0 0 16,12 33 32,-14-13 32,4-1 32,-2 13 32,0 0 47,5-1 47,-3-2 47,2-6 47,1 1 47,1 4 63,4-5 63,-3-2 63,1-5 63,-1 0 78,5-1 78,-1-1 78,3-1 78,0-1 94,0-2 94,-1-2 94,-2 0 94,3-4 110,-3-4 110,1 3 110,-12-3 110,27-3 125,-13-2 125,-1 1 125,2-7 125,0 1 141,-3-4 141,-1-1 141,0-2 141,1 1 157,-3-2 157,0 1 157,1-1 157,-4-1 157,1 3 172,0-3 172,-3 5 172,1 0 172,0 2 188,-1-3 188,1 2 188,-3 1 188,0 5 203,-2 7 203,4-19 203,-4 10 203,0 9 219,3-16 219,-1 10 219,-2 6 219,0-15 235,0 15 235,0-12 235,0 12 235,0-10 250,0 10 250,0-8 250,0 8 250,0 0 266,0 0 266,0 0 266,0 0 266,0 0 282,0 0 282,0 0 282,-20 22 282,13-6 297,0 0 297,-2 16 297,5-8 297,-3 8 313,5-5 313,0 7 313,2-12 313,4 1 328,-2-2 328,5-2 328,-3-2 328,3 2 344,0-3 344,2-1 344,2-1 344,1 1 360,-3-7 360,2 3 360,1-6 360,-3-2 360,0 1 375,-9-4 375,0 0 375,30-2 375</inkml:trace>
  <inkml:trace contextRef="#ctx0" brushRef="#br0">12655 15476 0,'0'0'0,"0"0"0,4-10 16,-4 10 16,0 0 16,4-11 16,-4 11 32,0 0 32,7-8 32,-7 8 32,0 0 47,0 0 47,0 0 47,0 0 63,0 0 63,0 0 63,0 0 63,23 20 63,-19-11 79,1 2 79,0 3 79,-2 3 79,-1-1 94,0 2 94,-2-3 94,2 3 94,-4-4 110,2 3 110,-2 0 110,2-4 110,-2-2 125,2-2 125,-3-2 125,3-7 125,-2 15 141,2-15 141,0 11 141,0-11 141,0 7 157,0-7 157,0 0 157,5 11 157,-5-11 157,13 4 172,-4-3 172,-9-1 172,20 3 172,-20-3 188,35 0 188,-17-4 188,2-3 188,1 2 204,0-2 204</inkml:trace>
  <inkml:trace contextRef="#ctx0" brushRef="#br0">13247 15454 0,'0'0'16,"0"0"16,0 0 16,0 0 31,12 24 31,-15-7 31,-1-1 31,1 3 31,1-1 47,-2 1 47,-3 12 47,3-7 47,-6-3 63,6-3 63,-1-1 63,1 1 63,-3 0 78,5-1 78,-4 0 78,2-5 78,2 0 94,0-3 94,-1-1 94,3-8 94,-2 10 110,2-10 110</inkml:trace>
  <inkml:trace contextRef="#ctx0" brushRef="#br0">13610 15267 0,'0'0'0,"0"0"0,0 0 16,0 0 16,0 0 16,0 0 16,0 0 16,0 0 32,0 0 32,0 0 32,0 0 32,-7 41 47,3-23 47,4 0 47,-8 3 47,4 8 63,0-4 63,1-5 63,3-1 63,-2-1 79,4-3 79,1 3 79,1-4 79,0 1 94,4-5 94,-4-2 94,3-1 94,2 0 94,-9-7 110,21 7 110,-12-3 110,-9-4 110,20 1 125,-20-1 125,21 0 125,-21 0 125,22-4 141,-22 4 141,17-8 141,-2 1 141,-3-4 157,-3 2 157,2 0 157,1-2 157,-5 1 172,2-4 172,-1-2 172,2 0 172,-1 3 188,0-6 188,1 5 188,-4-4 188,1 1 204,0-2 204,2 0 204,0 3 204,-2 0 219,0-3 219,0 5 219,-5 2 219,3 1 235,-1 1 235,-4 2 235,2 2 235,-2 6 250,7-12 250,-7 12 250,2-11 250,-2 11 266,2-6 266,-2 6 266,0 0 266,0 0 282,4-11 282,-4 11 282,0 0 282,0 0 282,0 0 297,0 0 297,0 0 297,-15 34 297,11-18 313,-3 0 313,0 3 313,-2 10 313,2-4 329,-2 5 329,2-1 329,0 0 329,3-2 344,-1 1 344,3 3 344,0 0 344,0-1 360,2-5 360,0-4 360,2 0 360,2-3 360,-1 0 375,3 1 375,1-5 375,3 2 391,1-5 391,-5-5 391,6 1 391</inkml:trace>
  <inkml:trace contextRef="#ctx0" brushRef="#br0">14096 15606 0,'4'-8'0,"-4"8"0,5-9 16,-5 9 16,0 0 16,4-16 16,1 10 16,-5 6 31,4-9 31,-4 9 31,6-10 31,-6 10 47,6-6 47,-6 6 47,0 0 47,7-11 63,-7 11 63,0 0 63,9-8 63,-9 8 78,0 0 78,0 0 78,0 0 78,0 0 94,0 0 94,0 0 94,0 0 94,0 0 109,0 0 109,23 15 109,-19-7 109,-4-8 125,5 12 125,0-3 125,-1-3 125,1 2 141,-1-2 141,1 2 141,-1 0 141,6 7 156,-4-5 156,1 0 156,-3-2 156,3 1 172,-5-3 172,0 4 172,6-3 172,-6 1 188,1 0 188,-1 2 188,0-1 188,0-1 188,-2 2 203,2-2 203,-2 3 203,0-1 203,0-2 219,0-8 219,0 16 219,-2-7 219,2-9 234,0 12 234,0-12 234,0 10 234,0-10 250,-2 9 250,2-9 250,-4 8 250,4-8 266,-5 8 266,5-8 266,-10 6 266,10-6 266,-13 4 281,13-4 281,-23 0 281,23 0 297,-27-9 297,13 2 297,0-3 297</inkml:trace>
  <inkml:trace contextRef="#ctx0" brushRef="#br0">14374 15057 0,'0'0'0,"11"-6"0,-11 6 0,0 0 0,21-6 15,-21 6 15,20-2 15,-20 2 31,32 4 31,-18 0 31,5 0 31,-2 1 31,-2 2 47,-4 2 47,4-1 47,-1 2 47,-3 2 62,1 3 62,-3 1 62,-2-2 62,-3 5 62,-1-3 78,2 5 78,-5-4 78,2 1 94,-2 0 94,0 1 94,0-3 94,5 3 109,-3-1 109,0-2 109,5 3 109,1 0 109,2-2 125,6 11 125,5-4 125,2 1 125,1 0 140,6-3 140,-1 2 140,3-2 140,0-2 156,0 3 156,1-1 156,-4-2 156,2 4 172,-5-4 172,-5-4 172,-5 1 172,-3-2 187,0-1 187,0 3 187,-7-4 187,3 4 203,-7 0 203,4-1 203,-6-3 203,0 5 219,-4-1 219,2 0 219,-4 2 219,-1 2 234,-2-3 234,-5 11 234,1-6 234,-6 1 250,10-3 250,3-7 250</inkml:trace>
  <inkml:trace contextRef="#ctx0" brushRef="#br0">17316 15160 0,'23'10'0,"-14"-8"0,9-2 0,3 5 16,13-3 16,0 1 16,7-3 16,0-2 31,0 2 31,0 0 31,-2-3 31,0-2 47,0 1 47,-12 0 47,-4 0 47,-3 0 63,1 1 63,-6-1 63,0 4 63,-7-4 78,-8 4 78,9-10 78</inkml:trace>
  <inkml:trace contextRef="#ctx0" brushRef="#br0">17585 14913 0,'0'0'0,"0"0"0,0 0 0,0 0 15,-11 25 15,9-7 15,-4 3 15,4 7 31,-2 1 31,2-3 31,-5 3 31,7-1 31,-2 0 46,0-3 46,2-3 46,2-3 62,0 0 62,5 1 62,1 9 62,4-6 62,-1-3 78,13 5 78,3-7 78,5 3 78,4-8 93,3-2 93,9-6 93,25-4 109</inkml:trace>
  <inkml:trace contextRef="#ctx0" brushRef="#br0">18331 14983 0,'4'-6'15,"4"2"15,-8 4 15,4-8 15,-4 8 31,7-4 31,-7 4 31,0 0 31,0 0 47,0 0 47,0 0 47,8 18 47,-8 1 62,3 1 62,-3 0 62,-3 11 62,-1 2 78,0 2 78,-1 0 78,1-3 78,-4 4 78,6-4 93,-2 0 93,-1-8 93,1 7 109,-1-6 109,1-5 109,2-3 109,-4-3 109,4 2 125,0-5 125,2-3 125,0 0 125,0-8 140,0 14 140,0-14 140,0 11 140,0-11 156,0 0 156,0 10 156,0-10 156,0 0 172,0 0 172,0 0 172,0 0 172,0 0 187,21-37 187,-15 19 187,11-9 187,-6-6 187,5 2 203,0 0 203,0 1 203,0-1 203,2 0 218,0 2 218,-2 0 218,0 7 234,-4 6 234,-1-1 234,0 3 234,3-1 234,-1 2 250,4 4 250,-4-4 250,6 3 265,-4 2 265,-3 2 265,-1-1 265,0 4 265,-1 0 281,-10 3 281,18-1 281,-18 1 281,0 0 297,21 4 297,-21-4 297,8 10 312,-2-4 312,-4 0 312,0 4 312,-2-2 312,-2 8 328,-3 1 328,-4-2 328,0 1 328,-3-2 343,1 1 343,0 1 343,-1-3 343,-4-1 343,2-2 359,1 3 359,-6-5 359,4 0 375,1 3 375,3-6 375,0 1 375,1-2 375,1 0 390,9-4 390,-11 7 390,11-7 390,-10 6 406,10-6 406,-7 4 406,7-4 406,0 0 422,-4 9 422,4-9 422,-7 6 422,7-6 437,0 11 437,0-11 437,5 17 437,-1 0 453,3 0 453,5-3 453,-1 1 453,12 9 453,0-2 468,-5-1 468,5 2 468,2-3 468,-5-6 484,10 6 484,-1-5 484,-1 0 500,-3-3 500,-2-4 500,-3-3 500,-1-4 515,4-1 515,9-1 515</inkml:trace>
  <inkml:trace contextRef="#ctx0" brushRef="#br0">19571 14667 0,'-13'-12'0,"6"7"0,7 5 0,-21-8 15,10 5 15,-7 2 15,0-2 15,-3 3 31,21 0 31,-38 3 31,19-2 31,0 4 46,2 1 46,-2 3 46,3-1 46,0-1 46,1 5 62,-2 1 62,4 2 62,1 1 78,1 0 78,2 3 78,-7 12 78,5-2 93,-2 2 93,9-2 93,-3-1 93,5 3 109,-2 0 109,2-1 109,-3-5 109,5 4 125,2 1 125,1-2 125,-6 0 125,6-3 125,-1-3 140,-2-1 140,4-3 140,-2 3 156,1-1 156,-1 0 156,2 0 156,2-2 156,-4 0 171,5 1 171,-3-2 171,3-3 171,-3 0 187,4-3 187,-4-1 187,-2-2 187,0-2 203,3 2 203,-5-8 203,4 12 203,-4-12 203,5 9 218,-5-9 218,2 8 218,-2-8 234,0 0 234,5 8 234,-5-8 234,0 0 250,2 9 250,-2-9 250,0 0 250,0 0 250,5 6 265,-5-6 265,0 0 265,0 0 265,0 0 281,2 7 281,-2-7 281,0 0 281,0 0 296,0 0 296,5 8 296,-5-8 296,0 0 312,0 0 312,0 0 312,0 0 312,0 0 328,0 0 328,0 0 328,0 0 328,2 8 343,-2-8 343,0 0 343,0 0 343,0 0 359,0 0 359,0 0 359,0 0 359,0 0 375,0 0 375,0 0 375,0 0 375,0 0 390,0 0 390,0 0 390,0 0 390,0 0 390,0 0 406,0 0 406,0 0 406,0 0 406,0 0 421,0 0 421,0 0 421,0 0 421,0 0 437,0 0 437,0 0 437,0 0 437,0 0 453,0 0 453,0 0 453,0 0 453,0 0 468,0 0 468,0 0 468,4 8 468,-4-8 484,0 0 484,2 8 484,-2-8 484,0 0 500,5 10 500,-5-10 500,0 13 500,3-5 515,-3 0 515,0-8 515,2 17 515,-2-9 515,0 0 531,0-8 531,0 17 531,-2-9 531,2-8 546,0 14 546,0-14 546,0 12 546,0-12 562,0 11 562,0-11 562,0 8 562,0-8 578,0 8 578,0-8 578,0 0 578,0 10 593,0-10 593,0 0 593,2 8 593,-2-8 609,0 0 609,2 8 609,-2-8 609,0 0 625,0 0 625</inkml:trace>
  <inkml:trace contextRef="#ctx0" brushRef="#br0">19957 15100 0,'6'-11'0,"-1"2"16,-3 0 16,4-2 16,-2 6 16,-4-3 31,4 2 31,-4 6 31,5-11 31,-3 6 47,-2 5 47,4-5 47,-4 5 63,0 0 63,0 0 63,0 0 63,0 0 63,15 18 78,-13-7 78,4 7 78,1 13 78,0-2 94,0 4 94,-2-9 94,-1 7 94,3-2 109,3 2 109,-4-9 109,1-1 109,4 12 125,1-4 125,-1-10 125,-4 3 125,2-8 141,0 2 141,0-1 141,0-3 141,-4-1 141,2-5 156,2 0 156,-5-2 156,-4-4 172,17 0 172,-17 0 172,15-8 172,-3-5 188</inkml:trace>
  <inkml:trace contextRef="#ctx0" brushRef="#br0">20356 15064 0,'2'-11'16,"3"1"16,-1 0 16,-2 1 16,4 3 32,-2-3 32,-2 3 32,-2 6 32,5-7 32,-5 7 47,2-5 47,-2 5 47,0 0 63,0 0 63,0 0 63,0 0 63,0 0 63,-13 31 79,3-17 79,1 3 79,-7 10 79,-4 2 94,1-1 94,4-3 94,-2 4 94,4-1 110,1-5 110,1-3 110,4-1 110,1-3 125,0 1 125,4-1 125,4-2 125,4 1 141,-4-2 141,4-5 141,1-4 141,2-1 141</inkml:trace>
  <inkml:trace contextRef="#ctx0" brushRef="#br0">20543 15221 0,'0'0'0,"0"0"16,0 0 16,0 0 16,0 0 16,0 0 16,0 0 32,0 0 32,0 0 32,0 25 32,-4-7 47,1 1 47,-3 2 47,-2 7 47,6-3 63,-3-2 63,1-5 63,2 3 63,0 10 79,-1-7 79,1-3 79,-2-5 79,6-4 79,-2 5 94,0-3 94,2-3 94,-2-3 94,0-8 110,5 8 110,-5-8 110</inkml:trace>
  <inkml:trace contextRef="#ctx0" brushRef="#br0">20906 15077 0,'4'-8'0,"-4"8"0,0 0 16,0 0 16,0 0 16,0 0 16,0 0 16,0 0 31,0 0 31,0 0 31,11 19 31,-11-9 47,0-10 47,-6 25 47,1-9 47,1 5 63,-5-2 63,-5 9 63,-2-2 63,0 3 78,3-2 78,1-6 78,1-3 78,4-3 94,-3-3 94</inkml:trace>
  <inkml:trace contextRef="#ctx0" brushRef="#br0">21498 14886 0,'0'0'0,"5"-9"0,-1 4 15,-4 5 15,3-7 15,-3 7 15,0 0 31,0 0 31,0 0 31,0 0 31,0 0 31,0 0 46,-3 32 46,-3-16 46,3 4 62,-5 13 62,-2-1 62,3-5 62,3-1 62,4-4 78,-5-3 78,8 2 78,-3-3 78,2 2 93,2-3 93,-2-5 93,1 3 93,2-6 109,-3 0 109,5-3 109,-5 0 109,5-1 125,-3 3 125,-4-8 125,12 4 125,-12-4 140,9 2 140,-9-2 140,0 0 140,23-8 140,-14 2 156,0 0 156,5-5 156,-3 1 156,3-4 171,-1 2 171,-2-3 171,-1 2 171,1 1 187,0-2 187,1 2 187,-5-1 187,2 3 203,1-5 203,-4 6 203,1-2 203,-3 3 218,3-1 218,-2-2 218,0 6 218,-1-3 234,1-1 234,-1 2 234,0-2 234,1 1 250,2 0 250,-2-1 250,-1 1 250,1-1 265,-1 4 265,1-3 265,0-1 265,-1 2 281,-1-4 281,1 4 281,0-1 281,-1 0 296,-1 2 296,0-2 296,2 0 296,2 2 312,-4-1 312,-2 7 312,4-8 312,-4 8 328,5-9 328,-5 9 328,2-8 328,-2 8 328,4-5 343,-4 5 343,0-7 343,0 7 343,0 0 359,5-7 359,-5 7 359,0 0 359,2-9 375,-2 9 375,0 0 375,2-6 375,-2 6 390,0 0 390,0 0 390,6-6 390,-6 6 406,0 0 406,0 0 406,0 0 406,0 0 421,0 0 421,0 0 421,0 0 421,0 0 421,0 0 437</inkml:trace>
  <inkml:trace contextRef="#ctx0" brushRef="#br0">21923 15038 0,'0'0'0,"0"0"0,0 0 16,0 0 16,21-8 16,-21 8 16,4-5 32,-4 5 32,7-5 32,-7 5 32,0 0 32,11-4 47,-11 4 47,0 0 47,4-4 63,-4 4 63,0 0 63,0 0 63,10-3 63,-10 3 79,0 0 79,0 0 79,0 0 79,0 0 94,0 0 94,20 4 94,-20-4 94,0 0 110,0 0 110,16 3 110,-16-3 110,0 0 125,16 4 125,-6-2 125,-10-2 125,13 2 141,-13-2 141,19 0 141,-11 1 141,-8-1 157,14 4 157,-14-4 157,12 4 157,-12-4 172,8 1 172,-8-1 172,7 7 172,-7-7 188,2 8 188,-2-8 188,-2 16 188,0-8 204,-7 8 204,0 1 204,-5 0 204,5-1 219,-2 1 219,-3-1 219,3-2 219,1 4 219,1-5 235,0 3 235,3-3 235,-2-2 235,6-4 250,-5 1 250,5-1 250,2-7 250,-4 10 266,4-10 266,2 10 266,-2-10 266,4 9 282,-4-9 282,11 10 282,1-6 282,-3-1 282,12 2 297,0-5 297,-1 2 297,3-2 313,13-2 313,3 2 313,-5-8 313,5 2 329,-5-6 329</inkml:trace>
  <inkml:trace contextRef="#ctx0" brushRef="#br0">22858 15076 0,'0'0'0,"14"8"0,-12-7 0,2 8 16,-4-1 16,0 1 16,-2 7 16,-2-3 31,-4 4 31,2 0 31,-3 0 31,0-1 31,-3 2 47,3-1 47,-4 1 47,-6 6 63,3-2 63,5-3 63,0-5 63,1-2 63,1 0 78,5-1 78,-3-3 78,5 0 78,0-2 94,2-6 94,0 8 94,0-8 94,0 0 110</inkml:trace>
  <inkml:trace contextRef="#ctx0" brushRef="#br0">23499 14703 0,'0'0'0,"2"-6"0,-2 6 0,0 0 0,0 0 15,0 0 15,0 0 15,-2 27 15,-3-10 31,1 13 31,-6-1 31,1 4 31,0-4 46,5 2 46,-6-1 46,6-3 46,-3 2 62,5-5 62,0-2 62,2-2 62,0-5 78,2 5 78,-2-4 78,6 1 78,-3-3 78,3-4 93,2 1 93,-4-3 93,3-2 93,0 0 109,-1-2 109,4 1 109,-10-5 109,20 2 125,1-7 125,-5 1 125,2-4 125,0-5 140,10-9 140,-3-1 140,-1-5 140,0 1 156,-1-4 156,-4 0 156,0 2 156,-2 3 171,-6 5 171,-3 3 171,2 2 171,-3 4 187,-1 3 187,-1 0 187,-1 1 187,1 2 203,-5 6 203,5-11 203,-5 11 203,5-5 203,-5 5 218,0 0 218,0 0 218,0 0 234,0 0 234,0 0 234,0 0 234,-19 28 250,8-11 250,-1-2 250,-6 13 250,-3 3 250,-2-2 265,6 2 265,-4-3 265,0 1 281,3-1 281,2 2 281,-2-2 281,4-5 281,1 1 296,4-3 296,1 0 296,2-5 296,3-3 312,3-3 312,0-2 312</inkml:trace>
  <inkml:trace contextRef="#ctx0" brushRef="#br0">23902 15166 0,'7'-4'0,"0"-5"16,-7 9 16,7-8 16,-7 8 16,7-8 31,-7 8 31,4-6 31,-4 6 31,4-7 47,-4 7 47,0 0 47,8-6 47,-8 6 63,0 0 63,9-5 63,-9 5 63,9-4 78,-9 4 78,0 0 78,0 0 78,16-3 78,-16 3 94,0 0 94,0 0 94,0 0 94,0 0 109,20 7 109,-20-7 109,0 0 125,8 8 125,-8-8 125,2 10 125,-2-2 125,0-8 141,0 17 141,-2-9 141,2-8 141,-4 18 156,2-8 156,2 1 156,0 5 156,6 1 172,-4-3 172,2 0 172,1-2 172,-3 5 188,5 0 188,1-1 188,-2 1 188,3 1 203,-1-2 203,2 3 203,-3 0 203,-1-3 203,1 0 219,-2 0 219,-3-1 219,0-4 219,1 1 234,-3-2 234,-3-2 234,3 3 234,-2-3 250,0 2 250,-3-2 250,3 1 266,-3-1 266,1 0 266,0 0 266,-1-2 266,0 2 281,0-1 281,-1-1 281,6-6 281,-5 8 297,5-8 297,0 0 297,-8 4 297,8-4 313,0 0 313,0 0 313,0 0 313,2-35 328</inkml:trace>
  <inkml:trace contextRef="#ctx0" brushRef="#br0">24456 14340 0,'9'-6'0,"1"-3"0,-1 5 0,-9 4 16,21-4 16,-21 4 16,0 0 16,27 6 16,-20 1 31,8 5 31,-1 2 31,-2 2 47,4 15 47,-1 0 47,2 0 47,-8 2 63,-1 2 63,-3-2 63,3 2 63,-4 2 63,3-2 78,-5 0 78,0-1 78,-2 1 78,4-2 94,1 2 94,-5-3 94,0 0 94,5-1 110,0-2 110,-1 2 110,0-2 110,3-5 125,0 7 125,-2-2 125,2-3 125,6 5 141,-9-9 141,4-1 141,-1-3 141,4 11 156,-5-6 156,2-4 156,-4 1 156,1-2 172,-1 3 172,3-5 172,-2 5 172,0-3 188,-3 1 188,0 0 188,0-1 188,0-1 203,-2 1 203,0-2 203,0 3 203,-2-1 203,0 0 219,0-1 219,2-2 219,-2 1 219,-1-4 235,-2 0 235,5-4 235,-2 5 235,0-6 250,-1 3 250,1-4 250,-2 4 250,2-3 266,-3 0 266,3 0 266,2-7 266,-5 10 281,2-6 281,3-4 281,-2 9 281,2-9 297,-2 5 297,2-5 297,0 0 297,0 0 313,-7 9 313,7-9 313,0 0 313,0 0 328,0 0 328,0 0 328,-2 6 328,2-6 328,0 0 344,0 0 344,0 0 344,0 0 360,0 0 360,0 0 360,0 0 360,0 0 360,0 0 375,0 0 375,0 0 375,0 0 375,0 0 391,-4-25 391,4 25 391,-5-8 391,1-1 406,-8-3 406,1 0 406</inkml:trace>
  <inkml:trace contextRef="#ctx0" brushRef="#br0">10789 16085 0,'9'-7'0,"-9"7"0,0 0 0,9-5 15,-9 5 15,0 0 15,9-5 15,-9 5 31,0 0 31,0 0 31,0 0 31,0 0 46,14-2 46,-14 2 46,0 0 46,0 0 62,0 0 62,16 10 62,-16-10 62,6 9 78,2-3 78,-4-1 78,3 2 78,0 1 78,-1-2 93,11 4 93,-4 1 93,6-3 109,1-1 109,12 4 109,5-3 109,-1-1 125,2 2 125,4-4 125,-3-3 125,4 3 125,3-3 140,1 0 140,-1 0 140,27 2 156,-20-2 156,-8 0 156,-6-1 156,2 2 156,0-1 171,-2 0 171,0 2 171,-3-4 171,0 0 187,6 0 187,-8 0 187,5 0 187,-5 0 203,4 0 203,-4-2 203,6 0 203,-4 0 203,3 0 218,-1-1 218,2 3 218,-4 0 234,5-1 234,-3 1 234,2 0 234,-2 0 234,-1 0 250,1 1 250,-8 2 250,4-1 250,3 0 265,-3 0 265,-2 0 265,2 0 265,-6-2 281,4 4 281,-3-4 281,-3 3 281,8-2 296,0-1 296,-2 0 296,6 0 296,1 0 312,-2 0 312,-11-4 312,16 4 312,-6 0 328,3-4 328,-5 2 328,6-2 328,-4 0 343,0-2 343,-2 2 343,3 2 343,-3 0 359,3-2 359,-3 1 359,-2 1 359,2 2 375,-6-2 375,6 0 375,-7 2 375,-3 0 390,12 0 390,-5-2 390,-3 2 390,-4-1 390,-3 1 406,13 0 406,-6-3 406,-3 3 406,-5 0 421,17 0 421,-5 0 421,-5 0 421,7 0 437,-8 0 437,8 3 437,-8-3 437,0-3 453,-3 3 453,-2 3 453,1-6 453,-2 6 468,4-2 468,-4-1 468,5 0 468,7 0 484,-5 0 484,-4 0 484,-4 0 484,3-1 500,-1 1 500,-5-3 500,4 3 500,-6-2 500,4-1 515,-2 3 515,-16 0 515,26-1 515,-18-1 531,-8 2 531,18-2 531,-18 2 531,17-3 546,-17 3 546,0 0 546,18-1 546,-18 1 562,0 0 562,16 0 562,-16 0 562,0 0 578,0 0 578,11-3 578,-11 3 578,0 0 593,0 0 593,16-1 593,-16 1 593,0 0 609,0 0 609,0 0 609,13-3 609,-13 3 625,0 0 625,0 0 625,0 0 625,0 0 640,0 0 640,0 0 640,0 0 640,12-4 656,-12 4 656,0 0 656,0 0 656,0 0 656,0 0 671,0 0 671,0 0 671,0 0 687,0 0 687,11-5 687,-11 5 687,0 0 687,0 0 703,0 0 703,0 0 703</inkml:trace>
  <inkml:trace contextRef="#ctx0" brushRef="#br0">19832 15921 0,'0'0'0,"0"0"0,0 0 15,0 0 15,0 0 15,0 0 15,-9-7 15,9 7 31,0 0 31,0 0 31,0 0 47,0 0 47,0 0 47,0 0 47,0 0 62,0 0 62,0 0 62,0 0 62,0 0 62,0 0 78,0 0 78,0 0 78,0 0 78,0 0 93,0 0 93,0 0 93,0 0 93,0 0 109,-10-6 109,10 6 109,0 0 109,0 0 125,0 0 125,0 0 125,0 0 125,42-6 140,-25 3 140,2 0 140,2 1 140,1 0 156,12-5 156,3 5 156,-3-2 156,5 2 172,-3-2 172,0 1 172,-4 2 172,6 1 172,-2 0 187,-4 1 187,2 2 187,0-1 187,2 0 203,5 0 203,1-2 203,-4 2 203,-1 2 218,-1-2 218,1-2 218,4 0 218,0 0 234,-5 0 234,8 0 234,-1 0 234,-4 0 250,4 1 250,-2 3 250,1-4 250,-4 0 265,3 0 265,-7 2 265,5-2 265,-2 2 281,-3-1 281,-9 1 281,9-2 281,-8 3 297,-4-3 297,-2 2 297,1-1 297,1-1 312,1 4 312,0-1 312,12-3 312,-8 4 328,7-4 328,-6 2 328,6 1 328,-7 1 328,-4-3 343,14 3 343,-1 0 343,-4-1 359,6-2 359,-4 4 359,1-1 359,4 2 375,-3-4 375,3 2 375,-1 2 375,4-4 375,-3 4 390,3-2 390,5 0 390,-2 3 390,3-3 406,3 0 406,17 0 406,-11-2 406,-10 3 422,27-1 422,-22 2 422,-4-6 422,22 4 437,-17-2 437,-10-1 437,5-1 437,-7 3 437,1-6 453,-1 2 453,-5 1 453,0-2 453,-2 0 468,-8 0 468,-6-3 468,0 4 484,-1-1 484,0 0 484,-2-3 484,0 3 484,-2 2 500,-3-2 500,-12 2 500,20-6 500,-10 3 515,-10 3 515,15-1 515,-15 1 515,17-3 531,-17 3 531,15-1 531,-15 1 531,12-3 547,-12 3 547,0 0 547,16-4 547,-16 4 562,14-1 562,-14 1 562,0 0 562,18-3 578,-18 3 578,0 0 578,0 0 578,0 0 593,14-3 593,-14 3 593,0 0 593,0 0 609,0 0 609,0 0 609,-78-11 609</inkml:trace>
  <inkml:trace contextRef="#ctx0" brushRef="#br0">7924 16892 0,'0'0'0,"-4"-7"0,4 7 0,0 0 15,0 0 15,0 0 15,36-1 15,-17 1 31,-4-3 31,10 2 31,-1-2 31,10 3 47,2-2 47,-2 2 47,3-2 47,0 1 62,-3-2 62,-7 2 62,-4 1 62,-3 0 78,-3 0 78,-4-2 78</inkml:trace>
  <inkml:trace contextRef="#ctx0" brushRef="#br0">8098 17013 0,'0'0'0,"0"0"0,0 0 16,0 0 16,0 0 16,53-6 16,-36 4 31,2-2 31,15 2 31,-9-2 31,9-3 47,-6 4 47,-6-1 47,1 2 47,11-5 62,-9 1 62</inkml:trace>
  <inkml:trace contextRef="#ctx0" brushRef="#br0">8969 16542 0,'0'0'15,"0"0"15,0 0 15,4-11 15,-4 11 31,0 0 31,0 0 31,0 0 31,0 0 47,0 0 47,0 0 47,0 0 47,8 49 47,-8-19 62,2 6 62,-4 0 62,4-3 62,-4 5 78,0-6 78,4 5 78,-4-4 78,4 0 93,-2-2 93,0-1 93,-2-7 93,2-2 109,0-7 109,0 0 109,0-1 109,0-3 125,0 0 125,0-10 125,2 17 125,-2-17 125,-2 14 140,2-14 140,0 11 140,0-11 140,0 0 156,-4 10 156,4-10 156,0 0 172,0 0 172,0 0 172,0 0 172,0 0 172,0 0 187,0 0 187,0 0 187,0 0 187,-2-47 203,4 30 203,6-16 203,-6 9 203,3-5 218,1-2 218,3 2 218,1 1 218,-1 3 234,0 6 234,3-1 234,-4 4 234,3-1 250,4 0 250,-2 0 250,3 4 250,0-4 265,9-1 265,-6 2 265,-4 3 265,4 3 281,-4-1 281,0 3 281,-4 2 281,0 2 297,-11 4 297,18-8 297,-18 8 297,11-4 312,-11 4 312,12-4 312,-12 4 312,0 0 328,0 0 328,0 0 328,0 0 328,0 0 343,14 13 343,-14-13 343,-3 17 343,3-17 359,-8 25 359,-4-10 359,-2-1 359,3 2 359,-5-3 375,0-1 375,2 0 375,-4 0 375,0-1 390,-1-3 390,4 2 390,-4-1 390,8-8 406,11-1 406,-21 11 406,21-11 406,-18 4 422,18-4 422,0 0 422,-16 5 422,16-5 437,0 0 437,0 0 437,0 0 437,0 0 437,0 0 453,-20 3 453,20-3 453,0 0 453,0 0 468,0 0 468,0 0 468,0 0 468,0 0 484,0 0 484,0 0 484,0 0 484,13 17 500,-13-17 500,21 18 500,-10-6 500,6 5 515,-4-3 515,10 9 515,-3-4 515,3 3 531,-2-6 531,2 6 531,1-1 531,-3-4 547,-2-2 547,5 5 547,-3-4 547,-3-3 562,0-1 562,-1 0 562,0-2 562,-3 2 578,4-1 578,-4 0 578,2-3 578,-4-2 593,-1-2 593,0-2 593,-11-2 593,0 0 609</inkml:trace>
  <inkml:trace contextRef="#ctx0" brushRef="#br0">9735 16775 0,'0'0'0,"0"0"0,0 0 0,0 0 16,-4-13 16,4 13 16,0 0 16,0 0 31,0 0 31,-5-12 31,5 12 31,0 0 31,0 0 47,0-16 47,0 16 47,0 0 63,0 0 63,0-16 63,0 16 63,0 0 63,0-16 78,0 16 78,0 0 78,0-13 78,0 13 94,0 0 94,0 0 94,0-16 94,0 16 109,0 0 109,0 0 109,0 0 109,0-15 125,0 15 125,0 0 125,0 0 125,0 0 141,0 0 141,0 0 141,0 0 141,0 0 156,0 0 156,0 0 156,-6 40 156,0-10 172,4 0 172,-2-5 172,2 8 172,2 0 188,2-9 188,-2-3 188,4 0 188,-4-2 203,8-4 203,-2 5 203,3-4 203,2-5 219,1 4 219,1-5 219,2 1 219,0-5 234,-1 0 234,4-1 234,-1-3 234,-2-1 250,-15-1 250,37-5 250,-26 0 250,5-3 250,0-1 266,-3-3 266,-1-2 266,-1-2 266,6-11 281,-4-2 281,-2 0 281,-3-1 281,-2 5 297,1-5 297,-5 5 297,3 3 297,-1 4 313,-1-2 313,0 3 313,-3-1 313,2 2 328,-4 1 328,4 0 328,-2 15 328,0-20 328,0 20 344,2-17 344,-2 17 344,0-14 344,0 14 359,0 0 359,-2-14 359,2 14 375,0 0 375,0 0 375,0 0 375,0 0 375,0 0 391,0 0 391,0 0 391,0 0 391,-17 35 406,11-19 406,1 3 406,-5 9 406,4-3 422,1-4 422,3-3 422,-2 0 422,2 3 438,-1-3 438,3-2 438,-2 1 438,4-2 453,-2 2 453,0-6 453,0 0 453,3-1 469,-3-10 469,0 19 469,2-11 469,-2-8 484,4 16 484,-2-8 484,1 1 484,-1 2 500,2-1 500,-2-2 500,2 1 500,2 8 516,3-2 516,-5-5 516,6 1 516</inkml:trace>
  <inkml:trace contextRef="#ctx0" brushRef="#br0">10408 16913 0,'0'0'0,"0"0"0,0 0 16,5-12 16,-5 12 16,0 0 16,11-11 31,-11 11 31,18-9 31,1 3 31,-1 3 47,2-3 47,1 1 47,13 1 47,0 2 63,-4-2 63,4 0 63,-6 6 63,-3-2 63,-25 0 78,41 0 78,-26 0 78,-15 0 94,40 2 94,-40-2 94,27 0 94,-27 0 94,20 2 110,-20-2 110,0 0 110,21 4 110,-21-4 125,0 0 125,0 0 125,0 0 125,0 0 141,0 0 141,0 0 141</inkml:trace>
  <inkml:trace contextRef="#ctx0" brushRef="#br0">10718 16658 0,'0'0'0,"0"0"15,0 0 15,0 0 15,0 0 15,0 0 31,-11 43 31,11-26 31,-2-1 31,0 3 31,2 1 46,0 11 46,-3-7 46,6 7 62,-1-6 62,2 4 62,-1 3 62,1-3 62,0 2 78,3 0 78,-5-8 78,6-1 78,-2-3 93,1-3 93,2 0 93,3-4 93,1 1 109,-1-4 109</inkml:trace>
  <inkml:trace contextRef="#ctx0" brushRef="#br0">11393 16489 0,'0'0'0,"0"0"0,0 0 15,0 0 15,0 0 15,0 0 15,0 0 31,9 45 31,-11-14 31,2 0 31,0 2 31,-2 0 47,0 0 47,-3 2 47,7 0 47,-4-2 62,2-3 62,0 3 62,0-10 62,0-5 78,0 0 78,0-2 78,0-4 78,0-2 94,0 1 94,0-11 94,0 16 94,0-16 109,0 11 109,0-11 109,0 11 109,0-11 125,0 0 125,0 0 125,0 0 125,0 0 140,0 0 140,0 0 140,0 0 140,0 0 156,7-41 156,-3 12 156,-4-2 156,7 5 172,-2-5 172,0-1 172,-3 10 172,2 0 172,1 3 187,1 2 187,2 0 187,1-2 203,-3 3 203,5 0 203,1 1 203,8-8 219,-1 2 219,-5 7 219,4 2 219,-2 2 219,0-2 234,0 1 234,0 2 234,2 4 234,-5 0 250,-13 5 250,24-1 250,-24 1 250,0 0 265,0 0 265,34 10 265,-34-10 265,8 12 281,-2-3 281,-6-9 281,2 26 281,-2-9 297,-2-1 297,-1 2 297,-2-1 297,-1 0 312,-1-4 312,-2-2 312,-1 3 312,2-3 328,-1-3 328,9-8 328,-23 18 328,12-8 328,1-6 344,10-4 344,-16 13 344,16-13 344,-12 6 359,12-6 359,0 0 359,-13 7 359,13-7 375,0 0 375,0 0 375,0 0 375,-16 7 390,16-7 390,0 0 390,0 0 390,0 0 406,0 0 406,-9 9 406,9-9 406,0 0 422,0 0 422,0 0 422,-2 20 422,4-14 437,-2-6 437,12 25 437,-6-11 437,1 2 453,4 0 453,1 0 453,-1 1 453,12 7 469,-3-1 469,3-1 469,-2-5 469,-3-3 484,7 6 484,-4-3 484,-3-5 484,0-2 500,-1-1 500,0-1 500,2 0 500,-6-6 515,-1 0 515</inkml:trace>
  <inkml:trace contextRef="#ctx0" brushRef="#br0">12089 16503 0,'0'0'16,"0"0"16,0 0 16,0 0 16,0 0 31,0 0 31,0 0 31,0 0 31,0 0 47,0 0 47,0 0 47,20 31 47,-11-14 63,-1-1 63,-2 5 63,7 9 63,-3 2 63,1-2 78,-2 1 78,8 2 78,-6-2 94,1-1 94,-3 2 94,2-1 94,1-5 109,-4-1 109,1-5 109,-2-6 109,3 2 109,-6-4 125,3-2 125,-1-2 125,-3-2 141,-3-6 141,0 0 141,0 0 141,0 0 141,0 0 156,0 0 156,41-18 156,-32 0 156,-2-2 172</inkml:trace>
  <inkml:trace contextRef="#ctx0" brushRef="#br0">12434 16736 0,'4'-21'0,"0"3"15,-1 1 15,-1 3 15,2 2 15,-2 0 31,-2 12 31,8-21 31,-6 10 31,-2 11 31,5-20 46,-5 20 46,6-15 46,-1 7 46,-5 8 62,4-14 62,-4 14 62,2-11 78,-2 11 78,0 0 78,0 0 78,8-11 78,-8 11 93,0 0 93,0 0 93,0 0 109,0 0 109,0 0 109,-12 38 109,7-21 109,-1-1 125,-1 0 125,0 5 125,0-2 125,-2 9 140,0-5 140,-1-2 140,4-3 156,-1 0 156,1-3 156,-2 2 156,4-5 156,-1-1 171,1-2 171,2 0 171,2-9 171,-7 16 187,3-10 187,4-6 187,-6 14 187,6-14 203,-4 13 203,4-13 203,-5 8 203,5-8 203,-2 10 218,2-10 218,0 0 218,-2 13 234,2-13 234,0 0 234,-2 8 234,2-8 234,0 0 250,0 0 250,0 0 250,-5 12 250,5-12 265,0 0 265,0 0 265,0 0 265,0 0 281,-2 10 281,2-10 281,0 0 281,0 0 296,0 0 296,0 0 296,0 0 296,0 0 312,-2 9 312,2-9 312,0 0 312,0 0 328,0 0 328,0 0 328,0 0 328,0 0 343,0 0 343,0 0 343,0 0 343,0 0 343,0 0 359,-6 11 359,6-11 359,0 0 375,0 0 375,0 0 375,0 0 375,0 0 390,0 0 390,0 0 390,0 0 390,0 0 390,0 0 406,0 0 406,0 0 406,0 0 406,0 0 421,0 0 421,0 0 421,0 0 421,0 0 437,0 0 437,-2 7 437,2-7 437,0 0 453,0 0 453,0 0 453,0 0 453,0 0 453,0 0 468,0 0 468,0 0 468,0 0 468,0 0 484,0 0 484,0 0 484,0 0 500,0 0 500,0 0 500,0 0 500,0 0 500,0 0 515,0 0 515,0 0 515,0 0 515,0 0 531,0 0 531,0 0 531,0 0 531,0 0 546,0 0 546,0 0 546,-36 7 546,2-5 562,-7 0 562</inkml:trace>
  <inkml:trace contextRef="#ctx0" brushRef="#br0">3272 16341 0,'0'0'0,"0"0"0,0 0 16,0 0 16,0 0 16,14 35 16,-3-6 31,-2 4 31,-1 2 31,-2 2 31,1 4 31,-3 2 47,1 23 47,-3-17 47,3-4 63,-3 18 63,-2 4 63,3-6 63,-3-13 63,2-11 78,-2 0 78,2-4 78,0 2 78,-2-9 94,5-5 94,-5-3 94,0-1 94,2-3 109,-2-3 109,2-1 109,-2-3 109,0-7 125,2 12 125,-2-12 125,0 0 125,0 13 141,0-13 141,0 0 141,0 0 141,0 0 156,0 0 156,0 0 156,0 0 156,0 0 172,0 0 172,-4-44 172,4 24 172,-2-10 188,2-3 188,-2 0 188,2 2 188,-3-3 203,6-1 203,-1 2 203,0-5 203,0 4 219,3-1 219,0-2 219,4 3 219,2 2 234,3-1 234,-3 3 234,6 1 234,0 2 250,4 2 250,-6 5 250,2 3 250,-2 3 266,2 3 266,0 1 266,-2-1 266,-2 6 266,1-2 281,-14 7 281,20-1 281,-20 1 281,0 0 297,0 0 297,35 10 297,-28-4 297,-7-6 313,13 27 313,-6-9 313,-4 2 313,-1 1 328,-4 11 328,-4 0 328,0-3 328,-3-4 344,0-7 344,-5 8 344,1-5 344,-2-6 344,2-3 359,-1 3 359,-1-6 359,0 2 375,0-5 375,-2 5 375,6-6 375,3 0 391,8-5 391,-17 4 391,17-4 391,-13 1 391,13-1 406,0 0 406,0 0 406,0 0 422,0 0 422,-28 5 422,28-5 422,0 0 422,0 0 438,0 0 438,-6 2 438,6-2 438,0 0 453,0 0 453,6 16 453,-6-16 453,16 23 469,-2-8 469,6 9 469,3 1 469,2-3 484,-2 5 484,7-2 484,-3-1 484,5-1 500,2 2 500,-2-3 500,5-1 500,1 0 516,-2 1 516,2-2 516,0 1 516,-4-4 531,3-3 531,-1 0 531,-2-1 531,-2-1 531,-5-4 547,-3 1 547,-6-8 547,2-1 547,-20 0 563</inkml:trace>
  <inkml:trace contextRef="#ctx0" brushRef="#br0">4353 16487 0,'-13'33'16,"1"1"16,0 8 16,1 1 16,-1 19 32,4-1 32,1-11 32,7-13 32,2 2 47,0-2 47,3-2 47,5 1 47,3 0 63,2-5 63,8-2 63,0 1 63,5-8 79,2 3 79,1-4 79,1 0 79,9-5 79,-5-1 94,2-3 94,-2-2 94,0-3 94,1-2 110,-1-1 110,0-4 110,-13-5 110,3-2 125,-8-2 125</inkml:trace>
  <inkml:trace contextRef="#ctx0" brushRef="#br0">5017 16588 0,'0'0'16,"0"0"16,0 0 16,0 0 16,0 0 32,0 0 32,0 0 32,0 0 32,2-14 47,-2 14 47,0 0 47,0 0 47,0 0 63,0 0 63,0 0 63,0 0 63,0 0 78,0 0 78,0 0 78,0 0 78,0 0 94,0 0 94,0 0 94,13 57 94,-7-24 110,0 0 110,-1 0 110,1 2 110,3-5 110,1 3 125,-1 0 125,4-4 125,-1 0 141,1-9 141,-1-3 141,-1-3 141,0-1 157,4-1 157,0-2 157,-1-4 157,-3 0 157,-11-6 172,21 4 172,-21-4 172,0 0 172,32-4 188,-32 4 188,25-18 188,-14 6 188,4-5 203,2-10 203,-6-3 203,1 1 203,-3-4 219,-7-1 219,5 5 219,-7-5 219,0 6 235,0 3 235,-2 4 235,0 3 235,-1 2 235,1 3 250,2 1 250,0 12 250,-2-21 266,2 21 266,-4-16 266,4 16 266,-3-13 266,3 13 282,0 0 282,0-14 282,0 14 282,0 0 297,0 0 297,0 0 297,0 0 297,0 0 313,0 0 313,0 52 313,3-22 313,1-7 328,-2 10 328,0-2 328,3 1 328,-3 2 344,4-5 344,0-5 344,-1 6 344,3 0 344,-1-7 360,3-3 360,-4-2 360,3-1 375,1-1 375,-1-2 375,2 1 375,1-3 391,1-3 391,-2-4 391,-11-5 391,21 9 407,-21-9 407,0 0 407</inkml:trace>
  <inkml:trace contextRef="#ctx0" brushRef="#br0">5626 16890 0,'0'0'16,"0"0"16,0-13 16,0 13 16,0 0 31,0 0 31,0 0 31,7-16 31,-7 16 47,0 0 47,23-6 47,-23 6 47,29-4 63,-9 4 63,14-2 63,-8 4 63,-3 2 78,11 0 78,-13-2 78,4 3 78,-7-3 78,2 2 94,-20-4 94,37 3 94,-24-1 94,-13-2 109,25 7 109,-25-7 109,17 1 125,-17-1 125,0 0 125</inkml:trace>
  <inkml:trace contextRef="#ctx0" brushRef="#br0">5822 16744 0,'0'0'0,"0"0"0,0 0 0,0 0 16,0 0 16,0 0 16,0 0 16,0 0 31,0 0 31,0 0 31,0 0 31,-7 31 47,7-31 47,2 20 47,1-3 47,1-3 63,-2 3 63,0-1 63,5 2 63,-2-1 78,0 2 78,-1-4 78,3 5 78,-3-4 78,4-4 94,-4 0 94,5 3 94,-2-2 94,-1-5 110,-6-8 110,19 14 110,-19-14 110,16 4 125</inkml:trace>
  <inkml:trace contextRef="#ctx0" brushRef="#br0">6151 16656 0,'4'-14'0,"-4"14"16,0 0 16,0 0 16,2-15 16,-2 15 31,0 0 31,0 0 31,0 0 31,0 0 47,0 0 47,0 0 47,0 0 47,0 0 62,0 0 62,41 29 62,-29-16 62,3 15 78,2-1 78,-2-1 78,2 1 78,-4 0 94,3 2 94,-5-7 94,6 4 94,-2-5 94,-4-3 109,1-2 109,-1-3 109,-2 2 125,1-5 125,-1-1 125,-9-9 125,14 10 141,-14-10 141,13 3 141,-13-3 141,0 0 141,0 0 156,28-13 156,-28 13 156,15-27 156,-3-2 172</inkml:trace>
  <inkml:trace contextRef="#ctx0" brushRef="#br0">6579 16650 0,'0'0'16,"3"-11"16,-3 11 16,0 0 16,0 0 31,0 0 31,0 0 31,0 0 31,0 0 47,0 0 47,0 0 47,0 0 47,0 0 63,0 0 63,0 0 63,-8 41 63,6-26 78,-3 3 78,1 1 78,-1-3 78,-1 5 94,-1 8 94,0-3 94,-2 5 94,2-9 94,-5 9 109,6-5 109,1-7 109,-4 0 125,5 0 125,-2-3 125,2 2 125,0-1 125,-1 0 141,3-3 141,0-2 141,2-12 141,-2 15 156,2-15 156</inkml:trace>
  <inkml:trace contextRef="#ctx0" brushRef="#br0">6422 16168 0,'0'0'0,"0"0"15,0 0 15,0 0 15,62 29 15,-26-14 15,2 1 31,3 3 31,25 6 31,-17-3 31,-9 0 47,2 1 47,-1 1 47,-5 6 47,0-4 62,-2 5 62,-2 2 62,-6 2 62,-3 1 78,-7 4 78,-7-1 78,0 5 78,-9-1 93,-2-1 93,-3 1 93,-6 20 93,-1-18 93,1-9 109,-3-2 109,-2-1 109,2-2 125,-4-2 125,6-7 125,-1-6 125,4 1 125,-3-4 140,3 0 140,1-3 140,1 1 156,7-11 156,-12 13 156,12-13 156,-9 11 172,9-11 172,-9 10 172,9-10 172,0 0 172,-12 11 187,12-11 187,0 0 187,0 0 187,-9 8 203,9-8 203,0 0 203,0 0 203,0 0 218,-6 9 218,6-9 218,0 0 218,0 0 234,0 0 234,0 0 234,0 0 234,0 0 250,-12 10 250,12-10 250,0 0 250,0 0 250,0 0 265,0 0 265,0 0 265,0 0 281,0 0 281,0 0 281,0 0 281,0 0 281,0 0 297,0 0 297,0 0 297,-13 5 297,13-5 312,0 0 312</inkml:trace>
  <inkml:trace contextRef="#ctx0" brushRef="#br0">14120 16539 0,'0'0'16,"10"-7"16,-10 7 16,0 0 16,0 0 31,0 0 31,0 0 31,0 0 31,16 10 47,-16 1 47,4 7 47,-6-1 47,2 16 63,-2-2 63,2-3 63,0-3 63,-5 6 78,3-9 78,0-3 78,0-3 78,2 1 78,-5-3 94,5-4 94,-2-1 94,2-9 94,0 14 109,-2-5 109,2-9 109,0 7 109,0-7 125,0 0 125,2 12 125,-2-12 125,0 0 141,0 0 141,13 5 141,-13-5 141,53-17 156,-19 1 156,2-2 156,6 1 156,1-4 172,23-7 172,-4-3 172,-14 7 172,-12 4 188,5 2 188,-7 2 188,28-11 203,-39 19 203,-7 0 203,-5 4 203,0-3 219,-11 7 219,12-5 219,-12 5 219</inkml:trace>
  <inkml:trace contextRef="#ctx0" brushRef="#br0">14158 17149 0,'4'6'0,"3"-2"15,-7-4 15,18 7 15,2-6 31,14-1 31,1-1 31,8-4 31,2-1 31,27-5 47,-17-1 47,15-4 47,-15 2 47,13-1 62,-13 1 62,-12-3 62,25-3 78,-4-3 78</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462 1866 0,'0'0'0,"-2"-9"0,2 9 0,0 0 15,0 0 15,2-13 15,-2 13 15,0 0 31,0-13 31,0 13 31,0-6 31,0 6 46,0 0 46,0 0 46,0-12 46,0 12 62,0 0 62,0 0 62,0 0 62,0 0 78,0 0 78,0-11 78,0 11 93,0 0 93,0 0 93,0 0 93,0 0 93,0 0 109,0 0 109,26 23 109,-17-15 109,-1 7 125,4-3 125,-1 4 125,1-2 125,-1 3 140,1 0 140,0-1 140,1 1 140,-2-1 156,1-2 156,1 4 156,1-3 156,-3 2 171,0-5 171,4 2 171,-7-4 171,1-2 171,1 1 187,-5-3 187,-5-6 187,11 11 203,-11-11 203,9 7 203,-9-7 203,0 0 203,14 2 218,-14-2 218,0 0 218</inkml:trace>
  <inkml:trace contextRef="#ctx0" brushRef="#br0">855 1736 0,'0'0'0,"0"0"0,0 0 0,0 0 15,0-12 15,0 12 15,0 0 31,0 0 31,0 0 31,0 0 31,0 0 47,0 0 47,0 0 47,0 0 47,0 0 47,-12 35 62,8-18 62,-1-1 62,-2 2 62,-1 13 78,2-8 78,0-3 78,3-3 78,-8 22 93,7-18 93,-1 6 93,-2-1 109,5-3 109,0-8 109,-3 17 109,1-9 125,1-3 125,-1-4 125,1 1 125,1-5 125,-1 4 140,1-4 140,2-1 140</inkml:trace>
  <inkml:trace contextRef="#ctx0" brushRef="#br0">1025 1765 0,'0'0'0,"0"25"15,-2-5 15,2-1 15,-2 0 15,0 1 31,-3 9 31,1-7 31,0-1 31,-2 0 47,2-3 47,-1 0 47,-1 13 47,1-8 62,1-2 62,-1-3 62,-4 11 62,4-7 78,1-3 78,2-5 78,-1-1 78,-1-4 78,4-9 93,-4 19 93,0-12 93,4-7 93,-2 10 109,2-10 109,0 0 109,0 0 125,0 0 125</inkml:trace>
  <inkml:trace contextRef="#ctx0" brushRef="#br0">1129 1882 0,'0'0'0,"4"-9"0,-4 9 16,0 0 16,0 0 16,0 0 16,0 0 31,0 0 31,7 26 31,-7-26 31,0 26 47,0-11 47,0 6 47,0-3 47,0 2 47,-2-2 63,2 6 63,-3 8 63,3-9 63,-2 0 78,-2 7 78,4-5 78,0 6 78,-2-9 94,-2-2 94,4-3 94,0 0 94,-2-5 109,2-12 109,0 18 109,0-7 109,0-11 125,2 10 125,-2-10 125,0 0 125,0 0 141</inkml:trace>
  <inkml:trace contextRef="#ctx0" brushRef="#br0">1279 1884 0,'0'0'0,"0"0"16,0 0 16,0 0 16,0 0 16,0 0 31,0 0 31,0 0 31,-7 45 31,7-26 47,-2-1 47,-3 3 47,-1 9 47,1-1 63,3 4 63,-4-4 63,2 3 63,2-2 78,0 0 78,-1 4 78,-1-1 78,4-11 78,0 0 94,0 7 94,2-7 94,-2-2 94,2-7 109,1 0 109,-3-13 109,2 19 109,0-16 125,-2-3 125,12 7 125,-12-7 125,0 0 141,0 0 141</inkml:trace>
  <inkml:trace contextRef="#ctx0" brushRef="#br0">1199 1334 0,'-11'-19'16,"1"4"16,1 1 16,-2 2 16,6 1 31,-4 1 31,3 2 31,-1-2 31,-1 2 47,-7-3 47,4 4 47,1-2 47,-5 1 63,-2-1 63,-1 3 63,-2 2 63,-1 2 78,-1 2 78,-12 0 78,-4 6 78,2 0 94,0 5 94,-3 1 94,0 5 94,-2 1 109,2 3 109,-1 1 109,0 3 109,4 2 125,-3-3 125,1 5 125,3 1 125,3 0 141,0-2 141,2 1 141,1 4 141,2-4 156,2 1 156,-3 2 156,3 1 156,0-1 156,5 6 172,1-4 172,-2 1 172,4 4 172,3-2 188,3 6 188,4-3 188,-3 4 203,3 19 203,7 1 203,3-18 203,3 16 203,4-13 219,6 13 219,4-2 219,-2-13 219,3-10 234,13 18 234,-4-11 234,16 7 234,1-2 250,8-1 250,-2-10 250,8 2 250,5-7 266,-2-6 266,4 1 266,1-12 266,0 3 281,-17-10 281,-4-2 281,-3-5 281,1-4 297,-3-2 297,1-3 297,-3-2 297,-3-8 313,2-4 313,-4-3 313,0-5 313,10-16 328,-7-6 328,2-3 328,-12-3 328,1-6 328,-12-1 344,-2-3 344,5-1 344,-5 0 359,0-1 359,-5 1 359,-4 1 359,2 1 359,-6 17 375,-3-15 375,0 14 375,-3 11 375,-4 0 391,2 0 391,1 0 391,-5 2 391,-1 4 406,2 0 406,-4 1 406,-2 0 406,-6 4 422,4-1 422,-4 5 422,1-3 422,3 6 438,1 5 438,4 1 438,-6 3 438,4-3 453,-4 3 453,2-1 453,-2 6 453,6-3 469,-3 3 469,14 7 469,-20-10 469,11 8 484,9 2 484,-18-3 484,18 3 484</inkml:trace>
  <inkml:trace contextRef="#ctx0" brushRef="#br0">2626 1389 0,'0'0'0,"0"0"16,0 0 16,0 0 16,0 0 16,0 0 31,0 0 31,21 22 31,-16-14 31,-1 12 31,1-2 47,-3 2 47,3 11 47,-3 2 63,-2-2 63,0-1 63,0-5 63,-2 6 78,0-7 78,-1 8 78,1-4 78,2-3 78,0-4 94,0-3 94,0 1 94,2-3 110,-2-1 110,0-5 110,0 2 110,0-4 110,0-8 125,0 17 125,0-17 125,0 14 125,0-14 141,0 11 141,0-11 141,0 0 141,0 9 156,0-9 156,0 0 156,0 0 156,0 0 172,0 0 172,0 0 172,0 0 172,0 0 188,0 0 188,0 0 188,0 0 188,0 0 188,0 0 203,0 0 203,0 0 203,10-38 219,-6 23 219,0-1 219,1-1 219,-1-1 235,4-1 235,-2 1 235,-3 0 235,1-3 235,5-8 250,-1 6 250,-4 0 250,0 6 250,3-2 266,-3 3 266,1-1 266,2 1 266,-2 2 281,-1 3 281,3-4 281,-1 3 281,2 0 297,-1 4 297,-1-2 297,1 1 297,0 3 313,0 0 313,-7 6 313,16-11 313,-10 5 328,-6 6 328,14-3 328,-14 3 328,0 0 344,0 0 344,0 0 344,30 9 344,-23 0 360,-7-9 360,9 14 360,-5-5 360,1-1 375,0 8 375,-1-4 375,-2-1 375,1-1 391,-3 1 391,0-11 391,-3 18 391,3-10 406,-4 2 406,-5 2 406,-1-1 406,-7 1 406,3-1 422,0-4 422,-2 2 422,3-3 438,-2-2 438,2-2 438,13-2 438,-21 2 438,21-2 453,-20 5 453,20-5 453,-14 0 453,14 0 469,0 0 469,-17 0 469,17 0 469,0 0 485,0 0 485,-19 0 485,19 0 485,0 0 500,0 0 500,0 0 500,0 0 500,0 0 516,0 0 516,-5 12 516,5-12 516,0 0 516,20 12 531,-20-12 531,23 16 531,-8-6 531,4 1 547,0-1 547,2-1 547,-3 1 563,2 0 563,0-2 563,10 6 563,-5-3 563,-4-5 578</inkml:trace>
  <inkml:trace contextRef="#ctx0" brushRef="#br0">3220 1825 0,'0'0'0,"0"0"0,0 0 15,0 0 15,0 0 15,0 0 31,0 0 31,0 0 31,20-3 31,-20 3 31,27-1 47,-6-2 47,1 3 47,-1-1 47,2-2 62,0 3 62,-3-1 62,3 1 62,-2 0 78,-1 0 78,-1-3 78,-19 3 78,32 0 93,-32 0 93,20 0 93,-20 0 93,16-4 109</inkml:trace>
  <inkml:trace contextRef="#ctx0" brushRef="#br0">3399 1742 0,'0'0'0,"0"0"0,0 0 16,0 0 16,0 0 16,0 0 16,0 0 16,0 0 32,0 0 32,0 0 32,0 0 32,0 0 47,0 0 47,0 0 47,-4 25 47,4-25 63,4 18 63,-4-18 63,6 17 63,-2-6 79,1 5 79,4-1 79,-3-3 79,6 1 94,-3 2 94,2-2 94,1-1 94,-3-4 110,0-1 110</inkml:trace>
  <inkml:trace contextRef="#ctx0" brushRef="#br0">3747 1607 0,'6'-9'0,"1"1"16,-3 1 16,-4 7 16,17-9 16,-17 9 16,11-4 32,-11 4 32,0 0 32,23 0 47,-23 0 47,0 0 47,25 8 47,-18-1 47,8 3 63,-3 2 63,2 0 63,-2 0 63,-1 5 79,-2-2 79,0-1 79,0 2 79,0 3 94,-5-6 94,1 4 94,0-2 94,0-5 110,-5 3 110,0-5 110,0-8 110,0 18 125,0-11 125,0-7 125,-3 18 125,3-18 141,0 13 141,0-13 141,-4 5 141,4-5 157,0 0 157,0 0 157,0 0 157,0 0 172,0 0 172,0 0 172,0 0 172,0 0 188,-19-27 188,19 11 188,0 0 188,3 4 204,-1-1 204,0 3 204,-2 0 204,0 10 204,4-17 219,-4 17 219,5-12 219,-5 12 219,7-11 235,-7 11 235,7-7 235,-7 7 235,9-5 250,-9 5 250,0 0 250,0 0 250,27 0 266,-27 0 266,15 10 266,-7-3 266,1-1 282,2 6 282,1 2 282,-1-1 282,-1-1 297,-1 3 297,-5-1 297,3-4 297,-5 1 313,0-3 313,1 2 313,-3-10 313,0 18 329,3-10 329,-3-8 329,0 15 329,0-15 344,0 10 344,0-10 344,0 0 344,-3 11 344,3-11 360,0 0 360,0 0 360,0 0 360,0 0 375,0 0 375,0 0 375,-7-37 375,9 21 391,6-3 391,-4 4 391,3-3 391,2 4 407,0-1 407,0 2 407,5-1 407,-6 6 422,4-3 422,2 6 422,4-4 422,-7 4 438,1 2 438,-12 3 438,20-2 438,-20 2 454,0 0 454,30 9 454,-20-6 454,7 6 469,-2 1 469,-2 2 469,3 1 469,-5-1 485,3 3 485,-2-1 485,1-2 485,-6 4 500,5-1 500,-4 0 500,-1-3 500,3 1 500,-6-2 516,1 0 516,-5-11 516,9 18 532,-5-10 532,-4-8 532,0 0 532,2 15 532</inkml:trace>
  <inkml:trace contextRef="#ctx0" brushRef="#br0">4385 1239 0,'12'-8'0,"1"1"0,-13 7 0,27-8 15,-6 8 15,-3 7 15,14 3 15,-3 6 31,1 5 31,0 1 31,0 5 31,-3 5 47,1 6 47,-3-1 47,4 20 47,-9-11 47,-3-12 62,-6 8 62,-1-3 62,-4 2 62,-1 20 78,-5-11 78,-7-11 78,0 2 78,-2-2 93,-7 3 93,-9 18 93,0-16 93,4-9 109,-4 0 109,-2 0 109,-3-6 109,-2 1 125,-2-3 125,-21 12 125,-6-8 125,12-8 125,7-13 140</inkml:trace>
  <inkml:trace contextRef="#ctx0" brushRef="#br0">2454 1256 0,'0'0'0,"0"0"15,0 0 15,6-9 15,-6 9 31,0 0 31,0 0 31,0 0 31,0 0 47,0 37 47,-2-17 47,-2 12 47,2 3 47,-4 0 62,2 0 62,1 1 62,3 4 62,0-2 78,0-1 78,5 2 78,3 2 78,0-1 93,3-2 93,6 2 93,0-1 93,18 16 109,0-14 109,12 9 109,1-5 109,-7-13 125,18 6 125,3-4 125,-15-13 125,16 6 125,-14-7 140</inkml:trace>
  <inkml:trace contextRef="#ctx0" brushRef="#br0">5012 1638 0,'0'0'0,"-2"-13"0,2 13 16,0 0 16,0 0 16,0-15 16,0 15 16,-2-9 32,2 9 32,2-16 32,-2 5 32,0 11 47,2-24 47,1 11 47,1 1 47,0-5 63,1 3 63,-3-1 63,4 2 63,-2 2 78,-2 3 78,-2 8 78,7-17 78,-5 11 94,-2 6 94,4-10 94,-4 10 94,0 0 94,3-8 110,-3 8 110,0 0 110,0 0 110,0 0 125,0 0 125,0 0 125,-5 35 125,1-17 141,-3 10 141,-3 4 141,8-10 141,-2 0 157,1-2 157,1 10 157,2-5 157,2-3 172,1-4 172,1 4 172,-2-2 172,8-2 188,1 1 188,6 8 188,0-9 188,0-2 203,-4-1 203,3-4 203,0-2 203,0 2 219,-2-6 219,2 2 219,-5-5 219,-11-2 235,25 2 235,-25-2 235,28-7 235,-15 0 250,1-3 250,2-2 250,-2-3 250,6-12 266,-4 1 266,-3-5 266,0-2 266,-5-1 282,1 4 282,-4 0 282,2 0 282,-5 5 297,1 7 297,-1 0 297,0 1 297,0 2 313,0 6 313,-2-2 313,0 11 313,3-14 328,-3 6 328,0 8 328,2-11 328,-2 11 328,0 0 344,0 0 344,0-12 344,0 12 344,0 0 360,0 0 360,0 0 360,0 0 360,0 0 375,-2 35 375,-3-17 375,5 3 375,-4-4 391,2 3 391,-1 13 391,3-9 391,0-3 407,3-2 407,-3 1 407,4 0 407,3 14 407,-3-12 422,3-1 422,-2 0 422,2-7 422,2 6 438,2-3 438,1 2 438,-1-5 438,1-5 453,3 4 453</inkml:trace>
  <inkml:trace contextRef="#ctx0" brushRef="#br0">5995 1648 0,'20'-6'0,"1"4"0,2 0 0,-5 0 15,1 0 15,4 2 15,11-3 15,-7 6 31,-5-3 31,4 2 31,-6-2 31,1 2 47,-3 0 47,-2 0 47,-16-2 47</inkml:trace>
  <inkml:trace contextRef="#ctx0" brushRef="#br0">5932 1940 0,'22'8'0,"-22"-8"16,39 4 16,0-6 16,-1 4 16,1-2 31,5 0 31,-4-4 31,1 4 31,5-4 47</inkml:trace>
  <inkml:trace contextRef="#ctx0" brushRef="#br0">7213 1339 0,'0'0'0,"0"0"0,0 0 15,10-5 15,-10 5 15,0 0 15,0 0 31,4-6 31,-4 6 31,0 0 31,0 0 47,0 0 47,0 0 47,7-7 47,-7 7 62,0 0 62,0 0 62,0 0 62,0 0 78,0 0 78,0 0 78,0 0 78,6-4 93,-6 4 93,0 0 93,0 0 93,0 0 93,0 0 109,0 0 109,11 17 109,-5-1 125,-4 2 125,2 3 125,3 9 125,-3 6 125,-1-4 140,1 2 140,1 0 140,-5 3 156,0-2 156,3-2 156,-3 0 156,2-4 172,-2-2 172,2-7 172,-2 1 172,2-3 172,-2-1 187,2 2 187,-2-6 187,3-2 187,-3-1 203,0-10 203,0 17 203,2-9 203,-2-8 218,0 12 218,0-12 218,0 0 218,0 13 234,0-13 234,0 0 234,0 0 234,2 9 250,-2-9 250,0 0 250,0 0 250,0 0 250,0 0 265,0 0 265,0 0 265,0 0 265,0 0 281,0 0 281,0 0 281,-2-34 281,4 24 297,0-7 297,-2 1 297,2 0 297,1-3 312,4-13 312,2 8 312,-4-7 312,1 1 328,4-1 328,-1 2 328,0-1 328,5-1 343,-5 1 343,-1 7 343,5 4 343,-5-1 359,8-4 359,0 4 359,-5 1 359,1 5 375,2 0 375,2-1 375,-3 3 375,0-1 390,2 3 390,-4 2 390,1 1 390,-3 4 406,-1-2 406,2 2 406,-10 3 406,18 0 422,-18 0 422,16 3 422,-9 4 422,6 3 437,-1 2 437,-3 5 437,-2-1 437,-1 1 437,0 1 453,-4 3 453,0 0 453,-2-1 453,-4-2 468,-4 13 468,-1-11 468,-2 1 468,-1-4 484,1-1 484,-2-2 484,-4 1 484,1-3 500,-2-1 500,2-2 500,1 2 500,-4-5 515,6 3 515,-2-6 515,9 2 515,-5-1 531,11-4 531,-19 0 531,19 0 531,0 0 547,-20-2 547,20 2 547,0 0 547,0 0 562,-16-5 562,16 5 562,0 0 562,0 0 562,0 0 578,0 0 578,0 0 578,0 0 578,0 0 593,0 0 593,0 0 593,0 0 593,11 20 609,-11-20 609,16 11 609,-7-2 609,5 1 625,4 0 625,3 1 625,-4-2 640,11 8 640,4-1 640,-2-5 640,1 1 640,5-2 656,-12-1 656,-1-1 656,0-4 656,0 2 672,-8-6 672,6 2 672</inkml:trace>
  <inkml:trace contextRef="#ctx0" brushRef="#br0">7941 1717 0,'0'0'0,"0"0"15,0 0 15,0 0 15,0 0 15,0 0 31,0 0 31,0 0 31,34-3 31,-16 1 31,0 0 46,5-3 46,0 3 46,-1 1 46,10-3 62,2 1 62,-6 1 62,-5 0 78,-5 0 78,2-2 78,-1 1 78,-6 2 78,-1-3 93,-1 1 93,-11 3 93</inkml:trace>
  <inkml:trace contextRef="#ctx0" brushRef="#br0">8157 1563 0,'-12'-4'16,"12"4"16,0 0 16,0 0 16,0 0 32,0 0 32,-6 13 32,6-13 32,-3 16 32,3-6 47,0 6 47,0 4 47,0-5 63,0 5 63,3 0 63,-1 1 63,-2 9 63,2 1 79,0-6 79,1-3 79,0-1 79,1 0 94,-2-1 94,3-1 94,-1-1 94,1 1 110,-1-1 110,1-6 110,0-2 110,-1-2 125</inkml:trace>
  <inkml:trace contextRef="#ctx0" brushRef="#br0">8421 1494 0,'0'0'15,"10"-11"15,-8 5 15,-2 6 15,11-3 31,-11 3 31,0 0 31,0 0 31,26 3 47,-20 3 47,4 1 47,3 3 47,-2 7 62,1-1 62,-1 2 62,4 9 62,-7-4 78,1-3 78,-4-1 78,1-1 78,0 1 94,-2 2 94,-2-5 94,1 3 94,-1-3 109,0 0 109,-2-3 109,0-3 109,0-10 109,0 14 125,0-14 125,0 12 125,0-12 125,0 11 140,0-11 140,0 0 140,0 0 140,0 0 156,0 0 156,0 0 156,0 0 156,0 0 172,0 0 172,7-33 172,0 17 172,-2 1 187,1 4 187,-4-1 187,5 5 187,-3-2 203,1 1 203,0-1 203,2 4 203,-3-2 219,-4 7 219,14-11 219,-5 10 219,-9 1 234,18-3 234,-18 3 234,0 0 234,25 9 250,-18-3 250,-7-6 250,16 12 250,-9-5 265,4 6 265,-1-2 265,-6-1 265,3 1 265,-5-1 281,0-1 281,-2-9 281,8 14 297,-8-4 297,0-10 297,2 13 297,-2-13 297,2 12 312,-2-12 312,0 10 312,0-10 312,0 0 328,0 0 328,0 0 328,0 0 328,0 0 344,0 0 344,0 0 344,0 0 344,5-39 359,1 21 359,1-3 359,5-8 359,-1 9 375,0 1 375,-6 4 375,4 6 375,-2-2 375,0 3 390,-1 0 390,-6 8 390,14-8 406,-5 3 406,-9 5 406,17-2 406,-17 2 422,17 2 422,-17-2 422,21 6 422,-12-1 422,5 5 437,-3-2 437,0 1 437,-1-2 453,1 5 453,-2-1 453,1 4 453,-1-6 453,-3 2 469,1-1 469,-2 1 469,2-3 469,-5 0 484,-2-8 484,7 15 484,-3-7 484,-4-8 500,5 12 500,-5-12 500,0 0 500</inkml:trace>
  <inkml:trace contextRef="#ctx0" brushRef="#br0">8967 1092 0,'0'0'0,"0"0"0,0 0 15,38 17 15,-19-4 15,10 9 15,1 3 31,-5 2 31,3 1 31,-1 8 31,0 0 47,12 18 47,-9-11 47,-8-6 47,6 20 62,-8-15 62,-9-8 62,1 5 62,-3 1 62,-2-4 78,-5 3 78,-2 1 78,-4 3 94,-3-2 94,-2-2 94,-5 0 94,-1-1 109,-4 0 109,-4-3 109,-20 21 109,-5-6 109,0-2 125,10-15 125,0-6 125,4-7 140,-9-5 140</inkml:trace>
  <inkml:trace contextRef="#ctx0" brushRef="#br0">6853 918 0,'0'0'0,"0"0"0,0 0 0,-3-12 16,3 12 16,0 0 16,0 0 16,0 0 31,0 0 31,3 44 31,-3-9 31,-3 3 47,1 4 47,2 23 47,-7 3 47,3-3 62,-3 1 62,0 2 62,2-2 62,1 0 62,4-3 78,-3 1 78,6-15 78,3-5 94,6 17 94,-1-11 94,6-9 94,12 16 94,10 1 109,6-6 109,6-1 109,6-4 109,4-4 125,3-8 125,4-12 125,8-3 141,3-7 141</inkml:trace>
  <inkml:trace contextRef="#ctx0" brushRef="#br0">9879 1092 0,'0'0'0,"0"0"16,0 0 16,0 0 16,0 0 16,0 0 16,0 0 31,0 0 31,-32 20 31,7 9 31,-2 3 47,-14 19 47,-1 5 47,8 3 63,0 1 63,4 2 63,5-2 63,10-11 63,2-6 78,9 0 78,4 21 78,2-17 94,4-4 94,3 0 94,11 17 94,7 0 94,-2-17 110,11 9 110,0-10 110,11 6 110,1-3 125,-11-13 125</inkml:trace>
  <inkml:trace contextRef="#ctx0" brushRef="#br0">10007 1474 0,'0'0'0,"0"0"0,-11-13 0,11 13 0,0 0 16,2-12 16,-2 12 16,4-17 16,-1 9 31,-3 8 31,2-14 31,2 6 47,-4 8 47,2-13 47,-2 5 47,0 8 47,3-9 63,-3 9 63,2-8 63,-2 8 63,0 0 78,0 0 78,0 0 78,0 0 78,0 0 78,0 0 94,0 0 94,0 0 94,-2 29 110,2-8 110,-3 7 110,1 4 110,2-2 110,2-5 125,3 5 125,-1-4 125,2-4 125,0-4 141,-1 1 141,1 0 141,3-4 141,3 2 156,-3-2 156,3-3 156,-1 0 156,2-1 172,2-1 172,-7-6 172,7 0 172,-15-4 188,22 2 188,-22-2 188,18-8 188,0 0 203,-6-3 203,1-3 203,-1-2 203,-3-1 219,0-2 219,3-9 219,-1 3 219,-7 4 235,1 6 235,-1-5 235,2 7 235,-4 0 250,0 1 250,0 6 250,-2 6 250,2-15 266,-2 15 266,3-10 266,-3 10 266,0 0 266,0 0 281,2-8 281,-2 8 281,0 0 281,0 0 297,0 0 297,0 0 297,-9 41 297,5-23 313,-2 0 313,4 4 313,0 6 313,0-1 328,2-4 328,0 7 328,2-6 328,-2-1 344,2 6 344,6-2 344,-4-9 344,-2 3 360,5-3 360,2-3 360,-2-3 360,0-3 375,-7-9 375</inkml:trace>
  <inkml:trace contextRef="#ctx0" brushRef="#br0">10588 1703 0,'0'0'16,"0"0"16,0 0 16,0 0 16,0 0 31,0 0 31,0 0 31,0 0 31,0 0 47,11 25 47,-8-8 47,-1-3 47,-2 7 62,0-1 62,2 9 62,-6-5 62,4-1 78,-3-2 78,3-1 78,3-1 78,-3 2 94,0-3 94,-3 0 94,1-2 94,2 1 94,0-4 109,0-13 109,-2 16 109</inkml:trace>
  <inkml:trace contextRef="#ctx0" brushRef="#br0">11074 1453 0,'0'0'0,"0"0"15,0 0 15,5-11 15,-5 11 15,0 0 31,0 0 31,0 0 31,0 0 31,0 0 47,0 0 47,0 0 47,0 0 47,0 0 62,0 0 62,0 0 62,0 0 62,0 0 78,20 35 78,-15-18 78,-3-1 78,3 4 94,-3 1 94,-2 8 94,0-2 94,-2-7 109,0-1 109,-3 1 109,-3-1 109,0-1 125,-9 12 125,2-4 125,-2-5 125,2-5 140,2-2 140,-13 7 140,8-4 140,2-4 156,0-2 156,5-7 156,1 2 156,10-6 156</inkml:trace>
  <inkml:trace contextRef="#ctx0" brushRef="#br0">11427 1455 0,'0'0'0,"0"0"0,0 0 16,7-6 16,-7 6 16,0 0 16,0 0 31,0 0 31,0 0 31,0 0 31,-2 33 47,0-17 47,-1 5 47,1-3 47,0-1 62,0 3 62,-3-2 62,5 0 62,0 2 78,0-2 78,3-1 78,-3-4 78,2 2 94,2-3 94,1-1 94,-1-2 94,0 0 109,6-3 109,-3 0 109,12 5 109,-2-7 109,2-4 125,1 0 125,1-4 125,13-7 125,-2-1 141,-3-8 141,1-1 141,0-6 141,-5-1 156,0-3 156,-7 0 156,0 2 156,-6 1 172,-6 4 172,2 4 172,-6 6 172,0 4 187,-2-2 187,2 3 187,-2 9 187,3-12 203,-3 12 203,0-11 203,0 11 203,0 0 219,0 0 219,0 0 219,0 0 219,0 0 234,0 0 234,-28 25 234,19-8 234,3-1 250,-4 1 250,3-1 250,3 5 250,-1-1 266,1 9 266,2-5 266,2-2 266,0 10 281,2-8 281,2-3 281,-1 0 281,3-2 297,3-4 297,1 2 297,3-2 297,4-5 297</inkml:trace>
  <inkml:trace contextRef="#ctx0" brushRef="#br0">12173 1621 0,'0'0'0,"10"-8"0,-10 8 0,0 0 16,0 0 16,0 0 16,0 0 16,0 0 31,0 0 31,0 0 31,0 0 31,0 0 47,22 23 47,-20-15 47,6 8 47,-4 1 63,3 1 63,-3-1 63,-2 4 63,3-5 78,-3 2 78,0 0 78,-2-1 78,0 2 94,-2-3 94,2-2 94,-2 3 94,0-5 110,-1-2 110,3-1 110,0-9 110,-2 14 125,2-14 125,0 12 125,0-12 125,0 0 141,0 0 141,0 11 141,0-11 141,0 0 156,0 0 156,14 4 156,-14-4 156,30-7 156,4-1 172,2-2 172,3-4 172,-5-3 188,5-1 188,0 0 188</inkml:trace>
  <inkml:trace contextRef="#ctx0" brushRef="#br0">12931 1519 0,'15'22'0,"-13"-6"0,-2 1 0,3 1 15,-6 0 15,3 2 15,-2-1 31,-5 10 31,5-4 31,-4-3 31,1-2 31,-1 0 47,-2-1 47,1-1 47,-6 11 47,-1-9 62,5-2 62,-3-1 62,1 0 62,-2-3 78,-2-2 78,2-4 78,-1 3 78</inkml:trace>
  <inkml:trace contextRef="#ctx0" brushRef="#br0">13273 1244 0,'0'0'0,"0"0"15,0 0 15,0 0 15,4 40 15,-13-9 31,2 2 31,0-2 31,0 1 31,1 1 47,-1-3 47,3 2 47,4-1 47,-4-9 62,4 2 62,-2-6 62,4-1 62,2-1 62,-2-2 78,0-2 78,0-2 78,-2-2 78,0-8 93,5 15 93,-3-8 93,-2-7 93,4 10 109,-4-10 109,0 0 109,0 0 109,14 2 125,-14-2 125,0 0 125,30-21 125,-19 8 140,-2-2 140,3-4 140,4-7 140,0-4 156,-3 1 156,1 0 156,-5 7 156,-2 6 172,-1-1 172,1 5 172,-4 2 172,2 1 187,-5 9 187,6-12 187,-6 12 187,3-8 203,-3 8 203,0 0 203,0 0 203,0 0 218,0 0 218,0 0 218,0 0 218,0 0 218,0 29 234,-3-11 234,-3 1 234,4-1 250,-4 1 250,2 11 250,4-7 250,-3-1 265,1-3 265,-2 0 265,2 1 265,-1-3 265,3 1 281,0-1 281,0-4 281,0 0 281,3-5 297,-3-8 297</inkml:trace>
  <inkml:trace contextRef="#ctx0" brushRef="#br0">13599 1648 0,'0'0'15,"0"0"15,-5 12 15,5-12 31,0 0 31,0 0 31,0 0 31,0 0 47,0 0 47,0 0 47,0 0 47,0 0 47,0 0 62,23 0 62,-23 0 62,0 0 62,0 0 78,16 0 78,-16 0 78,0 0 78,0 0 93,0 0 93,0 0 93,0 0 93,13 5 109,-13-5 109,0 0 109,0 0 109,0 0 125,0 0 125,0 0 125,0 0 125,0 0 140,0 0 140,0 0 140,0 0 140,5 9 156,-5-9 156,0 0 156,0 0 156,0 0 172,0 0 172,0 0 172,0 0 172,0 0 187,0 0 187,0 0 187,0 0 187,0 0 203,0 0 203,0 0 203,0 0 203,0 0 203,0 0 218,0 0 218,0 0 218,0 0 218,0 0 234,0 0 234,-2 8 234,2-8 234,0 0 250,0 0 250,0 0 250,0 0 250,0 0 265,0 0 265,0 0 265,0 0 265,0 0 281,0 0 281,0 0 281,0 0 281,0 0 297,12 5 297,-12-5 297,0 0 297,0 0 312,0 0 312,15 2 312,-15-2 312,0 0 312,0 0 328,9 6 328,-9-6 328,0 0 328,10 10 343,-10-10 343,2 9 343,-2-9 343,-2 11 359,2-11 359,-2 15 359,2-15 359,-8 17 375,6-13 375,2-4 375,-7 17 375,5-13 390,2-4 390,0 0 390,-7 14 390,7-14 406,0 0 406,-2 10 406,2-10 406,0 0 422,0 0 422,2 12 422,-2-12 422,0 0 437,5 15 437,-1-9 437,-4-6 437,7 14 453,-3-7 453,-4-7 453,8 13 453,-4-4 468,-2-1 468,-2-8 468,7 17 468,-7-9 468,0-8 484,4 14 484,-4-6 484,0-8 484,0 15 500,0-15 500,0 14 500,0-14 500,-4 13 515,0-8 515,4-5 515,-9 13 515,1-5 531,8-8 531,-15 11 531,8-10 531,7-1 547,0 0 547,-23 11 547,23-11 547,-13 0 562,13 0 562,0 0 562</inkml:trace>
  <inkml:trace contextRef="#ctx0" brushRef="#br0">14118 1045 0,'25'34'0,"-4"1"0,0 2 15,6 23 15,-9-13 15,5 14 15,-9-14 31,-5-6 31,2 23 31,-6-16 47,-5-5 47,0-3 47,-2 4 47,-5-3 47,-3 0 62,-1 0 62,-2-2 62,-4-1 62,2-2 78,-6-3 78,5-2 78,-2-2 78,2-3 93,0-5 93,4-4 93,1-4 93,4 0 109,1-2 109,-4-1 109,6-4 109,4-6 125,-9 13 125,9-13 125,-7 7 125,7-7 140,-7 7 140,7-7 140,0 0 140,-5 12 156,5-12 156,0 0 156,-9 5 156,9-5 172,0 0 172,0 0 172,0 0 172,0 0 187,-13 4 187,13-4 187,0 0 187,-39-13 203</inkml:trace>
  <inkml:trace contextRef="#ctx0" brushRef="#br0">15220 1681 0,'0'0'16,"0"0"16,0 0 16,-2-9 32,2 9 32,0 0 32,0 0 32,-3-7 32,3 7 47,0 0 47,0 0 47,-2-11 47,2 11 63,0 0 63,-2-8 63,2 8 63,0 0 78,0 0 78,-2-8 78,2 8 78,0 0 94,0 0 94,0 0 94,-2-11 94,2 11 110,0 0 110,0 0 110,0 0 110,0 0 110,11-6 125,-11 6 125,27-2 125,-4 1 141,14 1 141,-1-4 141,0 4 141,-4 0 141,2 0 157,-6 0 157,-8 0 157,-1-4 157,-3 4 172,-4-1 172</inkml:trace>
  <inkml:trace contextRef="#ctx0" brushRef="#br0">15247 1780 0,'0'0'0,"0"0"15,0 0 15,0 8 15,0-8 15,0 0 15,0 0 31,28 5 31,-5 0 31,13-1 46,1 2 46,3-1 46,2-5 46,-1-3 62,-3 1 62</inkml:trace>
  <inkml:trace contextRef="#ctx0" brushRef="#br0">17095 1494 0,'2'-8'0,"-2"8"0,2-15 15,0 7 15,0 0 15,1 0 15,0-3 15,-1 3 31,0-2 31,3-6 31,-3-1 31,2 0 46,1 3 46,-3-1 46,2 2 46,2-4 62,-4 4 62,2 1 62,1-4 62,-3-1 78,5 1 78,-3 4 78,-2-5 78,6 1 93,-4 2 93,3-3 93,-5 2 93,0 5 109,3 0 109,-3 2 109,0 1 109,-2 7 125,8-13 125,-8 13 125,2-9 125,-2 9 140,2-7 140,-2 7 140,0 0 140,0 0 156,0 0 156,0 0 156,0 0 156,13 38 171,-5-4 171,-4-1 171,-1 2 171,1 3 171,1 0 187,-1 0 187,-4-1 187,4-1 203,-1-1 203,-1 0 203,3-2 203,-3-2 203,1-6 218,-1-3 218,-2-5 218,2 1 218,0-1 234,0-3 234,1-3 234,-3-4 234,0-7 250,2 15 250,-2-15 250,2 11 250,-2-11 265,2 7 265,-2-7 265,0 0 265,0 0 281,0 0 281,0 0 281,0 0 281,0 0 281,0 0 296,10-36 296,-6 16 296,3-11 296,0 0 312,-1-1 312,2 2 312,1-3 328,0 2 328,-2-2 328,2 4 328,2 1 328,-2 5 343,3 3 343,-5 3 343,4-2 359,-2 3 359,0 0 359,2 3 359,1-3 359,-1 1 375,4 2 375,-2 4 375,-2 0 375,3 1 390,-1 2 390,2 2 390,-4 0 406,7 1 406,-18 3 406,28 0 406,-28 0 406,17 7 421,-17-7 421,15 10 421,-7-5 421,-8-5 437,9 14 437,-7-7 437,3 10 437,-5-2 453,-5 3 453,1-1 453,-5-1 453,0 1 453,0-1 468,-5 1 468,2-3 468,-1-2 484,-3 1 484,5-1 484,-5-2 484,6 0 484,-1-6 500,5 3 500,6-7 500,-15 6 500,9-2 515,6-4 515,0 0 515,-9 4 515,9-4 531,0 0 531,0 0 531,0 0 531,-14 7 546,14-7 546,0 0 546,0 0 546,0 0 562,-7 5 562,7-5 562,0 0 562,-2 9 578,2-9 578,0 10 578,0-10 578,2 16 593,0-8 593,1 0 593,-3-8 593,12 24 609,-6-13 609,3 4 609,5-3 609,-1 1 609,4 0 625,15 1 625,0-2 625,-6-2 640,9-2 640,2 1 640,-1-7 640,-9-2 640,10-4 656</inkml:trace>
  <inkml:trace contextRef="#ctx0" brushRef="#br0">17991 1453 0,'0'0'0,"0"0"15,0 0 15,0 0 15,0 0 15,0 0 31,0 0 31,0 0 31,0 0 31,42 0 47,-42 0 47,38 4 47,-18-2 47,15 2 62,-1-2 62,-2-1 62,-5 4 62,-7-2 78,-1-3 78,-1 1 78,-18-1 78,27 0 94,-27 0 94,19-1 94,-10 1 94,-9 0 109</inkml:trace>
  <inkml:trace contextRef="#ctx0" brushRef="#br0">18167 1359 0,'0'0'16,"-5"9"16,5-9 16,-4 17 16,4-9 32,0 9 32,0-1 32,-2 0 32,2 3 47,0-5 47,0 6 47,0-3 47,0 1 63,0 2 63,0-2 63,0 1 63,2-4 63,-2 4 78,2-2 78,-4-3 78,6-1 78,1-4 94,-3-2 94</inkml:trace>
  <inkml:trace contextRef="#ctx0" brushRef="#br0">18481 1351 0,'7'-5'0,"-7"5"16,0 0 16,0 0 16,14-4 16,-14 4 31,0 0 31,0 0 31,20 17 31,-12-12 47,0 10 47,3-3 47,-1 3 47,-1 1 47,0 3 63,-2-3 63,0 2 63,2-1 63,-5-1 78,-1 5 78,1-9 78,-2 4 78,4-3 94,-4 0 94,0-6 94,-2 4 94,0-11 109,0 13 109,0-13 109,0 13 109,0-13 125,0 7 125,0-7 125,0 0 125,0 0 141,0 0 141,0 0 141,0 0 141,0 0 156,0 0 156,11-29 156,-4 11 156,-3 1 172,6-3 172,-1 0 172,-3 5 172,4-2 188,-1 2 188,-2 6 188,-1-2 188,2 1 203,-1 1 203,-3 4 203,0-2 203,-4 7 203,11-8 219,-11 8 219,17-5 219,-17 5 219,13 0 234,-13 0 234,21 7 234,-12-3 234,-9-4 250,23 17 250,-12-3 250,1-1 250,-3-4 266,-5 2 266,3-3 266,-2 0 266,0 1 281,-5-9 281,6 15 281,-4-8 281,1 2 281,-3-9 297,2 13 297,-2-13 297,2 11 313,-2-11 313,0 0 313,2 13 313,-2-13 328,0 0 328,0 0 328,0 0 328,0 0 328,0 0 344,0 0 344,0 0 344,0 0 344,0 0 359,21-36 359,-12 22 359,1-2 359,-1 1 375,4 1 375,-1-3 375,-1 3 375,3 2 391,-1-1 391,1 1 391,0 2 391,-1 0 406,6 1 406,-8 1 406,1 4 406,-3 0 422,-9 4 422,18-2 422,-18 2 422,0 0 438,22 6 438,-12-2 438,-10-4 438,13 12 453,1 0 453,0 1 453,-5 2 453,-1-1 469,0-2 469,1 0 469,-2 5 469,-3-5 484,1 1 484,2-3 484,-7 0 484,2-2 484,0 2 500,1 1 500,-3-11 500,4 17 516,-2-10 516,-2-7 516,-4 15 516,4-15 516</inkml:trace>
  <inkml:trace contextRef="#ctx0" brushRef="#br0">16687 918 0,'2'-6'0,"-2"6"16,0-10 16,0 10 16,-5-10 16,5 10 31,-4-7 31,4 7 31,-12-10 31,12 10 47,-23-8 47,8 4 47,-4 4 47,-1 0 47,-1 0 62,6 4 62,-4-1 62,0 2 62,8 2 78,-2 3 78,-1 0 78,5 0 78,2 0 94,-2 5 94,6 1 94,1 0 94,4 3 109,3 0 109,2-1 109,2 13 125,5-4 125,2-1 125,-5 3 125,1-4 125,-5-5 141,-1-1 141,-1 2 141,-3-3 141,-2 3 156,-5 9 156,-3 2 156,-4-2 172,5-7 172,-4-3 172,-5 9 172,2-2 172,0-6 187,3-3 187,2-4 187,-1 1 187,4 1 203,-1-3 203,5-4 203,-3 2 203,1-3 219,4 2 219,-2 0 219,2 6 219,2 1 234,-2 0 234,4 0 234,-4 0 234,3 3 234,-1-2 250,-2 0 250,2 3 250,-2 10 250,-2 0 266,-3-6 266,-4 2 266,0 3 266,-2-1 281,2-4 281,-10 1 281,5 0 281,5-5 297,0-2 297,3-5 297,1-1 297,-2 5 312,2-7 312,3 0 312,0 0 312,2-11 312,2 16 328,3-5 328,-1-3 328,10 6 344,2-3 344,5-2 344,13 8 344,0-3 359,0-6 359,0 1 359,1-3 359,-13-9 359,1 2 375,-2-3 375</inkml:trace>
  <inkml:trace contextRef="#ctx0" brushRef="#br0">16946 1253 0,'2'-8'0,"-2"8"15,0 0 15,0 0 15,0 0 31,0 0 31,0 0 31,0 0 31,0 0 46,0 0 46,0 0 46,0 0 46,0 0 62,0 0 62,0 0 62,-40 26 62,29-6 62,3-2 78,-5 11 78,6 4 78,3-2 78,-2-1 93,6 1 93,6 1 93,0 2 93,3 0 109,8 1 109,0-2 109,6 1 109,-2-1 109,1 0 125,6-3 125,-3 1 125,3-1 140,-1-1 140,3-2 140,-1-4 140,3-3 156</inkml:trace>
  <inkml:trace contextRef="#ctx0" brushRef="#br0">19670 1007 0,'0'0'0,"0"0"16,0 0 16,0 0 16,-12-4 16,12 4 32,0 0 32,0 0 32,0 0 32,0 0 47,0 0 47,0 0 47,2 33 47,3-17 47,0 5 63,8 7 63,1-1 63,2 5 63,2 4 79,0-1 79,1 0 79,-4 2 94,4-2 94,-6-1 94,4 1 94,-6 5 94,-2-5 110,-2 0 110,-3-2 110,-4 0 110,-2-2 125,-2-1 125,-3-5 125,0-5 125,-2-1 141,-10 7 141,4 1 141,-6-3 141,1-5 157,1-5 157,6-1 157,-3-3 172,2 0 172,2-4 172,1 1 172,11-7 172</inkml:trace>
  <inkml:trace contextRef="#ctx0" brushRef="#br0">20233 1223 0,'2'-11'0,"-2"11"0,2-10 15,-2 10 15,0 0 15,2-10 15,-2 10 31,0 0 31,0 0 31,0 0 31,0 0 46,0 0 46,0 0 46,3 39 46,-6-21 62,3 17 62,-2 0 62,2-3 62,-2 2 78,4-1 78,0 0 78,3-1 78,-3 0 93,0-10 93,6-2 93,-6-3 93,7-1 109,-5 1 109,3-5 109,1-4 109,-4 1 125,3-1 125,-3-4 125,-4-4 125,14 6 140,-14-6 140,0 0 140,30-6 140,-12-2 156,-2-7 156,-3 0 156,8-10 156,-3-1 156,-4-4 171,-3-4 171,1 2 171,-5-3 187,-3 2 187,1 2 187,1 1 187,-6 5 187,2 4 203,-2 3 203,0 4 203,3 2 203,-3 1 218,0 1 218,0 10 218,0-12 218,0 12 234,0 0 234,0-11 234,0 11 234,0 0 250,0 0 250,0 0 250,0 0 250,0 0 265,0 0 265,-9 27 265,7-7 265,-3-1 265,-4 10 281,5 0 281,-4-5 281,6-1 281,0 8 296,2 1 296,-2-5 296,-1 4 296,-1-6 312,4-5 312,0 0 312,0-1 312,0 0 328,4-4 328,1 2 328,-3-6 328,3-3 343</inkml:trace>
  <inkml:trace contextRef="#ctx0" brushRef="#br0">20641 1595 0,'0'0'16,"21"7"16,-21-7 16,6 16 16,-3-9 16,-1 2 31,2 9 31,2 0 31,-4 1 31,0 4 47,5 5 47,-3-3 47,-2-2 47,-2-3 63,2 1 63,-2 7 63,3-3 63,-3-2 78,-3-4 78,1 1 78,2 0 78,-2-5 94,0 3 94,-3-3 94</inkml:trace>
  <inkml:trace contextRef="#ctx0" brushRef="#br0">21350 1451 0,'0'0'0,"14"2"16,-14-2 16,0 0 16,0 0 16,0 0 16,0 0 31,0 0 31,0 0 31,0 0 31,0 0 47,14 2 47,-14-2 47,0 0 47,4 8 62,0 0 62,2 0 62,0 7 62,-1-1 78,1 5 78,-1-3 78,2 4 78,-4-3 94,-1 1 94,-2 2 94,2-2 94,-4 2 109,0-2 109,-10 11 109,-4 2 109,0-4 125,-7-3 125,-6 1 125,-8-6 125,5 0 141,0-6 141</inkml:trace>
  <inkml:trace contextRef="#ctx0" brushRef="#br0">22377 1045 0,'0'0'0,"2"-12"0,-2 12 0,5-8 0,-5 8 16,0-6 16,0 6 16,0 0 16,0 0 32,0 0 32,0 0 32,0 0 32,0 0 47,2 44 47,-2-11 47,0 1 47,0 7 63,-2 0 63,2 3 63,-5-1 63,1 0 79,1 19 79,-4-15 79,3-11 79,-3 4 94,0-5 94,5-2 94,-3-9 94,2-1 110,1-7 110,0 0 110,0-1 110,2-2 110,-2-5 125,2-1 125,0-7 125,-3 11 125,3-11 141,0 8 141,0-8 141,0 0 157,0 0 157,0 0 157,0 0 157,0 0 157,14-36 172,0 5 172,-1-2 172,6-2 188,-6-3 188,8 4 188,-6 0 188,4 0 188,0 1 204,-2 2 204,0 2 204,-6 9 204,3 1 219,-3 5 219,6 2 219,-4 0 219,-2 1 235,3 1 235,-3 3 235,0 4 235,1-1 250,-12 4 250,18-5 250,-18 5 250,18 2 266,-18-2 266,17 5 266,-11 0 266,-6-5 282,7 13 282,-2-3 282,-3-1 282,-2-1 297,0 2 297,-5 6 297,1 3 297,-5-5 313,-3 1 313,3-1 313,0-1 313,-3-3 313,6 0 329,-1-4 329,1 3 329,0-6 329,2 6 344,4-9 344,-7 6 344,7-6 344,-7 8 360,7-8 360,0 0 360,-6 9 360,6-9 375,0 0 375,-2 8 375,2-8 375,0 0 391,-6 5 391,6-5 391,0 0 391,0 0 407,0 15 407,0-15 407,3 15 407,2-7 422,1 6 422,3-2 422,3 3 422,2-1 438,-3-2 438,3-2 438,1-2 438,4 1 454,2-3 454,-1 0 454,3-6 454,11-4 454,0-2 469</inkml:trace>
  <inkml:trace contextRef="#ctx0" brushRef="#br0">23168 1377 0,'0'0'16,"0"0"16,0 0 16,0 0 16,0 0 16,0 0 31,0 0 31,0 0 31,0 0 31,32 8 47,-12-4 47,15 2 47,-8-4 62,-4 0 62,-1 1 62,-1-1 62,13 0 62,-4-2 78,-9 0 78,-4 0 78,2-2 78,0-3 94,-4 1 94,-1 0 94,-14 4 94,16-8 109,-7 2 109,-9 6 109,7-13 109</inkml:trace>
  <inkml:trace contextRef="#ctx0" brushRef="#br0">23519 1280 0,'-16'-9'0,"16"9"15,-11-5 15,11 5 15,-12-8 15,12 8 31,0 0 31,-11-2 31,11 2 31,0 0 31,0 0 46,0 0 46,0 0 46,0 0 46,0 0 62,0 0 62,-23 10 62,16-2 78,5 2 78,-2 5 78,-1 3 78,1 1 78,-2 1 93,0 11 93,1-3 93,3-2 93,0-4 109,0-2 109,2 12 109,-2-4 109,2-3 125,0-5 125,2-1 125,-2-3 125,2 1 140,0-5 140,-2-1 140,7-4 140,-7-7 156,6 8 156</inkml:trace>
  <inkml:trace contextRef="#ctx0" brushRef="#br0">23697 1270 0,'0'0'0,"0"0"16,0 0 16,0 0 16,0 0 16,0 0 31,0 0 31,0 0 31,23 16 31,-19-7 47,6 7 47,-4 1 47,-1-2 47,2 4 47,-3-2 63,-2-1 63,4 0 63,-4 3 63,0-2 78,-2-1 78,0-4 78,0 0 78,0-1 94,0-11 94,2 17 94,-2-17 94,0 12 110,0-12 110,0 7 110,0-7 110,0 0 125,0 0 125,0 0 125,0 0 125,0 0 141,0 0 141,0 0 141,2-32 141,5 13 156,0 2 156,0 2 156,0-2 156,2-2 156,-5 10 172,3-4 172,-4 5 172,4 2 188,-7 6 188,4-11 188,-4 11 188,9-8 203,-9 8 203,0 0 203,0 0 203,0 0 203,21 2 219,-21-2 219,11 10 219,-5-1 235,0-1 235,0-2 235,-1 5 235,-5-11 235,6 16 250,-1-6 250,-5-1 250,2 1 250,0 0 266,1-1 266,-3-9 266,3 16 266,-3-16 281,0 14 281,0-14 281,-3 12 281,3-12 297,-3 11 297,3-11 297,0 6 297,0-6 313,0 0 313,0 0 313,0 0 313,0 0 313,0 0 328,0 0 328,0 0 328,10-27 328,-8 19 344,3-3 344,-3 3 344,2-1 360,-4 9 360,7-11 360,-2 5 360,-3-1 360,-2 7 375,5-10 375,-5 10 375,0 0 375,9-6 391,-9 6 391,0 0 391,0 0 391,0 0 406,0 0 406,25 8 406,-16-1 406,-3 1 422,2-2 422,8 5 422,-4 0 422,-4-1 438,-1 1 438,2-3 438,-2 1 438,-2-5 453,-5-4 453,11 14 453,-9-6 453,-2-8 469,5 10 469,-5-10 469,0 0 469,0 0 485,-3 11 485</inkml:trace>
  <inkml:trace contextRef="#ctx0" brushRef="#br0">24042 1105 0,'0'-9'0,"0"9"16,0 0 16,6-9 16,-6 9 16,0 0 32,0 0 32,0 0 32,0 0 32,39 25 47,-20-11 47,3 11 47,1 6 47,0-1 63,-2 3 63,-2 4 63,-2 2 63,-2 0 63,2 5 78,0 15 78,-2-12 78,-4-6 94,-7-2 94,2 2 94,-6-2 94,0-1 94,-6-1 110,-3-4 110,-4 2 110,-3-4 110,-2-3 125,-3-1 125,-4-1 125,-3-3 141,-6 0 141,0-7 141,-4-4 141,-4-3 141</inkml:trace>
  <inkml:trace contextRef="#ctx0" brushRef="#br0">22059 1200 0,'-6'31'0,"-1"1"16,3 4 16,-1 4 16,5 2 16,2-1 32,3 20 32,6-10 32,12 10 32,7-7 47,-3-10 47,14 9 47,-5-11 47,21 3 47,0-9 63,7 0 63,2-9 63</inkml:trace>
  <inkml:trace contextRef="#ctx0" brushRef="#br0">24393 1271 0,'0'0'16,"0"0"16,0 0 16,0 0 16,0 0 16,0 0 31,0 0 31,0 0 31,0 0 31,0 0 47,4 38 47,-6-19 47,2 13 47,-2-1 62,2 0 62,0 2 62,-3-2 62,6 2 78,1-1 78,0 0 78,1-5 78,0-3 94,0-4 94,1-4 94,3 1 94,1-1 109,1-2 109,2 2 109,4-7 109,-4-1 125,6 1 125,1-3 125,0-4 125,1-2 141,0-4 141,11-4 141,0-5 141,-10-1 156,-1 0 156,4-9 156,0-3 156,-5-3 172,1-2 172,-5 0 172,11-33 172,-17 36 187,-2 7 187,-3 1 187,-1 7 187,2-1 203,-4 4 203,0 1 203,0 1 219,-2 8 219,3-12 219,-3 12 219,2-9 219,-2 9 234,0 0 234,0 0 234,0 0 234,0 0 250,0 0 250,0 0 250,0 0 250,-7 29 266,0-13 266,2 3 266,-2 12 266,1-6 281,1 6 281,-2-3 281,5 1 281,-3 4 297,7-2 297,-2-3 297,5 4 297,2-2 297,-4-8 312,3-3 312,-1 0 312,1-5 312,2-2 328,1-1 328,0-5 328</inkml:trace>
  <inkml:trace contextRef="#ctx0" brushRef="#br0">25150 1656 0,'0'0'0,"0"0"0,0 0 16,0 0 16,0 0 16,0 0 16,0 0 16,5-7 31,-5 7 31,0 0 31,0 0 47,0 0 47,0 0 47,0 0 47,0 0 47,0 0 63,0 0 63,0 0 63,0 0 63,0 0 78,0 0 78,0 0 78,0 0 94,25 9 94,-25-9 94,0 0 94,4 12 109,-4-4 109,0-8 109,-2 15 109,2-15 109,-2 19 125,0-11 125,-2 0 125,-2 2 141,4-2 141,-3 3 141,1-3 141,4-8 156,-9 15 156,6-7 156,1 0 156,2-8 172,-7 10 172,7-10 172,-2 8 172,2-8 188,-5 8 188,5-8 188,0 0 188,0 0 203,0 0 203,-4 11 203,4-11 203,0 0 203,0 0 219,0 0 219,0 0 219,0 0 219,0 0 234,0 0 234,0 0 234,0 0 234,0 0 250,0 0 250,0 0 250,0 0 250,0 0 266,0 0 266,0 0 266,0 0 266,0 0 281,0 0 281,0 0 281,0 0 281,0 0 297,0 0 297,0 0 297,0 0 297,0 0 313,0 0 313,0 0 313,30-16 313,-30 16 313,0 0 328,0 0 328,0 0 328,0 0 328,0 0 344,0 0 344,0 0 344,0 0 344,0 0 359,2-7 359,-2 7 359,0 0 359,0 0 375,0 0 375,-9-14 375,9 14 375,-3-8 391,3 8 391,-9-12 391,7 3 391,2 9 406,-9-10 406,7 3 406,2 7 406,-7-8 422,7 8 422,-3-8 422,3 8 422,-2-9 438,2 9 438,0 0 438,0 0 438,0-9 453,0 9 453,0 0 453,0 0 453,5-11 469,-5 11 469,0 0 469,9-5 469,-9 5 469,0 0 484,9-5 484,-9 5 484,0 0 484,0 0 500,0 0 500,0 0 500,0 0 516,0 0 516,14 13 516,-14-13 516,4 8 516,-4-8 531,0 9 531,0-9 531,0 0 531,-2 13 547,2-13 547,0 0 547,-2 11 547,2-11 563,0 0 563,-3 8 563,3-8 563,0 0 578,0 0 578,0 0 578,0 0 578,-9 6 594,9-6 594,0 0 594,0 0 594,0 0 594,0 0 609,0 0 609,0 0 609,0 0 609,0-27 625,0 27 625,0 0 625,2-11 625,-2 11 641,0 0 641,5-8 641,-5 8 641,0 0 656,7-5 656,-7 5 656,0 0 656,0 0 672,0 0 672,0 0 672,34 13 672,-27-5 688,6 4 688,-3 0 688,-3 2 688,-1 5 703,1 1 703,3 9 703,-6-2 703,-4-4 719,-4 7 719,-1 1 719,-5-8 719,2-1 734,-1-3 734,-8 8 734,2-5 734,-2-6 750,-12 13 750,18-18 750,-6 1 766,6-3 766,-1-4 766,3 2 766,9-7 766,-11 8 781,11-8 781,0 0 781,-16 2 781,16-2 797,0 0 797,0 0 797,-9-17 797,9 17 813,2-18 813,-2 18 813,5-19 813,1 3 828,2 0 828,-2 3 828,6 1 828,2 2 844,-3-3 844,3 2 844,-1 2 844,1 2 859,-2 3 859,5 0 859,-3-1 859,4 4 875,-18 1 875,25-4 875,-25 4 875,23 0 891,-23 0 891,19 0 891</inkml:trace>
  <inkml:trace contextRef="#ctx0" brushRef="#br0">25822 1736 0,'8'21'0,"-2"-7"16,-3 5 16,-1-3 16,0 3 16,-4 0 16,2-2 31,-2 4 31,-7-2 31,-3 9 31,-6 0 47,2 2 47,-4-5 47,-6 4 47,-1-7 62,-1 1 62,-6-4 62,5-4 62,-8 1 78</inkml:trace>
  <inkml:trace contextRef="#ctx0" brushRef="#br0">27034 1029 0,'0'0'0,"0"0"16,0 0 16,0 0 16,0 0 16,0 0 32,0 0 32,0 0 32,2 29 32,-2 4 47,0 0 47,-7 6 47,2-2 47,-2 4 47,1-2 63,-5 5 63,3-4 63,-3 3 63,0-1 78,-1-1 78,-1-2 78,2 0 78,-1-2 94,1-4 94,-1-2 94,3-7 94,2-5 110,3-3 110,-1-4 110,0-2 110,3 1 125,2-5 125,0-6 125,-5 13 125,5-13 141,0 0 141,0 0 141,0 0 141,0 0 157,0 0 157,12-34 157,-3 4 157,4-5 157,4-4 172,-4-2 172,17-17 172,-9 10 188,-3 8 188,2 3 188,3 0 188,-4 4 203,1 2 203,-2 5 203,-4 5 203,-2 4 219,-1 5 219,-3 4 219,2-1 219,-3 1 219,2 4 235,-9 4 235,14-6 235,-14 6 235,0 0 250,0 0 250,0 0 250,22 12 250,-18-6 266,0 5 266,-4 5 266,0 3 266,-6-1 282,-7 9 282,2-4 282,-3-5 282,0-2 297,-6 9 297,-1-8 297,5-3 297,2-3 313,3-3 313,0-2 313,1 2 313,1-4 313,3 1 328,6-5 328,-10 5 328,10-5 328,-9 8 344,9-8 344,-7 4 344,7-4 360,-8 7 360,8-7 360,0 0 360,-5 6 360,5-6 375,-3 8 375,3-8 375,-2 15 391,4-8 391,3 4 391,4 3 391,0 3 391,3 1 407,6 6 407,0-4 407,-4-2 422,0-5 422,1 0 422,0 0 422,0-2 422,-4-3 438,6-2 438,-1-2 438</inkml:trace>
  <inkml:trace contextRef="#ctx0" brushRef="#br0">27497 1442 0,'0'0'0,"0"0"16,0 0 16,0 0 16,0 0 16,0 0 31,0 0 31,0 0 31,0 0 31,8 19 47,13-17 47,2-2 47,12 3 47,-1-3 63,2-1 63,2 1 63,-3-2 63,-8 2 78,-6-2 78,13-4 78,-11 2 78,-3-3 78,-6 2 94,-3-2 94,-11 7 94,17-13 94,-13 5 110,-4 8 110,4-12 110,-4 12 125,0 0 125,-16-18 125,12 9 125,-12 1 125,0 0 141,0 0 141,-5 2 141,6-2 141,-2 3 156,6 2 156,11 3 156,-20-7 156,11 3 172,9 4 172,-17-2 172,17 2 172,0 0 188,0 0 188,-29 4 188,29-4 188,-14 11 203,8-5 203,0 2 203,-2 6 203,-1 2 203,4-1 219,-2 2 219,2-2 219,3 5 235,-2-4 235,4 4 235,0-1 235,2 2 250,2-3 250,-2 0 250,1 1 250,2-2 250,2-2 266,-1-3 266,1-3 266,3-2 266</inkml:trace>
  <inkml:trace contextRef="#ctx0" brushRef="#br0">28053 1271 0,'0'0'0,"0"0"0,0 0 0,0 0 15,0 0 15,0 0 15,21 21 15,-17-10 15,3 5 31,0 1 31,-1 3 31,0-1 47,0 12 47,-4-3 47,1-1 47,-3-6 47,0-3 62,0 1 62,-3-1 62,1-4 62,0 3 78,2-7 78,-4 2 78,4-12 78,-4 15 94,4-15 94,-2 9 94,2-9 94,0 0 109,-2 9 109,2-9 109,0 0 109,0 0 125,0 0 125,0 0 125,12-33 125,-5 13 125,8-9 140,-1-2 140,2 3 140,0-1 140,2 4 156,-2 4 156,-2 5 156,-5 6 172,0-3 172,-2 7 172,3 0 172,-10 6 187,15-6 187,-15 6 187,14-4 187,-14 4 203,0 0 203,22 5 203,-15 3 203,1-3 203,-4 2 219,-4-7 219,9 18 219,-7-1 219,-2-1 234,2-2 234,-4 3 234,2 0 250,-2-4 250,0-2 250,2-1 250,-5-2 250,5-8 265,-6 15 265,3-9 265,3-6 265,-5 8 281,5-8 281,0 0 281,0 0 281,-9 9 297,9-9 297,0 0 297,0 0 297,0 0 297,0 0 312,19-44 312,-8 25 312,-2 6 312,3-6 328,1 3 328,-1 1 328,3-2 328,-3 5 344,2 0 344,-1 1 344,-1 1 344,-1 4 359,-2 1 359,1 2 359,-10 3 359,15-5 375,-15 5 375,0 0 375,28 7 375,-14 3 390,-1 1 390,0-1 390,-1 4 390,-1 1 406,1 1 406,-1 0 406,-2 1 406,1-1 422,-3 1 422,2-3 422,-5 3 422,0-1 437,-1-4 437,0-1 437,-3-1 437,0-10 437,0 15 453,0-15 453,0 0 453,-6 10 469,6-10 469,0 0 469</inkml:trace>
  <inkml:trace contextRef="#ctx0" brushRef="#br0">28628 880 0,'2'-10'15,"-2"10"15,0 0 15,5-9 15,-5 9 15,0 0 31,0 0 31,0 0 31,0 0 47,29 31 47,-7-5 47,-3 0 47,2 6 47,-1 1 62,1 6 62,4 18 62,-7-11 62,-2-7 78,3 22 78,-10-13 78,-1-8 78,-3 2 93,-1-1 93,-1 0 93,-6-2 93,-1 0 109,-5 0 109,-4-1 109,-2-7 109,-2 2 125,-8-1 125,-3-1 125,-4-7 140,-4 3 140,-1-6 140,-6-3 140,-23 8 140,2-7 156,7-9 156,-16-3 156,-1-7 156</inkml:trace>
  <inkml:trace contextRef="#ctx0" brushRef="#br0">26876 955 0,'0'0'0,"0"0"0,0 0 16,0 0 16,0 0 16,-46 30 16,26 0 32,-5 0 32,2 4 32,0 3 32,0-1 47,1 4 47,3 1 47,-4 18 47,8-9 63,1-9 63,7 0 63,-6 21 63,10-15 78,6-6 78,-1-2 78,7 2 78,3-2 94,5 1 94,4-4 94,7 1 94,21 10 110,6-7 110,11-9 110,6-1 110,9-9 110</inkml:trace>
  <inkml:trace contextRef="#ctx0" brushRef="#br0">29474 1068 0,'0'0'0,"0"0"0,0 0 16,0 0 16,0 0 16,0 0 16,-17 29 31,8-10 31,-6 12 31,-1 2 31,-2 1 47,4 1 47,0 0 47,2-2 47,4 1 63,-1 0 63,4-1 63,0-4 63,5-2 78,3 3 78,-3-7 78,5-5 78,-1-1 78,3-3 94,1 2 94,0-6 94,1 1 94,0-5 109,-3 0 109,-6-6 109,21 6 109,-21-6 125,30-4 125,-9-4 125,3-10 125,6-5 141,-5-4 141,2-3 141,-1-5 141,12-19 156,-13 9 156,-4 6 156,7-21 156,-8 19 172,-6 6 172,-1 3 172,-2 0 172,-1 12 188,-6 1 188,3 6 188,-7 0 188,4 5 203,-1 0 203,-3 8 203,5-11 203,-5 11 219,0 0 219,0 0 219,0 0 219,0 0 234,0 0 234,0 0 234,-16 33 234,9-14 250,-3-1 250,1 12 250,-4-1 250,3 2 266,4 0 266,1 2 266,1-2 266,2 1 266,2 2 281,0-4 281,0-1 281,2-4 281,0-4 297,2-8 297,1 0 297,2 0 297,0-5 313</inkml:trace>
  <inkml:trace contextRef="#ctx0" brushRef="#br0">30083 1359 0,'0'0'16,"2"-11"16,-2 11 16,0 0 16,0 0 31,0 0 31,0 0 31,0 0 31,4-6 47,-4 6 47,0 0 47,0 0 47,0 0 62,5-8 62,-5 8 62,0 0 62,9-5 78,-9 5 78,10-3 78,-10 3 78,15-2 94,-15 2 94,0 0 94,19-3 94,-19 3 94,0 0 109,0 0 109,13 7 109,-13-7 109,4 11 125,-4-2 125,0-9 125,-4 18 125,-3-3 141,1 1 141,-3-2 141,1 3 141,2-3 156,-3 1 156,2-1 156,2-2 156,0 0 172,3-1 172,-2-2 172,4-3 172,0-6 187,0 16 187,0-8 187,0-8 187,2 12 203,-2-6 203,0-6 203,4 17 203,-1-10 219,-1 1 219,-2-8 219,3 14 219,-3-14 234,4 14 234,-4-6 234,0-8 234,-2 17 250,2-7 250,-2-2 250,-3 8 250,2 0 266,-1-2 266,-1-4 266,1 1 266,0-2 281,4-9 281,-8 15 281,6-7 281,2-8 281,-5 13 297,5-13 297,-4 10 297,4-10 297,0 0 312,-4 10 312,4-10 312,0 0 312,-7 4 328,7-4 328,0 0 328,-30-4 328,12-4 344,2-2 344</inkml:trace>
  <inkml:trace contextRef="#ctx0" brushRef="#br0">30589 499 0,'-2'-8'0,"2"8"0,0-14 16,0 14 16,2-11 16,-2 11 16,0 0 31,4-12 31,-4 12 31,0 0 31,14-4 47,-14 4 47,0 0 47,34 10 47,-18-6 63,3 9 63,-1-3 63,0 4 63,-4 0 78,2 1 78,2 12 78,-2-1 78,-7 3 94,0 0 94,-4-2 94,-3-6 94,-4 13 94,2-4 109,-5 4 109,-1-3 109,-2 4 109,-1 0 125,3-5 125,-3 4 125,-3-1 141,7-1 141,-3 1 141,5 0 141,-1-2 141,-2-1 156,10 3 156,-2-4 156,2-2 172,3 3 172,-3 2 172,1-10 172,-1-1 188,4-5 188,-4 2 188,1 1 188,-1-3 188,3 5 203,-7-2 203,4-1 203,4 0 203,-6 1 219,5 0 219,-5 1 219,2-2 219,-4-1 234,2 4 234,1-4 234,-3 0 234,0 0 250,2 1 250,-2 1 250,0-1 250,0 1 266,0 4 266,5-7 266,0 5 266,-5 10 266,2-7 281,2-1 281,-2-3 281,1-1 297,-3 11 297,2-2 297,0-9 297,-2 2 297,2-1 313,-2 0 313,2 10 313,-2-5 313,0-5 328,0-1 328,-2-1 328,4-1 328,-2-1 344,0 1 344,-2 1 344,0-3 344,2-15 359,0 20 359,0-20 359,-2 16 375,2-16 375,0 15 375,0-15 375,0 0 375,-2 15 391,2-15 391,0 0 391,-3 12 391,3-12 406,-16 5 406,1 0 406,15-5 406,-58 4 406,18 2 422,-4-4 422,5-2 422,1 0 438</inkml:trace>
  <inkml:trace contextRef="#ctx0" brushRef="#br0">3222 3389 0,'-12'-7'0,"3"3"15,-2 3 15,11 1 15,-14-11 15,10 7 31,4 4 31,-13-7 31,13 7 31,-12-4 31,12 4 47,-9-4 47,9 4 47,0 0 62,-15-4 62,15 4 62,0 0 62,-6-6 78,6 6 78,0 0 78,0 0 78,0 0 78,-11-4 93,11 4 93,0 0 93,0 0 93,0 0 109,0 0 109,0 0 109,0 0 109,-9-7 125,9 7 125,0 0 125,0 0 125,0 0 140,32-3 140,2-1 140,9 0 140,1-3 156,1 6 156,0-6 156,1 5 156,-3-1 172,1-1 172,-3 0 172,-3 4 172,-4 0 187,1 0 187,-10 0 187,-7 0 187</inkml:trace>
  <inkml:trace contextRef="#ctx0" brushRef="#br0">3357 3541 0,'0'0'0,"0"0"16,0 0 16,0 0 16,0 0 16,0 0 31,0 0 31,0 0 31,36 1 31,-11-2 47,14-3 47,0 0 47,2-1 47,4 3 62,1 0 62,22-4 62,-11 6 62,14-8 62,-1 4 78,-15 0 78</inkml:trace>
  <inkml:trace contextRef="#ctx0" brushRef="#br0">5254 2901 0,'0'0'0,"-2"-8"0,2 8 16,-3-9 16,3 9 16,-2-7 16,2 7 16,0 0 32,0-15 32,0 15 32,-2-8 32,2 8 47,-3-17 47,3 12 47,0 5 47,-2-16 63,2 9 63,0 7 63,-4-14 63,4 14 78,-3-13 78,3 13 78,-2-10 78,2 10 94,-2-8 94,2 8 94,0 0 94,-2-10 110,2 10 110,0 0 110,0 0 110,0 0 110,0 0 125,0 0 125,0 0 125,0 0 125,-2 39 141,2-7 141,-6 0 141,4 2 141,-2-1 157,-1 2 157,-1 0 157,3-5 157,3 1 172,-2 1 172,0-6 172,2-7 172,-4-1 188,4 1 188,0-3 188,-4 0 188,4-1 203,0-4 203,0 1 203,0-12 203,-2 14 219,2-14 219,0 12 219,0-12 219,0 0 235,-2 13 235,2-13 235,-2 6 235,2-6 250,0 0 250,0 0 250,0 0 250,0 0 266,0 0 266,0 0 266,0 0 266,0 0 266,0-39 282,2 21 282,0-2 282,0 2 297,6-11 297,-4 5 297,5-7 297,0 4 313,1-2 313,1 7 313,-2 1 313,5-5 328,-1 5 328,-1 2 328,-1 3 328,3 0 328,2 1 344,-3 2 344,1 2 344,-3 0 344,2 1 360,-5 4 360,3-3 360,-1 8 360,-3-6 375,-7 7 375,15-3 375,-15 3 375,17-2 375,-17 2 391,0 0 391,17 4 391,-17-4 407,12 12 407,-7-4 407,-1 1 407,-2-2 407,-2 12 422,0-5 422,-2 5 422,-2-3 422,-3 1 438,0 1 438,-2-1 438,0-1 438,-5-2 453,3 3 453,0-3 453,-4-1 453,2-1 469,1 0 469,1-3 469,0-4 469,1 3 485,-1-3 485,2-3 485,9-2 500,-18 6 500,18-6 500,-16 3 500,16-3 500,-16 0 516,16 0 516,0 0 516,-18-5 516,18 5 532,0 0 532,0 0 532,-19-3 532,19 3 547,0 0 547,0 0 547,0 0 547,-14 0 563,14 0 563,0 0 563,0 0 563,0 0 563,0 0 578,0 0 578,0 0 578,-6 10 594,6-10 594,0 0 594,0 0 594,9 18 610,-2-14 610,-3 4 610,3 0 610,0-1 610,7 5 625,-1 0 625,1 1 625,0-3 625,0 0 641,-3-2 641,4 3 641,0-1 641,-2-2 641,1 0 657,-5-1 657,2-1 657,-1 0 672,-1-3 672,-9-3 672,18 11 672,-9-9 688,-9-2 688,16 4 688</inkml:trace>
  <inkml:trace contextRef="#ctx0" brushRef="#br0">5760 2908 0,'0'0'15,"5"-8"15,-5 8 15,6-11 15,-6 11 31,6-14 31,-2 6 31,-2-2 31,-2 10 47,7-15 47,-3 6 47,-1 1 47,-3 8 62,4-14 62,-4 14 62,5-10 62,-5 10 78,3-8 78,-3 8 78,0 0 78,0 0 94,6-8 94,-6 8 94,0 0 94,0 0 109,0 0 109,-2 31 109,0-10 109,0 0 125,4 10 125,-4 0 125,2 0 125,0-7 125,4-1 140,-2-5 140,0 3 140,3-3 140,1 1 156,1-1 156,1-3 156,3-1 156,3 1 172,-5-3 172,0-1 172,-1-3 172,2-3 187,1 2 187,-11-7 187,17 4 187,-17-4 187,17 2 203,-17-2 203,0 0 203,26-13 203,-18 10 219,4-10 219,-3-3 219,2-3 234,1-7 234,-1-5 234,0 2 234,-1 0 234,-5 4 250,-3 5 250,2-1 250,-2 3 250,1-3 265,-3 4 265,2 2 265,-2-1 265,2 0 281,-2 3 281,2-2 281,-2 5 281,0-3 297,0 13 297,-2-18 297,4 10 312,-2 8 312,-2-17 312,2 17 312,0-10 312,0 10 328,0-11 328,0 11 328,0 0 328,-2-12 344,2 12 344,0 0 344,0 0 344,0 0 359,-2-10 359,2 10 359,0 0 359,0 0 375,0 0 375,0 0 375,0 0 375,-7 29 390,3-11 390,1 0 390,1 2 390,-2 0 406,2 0 406,2 12 406,0-10 406,0 0 422,0 1 422,4-4 422,-2 1 422,5-2 422,-5 2 437,2-1 437,1-2 437,3 1 437,-2 1 453,1-1 453,-1-2 453,1 2 453,1-8 469,-2-3 469</inkml:trace>
  <inkml:trace contextRef="#ctx0" brushRef="#br0">6335 3172 0,'0'0'16,"0"0"16,0 0 16,0 0 16,0 0 31,0 0 31,0 0 31,7 19 31,-7-19 47,-5 15 47,5-15 47,-2 21 47,2-5 62,-2-4 62,2 0 62,0 5 62,0 1 78,2 3 78,-2-6 78,-2 5 78,2-1 78,-5-3 94,5 2 94,-3 2 94,-1-1 94,0-2 109,-3 1 109</inkml:trace>
  <inkml:trace contextRef="#ctx0" brushRef="#br0">6629 3177 0,'0'0'16,"0"0"16,0 0 16,0 0 16,0 0 31,0 0 31,16-5 31,-16 5 31,30 0 31,-10 0 47,17 0 47,-3-3 47,0 1 47,3 2 62,-1-4 62,-4 4 62,-5 0 62,-4 0 78,-3 0 78,-1 0 78,-19 0 78,27 0 94,-27 0 94,23 1 94,-23-1 94,14 3 109,-14-3 109,0 0 109</inkml:trace>
  <inkml:trace contextRef="#ctx0" brushRef="#br0">6919 2988 0,'0'0'0,"0"0"15,0 0 15,0 0 15,0 0 15,0 0 31,0 0 31,0 0 31,0 0 31,-8 35 47,12-19 47,-4 3 47,0 1 47,2 10 62,0 4 62,3-4 62,-3 4 62,0-1 78,2 0 78,5-3 78,-7 1 78,6-6 93,3 4 93,-7-7 93,3-5 93,-2-3 93,4-4 109</inkml:trace>
  <inkml:trace contextRef="#ctx0" brushRef="#br0">7432 2610 0,'0'0'0,"0"0"0,0-9 15,0 9 15,0 0 15,0 0 31,0 0 31,0 0 31,0 0 31,18 36 47,-13-6 47,1 5 47,-4 0 47,4 4 47,-2 0 62,-4 3 62,0-4 62,3 2 62,-6-2 78,1 2 78,2-4 78,-8 2 78,6-7 93,-4-1 93,1-6 93,-1 0 93,3-10 109,-2-1 109,1 0 109,1-2 125,1-3 125,2-8 125,-4 10 125,4-10 125,-5 10 140,5-10 140,0 0 140,0 0 140,0 0 156,0 0 156,0 0 156,0 0 156,-16-39 172,16 19 172,0 0 172,2-1 172,0 2 187,2 1 187,-2-2 187,-2 2 187,4 1 203,-2 2 203,1 1 203,-3 3 203,2 0 203,-2 2 218,0 9 218,2-17 218,-2 17 218,4-10 234,-4 10 234,0-8 234,0 8 234,0 0 250,3-13 250,-3 13 250,0 0 250,0 0 265,0-10 265,0 10 265,0 0 265,0 0 265,0 0 281,0 0 281,2-13 281,-2 13 297,0 0 297,0 0 297,0 0 297,0 0 312,0 0 312,0-9 312,0 9 312,0 0 312,0 0 328,0 0 328,0 0 328,0 0 328,0 0 343,0 0 343,0 0 343,0 0 343,2-10 359,-2 10 359,0 0 359,0 0 359,0 0 375,0 0 375,0 0 375,0 0 375,0 0 390,0 0 390,0 0 390,0 0 390,0 0 406,3-9 406,-3 9 406,0 0 406,0 0 422,0 0 422,0 0 422,0 0 422,0 0 437,0 0 437,0 0 437,0 0 437,0 0 453,0 0 453,0 0 453,0 0 453,0 0 468,0 0 468,0 0 468,0 0 468,0 0 468,0 0 484,0-12 484,0 12 484,0 0 500,0 0 500,0 0 500,0 0 500,0 0 515,0 0 515,0 0 515,5-8 515,-5 8 515,0 0 531,0 0 531,0 0 531,0 0 531,0 0 547,0 0 547,15-4 547,-15 4 547,0 0 562,0 0 562,0 0 562,0 0 562,0 0 578,0 0 578,28 12 578,-22-6 578,-6-6 578,10 15 593,-8-8 593,5 1 593,-3 7 593,1 2 609,-1-1 609,0 1 609,0-2 625,-2 5 625,0-4 625,0 3 625,1-3 625,-3 3 640,0-3 640,0 2 640,-3-1 640,1-1 656,0 3 656,0-3 656,-2-2 672,0 1 672,0-2 672,-1-1 672,3-2 672,-2 1 687,4-11 687,-7 13 687,5-6 687,2-7 703,-8 11 703,8-11 703,-4 11 703,4-11 718,-5 9 718,5-9 718,0 0 718,0 0 734,-2 9 734,2-9 734,0 0 734,0 0 750,0 0 750,0 0 750,0 0 750,0 0 765,0 0 765,0 0 765,0 0 765,0 0 765,0 0 781,-9-29 781,9 29 781,-2-13 781,2 2 797,0 11 797,-2-27 797,4 14 797,-4-6 812,4 3 812,0-1 812,-2-2 812,3 0 828,1 3 828,-4-2 828,2-1 828,0 5 843,1-4 843,1 3 843,-2 1 843,0 1 859,-2 3 859,6-1 859,-2 3 859,-4 8 875,7-13 875,-5 4 875,5 1 875,-7 8 890,12-14 890,-8 7 890,1-1 890,-5 8 890,11-10 906,-5 3 906,-6 7 906,14-7 922,-5 2 922,-9 5 922,14-6 922,-5 4 937,-9 2 937,14-2 937,-14 2 937,18-2 937,-18 2 953,0 0 953,23 4 953,-14 0 953,-9-4 968,17 9 968,-6-5 968,-5 2 968,3-1 984,7 4 984,-2 2 984,-2-2 984,-3 0 1000,-1-1 1000,2-1 1000,-5 0 1000,1 1 1015,3 0 1015,-5 0 1015,4 1 1015,-4-1 1015,3 1 1031,-2 1 1031,1 5 1031,0-3 1047,-2 0 1047,0 4 1047,1 1 1047,-3-1 1062,0-1 1062,0-1 1062,-2 2 1062,0-3 1062,0 4 1078,-2-1 1078,0 1 1078,0-6 1078,0 0 1093,2 1 1093,0-12 1093,-5 17 1093,3-9 1109,0 0 1109,2-8 1109,-2 12 1109,2-12 1125,-4 11 1125,4-11 1125,0 0 1140,-2 10 1140,2-10 1140,0 0 1140,0 0 1140,-2 11 1156,2-11 1156,0 0 1156,0 0 1156,0 0 1172,0 0 1172,0 0 1172,0 0 1172,0 0 1187,0 0 1187,-28-28 1187,26 19 1187,2 9 1203,-4-15 1203,-1 7 1203,5-3 1203,0 11 1218,-2-18 1218,2 7 1218,0 11 1218,0-18 1218,2 1 1234,-2 0 1234,5 4 1234,-3 1 1250,0-1 1250,4-1 1250,-2 2 1250,3-5 1250,-1 3 1265,1 4 1265,1-3 1265,-2 4 1265,3 0 1281,0-4 1281,-2 3 1281,7 0 1281,-5-1 1297,0 0 1297,-2 6 1297,0-3 1297,1 2 1312,2-1 1312,-1 2 1312,0-2 1312,-1 3 1328,0-2 1328,-8 6 1328,16-7 1328,-6 3 1328,-10 4 1343,15-5 1343,-6 2 1343,-9 3 1343,0 0 1359,19 0 1359,-19 0 1359,0 0 1375,18 8 1375,-9-4 1375,-2 3 1375,-1-1 1390,0 2 1390,5 7 1390,-5-1 1390,3 4 1390,-3 1 1406,0 0 1406,3-3 1406,-5 4 1406,5 11 1422,-3-6 1422,-2-4 1422,-4-1 1422,2 0 1437,-2-3 1437,0 2 1437,0-4 1453,0 2 1453,0 0 1453,-2-5 1453,2-2 1453,-2 1 1468,2-11 1468,-2 14 1468,-1-5 1468,3-9 1484,-3 10 1484,3-10 1484,0 0 1484,-2 12 1500,2-12 1500,0 0 1500,-7 6 1500,7-6 1500,0 0 1515,0 0 1515,0 0 1515,0 0 1515,0 0 1531,0 0 1531,0 0 1531,0 0 1531,0 0 1547</inkml:trace>
  <inkml:trace contextRef="#ctx0" brushRef="#br0">8433 2862 0,'5'-9'16,"-5"9"16,0 0 16,4-9 16,-4 9 31,0 0 31,0 0 31,4-8 31,-4 8 31,0 0 47,0 0 47,0 0 47,7-4 63,-7 4 63,0 0 63,0 0 63,0 0 78,0 0 78,0 0 78,0 0 78,0 0 78,12 22 94,-5-5 94,-3 1 94,1 3 94,0 8 109,-3 0 109,3-3 109,-3 3 109,0-3 125,2-3 125,-1 5 125,-3 4 125,2-10 141,-2-1 141,0-2 141,0 1 141,0-2 156,-2 1 156,2-3 156,0-1 156,0-6 172,0 2 172,0-11 172,-3 17 172,3-17 188,3 12 188,-3-12 188,0 12 188,0-12 203,0 11 203,0-11 203,0 0 203,2 10 219,-2-10 219,0 0 219,0 0 219,0 0 234,0 13 234,0-13 234,0 0 234,0 0 234,0 0 250,0 0 250,0 0 250,0 0 266,0 0 266,0 10 266,0-10 266,0 0 266,0 0 281,0 0 281,0 0 281,0 0 281,0 0 297,0 0 297,0 0 297,0 0 297,0 0 313,0 0 313,0 0 313,0 0 313,27-5 328,-27 5 328,0 0 328,21-5 328,-21 5 344,11-7 344,-11 7 344,0 0 344,14-4 344,-14 4 359,12-7 359,-12 7 359,13-5 359,-13 5 375,12-11 375,-12 11 375,11-8 391,-5 2 391,2 0 391,-8 6 391,11-15 391,-2 3 406,1-2 406,-1-1 406,-1 1 406,1 0 422,-1-3 422,-4 2 422,3 2 422,-1-4 438,1 0 438,-4 3 438,2-4 438,-1 3 453,-2 1 453,3 2 453,-3 1 453,0 1 469,-2 10 469,5-17 469,-5 9 469,0 8 484,2-14 484,-2 14 484,2-11 484,-2 11 500,0 0 500,3-12 500,-3 12 500,0 0 516,0-12 516,0 12 516,0 0 516,0-12 516,0 12 531,0 0 531,0-11 531,0 11 531,0 0 547,0 0 547,0-12 547,0 12 547,0 0 563,0 0 563,0-12 563,0 12 563,0 0 578,0 0 578,-3-10 578,3 10 578,0 0 594,0 0 594,-4-11 594,4 11 594,0 0 609,0 0 609,-5-12 609,5 12 609,0 0 625,0 0 625,-2-11 625,2 11 625,0 0 641,0 0 641,0 0 641,-7-8 641,7 8 656,0 0 656,0 0 656,0 0 656,-2-9 672,2 9 672,0 0 672,0 0 672,0 0 688,0 0 688,0 0 688,0 0 688,0 0 703,-16 34 703,13-17 703,-1 13 703,-3 1 719,3-3 719,-6 3 719,6 1 719,2-6 719,-3 4 734,3-1 734,0-1 734,0-8 734,-1 0 750,3 2 750,0-2 750,-2 9 750,0-5 766,0-5 766,-1 2 766,3-3 766,0 0 781,0 2 781,0-1 781,-3-2 781,3 1 781,0-6 797,0-12 797,0 19 797</inkml:trace>
  <inkml:trace contextRef="#ctx0" brushRef="#br0">8807 3262 0,'0'0'0,"0"0"0,0 0 15,0 0 15,0 0 15,0 0 15,0 0 15,0 0 31,0 0 31,0 0 31,0 0 47,0 0 47,28 38 47,-24-21 47,3-1 47,-5 2 62,2 1 62,-1 0 62,6 14 62,-4-5 78,-3 3 78,-2 2 78,-2 2 78,-3-2 94,1-1 94,-4 2 94,-1-4 94,-2-5 109</inkml:trace>
  <inkml:trace contextRef="#ctx0" brushRef="#br0">4873 2710 0,'-2'-6'0,"-1"-2"0,3 8 0,0-16 16,-2 8 16,0-1 16,2 9 16,-2-17 31,0 9 31,2-1 31,-3 0 31,3 9 47,0-14 47,0 3 47,0 11 47,-2-14 63,2 6 63,0 8 63,0-12 63,0 12 78,-5-13 78,5 13 78,-2-10 78,2 10 94,-3-6 94,3 6 94,0 0 94,-11-5 110,11 5 110,-21 0 110,21 0 110,-17 7 125,5-1 125,-4 4 125,0 2 125,0 3 141,2 3 141,3-3 141,-10 12 141,10 1 156,2-7 156,2-1 156,7-1 156,-2-1 172,4 3 172,0 0 172,6 7 172,1 1 188,2 0 188,5 0 188,-5-5 188,-1-3 188,1 6 203,0-5 203,1-1 203,-5-5 203,-1 2 219,1 3 219,-3 0 219,-1-1 219,2 9 235,-5-5 235,2-3 235,-2 0 235,4 9 250,-6-4 250,0-6 250,2 0 250,0-1 266,0 3 266,0-6 266,2 5 266,0-2 281,-2 1 281,3 1 281,-3-4 281,2 3 297,0 0 297,2 11 297,-1-6 297,-1-4 313,-2-3 313,3 3 313,-1-3 313,-2 3 313,0 12 328,-2 0 328,-1-11 328,3-1 344,-2-3 344,-1 0 344,6 1 344,-3 0 360,0-1 360,0 0 360,2-1 360,-2-3 360,5 4 375,-2-3 375,3-2 375,1 3 391,7-3 391,-1 1 391,10 7 391,7-5 391,4 0 406,2-1 406,1-3 406,4-2 406,5-4 422,-1 1 422,3-4 422,0 0 422,23-3 438,1-6 438,-17-3 438</inkml:trace>
  <inkml:trace contextRef="#ctx0" brushRef="#br0">9922 3264 0,'0'0'0,"0"0"0,0 0 0,0 0 15,0 0 15,0 0 15,0 0 15,0 0 15,0 0 31,0 0 31,0 0 31,0 0 47,0 0 47,0 0 47,0 0 47,0 0 62,0 0 62,0 0 62,0 0 62,0 0 62,0 0 78,0 0 78,0-13 78,0 13 93,0 0 93,0 0 93,28 11 93,-20-8 93,2 1 109,-3 1 109,-1 0 109,-1 2 109,-1 2 125,-4-9 125,8 12 125,-4-4 125,-4 0 140,0-8 140,-4 14 140,-1-5 140,-2-1 156,0-3 156,1 4 156,-3-2 156,-1-2 172,1 2 172,3-3 172,6-4 172,-17 8 187,11-6 187,6-2 187,0 0 187,-17 1 203,17-1 203,0 0 203,0 0 203,0 0 218,0 0 218,-11-9 218,11 9 218,0 0 218,0 0 234,0 0 234,0 0 234,0 0 250,14-15 250,-14 15 250,0 0 250,0 0 250,7-6 265,-7 6 265,0 0 265,0 0 265,0 0 281,0 0 281,0 0 281,0 0 281,0 0 297,0 0 297,0 0 297,0 0 297,0 0 312,0 0 312,0 0 312,0 0 312,0 0 328,-28-2 328,28 2 328,0 0 328,0 0 328,0 0 343,0 0 343,-8-4 343,8 4 343,0 0 359,0 0 359,0-12 359,0 12 359,0 0 375,6-11 375,-6 11 375,5-8 390,-5 8 390,6-9 390,3 6 390,-9 3 390,14-8 406,-7 4 406,-7 4 406,14-4 406,-5 1 422,-9 3 422,18 0 422,-18 0 422,20 3 437,-1 3 437,-3 0 437,2 1 437,-5 4 453,6-1 453,-6 2 453,4 6 453,-8-4 468,2 1 468,-4 5 468,-2-2 468,-3 15 484,-9 2 484,-9-1 484,-7 4 484,-22 16 484,-6-2 500,-3-4 500,-7-1 500,-9-1 515,-4-6 515,-2 4 515,-1-6 515,-4 0 515,-2-3 531,0-5 531</inkml:trace>
  <inkml:trace contextRef="#ctx0" brushRef="#br0">17633 2268 0,'0'0'0,"0"0"0,0 0 0,0 0 0,0 0 16,0 0 16,0 0 16,0 0 16,0 0 32,0 0 32,0 0 32,0 0 47,0 0 47,0 0 47,0 0 47,0 0 47,0 0 63,0 0 63,0 0 63,0 0 63,0 0 78,0 0 78,0 0 78,0 0 78,0 0 94,0 0 94,0 0 94,0 0 94,0 0 110,0 0 110,27-1 110,8 5 110,10-4 125,1 2 125,2 1 125,26 0 125,0 5 141,-1-4 141,2 3 141,5-2 141,0 0 157,-1-2 157,1 1 157,3 3 157,-2-5 172,-5 0 172,-1 7 172,1-4 172,-25-2 188,0-1 188,-8 0 188,3 4 188,1-2 203,2 0 203,-1-3 203,-5 6 203,0-3 203,1 2 219,-3-2 219,-3 1 219,-3-2 219,-1 1 235,-2 3 235,-8-3 235,-3 1 235,-4-1 250,0-2 250,-2 2 250,0-2 250,-5 2 266,1-2 266,-11-2 266,19 6 266,-8-4 282,-3 2 282,-8-4 282,28 10 282,-12-6 297,-2 0 297,4 3 297,-5-3 297,-2-2 313,2 2 313,-2-1 313,-11-3 313,16 4 313,-7-3 328,-9-1 328,15 2 328,-15-2 328,12 2 344,-12-2 344,0 0 344,0 0 344,16 3 360,-16-3 360,0 0 360,0 0 360,12 2 375,-12-2 375,0 0 375,0 0 375,0 0 391,0 0 391,0 0 391,0 0 391,13 2 407,-13-2 407,0 0 407,0 0 407,0 0 422,0 0 422,0 0 422,0 0 422,0 0 438,0 0 438,0 0 438,0 0 438,12-11 453,-12 11 453,0 0 453,0 0 453</inkml:trace>
  <inkml:trace contextRef="#ctx0" brushRef="#br0">23108 2141 0,'0'0'16,"0"0"16,-11 2 16,11-2 16,0 0 31,0 0 31,0 0 31,0 0 31,-9 4 47,9-4 47,0 0 47,0 0 47,0 0 47,0 0 63,0 0 63,0 0 63,0 0 63,0 0 78,0 0 78,0 0 78,0 0 78,0 0 94,-14 2 94,14-2 94,0 0 94,0 0 110,0 0 110,0 0 110,0 0 110,32 11 125,0-5 125,7 2 125,9-4 125,20 2 141,-13-2 141,-7 3 141,23-3 141,1 0 156,-15-2 156,14 6 156,-16-6 156,-7 3 172,-3-3 172,-3-1 172,5 1 172,-1-2 188,2 2 188,-4 1 188,1 1 188,-1-4 203,-3 4 203,-5-4 203,0 0 203,-2 0 203,0 0 219,-6 0 219,-3 2 219,-2 0 235,0-2 235,14 0 235,-12 0 235,-3 0 235,-1 0 250,0 0 250,-6-2 250,-1 2 266,2-2 266,-16 2 266,23 0 266,-23 0 266,21 0 281,-21 0 281,13-3 281,-13 3 281,0 0 297,13 0 297,-13 0 297,0 0 297,0 0 313,0 0 313,17-1 313,-17 1 313,0 0 328,0 0 328,0 0 328,0 0 328,0 0 344,13-2 344,-13 2 344,0 0 344,0 0 344,0 0 360,0 0 360,0 0 360,0 0 360,0 0 375,0 0 375,16-2 375,-16 2 375,0 0 391</inkml:trace>
  <inkml:trace contextRef="#ctx0" brushRef="#br0">27419 2162 0,'0'0'0,"0"0"0,0 0 16,0 0 16,0 0 16,0 0 16,29 6 16,-10-4 31,19-2 31,3 2 31,8 0 47,29 4 47,-4-2 47,1 0 47,8 3 47,-8-2 63,5 4 63,-2-3 63,-1 1 63,3-2 78,1 2 78,-3-3 78,3 4 78,-4 0 94,-7-2 94,-13 1 94,14-1 94,-19-3 109,-6 0 109,-3-1 109,4 2 109,-2-2 125,3 0 125,-7 0 125,2-2 125,-2 2 141,-4 3 141,-5-5 141,4 0 141,-13 0 156,0 2 156,-5-2 156,3 0 156,-2 0 156,2 3 172,0-3 172,-1 0 172,1 3 172,0-3 188,-4 4 188,2-4 188,-6 1 188,-1-1 203,-12 0 203,20 3 203,-20-3 203,19 0 219,-19 0 219,14 0 219,-14 0 219,15 1 234,-15-1 234,0 0 234,0 0 234,17 0 250,-17 0 250,0 0 250,0 0 250,0 0 266,0 0 266,18 0 266,-18 0 266,0 0 281,0 0 281,0 0 281,0 0 281,0 0 281,0 0 297,16 0 297,-16 0 297,0 0 313,0 0 313,0 0 313,0 0 313,0 0 313,0 0 328,0 0 328,0 0 328</inkml:trace>
  <inkml:trace contextRef="#ctx0" brushRef="#br0">11667 3074 0,'0'0'16,"2"-8"16,-2 8 16,0-8 16,0 8 32,0 0 32,-2-10 32,2 10 32,2-7 47,-2 7 47,0 0 47,0-10 47,0 10 47,0 0 63,-2-11 63,2 11 63,0 0 63,0-14 78,0 14 78,0-8 78,0 8 78,0-10 94,0 10 94,2-15 94,1 10 94,-1-4 110,0-2 110,0 3 110,-2 8 110,7-16 125,-2 10 125,-3 0 125,-2 6 125,7-11 141,-7 11 141,2-10 141,-2 10 141,0 0 157,5-7 157,-5 7 157,0 0 157,0 0 172,8 21 172,-2-2 172,-6 2 172,0 11 188,-3 1 188,0 2 188,1 4 188,0-2 188,-2 1 203,-1-1 203,3-1 203,0 1 219,-3-6 219,0 0 219,1-7 219,1-2 235,3-6 235,-2 2 235,0-3 235,2-5 235,-2 0 250,2-10 250,-2 16 250,2-16 250,-3 12 266,3-12 266,-2 8 266,2-8 266,0 0 282,0 0 282,0 0 282,0 0 282,0 0 297,0 0 297,0 0 297,0 0 297,5-46 313,-3 27 313,4-11 313,4-3 313,-8 4 313,7-1 328,-4-1 328,1 6 328,2 4 328,3-6 344,-2 3 344,5-5 344,-5 7 344,6-3 360,2 2 360,-2 4 360,-3 5 375,1-2 375,4 1 375,-4 1 375,-1 1 375,1 1 391,2-1 391,-2 6 391,-4 1 391,0 2 407,0-1 407,-9 5 407,16-2 422,-16 2 422,0 0 422,23 5 422,-17 1 422,-1 0 438,0 1 438,-3 2 438,1 2 438,-1 5 453,-2 0 453,0 0 453,-7 1 453,2 1 469,-4-1 469,0-2 469,-2 3 469,-5-4 485,-7 9 485,3-6 485,-1-4 485,8-2 485,-6-3 500,3 1 500,0-3 500,2-1 500,1 0 516,4-3 516,9-2 516,-21 4 516,21-4 532,-11 1 532,11-1 532,0 0 532,-16 0 547,16 0 547,0 0 547,0 0 547,0 0 563,0 0 563,-18 0 563,18 0 563,0 0 578,0 0 578,0 0 578,0 0 578,0 0 594,0 0 594,0 0 594,20 22 594,-10-16 610,-2 0 610,8 6 610,0 1 610,0-4 625,0 2 625,0 0 625,0-1 625,-3-2 641,8 4 641,-4-6 641,-2 3 641,-2-1 657,2-2 657,-4-1 657,5 5 657,-5-6 657,-2-1 672,-9-3 672,16 5 672</inkml:trace>
  <inkml:trace contextRef="#ctx0" brushRef="#br0">12258 3087 0,'4'-4'16,"-4"4"16,7-13 16,-5 5 16,3 1 31,-5 7 31,7-14 31,-5 8 31,0-2 47,1 0 47,3 2 47,-6 6 47,5-15 63,0 7 63,-3 2 63,-2 6 63,2-12 78,-2 12 78,3-7 78,-3 7 78,0 0 94,4-8 94,-4 8 94,0 0 94,0 0 110,0 0 110,0 0 110,0 0 110,0 0 110,0 0 125,-9 41 125,5-23 125,1 1 141,-2-2 141,3 1 141,0 0 141,2 1 156,0 0 156,2-5 156,0 2 156,0-1 156,1-5 172,2 0 172,-3-1 172,3-2 188,-1 2 188,0-3 188,3-1 188,-7-5 188,14 5 203,-14-5 203,18 4 203,-18-4 203,16-2 219,-16 2 219,21-7 219,-8-4 219,1-1 235,2-1 235,-3-6 235,-1 3 235,8-10 250,-3 3 250,-4-3 250,-1 3 250,-1 6 266,-4 0 266,2 3 266,-2 2 266,-3 0 266,3 1 281,-2 4 281,-3 0 281,-2 7 281,7-13 297,-7 13 297,5-8 297,-5 8 313,2-5 313,-2 5 313,0 0 313,0 0 313,0 0 328,0 0 328,0 0 328,0 0 328,0 0 344,0 0 344,-11 38 344,3-21 344,2-1 360,1 2 360,1-1 360,-1 2 360,0 2 375,1-3 375,-1 2 375,3-1 391,-2 2 391,1-1 391,1-1 391,2-1 391,0 0 406,0 1 406,2-3 406,1-1 406,-1-4 422,0-2 422,2-2 422</inkml:trace>
  <inkml:trace contextRef="#ctx0" brushRef="#br0">12725 3257 0,'4'-8'15,"-4"8"15,5-9 15,-5 9 15,5-6 15,-5 6 31,0 0 31,5-7 31,-5 7 47,0 0 47,4-9 47,-4 9 47,0 0 62,0 0 62,0 0 62,2-8 62,-2 8 78,0 0 78,0 0 78,0 0 78,0 0 94,0 0 94,0 0 94,0 0 94,0-10 94,0 10 109,0 0 109,0 0 109,0 0 109,0 0 125,0 0 125,0 0 125,0-9 125,0 9 140,0 0 140,0 0 140,0 0 140,5-8 156,-5 8 156,0 0 156,0 0 156,4-11 172,-4 11 172,4-3 172,-4 3 172,12-6 172,-3 3 187,-9 3 187,17-4 187,-17 4 187,17-2 203,-17 2 203,19 5 203,-19-5 219,20 8 219,-12-3 219,5 12 219,-4-5 219,0 3 234,-2 1 234,-5 1 234,0 3 234,-2-2 250,0 2 250,-2-2 250,0 3 250,-5-5 265,1 2 265,-4 1 265,-1-3 265,-1-1 281,3-1 281,0-1 281,3-3 281,-2-3 297,1 1 297,7-8 297,-8 13 297,5-6 312,3-7 312,-4 10 312,4-10 312,0 0 328,-8 11 328,8-11 328,0 0 328,0 0 344,0 0 344,0 0 344,0 0 344,17 10 359,-17-10 359,27 0 359,-6 1 359,1-2 375,1 1 375,-23 0 375,55 1 375,-25-5 390,-12-2 390,0 2 390,3 0 390</inkml:trace>
  <inkml:trace contextRef="#ctx0" brushRef="#br0">13241 3206 0,'0'0'15,"11"-6"15,-4 2 15,4-1 15,7-1 31,3 2 31,2 0 31,9-1 31,-5 2 47,7-3 47,0 3 47,-10-1 47,-1 4 62,-6 0 62,2 0 62,-1-2 62,-18 2 78,25-2 78,-16 2 78,-9 0 78,0 0 94,20-2 94,-20 2 94</inkml:trace>
  <inkml:trace contextRef="#ctx0" brushRef="#br0">13572 3045 0,'0'0'0,"0"0"0,0 0 15,-17 15 15,11-9 15,1 2 15,-2 1 31,0 4 31,-4 4 31,2 0 31,1 1 47,0 1 47,-1 10 47,2-7 47,2 0 62,-2 0 62,5-5 62,-3 17 62,5-4 78,-2-7 78,11 8 78,-5-9 78,4-7 78,1-3 93,4 3 93</inkml:trace>
  <inkml:trace contextRef="#ctx0" brushRef="#br0">14007 3105 0,'11'-6'0,"1"3"15,-12 3 15,0 0 15,22 3 15,-22-3 31,14 8 31,-7-2 31,-5 0 31,3 3 46,-1-1 46,0 2 46,2 4 46,-4 5 62,-4 0 62,2-3 62,-6 1 62,2 1 78,0-2 78,-3 1 78,0-4 78,-2 0 93,2 2 93,0-3 93,1-1 93,-1-3 93,-1 0 109,8-8 109,-6 10 109,6-10 125,-9 8 125,9-8 125,0 0 125,0 0 140,0 0 140,0 0 140,0 0 140,0 0 140,2-31 156,7 17 156,3-4 156,6-8 156,0 2 171,-7 4 171,4 4 171,-2 1 171,-2 3 187,1-1 187,1 1 187,4 2 187,-4 0 203,-1 1 203,-1 2 203,-2 4 203,3 1 203,-12 2 218,17-4 218,-17 4 218,19 2 218,-19-2 234,18 4 234,-11 4 234,0-4 250,0 4 250,-5 1 250,0 1 250,0-2 250,0 11 265,1-5 265,-8 2 265,5-1 265,-2-4 281,0 1 281,-3-4 281,5-8 281,-4 14 296,4-14 296,-2 15 296,2-15 296,-5 10 312,5-10 312,-5 8 312,5-8 312,0 0 328,0 0 328,0 0 328,0 0 328,0 0 343,0 0 343,0 0 343,19-34 343,-3 6 359,4 4 359,1-3 359,-4 2 359,2 5 375,-8 3 375,6 3 375,-4 2 375,-1 2 390,-3 0 390,-3 5 390,4-3 390,-3 5 406,-7 3 406,13-8 406,-13 8 406,16-1 406,-16 1 421,16 0 421,-16 0 421,16 4 437,-9 1 437,0-1 437,1 3 437,0-2 437,-1 5 453,-3-2 453,0 0 453,3 0 453,-4 2 468,4 5 468,-3 1 468,-4-3 468,3 1 484,-1-1 484,-2 3 484,0-4 484,-2-1 500,-1-1 500,3-10 500,0 19 500,0-19 515,-2 17 515,2-8 515,0-9 515,7 12 515,-7-12 531,0 0 531,25 6 531</inkml:trace>
  <inkml:trace contextRef="#ctx0" brushRef="#br0">14978 3060 0,'2'-11'0,"-2"11"0,2-8 0,-2 8 16,0 0 16,0 0 16,0 0 16,0 0 31,4-9 31,-4 9 31,0 0 31,0 0 47,0 0 47,0 0 47,-19 28 47,12-14 62,3-1 62,-6 3 62,3-1 62,1-1 62,-1 2 78,5-1 78,-3 1 78,0-1 94,5-5 94,0 2 94,0-5 94,0-7 109,2 17 109,4-8 109,-6-9 109,9 13 109,-9-13 125,8 7 125,1-4 125,-9-3 125,19 0 141,-19 0 141,27-13 141,-11 1 141,3-1 156,4-10 156,-1-1 156,1 0 156,-7-1 172,4-2 172,-8 8 172,-1 5 172,-2 2 172,-4 1 187,0 4 187,-1-2 187,-2 2 187,-2 7 203,7-8 203,-7 8 203,0 0 219,2-8 219,-2 8 219,0 0 219,0 0 219,0 0 234,0 0 234,0 0 234,-9 27 250,5-12 250,-3 3 250,2 1 250,-2-1 250,3 3 266,-5 8 266,2-7 266,2 3 281,3-7 281,2 1 281,0-2 281,0 1 281,2 0 297,6-1 297,-2-1 297,3-6 297,2 1 312,6-6 312</inkml:trace>
  <inkml:trace contextRef="#ctx0" brushRef="#br0">15521 3194 0,'0'0'0,"2"-11"16,-2 11 16,0 0 16,0 0 16,0 0 31,0 0 31,0 0 31,0 0 31,0-8 47,0 8 47,0 0 47,0 0 47,0 0 63,0 0 63,0 0 63,0 0 63,0 0 78,0 0 78,0 0 78,0 0 78,0 0 78,0 0 94,3-8 94,-3 8 94,0 0 110,0 0 110,0 0 110,0 0 110,0 0 125,0 0 125,14-4 125,-14 4 125,0 0 125,0 0 141,24 8 141,-24-8 141,14 8 141,-5-4 156,-2 4 156,0 1 156,-2 1 156,1 7 172,-1-1 172,-3 3 172,-2-2 172,-4 2 188,-3 9 188,-3 0 188,1-10 188,-6 9 203,-2-4 203,6-5 203,-1-1 203,1-4 203,3 2 219,-4-7 219,5 3 219,2-3 235,1-2 235,4-6 235,-9 12 235,9-12 235,-5 7 250,5-7 250,0 0 250,0 0 250,0 0 266,0 0 266,30 9 266,5-14 266,3-2 281,5-3 281,3 0 281,-3 0 281,-2-1 297,-2-1 297,2-2 297,-2 2 297,-5 1 313</inkml:trace>
  <inkml:trace contextRef="#ctx0" brushRef="#br0">16383 3444 0,'0'18'16,"-2"1"16,-2-3 16,-3 1 16,4-1 32,-6 3 32,-6 10 32,-2-1 32,-6 4 47,-1-6 47,-4 4 47,-4-1 47,3 2 63,-9-6 63,0 1 63,-3 0 63</inkml:trace>
  <inkml:trace contextRef="#ctx0" brushRef="#br0">18379 2873 0,'4'-8'0,"-4"8"15,3-11 15,-3 11 15,4-8 15,-4 8 31,4-9 31,-4 9 31,3-10 31,-3 10 31,5-5 46,-3-4 46,-2 9 46,5-12 46,-3 6 62,-2 6 62,4-15 62,-2 7 78,3 0 78,-3 0 78,2-1 78,-1 2 78,2-4 93,0 4 93,-1-3 93,0 2 109,-1 0 109,1 0 109,0 0 109,2 0 109,-4-1 125,2 3 125,1-2 125,-5 8 125,6-12 140,-3 5 140,-3 7 140,4-9 140,-4 9 156,5-5 156,-5 5 156,0 0 156,0 0 171,5-10 171,-5 10 171,0 0 171,0 0 187,0 0 187,0 0 187,0 0 187,0 32 187,-8-1 203,6 2 203,-7 2 203,0-3 203,-3 8 218,6-5 218,-3-2 218,0 0 218,1-4 234,0 1 234,1-5 234,-2-4 234,2-4 250,0 0 250,3 2 250,-3-3 250,3 0 265,-4-3 265,6-3 265,-1-1 265,-1-1 281,4-8 281,-4 10 281,4-10 281,-3 10 296,3-10 296,-4 7 296,4-7 296,0 0 312,0 0 312,0 0 312,0 0 312,0 0 328,0 0 328,0 0 328,9-27 328,-3 8 343,9-10 343,0 1 343,2-1 343,2-2 359,-2 2 359,4 1 359,-1 3 359,1 0 375,-6 3 375,-1 5 375,-1 3 375,2-3 375,-2 3 390,3 0 390,-2 0 390,2 1 390,-3 3 406,2-3 406,-4 6 406,-3 0 421,-1 1 421,3 2 421,-10 4 421,11-4 421,-11 4 437,0 0 437,0 0 437,19 8 437,-19-8 453,2 16 453,-4-1 453,-5 1 453,-5 3 453,-9 8 468,-1-3 468,-8 1 468,3-3 468,-3-3 484,3 2 484,4-9 484,5-2 500,4 0 500,3-3 500,0-2 500,1-1 500,1-1 515,9-3 515,-14 4 515,14-4 515,-9 6 531,9-6 531,-9 4 531,9-4 531,0 0 546,0 0 546,-9 6 546,9-6 546,0 0 562,0 0 562,-2 9 562,2-9 562,4 11 578,1-3 578,-1 1 578,9 5 578,2 3 593,-2-2 593,1 1 593,8 7 593,-1-7 609,-2 2 609,-4-3 609,2-1 609,-4-2 625,6 3 625,-2-3 625,2 0 625,-4-5 640,4-1 640,2-2 640,-4-4 640</inkml:trace>
  <inkml:trace contextRef="#ctx0" brushRef="#br0">19074 2920 0,'8'-10'0,"-4"1"0,0 1 0,1 3 15,-5 5 15,4-13 15,-4 13 15,5-8 15,-5 8 31,0 0 31,0 0 31,2-9 31,-2 9 46,0 0 46,0 0 46,0 0 46,0 0 62,-13 39 62,-2-12 62,4 4 62,-2-2 78,5 0 78,0 1 78,1-7 78,3-1 93,-1-2 93,3 2 93,2-2 93,0-1 109,0 1 109,2-3 109,3-1 109,-3-4 125,2-1 125,1-1 125,-3-3 125,-2-7 140,14 10 140,-14-10 140,16 3 140,-16-3 156,0 0 156,38-10 156,-19 0 156,6-9 171,-4 1 171,1-6 171,3-3 171,-4-6 187,-1 2 187,-4-4 187,0 2 187,-2 4 187,-3 4 203,-3 7 203,-4 2 203,3 2 203,-5 1 218,2 3 218,-1 1 218,-1 3 218,-2 6 234,2-11 234,-2 11 234,0 0 234,0 0 250,0 0 250,0 0 250,0 0 250,0 0 265,0 0 265,-24 32 265,14-15 265,1-2 281,-5 14 281,-2 2 281,0-2 281,5 2 281,4 0 296,-5-2 296,6-5 296,-1-4 296,3 4 312,-1-6 312,5 2 312,-2-3 312,4-1 328,3-1 328</inkml:trace>
  <inkml:trace contextRef="#ctx0" brushRef="#br0">19475 3231 0,'8'-11'16,"-8"11"16,2-6 16,-2 6 16,5-8 31,-5 8 31,0 0 31,4-8 31,-4 8 31,0 0 47,4-9 47,-4 9 47,0 0 47,5-10 63,-5 10 63,2-7 63,-2 7 63,0 0 78,8-9 78,-8 9 78,13-11 78,-4 9 94,9-5 94,0 4 94,-2-1 94,3 0 109,-1 0 109,-4 4 109,-14 0 109,22 0 109,-22 0 125,19 2 125,-19-2 125,11 8 125,-7-6 141,-4-2 141,6 12 141,-9-4 156,3-8 156,-5 17 156,-2 0 156,1-5 172,-3 4 172,-1-2 172,1-3 172,3-1 188,-1-2 188,3 1 188,-2-1 188,4 0 188,0 0 203,0 1 203,2-9 203,2 18 203,0-8 219,0 9 219,8-3 219,-6 1 219,3-3 234,0 2 234,-1-2 234,2-1 234,-2 0 250,-3 0 250,-1-4 250,0-1 250,-2-8 266,0 17 266,0-17 266,-7 14 266,3-6 281,-3-1 281,-9 2 281,3 4 281,-4-3 281,2-3 297,-2 1 297,1 0 297,3-4 297,-1 0 313,0 1 313,14-5 313,0 0 313,-29 0 328,29 0 328,0 0 328,-16-15 328</inkml:trace>
  <inkml:trace contextRef="#ctx0" brushRef="#br0">20192 3091 0,'0'0'0,"0"0"0,0 0 16,0 0 16,0 0 16,0 0 16,0 0 31,0 0 31,34 14 31,-16-12 31,5 2 47,0 1 47,16-2 47,-5 1 47,2 1 63,1-3 63,0 0 63,-3 2 63,-9-2 78,-3-2 78,-1 0 78,-7 2 78,-3-2 94,-11 0 94,21 2 94,-21-2 94,15 0 110,-15 0 110,0 0 110,0 0 110,0 0 110,17-4 125,-17 4 125,0 0 125,2-10 141</inkml:trace>
  <inkml:trace contextRef="#ctx0" brushRef="#br0">20536 2951 0,'0'0'0,"0"0"0,-9-8 0,9 8 15,0 0 15,-5-8 15,5 8 15,0 0 31,0 0 31,-4-7 31,4 7 47,0 0 47,0 0 47,0 0 47,0 0 47,0 0 62,0 0 62,0 0 62,0 0 62,-11 17 78,4-3 78,-1 2 78,4 1 78,-3 1 94,3 0 94,-5 14 94,2-1 94,-2-1 109,0 3 109,4-4 109,-2 4 109,2 0 125,3-3 125,0-1 125,2-6 125,4 0 140,1-7 140</inkml:trace>
  <inkml:trace contextRef="#ctx0" brushRef="#br0">21020 2959 0,'0'0'0,"11"-4"0,-11 4 16,9-4 16,-9 4 16,12-4 16,-12 4 31,0 0 31,15-4 31,-15 4 31,9-3 47,-9 3 47,0 0 47,0 0 47,19-1 63,-19 1 63</inkml:trace>
  <inkml:trace contextRef="#ctx0" brushRef="#br0">21063 3049 0,'0'0'0,"0"0"0,0 0 0,0 0 16,0 0 16,0 0 16,0 0 16,0 0 31,0 0 31,0 0 31,0 0 31,0 0 47,19-8 47,-19 8 47,0 0 47,0 0 63,0 0 63,0 0 63,0 0 63,0 0 78,13-4 78,-13 4 78,0 0 78,0 0 94,19 0 94,-19 0 94,0 0 94,19 6 94,-19-6 110,15 5 110,-9-1 110,-6-4 125,14 10 125,-10-4 125,4 2 125,-2 0 141,-1 0 141,-3 3 141,4 4 141,0-1 141,-4 2 156,0-4 156,-2-1 156,0 1 156,-2 5 172,0-6 172,2 1 172,-6-1 172,4-2 188,0-1 188,0 0 188,2-8 188,-5 13 203,5-13 203,-4 10 203,4-10 203,-2 5 219,2-5 219,0 0 219,0 0 219,0 0 235,0 0 235,0 0 235,0 0 235,0 0 250,0 0 250,9-40 250,-3 24 250,4-4 250,-1 5 266,0-4 266,3 2 266,-1-1 266,-2 4 281,3-3 281,1 2 281,-2 3 281,5 0 297,0 0 297,0 1 297,3 3 297,-4-1 313,2 1 313,0 4 313,2-1 313,-1 3 328,-2-1 328,0 3 328,-16 0 328,23 5 344,-9-4 344,-7 6 344,1-2 344,-1 2 360,5 6 360,-3-3 360,-3 0 360,-1 0 375,0 0 375,-3 1 375,3 6 375,-5-5 391,-2 0 391,-1 0 391,-2 5 391,3-7 406,-5 7 406,1-7 406,-1 0 406,3-3 406,-4 2 422,6-2 422,2-7 422,-9 10 422,5-6 438,4-4 438,0 0 438,-7 6 438,7-6 453,0 0 453,0 0 453,0 0 453,0 0 469,0 0 469,0-27 469,4 11 469,5-4 485,8-5 485,-4 2 485,-2 5 485,8-7 500,-6 3 500,-1 3 500,-1 4 500,5 1 516,-5-1 516,3 3 516,0 2 516,-3 2 516,-1-1 531,-2 3 531,-1 0 531,2 2 531,-9 4 547,14-6 547,-14 6 547,11-4 563,-11 4 563,0 0 563,0 0 563,23 8 563,-16-2 578,0 0 578,0 3 578,4 5 594,-4-2 594,3 2 594,-2 3 594,-1-3 594,0 1 610,-3-2 610,1-1 610,0-2 610,-3 6 625,-2-1 625,2-1 625,-4-1 641,2-4 641,0 2 641,-2 0 641,-3-1 641,2-3 656,3-7 656,-11 17 656,7-9 656,-3 7 672,-3-2 672,4-5 672,1-1 672,5-7 688</inkml:trace>
  <inkml:trace contextRef="#ctx0" brushRef="#br0">22235 2875 0,'0'0'0,"5"-6"0,-5 6 16,0 0 16,0 0 16,0 0 16,0 0 31,0 0 31,0 0 31,0 0 31,-16 41 47,2-12 47,-2 1 47,0 2 47,-2-2 63,4 1 63,1-5 63,1 5 63,5-8 78,3-5 78,2 3 78,-1-2 78,1-3 94,2 0 94,2-1 94,3-3 94,-1 4 110,5-5 110,5-1 110,25 5 110,-7-9 125,2-4 125,-7-2 125,-4-6 125,9-3 141,0-5 141,-2-2 141,-3-5 141,1-1 156,-4-5 156,-3-2 156,0-3 156,-8 0 172,1-3 172,-5 2 172,0 0 188,-1 0 188,-4 8 188,0 6 188,-4 2 188,3 2 203,-3 3 203,0 3 203,2 2 203,-2-1 219,0 8 219,0-11 219,0 11 219,0-10 235,0 10 235,0 0 235,0 0 235,0 0 250,0 0 250,0 0 250,-26 14 250,13-1 266,-1 4 266,3-4 266,0 6 266,-6 8 266,1 1 281,3 1 281,2-1 281,3-2 281,-1 4 297,3 0 297,4 0 297,-5-6 297,7-2 313,0-2 313,2-2 313,0 1 313,1-3 328,1-1 328,3-1 328</inkml:trace>
  <inkml:trace contextRef="#ctx0" brushRef="#br0">22664 3279 0,'7'-5'16,"-7"5"16,4-9 16,-4 9 16,8-6 32,-8 6 32,4-6 32,-4 6 32,0 0 47,7-6 47,-7 6 47,4-7 47,-4 7 63,7-6 63,-7 6 63,16-7 63,-7 2 78,12 1 78,-6 0 78,4 0 78,-6 0 78,-1 2 94,-1-1 94,-11 3 94,19-1 110,-19 1 110,0 0 110,20 1 110,-20-1 110,0 0 125,4 6 125,-4-6 125,0 0 125,-4 20 141,4-20 141,-9 13 141,0 4 141,-1-5 157,4 1 157,-1 1 157,-2 1 157,2-1 172,2-1 172,1 3 172,2 0 172,4 3 188,0-6 188,5 7 188,-2-6 188,6 7 203,-2-5 203,3 1 203,6 9 203,-4-5 203,-5-5 219,2-2 219,-7 3 219,4-5 235,-4-2 235,1 2 235,-3-1 235,-2-2 250,0 1 250,0-2 250,-2 0 250,-3 2 250,3-2 266,-8 7 266,3-1 266,1-4 282,-3 1 282,5-5 282,-4 1 282,4-2 282,-5 3 297,4 1 297,1-3 297,4-6 297,-14 12 313,7-8 313,7-4 313,-13 11 313,5-6 328,8-5 328,-11 11 328,11-11 328,-9 2 344,9-2 344</inkml:trace>
  <inkml:trace contextRef="#ctx0" brushRef="#br0">23373 2634 0,'9'-16'0,"1"4"0,1-3 15,0 5 15,-1 2 15,1 1 15,-5 2 31,3-2 31,-9 7 31,19-6 31,-19 6 46,16-4 46,-16 4 46,0 0 46,25 6 62,-25-6 62,12 12 62,-10-1 62,0 7 78,-2-1 78,-2 16 78,-3 0 78,-4-1 93,0 2 93,-2-5 93,-1 5 93,1-1 93,0-2 109,1 2 109,1-3 109,5 1 125,1 4 125,3-4 125,0 0 125,5-6 125,4 5 140,0-3 140,7 2 140,-3-2 140,1-3 156,5 5 156,-6-11 156,-2-1 156,1-3 171,-3-1 171,0 1 171,-1-2 171,-4-3 187,0 0 187,1-2 187,-1 1 187,-2 2 203,1 1 203,1 15 203,-6-9 218,4 1 218,-4 0 218,0 2 218,-1 8 234,3-1 234,-2-7 234,4 11 234,-4-4 250,2 2 250,-2-3 250,2-3 250,0-3 265,-2 9 265,6-4 265,-4-3 265,2-3 281,-2 1 281,3 1 281,1-2 281,-4 3 281,2-4 296,-2 3 296,0-2 296,0 13 296,-2-8 312,0-4 312,0 11 312,2-7 312,-5-4 328,3 0 328,-2-2 328,1-2 328,-1 1 343,2-3 343,0-2 343,-2-1 343,0-1 359,2-2 359,2-8 359,-5 17 359,3-12 375,2-5 375,-4 16 375,4-16 375,-2 7 390,2-7 390,0 0 390,-5 11 390,5-11 406,0 0 406,0 0 406,-2 9 406,2-9 406,0 0 421,0 0 421,0 0 421,0 0 421,-5 11 437,5-11 437,-16 6 437,0 1 437,-16 2 453,-11 0 453,0-5 453</inkml:trace>
  <inkml:trace contextRef="#ctx0" brushRef="#br0">3057 6543 0,'0'0'0,"0"0"0,-15-4 0,15 4 16,0 0 16,0 0 16,0 0 16,0 0 31,0 0 31,0 0 31,0 0 31,0 0 47,0 0 47,-12-2 47,12 2 47,0 0 63,0 0 63,48-11 63,-27 9 63,15-4 78,1 2 78,1-2 78,2 2 78,-2 4 78,-1-3 94,-1 2 94,-6 2 94,2 4 110,-3 1 110,-8 0 110,-6 0 110,-2 1 110,-7-1 125</inkml:trace>
  <inkml:trace contextRef="#ctx0" brushRef="#br0">3085 6821 0,'0'0'0,"-7"6"0,7-6 16,0 0 16,0 0 16,0 0 16,0 0 32,0 0 32,32 4 32,11-7 32,5 3 47,23 3 47,-3-6 47,6 3 47,-17 5 63,13 1 63,-13-2 63,-9 0 63,-2 2 63,-1 1 78</inkml:trace>
  <inkml:trace contextRef="#ctx0" brushRef="#br0">29572 5345 0,'0'-8'0,"0"8"0,4-7 0,-4 7 15,2-5 15,-2 5 15,2-9 15,-2 9 31,6-10 31,-6 10 31,2-11 31,0 3 46,0 3 46,3-6 46,-3 3 46,0-8 62,3-1 62,-3 2 62,0 1 62,4-2 78,-4 1 78,2-4 78,-2 2 78,1 0 93,-1-1 93,2 1 93,-4-1 93,2 1 93,1 1 109,-1-1 109,1 5 109,-1 1 109,0 1 125,1 2 125,-1 2 125,-2-2 125,0 8 140,0-11 140,0 11 140,0 0 140,2-6 156,-2 6 156,0 0 156,0 0 156,0 0 171,0 39 171,-2-5 171,-3 6 171,-2 4 187,0 20 187,-2 0 187,3-1 187,-6-2 203,9-12 203,-1-5 203,-3 18 203,5-15 218,0-8 218,0-1 218,0 1 218,-2 3 234,2-5 234,0-2 234,0 0 234,0-6 250,-3-3 250,5-5 250,-2-4 250,2-1 265,-2 2 265,2-6 265,0-1 265,0-4 265,0 2 281,-2-3 281,2-6 281,0 10 296,0-10 296,0 0 296,0 11 296,0-11 296,0 0 312,0 0 312,0 0 312,0 0 312,0 0 328,0 0 328,0 0 328,0 0 328,-12-25 343,12 9 343,-3-1 343,1-1 343,0-2 359,0 3 359,2-4 359,0 3 359,0-3 375,2 3 375,0-3 375,-2 5 375,2-3 375,1 0 390,-3 1 390,7 2 390,-5-1 390,1 1 406,1 2 406,0-2 406,-1 1 406,3-2 421,0 2 421,0 0 421,1 0 421,-1-2 437,4 0 437,-1 2 437,0 1 437,3-1 453,-1 0 453,0 3 453,-1 2 453,-1 2 468,-3 0 468,-1-1 468,5 3 468,-4-1 484,-1 2 484,1 1 484,-6 4 484,7-9 500,-3 6 500,-4 3 500,8-4 500,-8 4 515,9-5 515,-9 5 515,0 0 515,0 0 531,0 0 531,18 7 531,-18-7 531,9 5 531,-9-5 546,5 9 546,-1-1 546,-2-4 546,3 2 562,-5 2 562,0 1 562,0-1 578,0 0 578,-3-2 578,-1 2 578,0 3 578,-5 1 593,-1 1 593,1-5 593,0-1 593,0 1 609,-5 3 609,1-1 609,1-1 609,1-3 625,2 0 625,1-2 625,0 0 625,-1 1 640,2-4 640,-5 3 640,6 0 640,6-4 640,-19 3 656,10-2 656,9-1 656,-15 4 656,15-4 671,-15 3 671,15-3 671,-11 0 687,11 0 687,0 0 687,-12 2 687,12-2 703,0 0 703,0 0 703,-8 2 703,8-2 718,0 0 718,0 0 718,0 0 718,0 0 718,0 0 734,-9 2 734,9-2 734,0 0 734,0 0 750,0 0 750,0 0 750,0 0 750,0 0 765,13 12 765,-13-12 765,12 11 765,1-3 781,0 1 781,4 2 781,-4 2 781,4-1 796,-1 1 796,2 0 796,7 7 796,-2-4 796,-5-1 812,-4-3 812,-1 0 812,4 2 828,-2-3 828,-1 1 828,-1-2 828,-4 1 828,1-1 843,-3-5 843,2 2 843,-5-1 843,4-2 859,-8-4 859,6 6 859,-1-1 859,-5-5 875,0 0 875,8 6 875,-8-6 875,7 4 890,-7-4 890,0 0 890,6 4 890,-6-4 906,0 0 906,4 5 906,-4-5 906,0 0 906,0 0 921,0 0 921,0 0 921,9 4 921,-9-4 937,0 0 937,0 0 937</inkml:trace>
  <inkml:trace contextRef="#ctx0" brushRef="#br0">30058 5557 0,'0'0'16,"0"0"16,0 0 16,0 0 16,0 0 31,0 0 31,0 0 31,4-13 31,-4 13 31,0 0 47,2-7 47,-2 7 47,0 0 63,2-7 63,-2 7 63,5-8 63,-5 8 78,5-9 78,0 4 78,1 0 78,1-1 78,0 2 94,2 0 94,0-3 94,0 5 94,-1-1 109,3-1 109,-3-1 109,-8 5 109,17-4 125,-8 2 125,-9 2 125,15-5 125,-9 4 141,-6 1 141,11-4 141,-11 4 141,8-2 156,-8 2 156,0 0 156,10-2 156,-10 2 172,0 0 172,0 0 172,0 0 172,11-2 188,-11 2 188,0 0 188,0 0 188,0 0 203,0 0 203,9-4 203,-9 4 203,0 0 219,0 0 219,0 0 219,0 0 219,8-4 219,-8 4 234,0 0 234,0 0 234,4-7 234,-4 7 250,2-6 250,-2 6 250,5-10 250,-5 10 266,2-9 266,-2 9 266,2-11 266,0 4 281,1 1 281,-3 6 281,2-12 281,-2 5 297,0 7 297,2-8 297,-2 8 297,2-8 297,-2 8 313,0 0 313,6-9 313,-6 9 328,0 0 328,0 0 328,0-5 328,0 5 344,0 0 344,0 0 344,0 0 344,-6 24 344,4-10 359,-2 8 359,4-2 359,-5 13 359,5-2 375,0 0 375,2-2 375,1 3 375,1-5 391,4-1 391,0-1 391,-3-7 406,4 1 406,1-2 406,3-2 406,-2 0 406,1-2 422,1-1 422,-1-1 422,-1-4 422,0 0 438,1-4 438,-3 0 438,2-1 438,-11-2 453,30-2 453,-14-4 453,0-3 453,5-3 469,-5-3 469,4-9 469,3-3 469,-4-2 484,-2-1 484,0-4 484,-2 0 484,-1-1 500,0 0 500,-3-2 500,5 2 500,-9 3 500,1 5 516,0 3 516,-3 7 516,-1 0 516,-2 4 531,0 3 531,3 4 531,-3-2 531,-2 2 547,0 6 547,2-11 547,-2 11 547,2-7 563,-2 7 563,0 0 563,0 0 563,0 0 578,0 0 578,0 0 578,0 0 578,-6 36 594,4-17 594,-3-1 594,3 0 594,0 3 609,0 9 609,-1-4 609,1-3 609,2-4 609,-4 13 625,4-8 625,0-4 625,2 0 641,-4-2 641,4 0 641,-2 1 641,2-1 656,0-3 656,1 1 656,1-1 656,-2 1 672,0-1 672,-2-2 672,5 2 672,-3-2 688,-2-3 688,2 0 688,0-2 688,2 3 688,-4-3 703,0-8 703,4 12 703,-4-12 703,11 4 719</inkml:trace>
  <inkml:trace contextRef="#ctx0" brushRef="#br0">31004 5608 0,'0'0'0,"0"0"0,-2-7 15,2 7 15,0 0 15,0 0 15,0 0 31,0 0 31,-2-5 31,2 5 31,0 0 46,0 0 46,0 0 46,0 0 46,0 0 62,0 0 62,0 0 62,0 0 62,0 0 78,0 0 78,9-7 78,-9 7 78,17 0 93,2 3 93,0-3 93,-4 0 93,2 0 109,-4 1 109,-13-1 109,21 0 109,-21 0 125,17 0 125,-5 0 125,-12 0 125,0 0 140,22-1 140,-14-2 140,-8 3 140,11-6 156,-7 2 156,1 0 156,-3-4 156,1 0 156,0-1 171,-1 0 171,-2 0 171,0-1 171,-2-6 187,-1 0 187,3 6 187,0 0 187,-3 0 203,3 10 203,0-12 203,-2 4 203,2 8 218,0-11 218,0 11 218,-2-8 218,2 8 234,0 0 234,-3-6 234,3 6 234,0 0 250,0 0 250,0 0 250,0 0 250,0 0 265,0 0 265,-4 25 265,2-15 265,0 6 265,-1 0 281,1 1 281,-2 2 281,2-1 281,-2 0 296,2 3 296,0 8 296,2-3 296,-4 3 312,-1-4 312,5-2 312,-2-3 312,0-2 328,0 4 328,2-2 328,0-2 328,2 1 343,-2-3 343,0 0 343,0-5 343,4-3 359,-2-2 359</inkml:trace>
  <inkml:trace contextRef="#ctx0" brushRef="#br0">32500 5327 0,'-2'-11'16,"2"11"16,0 0 16,0 0 16,0 0 32,-5-10 32,5 10 32,0 0 32,0 0 47,-2-11 47,2 11 47,-4-8 47,4 8 63,0-8 63,0 8 63,-3-16 63,1 10 79,2 6 79,-2-10 79,2 10 79,-5-15 94,5 9 94,0 6 94,-5-11 94,5 11 110,-4-10 110,4 10 110,-3-8 110,3 8 125,-2-8 125,2 8 125,0 0 125,-6-10 125,6 10 141,0 0 141,-3-7 141,3 7 157,0 0 157,0 0 157,-6-10 157,6 10 157,0 0 172,-3-11 172,3 11 172,0 0 172,-3-5 188,3 5 188,0 0 188,0 0 188,-2-9 204,2 9 204,0 0 204,0 0 204,0 0 219,0 0 219,0 0 219,-6-8 219,6 8 235,0 0 235,0 0 235,0 0 235,0 0 235,0 0 250,0 0 250,0 0 250,0 0 250,-5-8 266,5 8 266,0 0 266,0 0 266,0 0 282,0 0 282,0 0 282,0 0 282,0 0 297,0 0 297,0 0 297,0 0 313,0 0 313,0 0 313,0 0 313,0 0 313,0 0 329,0 0 329</inkml:trace>
  <inkml:trace contextRef="#ctx0" brushRef="#br0">29043 5111 0,'6'-12'0,"-1"1"0,0 5 0,0-2 15,-3 0 15,-2 8 15,6-11 15,-1 7 31,-5 4 31,0 0 31,6-8 31,-6 8 47,3-8 47,-3 8 47,0 0 47,0 0 62,5-7 62,-5 7 62,0 0 62,0 0 78,0 0 78,0 0 78,7-8 78,-7 8 78,0 0 93,0 0 93,0 0 93,0 0 93,6 31 109,-6 0 109,0 6 109,0 6 109,-4 25 125,-1 4 125,-4-4 125,0 4 125,-2-3 140,-1 1 140,1 0 140,0-2 140,-6-4 156,2 0 156,3-17 156,3-4 156,2-1 172,-3-2 172,2-1 172,1 0 172,0-4 187,3-2 187,-4-3 187,6-7 187,-2-3 187,-1-3 203,3-5 203,-2-1 203,4 0 203,-3-4 218,3-7 218,-2 15 218,2-15 218,-2 11 234,2-11 234,-3 5 234,3-5 234,0 0 250,-2 11 250,2-11 250,0 0 250,0 0 265,0 0 265,2 8 265,-2-8 265,0 0 281,0 0 281,0 0 281,7 7 281,-7-7 297,28 7 297,-8-3 297,22-3 297,0-1 312,7-1 312,21 1 312,-15 1 312,-7-1 328,27 4 328,0-3 328,10-1 328,2-1 343,1-4 343,68 1 343,-54 0 343,-23 1 359,6 0 359,6-3 359,69-4 359,-59 1 375,-20 1 375,6 4 375,-2 0 375,-6-3 390,8 4 390,0 3 390,4-5 390,66 3 390,-55 1 406,-24-1 406,-1 2 406,1 0 406,-1 0 422,1 3 422,5-1 422,-4 5 422,-7-6 437,5 3 437,-22-4 437,-8 0 437,1 3 453,-3-1 453,6 0 453,-3-1 453,-3-1 453,-4 3 468,1-3 468,-2 0 468,-3-3 484,-3 6 484,-2-6 484,-5 2 484,-4 1 500,-2 0 500,-3 0 500,3 0 500,-3-2 515,-2 0 515,2 2 515,-2-3 515,-16 3 515,25-1 531,-14 1 531,-11 0 531,14-3 547,-14 3 547,18 0 547,-18 0 547,0 0 547,14-1 562,-14 1 562,0 0 562,0 0 562,0 0 578,18 0 578,-18 0 578,0 0 578,0 0 593,0 0 593,0 0 593,12-5 593,-12 5 609,0 0 609,0 0 609,9-7 609,-5 0 625,-4 7 625,5-15 625,0 2 625,2-6 640,-5 2 640,5-3 640,-3-11 640,6 0 640,-1-2 656,2 2 656,-3 1 656,2-1 656,-1-1 672,0 2 672,1-1 672,-1 7 672,-1-6 687,2 2 687,-1-3 687,2 0 687,-4 1 703,3-3 703,-4 2 703,1-2 703,3 0 718,-2-2 718,1 0 718,-2 1 718,3 1 718,-1-2 734,-1-5 734,-3 5 734,5 3 750,-4-5 750,1 4 750,-1 0 750,2 0 765,-1 1 765,-3 2 765,1 8 765,-1 2 765,-2 7 781,0-3 781,4-3 781,-4 7 797,0-1 797,-2 1 797,5 2 797,-5 1 797,2-1 812,-2 2 812,2-1 812,-4 1 812,4 0 828,-2-1 828,0 0 828,2 1 828,-2-1 843,2 1 843,1 0 843,-3-1 843,0-1 859,2 3 859,-2-2 859,2-1 859,-2 2 875,0 1 875,2-3 875,-2 2 875,2 0 875,-2 0 890,0-1 890,4 0 890,-4 4 890,2-3 906,-2 8 906,2-12 906,-2 3 906,4 5 922,-4 4 922,0-12 922,0 12 922,0-9 937,0 9 937,3-8 937,-3 8 937,0 0 953,2-10 953,-2 10 953,0-7 953,0 7 968,0 0 968,0 0 968,0 0 968,0-9 984,0 9 984,0 0 984,0 0 984,-2-7 1000,2 7 1000,0 0 1000,0 0 1000,-19-4 1015,1 6 1015,-16-2 1015,-5 0 1015,0 2 1031,-8 3 1031,-1-2 1031,-25 4 1031,2-3 1047,17 0 1047,3 2 1047,-17 0 1047,-4-1 1062,4-1 1062,0-2 1062,-2 4 1062,-2-4 1062,0 2 1078,3 0 1078,15-2 1078,3 1 1078,4 0 1093,-22 2 1093,0-4 1093,15-1 1109,6 2 1109,0 2 1109,-23 1 1109,14-1 1109,10 0 1125,-2-2 1125,-21-2 1125,15 6 1125,8-1 1140,1 0 1140,-2 0 1140,2-1 1140,-22 6 1156,-6-2 1156,23-6 1156,2 4 1156,-21 2 1172,13-1 1172,6-6 1172,-19 12 1172,1-9 1172,-1 1 1187,-1 2 1187,17-2 1187,3-1 1187,-15 4 1203,13 0 1203,10-3 1203,-3 0 1203,3 2 1218,2-3 1218,2 2 1218,1 0 1218,-1-2 1234,0 2 1234,2 0 1234,5 1 1234,5-3 1250,5 0 1250,1-3 1250,5 4 1250,0-3 1265,2 0 1265,3 0 1265,11-2 1265,-23 5 1281,14-4 1281,9-1 1281,-19 3 1281,19-3 1297,-17 3 1297,17-3 1297,-15 2 1297,15-2 1312,-15 3 1312,15-3 1312,-14 2 1312,14-2 1328,0 0 1328,-20 0 1328,20 0 1328,-17 0 1328,17 0 1343,-19 0 1343,19 0 1343,-21 0 1343,21 0 1359,-19 0 1359,-1 0 1359,4-2 1359,-2 2 1375,4-3 1375,-5 1 1375,2 2 1375,-2-1 1390,1-1 1390,0-1 1390,0 2 1390,2-2 1406,-3 1 1406,3 0 1406,-4 0 1406,4-2 1422,0 1 1422,2 2 1422,2-2 1422,12 3 1437,-22-5 1437,10 5 1437,12 0 1437,-20-4 1453,2 1 1453,-1-1 1453,4 4 1453,1-2 1453,-4 2 1468,-1-2 1468,2 0 1468,-4 0 1468,2 1 1484,-1-2 1484,6 1 1484,1 2 1484,13 0 1500,-26-2 1500,26 2 1500,-20-2 1500,20 2 1515,-16-2 1515,5 0 1515,11 2 1531,0 0 1531,-25 0 1531,25 0 1531,-14-2 1531,14 2 1547,0 0 1547,-11 0 1547,11 0 1547,0 0 1562,0 0 1562,0 0 1562,-19-2 1562,19 2 1578,0 0 1578,0 0 1578,0 0 1578,0 0 1593,0 0 1593,-13 0 1593,13 0 1593,0 0 1593,0 0 1609,0 0 1609,0 0 1609,0 0 1625,0 0 1625,0 0 1625,0 0 1625,0 0 1640,0 0 1640,0 0 1640,0 0 1640,-19-2 1640,19 2 1656,0 0 1656,0 0 1656,0 0 1656,0 0 1672,0 0 1672</inkml:trace>
  <inkml:trace contextRef="#ctx0" brushRef="#br0">31457 5429 0,'0'0'0,"0"0"0,0 0 0,-4-4 15,4 4 15,0 0 15,-2-8 15,2 8 31,0 0 31,0 0 31,-2-8 31,2 8 47,0 0 47,0 0 47,0 0 47,2-11 62,-2 11 62,0 0 62,6-5 62,-6 5 78,8-5 78,-8 5 78,13-2 78,-4 0 93,-9 2 93,19 0 93,-19 0 93,18 4 93,-9-3 109,2 5 109,-1-3 109,-1 4 109,-2-2 125,4 7 125,1 4 125,-4-6 125,-1 2 140,-3-2 140,0 0 140,0-1 140,0 8 156,-4-3 156,0-2 156,0-2 156,0 1 172,0-1 172,-4-2 172,2 0 172,0 1 187,-2-1 187,0 0 187,2-2 187,2-6 203,-2 11 203,-1-6 203,3-5 203,-6 7 203,6-7 218,-2 6 218,2-6 218,0 0 218,0 0 234,0 0 234,0 0 234,0 0 234,0 0 250,2-27 250,2 12 250,1-1 250,1 0 265,0 1 265,0 1 265,1 0 265,0 0 281,5-1 281,-1 0 281,-3 1 281,7 4 297,-7-4 297,6 3 297,0 0 297,-3 3 312,1 0 312,-3 3 312,0 1 312,0-1 328,3-1 328,-4 4 328,1 0 328,-9 2 343,17-2 343,-17 2 343,18 2 343,-18-2 343,14 4 359,-6 2 359,2 1 359,-5 0 375,1 4 375,1 3 375,3 3 375,-6-1 375,3 1 390,-5-1 390,0-1 390,3 1 390,-5-4 406,2 0 406,-2 1 406,0-5 406,0 2 422,2-3 422,-2 3 422,0-10 422,0 9 437,0-9 437,0 11 437,0-11 437,0 5 453,0-5 453,0 0 453,0 0 453,0 9 468,0-9 468,0 0 468,0 0 468,0 0 468,0 0 484,8-22 484,-6 11 484,4-5 500,1 0 500,0-3 500,2 5 500,0-3 500,0 1 515,-2-1 515,5 3 515,-3 0 515,2 2 531,1-1 531,1 1 531,-1 0 547,-3 4 547,4-3 547,-1 3 547,-3 0 547,9 0 562,-6 3 562,-1-1 562,-2 4 562,0 0 578,-9 2 578,11-5 578,-11 5 578,0 0 593,0 0 593,21 5 593,-21-5 593,9 8 609,-5-4 609,2 4 609,-2 1 609,1-1 625,-1 1 625,-2 0 625,3-1 625,-5 3 640,2-3 640,0 3 640,0-1 640,4 6 640,-4-4 656,-2-1 656,2-1 656,-2-1 656,2 1 672,-2-10 672,2 14 672,-2-5 672,0-2 687,3-1 687,-1 3 687,-2-9 687,6 11 703,-6-11 703,13 3 703</inkml:trace>
  <inkml:trace contextRef="#ctx0" brushRef="#br0">32564 5273 0,'0'0'0,"0"-12"15,0 12 15,0 0 15,0 0 15,2-9 31,-2 9 31,0 0 31,0 0 31,0 0 47,0 0 47,0 0 47,0 0 47,0 0 62,0 0 62,0 0 62,0 0 62,0 0 62,0 0 78,0 0 78,-27 33 78,17-16 94,2-3 94,-1 5 94,-1-5 94,3 4 109,-1 1 109,3-3 109,-2 3 109,4 0 109,1-3 125,-2 2 125,1-2 125,3 2 125,3-2 140,-1-4 140,2 0 140,-1-1 140,2-1 156,-1-4 156,3 5 156,0-5 156,2-1 172,0-1 172,0 3 172,0-7 172,1 2 187,-10-2 187,20 0 187,-4-6 187,2-2 203,0-2 203,-1-2 203,7-14 203,-3 0 219,0-1 219,-4 0 219,0-1 219,-6 3 234,1 7 234,-5-1 234,1 0 234,-1 5 250,1-2 250,-4 3 250,0 0 250,-1 4 250,-1 0 265,2 3 265,-2-2 265,-2 8 265,3-14 281,-3 14 281,2-10 281,-2 10 297,2-9 297,-2 9 297,0 0 297,3-11 297,-3 11 312,0 0 312,2-5 312,-2 5 312,0 0 328,0 0 328,0 0 328,0 0 328,0 0 344,0 0 344,0 0 344,0 0 344,0 0 359,-12 20 359,10-10 359,-7 7 359,5-4 375,-4 3 375,2 0 375,-1 3 375,1-1 375,1 2 390,-2-2 390,0 2 390,2-2 390,-1 1 406,-1 1 406,0-1 406,0-1 406,3 1 422,-1-4 422,1 5 422,-3-2 437,4-5 437,-1-1 437,4-2 437,-3 1 437,-1-4 453,4 2 453,0-9 453,-2 14 453,-1-9 469,3-5 469,-2 9 469,2-2 469,0-7 484,-2 8 484,2-8 484,0 0 484,-2 8 500,2-8 500,0 0 500,-2 6 500,2-6 515,0 0 515,0 0 515,0 0 515,-3 9 531,3-9 531,0 0 531,0 0 531,0 0 547,0 0 547,0 0 547,0 8 547,0-8 562,0 0 562,0 0 562,0 0 562,0 0 562,-3 5 578,3-5 578,0 0 578,0 0 578,0 0 594,0 0 594,0 0 594,0 0 594,0 0 609,0 0 609,0 0 609,0 0 609,0 0 625,0 0 625,-2 11 625,2-11 625,0 0 640,0 0 640,0 0 640,0 0 640,0 0 640,0 0 656,0 0 656,0 0 656,0 0 672,0 0 672,0 0 672,0 0 672,0 0 672,0 0 687,0 0 687,0 0 687,0 0 703,0 0 703,0 0 703,0 0 703,0 0 719,0 0 719,0 0 719,0 0 719,0 0 719,0 0 734</inkml:trace>
  <inkml:trace contextRef="#ctx0" brushRef="#br0">5284 5886 0,'0'0'0,"0"0"0,0 0 16,0 0 16,0 0 16,0 0 16,0 0 16,-5-9 32,5 9 32,0 0 32,0 0 47,0 0 47,-16-4 47,16 4 47,0 0 47,-25 0 63,25 0 63,0 0 63,-32 7 63,13-6 78,0 4 78,2-2 78,4 0 78,-1 3 94,14-6 94,-20 6 94,12-4 94,8-2 110,-13 5 110,13-5 110,-11 9 110,11-9 125,-5 7 125,5-7 125,-5 12 125,5-12 141,0 16 141,0-16 141,2 17 141,1-1 157,2 0 157,-3 1 157,0-3 157,0 6 172,-2-3 172,0 2 172,3 0 172,-6 1 172,1 0 188,0-3 188,0 3 188,-3 1 188,0-4 203,-2 1 203,5-2 203,0 3 203,-2-3 219,1-1 219,1 1 219,0-1 219,0-3 235,4-2 235,-2 1 235,0-2 235,4 0 250,-1 7 250,5 1 250,-1-3 250,-2 1 266,4 1 266,-4-3 266,1 1 266,-1-2 282,-3 1 282,3-3 282,-5 0 282,5 6 297,-5-1 297,0 1 297,2-1 297,-6 3 313,1 1 313,0-3 313,-4 3 313,3-6 328,0 4 328,-1-4 328,-1 1 328,0 2 344,2-4 344,-1 0 344,3-3 344,0 2 360,0-3 360,0 3 360,-1-1 360,1 5 360,0 2 375,-6 0 375,8-1 375,-2-2 375,-2 1 391,4-1 391,-3-3 391,1-1 391,2 0 407,-2-2 407,2-8 407,0 15 407,0-7 422,0-8 422,0 16 422,2-9 422,0 2 438,5-2 438,-1-1 438,11 4 438,2-1 453,-4-1 453,6 1 453,2-4 453,-3-3 453,16 5 469</inkml:trace>
  <inkml:trace contextRef="#ctx0" brushRef="#br0">5870 6479 0,'0'0'15,"-2"-18"15,-1 10 15,3 8 15,-3-20 15,3 20 31,0-17 31,0 17 31,0-25 47,0 12 47,0-3 47,0 4 47,-2-7 47,2 19 62,0-22 62,0 14 62,0 8 62,0-15 78,0 15 78,0-10 78,0 10 78,0 0 94,0-13 94,0 13 94,0 0 94,0 0 109,0 0 109,0 0 109,0 0 109,0 0 125,0 0 125,0 0 125,-9 42 125,7-12 125,-4 5 140,3 2 140,-2 0 140,-2 5 140,5-4 156,-4 3 156,3-1 156,1-4 156,-4 0 172,3-1 172,-4-2 172,5-2 187,-1-9 187,3-2 187,-4-5 187,2 1 203,2-3 203,0-1 203,0-2 203,0-10 203,-3 14 219,3-14 219,0 11 219,0-11 219,-2 10 234,2-10 234,0 0 234,0 0 234,0 12 250,0-12 250,0 0 250,0 0 250,0 0 265,0 0 265,0 12 265,0-12 265,0 0 281,0 0 281,0 0 281,0 0 281,0 0 281,0 0 297,0 8 297,0-8 297,0 0 312</inkml:trace>
  <inkml:trace contextRef="#ctx0" brushRef="#br0">5979 6531 0,'0'0'0,"0"0"16,0 0 16,0 0 16,0 0 16,0 0 31,0 0 31,0 0 31,0 0 31,0 0 47,0 0 47,0 0 47,0 0 47,0 0 63,0 0 63,0 0 63,0 0 63,0 0 78,0 0 78,-25 19 78,20-16 78,5-3 94,-13 12 94,6-8 94,0 3 94,0-3 109,7-4 109,-9 8 109,5-2 109,4-6 125,-8 7 125,8-7 125,-6 4 125,6-4 141,0 0 141,0 0 141,-9 8 141,9-8 141,0 0 156,0 0 156,0 0 156,-7 6 156,7-6 172,0 0 172,0 0 172,0 0 172,0 0 188,0 0 188,-4 6 188,4-6 188,0 0 203,0 0 203,0 0 203,0 0 203,0 0 219,0 0 219,0 0 219,0 0 219,0 0 234,0 0 234,0 0 234,0 0 234,0 0 234,0 0 250,0 0 250,0 0 250,0 0 266,0 0 266,0 0 266,20-24 266,-14 17 281,0 3 281,-6 4 281,13-8 281,-4 3 281,-9 5 297,14-8 297,-7 7 297,-7 1 313,15-7 313,-15 7 313,14-1 313,-14 1 313,0 0 328,19-3 328,-19 3 328,0 0 328,0 0 344,20 4 344,-20-4 344,7 4 344,-7-4 359,9 8 359,-4-1 359,-5-7 359,4 14 375,-4-5 375,2-1 375,-2 2 375,-2 1 391,0 5 391,-5 1 391,5-3 391,-8 4 391,2-3 406,-1-1 406,2-2 406,-5 0 406,1 1 422,-1-4 422,5 0 422,-1-5 422,1 3 438,2-1 438,-2-2 438,7-4 438,-9 4 453,9-4 453,0 0 453,-13 5 453,13-5 469,0 0 469,0 0 469,0 0 469,0 0 484,0 0 484,-28-7 484,28 7 484,0 0 500,-10-6 500,10 6 500,0 0 500,-11-6 516,11 6 516,0 0 516,-4-4 516,4 4 531,0 0 531,0 0 531,0 0 531,-9-7 547,9 7 547,0 0 547,0 0 547,0 0 563,0 0 563,0 0 563,0 0 563,0 0 578,0 0 578,0 0 578,0 0 578,0 0 578,39 11 594,-22-9 594,2 2 594,2 2 594,-1-3 609,3 2 609,-2-1 609,13 4 609,-2-4 625,-5 3 625,-7-3 625,-1 0 625,-1 0 641,2 0 641,-3 1 641,0-1 641,-2 0 656,-2 2 656,-1-2 656,-3 0 656,-1 2 656,-1 1 672,-7-7 672,10 5 672,-10-5 672</inkml:trace>
  <inkml:trace contextRef="#ctx0" brushRef="#br0">6314 6492 0,'-4'-13'0,"4"13"15,-4-10 15,4 10 15,-3-8 15,3 8 31,0 0 31,-2-12 31,2 12 31,0 0 47,0 0 47,-5-11 47,5 11 47,0 0 62,0 0 62,0 0 62,0 0 62,-2 29 78,2-12 78,0 3 78,-3 0 78,6 11 93,-1-6 93,3-2 93,-3-3 93,3-2 93,1 3 109,3-4 109,-1-1 109,-2-2 109,3 3 125,0-7 125,1-1 125,-3-1 125,-1-2 140,3-2 140,-9-4 140,16 4 140,-16-4 156,19-2 156,-19 2 156,18-10 156,-9 3 172,3-5 172,-4-4 172,1-5 172,3-8 187,-5-1 187,0-3 187,1 2 187,-4 7 203,-4 1 203,2 4 203,-2 3 203,2-1 218,-2 5 218,2 0 218,-2 3 218,0 2 234,0 7 234,2-13 234,-2 13 234,0-8 250,0 8 250,0 0 250,0 0 250,0 0 250,0 0 265,0 0 265,0 0 265,0 0 265,0 0 281,0 33 281,0-17 281,3 1 281,-1-2 297,-2 2 297,2 0 297,0-1 297,-2 2 312,2 1 312,3-2 312,-3 1 312,1-2 328,-1 1 328,1-1 328,1 1 328,-2-3 343,0-4 343,3 1 343</inkml:trace>
  <inkml:trace contextRef="#ctx0" brushRef="#br0">6905 6629 0,'0'0'0,"0"0"0,23 15 0,-21-7 16,3 6 16,-3 5 16,-2-3 16,2 3 32,-4 0 32,2 1 32,-2 1 32,2-1 47,-3-2 47,1 3 47,-2 0 47,2-3 63,-1 2 63,-1-1 63,-2 0 63,4-4 79,-4 2 79,-3-5 79,-3 3 79,1 1 94</inkml:trace>
  <inkml:trace contextRef="#ctx0" brushRef="#br0">7735 6547 0,'0'0'16,"0"0"16,0 0 16,0 0 31,0 0 31,0 0 31,12 8 31,-12-8 31,2 13 47,-2-8 47,0 4 47,0 1 47,0 1 63,-2 5 63,-3 0 63,2 1 63,-3-1 78,-1 3 78,1-1 78,-13 9 78,-2 1 94,1 0 94,-3-4 94,-4-1 94,1 2 109,-3-3 109,-1-1 109,0 0 109,8-9 125,-1-2 125,2-2 125</inkml:trace>
  <inkml:trace contextRef="#ctx0" brushRef="#br0">8803 6314 0,'0'0'0,"2"-5"16,-2 5 16,2-8 16,-2 8 16,0 0 32,5-10 32,-3 1 32,-2 9 32,2-12 47,-2 12 47,0-15 47,0 9 47,0 6 47,2-16 63,-2 8 63,0-1 63,0-1 79,2 2 79,-2-3 79,4 0 79,-4 0 94,0 1 94,0 1 94,2 1 94,0 0 94,-2 8 110,2-16 110,-2 16 110,0-11 110,0 11 125,0 0 125,0 0 125,0 0 125,0 0 141,0 0 141,7 35 141,-7-4 141,2 6 157,-2 0 157,-2 2 157,-3 4 157,3-4 172,-2 4 172,2-4 172,-2 4 172,2-6 188,-2-2 188,-1 1 188,3-5 188,0-7 204,-2-1 204,1-10 204,3 4 204,-2-4 219,2-3 219,0-2 219,-2-1 219,2 0 235,0-7 235,-3 10 235,3-10 235,0 0 250,0 0 250,0 0 250,0 0 250,0 0 266,0 0 266,5-28 266,0 9 266,1-11 282,-1-5 282,3 2 282,0-2 282,3-2 282,-2 4 297,3 0 297,-3 0 297,2 0 297,5 0 313,-3 3 313,6 4 313,-6 3 313,-1 4 329,2 2 329,-2 1 329,-1 2 329,0 2 344,-1 1 344,-4 3 344,-1 1 344,1 2 360,-1-2 360,-5 7 360,9-7 360,-9 7 375,0 0 375,9-3 375,-9 3 375,0 0 375,0 0 391,0 0 391,11 14 391,-11-6 391,0-8 407,-2 17 407,-2-6 407,-1 4 407,-4 2 422,-3 0 422,1 0 422,-3-4 422,1-1 438,0 3 438,-2-2 438,2-2 454,3 0 454,1-1 454,3-2 454,-3 1 454,1-5 469,4 3 469,-3-2 469,7-5 469,-8 13 485,5-9 485,3-4 485,-9 13 485,6-8 500,3-5 500,-6 8 500,6-8 500,0 12 516,0-12 516,0 15 516,0-6 516,4-1 532,7 6 532,1-1 532,-1-1 532,6-2 547,-2 2 547,4 1 547,-2-4 547,15 6 547,-6-4 563,-3-1 563,-3-4 563,0 3 563,1-4 579,2 2 579,-3-7 579,1 1 579,0-2 594,-3 1 594</inkml:trace>
  <inkml:trace contextRef="#ctx0" brushRef="#br0">9489 6198 0,'0'0'0,"6"-11"0,-6 11 16,5-10 16,-5 10 16,0 0 16,0 0 16,0 0 31,0 0 31,0 0 31,0 0 31,0 0 47,0 0 47,0 44 47,-2-24 47,-1-2 63,3 3 63,0 0 63,0-4 63,0 5 78,3-4 78,-3-2 78,5 1 78,0-2 94,1 0 94,1-4 94,-3-1 94,6 1 110,-1-6 110,-3 2 110,13-1 110,-6 2 125,6-5 125,-4 1 125,4-4 125,-1-2 125,0 0 141,3-5 141,-3 1 141,-2-6 141,12-8 156,-8 1 156,1-8 156,-3 0 156,-2-6 172,-2 1 172,-5-1 172,-3 0 172,-1-1 188,-1 11 188,-4 2 188,0 4 188,0 2 203,0 3 203,0 2 203,-2 0 203,2 2 219,0 8 219,-2-15 219,2 15 219,0-10 235,0 10 235,0-8 235,0 8 235,0 0 250,0 0 250,0 0 250,0 0 250,0 0 266,0 0 266,-16 26 266,12-11 266,-2 4 281,4 1 281,-2 0 281,-3 9 281,5-4 281,0-2 297,0-5 297,2 3 297,0 7 313,0 3 313,4-6 313,-4-5 313,4 1 328,1 9 328,-1-7 328,4 0 328,-1-6 328,-1 0 344,3-1 344,-1-2 344,0-2 344,3 0 360,4-6 360,-4-3 360,-11-3 360</inkml:trace>
  <inkml:trace contextRef="#ctx0" brushRef="#br0">10194 6391 0,'0'0'0,"0"-13"0,0 13 16,0 0 16,0 0 16,0 0 16,0 0 31,0 0 31,0 0 31,0 0 31,9-8 47,-9 8 47,0 0 47,0 0 47,0 0 62,0 0 62,0 0 62,36 12 62,-26-3 78,-4-1 78,1-1 78,3 7 78,-4-1 94,3 4 94,-2 2 94,-5 0 94,-2-1 94,-2 0 109,-3 3 109,1-1 109,0 9 109,-5 0 125,1-7 125,-1-1 125,3-4 141,1-3 141,0-2 141,-2-1 141,3-1 141,-1-2 156,3 1 156,2-9 156,-4 12 156,4-12 172,-2 8 172,2-8 172,0 0 172,13 13 187,-4-10 187,9 2 187,3-1 187,13-2 203,3-6 203,1-6 203,-2-3 203,6 1 219</inkml:trace>
  <inkml:trace contextRef="#ctx0" brushRef="#br0">11147 6588 0,'2'19'15,"-2"-3"15,0 2 15,-2-1 15,-2 2 31,-1 1 31,1 11 31,-6 0 31,-1 2 47,-3-1 47,-4 4 47,-3-1 47,-2-3 62,1 1 62,1-4 62</inkml:trace>
  <inkml:trace contextRef="#ctx0" brushRef="#br0">11731 6063 0,'0'0'0,"0"0"0,2-8 0,-2 8 16,0 0 16,0 0 16,0 0 16,0 0 31,0 0 31,13 15 31,-7 2 31,3 15 47,-3-1 47,1 5 47,0-1 47,2 3 62,-2-1 62,-3 5 62,-4-2 62,5 0 78,-1 0 78,-6-2 78,4-5 78,1-1 78,-3-5 94,0-8 94,0-1 94,0-2 94,0-3 109,0-1 109,0-1 109,0-3 109,3-2 125,-3-6 125,-3 12 125,3-12 125,3 6 141,-3-6 141,0 9 141,0-9 141,0 0 156,0 0 156,0 0 156,0 0 156,17-30 172,-7 15 172,8-17 172,0 2 172,0-4 187,-2-2 187,2 1 187,-1 0 187,1 2 187,-2-2 203,0 5 203,2 1 203,3 2 219,-4 1 219,0 7 219,-6 2 219,3 3 234,-1 2 234,-6 1 234,3 3 234,-4 0 250,1 4 250,-3 0 250,-4 4 250,10-4 266,-10 4 266,0 0 266,0 0 266,13 8 266,-10 2 281,-3 7 281,0-1 281,-5 2 281,1 1 297,-3-1 297,-1 0 297,2 3 297,-7 6 312,-2-4 312,0 3 312,1-5 312,0-4 328,2-4 328,-1 0 328,0 0 328,-1-1 328,3-4 344,4-2 344,-3 1 344,6-2 344,-3 0 359,3-1 359,4-4 359,-7 6 359,7-6 375,-7 6 375,7-6 375,-5 5 375,5-5 391,0 0 391,-6 5 391,6-5 391,0 0 406,-3 7 406,3-7 406,0 0 406,0 13 422,3-4 422,3-1 422,-4 3 422,8 3 437,1 2 437,0 1 437,10 8 437,2-3 437,1-1 453,2 2 453,-5-7 453,4 5 469,-5-7 469,1-1 469,-5-4 469,2 2 484,3-7 484</inkml:trace>
  <inkml:trace contextRef="#ctx0" brushRef="#br0">12591 6085 0,'4'-4'0,"-4"4"0,2-6 16,-2 6 16,0 0 16,0 0 16,0 0 31,0 0 31,0 0 31,0 0 31,3 28 31,-6-9 47,1 14 47,2 3 47,-6-2 47,6 0 62,0 3 62,0-6 62,2 2 62,2 0 78,-2-5 78,7-3 78,1-4 78,-1-2 94,6 7 94,4-7 94,-6-3 109,-1-3 109,4-4 109,-2 2 109,-3-5 109,3 0 125,-3-4 125,0-2 125,8-2 125,-4-4 141,6-3 141,-4-3 141,-2-1 141,8-15 156,-4 0 156,-2-3 156,2-6 156,-6 2 172,2-2 172,-7 3 172,1-2 172,-2 5 187,-2 9 187,-3 1 187,1 7 187,-1 3 187,-4 0 203,2 4 203,0 7 203,0-12 219,0 12 219,0 0 219,0 0 219,0 0 219,0 0 234,0 0 234,0 0 234,-19 38 234,17-19 250,-3 2 250,3 10 250,0 4 250,2-5 266,0 3 266,0 2 266,4-1 266,1-2 281,-1 3 281,-2-2 281,5-2 281,3 2 297,-6-2 297,5-7 297,-4-10 297,2-1 297</inkml:trace>
  <inkml:trace contextRef="#ctx0" brushRef="#br0">13309 6522 0,'-5'-8'0,"5"8"16,0 0 16,0 0 16,-2-8 16,2 8 31,0 0 31,0 0 31,0 0 31,0-9 47,0 9 47,0 0 47,0 0 47,0 0 63,0 0 63,0 0 63,7-9 63,-7 9 78,0 0 78,6-4 78,-6 4 78,0 0 94,0 0 94,0 0 94,0 0 94,0 0 109,0 0 109,28 10 109,-28-10 109,4 10 125,-1-4 125,0 2 125,-1 0 125,-2-8 141,0 19 141,2-11 141,-2 3 141,2 5 156,1-2 156,-1-3 156,0 1 156,2 3 156,3 1 172,-2-4 172,2 3 172,2 1 188,-3-2 188,1 1 188,5-1 188,-5 2 203,-1-1 203,2-4 203,-6 1 203,5-2 203,-3 6 219,1-2 219,-1 1 219,-4-5 234,0 1 234,0-1 234,-2 0 234,0-2 234,-3 3 250,3-1 250,0 1 250,-3-4 250,1 2 266,4 1 266,-8-2 266,6 0 266,-2-2 281,-1 1 281,3 1 281,-4-4 281,0 4 281,6-8 297,-11 12 297,4-5 297,1-3 313,-2 0 313,8-4 313,-11 10 313,2-7 313,0 0 328,9-3 328,-18 2 328</inkml:trace>
  <inkml:trace contextRef="#ctx0" brushRef="#br0">13931 5776 0,'10'-4'0,"3"-1"15,8-2 15,-1 1 15,1 1 15,0 4 31,2-2 31,-1 3 31,-4 3 31,0-2 46,-1 4 46,-6-1 46,1 0 46,-4 3 62,-1-2 62,0 2 62,-2 1 62,-3-1 78,1 2 78,-1 2 78,0 7 78,-2-1 93,0 1 93,0 0 93,0-1 93,-2 1 93,2 0 109,-2-1 109,2 4 109,0-3 125,4 1 125,3 1 125,1 13 125,7-2 125,0 0 140,-3 0 140,-1-1 140,3-3 140,0 2 156,-6-6 156,0-4 156,3 9 156,0-3 171,-4-5 171,0-1 171,-2-1 171,-1-1 187,-2 4 187,1-5 187,-1 0 187,2 3 203,-4-3 203,0 2 203,2-1 203,-2-1 218,0 1 218,6-1 218,-8 3 218,4-7 234,-2 4 234,0-3 234,0-1 234,0 1 250,-2-6 250,2 1 250,0 3 250,-4-2 265,4 1 265,-2 0 265,0-2 265,0 3 281,-5 5 281,-2 1 281,-3-3 281,-1-2 296,-3 3 296,0-5 296,2-1 296,-6-2 296,8-5 312,-3-2 312</inkml:trace>
  <inkml:trace contextRef="#ctx0" brushRef="#br0">14850 6329 0,'0'0'0,"0"0"0,0 0 16,21 2 16,-21-2 16,21-2 16,1 4 32,15 1 32,0-2 32,-1 2 32,5-3 47,1 0 47,0 2 47,1 0 47,4-2 63,-5 2 63,0 0 63,3 0 63,-6 0 78,-5-2 78,-7 0 78,-6 2 78,-5-2 94,-2 0 94,-14 0 94,21 0 94,-21 0 94,0 0 110,13 0 110,-13 0 110,0 0 110,0 0 125,0 0 125</inkml:trace>
  <inkml:trace contextRef="#ctx0" brushRef="#br0">15152 6058 0,'0'0'0,"-7"-6"0,7 6 16,0 0 16,0 0 16,0 0 32,0 0 32,0 0 32,0 0 32,2 35 32,0-14 47,5 9 47,-5 5 47,3-4 47,-1 3 63,4 2 63,-2-1 63,1 2 79,2-2 79,-2 2 79,2-1 79,0 2 79,-1-4 94,3 1 94,-2-2 94,3 1 94,-4-4 110,-1-8 110,2-3 110,1-5 110</inkml:trace>
  <inkml:trace contextRef="#ctx0" brushRef="#br0">16150 5744 0,'0'0'0,"-2"-11"16,2 11 16,-4-8 16,4 8 16,-9-9 31,0 6 31,1-2 31,8 5 31,-13-3 47,13 3 47,-11-2 47,11 2 47,0 0 63,0 0 63,-23 2 63,23-2 63,0 0 78,-7 11 78,5-4 78,2-7 78,5 17 78,-1-9 94,-2 0 94,5 8 94,-3-4 110,3 5 110,0-5 110,-4-1 110,1-1 110,0-2 125,-1 1 125,-3 0 125,0 2 125,2-1 141,-2 7 141,-2-4 141,-5 3 141,5 2 156,-3-1 156,1-1 156,1 1 156,-2-4 172,3 4 172,0 0 172,0-1 172,2 1 188,2 1 188,-2-1 188,7 3 188,-2-2 203,2 1 203,4 9 203,-3-5 203,2-3 219,-1 0 219,-2-2 219,3 0 219,-4 2 235,-1 0 235,-1-2 235,0 3 235,3-3 250,-7 2 250,5 9 250,-5-4 250,-2-4 266,-1-1 266,1-2 266,0 1 266,-3 2 281,3-1 281,-2-1 281,-1 1 281,-1 9 281,-2-4 297,6-3 297,-3-3 297,1 1 313,4-2 313,-2 3 313,0 0 313,2-1 313,0 9 328,0-4 328,0-6 328,2-3 328,-2 1 344,4 1 344,1-2 344,-3-2 344,2-1 360,-4-1 360,2-2 360,2-2 360,-2 3 375,2-3 375,1 2 375,-1-1 375,3-1 375,-3 0 391,6-2 391,3 5 391,1-2 391,2 2 406,-2-5 406,4 3 406,-2-1 406,0-6 422,2-2 422,2 0 422,1-7 422</inkml:trace>
  <inkml:trace contextRef="#ctx0" brushRef="#br0">16972 6076 0,'16'-6'0,"-5"2"15,2 2 15,-1 1 15,-1 1 31,4 0 31,-15 0 31,31 1 31,-15 5 47,0 0 47,2 3 47,-4-1 47,4 2 47,-6 6 62,1-1 62,8 12 62,-10-7 62,-2 1 78,-2-2 78,-4 1 78,1 11 78,-4-1 93,-4-3 93,-1-6 93,-2 7 93,-2-3 109,0-7 109,-1-2 109,4 0 109,-1-4 125,3-2 125,-3 1 125,2-5 125,2-1 125,1 2 140,2-7 140,-4 6 140,4-6 156,0 0 156,0 0 156,0 0 156,0 0 156,0 0 172,-5-31 172,12 10 172,0-9 172,5-1 187,-1-2 187,1 3 187,3-2 187,1 2 203,0 1 203,0 0 203,-2 10 203,2 3 218,-3 2 218,2 2 218,0-1 218,6 3 234,-1-1 234,-4 6 234,3-1 234,-4 1 250,4 3 250,-4 0 250,4 6 250,-8 1 265,8 1 265,-8 2 265,3 2 265,-3 4 265,-2 5 281,-3-3 281,6 13 281,-3-1 297,0 4 297,-7-8 297,-2-1 297,0-5 297,-2 0 312,0 3 312,0-2 312,-3-3 312,1-1 328,-1-1 328,3-3 328,0-2 328,0 0 343,-4-1 343,6-8 343,-4 9 343,4-9 359,-2 5 359,2-5 359,0 0 359,0 0 375,0 0 375,0 0 375,-2-27 375,4 9 390,0-2 390,8-11 390,-4-2 390,1 8 390,2-4 406,3 5 406,-3 5 406,0 3 422,0 2 422,2-1 422,-2 5 422,1 0 422,-1 3 437,2 2 437,3-5 437,4 1 437,-4 7 453,4-2 453,0 4 453,-4 0 453,4 2 468,-4 0 468,2 6 468,-3-2 468,6 5 484,-8 1 484,1 2 484,-3 3 484,0-1 484,-3 2 500,2 1 500,-4 0 500,1 1 515,-3 8 515,0-3 515,-2-1 515,0 3 531,0-3 531,0-6 531,-2 0 531,2-1 547,0-5 547,0 1 547,0-5 547,-2 0 562,4-2 562,-2-6 562,0 0 562,0 0 562,6 7 578</inkml:trace>
  <inkml:trace contextRef="#ctx0" brushRef="#br0">20407 6087 0,'6'-6'0,"1"4"16,-7 2 16,9 0 16,-9 0 16,20 0 31,-20 0 31,28 6 31,-15 0 31,8 2 47,-5 3 47,0 1 47,0 2 47,-2 0 63,-6 1 63,7 1 63,-6 1 63,-3-3 63,1 5 78,-7-7 78,3 0 78,-3 7 78,-5-4 94,-2-3 94,3-2 94,-10 2 94,7-4 110,-4 1 110,2-3 110,-1 0 110,3-5 125,3 2 125,4-3 125,-16 0 125,16 0 141,-9-6 141,4 0 141,5-4 141,0-1 156,5-7 156,1-15 156,6 2 156,6 0 172,-4-2 172,7 1 172,1 5 172,1 2 188,2 2 188,-1 7 188,0-1 188,5 3 188,-5 6 203,-1 0 203,-8 3 203,4 2 203,-4 3 219,4 0 219,-1 3 219,-6 2 219,1-1 235,-1 4 235,-1 3 235,1 1 235,-3 1 250,-3 4 250,-1 2 250,-3 1 250,2 12 266,-8-8 266,2-4 266,-3 1 266,1 0 281,-3-3 281,-3 1 281,2-3 281,-1-2 281,0-1 297,-3 0 297,3-6 297,2 2 313,0-5 313,2 0 313,5-4 313,-11 4 328,11-4 328,0 0 328,0 0 328,0 0 328,-2-19 344,7 2 344,1-3 344,8-8 360,2-1 360,5-2 360,-6 4 360,6 3 360,0 7 375,-6-2 375,0 8 375,-2-2 375,1 5 391,-1 0 391,-2 1 391,1 1 391,-3 3 406,0-1 406,3 3 406,-12 1 406,18 5 422,-8-4 422,-2 5 422,1 0 422,3 9 438,-1-3 438,-2 4 438,0 1 438,-1 0 438,-2 0 453,1 0 453,-1 4 453,0-4 453,-2 1 469,3-2 469,-5 1 469,0-1 469,3-2 485,-5 2 485,0-3 485,2-2 485,-2-1 500,0-2 500,0-2 500,0-6 500,2 8 516,-2-8 516,0 0 516</inkml:trace>
  <inkml:trace contextRef="#ctx0" brushRef="#br0">21458 5966 0,'0'0'15,"2"-6"15,-2 6 15,4-7 15,-4 7 31,0 0 31,3-8 31,-3 8 31,2-5 46,-2 5 46,0 0 46,0 0 46,0 0 62,4-5 62,-4 5 62,0 0 62,0 0 78,0 0 78,0 0 78,0 0 78,0 0 78,0 0 93,19 13 93,-15-8 93,1 2 93,-3-1 109,2 2 109,2 0 109,-2 2 125,3 6 125,-1-3 125,1 1 125,-3-2 125,2-1 140,-4-1 140,2 1 140,1-3 140,-3 2 156,0-4 156,-2 2 156,5 0 156,-3-1 171,-2-1 171,2 2 171,-2-8 171,0 10 187,0-10 187,5 7 187,-5-7 187,3 8 203,-3-8 203,2 5 203,-2-5 203,0 0 218,0 0 218,0 9 218,0-9 218,0 0 234,0 0 234,0 0 234,0 8 234,0-8 250,0 0 250,0 0 250,0 0 250,0 0 265,0 0 265,0 0 265,2 7 265,-2-7 265,0 0 281,0 0 281,0 0 281,0 0 281,0 0 296,0 0 296,0 0 296,0 0 296,0 0 312,0 8 312,0-8 312,0 0 312,0 0 328,0 0 328,0 0 328,0 0 328,0 0 343,0 0 343,0 0 343,0 0 343,0 0 343,0 0 359,0 6 359,0-6 359,0 0 375,0 0 375,0 0 375,0 0 375,0 0 375,0 0 390,0 0 390,0 0 390,0 0 390,0 0 406,0 0 406,0 0 406,0 0 406,0 0 421,0 0 421,0 0 421,0 0 421,0 0 437,0 0 437,0 0 437,0 0 437,0 0 453,0 0 453,0 0 453,0 0 453,0 0 468,0 0 468,0 0 468,0 0 468,0 0 484,0 0 484,0 8 484,0-8 484,0 0 484,0 0 500,0 0 500,0 0 500,0 0 500,0 0 515,0 0 515,0 0 515,0 0 531,0 0 531,0 0 531,0 0 531,0 0 531,0 0 546,0 0 546,0 0 546,0 0 546,0 0 562,0 0 562,0 0 562,0 0 562,0 0 578,0 0 578,0 0 578,0 0 578,0 0 593,0 0 593,0 0 593,0 0 593,0 0 609,0 0 609,0 0 609,0 0 609,0 0 625,-16 5 625</inkml:trace>
  <inkml:trace contextRef="#ctx0" brushRef="#br0">18356 6187 0,'0'0'0,"-11"-11"0,11 11 16,0 0 16,0 0 16,0 0 16,0 0 16,0 0 31,0 0 31,0 0 31,0 0 31,0 0 47,0 0 47,0 0 47,0 0 47,0 0 63,0 0 63,0 0 63,0 0 63,0 0 78,0 0 78,0 0 78,0 0 78,0 0 94,0 0 94,-6-6 94,6 6 94,0 0 109,4-7 109,-4 7 109,0-8 109,0 8 125,2-10 125,0 3 125,-2-1 125,0 1 141,2 2 141,-2-3 141,2 3 141,-2-1 156,0 6 156,3-8 156,-3 8 156,0-6 156,0 6 172,2-9 172,-2 9 172,0 0 188,0-8 188,0 8 188,0 0 188,0 0 203,0 0 203,0 0 203,0 0 203,0 0 203,0 0 219,-9 21 219,5-13 219,-2 14 219,2-3 234,-5 10 234,5-2 234,-1-9 234,3 3 250,0 0 250,2-3 250,2 2 250,-2-1 266,2-1 266,3-1 266,-1-1 266,0-4 281,1 3 281,-1-7 281,4 1 281,-4-1 281,3-4 297,-1 2 297,1-4 297,1 1 313,1 0 313,-1-3 313,-8 0 313,19-6 313,-10 1 328,5-5 328,-1-2 328,4-2 328,-2-11 344,2 5 344,-4 2 344,3-10 344,-2 6 359,-3 5 359,-2 0 359,-2 0 359,4 2 375,1-4 375,-5 5 375,-1-2 375,3 2 391,1-2 391,-3 0 391,-3 4 391,3 2 406,-5 0 406,2-1 406,4 2 406,-4 2 422,1-3 422,-3 1 422,5 4 422,-3-4 438,-1 3 438,2 0 438,-3-1 438,0 3 453,-2 0 453,0 4 453,7-6 453,-7 6 469,0 0 469,0 0 469,0 0 469,0 0 469,0 0 484,-3 18 484,-1-9 484,4 1 484,-4 4 500,-1 3 500,2-1 500,1 1 500,0 4 516,-1-6 516,-1 7 516,4-4 516,0 0 531,0 0 531,0 1 531,0-2 531,0 2 531,0-1 547,2-1 547,3-1 547,-5 1 563,0-1 563,4 2 563,-4-4 563,5 1 578,-2-5 578,-1 1 578,-2-3 578</inkml:trace>
  <inkml:trace contextRef="#ctx0" brushRef="#br0">18791 6416 0,'0'0'0,"0"0"0,7-5 16,-7 5 16,0 0 16,0 0 16,0 0 31,0 0 31,12 10 31,-10-3 31,-2 2 47,5 8 47,-5 0 47,-5 13 47,5-2 47,-2 0 62,2 3 62,-2-2 62,-3 4 62,0 0 78,-2 0 78,3-1 78,-5 0 78,-1-1 94,1-2 94,1 3 94,-1-9 94,-1-5 109,3-4 109,1 2 109</inkml:trace>
  <inkml:trace contextRef="#ctx0" brushRef="#br0">19509 6512 0,'0'0'0,"0"0"15,0 0 15,-4 9 15,4-9 31,0 0 31,-7 12 31,3-10 31,4-2 31,-11 8 47,11-8 47,-12 7 47,12-7 47,-7 5 62,7-5 62,-4 2 62,4-2 62,0 0 78,0 0 78,0 0 78,0 0 78,0 0 93,0 0 93,0 0 93,0 0 93,0 0 93,0 0 109,0 0 109,0 0 109,17-14 109,-17 14 125,0 0 125,0 0 125,13-2 125,-13 2 140,0 0 140,0 0 140,0 0 140,0 0 156,0 0 156,0 0 156,0 0 156,0 0 172,0 0 172,0 0 172,0 0 172,0 0 187,0 0 187,-19 19 187,19-19 187,0 0 203,-7 1 203,7-1 203,0 0 203,0 0 203,0 0 218,0 0 218,0 0 218,0 0 218,0 0 234,0 0 234,0 0 234,0 0 250,0 0 250,0 0 250,0 0 250,0 0 250,30-8 265,-30 8 265,0 0 265,0 0 265,0 0 281,0 0 281,0 0 281,0 0 281,0 0 297,11 4 297,-11-4 297,0 0 297,0 0 312,0 0 312,-4 11 312,4-11 312,0 0 328,0 0 328,0 0 328,-9 8 328,9-8 343,0 0 343,0 0 343,0 0 343,0 0 359,0 0 359,0 0 359,0 0 359,0 0 359,0 0 375,0 0 375,0 0 375,0 0 375,9-24 390,-1 22 390,0-1 390,1-1 390,-9 4 406,18 0 406,-18 0 406,20 4 406,-10 1 422,-1 0 422,4 3 422,-1 4 422,-3 3 437,-2 0 437,-1-1 437,0 5 437,-6 3 453,-6-4 453,-2 11 453,-1 1 453,-10 2 468,-1-3 468,-5-1 468,-7 4 468,-2-1 468,0-3 484,-6 0 484,6 2 484,-25 3 500,-1 1 500,15-12 500</inkml:trace>
  <inkml:trace contextRef="#ctx0" brushRef="#br0">21613 6155 0,'6'-2'0,"-6"2"0,5-5 0,-5 5 15,2-5 15,-2 5 15,7-7 15,-7 7 31,3-6 31,-3 6 31,4-7 31,1 3 47,-5 4 47,2-5 47,-2 5 47,4-6 62,1 1 62,-3-1 62,-2 0 62,0 6 78,4-8 78,-1 4 78,-3 4 78,3-9 94,-1 5 94,-2 4 94,2-11 94,-2 8 109,0 3 109,2-9 109,-2 6 109,0 3 109,3-8 125,-3 8 125,0-9 125,0 9 125,0-6 140,0 6 140,0-9 140,0 9 140,0 0 156,0-8 156,0 8 156,0 0 156,0-5 172,0 5 172,-3-7 172,3 7 172,0 0 187,-2-6 187,2 6 187,0 0 187,-2-4 187,2 4 203,0 0 203,0 0 203,0-6 219,0 6 219,0 0 219,0 0 219,0 0 219,0 0 234,-5-6 234,5 6 234,0 0 234,0 0 250,0 0 250,0 0 250,0 0 250,0 0 265,0 0 265,0 0 265,0 0 265,-14 8 281,14-8 281,0 0 281,0 0 281,-6 4 297,6-4 297,0 0 297,0 0 297,0 0 312,0 0 312,-5 4 312,5-4 312,0 0 328,0 0 328,0 0 328,0 0 328,0 0 344,0 0 344,0 0 344,0 0 344,0 0 359,0 0 359,-7-14 359,7 14 359,3-15 375,-3 7 375,0 0 375,2 2 375,-2-3 375,0 2 390,0 0 390,0 7 390,0-12 390,2 8 406,-2 4 406,0-11 406,0 11 406,0 0 422,0-10 422,0 10 422,0 0 422,0 0 437,2-7 437,-2 7 437,0 0 437,0 0 453,0 0 453,0 0 453,-12 38 453,6-20 469,4 2 469,-3 12 469,-1-2 469,3 3 484,-2-2 484,3 0 484,2-6 484,0-2 484,0-3 500,2 2 500,6-3 500,-6 0 500,4-1 515,3-3 515,1 1 515,-1-4 515,0-2 531,3-1 531,-3-1 531,2-4 531,-3 1 547,4-4 547,6 1 547,1-4 562,-3 1 562,2-8 562,3 1 562,4-11 562,-5 3 578,1-7 578,-3-3 578,0 0 578,-2 4 594,-2-6 594,-2 5 594,-6 2 594,-1 3 609,1-1 609,-1-2 609,-1 6 609,-2-5 625,2 4 625,0 2 625,-4 0 625,2 3 640,0 1 640,-2 4 640,3-3 640,-1 3 640,-2 6 656,2-11 656,-2 11 656,2-7 656,-2 7 672,0 0 672,0 0 672,0 0 672,0 0 687,0 0 687,0 0 687,0 0 687,-2 28 703,0-11 703,0 0 703,-3-1 703,5 4 719,-2-3 719,0 1 719,2 0 719,-2 14 734,2-9 734,2-1 734,0-1 734,-2-1 750,2-2 750,0 1 750,1 0 750,-1-1 750,2-2 765,3 1 765,-3-1 765,4-1 765,-4-3 781,3-1 781,-3-5 781,-4-6 781,15 6 797</inkml:trace>
  <inkml:trace contextRef="#ctx0" brushRef="#br0">22212 6245 0,'0'0'16,"10"-7"16,-10 7 16,0 0 16,9-5 31,-9 5 31,6-6 31,-6 6 31,11-6 31,-11 6 47,10-5 47,-10 5 47,0 0 47,16-2 63,-16 2 63,0 0 63,16 11 63,-11-7 78,1 4 78,-4-2 78,7 10 78,-3-3 94,-4-1 94,-2 5 94,2-1 94,-4 2 110,0-1 110,-1 0 110,-2 0 110,3-1 125,-3-2 125,3-2 125,0-2 125,0 1 141,0-3 141,2-3 141,0-5 141,-3 11 141,3-11 156,0 9 156,0-9 156,3 7 156,-3-7 172,8 8 172,1-4 172,3 1 188,6-3 188,3 2 188,2-4 188,11 0 188,-2-8 203,2-2 203,-2-2 203</inkml:trace>
  <inkml:trace contextRef="#ctx0" brushRef="#br0">23106 6317 0,'0'21'16,"-2"-3"16,-3 0 16,1-1 16,0-1 31,-6 1 31,-1 3 31,2-6 31,-7 14 47,-2-6 47,4-6 47,-6 12 47,3-11 62,2 0 62,3-2 62,-1-1 62,1 3 62,3-8 78,0 2 78,-1-5 78,6-2 94,-3 0 94</inkml:trace>
  <inkml:trace contextRef="#ctx0" brushRef="#br0">23522 5927 0,'0'0'0,"2"-7"0,-2 7 0,0 0 15,0 0 15,6-5 15,-6 5 15,0 0 31,0 0 31,0 0 31,0 0 31,0 0 47,0 0 47,0 0 47,0 0 47,0 0 62,0 0 62,0 0 62,0 0 62,7 22 62,-5-14 78,1 2 78,0 7 78,-3-1 94,2 3 94,0-3 94,0 3 94,-2-7 109,-4 6 109,6-5 109,-6 3 109,4-3 109,0-1 125,0-2 125,-6-1 125,6-9 125,-4 14 140,2-8 140,2-6 140,0 8 140,0-8 156,0 0 156,-5 10 156,5-10 156,0 0 172,0 0 172,0 0 172,0 0 172,0 0 187,0 0 187,0 0 187,2-30 187,1 20 203,3-6 203,0-1 203,3 2 203,-5-1 203,5 1 219,3 1 219,-3-1 219,2 3 219,1 0 234,-1 1 234,-2 3 234,0 2 234,7-2 250,-5 0 250,1 2 250,-3 4 250,3-3 265,-1 5 265,-11 0 265,17 0 265,-17 0 281,21 5 281,-12-1 281,8 5 281,-4 2 297,-1-1 297,-3 5 297,2 2 297,-4-2 312,-2 0 312,1 3 312,-3-1 312,-1 0 328,-2-1 328,0 1 328,0 1 328,0-3 344,-2-1 344,-1-2 344,-1-2 344,2-1 359,2-1 359,0-8 359,-7 14 359,5-10 359,2-4 375,-3 8 375,3-4 375,0-4 375,0 0 390,0 0 390,0 0 390,0 0 390,0 0 406,0 0 406,-5-22 406,10 3 406,0-1 422,4-9 422,2 0 422,1-3 422,1 5 437,2 4 437,-7 5 437,3 1 437,-4 2 453,5 2 453,-3 0 453,2 1 453,1 2 469,3-1 469,2 1 469,-4 2 469,-1 4 484,1-3 484,-2 5 484,-1 0 484,-3 1 484,-7 1 500,0 0 500,25 5 500,-16-3 500,-2 3 515,0 3 515,-2-3 515,-1 6 515,3 4 531,-3 1 531,-2-2 531,0 5 531,4-1 547,-6 1 547,0-1 547,0 1 547,0 0 562,0 3 562,-3-2 562,0-1 562,-1 2 578,2-3 578,2 1 578,-2-1 578,-1-2 594,3 1 594,0-4 594,0-3 594,3-2 609,-1-3 609</inkml:trace>
  <inkml:trace contextRef="#ctx0" brushRef="#br0">24522 5851 0,'0'0'0,"0"0"0,0 0 15,0 0 15,0 0 15,5 18 15,-7-3 31,-1 3 31,-1 12 31,0 0 31,-5-6 31,9 7 46,-3-6 46,-2-4 46,5 1 46,0-4 62,0 1 62,5 2 62,-2-3 62,-1-3 78,2 3 78,1-4 78,4-1 78,-7-3 93,8-3 93,-6 0 93,3-3 93,1 1 109,2-4 109,-10-1 109,28-1 109,-11-8 125,2 1 125,-1-4 125,9-11 125,-2-3 140,3-2 140,-1-1 140,-1-1 140,-4 0 156,-1 1 156,-3-1 156,-7 8 156,-2 6 171,1 2 171,-6 1 171,1 5 171,-1-3 171,-2 5 187,3 0 187,-5 6 187,2-6 203,-2 6 203,0 0 203,0 0 203,0 0 203,0 0 218,0 0 218,0 0 218,0 0 218,-11 22 234,9-11 234,-3 6 234,-1-1 234,0 2 250,0 0 250,-3 12 250,4 3 250,3-3 265,2 0 265,-5-5 265,5 8 265,-2-4 281,-1-4 281,3-2 281,3-7 281,-3 2 296,2-4 296,1-3 296,1-3 296</inkml:trace>
  <inkml:trace contextRef="#ctx0" brushRef="#br0">25047 6183 0,'4'-10'16,"-4"10"16,0 0 16,2-8 16,-2 8 32,0 0 32,6-10 32,-6 10 32,4-7 32,-4 7 47,9-8 47,-2 0 47,-3 3 47,4 0 63,-4 1 63,3-3 63,2 4 63,-4-2 79,-5 5 79,13-4 79,-13 4 79,11-2 94,-11 2 94,10-4 94,-10 4 94,0 0 110,0 0 110,0 0 110,16 8 110,-16-8 125,2 10 125,-2-10 125,-2 19 125,-1-3 141,1 1 141,-2-1 141,2 0 141,-1-3 157,3 0 157,-2 4 157,2 0 157,0 0 172,2 0 172,3-1 172,4 2 172,-1 1 172,2-1 188,-1 0 188,0 3 188,3-4 204,-3 0 204,0 0 204,0 2 204,-2-2 219,2-3 219,-3 3 219,-1-1 219,0-2 219,0 3 235,-5-1 235,0-4 235,0 1 235,0-3 250,0 0 250,-5-2 250,5 3 250,-5-3 266,3 0 266,-3 0 266,1 1 266,-1-1 282,-1-1 282,-1 0 282,0 2 282,-2-5 297,2 0 297,-3-2 297,10-2 297,0 0 297,-26-9 313</inkml:trace>
  <inkml:trace contextRef="#ctx0" brushRef="#br0">25298 5493 0,'7'-8'0,"2"1"15,0 2 15,3 0 15,8-1 31,1 0 31,2 2 31,-1 2 31,-1 0 31,-1 2 46,0 2 46,1 2 46,-2 2 62,-2 2 62,0 1 62,-6 3 62,1 0 78,-3 2 78,-3 3 78,-1-1 78,-3 3 78,-2 2 93,0 12 93,-2-3 93,-3 0 93,-1 2 109,1-4 109,3-2 109,0-4 109,2-2 125,2 11 125,-2-7 125,7 6 125,-3 3 140,3-3 140,7-1 140,-1 2 140,4-1 140,-4-1 156,3 3 156,-5-10 156,0-2 156,-3-5 171,1 1 171,-2 1 171,-3 1 171,3-1 187,-2-1 187,-1 2 187,1 1 203,-3-3 203,0 4 203,3-4 203,-5 2 203,2 0 218,0 1 218,-2-1 218,8-3 218,-8 3 234,2 0 234,0 2 234,5 10 234,4-1 250,-1-1 250,1 2 250,-3-8 250,2 1 265,1 6 265,3-7 265,-5-1 265,2-5 281,-2 2 281,1 1 281,-1-3 281,0 1 296,-3-3 296,2 1 296,1-1 296,-7-1 312,5-3 312,-5-3 312,0 2 312,0-1 328,-2-2 328,3 0 328,-3-6 328,-7 15 328,5-8 343,-7 1 343,-8 1 343,-12 6 343,-8-2 359,-3-4 359,-7 4 359,-27-7 359,-11 2 375,1-5 375</inkml:trace>
  <inkml:trace contextRef="#ctx0" brushRef="#br0">5539 7605 0,'0'0'0,"-6"-8"0,6 8 15,-3-5 15,3 5 15,0 0 15,-5-11 31,5 11 31,-2-10 31,2 10 31,0 0 47,-5-13 47,5 13 47,0-6 47,0 6 62,0 0 62,0 0 62,0-11 62,0 11 78,0 0 78,0 0 78,0 0 78,0 0 93,0 0 93,0 0 93,0 0 93,0 0 93,0 0 109,12 25 109,-9-10 109,1 3 125,-4-1 125,0 1 125,0 0 125,0 2 125,0-2 140,-2 0 140,2-2 140,-2 1 140,-1 1 156,3-3 156,0-2 156,-3-1 172,3-2 172,-2 1 172,2-1 172,0-4 172,0 0 187,0-6 187,0 12 187,2-6 187,-2-6 203,3 12 203,2-5 203,1 1 203,3-2 218,8 5 218,12 0 218,5 1 218,3 1 234,1-2 234,6-5 234,1 0 234,31 2 250,-5 0 250,1 1 250,-17-2 250,15 0 250,4 2 265,-6-1 265,5 0 265,-16-2 265,13 0 281,4 2 281,51 7 281,-52-11 297,-18-2 297,15 4 297,2-4 297,-2 0 312,-15-2 312,-8 0 312,22-2 312,-12 2 328,-9-2 328,20-2 328,1 0 328,2-3 343,-15 6 343,-8-2 343,25 1 343,1-4 359,-4 1 359,-17 5 359,-6-3 359,25 3 375,-2-2 375,-13 2 375,11-2 375,3 2 390,-16 0 390,-9-2 390,24-1 390,-15 2 390,-5-1 406,-2 0 406,27 2 406,-4-5 422,-15 2 422,16-3 422,-15 1 422,-12 3 437,33-2 437,-10 2 437,-10-2 437,-11 0 437,29 0 453,-4 0 453,-3 1 453,1 6 468,1-6 468,-14 2 468,-9 1 468,22 0 468,-15 1 484,-6-1 484,23 3 484,-17-3 484,-8 0 500,25 0 500,-17 0 500,-12 1 500,7-1 515,-5 0 515,4 0 515,0 0 515,23-1 515,-2 1 531,0-4 531,1 1 531,-2-3 547,-1 0 547,-11 2 547,16 0 547,-16 0 547,14-3 562,-14 3 562,-9 0 562,-3 0 562,4-1 578,0 4 578,-7-3 578,1 0 578,1 0 593,-6 0 593,1 1 593,-7 0 593,-5-1 609,-2 2 609,-3-1 609,11 1 609,-6 0 625,-4 0 625,-5 0 625,0 0 625,1 0 640,-1 2 640,2-2 640,1 0 640,0 2 656,1-3 656,-1 2 656,13 1 656,-6-3 672,-3 3 672,9 0 672,-9-1 672,-1-2 687,-1 2 687,-2 1 687,2-3 687,-3 3 703,3-2 703,-2 2 703,-1 0 703,-1 0 703,-19 0 718,38 0 718,-21-2 718,0 2 718,0 0 734,-17 0 734,27-2 734,-27 2 734,30 0 750,-12-2 750,0 2 750,3 0 750,-1 0 765,-1 0 765,4-3 765,11 3 765,0-6 781,-2 5 781,-3-3 781,-3 1 781,8 2 797,0-5 797,-4 4 797,-7-1 797,-3 1 812,5 2 812,-4-3 812,-1 1 812,0-3 812,3 2 828,-3-2 828,15 2 828,-8-2 828,-2 0 843,-4-1 843,-3 5 843,3-4 843,-3-1 859,2 4 859,-1-1 859,-1-2 859,0 1 875,-6 1 875,6-3 875,-2 5 875,-5-4 890,-11 5 890,23-8 890,-16 5 890,-7 3 906,18-4 906,-18 4 906,16-4 906,-16 4 922,11-4 922,-11 4 922,0 0 922,12-4 937,-12 4 937,0 0 937,0 0 937,0 0 953,0 0 953,0 0 953,0 0 953,-59 8 968,10-1 968</inkml:trace>
  <inkml:trace contextRef="#ctx0" brushRef="#br0">3671 9528 0,'0'0'0,"-7"-5"0,7 5 16,-6-8 16,6 8 16,0 0 16,-5-9 31,5 9 31,-5-6 31,5 6 31,0 0 47,-4-8 47,4 8 47,0 0 47,0 0 63,-5-11 63,5 11 63,0 0 63,9-10 78,7 3 78,16-4 78,0-1 78,4 1 94,6 3 94,-3-1 94,1-1 94,4 3 110,-5 0 110,-1 3 110,-4-2 110,-4 4 125,-9 0 125</inkml:trace>
  <inkml:trace contextRef="#ctx0" brushRef="#br0">3707 9612 0,'0'0'0,"0"0"16,0 0 16,0 0 16,64-9 16,-27 5 31,-2-3 31,1 4 31,2-2 31,4 1 47,-3 3 47,3-1 47,-7 2 47,-1-3 47,1 1 62</inkml:trace>
  <inkml:trace contextRef="#ctx0" brushRef="#br0">5261 9190 0,'0'0'0,"7"-8"0,-7 8 15,0 0 15,6-5 15,-6 5 15,0 0 15,0 0 31,10 17 31,-6-1 31,-1 5 31,3 10 47,-4 6 47,-2 2 47,0 2 62,-2 0 62,0-1 62,0 4 62,-3-4 62,1-2 78,-4 1 78,4-4 78,0 1 78,-1-6 93,3-5 93,2-5 93,-2-4 109,2-3 109,0-1 109,0-1 109,0-11 109,-2 15 125,2-15 125,-3 11 125,3-11 125,3 10 140,-3-10 140,0 0 140,0 8 140,0-8 140,0 0 156,0 0 156,0 0 156,0 0 172,0 0 172,0 0 172,15-20 172,-8 6 187,0 0 187,2-7 187,4-6 187,-3 3 187,-1 3 203,2-9 203,3-2 203,-3 4 203,1-3 218,-1 9 218,0 1 218,4-6 218,-2 2 234,1 8 234,-3 1 234,5 2 234,0-2 250,-3 2 250,15-7 250,-7 6 250,-3 5 265,-5 0 265,4 2 265,-4 1 265,4 1 281,-4 3 281,-2-1 281,3 3 281,-14 1 297,0 0 297,25 6 297,-14-2 297,-4 0 312,0 3 312,-7-7 312,9 14 312,-6-6 328,-1 1 328,-2 0 328,-2 2 328,-1-1 343,-1-1 343,-6 7 343,1-3 343,1 0 343,-2-2 359,-6 1 359,0 1 359,0-3 375,0 0 375,1-2 375,0-1 375,4-2 375,0 0 390,1-1 390,10-4 390,-13 8 390,7-6 406,6-2 406,-10 7 406,10-7 406,0 0 422,-11 3 422,11-3 422,0 0 422,-7 7 437,7-7 437,0 0 437,0 0 437,-7 6 453,7-6 453,0 0 453,0 8 453,0-8 453,3 12 468,1-3 468,-2 1 468,7 4 484,-2 2 484,3-1 484,-2 0 484,3 1 500,4-2 500,-2 2 500,10 7 500,-4-4 500,5 3 515,1-1 515,0-3 515,-4-3 531,-1-1 531,10 1 531,-9-3 531,0-2 531,-2-1 547,2-2 547,-2-2 547,-4-4 547,2 3 562</inkml:trace>
  <inkml:trace contextRef="#ctx0" brushRef="#br0">6584 9188 0,'0'0'0,"2"-13"16,-2 13 16,2-10 16,-2 10 16,2-11 16,-2 11 31,0 0 31,0-12 31,0 12 31,0 0 47,3-10 47,-3 10 47,0 0 47,0 0 63,0-12 63,0 12 63,0 0 63,0 0 78,0 0 78,0-10 78,0 10 78,0 0 78,0 0 94,0 0 94,0 0 94,0 0 110,4-11 110,-4 11 110,0 0 110,0 0 125,0 0 125,7-8 125,-7 8 125,0 0 125,0 0 141,0 0 141,9-9 141,-9 9 141,0 0 156,0 0 156,0 0 156,0 0 156,0 0 172,0 0 172,7-5 172,-7 5 172,0 0 188,0 0 188,0 0 188,0 0 188,0 0 203,0 0 203,4-10 203,-4 10 203,0 0 219,0 0 219,0 0 219,0 0 219,0 0 235,0 0 235,0 0 235,0 0 235,0 0 250,-36 15 250,30-7 250,-6 4 250,3 2 266,0 0 266,2-2 266,0 0 266,4-1 281,1 1 281,2 3 281,5 1 281,-1-2 281,4 3 297,-2 0 297,3-3 297,0 2 297,1-1 313,-1 0 313,-3-2 313,2 3 313,-2 1 328,-1-2 328,-1 1 328,-2 0 328,-2 4 344,0-6 344,0 2 344,-2 1 344,-2-4 360,2 0 360,-3 4 360,3-5 360,-3-2 375,2 2 375,1-3 375,0 1 375,0 0 391,2-1 391,0 1 391,0 1 391,2-4 391,0 4 406,0-1 406,4 0 406,0 4 406,-1-1 422,1 2 422,1 1 422,-5-5 438,4 2 438,-4 0 438,0-3 438,0-2 438,-2 9 453,-2-1 453,-2 0 453,-2-1 453,4-1 469,-7 3 469,3-3 469,-1-1 469,-1-1 485,4-4 485,0 2 485,-1 0 485,1-4 500,4-6 500,-7 20 500,2-13 500,3 2 516,2-9 516,-5 16 516,5-8 516,0-8 531,2 16 531,1-7 531,1 1 531,1-2 547,6 4 547,0 1 547,4-1 547,0-1 563,2-1 563,-2 0 563,1 1 563,2-6 563,1 2 578,2-3 578,-4-4 578,-17 0 578,44 0 594</inkml:trace>
  <inkml:trace contextRef="#ctx0" brushRef="#br0">7119 9389 0,'0'0'0,"0"0"0,0 0 16,-11 27 16,9-7 16,-2 11 16,0-1 31,4 1 31,0 3 31,0-1 31,4-2 47,2-2 47,-4-5 47,5 7 47,0-9 63,0-1 63,2-7 63,0 2 63,-5-3 78,6 1 78,-1-1 78,4-3 78,-3 0 78,1-3 94,-4-2 94,-7-5 94,16 7 94,-16-7 109,16 0 109,-16 0 109,0 0 109,18-12 125,-11 5 125,6-9 125,-5-3 125,3-7 141,-5-5 141,-1-2 141,0-2 141,-5-2 156,0 0 156,-2 5 156,-1-4 156,-2 11 172,1 6 172,2-1 172,0 3 172,-1 5 188,1 2 188,2 10 188,0-16 188,0 16 203,0-10 203,0 10 203,0 0 203,0 0 219,0 0 219,0 0 219,0 0 219,0 0 234,-2 35 234,0-18 234,2 0 234,2 2 234,-2 2 250,2-1 250,-2 11 250,2-2 266,1 2 266,1-7 266,-2-1 266,-2-2 266,7-2 281,-4 1 281,-1-2 281,5-1 281,-3-4 297</inkml:trace>
  <inkml:trace contextRef="#ctx0" brushRef="#br0">7614 9819 0,'2'8'0,"-2"-8"0,0 16 16,3-5 16,2 6 16,-3-1 32,-2 2 32,2-1 32,1 1 32,-1 0 32,0 1 47,0-1 47,-2 3 47,2-3 47,1-6 63,-1 8 63,-2-4 63</inkml:trace>
  <inkml:trace contextRef="#ctx0" brushRef="#br0">8285 9533 0,'11'12'15,"-6"-6"15,0 3 15,-3 1 15,-2 7 31,0 0 31,0 0 31,-5 4 47,-7 5 47,-1 3 47,1-2 47,-3 0 47,-2 0 62,-3-2 62,2-1 62,2-1 62,4-7 78,-1-2 78,-1 1 78,5-3 78,-2 0 93,3-4 93,4-1 93</inkml:trace>
  <inkml:trace contextRef="#ctx0" brushRef="#br0">8837 9336 0,'-5'25'15,"3"-3"15,2 0 15,-2-3 15,2 2 31,2 7 31,3 3 31,1-2 31,3-4 47,-1-6 47,0-1 47,4-1 47,2-3 62,1 0 62,4 1 62,-4-6 62,2-2 78,-2 1 78,10-2 78,-4-4 78,2-2 78,-3-2 93,3-4 93,-4-1 93,13-5 93,-8-6 109,-5 0 109,4-7 109,-5-2 125,-2-4 125,-3-4 125,-3 2 125,-1 1 125,-3 3 140,1 4 140,-5 7 140,1 1 140,0 5 156,-1 1 156,0 3 156,-2 8 156,2-10 172,-2 10 172,0 0 172,0 0 172,0 0 187,0 0 187,0 0 187,0 0 187,-4 38 187,4-18 203,-2-2 203,2 3 203,2 9 203,0 1 218,0-8 218,-2 0 218,3-3 218,-1-2 234,0 1 234,0 1 234,3 0 234,-1-4 250,4 2 250,-2-1 250,3-9 250,-2 0 265</inkml:trace>
  <inkml:trace contextRef="#ctx0" brushRef="#br0">9635 9568 0,'0'0'0,"0"0"0,11-6 0,-11 6 16,0 0 16,12-2 16,-12 2 16,0 0 16,0 0 31,0 0 31,36 6 31,-27-2 31,-9-4 47,15 10 47,0 1 47,-2 1 47,-3-2 63,-1-2 63,-3 3 63,2-1 63,-3-2 78,1 6 78,1-1 78,-5-3 78,0 0 94,0 1 94,-2-11 94,-2 16 94,2-8 109,0-8 109,-4 21 109,2-13 109,-1 1 109,3-9 125,-4 16 125,4-16 125,-2 13 141,2-13 141,0 13 141,0-13 141,0 11 156,0-11 156,4 15 156,3-10 156,2 0 156,5 5 172,3-6 172,2 0 172,4 1 188,0-4 188,9-1 188,2 0 188,-4-1 188,-8-8 203,12 1 203,-11-3 203</inkml:trace>
  <inkml:trace contextRef="#ctx0" brushRef="#br0">10463 9609 0,'2'17'0,"-2"-1"0,0-2 15,0 1 15,-2-1 15,2 3 15,-4 0 31,0 0 31,0 2 31,0 0 31,-3-1 47,0 0 47,3-3 47,-6 1 47,6 1 62,-1-4 62,3-4 62,2-9 62</inkml:trace>
  <inkml:trace contextRef="#ctx0" brushRef="#br0">10823 9206 0,'0'0'0,"0"0"16,0 0 16,0 0 16,0 0 16,0 0 16,0 0 31,-5 42 31,3-22 31,-2 13 47,4-1 47,-3 2 47,1-1 47,4 2 47,1-5 63,1-3 63,0-6 63,4-3 63,-1 0 78,2-1 78,-3-3 78,6 1 94,-3-6 94,2 0 94,1-3 94,-3-1 94,2-1 110,8 0 110,-1-4 110,-18 0 110,39-11 125,-5-1 125,-2-6 125,0-1 125,-3-5 141,-1-5 141,-3-1 141,-5-3 141,1 1 156,-5-1 156,0 3 156,-2 2 156,-5 8 172,-3 4 172,1 4 172,-3 1 172,-1 5 172,2-2 188,-5 8 188,0 0 188,0 0 188,0 0 203,0 0 203,0 0 203,0 0 203,-16 33 219,9-15 219,3 12 219,-1-4 219,0 3 235,0 1 235,3 0 235,0-5 235,0-2 250,4 8 250,-4-6 250,2-5 250,0 1 266,2-5 266,0 1 266,-2-5 266,5 1 281</inkml:trace>
  <inkml:trace contextRef="#ctx0" brushRef="#br0">11532 9601 0,'0'0'16,"0"0"16,0 0 16,0 0 16,0-12 31,0 12 31,0 0 31,5-7 31,-5 7 31,0 0 47,9-10 47,-9 10 47,9-4 63,-9 4 63,0 0 63,14-4 63,-14 4 63,0 0 78,0 0 78,0 0 78,0 0 78,0 0 94,30 13 94,-30-13 94,2 7 94,-2-7 109,0 15 109,0-15 109,-2 16 109,2-7 125,0-9 125,0 18 125,2-10 125,-2-8 141,5 21 141,1-5 141,1-3 141,3 3 156,-2-2 156,3 1 156,-1-3 156,1 3 172,0-4 172,1 2 172,-1-2 172,-2-2 188,-9-9 188,10 15 188,-6-6 188,-4-9 203,7 14 203,-7-14 203,5 13 203,-5-13 219,-3 18 219,3-18 219,-4 16 219,4-16 219,-9 18 234,-1-6 234,-1 5 234,0-2 234,1-3 250,-1 2 250,0-1 250,1-3 266,2 0 266,8-10 266,-17 12 266,17-12 266,-11 8 281,11-8 281,0 0 281,0 0 281,0 0 297</inkml:trace>
  <inkml:trace contextRef="#ctx0" brushRef="#br0">12020 9060 0,'0'0'0,"0"0"15,8-12 15,-8 12 15,13-10 15,-13 10 31,27-11 31,-6 6 31,1-2 31,12 1 46,4 2 46,-14 1 46,4 2 46,6 5 62,-7 2 62,-4 0 62,-4 3 62,-2 0 62,0 4 78,-6 1 78,-2 3 78,-2-1 78,-2 3 93,-1 13 93,-6-7 93,-5 7 93,2-2 109,-2-5 109,1 3 109,-1-3 109,-3 4 125,6-4 125,2-5 125,-3 0 125,3-1 140,4 2 140,3-2 140,-1 11 140,6-8 156,-1 1 156,7 4 156,0-1 156,-3-5 171,1-4 171,-1 1 171,8 6 171,-4-4 187,-4-4 187,-4-2 187,3-1 187,-8 0 203,5 2 203,-2-3 203,-3 5 203,1-1 218,0 3 218,-5 2 218,2-6 218,-2 5 218,0-4 234,-2 3 234,4-3 234,-4 3 250,2-3 250,-2 1 250,2-1 250,0-2 265,0 1 265,0-15 265,0 24 265,2-16 265,-2-8 281,0 17 281,0-17 281,0 16 281,0-16 296,0 17 296,0-17 296,-5 13 296,5-13 312,-9 18 312,2-12 312,-8 4 312,-4 0 328,-15 2 328,-2-4 328,-6-5 328</inkml:trace>
  <inkml:trace contextRef="#ctx0" brushRef="#br0">14109 9408 0,'0'0'0,"0"0"0,41 5 16,-6 0 16,4 1 16,1-1 16,9 1 31,21-3 31,3 6 31,-18-5 31,-9 1 47,-1-2 47,-1 2 47,-1 0 47,-7-3 63,-2 3 63,-11-4 63,-2-1 63,-8 3 63,2-3 78,-15 0 78,15 0 78,-15 0 94,0 0 94,7-7 94,-7 7 94</inkml:trace>
  <inkml:trace contextRef="#ctx0" brushRef="#br0">14426 9175 0,'0'0'0,"0"0"0,0 0 16,0 0 16,0 0 16,-9 21 31,9-12 31,0 7 31,-2 2 31,2 13 31,2-4 47,-2 4 47,2 2 47,1-1 63,1 1 63,4 0 63,-4 0 63,5-1 78,0 2 78,1-1 78,-4-3 78,7-1 78,-1 0 94,8 0 94,1-5 94,0-5 94,11-3 109,-9 0 109</inkml:trace>
  <inkml:trace contextRef="#ctx0" brushRef="#br0">15767 9245 0,'7'-10'0,"2"1"15,-1 4 15,-4-3 15,5 5 15,-9 3 31,16-7 31,-16 7 31,13-3 31,-13 3 47,0 0 47,21 6 47,-12 1 47,5 2 62,-3 6 62,-2 0 62,3 1 62,-3 2 78,-2-1 78,-3 1 78,1 2 78,0 0 78,-3-4 93,-2 0 93,0 0 93,2-1 93,-4-3 109,2-1 109,-2-3 109,2-3 109,0-5 125,0 13 125,0-6 125,0-7 125,0 0 140,0 8 140,0-8 140,0 0 140,0 0 156,0 0 156,0 0 156,15-28 156,-6 11 172,8-10 172,-2-6 172,8 2 172,-4 0 187,3 3 187,-1 0 187,-5 8 187,0 6 187,-2 1 203,1 3 203,0-1 203,-4 4 203,0 3 218,3 0 218,-5 2 218,-9 2 218,0 0 234,27 6 234,-18-2 234,1 3 234,3 6 250,-2-1 250,-1 5 250,1-2 250,-4 3 265,-3-1 265,1 1 265,-2 1 265,-6-1 281,0 0 281,-1-1 281,2 0 281,-3-4 297,1 2 297,-1-4 297,1-3 297,0 0 312,-2-3 312,6-5 312,-7 9 312,7-9 328,0 0 328,-6 6 328,6-6 328,0 0 343,0 0 343,0 0 343,0 0 343,4-36 343,3 17 359,5-8 359,1-1 359,1-1 375,0 8 375,-3 3 375,-1 3 375,1 2 375,0 4 390,-2 1 390,0 3 390,0 1 390,3 0 406,-12 4 406,18 0 406,-18 0 406,18 6 422,-7-2 422,4 7 422,-4 1 422,0 1 437,3 3 437,-7 0 437,4 3 437,-4-1 453,0 3 453,2 8 453,-5-5 453,-4-3 453,2-2 468,-2 1 468,0-2 468,0-1 484,-2 1 484,2-2 484,-2 1 484,0 0 500,-1-5 500,1 1 500,2-6 500,-2 2 500,2-9 515,0 10 515,0-10 515,0 0 531</inkml:trace>
  <inkml:trace contextRef="#ctx0" brushRef="#br0">17222 8794 0,'7'-11'0,"-4"3"0,-1 0 0,0-1 16,-2 9 16,-4-10 16,4 10 16,-12-8 31,3 4 31,-7 2 31,-2 0 31,-3 2 47,0 4 47,4 0 47,-4 2 47,-11 6 62,9 1 62,10 1 62,-4 2 62,6 1 78,5 1 78,-3 11 78,6-4 78,8 6 94,2-1 94,6-1 94,1 0 94,6 0 109,3 2 109,-2-3 109,4-3 109,-3 2 109,1-1 125,-2-1 125,-8-4 125,4-5 141,-8 1 141,-1-1 141,-3 0 141,-5 1 156,0 1 156,-2-1 156,-5 1 156,3-1 156,-5 1 172,1-1 172,-1-1 172,1 1 172,1 1 187,-3-4 187,3 5 187,3-5 187,-3 7 203,3-4 203,2 1 203,-1 2 203,0-1 219,6-1 219,0 3 219,-1-1 219,2-1 219,3 2 234,-5-2 234,7 10 234,-4-5 250,2-4 250,0-4 250,-3 3 250,3-3 250,-3 1 266,4-1 266,-4-1 266,1-4 266,1 2 281,-1-3 281,0-1 281,2-1 281,-3-2 297,7 9 297,1-3 297,4-1 297,0 1 312,-1-4 312,2-2 312,5-2 312,13 0 328,4-2 328,-1-8 328</inkml:trace>
  <inkml:trace contextRef="#ctx0" brushRef="#br0">17975 8886 0,'0'0'16,"0"0"16,0-4 16,0 4 16,0 0 32,0 0 32,0 0 32,0 0 32,0 0 47,-4 20 47,-1-9 47,0 3 47,3 4 63,2 1 63,-4-1 63,4 1 63,-3-1 78,3-2 78,0 1 78,3 0 78,-1-5 94,0 0 94,-2-3 94,2-1 94,-2 0 94,2-4 110,-2-4 110,3 10 110,-3-10 125,5 9 125,-5-9 125,2 4 125,-2-4 125,0 0 141,0 0 141,0 0 141,0 0 141,0 0 157,22-8 157,-12 3 157,-8-1 172,5 0 172,-3 0 172,1 2 172,-3-3 172,-2 7 188,10-12 188,-8 6 188,0 0 188,-2 6 203,5-9 203,-5 9 203,2-8 203,-2 8 219,2-7 219,-2 7 219,0-7 219,0 7 235,0 0 235,2-8 235,-2 8 235,0 0 250,0-9 250,0 9 250,0 0 250,0 0 250,2-8 266,-2 8 266,0 0 266,-2-8 282,2 8 282,0 0 282,0-10 282,0 10 282,0 0 297,-2-10 297,2 10 297,0 0 297,0-6 313,0 6 313,0 0 313,-2-9 313,2 9 328,0 0 328,0 0 328,0-8 328,0 8 344,0 0 344,0 0 344,-2-6 344,2 6 360,0 0 360,0 0 360,0 0 360,0 0 375,0 0 375,0 0 375,0 0 375,0 0 391,0 0 391,-11-2 391,11 2 391,0 0 391,0 0 407,0 0 407,0 0 407,0 0 422,0 0 422,-12 11 422,12-11 422,0 0 438,0 0 438,-7 5 438,7-5 438,0 0 438,0 0 453,0 0 453,0 0 453,0 0 453,0 0 469,0 0 469,0 0 469,0 0 485,0 0 485,-9-13 485,9 13 485,0-12 485,0 6 500,0 6 500,-2-11 500,2 11 500,-3-9 500,-2 3 516,5 6 516,-2-9 516,2 9 532,-4-12 532,1 6 532,3 6 532,-2-9 547,2 9 547,-2-5 547,2 5 547,0 0 547,0 0 563,-7-8 563,7 8 563,0 0 563,0 0 578,0 0 578,0 0 578,-23 26 578,14-7 594,-3 9 594,-1 3 594,3 2 594,6 0 610,0-3 610,1 4 610,3-5 610,3 4 625,1-7 625,6 3 625,-1-4 625,2-7 641,7 8 641,-4-7 641,0-4 641,-1-3 657,1-2 657,4 1 657,-4-5 657,4 0 672,0-2 672,1-2 672,1-4 672,1-2 688,0-2 688,-6 0 688,4-3 688,1-3 688,-6-2 703,11-9 703,-5-2 703,-1-1 703,-6-5 719,3 0 719,-5 0 719,-2 0 719,1 2 735,-6 4 735,1 6 735,-1 2 735,-2 5 750,1 1 750,-1 1 750,-2 2 750,0 8 766,5-13 766,-5 13 766,3-6 766,-3 6 782,0 0 782,0 0 782,0 0 782,0 0 797,0 0 797,-13 21 797,11-14 797,-2 13 797,2-4 813,-1 1 813,-1 1 813,4 0 813,0 1 828,-2-1 828,2-1 828,2 1 828,0 1 844,3-2 844,-3 1 844,2 0 844,1 1 860,2-1 860,-2 0 860,1 1 860,1 1 875,0-3 875,-2 4 875,4-5 875,-5 2 891,3-1 891,-1-3 891,4 1 891,-3-6 907,-7 2 907,7-2 907,-3-5 907,0 1 922,-4-5 922,10 5 922,-10-5 922</inkml:trace>
  <inkml:trace contextRef="#ctx0" brushRef="#br0">18685 9276 0,'0'0'0,"0"0"16,6 17 16,-4-1 16,1 4 32,-1 0 32,4 10 32,-6-1 32,6-2 32,-6-7 47,0 13 47,0-8 47,2-3 47,-2-4 63,2 3 63,1 9 63,-1-6 63,-2-4 79,4-4 79,-4 3 79,2-2 79,1-3 94,-1 2 94,0-6 94,0 1 94,0-5 110,1 2 110</inkml:trace>
  <inkml:trace contextRef="#ctx0" brushRef="#br0">19288 9233 0,'0'0'16,"10"-4"16,-10 4 16,0 0 32,0 0 32,0 0 32,16 8 32,-14 0 47,0 1 47,-2 1 47,4 7 47,0-1 47,-8 3 63,4-2 63,-4 2 63,4 0 63,-9-1 78,5 2 78,-10 9 78,0-7 78,3-2 94,1-3 94,2-3 94,-3-1 94,-1 2 110,1-3 110,2-1 110,-1-3 110,5-1 110,5-7 125,-8 3 125</inkml:trace>
  <inkml:trace contextRef="#ctx0" brushRef="#br0">19690 8859 0,'0'0'0,"0"0"0,-5 32 16,-1 2 16,-3 0 16,-1 0 31,3 0 31,3-1 31,0 0 31,-1-2 47,5-1 47,5 4 47,-5-9 47,4-5 47,0-1 62,1-3 62,5 1 62,-2-3 62,3-2 78,-4 0 78,7-2 78,0 1 78,0-3 94,-3-4 94,3 1 94,-3-5 94,-2 1 109,10-2 109,-6-6 109,6-2 109,-4-3 109,1-1 125,5-13 125,-3 0 125,-4-5 141,-1-3 141,-4-2 141,-1 1 141,1 0 156,-7 0 156,4 4 156,-3 6 156,1 6 156,-1 2 172,0 5 172,-3-1 172,0 5 172,2 0 187,-2 8 187,0-13 187,0 13 187,2-8 203,-2 8 203,0 0 203,0 0 203,0 0 219,0 0 219,-10 27 219,8-8 219,-3 11 234,-1-5 234,4 6 234,-5-1 234,5 2 250,2-2 250,4 3 250,-4-2 250,2 2 266,3 2 266,-1-6 266,3-1 266,3-4 281,-1 8 281,-1-12 281,2 1 281,-1-4 297,0-4 297,3-2 297,1-1 297,0-6 312</inkml:trace>
  <inkml:trace contextRef="#ctx0" brushRef="#br0">20305 9282 0,'0'0'0,"5"-4"0,-5 4 15,12-6 15,-12 6 15,18-4 15,-18 4 31,18-3 31,-9 3 31,-9 0 31,21 5 31,-10-1 46,3 4 46,-3 0 46,3 5 46,-3 2 62,-2 3 62,-1-2 62,-4 3 62,-1-1 78,-1 1 78,-4 2 78,-5-2 78,-1 0 93,2-2 93,-3 1 93,-3-1 93,5-1 109,-2-2 109,5-1 109,-3-3 109,2-3 125,1 1 125,1-3 125,3-5 125,-2 9 140,2-9 140,0 11 140,0-11 140,11 7 156,-1-5 156,8 5 156,5-5 156,11 0 171,0-2 171,2-4 171,4-3 171,-2-7 187,3-2 187,1-7 187</inkml:trace>
  <inkml:trace contextRef="#ctx0" brushRef="#br0">21205 9297 0,'-6'24'0,"4"-4"0,-4 1 15,1-2 15,-1 0 15,-2 1 15,-1-2 15,0 13 31,-2-6 31,1-4 31,4-3 47,-3 0 47,5-1 47,-4-1 47,6 1 47,0-5 62,-1-1 62,3-1 62,0-10 62,5 8 78,-5-8 78</inkml:trace>
  <inkml:trace contextRef="#ctx0" brushRef="#br0">21539 9057 0,'0'0'0,"0"0"0,0 0 0,0 0 16,0 0 16,0 0 16,0 25 16,0-4 31,2 8 31,4-2 31,-2 4 31,5 1 47,0-2 47,3 0 47,3-1 47,4-4 63,-6-3 63,4-5 63,-6-3 63,5-2 78,2 0 78,-2-3 78,2-2 78,-4 0 94,7-5 94,-1-2 94,-6 0 94,4-3 94,0-6 110,-2-4 110,0 0 110,12-14 125,-6-2 125,-1-4 125,-5-2 125,18-20 125,-12 9 141,-5 9 141,1-2 141,-4 0 141,-3 8 156,-1 1 156,-6 7 156,3 9 156,-3 1 172,-2 2 172,3 4 172,-5 7 172,0 0 188,0 0 188,0 0 188,0 0 188,0 0 203,-20 35 203,3-6 203,11-5 203,-3 5 203,-3 0 219,7 4 219,1-1 219,2 0 235,0 0 235,-1 3 235,8-4 235,-7 0 250,4-6 250,0-3 250,0-1 250,5-3 250,-5-2 266,6-1 266,-4-2 266</inkml:trace>
  <inkml:trace contextRef="#ctx0" brushRef="#br0">22265 9389 0,'0'0'0,"0"0"0,0 0 0,0 0 16,-5-6 16,5 6 16,0 0 16,0 0 32,0 0 32,-2-10 32,2 10 32,0 0 47,0 0 47,7-11 47,-7 11 47,13-8 63,-3 6 63,-10 2 63,20-2 63,-20 2 79,21 0 79,-3 4 79,-2 3 79,-2 1 94,-1 0 94,-4 0 94,-1 0 94,-6 2 110,0-4 110,-2 5 110,0-11 110,-2 18 125,-4-8 125,0 6 125,-3-3 125,2-2 125,1-1 141,-4-2 141,8 2 141,-5-3 141,5 1 157,0 0 157,0 1 157,2-9 157,4 26 172,-2-13 172,5 3 172,2 0 188,3 1 188,7 7 188,-6-3 188,0-2 188,-3-3 204,-2 0 204,1-3 204,-2-1 204,0-2 219,-4 1 219,-1-3 219,0 0 219,-2-8 235,0 14 235,-4-6 235,-4-1 235,1-1 250,-6 5 250,-5-3 250,0-2 250,-3-2 266,0 0 266,-1-4 266,-13 0 266,1-2 282,6-3 282,9-2 282,0-1 282,8-3 282,-1-3 297</inkml:trace>
  <inkml:trace contextRef="#ctx0" brushRef="#br0">22639 8497 0,'0'0'0,"0"0"0,6-4 16,-6 4 16,0 0 16,0 0 32,40 8 32,-22 0 32,11 7 32,-4 0 32,3 3 47,-5-2 47,-5 1 47,7 3 47,-6-2 63,-6-1 63,-2 2 63,-1-5 63,-1 3 78,-3 1 78,-4 1 78,3 12 78,-5-7 94,-2-3 94,-1 10 94,-1-8 94,-3 6 110,3-4 110,-1-4 110,-2-3 110,5 3 110,-1 0 125,1 8 125,2 2 125,2-2 125,1-3 141,4 4 141,-2-5 141,4 5 141,-3-5 157,-1-2 157,4 6 157,-2-6 157,0-2 172,-5-3 172,7 11 172,-4-3 172,-1-4 188,1-2 188,-3-2 188,0 15 188,1-8 203,-1 5 203,0-5 203,0-2 203,0 5 219,4 3 219,-6 0 219,0 0 219,2 0 235,0 2 235,0-1 235,5-3 235,0 1 250,-5-4 250,8 4 250,-6-1 250,0-7 266,1 1 266,2-4 266,-3 2 266,6 7 266,-6 3 282,3-6 282,-3-5 282,1-1 297,-3-3 297,5 2 297,-7-3 297,3-1 297,-6-1 313,1 0 313,-5 0 313,-7 4 313,-9 5 328,-6-1 328,-12-9 328,-25 9 344,0-5 344</inkml:trace>
  <inkml:trace contextRef="#ctx0" brushRef="#br0">7510 10369 0,'0'0'0,"-7"-6"0,7 6 0,-5-5 16,5 5 16,0 0 16,-7-9 32,7 9 32,0 0 32,0 0 32,-7-6 32,7 6 47,0 0 47,0 0 47,-8-4 47,8 4 63,0 0 63,0 0 63,-7-5 63,7 5 78,0 0 78,0 0 78,0 0 78,0 0 94,0 0 94,0 0 94,0 0 94,0 0 110,0 0 110,0 0 110,0 0 110,0 0 110,0 0 125,0 0 125,56 15 125,-19-11 125,6-2 141,8 1 141,24-1 141,-1-2 141,7 1 157,1-2 157,-7 1 157,3 1 157,1-1 172,-1 0 172,-3 2 172,-4-2 172,-12 2 188,-9 0 188,26 0 188,-20 1 188,-10-2 203,25 2 203,-16-3 203,-12 4 203,5-2 219,22-2 219,-15 2 219,-6 2 219,-4-4 235,3 2 235,0-4 235,0 4 235,22 0 250,-15-2 250,-7 0 250,21-2 250,-15 2 266,-8-2 266,24 2 266,-19-4 266,-10 4 282,1-2 282,5 2 282,-2 0 282,-4-2 297,2 2 297,1 0 297,-5-3 297,-1 3 297,5 0 313,-1 0 313,-6-1 313,3 1 328,0 0 328,-12-3 328,8 3 328,-3 0 328,4 0 344,-2-1 344,-9 2 344,0-2 344,10-2 360,-9 1 360,-3 2 360,0-2 360,-2 0 360,1 2 375,1-2 375,0 2 375,-3-1 391,1-1 391,-2-1 391,-2 1 391,0 2 391,-6-2 407,1 2 407,-12 0 407,15-2 407,-15 2 422,17-2 422,-17 2 422,11-2 422,-11 2 438,0 0 438,13 0 438,-13 0 438,14 0 453,-14 0 453,14 0 453,-14 0 453,14-2 469,-14 2 469,0 0 469,15 0 469,-15 0 485,0 0 485,17-2 485,-17 2 485,13 2 500,-13-2 500,14-2 500,-14 2 500,0 0 516,13 0 516,-13 0 516,0 0 516,17 0 532,-17 0 532,0 0 532,0 0 532,13-2 547,-13 2 547,0 0 547,0 0 547,0 0 563,11 0 563,-11 0 563,0 0 563,0 0 578,0 0 578,0 0 578,0 0 578,0 0 578,17 0 594,-17 0 594,0 0 594,0 0 594,0 0 610,0 0 610,0 0 610,0 0 610,0 0 625,11-2 625,-11 2 625,0 0 625,0 0 641,0 0 641,0 0 641,0 0 641,0 0 657,0 0 657,0 0 657,12-3 657,-12 3 672,0 0 672,0 0 672,0 0 672,0 0 672,0 0 688,0 0 688,0 0 688,0 0 688,0 0 703,0 0 703,0 0 703,0 0 703,0 0 719,0 0 719,0 0 719,0 0 719,0 0 735,0 0 735,0 0 735,0 0 735,0 0 750,0 0 750,0 0 750,0 0 750,0 0 766,0 0 766,0 0 766,0 0 766,15-2 782,-15 2 782,0 0 782,0 0 782,0 0 797,0 0 797,0 0 797,0 0 797,0 0 813,0 0 813,0 0 813,0 0 813,0 0 828,0 0 828,0 0 828,0 0 828,0 0 844,0 0 844,0 0 844,0 0 844,0 0 860,0 0 860,0 0 860,0 0 860,0 0 860,0 0 875,0 0 875,0 0 875,0 0 875,0 0 891,0 0 891,0 0 891,0 0 891,0 0 907,0 0 907,0 0 907,0 0 907,0 0 922,0 0 922,0 0 922,0 0 922,0 0 938,0 0 938,0 0 938,0 0 938,0 0 938,0 0 953,0 0 953,0 0 953,0 0 953,0 0 969,0 0 969,0 0 969,0 0 985,0 0 985,0 0 985,0 0 985,0 0 985,0 0 1000,0 0 1000,0 0 1000,0 0 1000,0 0 1016,0 0 1016,0 0 1016,0 0 1016,0 0 1032,0 0 1032,0 0 1032,0 0 1032,0 0 1047,0 0 1047,0 0 1047,0 0 1047,0 0 1063,0 0 1063,0 0 1063,0 0 1063,0 0 1078,0 0 1078,0 0 1078,0 0 1078,0 0 1094,0 0 1094,0 0 1094,0 0 1094,0 0 1110,0 0 1110,0 0 1110,0 0 1110,0 0 1125,0 0 1125,0 0 1125,0 0 1125,0 0 1125,0 0 1141,0 0 1141,0 0 1141,0 0 1141,0 0 1157,0 0 1157,0 0 1157,0 0 1157,0 0 1172,0 0 1172,0 0 1172,0 0 1172,0 0 1188,0 0 1188,0 0 1188,0 0 1188,0 0 1203,0 0 1203,0 0 1203,0 0 1203,0 0 1219,0 0 1219,0 0 1219,0 0 1219,0 0 1235,0 0 1235,0 0 1235,0 0 1235,0 0 1250,0 0 1250,0 0 1250,0 0 1250,0 0 1266,12 9 1266,-12-9 1266,0 0 1266,0 0 1282</inkml:trace>
  <inkml:trace contextRef="#ctx0" brushRef="#br0">17946 10294 0,'0'0'0,"0"0"0,0 0 15,0 0 15,0 0 15,0 0 15,0 0 31,0 0 31,0 0 31,0 0 31,0 0 31,0 0 47,34-7 47,2 7 47,9 0 47,1-2 62,29 7 62,5-3 62,5 0 62,6-6 78,-7 4 78,7 6 78,64-3 78,-54 3 94,-24-2 94,4 3 94,0-1 94,-5 1 109,6 3 109,2 0 109,5-1 109,0 5 125,64 8 125,-53-14 125,-24 1 125,1 0 140,-1 0 140,3-3 140,1-1 140,-1 2 140,-5-1 156,1-1 156,-2-1 156,-4 0 172,-10-2 172,-12 0 172,27 1 172,-2-1 187,-17-2 187,-4 0 187,-8-2 187,2 4 203,-1-2 203,-3-2 203,-5-1 203,1 3 219,-12 0 219,-2 0 219,-3-2 219,0 2 219,-1 2 234,0-4 234,-6 2 234,0 0 234,1 0 250,-3 2 250,-1-4 250,8 2 250,0-2 265,-2 4 265,-2-2 265,-3 0 265,3 2 281,-14-2 281,18 0 281,-6 0 281,-1-2 297,-2 2 297,-9 0 297,23 2 297,-12-2 297,-1-2 312,1 2 312,-11 0 312,15 0 312,-5 0 328,-10 0 328,18 0 328,-11 0 328,-7 0 344,16 0 344,-16 0 344,9 0 344,-9 0 359,0 0 359,14 0 359,-14 0 359,0 0 375,11-2 375,-11 2 375,0 0 375,12 2 390,-12-2 390,0 0 390,0 0 390,22 2 406,-22-2 406,17 0 406,-9 0 406,11 3 422,1-1 422,1-2 422,0 3 422,-1-1 437,-2 1 437,5-3 437,-5 2 437,5 0 437,9-1 453,-9 2 453,2-3 453,-7 0 469,3 1 469,-4-1 469,2 0 469,-5-1 484,-1 2 484,-13-1 484,21-1 484,-14-2 484,-7 3 500,18 0 500,-18 0 500,14-1 500,-14 1 515,17-2 515,-17 2 515,15 0 515,-15 0 531,13-2 531,-13 2 531,10-3 531,-10 3 547,0 0 547,13 0 547,-13 0 547,0 0 547,0 0 562,14 0 562,-14 0 562,0 0 562,0 0 578,0 0 578,11-2 578,-11 2 594,0 0 594,0 0 594,0 0 594,0 0 594,0 0 609,14-2 609,-14 2 609,0 0 609,0 0 625,0 0 625,0 0 625,0 0 625,0 0 640,12-3 640,-12 3 640,0 0 640,0 0 656,0 0 656,0 0 656,0 0 656,0 0 656,0 0 672,0 0 672,0 0 672,8-3 687,-8 3 687,0 0 687,0 0 687,0 0 703,0 0 703,0 0 703,0 0 703,0 0 719,0 0 719,0 0 719,0 0 719,0 0 734,0 0 734,0 0 734,0 0 734,0 0 734,11 0 750,-11 0 750,0 0 750,0 0 750,0 0 765,0 0 765,0 0 765,0 0 765,0 0 781,0 0 781,0 0 781,0 0 781,0 0 797,0 0 797,0 0 797,0 0 797,0 0 812,0 0 812,0 0 812,0 0 812,0 0 812,0 0 828,0 0 828,0 0 828,0 0 844,0 0 844,0 0 844,0 0 844,0 0 844,10-4 859,-10 4 859,0 0 859,0 0 859,0 0 875,0 0 875,0 0 875,0 0 875,0 0 890,0 0 890,0 0 890,0 0 890,0 0 906</inkml:trace>
  <inkml:trace contextRef="#ctx0" brushRef="#br0">3796 11459 0,'0'0'0,"0"0"0,0 0 0,0 0 15,-6 1 15,6-1 15,0 0 15,0 0 31,0 0 31,66-4 31,-28 2 31,8-3 46,23-4 46,-14 5 46,-5-2 46,20 0 62,-15 4 62,-12 0 62,0 2 62,1 0 62,-10-3 78,0 3 78</inkml:trace>
  <inkml:trace contextRef="#ctx0" brushRef="#br0">4127 11687 0,'0'0'0,"-11"2"0,11-2 0,0 0 16,0 0 16,0 0 16,0 0 16,0 0 31,0 0 31,30 4 31,-10-4 31,1 4 31,13-2 47,0 2 47,-2 1 47,4-2 63,1 1 63,2 3 63,2-3 63,-7-3 78,2 4 78</inkml:trace>
  <inkml:trace contextRef="#ctx0" brushRef="#br0">4971 11305 0,'2'-17'0,"1"2"0,-1 3 0,3 0 16,-3 0 16,2 1 16,-1 1 16,-1 2 31,4 0 31,-6 1 31,3 2 31,-3 5 47,5-11 47,-5 11 47,4-6 47,-4 6 47,0 0 63,0 0 63,0 0 63,11 29 78,-2-1 78,-3 5 78,-2 2 78,-2 5 94,1 0 94,1 4 94,-2-1 94,3 25 94,-3-20 109,-2-2 109,2-5 109,-2-2 109,0-1 125,2-5 125,-2 1 125,3-3 125,-3-6 141,0-5 141,0-3 141,0-2 141,0-2 156,0-1 156,0-3 156,-3 1 156,3-3 172,0-7 172,0 9 172,0-9 172,0 8 188,0-8 188,0 0 188,0 9 188,0-9 203,0 0 203,0 0 203,0 0 203,0 0 219,8-24 219,-4 5 219,3-12 219,-1-4 234,4-1 234,-1-4 234,4 0 234,2 0 250,-2 1 250,3-1 250,4 1 250,-1 1 266,-1 4 266,2 2 266,1 0 266,2 3 281,-3 2 281,3 2 281,2 2 281,-1 0 281,2 1 297,-5 6 297,-3 3 297,0 0 313,1 4 313,2 1 313,-4-3 313,-2 5 313,0 0 328,1 0 328,-2 2 328,-5 2 328,3 2 344,-12 0 344,0 0 344,19 2 344,-19-2 359,8 8 359,-8-8 359,4 13 359,-4-6 359,-2 3 375,-8 5 375,2 2 375,-3-3 375,-8 12 391,1-7 391,2-7 391,0 0 391,-2 1 406,1-3 406,-3-1 406,4-1 422,-2-2 422,2 0 422,3 1 422,-2-3 422,4-1 438,3-1 438,8-2 438,-17 4 438,8 0 453,9-4 453,-12 5 453,12-5 453,-9 2 469,9-2 469,0 0 469,-13 4 469,13-4 484,0 0 484,0 0 484,-10 6 484,10-6 500,-2 8 500,2-8 500,2 17 500,-2-7 516,8 5 516,-4 1 516,5 1 516,-2-2 531,7 5 531,-5-4 531,4 0 531,8 8 547,0 2 547,-1-4 547,5 1 547,0-3 547,-8-1 563,0-5 563,-2-2 563,2 0 563,2 1 578,-4 1 578,13 1 578,-7 1 578,-4-3 594,4-3 594,-4-2 594,0-2 594,0-1 609,-4-3 609</inkml:trace>
  <inkml:trace contextRef="#ctx0" brushRef="#br0">6000 11459 0,'4'-17'0,"-1"9"16,1 2 16,-4 6 16,4-12 16,-4 7 32,0 5 32,5-15 32,-2 7 32,-3 8 47,2-9 47,-2 9 47,2-10 47,-2 10 47,3-9 63,-3 9 63,0 0 63,2-11 79,-2 11 79,0 0 79,2-8 79,-2 8 79,0 0 94,0 0 94,0 0 94,0 0 94,-9 28 110,4-9 110,0 15 110,1 0 110,-3 3 125,1 1 125,3 0 125,1 0 125,2-1 141,-2 0 141,4-4 141,0-1 141,5-8 157,-2 0 157,3-8 157,2 1 157,-1-1 172,0-1 172,3-3 172,1-2 172,4-1 188,0-2 188,0-2 188,0-3 188,2 0 204,-1-6 204,0-3 204,5-1 204,-5-2 219,9-13 219,-1 0 219,-3-5 219,-3-5 235,-2-1 235,-1-4 235,-4-1 235,0-4 235,-3 2 250,-1-2 250,-3 4 250,-1-1 250,3 4 266,-6 3 266,2-1 266,-2 10 266,-2 4 282,0 3 282,3 2 282,-3 3 282,2 5 297,-2-4 297,0 5 297,2-3 297,-2 9 313,0-11 313,0 11 313,2-5 313,-2 5 329,0 0 329,0 0 329,0 0 329,0 0 344,0 0 344,0 0 344,-2 42 344,0-23 344,2 0 360,-2 14 360,2 2 360,0-3 360,-3 0 375,6 0 375,-1-1 375,0-2 375,0-5 391,0 0 391,1-6 391,-1 2 391,3 3 407,-3-4 407,-2-1 407,3 2 407,-1-1 422,0-1 422,0 1 422,0 0 422,1 0 438,1-1 438,-4 0 438,2-3 438,0 1 454,2 0 454,-4-1 454,4-3 454,-4-2 469,2 0 469,-2 1 469,2-3 469,1-2 485,-1 5 485,0-3 485,-2 2 485,2-1 500,1 0 500,1-1 500,-2 3 500,0-3 500,4 3 516,-2-3 516,7 4 516,-2-2 532</inkml:trace>
  <inkml:trace contextRef="#ctx0" brushRef="#br0">7038 11484 0,'0'0'0,"0"0"0,0 5 0,0-5 16,0 0 16,11 4 16,-2-1 16,14-1 31,0-2 31,15 4 31,5-4 31,6-2 31,23 2 47,-19 0 47,-10 2 47,5-4 63,-7 4 63,3 2 63,-6-2 63,-1 1 63,-10-3 78,-4 4 78,-5-1 78,1-1 78,-6 0 94,-1 0 94,-3 1 94,-1-2 110,2 2 110,-10-3 110,11 4 110,-11-4 110,9 4 125,-9-4 125,5 4 125,-5-4 125,0 0 141,0 0 141,0 0 141,0 0 141,0 0 156,0 0 156,0 0 156,0 0 156,0 0 172,0 0 172,-37-8 172,26 1 172,5-1 188,-6-4 188,5 2 188,-6-1 188,1-3 188,1 1 203,0 2 203,3 0 203,-1 3 203,7 2 219,-5-1 219,3 1 219,-1 2 219,2 0 235,-1 0 235,4 4 235,-7-7 235,7 7 250,0 0 250,0 0 250,0 0 250,0 0 266,0 0 266,-16 15 266,16-5 266,-2 9 281,2-1 281,-5 12 281,7 2 281,-2 3 297,3 0 297,-1 2 297,-2 2 297,7 2 313,0-1 313,-5 2 313,7 0 313,1-3 328,-6 4 328,5-6 328,0-1 328,3-2 344,1-4 344</inkml:trace>
  <inkml:trace contextRef="#ctx0" brushRef="#br0">8579 11366 0,'9'-6'0,"-9"6"0,9-4 0,-9 4 16,14-2 16,-14 2 16,18 6 16,1-2 31,-6 6 31,3 1 31,-2-1 31,-2 2 31,-1 3 47,-3-1 47,5 1 47,-7 3 63,-4-2 63,1 1 63,-1 1 63,-2-1 63,-5 1 78,1-1 78,-3 1 78,0-4 78,-2 1 94,-2-1 94,-3-3 94,3 0 94,2-2 109,-1-3 109,1 0 109,5-1 109,-3-4 125,7-1 125,-10 0 125,10 0 125,0 0 141,-13-10 141,13 4 141,0-13 141,2 2 156,0-2 156,7-10 156,8-4 156,-4 4 172,3 1 172,2 0 172,-4 8 172,-3 4 188,1 1 188,2 5 188,-1-2 188,1 2 203,1 1 203,2 1 203,-4 2 203,-1 2 219,-1 2 219,3-1 219,-14 3 219,27 3 219,-13-1 234,4 6 234,-2-1 234,-5 0 234,-1 4 250,-1-3 250,2 6 250,-1 2 250,-4-1 266,-3 4 266,3-3 266,-4 2 266,-2-3 281,0-1 281,-4-4 281,2 7 281,-3-6 281,5-2 297,-4 0 297,2-3 297,0 1 313,2-7 313,-4 11 313,4-11 313,-2 6 328,2-6 328,0 0 328,0 0 328,0 0 328,0 0 344,0 0 344,6-26 344,0 12 344,3-5 359,-2 1 359,5-2 359,-3 2 359,-1 1 375,2 1 375,1 3 375,-2-2 375,-2 5 391,0-1 391,0 5 391,0 0 391,-1-1 406,4 3 406,-3 1 406,-1 1 406,-6 2 422,17 2 422,-6 0 422,-2-1 422,0 7 438,5 1 438,-1 3 438,1 3 438,-1 0 453,-1-2 453,-1 2 453,0 2 453,-1-1 469,-1-2 469,-2 1 469,-1 1 469,2 0 469,-6-3 484,3-4 484,-5 4 484,2-5 484,-2 3 500,0-3 500,0 1 500,0 1 516,0-1 516,-2 0 516,-1-1 516,3 0 516,0 1 531,0-9 531,0 10 531,3-8 531,-3-2 547,0 0 547</inkml:trace>
  <inkml:trace contextRef="#ctx0" brushRef="#br0">9769 11179 0,'0'0'0,"0"0"16,2-6 16,-2 6 16,0 0 16,0 0 32,5-7 32,-5 7 32,0 0 47,0 0 47,0 0 47,3-5 47,-3 5 47,0 0 63,0 0 63,0 0 63,0 0 63,0 0 79,0 0 79,2-7 79,-2 7 79,0 0 94,0 0 94,0 0 94,0 0 94,0 0 110,0 0 110,0 0 110,5-8 110,-5 8 125,0 0 125,0-4 125,0 4 125,0 0 125,0 0 141,2-6 141,-2 6 141,0 0 157,0 0 157,0 0 157,0 0 157,0 0 157,0 0 172,2-11 172,-2 11 172,0 0 172,0 0 188,0 0 188,0 0 188,0 0 204,0 0 204,0-7 204,0 7 204,0 0 204,0 0 219,0 0 219,0 0 219,2-7 219,-2 7 235,0 0 235,0 0 235,0 0 235,3-8 250,-3 8 250,0 0 250,0-8 250,0 8 266,0 0 266,2-6 266,-2 6 266,0 0 282,2-9 282,-2 9 282,0 0 282,0 0 282,0-7 297,0 7 297,0 0 297,0 0 297,0 0 313,0-9 313,0 9 313,0 0 313,0 0 329,0 0 329,0 0 329,0 0 329,0 0 344,0-8 344,0 8 344,0 0 344,0 0 360,0 0 360,0 0 360,0 0 360,0 0 375,0 0 375,2-8 375,-2 8 375,0 0 391,0 0 391,0 0 391,0 0 391,0 0 407,0 0 407,0 0 407,0 0 407,0 0 422,0 0 422,0 0 422,0 0 422,0 0 422,0 0 438,0 0 438,0 0 438,0 0 454,0 0 454,-13 30 454,4-13 454,-1 13 469,6 2 469,-5-1 469,-1-2 469,4 5 469,-1-5 485,0 4 485,5-2 485,4-6 485,-2 5 500,0-7 500,5-1 500,-1-3 500,3 2 516,0-3 516,0 0 516,2 1 516,2-3 532,1 1 532,1-3 532,1 2 532,0-6 532,2 1 547,0-1 547,2-3 547,2-1 547,-1-5 563,2-1 563,-2 3 563,2-6 563,-2-4 579,1-3 579,-2-1 579,10-8 579,-3-2 594,-5-3 594,1-3 594,-2 1 594,-4-3 610,-2-2 610,-1-4 610,-3 2 610,0-4 625,3 3 625,-5-3 625,-1-1 625,-1 0 641,2 2 641,-2 2 641,-1 3 641,-2 6 657,0 7 657,3-1 657,-5 2 657,0 5 672,2 2 672,-2 0 672,0 3 672,0 7 688,0-12 688,2 7 688,-2 5 688,0 0 688,3-7 704,-3 7 704,0 0 704,0 0 719,0 0 719,-7 35 719,2-4 719,-1 2 735,-1 3 735,2 0 735,-2 3 735,3 2 750,-3-2 750,3 1 750,-1 2 750,3-1 750,-1-5 766,-4 2 766,10-5 766,-6-2 766,1-9 782,2-2 782,-2-3 782,0-5 782,2 1 797,0 0 797,0-4 797,0 2 797,0-3 797,0-8 813,0 17 813,0-10 813,0-7 829,-3 17 829,3-9 829,0-8 829,0 15 844,0-9 844,0-6 844,0 12 844,0-12 844,-2 10 860,2-10 860,0 0 860,0 11 860,0-11 875,0 0 875,0 0 875,2 8 875,-2-8 891,0 0 891,0 0 891,0 0 891,-2 10 907,2-10 907,0 0 907,0 0 907,0 0 922,0 0 922,0 0 922,0 0 922,0 8 938,0-8 938,0 0 938,0 0 938,0 0 954,0 0 954,0 0 954,0 0 954,0 0 969,0 0 969,0 0 969,0 0 969,0 0 985,0 0 985,0 11 985,0-11 985,0 0 985,0 0 1000,0 0 1000,0 0 1000,0 0 1000,0 0 1016,0 0 1016,0 0 1016,0 0 1016,0 0 1032,0 0 1032,0 0 1032,-25-17 1032,12 6 1047,-4-2 1047,-15-10 1047,-2 0 1047</inkml:trace>
  <inkml:trace contextRef="#ctx0" brushRef="#br0">11215 11464 0,'2'-8'0,"3"3"0,0-4 16,-3 1 16,3-2 16,-3 3 16,5-1 31,-5 0 31,2-1 31,-1 4 31,2-3 31,-1 1 47,1 1 47,-5 6 47,4-10 47,-4 10 62,5-7 62,-5 7 62,0 0 62,8-1 78,-8 1 78,0 0 78,15 12 78,-7 0 94,1 4 94,6 13 94,-4 3 94,-2 0 109,2 2 109,-4-2 109,2 0 109,-4 4 125,2-14 125,-3 0 125,1-2 125,-1-6 141,3 3 141,-4-5 141,-1-4 141,3 2 156,-3-4 156,0-2 156,-2-4 156,11 5 172,-11-5 172,30-9 172,2-11 172,4-7 187,23-18 187,-2-9 187,3-6 187,-1 1 203,1 0 203,1-3 203,51-42 203,-44 40 203,-15 18 219,-1 1 219,-13 12 219,-4 7 219,-4 1 234,-3 3 234,2 1 234,-8 4 234,-6 5 250,2 1 250,-4 2 250,-3 0 250,1 3 266,-3 2 266,-2-3 266,-1 3 266,-4 0 281,-2 4 281,10-4 281,-10 4 281,0 0 297,0 0 297,0 0 297,0 0 297,7 16 297,-12-7 312,-7 6 312</inkml:trace>
  <inkml:trace contextRef="#ctx0" brushRef="#br0">11672 11855 0,'0'0'0,"-5"8"16,5-8 16,0 8 16,0-8 16,0 7 16,0-7 32,0 0 32,0 0 32,2 11 32,-2-11 47,0 5 47,0-5 47,0 0 47,3 7 63,-3-7 63,0 0 63,0 8 63,0-8 79,0 0 79,4 9 79,-4-9 79,2 11 94,-2-5 94,2 2 94,1 3 94,-1-3 110,3 11 110,-3-3 110,3 3 110,-1-3 125,1 2 125,-1-1 125,0 0 125,-1 3 125,2-6 141,-3 3 141,0-5 141,1 0 157,-3-2 157,0-2 157,2-1 157,-2 1 157,0-8 172,2 11 172,-2-7 172,0-4 172,5 8 188,-5-8 188,0 0 188,2 8 204,-2-8 204,0 0 204,4 4 204,-4-4 204,14 0 219,-14 0 219,30-4 219,-8-4 219,13-3 235,6-3 235,2-4 235,23-7 235,7-4 250,-2 0 250,5-3 250,-4-1 250,3 0 266,-3 0 266,-9 0 266,1-1 266,0 1 266,-5 2 282,-9 6 282,-11 6 282,0 1 297,-5 1 297,-4 1 297,-5 3 297,-6 4 297,-6 0 313,0 3 313,-1-2 313,-5 3 313,-1 4 329,1-4 329,0 1 329,-7 4 329,9-4 344,-9 4 344,9-2 344,-9 2 344,0 0 360,10-7 360,-10 7 360,0 0 360,0 0 375,9-1 375,-9 1 375,0 0 375,0 0 375,0 0 391,6-4 391,-6 4 391,0 0 391,0 0 407,0 0 407,0 0 407,7-4 422,-7 4 422,0 0 422,0 0 422,0 0 422,0 0 438,0 0 438,0 0 438,0 0 454</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1270 13510 0,'-9'-5'0,"9"5"0,0 0 0,-7-8 15,7 8 15,0 0 15,0 0 15,0 0 31,-8-6 31,8 6 31,0 0 31,0 0 47,0 0 47,0 0 47,0 0 47,0 0 62,0 0 62,0 0 62,0 0 62,-8 19 78,5-10 78,-1 8 78,2 0 78,-3 13 78,1-5 93,-1-2 93,0 9 93,1-2 93,-3-1 109,7-1 109,-4 3 109,4-6 109,-2-5 125,2 0 125,0 1 125,2-2 125,0 2 140,0-6 140,3 4 140,-1-4 140,0 1 156,-1-4 156,4-3 156,-2 1 156,-1-4 172,-2 0 172,-2-6 172,0 0 172,0 0 187</inkml:trace>
  <inkml:trace contextRef="#ctx0" brushRef="#br0">1580 13462 0,'0'0'0,"0"-12"15,0 12 15,0 0 15,0 0 15,0 0 31,0 0 31,0 0 31,0 0 31,0 50 31,0-31 47,-3 15 47,3-4 47,-2 2 47,0-1 62,2-1 62,0 1 62,-2-7 62,4 1 78,-4-4 78,2-3 78,0 13 78,0-7 94,-2-3 94,2-2 94,2-2 94,-4-2 109,2-3 109,0-1 109,-3 0 109,3-11 125,-2 13 125,2-13 125,0 11 125,0-11 140,0 0 140,0 0 140,0 0 140,0 0 140,0 0 156,0 0 156,0 0 156,-27-20 156,20 12 172,7 8 172,-4-18 172,-6 5 187,5 1 187,1-1 187,0 5 187,-1-2 203,0-1 203,0 2 203,3-1 203,2 10 219,-6-14 219,1 4 219,5 10 219,-6-12 219,3 3 234,3 9 234,-5-9 234,5 9 234,-5-9 250,5 9 250,0 0 250,0 0 250,-2-12 265,2 12 265,0 0 265,0 0 265,0 0 281,0 0 281,0 0 281,0 0 281,0 0 297,30 33 297,-16-19 297,-1 2 297,2-2 297,9 10 312,-1-2 312,-7-2 312,9 3 312,-4-4 328,4 1 328,-6-1 328,-4-3 328,1-2 344,0-1 344,-3 1 344,4-2 344,-6 3 359,3-5 359,-5-1 359,-3-2 359,-6-7 375,5 9 375</inkml:trace>
  <inkml:trace contextRef="#ctx0" brushRef="#br0">1089 13339 0,'0'0'0,"0"0"0,-2-8 15,2 8 15,0 0 15,0 0 15,0 0 31,0 0 31,-2-8 31,2 8 31,0 0 46,0 0 46,0 0 46,0 0 46,0 0 62,0 0 62,0 0 62,0 0 62,0 0 78,0 0 78,0 0 78,0 0 78,0 0 93</inkml:trace>
  <inkml:trace contextRef="#ctx0" brushRef="#br0">2875 13454 0,'0'0'0,"-2"-10"0,2 10 0,0 0 0,0-12 16,0 12 16,2-9 16,-2 9 31,0 0 31,-2-14 31,2 14 31,2-10 31,-2 10 47,0-9 47,0 9 47,0 0 47,0-12 62,0 12 62,0-10 62,0 10 62,2-9 78,-2 9 78,2-12 78,-2 12 78,0-15 94,0 7 94,0 8 94,0-14 94,0 6 109,0-2 109,0 10 109,0-17 109,0 9 125,0 0 125,0 8 125,0-13 125,0 13 141,0-14 141,0 14 141,0-8 141,0 8 141,0 0 156,0-11 156,0 11 156,0 0 156,0 0 172,0 0 172,0 0 172,0 0 172,0 0 187,8 33 187,-8-12 187,4 12 187,1-1 203,1 6 203,-3-1 203,4 0 203,-2-1 219,-1 2 219,0-5 219,1-1 219,-3 2 234,3-3 234,2-1 234,-5-5 234,1-7 250,-1 0 250,2-1 250,-2 1 250,-2-2 266,3 1 266,-1-4 266,0-1 266,-2-2 281,2-2 281,-2 0 281,0-8 281,2 16 297,-2-16 297,0 10 297,0-10 297,3 8 297,-3-8 312,0 0 312,3 8 312,-3-8 312,0 0 328,0 0 328,0 0 328,0 0 328,0 0 344,0 0 344,0 0 344,0 0 344,0 0 359,0 0 359,0-31 359,-3 20 359,0-5 375,3-2 375,-2 1 375,0-1 375,0 0 375,-3-1 391,5 0 391,-4 1 391,4 0 406,-4-3 406,4 3 406,0 1 406,-3 1 422,3-1 422,3 0 422,1 1 422,-4 0 422,4-1 437,-4 1 437,5 0 437,-3-1 437,2 0 453,4 3 453,-1-2 453,-1 2 453,-4 2 469,3 1 469,-3 2 469,4 1 469,-4 3 484,-2 5 484,6-11 484,-6 11 484,5-8 500,-5 8 500,0 0 500,6-7 500,-6 7 516,0 0 516,0 0 516,12-2 516,-12 2 531,0 0 531,0 0 531,0 0 531,20 11 547,-18-5 547,6 0 547,-4 2 547,-1 1 562,1 1 562,1 4 562,-3 3 562,-4-1 578,2 2 578,-3 1 578,1 0 578,-5-1 594,0 0 594,0-1 594,-2 0 594,1-1 594,-2-2 609,1 3 609,-2-5 609,1 0 609,1-2 625,3-2 625,-1 1 625,-1-5 625,8-4 641,-11 11 641,11-11 641,-8 4 641,8-4 656,-7 4 656,7-4 656,0 0 656,-10 4 672,10-4 672,0 0 672,0 0 672,0 0 687,0 0 687,-11 2 687,11-2 687,0 0 687,0 0 703,0 0 703,0 0 703,0 0 703,0 0 719,0 0 719,-12 4 719,12-4 719,0 0 734,0 0 734,0 0 734,0 0 734,0 0 750,16 17 750,-11-12 750,2 2 766,2-3 766,-2 4 766,6 4 766,1-1 766,0-2 781,2 0 781,0 2 781,-4-1 781,7 0 797,-4 0 797,2 0 797,-2 1 797,2-3 812,0 1 812,-6-2 812,5 2 812,-5-1 828,0-6 828,-3 5 828,1-5 828</inkml:trace>
  <inkml:trace contextRef="#ctx0" brushRef="#br0">3496 13175 0,'0'0'0,"-8"-7"16,8 7 16,0 0 16,0 0 16,0 0 31,-17 17 31,5-3 31,3 3 31,-6 11 31,0 1 47,2 2 47,3 4 47,-1 0 47,2 0 63,0 0 63,2 1 63,5-1 78,0 3 78,2-5 78,4-1 78,0-1 78,1-2 94,2-4 94,4 3 94,0-7 94,1 0 109,0-5 109,2-2 109,8 9 109,-1-4 125,-5-7 125,2 0 125,3-2 125,-4-1 141,4-1 141,2 0 141,-3 0 156,1-4 156,2-2 156,-2-2 156,-1-2 156,1-2 172</inkml:trace>
  <inkml:trace contextRef="#ctx0" brushRef="#br0">3824 13462 0,'0'0'0,"0"0"0,9-8 16,-9 8 16,0 0 16,0 0 16,0 0 32,29 14 32,-17-2 32,-1 3 32,1 0 47,-3 1 47,2 0 47,1 3 47,-3 0 63,-2-4 63,-1 5 63,2-2 63,1-2 78,-5 1 78,1-1 78,-3-1 78,2-3 94,-1-2 94,0-2 94,-1 0 94,-2-8 110,2 11 110,-2-11 110,2 10 110,-2-10 110,0 0 125,3 7 125,-3-7 125,0 0 125,0 0 141,0 0 141,0 0 141,0 0 157,-3-36 157,3 19 157,-2-2 157,2-1 157,0 2 172,0 2 172,0-1 172,0-1 172,2 3 188,1 3 188,-1-2 188,4 0 188,-3 3 203,3-1 203,4-5 203,-1 7 203,-3 2 219,3 2 219,1-1 219,-3 3 219,-7 4 219,18-4 235,-18 4 235,18 4 235,-18-4 250,19 7 250,-10-1 250,5 4 250,-3 2 266,0 0 266,1 4 266,-3 0 266,0-2 282,0 3 282,-2-1 282,0 1 282,-3-1 297,0 1 297,1-3 297,-3 0 297,-2-2 313,3-1 313,-3-1 313,0-2 313,0-8 313,0 14 328,0-14 328,0 11 328,0-11 328,0 0 344,-7 6 344,7-6 344,0 0 344,0 0 360,0 0 360,0 0 360,-14-22 360,12 13 375,-2-7 375,-1-3 375,2 3 375,1-1 375,-2 1 391,1 0 391,3-1 391,0 0 407,0-1 407,3 4 407,1-5 407,1 5 422,0-2 422,4 1 422,-1 2 422,-1 1 422,3 0 438,-4 2 438,3-1 438,-1 5 438,-4 0 453,5 1 453,-9 5 453,17-5 453,-17 5 469,0 0 469,22 0 469,-22 0 469,14 10 485,-5-4 485,0 0 485,3 9 485,-1-1 500,0 0 500,3 3 500,-3 1 500,-1-3 516,-4 1 516,5-1 516,-6-3 516,5 5 532,-4-5 532,1 2 532,0-2 532,-3-1 547,4-1 547,-4-2 547,0 1 547,1-1 563,-1 0 563,-4-8 563,9 17 563,-4-11 578,0 2 578,1-3 578,1 0 578,-3 1 578,-4-6 594,17 6 594</inkml:trace>
  <inkml:trace contextRef="#ctx0" brushRef="#br0">4709 13201 0,'-7'-10'0,"7"10"15,0 0 15,-2-10 15,2 10 15,0 0 31,0 0 31,0 0 31,0 0 31,0 0 47,0 0 47,0 0 47,0 0 47,-5 31 62,5-13 62,5 16 62,0 2 62,-3-1 78,4 0 78,1-1 78,1 2 78,0-2 93,3-1 93,-2 0 93,6-4 93,-7-7 109,1-1 109,1-4 109,-1 0 109,0-4 109,3 2 125,-3-5 125,-1-1 125,2-1 125,-1-2 140,0-3 140,-3 4 140,-6-7 140,21 4 156,-21-4 156,21-2 156,-21 2 156,20-6 172,-6-2 172,0-2 172,-2-3 172,-1 1 187,0 0 187,1-4 187,-4 3 187,1-1 203,1-1 203,-1 1 203,-5 1 203,3 1 218,-2 2 218,0-1 218,-3 1 218,2-1 218,-1 2 234,1 1 234,-2-3 234,0 3 250,1-3 250,-1 1 250,0 2 250,4-8 265,-4 1 265,0 1 265,-2 1 265,2 4 281,-2-8 281,0 3 281,0 1 281,2 2 297,-2 2 297,0-2 297,0-5 297,-2 1 297,0 6 312,0-2 312,0 1 312,-1 3 312,3-3 328,0 10 328,-3-17 328,-1 12 328,4 5 343,-5-15 343,5 9 343,0 6 343,-2-10 359,2 10 359,0 0 359,-2-11 359,2 11 375,0 0 375,-2-8 375,2 8 375,0 0 390,0 0 390,-3-10 390,3 10 390,0 0 390,0 0 406,0 0 406,-2-8 406,2 8 422,0 0 422,0 0 422,-2-11 422,2 11 422,0 0 437,0 0 437,0 0 437,-2-10 437,2 10 453,0 0 453,-5-6 453,5 6 453,0 0 468,0 0 468,0 0 468,-3-8 468,3 8 484,0 0 484,0 0 484,0 0 484,0 0 500,0 0 500,0 0 500,0 0 500,0 0 515,0 0 515,0 28 515,3-12 515,0 4 531,1 11 531,3 1 531,-3-1 531,5 2 547,-4-1 547,2 2 547,0-4 547,-1 3 562,8 0 562,-7-4 562,0-1 562,-1-3 578,2-2 578,-4-4 578,1-1 578,-1-2 593,1 1 593,1-1 593,0-1 593,-2 1 593,0-3 609,-1-3 609,1 0 609,-2-5 609,-2-5 625,5 13 625,-5-13 625,0 0 625,4 7 640</inkml:trace>
  <inkml:trace contextRef="#ctx0" brushRef="#br0">5158 12988 0,'0'0'16,"0"0"16,0 0 16,0 0 31,0 0 31,-5-8 31,5 8 31,0 0 31,0 0 47,0 0 47,0 0 47,0 0 47,49 10 63,-29-3 63,15 4 63,-1 3 63,-2 3 78,2 2 78,0-1 78,0 6 78,-2 2 94,0 1 94,0 5 94,-5 0 94,-2 2 110,3 0 110,-3 4 110,-1-2 110,-3 1 125,-4 1 125,0-1 125,-3-1 125,-2-1 141,-4 3 141,0-3 141,-4 1 141,-4 1 156,0-3 156,-2 5 156,0-5 156,-8 1 156,1-2 172,3-3 172,-4 2 172,-3-3 172,2-7 188,1-4 188,1-1 188,0-3 188,-1 1 203,-1-3 203,2 2 203,1-5 219,-2 1 219,5-4 219,-1 0 219,1 1 235,5-7 235,-12 9 235,8-5 235,4-4 235,-9 9 250,9-9 250,0 0 250,-9 4 250,9-4 266,-10 7 266,10-7 266,0 0 266,-8 3 281,8-3 281,0 0 281,0 0 281,-9 5 297,9-5 297,0 0 297,0 0 297,0 0 297,0 0 313,0 0 313,0 0 313,0 0 328,-14 4 328,14-4 328,0 0 328,0 0 328</inkml:trace>
  <inkml:trace contextRef="#ctx0" brushRef="#br0">6134 13485 0,'0'0'0,"0"0"16,0 0 16,0 0 16,0 0 16,0 0 32,0 0 32,-2-9 32,2 9 32,0 0 47,0 0 47,0 0 47,0 0 47,21-8 63,-12 7 63,9-6 63,0 1 63,5 2 79,0 1 79,-3 0 79,17-1 79,-5 2 94,-8 0 94,2 2 94,-6 2 94,1 2 94,-1-2 110,1 4 110,-2 0 110,-2 0 110,0 3 125,-6-4 125,-2 4 125</inkml:trace>
  <inkml:trace contextRef="#ctx0" brushRef="#br0">6308 13668 0,'0'0'0,"-9"6"0,9-6 0,0 0 16,0 0 16,0 0 16,-5 6 16,5-6 32,0 0 32,0 0 32,0 0 32,0 0 47,16 11 47,-16-11 47,15 4 47,6-2 63,-2 0 63,3 0 63,-1-4 63,13 0 79,-7 0 79,8-5 79</inkml:trace>
  <inkml:trace contextRef="#ctx0" brushRef="#br0">7263 13187 0,'0'0'0,"-2"-8"0,2 8 16,0 0 16,-4-11 16,4 11 16,0 0 31,-3-8 31,3 8 31,0 0 31,-3-10 47,3 10 47,0-9 47,0 9 47,-4-10 63,4 10 63,0 0 63,0-12 63,0 12 78,-2-8 78,2 8 78,0 0 78,0-11 94,0 11 94,0 0 94,0 0 94,0 0 110,0 0 110,0 0 110,0 0 110,0 0 125,6 53 125,-8-19 125,4 5 125,-2 3 125,3 2 141,-3 0 141,3-1 141,-3 22 141,2-15 156,0-11 156,-2-1 156,2 2 156,-2-3 172,5-2 172,-1-3 172,1 1 172,-3-7 188,0-6 188,0-2 188,-2-4 188,3 5 203,-3-9 203,3 3 203,-3-5 203,2 0 219,-2-3 219,2 2 219,-2-7 219,2 6 235,-2-6 235,0 7 235,0-7 235,0 0 250,0 0 250,0 0 250,0 0 250,0 0 266,0 0 266,0-28 266,0 15 266,-2-6 281,0-2 281,0 1 281,-1-9 281,3 3 297,-3 3 297,3 4 297,-2-2 297,0 6 297,-3-4 313,5 1 313,-2 1 313,2 1 313,0-1 328,2 3 328,-2-5 328,0 5 328,3 1 344,1-5 344,-2 3 344,8-3 344,-3 0 360,-1 1 360,4 1 360,-3-1 360,4 3 375,-5-1 375,2 3 375,3 2 375,-4 0 391,-1 3 391,0 2 391,0 1 391,-6 4 391,9-7 406,-9 7 406,9-2 406,-9 2 406,0 0 422,19 5 422,-19-5 422,8 10 422,-1-2 438,-4-2 438,2 4 438,-1-2 438,0 9 453,-4 1 453,0 1 453,3-1 453,-6 3 469,1-2 469,-4 9 469,-4-5 469,5-3 485,-3-3 485,1-1 485,-1-2 485,2 3 500,-1-5 500,3-2 500,-1-1 500,1-1 516,-2-2 516,2 0 516,0 1 516,4-7 531,-7 6 531,7-6 531,-7 4 531,7-4 547,0 0 547,-12 2 547,12-2 547,0 0 547,0 0 563,0 0 563,0 0 563,0 0 563,0 0 578,-17-6 578,17 6 578,0 0 578,0 0 594,-7-6 594,7 6 594,0 0 594,0 0 610,0 0 610,0 0 610,0 0 610,0 0 625,0 0 625,0 0 625,0 0 625,0 0 641,4 18 641,3-10 641,0 1 641,7 5 656,-1 0 656,10 6 656,3 3 656,3-4 656,-2 0 672,2-1 672,1-1 672,7-1 672,-5-2 688,2 0 688,0-2 688,-2 1 703,-4-4 703,-6-1 703,-1-4 703,-3 1 703,2-2 719,-1-3 719,-4-3 719,-5 0 735</inkml:trace>
  <inkml:trace contextRef="#ctx0" brushRef="#br0">8200 12870 0,'-2'-12'0,"-2"2"0,-1 1 16,1 4 16,-1-4 16,5 9 16,-9-11 32,4 7 32,5 4 32,-13-5 32,13 5 47,-21-3 47,2 10 47,6 3 47,-6 2 63,-5 15 63,-1 4 63,2 4 63,-9 23 79,4-1 79,11-8 79,5-8 79,5 3 94,3 17 94,-1-7 94,8-14 94,3 2 94,3-5 110,7 3 110,8-2 110,0-4 110,8 0 125,0-4 125,5-1 125,-3-2 125,2-4 141,5-5 141,-3 3 141,2-3 141,-1-2 157,-1-1 157,-4-2 157,-4-3 157,-5-2 172,-4 0 172,-6-2 172,2-2 172,-4 0 188,-1-1 188,-12-3 188,16 1 188,-16-1 204,0 0 204</inkml:trace>
  <inkml:trace contextRef="#ctx0" brushRef="#br0">8665 13308 0,'0'0'0,"0"0"16,0 0 16,0 0 16,0 0 16,0 0 31,0 0 31,0 0 31,0 0 31,0 0 47,0 0 47,8-14 47,-8 14 47,13-10 62,-4 3 62,5-2 62,2 0 62,0 1 78,-3 0 78,4-1 78,-2 5 78,0 0 78,-4 2 94,1-1 94,-12 3 94,0 0 109,28 3 109,-16-1 109,-12-2 109,14 8 109,-5-1 125,-4-2 125,8 8 125,-6-4 125,2 2 141,-4 2 141,4 1 141,-3 1 141,-6-1 156,5 3 156,-5-5 156,0 0 156,3 0 172,-3-1 172,2-1 172,-4 1 172,-1-4 187,3 4 187,-2-3 187,2-8 187,-3 16 187,3-10 203,0-6 203,0 11 203,0-11 203,0 0 219,-2 8 219,2-8 219,0 0 219,0 0 234,0 0 234,0 0 234,0 0 250,0 0 250,0 0 250,0 0 250,-9-27 266,9 17 266,0 0 266,7-5 266,-5-1 266,0-1 281,6-1 281,-4 2 281,5-1 281,0 0 297,-1 1 297,0 0 297,1 3 297,-2 1 312,1 1 312,-2 4 312,1-1 312,-3 1 328,-4 7 328,9-8 328,-9 8 328,12-2 344,-12 2 344,13-3 344,-13 3 344,0 0 344,23 3 359,-23-3 359,17 10 359,-11-3 359,1-2 375,0 4 375,-1-3 375,0 1 375,-2 4 391,3 6 391,-3-1 391,1-1 391,-3-1 406,0-2 406,0-1 406,-2-1 406,0 1 422,0-4 422,0 1 422,0 1 422,0-1 437,0-8 437,-2 12 437,2-7 437,0-5 453,0 8 453,0-8 453,0 0 453,0 0 469,0 0 469,0 0 469,0 0 469,0 0 484,0 0 484,0 0 484,0 0 484,-4-31 484,6 20 500,0 3 500,3-2 500,0-6 516,-1 2 516,5-2 516,-2 3 516,0-4 531,4 3 531,-2-1 531,1 1 531,1 0 531,-2 4 547,3 1 547,-6 0 547,1 1 562,2 3 562,-5 1 562,6-3 562,-10 7 562,11-6 578,-11 6 578,0 0 578,17-3 578,-17 3 594,13 7 594,-9-3 594,3 2 594,0 1 609,0 2 609,0 4 609,-1 2 609,4 0 609,-3-2 625,-3-2 625,3 1 625,-1 2 641,0-4 641,-4 2 641,0-1 641,3-2 641,-3-1 656,0 0 656,0 0 656,3-1 656,-5 0 672,0-7 672,4 13 672,-2-8 672,2 3 687,-4-8 687,4 5 687,-4-5 687,7 2 703,-7-2 703</inkml:trace>
  <inkml:trace contextRef="#ctx0" brushRef="#br0">9740 13004 0,'0'0'15,"4"-14"15,-4 9 15,0 5 15,0 0 31,2-12 31,-2 12 31,0 0 31,0 0 47,0 0 47,0 0 47,0 0 47,0 0 62,0 0 62,6 24 62,-4-3 62,0 10 78,-2 2 78,2 0 78,0 0 78,3 0 78,-3-2 94,2 0 94,4-1 94,1-1 109,0-7 109,0-1 109,-2-5 109,2-1 109,0-1 125,3 0 125,-3-6 125,0 3 125,-3-5 140,4-1 140,-3-1 140,1-2 140,-8-2 156,19 0 156,-19 0 156,16-6 156,-9-3 172,9-4 172,-5-3 172,5-10 172,-5-3 187,-1 0 187,-3-4 187,-1 3 187,-4 5 203,3 5 203,-5 3 203,0-2 203,0 4 219,0 3 219,0 2 219,2 2 219,-2 0 234,0 8 234,0-13 234,0 13 234,0-8 250,0 8 250,0 0 250,0 0 250,-2-12 265,2 12 265,0 0 265,0 0 265,0 0 265,0 0 281,0 0 281,0 0 281,-2 33 281,2-15 297,-3-1 297,3-1 297,0 3 297,0 0 312,0 1 312,3 0 312,-3 0 312,6 10 328,-4-5 328,4-5 328,-2 0 328,-2 1 344,5-2 344,-3-3 344,3 1 344,-4-5 359,0-2 359</inkml:trace>
  <inkml:trace contextRef="#ctx0" brushRef="#br0">10319 13279 0,'0'0'15,"0"0"15,0 0 15,0 0 15,17 17 31,-15-9 31,4 9 31,-1-2 31,-1 5 46,-2-2 46,-2 0 46,0 2 46,0 0 62,3-2 62,-6 4 62,3-3 62,-2 0 62,-2 1 78,2-2 78,-5-1 78,3 1 78,-4 1 93,1-4 93,1-3 93,-1-2 93</inkml:trace>
  <inkml:trace contextRef="#ctx0" brushRef="#br0">11035 13148 0,'0'0'0,"0"0"0,0 0 0,0 0 16,21 10 16,-17-4 16,3 3 16,-3-1 31,4 8 31,-2 0 31,-3 3 31,-1 0 47,-4 11 47,-7 1 47,-1 0 47,-5 0 63,-2-1 63,-3 2 63,-3-4 63,-4 1 78,-1-3 78,3-1 78,1 0 78,-4-3 94,5-1 94,0-8 94,5-1 94,4-3 109</inkml:trace>
  <inkml:trace contextRef="#ctx0" brushRef="#br0">11361 13062 0,'0'0'0,"3"-9"0,-3 9 0,2-7 16,-2 7 16,0 0 16,0 0 32,0 0 32,2-11 32,-2 11 32,0 0 32,0 0 47,0 0 47,0 0 47,0 0 47,0 0 63,0 0 63,0 0 63,-4 29 63,4-29 78,0 16 78,-3-8 78,3 1 78,0-9 94,0 16 94,0-16 94,0 10 94,0-4 110,0-6 110,0 8 110,0-8 110,0 0 125,0 8 125,0-8 125,0 0 125,0 0 141,0 0 141,0 0 141,0 0 141,0 0 157,0 0 157,0 0 157,0 0 157,7-24 172,-7 14 172,0 10 172,0-18 172,0 9 188,0 1 188,0 8 188,0-18 188,-2 9 188,2 9 203,0-14 203,0 5 203,0 9 203,0-12 219,0 12 219,0-9 219,0 9 219,0 0 235,0-9 235,0 9 235,0 0 235,0-11 250,0 11 250,0 0 250,0 0 250,0-10 250,0 10 266,0 0 266,0 0 266,0 0 282,-2-10 282,2 10 282,0 0 282,0 0 297,0 0 297,0 0 297,0 0 297,0-11 297,0 11 313,0 0 313,0 0 313,0 0 313,0 0 328,0 0 328,0 0 328,0 0 328,0 0 344,0-9 344,0 9 344,0 0 344,0 0 360,0 0 360,0 0 360,0 0 360,0 0 375,0 0 375,0 0 375,0 0 375,0 0 391,0 0 391,0 0 391,2-9 391,-2 9 407,0 0 407,0 0 407,0 0 407,0 0 422,0 0 422,0 0 422,0-10 422,0 10 438,0 0 438,0 0 438,0 0 438,4-6 453,-4 6 453,0 0 453,9-8 453,-9 8 453,17-7 469,-11 5 469,-6 2 469,21-2 485,0 2 485,-6 2 485,4 5 485,-6-3 485,4 2 500,-4 3 500,1 2 500,4 1 500,-6 1 516,-1 0 516,0 1 516,-4 2 516,2-4 532,-2 5 532,-5-1 532,0 0 532,-2-1 547,-2 1 547,-2-1 547,-1-1 547,1-3 563,-4 5 563,2-6 563,-1 1 563,5-1 563,-3-4 578,1 2 578,-4-4 578,4 3 578,4-7 594,0 0 594,-11 4 594,11-4 594,0 0 610,0 0 610,0 0 610,0 0 610,-16-12 625,16 12 625,-3-16 625,3 9 641,0-1 641,5-9 641,-3 5 641,1-1 641,-1-3 657,5-1 657,-5 5 657,7-5 657,-2 6 672,5-4 672,-4 3 672,1-3 672,1 4 688,-1-2 688,0 3 688,1 1 688,-4 1 703,3 0 703,-5 3 703,3-1 703,-7 6 719,12-6 719,-12 6 719,13-4 719,-13 4 719,0 0 735,21 2 735,-21-2 735,11 8 735,-1-2 750,-3 3 750,-3-1 750,9 6 750,-1-1 766,-7-1 766,4 0 766,-3 3 766,0-3 782,-2-1 782,-2-1 782,-2-2 782,0 2 797,0-2 797,0-8 797,0 17 797,-2-9 813,0-1 813,2-7 813,-2 11 813,2-11 828,-6 11 828,6-11 828,-2 8 828,2-8 828,0 0 844,0 0 844,0 0 844,-11 2 860,11-2 860,0 0 860,0 0 860,0 0 860,-7-25 875,5 18 875,2-4 875,0-7 875,2 5 891,1-6 891,-1 3 891,0 0 907,0-1 907,0 5 907,1 0 907,-1 0 907,2 3 922,-1 0 922,-3 9 922,9-16 922,-4 8 938,-1-1 938,3 2 938,-7 7 938,14-15 953,-7 9 953,-1-1 953,4 2 953,-1-2 969,-9 7 969,17-7 969,-4 2 969,-13 5 985,17-1 985,-17 1 985,19 0 985,-19 0 985,18 8 1000,-13-3 1000,8 6 1000,-1 3 1000,-3-1 1016,-5 3 1016,5-2 1016,-2 3 1016,-4 1 1032,1-1 1032,1-1 1032,-3 1 1032,0-5 1047,1 3 1047,-3-5 1047,2 2 1047,-4-3 1063,4 0 1063,-2 2 1063,0-3 1063,0 2 1078,0-10 1078,-2 14 1078,2-6 1078,0-8 1094,2 11 1094,-2-11 1094,2 6 1094,-2-6 1094,0 0 1110,0 0 1110</inkml:trace>
  <inkml:trace contextRef="#ctx0" brushRef="#br0">12264 12741 0,'2'-4'0,"-2"4"0,8-6 0,-8 6 0,0 0 15,7-8 15,-7 8 15,0 0 15,0 0 31,0 0 31,0 0 31,0 0 47,6 23 47,-3-3 47,-6 0 47,6 8 47,-3-3 62,0 6 62,0-7 62,6 0 62,-4-8 78,4 4 78,-2-1 78,1 0 78,1-3 93,-1-2 93,1 1 93,2-3 93,-2-1 109,1-3 109,2-3 109,-1-1 109,-8-4 125,15 5 125,-15-5 125,19 0 125,-19 0 140,19-9 140,-2 1 140,-4-4 140,-1-2 156,1-5 156,4-7 156,-4-6 156,-2 4 172,1-1 172,-5-1 172,-1 7 172,-1 2 187,-3 3 187,-2 2 187,0 1 187,3 3 203,-3 4 203,0 8 203,0-16 203,0 11 203,0 5 218,0 0 218,-3-10 218,3 10 218,0 0 234,0 0 234,0 0 234,0 0 234,0 0 250,-13 28 250,11-9 250,-3-5 250,5 4 265,-2 2 265,2-4 265,0 3 265,2-3 265,0 2 281,3 1 281,-1-3 281,1 0 297,-1 1 297,4-1 297,-4-2 297,0-3 312,1-1 312,-1-2 312,1-1 312,2-1 312</inkml:trace>
  <inkml:trace contextRef="#ctx0" brushRef="#br0">12807 12881 0,'0'-9'0,"0"9"16,0 0 16,5-11 16,-5 11 16,0 0 31,6-5 31,-6 5 31,0 0 31,17-2 31,-17 2 47,0 0 47,25 4 47,-16-1 47,-2 3 63,-1-1 63,8 8 63,-5 1 63,0 5 78,-1-3 78,-4 4 78,-2 11 78,-4 0 94,-4 0 94,-4-1 94,1 0 94,0-6 110,-3-3 110,3-3 110,-2 0 110,4-1 110,-2-1 125,2-3 125,3-3 125,-4 1 141,4-5 141,-1 1 141,3-2 141,2-5 141,-2 8 156,2-8 156,0 0 156,4 8 156,-4-8 172,17 0 172,-17 0 172,32-8 172,-13 0 188,11-4 188,2-3 188,-2-1 188,-1-1 203,1 3 203,-5-4 203,-4 1 219,-1 3 219</inkml:trace>
  <inkml:trace contextRef="#ctx0" brushRef="#br0">13345 12954 0,'5'8'0,"0"1"15,-1 0 15,1 7 15,-1 2 15,-4-1 15,2 1 31,-2 2 31,0-1 31,-2 2 31,0-2 47,-5 11 47,5-1 47,-2 1 47,-4-6 62,6-6 62,-7 0 62,7-1 62,-3-1 78,1-2 78,4-2 78,-2-1 78,-1-2 93,3-9 93</inkml:trace>
  <inkml:trace contextRef="#ctx0" brushRef="#br0">13950 12584 0,'0'0'0,"2"-8"16,-2 8 16,0 0 16,0 0 16,2-8 31,-2 8 31,0 0 31,0 0 31,0 0 47,-2 31 47,0-14 47,-5 13 47,7 1 62,-2 2 62,0-2 62,2 3 62,0 0 78,0-4 78,2 3 78,0 0 78,5-2 78,-3 0 94,5-2 94,1-7 94,-1-3 109,-3-5 109,4 0 109,-1 1 109,2-7 125,-2 2 125,1-3 125,-4-3 125,3-2 125,-9-2 141,19 0 141,-19 0 141,17-6 141,0-5 156,-4-1 156,10-12 156,-2-3 156,0 0 172,-6-2 172,2-1 172,-4-1 187,-2-1 187,1 4 187,-3 4 187,-5 4 187,3 2 203,-5 1 203,6 1 203,-6 3 203,-2 2 219,4 0 219,-1 3 219,-1 0 219,-2 2 234,0 6 234,0-12 234,0 12 234,2-11 250,-2 11 250,0-8 250,0 8 250,0 0 250,0-10 266,0 10 266,0 0 266,0 0 266,2-8 281,-2 8 281,0 0 281,0 0 281,0 0 297,0-9 297,0 9 297,0 0 297,0 0 312,0 0 312,0 0 312,0 0 312,0 0 328,0 0 328,0 0 328,0 0 328,0 0 344,0 0 344,0 0 344</inkml:trace>
  <inkml:trace contextRef="#ctx0" brushRef="#br0">13863 12835 0,'0'0'0,"4"-8"16,-4 8 16,3-8 16,-3 8 31,7-9 31,-7 9 31,7-5 31,-7 5 47,9-6 47,-9 6 47,14-5 47,-14 5 47,15 0 63,-15 0 63,19 8 63,-10-3 63,4 7 78,-1 3 78,1 1 78,-1 1 78,-1 1 94,-4 0 94,2 1 94,-2-1 94,-2 0 110,2 4 110,-5-5 110,2 2 110,-4 0 125,2-3 125,-2 1 125,0-3 125,0-2 141,-2-1 141,2-3 141,0 0 141,-2-1 156,0 1 156,2-8 156,-2 8 156,2-8 156,-3 6 172,3-6 172,0 0 172,0 0 172,0 0 188,0 0 188,0 0 188,-2-35 188,11 6 203,-7 5 203,10-7 203,-7-3 219,6 2 219,-3 1 219,4 2 219,2 1 235,-2 3 235,-3 4 235,2 3 235,-2 2 235,2-1 250,1 0 250,4 0 250,-3 6 250,1-1 266,-3-1 266,0 5 266,-1 0 266,-1 4 281,0 0 281,-9 4 281,14-3 281,-14 3 297,18 8 297,-11 0 297,5 5 297,-6-1 313,1 1 313,-2 5 313,0 1 313,-3-1 313,0 0 328,0 3 328,-2 0 328,0-3 328,-2 1 344,2-1 344,-4 1 344,1-5 344,1 0 360,-3 1 360,5-6 360,-5 1 360,5-2 375,-2-4 375,2-4 375,-4 10 375,4-10 391,-5 4 391,5-4 391,0 0 391,0 0 406,0 0 406,0 0 406,-11-26 406,9 11 422,2 0 422,0-5 422,2 2 422,0-3 438,3 3 438,-3-2 438,5 2 438,-1 0 453,4 0 453,-3 1 453,4 1 453,1-1 453,-1-1 469,2 3 469,1 1 469,2 2 485,0 0 485,0 1 485,0 3 485,3 0 500,-6 6 500,0 2 500,-13 0 500,23 2 500,-12 0 516,-1 4 516,6 2 516,-2 7 516,-3-3 531,1 2 531,-1 3 531,-2-1 531,-3 5 547,0-5 547,-2 15 547,1-9 547,-5-1 563,2 0 563,0-3 563,-4 1 563,0-1 578,2 0 578,-5 1 578,3-2 578,-3-2 578,-2 0 594,3 0 594,-1-7 594,1 2 610,2 1 610,-3-3 610,5-8 610,-2 10 610</inkml:trace>
  <inkml:trace contextRef="#ctx0" brushRef="#br0">15008 12599 0,'0'0'0,"0"0"0,-5-8 0,5 8 16,0 0 16,0 0 16,0 0 31,0 0 31,0 0 31,0 0 31,0 0 31,0 0 47,-11 37 47,9-17 47,2-1 47,-2 0 62,4 1 62,0 13 62,0-6 62,1 4 78,1-9 78,0-2 78,3-1 78,-1-2 94,0-3 94,-1-2 94,-1 1 94,3-5 109,0-2 109,-2 0 109,1-2 109,3-2 125,-9-2 125,0 0 125,25-4 125,-16-3 141,3-4 141,4-4 141,-2 1 141,6-15 156,-4 0 156,2-3 156,-2-1 156,3-4 172,-6 2 172,0 0 172,2 2 172,-4 2 187,-5 8 187,2 5 187,-4 6 187,-1-1 187,1 3 203,-4 2 203,0 1 203,0 7 203,4-10 219,-4 10 219,0 0 219,0 0 219,0 0 234,0 0 234,0 0 234,0 0 234,0 0 250,-4 27 250,2-17 250,2 1 250,-2 5 266,2-2 266,-3 3 266,6 2 266,-6-1 266,3 2 281,0-3 281,3 2 281,-1 1 297,-2-1 297,2-3 297,2 1 297,-4-5 297,5 0 312</inkml:trace>
  <inkml:trace contextRef="#ctx0" brushRef="#br0">15480 12741 0,'0'0'0,"0"0"16,0-8 16,0 8 16,0 0 16,0 0 16,0 0 32,0 0 32,0 0 32,0 0 47,3-10 47,-3 10 47,0 0 47,0 0 47,0 0 63,8-9 63,-8 9 63,7-2 63,-7 2 79,14-6 79,-14 6 79,16-4 79,-16 4 94,16 0 94,-16 0 94,0 0 94,20 0 110,-20 0 110,14 6 110,-7 0 110,-7-6 125,13 10 125,-7-3 125,-4 1 125,2-1 125,1 10 141,-3 0 141,0 2 141,2-4 157,1 5 157,-2-4 157,1 1 157,1 1 172,2 0 172,1 1 172,2-1 172,-1 0 188,6 9 188,4-2 188,-6-2 188,-1-5 188,-1-1 204,1-3 204,-1 4 204,-2-3 204,1-1 219,-1 1 219,-2-1 219,-3-2 219,0 1 235,-1-5 235,0 2 235,-1 1 235,-2-6 250,0 6 250,-2-3 250,2 2 250,-6 5 266,0 1 266,-1-4 266,1-1 266,-4 1 282,3 0 282,-4 0 282,-1 0 282,-1 1 282,0-2 297,-4 2 297,2-4 297,-2 0 297,6-1 313,-1-4 313,3 1 313,9-5 329,-18 0 329,18 0 329</inkml:trace>
  <inkml:trace contextRef="#ctx0" brushRef="#br0">15982 12266 0,'0'0'16,"0"0"16,-2-10 16,2 10 16,0 0 31,-3-8 31,3 8 31,0 0 31,0 0 47,0 0 47,9-7 47,-9 7 47,21 0 63,-21 0 63,36 8 63,-4 5 63,2 4 78,1 3 78,-4 2 78,-1 2 78,2 2 78,-5 3 94,1 2 94,-5 0 94,2-1 94,-7 5 109,-2 0 109,0-2 109,-4 3 109,-1 2 125,-4-1 125,-1 0 125,0 0 125,-2 0 141,-2 0 141,0-1 141,-2 2 141,-2-1 156,0 3 156,0-2 156,-4-4 156,2 0 172,2-1 172,-5-2 172,5-1 172,0-7 188,-1 0 188,-1-6 188,2 4 188,-1-2 203,-2-3 203,1 1 203,-3 0 203,5-1 219,-2 0 219,-3-2 219,-1 3 219,4-2 234,0-4 234,-1 0 234,3-2 234,-2-2 250,-2 4 250,4-5 250,0 3 250,2-9 250,-7 12 266,3-6 266,4-6 266,-5 9 266,5-9 281,-2 9 281,2-9 281,0 0 281,-4 6 297,4-6 297,0 0 297,0 0 297,-6 9 313,6-9 313,0 0 313,0 0 313,0 0 328,0 0 328,0 0 328,0 0 328,0 0 344,0 0 344,0 0 344,0 0 344,0 0 344,0 0 359,0 0 359,-26-21 359,24 13 359,2 8 375</inkml:trace>
  <inkml:trace contextRef="#ctx0" brushRef="#br0">17432 12762 0,'0'0'0,"0"0"0,0 0 15,0 0 15,-6-5 15,6 5 15,0 0 31,0 0 31,0 0 31,0 0 47,0 0 47,0 0 47,0 0 47,0 0 47,0 0 62,19-8 62,-9 5 62,-10 3 62,18 0 78,-18 0 78,30-3 78,-12 1 78,1 0 93,-1 0 93,0 2 93,2-2 93,-1 2 109,-6-2 109,8 2 109</inkml:trace>
  <inkml:trace contextRef="#ctx0" brushRef="#br0">17578 12843 0,'-6'5'0,"6"-5"16,0 0 16,0 0 16,-8 2 32,8-2 32,0 0 32,0 0 32,0 0 47,0 0 47,0 0 47,0 0 47,0 0 47,0 0 63,0 0 63,10 11 63,-1-5 63,-3-4 78,3 1 78,12 0 78,0 3 78,-3 0 94,14 0 94,-5 0 94,-2 0 94,7 5 110,0-3 110,-7-3 110,-4 2 110,1-3 125</inkml:trace>
  <inkml:trace contextRef="#ctx0" brushRef="#br0">19328 12211 0,'2'-8'0,"0"-3"0,0 5 0,3 1 0,-5 5 15,4-9 15,-4 9 15,3-7 15,-3 7 31,0 0 31,0 0 31,0 0 31,0 0 47,0 0 47,14 15 47,-12-1 47,0 5 62,0 1 62,3 13 62,-3 2 78,-2-2 78,4 2 78,-4 2 78,3-4 78,-1 0 94,-2 2 94,0 1 94,2-3 94,0-1 109,-2-1 109,3-9 109,0-1 109,-1-4 125,0-2 125,-2 4 125,0-7 125,2 0 140,-2-3 140,-2-1 140,2-2 140,0-6 156,2 12 156,-2-12 156,2 7 156,-2-7 156,0 0 172,0 0 172,0 0 172,0 0 172,0 0 187,0 0 187,12-29 187,-8 14 187,1-3 203,4-13 203,-2 0 203,-3 2 203,6-1 219,1 1 219,-2 4 219,1-6 219,3 4 234,2-2 234,0 7 234,3-4 234,2 1 250,1 0 250,0 3 250,-3 5 250,0 3 265,-2 2 265,-2 3 265,-3 1 265,0 2 281,-1 4 281,-4-2 281,-6 4 281,14-2 281,-14 2 297,0 0 297,12 6 297,-12-6 297,2 8 312,-4 2 312,-3-2 312,-2 9 328,-4 0 328,2-1 328,-12 13 328,0-5 328,3-5 344,2-3 344,3-4 344,-4 3 344,4-2 359,-1-1 359,1 0 359,4-3 359,-1-4 375,1 2 375,5-1 375,4-6 375,-11 8 390,11-8 390,-8 5 390,8-5 390,-7 7 406,7-7 406,0 0 406,-6 6 406,6-6 422,0 0 422,0 0 422,-2 8 422,2-8 422,0 0 437,2 13 437,-2-13 437,6 12 437,-3-4 453,3-1 453,8 5 453,-5-1 453,5-2 469,2 2 469,0-1 469,2 0 469,1 1 484,-4-3 484,17 6 484,-7-2 484,-2-3 500,9 1 500,-4 1 500,-5-8 500,-6-1 515,0-2 515,3 0 515</inkml:trace>
  <inkml:trace contextRef="#ctx0" brushRef="#br0">20121 12232 0,'10'-2'0,"-10"2"0,17 0 0,-17 0 15,19 7 15,-10 0 15,7 3 15,-3 2 15,2 3 31,7 7 31,-8-1 31,-1-2 47,6 7 47,-4 1 47,-3-7 47,-5-4 47,-3 1 62,1-1 62,1 1 62,0-1 62,-4-1 78,-2-1 78,2-1 78,-2-3 78,0-2 93,0 0 93,0-8 93,-2 12 93,2-12 109,-2 9 109,2-9 109,0 0 109,-6 8 125,6-8 125,0 0 125,0 0 125,0 0 140,0 0 140,0 0 140,-8-24 140,5 7 156,3-1 156,0 1 156,3-4 156,1 3 172,0-2 172,2 0 172,3 0 172,-1 2 187,1 1 187,10-9 187,2 3 187,-8 4 203,6 5 203,-6 2 203,6 2 203,-2 1 203,2 3 218,-6 2 218,-1 2 218,1-1 218,-13 3 234,21 3 234,-10 2 234,-1-2 250,-1 4 250,-2-1 250,4 8 250,-6-4 250,4 6 265,-5-1 265,1 2 265,-1-3 265,-2 4 281,-4-3 281,0-1 281,2-1 281,-2-4 297,-1 2 297,1-2 297,-2-2 297,4-7 312,-2 15 312,-1-9 312,3-6 312,-4 10 312,4-10 328,0 0 328,0 0 328,0 0 328,0 0 343,0 0 343,0 0 343,0-32 343,0 10 359,4 5 359,3-12 359,0 4 359,-1 4 375,2-7 375,1 3 375,4-2 390,1 7 390,-3 2 390,-2 3 390,3 1 390,-1 1 406,3 1 406,2 1 406,-4 3 406,-1 2 422,6 2 422,0-2 422,-6 6 422,-1 0 437,-10 0 437,20 4 437,-13-2 437,2 4 453,0 0 453,-2 3 453,0-4 453,0 3 468,2 9 468,-3 0 468,2-2 468,-2 0 468,-3 2 484,-1-2 484,0-1 484,0-2 484,0-2 500,-2 1 500,0-3 500,0 3 500,0-4 515,3 3 515,-3-1 515,2-1 515,-2-8 531,2 12 531,-2-12 531</inkml:trace>
  <inkml:trace contextRef="#ctx0" brushRef="#br0">21277 11901 0,'0'0'0,"3"-10"16,-3 10 16,2-9 16,-2 9 16,0 0 31,0 0 31,0 0 31,0 0 31,0 0 47,0 0 47,0 0 47,0 35 47,-2-2 47,2 2 63,-3 0 63,3-1 63,0 3 63,5-4 78,-1 0 78,5 0 78,1-2 78,3 0 94,4-4 94,0-1 94,0-7 94,-2-5 110,-1 1 110,0-5 110,0-1 110,4 0 125,-2-2 125,-1-1 125,6-4 125,-7-2 141,4-4 141,1-3 141,-6 2 141,6-6 156,-6-3 156,8-9 156,-1-4 156,-2-1 172,-4-4 172,-2-2 172,-1-4 172,-3 4 172,-2-1 188,0 0 188,-1-1 188,-3 6 203,0 5 203,-2 5 203,0 2 203,0 3 219,3 1 219,-6 4 219,3 3 219,0 7 219,0-16 235,0 16 235,0-8 235,0 8 250,0 0 250,0 0 250,0 0 250,0 0 250,0 0 266,0 0 266,0 0 266,0 0 266,0 28 281,-2-9 281,4-2 281,-2 1 281,0 1 297,0-1 297,0 2 297,5-1 297,-3 2 313,0 7 313,4-4 313,-4-1 313,0-2 313,2-2 328,1-2 328,-5 3 328,6-6 344,-1 4 344,-2-3 344,4-3 344,-5 0 360,4-3 360,-1-3 360,-3-1 360,-2-5 360,10 9 375</inkml:trace>
  <inkml:trace contextRef="#ctx0" brushRef="#br0">21811 12308 0,'21'-11'15,"-21"11"15,11-8 15,-7 0 15,6 2 31,-6-1 31,3-1 31,0 2 31,-3-3 47,6 1 47,-4 3 47,1-3 47,0 3 62,2 1 62,-9 4 62,12-11 62,-12 11 78,14 0 78,-14 0 78,0 0 78,22 13 94,-18-3 94,6 4 94,-1 2 94,0 4 109,5 6 109,-5 3 109,-3-5 109,-1-3 125,5 10 125,-6 0 125,5-5 125,0 0 125,-6-9 140,1 4 140,1 0 140,-1-5 140,1 2 156,-3-1 156,2-4 156,1 3 156,0 0 172,-1-5 172,1-5 172,-5-6 172</inkml:trace>
  <inkml:trace contextRef="#ctx0" brushRef="#br0">22502 12137 0,'20'10'15,"-3"0"15,-4 1 15,-1 1 15,3 0 15,-3 0 31,2 5 31,-3-1 31,-1-1 31,-2 1 47,-1 1 47,-3-1 47,-4-1 47,-2 1 62,0 2 62,-5 1 62,-7-3 62,3 1 78,-10 9 78,1-3 78,-7-2 78,-1-1 94,8-4 94,2 0 94,-1-7 94,4 1 109,-2-2 109,2-1 109</inkml:trace>
  <inkml:trace contextRef="#ctx0" brushRef="#br0">23134 11763 0,'0'-17'15,"0"5"15,2 1 15,-2 3 15,0 1 15,0 7 31,2-11 31,-2 11 31,0 0 47,2-10 47,-2 10 47,0 0 47,0 0 47,0 0 62,0 0 62,8 31 62,-6-1 62,-2 5 78,-2 3 78,4 0 78,-4 6 78,2-4 94,0 3 94,-2-1 94,-2-1 94,2-2 109,0-4 109,2-1 109,-2-4 109,2-5 125,0-5 125,-2-2 125,4-1 125,-4-5 125,2-2 140,0 1 140,0-5 140,0-6 140,0 12 156,0-12 156,-3 9 156,3-9 156,0 0 172,0 0 172,0 0 172,0 0 172,0 0 187,0 0 187,0 0 187,3-31 187,-1 10 203,2-14 203,6-1 203,1 0 203,0-2 219,3-3 219,2 3 219,-2 0 219,1 2 234,2 4 234,-2 1 234,4 6 234,-6 2 250,-1 7 250,-1-1 250,1 5 250,-3 4 265,2 0 265,-2 1 265,1 3 265,-10 4 281,9-4 281,-9 4 281,0 0 281,0 0 281,0 0 297,14 17 297,-14-9 297,0-8 312,-8 28 312,-1-9 312,-7 8 312,5-2 312,-7 1 328,2-5 328,5-3 328,-3-1 328,3-3 344,-1 0 344,3-1 344,0-3 344,0 0 359,4-1 359,0-4 359,1 1 359,-1 1 375,1-2 375,4-5 375,-7 9 375,7-9 390,-5 6 390,5-6 390,-2 9 390,2-9 390,0 6 406,0-6 406,0 0 406,2 12 422,-2-12 422,10 11 422,-8-8 422,-2-3 437,13 11 437,-8-7 437,-5-4 437,9 4 437,-9-4 453,12 8 453,-12-8 453,14 6 469,-8-1 469,-6-5 469,11 1 469,-11-1 469,11 7 484,-11-7 484,10 2 484,-10-2 484,0 0 500,16 4 500,-16-4 500,0 0 500,12 6 515,-12-6 515,0 0 515,11 1 515,-11-1 531,0 0 531,9 6 531,-9-6 531,0 0 547,0 0 547,0 0 547,12 2 547,-12-2 547,0 0 562,0 0 562,0 0 562,13 1 562,-13-1 578,0 0 578,0 0 578,16 2 578,-16-2 594,0 0 594,16 0 594,-16 0 594,18 2 609,-18-2 609,16 0 609,-16 0 609,14 0 625,-14 0 625,0 0 625,20 4 625,-20-4 640,0 0 640,14 3 640,-14-3 640,0 0 656,9 4 656,-9-4 656,0 0 656,9 4 656</inkml:trace>
  <inkml:trace contextRef="#ctx0" brushRef="#br0">23622 11884 0,'0'-14'0,"0"14"16,0-11 16,0 11 16,2-9 16,-2 9 31,0 0 31,4-9 31,-4 9 31,0 0 47,10-4 47,-10 4 47,0 0 47,0 0 63,27 12 63,-15 0 63,-3 1 63,-1 2 78,4 5 78,-7-2 78,10 9 78,-7-3 94,-2-3 94,-3-2 94,1-1 94,-2 0 110,-4-1 110,2 1 110,0-1 110,-4-3 125,1-4 125,1 1 125,0-2 125,-2-2 141,0 4 141,4-11 141,-6 12 141,6-12 156,-5 6 156,5-6 156,0 0 156,0 0 156,0 0 172,0 0 172,0 0 172,0 0 172,-6-35 188,8 17 188,7-14 188,-3 2 188,9-1 203,-6 2 203,3 0 203,1 1 203,0 1 219,-1 6 219,-1 1 219,3 8 219,0-1 219,0-1 235,-3 4 235,0 3 235,-1 2 250,1-2 250,-2 5 250,-9 2 250,16-2 266,-16 2 266,15 9 266,-7-5 266,-1 4 266,4 4 281,-2 2 281,-2 1 281,0 3 281,-5-3 297,5 3 297,-5-2 297,-2 3 297,2-5 313,-2 3 313,-2-1 313,2-1 313,0-3 328,-2-2 328,2-2 328,-3-1 328,3-7 344,-2 12 344,2-12 344,-2 9 344,2-9 360,0 0 360,0 0 360,0 0 360,0 0 375,0 0 375,0 0 375,7-40 375,-5 22 391,4-15 391,2 2 391,1-2 391,2 0 406,-1 2 406,1 1 406,0 5 406,1 7 422,-3 1 422,0 3 422,-2 3 422,4 1 422,-2 2 438,1 1 438,-1 2 438,-1 2 438,-8 3 453,19-4 453,-19 4 453,20 3 453,-20-3 469,23 5 469,-7 3 469,-2 0 469,-3 1 485,1-1 485,-3 3 485,-1 2 485,4-4 500,-5 1 500,0 5 500,3 0 500,-4-3 516,-1 1 516,-3-4 516,0 2 516,2-3 531,-1 3 531,-1-2 531,-2 2 531,0-3 531,4 9 547,-6-5 547,2-2 547,0-1 547,0 0 563,0-9 563,-2 15 563,2-15 563,0 13 578,0-10 578,0-3 578,0 0 578,0 0 594</inkml:trace>
  <inkml:trace contextRef="#ctx0" brushRef="#br0">24650 11591 0,'0'0'0,"8"-12"0,-8 12 0,2-10 16,-2 10 16,0 0 16,2-7 16,-2 7 31,0 0 31,0 0 31,0 0 31,0 0 47,0 0 47,-12 34 47,7-5 47,-6 4 47,5 0 63,-4 2 63,3-2 63,3 2 78,2-4 78,2 2 78,0-2 78,0-6 94,4-5 94,3 0 94,-3-3 94,4-2 94,3 1 110,-2-4 110,3-4 110,-1 0 125,0-5 125,-1 2 125,7-3 125,4-4 125,-4 0 141,0-4 141,2-2 141,-1-5 141,7-7 156,0-4 156,-2-3 156,-3-2 156,5-6 172,-6-1 172,-1 0 172,2-3 172,-9-1 188,4-1 188,-4 5 188,-2 1 188,-6 0 203,1 10 203,-2 5 203,3 4 203,-1 1 203,-2 4 219,1 3 219,-3 8 219,2-14 219,-2 14 235,0 0 235,0 0 235,0 0 235,0 0 250,0 0 250,0 0 250,0 0 250,-16 37 266,14-19 266,-2 3 266,-2 10 266,4-1 281,-2 3 281,2-4 281,2 4 281,2-2 297,2 0 297,-2-1 297,4 2 297,0-10 313,1 9 313,-3-9 313,3-2 313,-3 0 328,2-4 328,3 1 328,0-6 328,-3 0 344,4-5 344,-3-2 344</inkml:trace>
  <inkml:trace contextRef="#ctx0" brushRef="#br0">25289 11825 0,'4'-7'0,"4"1"0,1 2 16,-1-2 16,-8 6 16,17-7 16,-8 7 31,-9 0 31,0 0 31,29 4 31,-20 0 47,3 9 47,-1 1 47,-2 1 47,1 1 63,-6 3 63,1 2 63,-5-1 63,-5 11 78,1-7 78,-4 7 78,2-6 78,1-7 78,1-1 94,-1 0 94,-2-4 94,2-1 94,1-1 109,2-2 109,0-3 109,2 0 109,0-6 125,-3 10 125,3-10 125,5 6 125,-5-6 141,9 5 141,-9-5 141,29-3 141,-8 1 156,11-8 156,7-4 156,0-6 156,-3-2 172,3 0 172,2-5 172</inkml:trace>
  <inkml:trace contextRef="#ctx0" brushRef="#br0">26074 11929 0,'4'21'0,"-2"-2"0,1-3 0,-1 1 0,0-1 16,0 2 16,0-1 16,1 1 16,-6 0 32,1 1 32,-2-1 32,-1 3 32,-1-3 32,-4 1 47,-1 10 47,-6-5 47,2-1 63,-4-6 63,0 5 63,-11-1 63</inkml:trace>
  <inkml:trace contextRef="#ctx0" brushRef="#br0">27246 11510 0,'4'-14'0,"-1"2"0,-1 3 16,-2 3 16,2 0 16,0-1 16,-2 7 16,2-9 32,-2 9 32,3-7 32,-3 7 32,0 0 47,0 0 47,0 0 47,0 0 47,14 31 63,-10-10 63,-4 14 63,0 0 63,2 3 63,-4 2 79,0 2 79,-2-1 79,4 1 79,-3-1 94,-4-4 94,7 2 94,-5 0 94,1-6 110,2 2 110,-3-4 110,1-5 110,2-5 125,0-2 125,-4-4 125,4-3 141,0 1 141,2-4 141,0 1 141,0-4 141,0-6 157,0 8 157,0-8 157,0 0 157,0 0 172,0 0 172,0 0 172,0 0 172,12-30 188,-1 1 188,-2-6 188,3 0 188,3-4 204,2-2 204,10-18 204,3-2 204,-10 16 204,3 8 219,0 0 219,4 7 219,-7-1 235,3 4 235,0 0 235,-7 10 235,-2 4 250,-5 0 250,2 3 250,-1 4 250,-6 1 250,-4 5 266,11-4 266,-11 4 266,0 0 266,0 0 282,0 0 282,9 19 282,-9-11 282,-5 6 297,-1 3 297,-5 1 297,-12 6 297,4-5 313,-3 4 313,-1 0 313,2-6 313,-6 3 329,4-6 329,3-1 329,-1-5 329,3 3 344,-1-6 344,6 1 344,1 1 344,1-3 360,2-3 360,2 3 360,7-4 360,-16 5 360,16-5 375,-9 4 375,9-4 375,-9 2 375,9-2 391,0 0 391,-9 4 391,9-4 391,0 0 407,0 9 407,0-9 407,4 10 407,1-6 422,4 4 422,5 4 422,-3-2 422,7 3 438,1-1 438,11 3 438,-6-3 438,-3-1 454,11 3 454,0 0 454,-7-5 454,-2-2 469,-8 0 469,4 1 469,-1-4 469,0 2 485,-4-2 485,0-2 485,-1-2 485,6 0 500</inkml:trace>
  <inkml:trace contextRef="#ctx0" brushRef="#br0">27845 11600 0,'17'-9'0,"-17"9"0,13-7 0,-4 5 16,-9 2 16,16-3 16,-16 3 16,16 0 31,-16 0 31,21 3 31,-15 1 31,11 6 47,-6 2 47,-2-1 47,2 5 47,-2-1 63,0 1 63,-1 0 63,-8 5 63,2-2 63,-2-1 78,0 1 78,-2-1 78,0 0 78,-6-1 94,1 1 94,3-1 94,-3-1 110,-2-3 110,4-3 110,-2-2 110,3-1 110,0-2 125,-1-2 125,5-3 125,0 0 125,0 0 141,0 0 141,0 0 141,0 0 141,-10-18 156,18 3 156,-1-3 156,6-13 156,-3-1 172,3 0 172,3 1 172,2 0 172,1 0 172,0 5 188,5-3 188,-8 10 188,8-3 203,-3 5 203,-4 7 203,0-2 203,0 4 219,0-3 219,0 5 219,-6 4 219,3 0 235,-14 2 235,22 0 235,-12 2 235,-1 1 235,7 6 250,-7 2 250,2-3 250,-1 6 250,-1 2 266,0 1 266,-7-1 266,4 3 266,-6-3 281,0 1 281,0-1 281,-6 3 281,4-3 297,-5-2 297,3 2 297,-3-3 297,4-2 313,-4-3 313,5 1 313,-3-4 313,1-1 328,4-4 328,-7 9 328,7-9 328,0 0 328,0 0 344,0 0 344,0 0 344,-5-18 360,10 1 360,2-4 360,2-7 360,5-1 360,2-6 375,0 4 375,2 0 375,-2 4 375,0 7 391,-2 3 391,-1 1 391,3 4 391,-2-1 406,4 1 406,-2 4 406,0 0 406,0 1 422,-2 3 422,4 0 422,0 2 422,-5 2 438,0 2 438,0 0 438,-4 2 438,3 3 453,-4-4 453,7 8 453,-4 1 453,-2 0 469,0 1 469,0 3 469,-4-1 469,1 1 485,-1 1 485,-3-2 485,0 6 485,1-4 485,-3 1 500,0 1 500,0-3 500,0 1 516,-3-1 516,3 0 516,-2 0 516,2-1 516,0-4 531,0-3 531,0-8 531</inkml:trace>
  <inkml:trace contextRef="#ctx0" brushRef="#br0">29052 11263 0,'0'0'15,"0"0"15,0 0 15,2-9 15,-2 9 31,0 0 31,0 0 31,0 0 31,0 0 47,-2 34 47,-1-14 47,3 11 47,-4-1 62,4 4 62,0-3 62,2 2 78,3-2 78,2 2 78,0-2 78,2-2 78,-3 1 94,4-7 94,-3-5 94,-1-1 94,1-5 109,-3-2 109,4-1 109,-1-1 109,-3-4 125,3 1 125,-7-5 125,12 3 125,-12-3 140,0 0 140,24-8 140,-14 0 140,3-7 140,6-14 156,0-4 156,0-2 156,-6-1 156,6-2 172,0-1 172,1 1 172,-2-2 172,-2 5 187,-2 0 187,-1 2 187,-1 10 187,-7 4 203,-1 4 203,3 5 203,-5-1 203,2 3 219,-2 2 219,-2 6 219,6-8 219,-6 8 234,0 0 234,0 0 234,0 0 234,0 0 250,0 0 250,4 37 250,-6-19 250,-2 0 250,4 14 265,0 0 265,-4 6 265,8-1 265,-4-3 281,0 4 281,2-6 281,0 1 281,0 1 297,0 0 297,1-4 297,1-1 297,-2-3 312,3-6 312,-3-4 312,2 1 312,2-7 328,-2 0 328,1-6 328</inkml:trace>
  <inkml:trace contextRef="#ctx0" brushRef="#br0">29697 11560 0,'2'-11'15,"-2"11"15,0-10 15,0 10 15,0 0 15,0 0 31,-2-12 31,2 12 31,0 0 31,0 0 47,2-9 47,-2 9 47,0 0 47,0 0 62,0 0 62,2-10 62,-2 10 62,0 0 78,0 0 78,0 0 78,15-2 78,-15 2 93,0 0 93,25 9 93,-16-8 93,-9-1 93,15 8 109,-7-1 109,-2-1 109,-1 1 109,-1 2 125,-2 0 125,1 8 125,-3-1 140,-3 1 140,-1-1 140,2 0 140,-3-1 140,3-2 156,-2 6 156,2-7 156,-4 4 172,4-1 172,2 1 172,0 1 172,2 1 172,4-1 187,0 2 187,3 1 187,5 6 187,-1-2 203,2 6 203,-2-9 203,0-1 203,4 4 218,-4-1 218,-1-4 218,-3-3 218,0 1 234,-2-1 234,0 1 234,-3-2 234,3 0 250,-5 0 250,-2-4 250,0 1 250,0-5 265,-2 4 265,0-1 265,-1-2 265,-1 1 265,0-1 281,-1 0 281,0 1 281,0-4 281,1 3 297,-3-1 297,1-2 297,-2 3 297,8-8 312,-15 5 312,4-3 312,11-2 312,-19 0 328,19 0 328,-16-10 328</inkml:trace>
  <inkml:trace contextRef="#ctx0" brushRef="#br0">30259 10831 0,'4'-12'0,"1"5"0,-1 2 15,3-4 15,-3 6 15,6-5 15,3 0 15,6-1 31,-2 2 31,2 0 31,-1 2 47,3 4 47,-3-2 47,0 6 47,-2-2 62,-2 2 62,-5 2 62,-2 4 62,0-1 62,-5 3 78,2 7 78,-2 11 78,-6 2 78,0 2 93,-5-2 93,4 3 93,-4 1 93,0-4 109,0 4 109,-1 0 109,6-1 109,1-1 125,1 2 125,2 1 125,2-4 125,5 4 140,-3-2 140,2-1 140,3 0 140,0 2 156,0-6 156,0 2 156,0-7 156,-2-1 172,-5-6 172,5 1 172,-4 2 172,1 1 187,1 0 187,-5-3 187,2 1 187,2-3 203,-2 1 203,1 1 203,-3-2 203,5 3 203,-5-1 218,4 0 218,-4 2 218,5-2 218,-1 2 234,-2-1 234,5 10 234,3-4 234,1 6 250,0-3 250,1-3 250,-3-7 250,0 0 265,0-1 265,-2 1 265,2-1 265,0-3 281,-2 3 281,-2-1 281,1-1 281,-3-2 281,-1-2 297,-2 1 297,-2 5 297,-3-1 312,-9 1 312,-8 6 312,-8 1 312,-6-1 328,-26 13 328,-9-7 328,-8 0 328,-6-2 328</inkml:trace>
  <inkml:trace contextRef="#ctx0" brushRef="#br0">19328 12207 0,'0'0'0,"2"-6"15,-2 6 15,0-11 15,0 11 15,4-9 15,-4 9 31,3-8 31,-1 4 31,-2 4 31,2-10 47,-2 10 47,2-9 47,-2 9 62,0-9 62,0 9 62,0-6 62,0 6 62,-6-9 78,-1 5 78,-1 0 78,8 4 78,-19-1 94,0 1 94,1 0 94,0 0 94,-1 3 109,1 1 109,0-2 109,4 2 109,0 1 125,3-5 125,11 0 125,-13 6 125,5-4 140,8-2 140,-11 4 140,11-4 140,-9 6 156,9-6 156,-5 4 156,5-4 156,0 0 172,-4 11 172,4-11 172,-5 5 172,5-5 172,-4 8 187,4-8 187,-7 11 187,5-2 187,-6-1 203,4-2 203,0 2 203,-1 2 203,1-2 219,-3 0 219,5 0 219,-6 3 219,4-2 234,-3 5 234,1-2 234,1-2 234,1-2 250,-2 1 250,2-3 250,4 1 250,-4 0 265,4-7 265,-5 13 265,3-9 265,2-4 281,-5 9 281,5-9 281,-2 5 281,2-5 281,-2 7 297,2-7 297,0 0 297,-3 8 312,3-8 312,0 0 312,0 0 312,-5 6 328,5-6 328,0 0 328,0 0 328,0 0 328,0 0 344,-4 6 344,4-6 344,0 0 359,0 0 359,0 0 359,0 0 359,0 0 359,0 0 375,0 0 375,0 0 375,0 0 375,0 0 390,0 0 390,0 0 390,0 0 406,0 0 406,0 0 406,0 0 406,0 0 406,0 0 422,0 0 422,0 0 422,0 0 422,0 0 437,0 0 437,7-23 437,-7 23 437,0 0 437,0 0 453,0 0 453,0-8 453,0 8 453,0 0 469,0 0 469,2-8 469,-2 8 469,0 0 484,0-6 484,0 6 484,0 0 484,0 0 500,0-8 500,0 8 500,0 0 500,0 0 515,0 0 515,0 0 515,0 0 515,0 0 531,0 0 531,-5-7 531,5 7 531,0 0 547,0 0 547,0 0 547,-17 15 547,9-9 562,2 1 562,-1-2 562,0 3 562,3 1 578,0-1 578,0 0 578,0 1 578,2-1 594,2 1 594,0 2 594,2-2 594,0 1 609,4 6 609,2-2 609,-1 1 609,2-3 625,-5-1 625,2-1 625,0 6 625,1-4 640,-3-1 640,3-3 640,-4 3 640,-1-1 656,0 0 656,-4 4 656,2 5 656,-5-3 656,-2 3 672,3 1 672,-7 9 672,-1-6 672,-4 3 687,8-5 687,-5-3 687,9-6 687,0 3 703,-1-1 703,1 1 703,2-4 703,2 1 703,-4-2 719,4-1 719,4 7 719,-4 0 734,2-2 734,0-1 734,0 3 734,3 0 734,-3 1 750,0-3 750,-2 3 750,2 1 750,-2-2 765,0 3 765,0-3 765,2 0 765,-2 1 781,3 0 781,-1-3 781,0-3 781,0 1 797,2-2 797,0-1 797,7 4 797,2-1 812,6-1 812,2 2 812,11-3 812,-1 2 828,-3-7 828,-3 0 828,-3-1 828,12 0 844</inkml:trace>
  <inkml:trace contextRef="#ctx0" brushRef="#br0">6303 15527 0,'0'0'15,"0"0"15,-9 4 15,9-4 15,0 0 31,0 0 31,0 0 31,-5 4 31,5-4 47,0 0 47,0 0 47,0 0 47,0 0 62,25 3 62,-6-3 62,-1-3 78,3 2 78,15-2 78,2 2 78,4-4 78,-1 2 94,-3 0 94,6-2 94,-5 4 94,-1-1 109,-1 2 109,-3 2 109,-7-1 109,-10-1 125,-2 5 125</inkml:trace>
  <inkml:trace contextRef="#ctx0" brushRef="#br0">6490 15819 0,'0'0'0,"-10"5"0,10-5 15,0 0 15,0 0 15,0 0 15,0 0 31,0 0 31,0 0 31,0 0 31,42-10 46,-26 7 46,4 1 46,1-2 46,1 0 46,13-3 62,2 6 62,-3-2 62,4 3 62,-1-6 78,4 3 78,0 0 78</inkml:trace>
  <inkml:trace contextRef="#ctx0" brushRef="#br0">7391 14975 0,'0'0'0,"0"-9"16,0 9 16,0 0 16,0 0 31,0 0 31,0 0 31,0 0 31,0 0 47,0 0 47,6 34 47,-3-14 47,-1 13 47,0 3 63,6 2 63,-2 1 63,-3 2 78,3 0 78,-4 3 78,1-4 78,4 2 78,4-1 94,-6-1 94,1 2 94,2-5 94,-4-2 109,1-5 109,1 2 109,-1-8 109,-5-4 125,6-3 125,-6-5 125,6 1 125,-6-5 141,2-2 141,-2-6 141,2 15 141,0-11 156,-2-4 156,0 0 156,3 12 156,-3-12 156,0 0 172,0 0 172,0 0 172,0 0 188,0 0 188,0 0 188,0 0 188,0 0 203,0 0 203,-5-37 203,1 18 203,-2 3 203,4-3 219,0-2 219,0 4 219,-3-5 219,5 4 234,-2-2 234,0 1 234,4-12 234,0 7 250,3 1 250,-1 2 250,-2 4 250,6-2 266,1-1 266,-5 3 266,7 0 266,-1-1 281,1 3 281,3 2 281,-5 0 281,2 0 297,-2 3 297,5-1 297,-3 3 297,1 3 313,-3-2 313,0 3 313,-9 4 313,14-4 328,-14 4 328,16-4 328,-16 4 328,0 0 344,23 6 344,-17-2 344,-6-4 344,12 10 344,-7-2 359,-1-1 359,-2 1 359,1 2 375,-3 1 375,2-1 375,-4 6 375,-3-2 375,1 1 391,-4 0 391,2-3 391,-1-2 391,-4 4 406,1-3 406,-3 1 406,0-2 406,-2-2 422,2 3 422,1-6 422,1 2 422,2-3 422,-3 1 438,12-5 438,-15 6 438,15-6 453,-12 3 453,12-3 453,0 0 453,0 0 453,-16 5 469,16-5 469,0 0 469,0 0 469,0 0 484,-6 4 484,6-4 484,0 0 484,0 0 500,0 0 500,0 0 500,20 13 500,-16-5 516,6-3 516,5 3 516,-1 0 516,4 3 531,-4 0 531,4 1 531,-2-2 531,2 1 547,12 2 547,-7 0 547,-2-2 547,-4-3 563,-2-1 563,0 1 563,-1 0 563,-3-3 578,0-5 578,-11 0 578,0 0 578</inkml:trace>
  <inkml:trace contextRef="#ctx0" brushRef="#br0">8039 15272 0,'0'0'0,"0"0"15,0 0 15,0 0 15,0 0 31,0 0 31,0 0 31,0 0 31,40 23 31,-28-8 47,-1 0 47,0 0 47,-1 2 47,10 12 62,-6-3 62,4 1 62,-2 0 62,-5-9 78,1-1 78,-5-4 78,0 3 78,-1 0 94,0-6 94,-2 1 94,-2-3 94,1-1 109,-3-7 109,2 13 109,-2-13 109,4 8 109,-4-8 125,2 7 125,-2-7 125,0 0 140,0 0 140,0 0 140,0 0 140,0 0 156,0 0 156,0 0 156,-2-33 156,4 16 156,-2-1 172,0-1 172,0 1 172,3 0 172,-1-2 187,0 4 187,0-2 187,0 6 187,4-5 203,-2 7 203,1-2 203,1 2 203,-4 1 219,8 1 219,-5 1 219,1-1 219,1 3 234,0-2 234,-7 7 234,16-9 234,-7 8 250,-9 1 250,0 0 250,25-2 250,-25 2 265,19 9 265,-19-9 265,22 15 265,-8-2 265,-5-1 281,0 3 281,1 1 281,-4-2 281,3 3 297,-2-1 297,-2-1 297,2 10 312,-3-16 312,-4 0 312,0-1 312,0-8 328,2 13 328,-2-13 328,2 8 344,-2-8 344,0 0 344,0 0 344,0 0 344,0 0 359,0 0 359,0 0 359,0 0 359,0 0 375,0 0 375,-11-39 375,14 22 375,-3 1 390,0-1 390,2-1 390,0 3 390,2-1 406,1 0 406,-1 1 406,4 2 422,7-9 422,-6 12 422,3 4 422,-1 0 422,-11 6 437,14-7 437,-14 7 437,18-2 453,-18 2 453,21 7 453,-21-7 453,25 14 453,-9-2 469,0 0 469,-3 3 469,10 7 469,-5-1 484,3 2 484,-10-3 484,1-6 484,-1 1 500,-4 2 500,5-3 500,-6-1 500,3 4 515,-1 0 515,-2-2 515,3-1 515,-7-2 531,3-2 531,-1 1 531,-1-3 531,2 0 531,-5-8 547,4 12 547,1-5 547,-5-7 562,0 0 562,6 8 562</inkml:trace>
  <inkml:trace contextRef="#ctx0" brushRef="#br0">9525 14833 0,'0'0'0,"5"-15"15,-5 7 15,0 8 15,0-12 15,0 12 31,-5-16 31,1 9 31,4 7 31,-11-12 31,11 12 46,-15-6 46,7 2 46,8 4 46,-21 0 62,21 0 62,0 0 62,-30 4 62,30-4 78,-18 6 78,12 2 78,-2-2 78,6 5 93,-5 4 93,5 0 93,2 4 109,0 0 109,5-3 109,1 2 109,2 3 109,3 8 125,-2-4 125,-3-7 125,11 11 125,-11-8 140,4-3 140,-5-2 140,-1 1 140,0-1 156,-4 1 156,3-3 156,-3 4 156,0-3 171,0 1 171,-3-1 171,3-2 171,-2 3 171,2-7 187,0 8 187,0 0 187,2-3 187,1 2 203,1 1 203,-2-1 203,5-2 203,1 3 218,-2-1 218,3-1 218,-2 1 218,2 1 234,-2 1 234,2-3 234,-3 3 234,4-3 250,-5 1 250,-1 2 250,3 0 250,-5-1 265,0 0 265,1-1 265,2 1 265,-3-1 281,-2-1 281,2 1 281,-2-2 281,2-5 296,-2-1 296,3 0 296,-3-8 296,4 17 296,-2-12 312,3 3 312,-1-3 312,-4-5 312,14 10 328,-7-3 328,2-5 328,-9-2 328,21 1 343,-3-1 343,-18 0 343,34-3 343,-16-6 359,1 1 359,-3-2 359</inkml:trace>
  <inkml:trace contextRef="#ctx0" brushRef="#br0">10143 15128 0,'0'0'0,"0"0"0,0-11 0,0 11 15,0 0 15,2-13 15,-2 13 15,0-10 15,0 10 31,4-14 31,-4 14 31,0-13 47,0 13 47,0-12 47,0 12 47,0-12 62,0 12 62,2-13 62,-2 13 62,0 0 62,0-10 78,0 10 78,0 0 78,0 0 78,0-11 93,0 11 93,0 0 93,0 0 93,0 0 109,0 0 109,0 0 109,0 0 109,0 0 125,0 0 125,-2 40 125,-2-24 125,4 0 125,0 3 140,0-1 140,4 3 140,-2 0 140,7 11 156,-3-9 156,1-5 156,3-1 156,-2-3 172,1 1 172,3-1 172,2-1 172,2-1 187,-3-2 187,8 1 187,-3-6 187,3-1 203,-3 1 203,2-3 203,1-2 203,0-2 218,-21 2 218,32-9 218,-15 4 218,0-4 234,-2-3 234,-6 0 234,3-2 234,-5-3 250,2-1 250,-4-1 250,2-12 250,-3 6 265,-8-8 265,1 8 265,3-5 265,-2 0 281,-3 4 281,3 6 281,-3 2 281,3-1 281,-2 3 297,1 1 297,1 3 297,-2-1 312,2 7 312,2 6 312,-3-16 312,3 16 312,-3-15 328,3 15 328,-2-8 328,2 8 328,0 0 343,0 0 343,0 0 343,0 0 343,0 0 359,0 0 359,0 0 359,8 43 359,-6-25 375,2 2 375,-2-2 375,3 1 375,1 1 390,-3-2 390,4 3 390,-2-5 390,1 3 390,1 0 406,-3-2 406,4 4 406,-1-4 422,-3-1 422,0-3 422,3-1 422,-3-4 437,-4-8 437,10 18 437,-3-11 437,-1-1 437,-6-6 453,12 4 453</inkml:trace>
  <inkml:trace contextRef="#ctx0" brushRef="#br0">10801 15133 0,'22'16'0,"-22"-16"0,7 15 16,-2-7 16,1 6 16,1 4 16,-3 2 16,4-4 31,-4 3 31,3-2 31,-5 2 31,5 0 47,-3 2 47,2-3 47,-2 1 47,-4-1 63,2-1 63,-2 1 63,0 0 63,0 1 78,0-7 78,0-12 78,-2 17 78</inkml:trace>
  <inkml:trace contextRef="#ctx0" brushRef="#br0">11215 15109 0,'30'6'0,"-21"-3"16,3 6 16,-3 1 16,-1-2 32,2 0 32,-1 7 32,-5-3 32,3 3 32,-1 1 47,0 1 47,-4 1 47,-2 0 47,-2 1 63,2 0 63,-10 11 63,1-1 63,1 0 79,-4-7 79,1-5 79,-3-1 79,0 1 94,1-3 94,-6-3 94,-8 7 94,11-10 110</inkml:trace>
  <inkml:trace contextRef="#ctx0" brushRef="#br0">8671 14933 0,'4'-12'0,"-4"4"0,0 8 16,5-12 16,-5 12 16,2-8 32,-2 8 32,2-8 32,-2 8 32,2-9 32,-2 9 47,0 0 47,0 0 47,0-11 47,0 11 63,0 0 63,0 0 63,0-9 63,0 9 78,0 0 78,0 0 78,-2-11 78,2 11 94,0 0 94,0 0 94,0 0 94,0 0 110,4-8 110,-4 8 110,0 0 110,0 0 125,39 10 125,-7 3 125,0-1 125,-3 2 141,9 1 141,-6 2 141,2 3 141,0-2 157,-2 5 157,0-1 157,-1 2 157,-3 2 172,-1 0 172,-1 3 172,-6 2 172,-2-2 188,-5 4 188,-3 1 188,-3 1 188,-5 1 188,-6 0 203,-1 1 203,-2 1 203,-4-2 203,-6 2 219,2-4 219,-8 3 219,3-2 219,-6-4 235,3-2 235,-2 2 235,2-4 235,1-3 250,-3 1 250,2-3 250,-5-5 250,5-4 266,3-1 266</inkml:trace>
  <inkml:trace contextRef="#ctx0" brushRef="#br0">7094 14945 0,'0'0'15,"0"0"15,0 0 15,4-9 15,-4 9 31,0 0 31,0 0 31,0 0 31,0 0 46,0 0 46,0 35 46,-2-5 46,-2 3 62,2 2 62,2 5 62,0 0 62,2 24 62,2-13 78,2-9 78,0 0 78,5 0 93,12 18 93,-2-13 93,-1-6 93,3-4 93,16 16 109,9-1 109,-1-7 109,-7-12 109,14 8 125,-8-12 125,-10-5 125,5 1 140,21 10 140,-12-13 140,12 5 140,-12-7 140,-5-5 156</inkml:trace>
  <inkml:trace contextRef="#ctx0" brushRef="#br0">11816 14786 0,'0'-7'0,"0"7"0,0-8 15,0 8 15,0 0 15,0-10 15,0 10 31,0 0 31,0-8 31,0 8 31,0 0 47,0 0 47,0 0 47,0 0 47,0-7 62,0 7 62,0 0 62,0 0 62,0 0 78,0 0 78,0 0 78,-6 27 78,9-6 78,-6-5 93,3 3 93,3 2 93,-3-1 93,5-2 109,-3 3 109,2 0 109,1-1 109,-1-1 125,3 1 125,0-1 125,0-2 125,2 3 140,1-5 140,1 2 140,-2 0 140,-1-2 140,2-1 156,-1-2 156,0-2 156,-2-2 156,-2 1 172,2-5 172,-1 2 172,1 2 187,0-4 187,0-2 187,-7-2 187,13 5 187,-13-5 203,0 0 203,23-9 203,-14 4 203,1-2 218,-1-6 218,4-4 218,1-6 218,2-5 234,-6-2 234,-2 0 234,6-7 234,-5 6 250,2-7 250,-4 1 250,3 3 250,-1-1 265,-5 2 265,1 6 265,-3 7 265,0 3 281,0 0 281,-2 5 281,2 0 281,-2 6 297,0-3 297,0 9 297,0-7 297,0 7 312,0 0 312,0 0 312,0 0 312,-6 17 328,-1 2 328,1 12 328,1-1 328,3 2 328,-4-1 343,6 2 343,0-9 343,6 7 359,-4-6 359,0-3 359,7 9 359,-2-9 359,-1-2 375,2-2 375,1-1 375,2 0 375,-1-2 390,1-1 390,0 1 390,3-3 390,-3-1 406,1-6 406,-1 2 406</inkml:trace>
  <inkml:trace contextRef="#ctx0" brushRef="#br0">12561 14981 0,'9'-6'0,"-9"6"16,16-9 16,-7 8 16,-9 1 16,23-4 32,-3 4 32,1 1 32,0 3 32,-4 1 47,2 3 47,-1 0 47,0 3 47,1 0 63,-6 4 63,-2-1 63,1 3 63,-3 1 78,0-2 78,-9 4 78,3-2 78,-6 15 78,3-9 94,-2-5 94,-5-5 94,3 2 94,-3-1 110,3-1 110,-4-5 110,6-1 110,-2 0 125,1-2 125,3-6 125,-2 11 125,2-11 141,0 0 141,0 8 141,0-8 141,0 0 157,25 2 157,-4-6 157,13-4 157,5-2 172,-3-3 172,-2-2 172,8-1 172,-4-2 188,-1 1 188</inkml:trace>
  <inkml:trace contextRef="#ctx0" brushRef="#br0">13521 14804 0,'0'0'16,"16"-1"16,-16 1 16,0 0 31,20 5 31,-13-1 31,-7-4 31,12 14 47,-8-3 47,5 4 47,1-2 47,-6 4 47,-1 2 63,-3-1 63,-3 1 63,1-1 63,0 3 78,-6 7 78,2-3 78,-1-6 78,1-1 94,1-1 94,-2-3 94,2 3 94,1-5 110,2-4 110,-3-3 110,5-5 110</inkml:trace>
  <inkml:trace contextRef="#ctx0" brushRef="#br0">13882 14606 0,'2'-11'0,"-2"11"16,0 0 16,0 0 16,0 0 16,-5 34 31,5-13 31,-2 11 31,0 4 31,2-4 47,2 4 47,5-4 47,2 0 47,0-2 63,3-1 63,1-2 63,3 2 63,2-3 63,3-1 78,2-5 78,-6-3 78,2-5 78,0-1 94,-6-3 94,8 0 94,-8-2 94,0-4 110,2 0 110,-15-2 110,0 0 110,27-6 125,-20 2 125,2-4 125,0-5 125,0-3 141,7-10 141,-2-3 141,-3-2 141,-1-2 156,-4-2 156,3-1 156,2-3 156,1 3 172,-3-4 172,0 6 172,1-1 172,-6 4 172,3 7 188,-5 3 188,2 3 188,-1 2 203,2 3 203,-5 2 203,2 2 203,0 4 203,-2 5 219,0-13 219,0 13 219,0 0 235,0 0 235,0 0 235,0 0 235,0 0 250,-4 29 250,4-11 250,-3 14 250,1-2 250,2 3 266,2 0 266,1 0 266,-1-2 266,0 2 281,3-3 281,-3 2 281,2-9 281,3-2 297,1 9 297,-2-8 297,1-6 297,-3 1 313,5-4 313,-1 0 313,1 0 313,-5-2 328,5-3 328,-2-4 328,-7-4 328</inkml:trace>
  <inkml:trace contextRef="#ctx0" brushRef="#br0">14672 14890 0,'0'0'0,"-6"-10"0,6 10 0,-5-8 16,5 8 16,0 0 16,-6-7 16,6 7 16,0 0 32,-7-5 32,7 5 32,0 0 32,0 0 47,0 0 47,-5-8 47,5 8 63,0 0 63,0 0 63,0 0 63,0 0 63,0 0 78,18-13 78,-18 13 78,0 0 78,15-4 94,-15 4 94,8-2 94,-8 2 94,0 0 110,0 0 110,0 0 110,0 0 110,0 0 125,16 12 125,-16-12 125,2 12 125,0-1 141,1-3 141,-3 2 141,5 5 141,-1 2 141,1-2 157,3 0 157,5 2 157,0-3 172,-2 3 172,5-4 172,12 11 172,-1-6 172,-5-4 188,-5 1 188,-1-3 188,-5 0 188,2 1 203,2-3 203,-7 2 203,-1-3 203,-2-1 219,-2 0 219,-3-8 219,0 16 219,-8-7 235,4-2 235,-10 8 235,-2-2 235,-7 7 250,1-4 250,-1-5 250,6-1 250,-2-2 266,0 2 266,1-3 266,4-3 266,5 0 282,9-4 282,-19 5 282,19-5 282,0 0 297,0 0 297,-13-15 297</inkml:trace>
  <inkml:trace contextRef="#ctx0" brushRef="#br0">14871 14299 0,'0'0'0,"-2"-11"0,2 11 15,0 0 15,0 0 15,20-4 15,-20 4 31,37 6 31,-17-1 31,3 0 31,9 6 47,-2 3 47,-5-1 47,-7-1 47,-2-2 62,-5 5 62,1-1 62,-1 3 78,-4 0 78,-5 3 78,3-2 78,-8 12 78,3-5 94,-2-3 94,-2-1 94,1 0 94,-3 8 109,6-3 109,-2-2 109,2-9 109,0 4 125,2-1 125,4 1 125,1 1 125,3 0 140,-1-2 140,12 11 140,-4-5 140,6 3 156,0-2 156,3-2 156,-2-1 156,-5-4 172,-1-1 172,4 6 172,-1 1 172,0-8 172,-10 1 187,0-3 187,3 3 187,0-3 187,-2 3 203,-4-4 203,-1 7 203,-3-4 203,1 0 219,0 0 219,-3 5 219,-2-2 219,0-1 234,-2 0 234,-1 2 234,1-2 234,-3-3 250,1 3 250,-5-2 250,3 1 250,-4-1 265,1 0 265,0 1 265,-3-3 265,1 1 265,-2-3 281,-1 0 281,0-3 281,2-1 281,3-6 297,9-2 297,-16 2 297</inkml:trace>
  <inkml:trace contextRef="#ctx0" brushRef="#br0">16399 14735 0,'0'0'16,"0"0"16,-9-5 16,9 5 16,0 0 31,0 0 31,0 0 31,0 0 31,0 0 47,0 0 47,0 0 47,34-8 47,-11 6 47,11-7 63,5 6 63,2-3 63,0-3 78,0 6 78,0-5 78,-2 7 78,-3-3 78,-2 4 94,-8 2 94,-8 0 94,-2 2 110,-4 2 110</inkml:trace>
  <inkml:trace contextRef="#ctx0" brushRef="#br0">16470 15096 0,'0'0'0,"-10"4"0,10-4 0,0 0 0,0 0 16,0 0 16,0 0 16,0 0 16,0 0 32,0 0 32,0 0 32,26 4 32,-3-8 47,15-2 47,-2-3 47,8 1 47,1 2 63,4-1 63,23-8 63,0 4 63,-4-3 78,-13 3 78</inkml:trace>
  <inkml:trace contextRef="#ctx0" brushRef="#br0">19024 14017 0,'0'-6'0,"0"6"0,0-10 16,0 10 16,5-7 16,-5 7 16,0 0 31,0 0 31,0 0 31,11 15 31,-1 3 31,-2 17 47,4 0 47,-6 6 47,13 21 47,-13-13 62,1-8 62,3 3 62,-6 1 62,3 16 78,2-14 78,-2-7 78,0 0 78,0 2 94,-1-3 94,2-5 94,-4 0 94,3-4 109,-1-1 109,-3-6 109,-1-4 109,2-3 109,-2-4 125,4-1 125,-4-2 125,0 0 141,-2-3 141,0-6 141,5 10 141,-5-10 141,0 8 156,0-8 156,0 0 156,0 0 156,0 0 172,0 0 172,0 0 172,-2-33 172,-1 15 187,1-12 187,-2-3 187,4-1 187,0 4 203,-4-5 203,4 2 203,4 3 203,-4-1 219,4 4 219,-2 5 219,1 0 219,5-7 234,-1 5 234,-5 4 234,8-1 234,1-6 250,-2 4 250,3 5 250,-1 4 250,-2 0 266,1-1 266,-4 5 266,3 0 266,1 3 281,-8 3 281,-2 4 281,16-6 281,-12 4 297,-4 2 297,0 0 297,19 8 297,-13-4 297,-1 4 312,-1 1 312,-2 7 312,4 1 312,-4-1 328,-4 2 328,2 1 328,-8 0 328,6-1 344,-9 1 344,2-1 344,-7 8 344,-4-3 359,3-4 359,4-7 359,1 1 359,1-4 375,-1 0 375,3-1 375,2-1 375,1-3 375,-4 0 391,3 2 391,1-2 391,6-4 406,-11 6 406,11-6 406,-10 2 406,10-2 406,-7 5 422,7-5 422,0 0 422,-6 5 422,6-5 437,0 0 437,0 0 437,-3 8 437,3-8 453,0 0 453,5 13 453,-1-4 453,1-4 469,1 4 469,11 5 469,-6 0 484,5 1 484,7 6 484,2 1 484,2-2 484,1-3 500,-3-1 500,4 0 500,-8-1 500,-1-4 516,1-1 516,-2-2 516,-2 2 516,4-2 531,-1-3 531,-1-4 531,2-1 531</inkml:trace>
  <inkml:trace contextRef="#ctx0" brushRef="#br0">19934 14328 0,'0'0'0,"0"0"15,0 0 15,0 0 15,23 16 15,-12-4 31,1 4 31,-1 3 31,-2 0 31,3 11 47,3 1 47,-5-2 47,3 2 47,-4 0 62,1 0 62,-6-9 62,1-2 62,-1-3 78,3 2 78,-7-5 78,2 3 78,0-5 94,-2-2 94,0 1 94,3-4 94,0 1 109,-3-1 109,0-7 109,0 8 109,0-8 125,0 0 125,0 0 125,0 0 125,0 0 140,0 0 140,0 0 140,0 0 140,0-35 156,2 16 156,-2-11 156,2 4 156,2-6 156,1 5 172,-1-2 172,1 6 172,-1 4 172,6 5 187,-3-3 187,1 2 187,-3 3 187,5 4 203,-2 0 203,-1 0 203,0 3 203,3 1 219,-10 4 219,17-4 219,-17 4 219,0 0 234,28 8 234,-18-3 234,3 4 234,-2 2 250,1 2 250,-3 1 250,-1 2 250,0-2 265,-1 3 265,-1-3 265,-1 2 265,-1-1 265,-2-2 281,-2-3 281,3 2 281,0-3 281,-3-4 297,0-5 297,2 15 297,-2-9 312,0-6 312,0 0 312,2 12 312,-2-12 312,0 0 328,0 0 328,0 0 328,0 0 344,0 0 344,0 0 344,0 0 344,22-35 344,-14 17 359,1 2 359,0-15 359,5 9 359,-8 0 375,3 8 375,-2-1 375,0 6 375,-2-2 390,1 1 390,1 4 390,0 0 390,-7 6 406,14-9 406,-14 9 406,11-2 406,-11 2 422,0 0 422,25 5 422,-18 1 422,3 0 422,5 4 437,-1 4 437,0-2 437,-1 3 437,-1-1 453,-1 3 453,1 0 453,1-1 453,-2-2 469,-3 3 469,3-1 469,-4-2 469,-1 3 484,2-3 484,-4-2 484,3-1 484,-5-1 500,2-2 500,1-1 500,-3 1 500,-2-8 515,0 0 515,0 0 515</inkml:trace>
  <inkml:trace contextRef="#ctx0" brushRef="#br0">20696 13926 0,'23'8'16,"2"5"16,11 8 16,-4 4 16,2 4 32,17 15 32,-17-3 32,9 11 32,-11-9 47,9 8 47,-14-9 47,-4-3 47,-2-5 47,-1 8 63,-2-5 63,-6 3 63,-3 2 63,-2-5 79,-3 2 79,-4-2 79,-2 0 79,-7 2 94,-3-4 94,-1 0 94,-8-1 94,-4 0 110,-5-2 110,3 1 110,-10-4 110,-20 12 125,3-3 125,8-10 125,3-5 125,5-3 141,-4-3 141,-1-1 141,-1-1 141,6-3 157</inkml:trace>
  <inkml:trace contextRef="#ctx0" brushRef="#br0">18500 14434 0,'-12'44'16,"3"-6"16,0 5 16,5 3 16,-8 13 31,7-9 31,5-10 31,3 2 31,1-3 47,6 2 47,3-4 47,0 4 47,13-6 63,3 0 63,24 12 63,2-5 63,7-2 78,6-7 78,4-2 78,13-6 78,68 8 94,-51-13 94,-13-7 94,64 4 94,-43-6 109,45-4 109,-46-3 109</inkml:trace>
  <inkml:trace contextRef="#ctx0" brushRef="#br0">21603 14401 0,'0'0'0,"0"0"0,0-10 0,0 10 16,0 0 16,0 0 16,0-11 16,0 11 32,0 0 32,0 0 32,0 0 32,0 0 47,3-9 47,-3 9 47,0 0 47,0 0 63,0 0 63,0-7 63,0 7 63,0 0 78,0 0 78,0 0 78,0 0 78,-3-8 78,3 8 94,0 0 94,0 0 94,0 0 110,-2-10 110,2 10 110,0 0 110,-5-8 110,5 8 125,0 0 125,-4-13 125,4 13 125,-2-8 141,2 8 141,-5-6 141,5 6 141,-2-11 157,2 11 157,-2-12 157,2 12 157,-5-7 157,5 7 172,-2-9 172,2 9 172,0 0 188,-5-11 188,5 11 188,0 0 188,0-8 188,0 8 203,0 0 203,0 0 203,0 0 203,-7-5 219,7 5 219,0 0 219,0 0 219,-2 24 235,0-6 235,2 15 235,2 0 235,0 2 250,5-3 250,-2 6 250,2-3 250,2-2 266,2 0 266,1-2 266,-1-2 266,3-5 282,-3-6 282,2-1 282,2-1 282,-2-2 297,12 7 297,-4-7 297,-1-3 297,-6-5 313,-1 1 313,6-2 313,-8-1 313,3-1 328,-14-3 328,18 0 328,-18 0 328,21-5 344,-15 1 344,4-2 344,1-4 344,2-3 344,-5 1 360,1-2 360,0-1 360,3-3 375,-3 2 375,-3-1 375,-1 0 375,-1-1 375,-2-3 391,6 3 391,-6-1 391,2 4 391,1-6 407,-1 4 407,-4-2 407,5 3 407,-3-3 422,0 1 422,-2 2 422,2-1 422,-2 1 438,0-1 438,4 5 438,-4 2 438,-4-2 453,4 12 453,-2-17 453,2 8 453,0 9 453,-2-15 469,2 15 469,0-15 469,0 15 469,0-14 485,-4 7 485,4 7 485,-3-13 500,3 13 500,0 0 500,-4-12 500,4 12 500,0 0 516,-2-13 516,2 13 516,-3-9 516,3 9 532,0 0 532,-2-10 532,2 10 532,0 0 547,-4-10 547,4 10 547,0 0 547,0 0 563,-6-10 563,6 10 563,0 0 563,0 0 578,0 0 578,-2-11 578,2 11 578,0 0 594,0 0 594,0 0 594,0 0 594,-4-10 610,4 10 610,0 0 610,0 0 610,0 0 610,0 0 625,0 0 625,-2-10 625,2 10 625,0 0 641,0 0 641,0 0 641,0 0 641,0 0 657,-3-9 657,3 9 657,0 0 657,0 0 672,0 0 672,0 0 672,0 0 672,0 0 688,0 0 688,0 0 688,0 0 688,5 28 703,-3-11 703,6 13 703,0-1 703,1 5 719,0 0 719,-1 0 719,1 3 719,-1-1 719,4 2 735,-3-1 735,2-2 735,-1 0 750,3 2 750,1 0 750,-5-1 750,-2-2 750,2 0 766,-5-1 766,-2 2 766,-10-4 782,-1 2 782,-5-2 782</inkml:trace>
  <inkml:trace contextRef="#ctx0" brushRef="#br0">10907 16370 0,'-13'-2'0,"-1"-3"0,1 0 15,1 1 15,12 4 15,-22-6 15,12 2 31,10 4 31,-16-7 31,16 7 47,-18-3 47,9-2 47,9 5 47,-13-4 47,13 4 62,-17-4 62,17 4 62,-13-6 62,13 6 78,-17-3 78,17 3 78,-13-6 78,13 6 93,0 0 93,-23-3 93,14 0 93,9 3 109,-23-5 109,23 5 109,-21-3 109,10 1 125,-7-2 125,0 0 125,2 2 125,0-5 140,-3 6 140,4-3 140,-1-1 140,2 1 156,14 4 156,-18-6 156,18 6 156,-17-5 172,17 5 172,-17-5 172,17 5 172,-17-7 187,17 7 187,-11-5 187,11 5 187,-9-5 203,9 5 203,-12-6 203,12 6 203,-11-6 203,11 6 218,0 0 218,-11-4 218,11 4 218,0 0 234,0 0 234,-12-6 234,12 6 250,0 0 250,0 0 250,0 0 250,-11-7 250,11 7 265,0 0 265,0 0 265,0 0 265,0 0 281,0 0 281,0 0 281,0 0 281,0 0 281,0 0 297,0 0 297,0 0 297,0 0 312,32 18 312,-32-18 312,25 7 312,-5-3 328,3-6 328,14 0 328,4 0 328,-2-3 328,1 2 343,9-1 343,-4 0 343,23-7 343,1 6 359,-17-4 359,-6 5 359,-1-3 359,25-3 375,-17 5 375,-6-2 375,-2 1 375,1-2 390,22 0 390,-17-3 390,-6 5 390,-1-2 406,3 0 406,-1-3 406,-1-1 406,23-7 422,-13 2 422,14-4 422,-17 4 422,12-5 437,-11 5 437,-10 0 437,3 5 437,20-6 453,-11 4 453,-10 1 453,0 2 453,-1 3 468,1-2 468,4-1 468,-4 4 468,1-1 484,-1-1 484,-3 6 484,1-4 484,1 3 484,-4-2 500,-1 2 500,-1 0 500,6 1 500,-3 1 515,-3-4 515,4 0 515,-1 2 515,0-2 531,2-5 531,0 6 531,1-10 531,-1 2 547,2 1 547,25-6 547,-21 1 547,-5 4 562,1 1 562,-3 3 562,-1-4 562,-1 7 578,2-2 578,-8 1 578,5-1 578,-3 4 593,-2 2 593,-6-2 593,8 1 593,-11 2 593,0-2 609,-4 2 609,1-1 609,16 0 609,-12 2 625,9-4 625,-1 2 625,0-2 625,0 1 640,1-1 640,-4-1 640,-3 2 656,-3-2 656,9 0 656,-2-2 656,2-1 656,-4 7 672,-7-3 672,11-5 672,-9 5 672,0 0 687,-2 2 687,0 0 687,-2 0 687,1-2 703,-22 4 703,57-4 703,-23 4 703,-4-3 718,-7-1 718,0 4 718,-1-2 718,-22 2 734,44 0 734,-21 0 734,-3 0 734,-20 0 750,41-2 750,-23 0 750,-18 2 750,42-2 765,-27 0 765,-15 2 765,37-3 765,-37 3 765,34 0 781,-34 0 781,21 0 781,-21 0 781,0 0 797,27-1 797,-27 1 797,0 0 797,28 0 812,-28 0 812,0 0 812,0 0 812,25-3 828,-25 3 828,0 0 828,20 4 828,-20-4 843,0 0 843,0 0 843,16 11 843,-16-11 859,11 11 859</inkml:trace>
  <inkml:trace contextRef="#ctx0" brushRef="#br0">1313 13181 0,'0'0'16,"-5"-11"16,5 11 16,0 0 16,-7-12 31,7 12 31,-4-8 31,4 8 31,0 0 31,-9-14 47,3 7 47,6 7 47,-12-10 47,7 4 62,5 6 62,-13-13 62,5 6 62,-1 0 78,3 1 78,6 6 78,-19-11 78,8 6 94,0-6 94,-3 7 94,-2-4 94,0 2 109,-3 0 109,2-3 109,-2 7 109,-1-2 125,4 0 125,-5 4 125,5-2 125,16 2 141,-38 5 141,19-2 141,-2 1 141,2 5 141,-2 1 156,-7 4 156,-1 2 156,5 1 172,11-5 172,-2 3 172,1 0 172,0-2 187,0 4 187,3 2 187,-5 8 187,5-5 187,-4 7 203,4 0 203,0 1 203,1-1 203,2 4 219,3-2 219,-1 2 219,6-1 219,-3 3 234,3-4 234,3 2 234,1 0 234,3 0 250,-1 1 250,2 0 250,1-1 250,6 0 266,-1-1 266,0 1 266,2 0 266,-1 2 281,4 0 281,2-5 281,-3 2 281,5-1 297,-2-1 297,3-1 297,1-3 297,0-1 297,1 2 312,3-3 312,-1 0 312,6 0 312,-2-1 328,0-1 328,0-1 328,2 0 328,2-1 344,0-1 344,-1-6 344,6 5 359,-5-2 359,5-2 359,1-2 359,-4-1 359,3-3 375,-1-2 375,-4 0 375,0-1 375,0-3 391,-1-2 391,-1-2 391,-5 0 391,-8-3 406,0 3 406,-1-2 406,1-2 406,0 1 422,1-3 422,-4 0 422,3-2 422,-1-1 437,5-5 437,-4 2 437,-3 1 437,-2 1 453,0 0 453,-2 4 453,-1-4 453,1 1 469,-2 1 469,-1-2 469,-2 1 469,2 1 469,1-4 484,-1 2 484,-4-1 484,2 0 484,1-1 500,-6-1 500,3 6 500,-1-6 500,-1 1 516,0-3 516,2 1 516,-5-1 516,2-1 531,-1 2 531,1-1 531,0 0 531,-1 0 547,2-2 547,-3 2 547,1 1 547,-3-3 562,2 7 562,0-4 562,-2-1 562,0 1 562,2 3 578,-2 1 578,0 2 578,-2-2 578,2 1 594,-2-5 594,0 1 594,-5-3 609,1 3 609,2 1 609,-3-3 609,1 1 609,-3 0 625,-1-1 625,1-1 625,-9-8 641,2 2 641,-5 0 641,10 3 641,-9-5 641,-1 1 656,5 5 656,-5-6 656,-4 1 656,3 1 672,1 1 672,0 1 672,1 4 672,-5-3 687,0-1 687,2-1 687,3 4 687,-8-1 703,5 0 703,-4 2 703,-1 1 703,1-4 719,1 2 719,2 3 719,-5 1 719,8 1 719,-7-5 734,3 7 734,3 1 734,3 2 734,-1 1 750,4-3 750,-3 3 750,6 2 750,-3 0 766,-2-3 766,-1 5 766,6 1 766,1-2 781,12 5 781,-24-4 781,12 2 781,12 2 797,-21-5 797,21 5 797,-24 3 797,5 1 812,0-3 812,0 4 812,0 1 812,1-2 828,-3 5 828,5 1 828,-2 0 828,0-1 828,0 1 844,2-2 844,2 2 844,-2 1 859,3 1 859,-2 2 859,2 0 859,1 1 875,1 3 875,0-3 875,-1 1 875,5 0 891</inkml:trace>
  <inkml:trace contextRef="#ctx0" brushRef="#br0">1785 13454 0,'0'0'0,"0"0"16,0 0 16,0 0 16,0 13 16,0-13 32,2 9 32,-2-9 32,3 19 32,1 0 47,0-3 47,-1 5 47,4-1 47,0 13 63,-3-2 63,1 2 63,-1 4 63,2-3 78,0 5 78,-1-1 78,1 3 78,1-2 78,0 2 94,-2-4 94,1 0 94,-1-3 94,-1 2 110,-1-8 110,-1 3 110,3 0 125,0-6 125,-5-2 125,2-5 125,-2-2 125,2 3 141,-2-3 141,4 1 141,-4-5 141,0-1 157,0-3 157,0-8 157,3 16 172,-3-16 172,0 12 172,0-12 172,0 11 172,0-11 188,0 0 188,0 12 188,0-12 203,0 0 203,0 0 203,0 11 203,0-11 203,0 0 219,0 0 219,0 0 219,0 0 219,0 12 235,0-12 235,0 0 235,0 0 235,0 0 250,0 0 250,0 0 250,0 0 250,0 0 250,0 0 266,0 0 266,0 0 266</inkml:trace>
  <inkml:trace contextRef="#ctx0" brushRef="#br0">1454 13830 0,'0'0'0,"-9"-14"0,9 14 16,-6-10 16,6 10 16,-2-11 16,2 11 32,0 0 32,-8-9 32,8 9 32,0 0 32,-7-8 47,7 8 47,0 0 47,0 0 63,0 0 63,-6-7 63,6 7 63,0 0 78,0 0 78,0 0 78,0 0 78,0 0 78,-5-8 94,5 8 94,0 0 94,0 0 94,0 0 110,0 0 110,0 0 110,0 0 110,0 0 125,-4-11 125,4 11 125,0 0 125,0 0 141,0 0 141,0 0 141,0 0 141,0 0 157,0 0 157,0 0 157,0 0 157,0 0 172,0 0 172,36 21 172,-23-13 172,8 1 188,0 4 188,13 4 188,-2 4 188,4-4 188,-1 3 203,1 0 203,3 0 203,0 1 219,-1 0 219,-1-1 219,-1 3 219,1-4 219,-3 1 235,-2 0 235,2-1 235,-4-5 235,-5 7 250,0-7 250,-7-4 250,-4-3 266,2 1 266,-5 0 266,1-2 266,-5-2 266,-7-4 282,13 8 282,-13-8 282,12 7 282,-12-7 297,7 5 297,-7-5 297,0 0 297,8 5 313,-8-5 313,0 0 313,0 0 313,0 0 328,12 6 328,-12-6 328,0 0 328,0 0 344,0 0 344,0 0 344,0 0 344,0 0 360,0 0 360,0 0 360,0 0 360,0 0 375</inkml:trace>
  <inkml:trace contextRef="#ctx0" brushRef="#br0">1238 13710 0,'0'23'0,"-3"0"0,3-5 16,0 11 16,0 4 16,5 5 16,-1-5 31,-2 1 31,4-3 31,-4 6 31,5-4 47,-5 0 47,5-8 47,-7-3 47,4-4 63,-2 2 63,1 1 63,0-2 63,-1 1 78,2-1 78,-2 2 78,-2-3 78,0 3 94,3-3 94,-3 3 94,-3 9 94,3-7 110,0-2 110,0-5 110,0 3 110,0-7 125,0 0 125,-2-1 125,2-6 125,0-5 141,0 13 141,0-13 141,0 0 141,0 0 156,0 0 156,0 0 156</inkml:trace>
  <inkml:trace contextRef="#ctx0" brushRef="#br0">1078 13173 0,'0'0'0,"0"0"0,0 0 0,0 0 0,0 0 16,0 0 16,0 0 16,0 0 16</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1739 861 0,'0'0'0,"0"0"15,0 0 15,0 0 15,0 0 15,0 0 15,0 0 31,0 0 31,0 0 31,0 0 31,0 0 47,0 0 47,0 0 47,0 0 47,0 0 62,0 0 62,0 0 62,0 0 62,0 0 78,0 0 78,0 0 78,0 0 78,0 0 94,0 0 94,0 0 94,0 0 109,0 0 109,0 0 109,0 0 109,0 0 125,-7 31 125,10 2 125,-1-5 125,-2 5 125,-2-2 140,4 0 140,-2 0 140,0 2 140,2-2 156,-6-3 156,6 3 156,-2 2 156,-2-2 172,-1-1 172,-1-5 172,2-3 172,-3 7 187,3 5 187,-2-4 187,-1-5 187,0-3 203,-2-5 203,1 2 203</inkml:trace>
  <inkml:trace contextRef="#ctx0" brushRef="#br0">2373 814 0,'0'0'0,"0"0"0,0-12 0,0 12 16,0 0 16,0 0 16,0 0 16,0 0 31,-65 30 31,37-5 31,-2 0 31,1 3 47,3 3 47,-1-4 47,7 4 47,1-1 63,2 1 63,3 0 63,5-8 63,4-3 78,1 1 78,1-5 78,6 3 78,1 0 78,3-1 94,8 8 94,2-9 94,1-1 94,9 2 110,5-1 110,-7-7 110,9-2 110,-9 1 125,-1-6 125,-4 0 125,0 2 125,-1-4 141,-1-1 141,-18 0 141,25-4 141,-25 4 156</inkml:trace>
  <inkml:trace contextRef="#ctx0" brushRef="#br0">2205 1165 0,'0'0'0,"0"0"16,0 0 16,0 0 16,-10-6 31,10 6 31,0 0 31,0 0 31,0 0 31,0 0 47,37-18 47,-16 11 47,-1 1 47,12-2 63,-4 2 63,4 0 63,-5-1 63,-5-2 78,-1 6 78,2-3 78</inkml:trace>
  <inkml:trace contextRef="#ctx0" brushRef="#br0">2879 797 0,'0'0'15,"0"0"15,0 0 15,0 0 15,0 0 31,0 0 31,0 0 31,0 0 31,28 35 47,-28-17 47,7 17 47,-4 1 47,1-2 62,-2 3 62,-4 0 62,4-1 62,-2 0 78,0-1 78,2 0 78,-4-3 78,2 1 93,2 1 93,-2-9 93,3-7 93,-1 0 109,-2-1 109,2-3 109,0-4 109,1 1 125,-1-3 125,-2-8 125,5 13 125,-5-13 125,0 0 140,0 0 140,2 6 140,-2-6 140,0 0 156,0 0 156,0 0 156,7-39 156,-7 19 172,2-10 172,0-3 172,3-2 172,-5 2 187,2-4 187,0 1 187,-2 1 187,2-2 203,-2 3 203,6 0 203,-2 1 203,-2 2 218,-2 6 218,3 3 218,-1 1 218,0 3 234,2-1 234,1 1 234,-1 0 234,2 1 234,0 1 250,1-1 250,4 3 250,-1-2 265,-4 3 265,8-2 265,-2 3 265,-1 2 281,5-3 281,-3 3 281,2 4 281,0-3 297,2 6 297,-4-2 297,0 4 297,-13 1 312,0 0 312,32 4 312,-22 0 312,-10-4 312,20 10 328,-8 2 328,-4-1 328,3 3 328,-3 0 343,-3 5 343,-1-3 343,-4 5 343,-2-1 359,-5 12 359,-1 0 359,-3-1 359,-4 0 375,-1-2 375,-5-2 375,1-2 375,-5 1 390,-1-6 390,5-2 390,6-5 390,-4 0 390,6-5 406,-3 2 406,5-3 406,2 0 406,-1-3 422,10-4 422,-13 6 422,13-6 437,0 0 437,0 0 437,-17 9 437,17-9 437,0 0 453,0 0 453,0 0 453,0 0 453,0 0 468,0 0 468,0 0 468,0 0 468,0 0 484,0 0 484,0 0 484,0 0 484,0 0 500,0 0 500,35 18 500,-19-11 515,2-2 515,-4 3 515,7 1 515,-2-1 515,9 7 531,4-1 531,-9-5 531,-2 0 531,-4-2 547,2 1 547,-4-2 547,6 0 547,-4 0 562,0-1 562,-2-1 562,-4 0 562,-11-4 578,18 4 578,-18-4 578,16 1 578,-16-1 593,0 0 593,18 3 593,-18-3 593,0 0 609,0 0 609,26-4 609,-26 4 609,0 0 609,13-4 625,-13 4 625,0 0 625,9-6 625,-9 6 640,0 0 640,0 0 640,12-7 640,-12 7 656,0 0 656,0 0 656,6-6 656,-6 6 672,0 0 672,0 0 672,0 0 672,7-11 687,-7 11 687,0 0 687,0 0 687,0 0 703,-11-22 703,11 22 703,-21-16 703,10 3 718</inkml:trace>
  <inkml:trace contextRef="#ctx0" brushRef="#br0">2747 867 0,'0'0'0,"0"0"16,0 0 16,7-18 16,-7 18 16,0 0 31,0 0 31,0 0 31,5-11 31,-5 11 47,0 0 47,0 0 47,7-9 47,-7 9 63,0 0 63,0 0 63,0 0 63,4-8 78,-4 8 78,0 0 78,0 0 78,0 0 94,0 0 94,0 0 94,5-9 94,-5 9 110,0 0 110,0 0 110,0 0 110,0 0 110,0 0 125,0 0 125,0 0 125,0 0 141,4-8 141,-4 8 141,0 0 141,0 0 141,0 0 156,0 0 156,0 0 156,0 0 156,0 0 172,7 45 172,-7-14 172,3 1 172,2 6 188,-5-3 188,2 1 188,0 1 188,-6 1 203,4-2 203,0-1 203,0 1 203,0-3 219,0 1 219,2-4 219,0-4 219,0-6 219,-2 0 235,2-1 235,-2-2 235,0-1 250,0-4 250,0-1 250,0-1 250,0-10 266,0 15 266,3-7 266,-3-8 266,2 12 281,-2-12 281,0 0 281,-2 9 281,2-9 281,0 0 297,0 0 297,2 13 297,-2-13 297,0 0 313,0 0 313,0 0 313,0 0 313,0 11 328,0-11 328,0 0 328,0 0 344,0 0 344,0 0 344,0 0 344,0 0 344,0 0 360,0 0 360,0 0 360,0 0 360,0 10 375,0-10 375,0 0 375,0 0 375,0 0 391,0 0 391,0 0 391,0 0 391,0 0 406,0 0 406,0 0 406</inkml:trace>
  <inkml:trace contextRef="#ctx0" brushRef="#br0">5036 1112 0,'19'12'0,"-14"-6"0,-5-6 0,4 14 0,2 2 16,-4 0 16,-2-2 16,0 5 16,0-1 31,-5 2 31,-2 11 31,-2-2 31,-2 0 47,-1-3 47,-4 3 47,-2 2 47,-3-2 63,1-3 63,-3 3 63,2-5 63,-3 3 78,3-4 78,2-5 78,2-3 78,2-5 94,2 1 94</inkml:trace>
  <inkml:trace contextRef="#ctx0" brushRef="#br0">5533 691 0,'0'0'0,"6"-11"0,-6 11 0,0 0 16,0 0 16,0 0 16,0 0 16,0 0 32,-2 45 32,-2-12 32,-2 2 32,2 0 47,2 0 47,-1-1 47,3 2 47,0-1 63,3 0 63,3-2 63,2-2 63,-2-1 78,5-1 78,4 0 78,-2-2 78,1-6 94,-1-1 94,-2-8 94,6 2 94,-2-3 110,2-1 110,1-2 110,0 0 110,1-6 125,-2-2 125,-17 0 125,38-8 125,-21 2 141,-2-8 141,7-7 141,-4 0 141,-5-7 157,6-3 157,-8-2 157,1-2 157,-3 0 172,0-2 172,-5 4 172,2-1 172,-2 0 188,-4 0 188,-2 3 188,4-1 188,-2 10 188,0 1 203,0 1 203,0 6 203,-2 1 219,2 0 219,-2 6 219,2 7 219,0-17 235,0 17 235,-3-10 235,3 10 235,0 0 235,0 0 250,0 0 250,0 0 250,0 0 250,0 0 266,0 0 266,-12 38 266,6-10 266,4 3 266,-5 0 282,2 1 282,0 1 282,3-4 297,4 2 297,0-3 297,6 4 297,-4 0 297,-1-7 313,3 6 313,-4-8 313,3-3 313,-1-1 328,2-3 328,0 1 328,-1-1 328,1 0 344,3-1 344,-3-3 344,2-4 344</inkml:trace>
  <inkml:trace contextRef="#ctx0" brushRef="#br0">6225 918 0,'9'-14'16,"-3"7"16,-6 7 16,13-9 16,-7 3 16,4 1 31,-10 5 31,27-10 31,10 4 31,-13 0 47,14 0 47,-11 3 47,-5 1 47,-3 2 63,-19 0 63</inkml:trace>
  <inkml:trace contextRef="#ctx0" brushRef="#br0">6202 1144 0,'0'0'0,"0"0"16,0 0 16,30-1 16,-30 1 16,50-15 32,-15 7 32,-4-3 32,6-1 32,0 4 47,-1-4 47,-2-2 47,1 3 47</inkml:trace>
  <inkml:trace contextRef="#ctx0" brushRef="#br0">6990 606 0,'6'-10'15,"-6"10"15,7-9 15,-7 9 15,7-12 31,2 6 31,-9 6 31,11-12 31,-3 6 47,-2 0 47,1-1 47,-7 7 47,16-12 62,-9 8 62,-7 4 62,9-11 62,-9 11 78,9-5 78,-9 5 78,0 0 78,6-7 78,-6 7 93,0 0 93,0 0 93,0 0 93,0 0 109,0 0 109,-47 16 109,31-5 109,0-3 125,0 5 125,0-3 125,4 2 125,3 0 140,3-2 140,-1 5 140,5-2 140,0-1 156,6 0 156,1 3 156,3 3 156,4-3 156,8 7 172,-1-1 172,-4-7 172,0 0 187,-2-2 187,1 1 187,-3 4 187,0-3 203,1 0 203,-7 0 203,1 3 203,-4 2 203,1-4 218,-3 5 218,-5-2 218,-4 11 218,1-7 234,-2-3 234,3-3 234,-2 3 234,0-3 250,0 1 250,2 1 250,-2-1 250,2 1 265,0-1 265,0-1 265,3 2 281,2-1 281,-3 1 281,5 3 281,0-5 281,0 3 297,3 1 297,1-1 297,-2 0 297,0-2 312,3 2 312,-1 18 312,-2-18 328,1-3 328,0 3 328,-3-1 328,0-3 343,0-3 343,0 0 343,0-3 343,0-9 359,0 18 359,0-18 359,2 10 359,-2-10 359,0 10 375,0-10 375,2 9 375,-2-9 375,9 10 390,-2-3 390,-7-7 390,18 5 390,-18-5 406,30 4 406,-12-4 406,3-4 406,-3-4 422,16-6 422</inkml:trace>
  <inkml:trace contextRef="#ctx0" brushRef="#br0">7567 922 0,'0'0'0,"0"0"16,4-14 16,-4 14 16,2-12 16,-2 12 31,3-12 31,-3 12 31,2-14 31,-2 14 47,6-13 47,-6 13 47,3-11 47,-3 11 63,2-8 63,-2 8 63,0 0 63,0 0 78,0 0 78,0 0 78,0 0 78,0 0 78,0 0 94,0 0 94,0 0 94,0 0 94,0 0 110,0 51 110,0-19 110,0-1 125,5-9 125,-5 11 125,5-11 125,3 9 125,1-6 141,-1-5 141,-1-1 141,1-2 141,1-2 156,3 2 156,-1-5 156,-2-1 156,1-4 172,-1 1 172,0-5 172,-9-3 172,16 6 188,-16-6 188,0 0 188,25-9 188,-9-2 203,-4-6 203,1 1 203,0-10 203,1-7 219,-5 0 219,2-1 219,-3 5 219,-1-1 235,-5 3 235,2 9 235,-4 2 235,2 1 250,-2 5 250,3-2 250,-3 12 250,0-17 266,0 17 266,0-10 266,0 10 266,0 0 281,0-11 281,0 11 281,0 0 281,0 0 281,0 0 297,0 0 297,0 0 297,0 0 297,0 0 313,-14 43 313,12-26 313,2-1 313,-2 3 328,2 1 328,2 1 328,-6 6 328,6-3 344,-2-5 344,2-1 344,3-1 344,-1-1 360,0-5 360,3-3 360,-7-8 360</inkml:trace>
  <inkml:trace contextRef="#ctx0" brushRef="#br0">8123 997 0,'0'0'0,"0"0"0,0 0 16,13 12 16,-13-12 16,0 16 32,3-5 32,-1-3 32,0 11 32,-4-3 32,4 1 47,-2 1 47,0 0 47,2-2 47,-2 3 63,0-1 63,0 0 63,0 2 63,3-7 78,0 7 78,-3-6 78,2-4 78,0 2 94,0-1 94,-2-11 94,0 0 94,9 14 110</inkml:trace>
  <inkml:trace contextRef="#ctx0" brushRef="#br0">8544 902 0,'0'0'0,"15"-5"0,-15 5 0,0 0 16,0 0 16,0 0 16,29 20 16,-18-8 32,-1 2 32,-1 3 32,-5 0 32,5 3 47,-4-2 47,0 0 47,-3 1 47,3-1 63,-3-1 63,-2 1 63,0 1 63,-7 1 63,2-1 78,-8 10 78,-1-7 78,2-1 78,-8 2 94,2-5 94,1-3 94,6-6 94,-2-2 110,1-1 110</inkml:trace>
  <inkml:trace contextRef="#ctx0" brushRef="#br0">8852 758 0,'0'0'0,"0"0"0,0 0 0,0 0 16,0 0 16,0 0 16,14 39 16,-11-18 31,-3 11 31,2 2 31,2-4 31,1-1 47,-1 2 47,-4-6 47,3-3 47,2-3 62,-1-1 62,-2 1 62,5-7 62,-3 0 78,-1-1 78,9 1 78,-6-2 78,-6-10 78,11 14 94,-11-14 94,15 8 94,-15-8 94,0 0 109,0 0 109,0 0 109,47-18 109,-31 4 125,5-11 125,-3 1 125,-2-6 125,-2 0 141,2 1 141,-5-2 141,-2 1 141,1 1 156,-4 6 156,-1 5 156,-3 5 156,0 0 172,0 5 172,-2 8 172,5-12 172,-5 12 187,0 0 187,0-7 187,0 7 187,0 0 187,0 0 203,0 0 203,0 0 203,-18 38 203,10-19 219,2-1 219,1 11 219,-1 2 234,1-7 234,3 0 234,2-4 234,-2 0 234,0 11 250,2-7 250,2-3 250,0 0 266,-2-5 266,5 1 266,-3-1 266,2-5 266,-4-11 281,11 16 281</inkml:trace>
  <inkml:trace contextRef="#ctx0" brushRef="#br0">9406 980 0,'0'0'0,"0"0"16,0 0 16,0 0 16,0 0 16,0 0 31,0 0 31,0 0 31,0 0 31,0 0 47,19 27 47,-17-19 47,5 9 47,1-1 62,-2-1 62,-1-1 62,1 1 62,-1 1 78,-3-2 78,0-4 78,1 6 78,-1-1 94,1 2 94,-3-5 94,0-1 94,0 2 109,0-13 109,-3 19 109,3-10 109,0-9 125,-2 16 125,2-16 125,0 10 125,0-10 141,2 10 141,-2-10 141,3 11 141,-3-11 141,4 8 156,-4-8 156,0 0 156,34 8 172,-15-8 172,3-3 172,14-2 172,-4-12 187,-2 3 187</inkml:trace>
  <inkml:trace contextRef="#ctx0" brushRef="#br0">9931 982 0,'8'-13'0,"-8"13"16,0 0 16,0 0 16,6-9 16,-6 9 31,0 0 31,0 0 31,0 0 31,0 0 47,0 0 47,0 0 47,0 0 47,0 0 47,0 0 62,21 25 62,-21-15 62,2 4 62,-2 6 78,0-1 78,-4 0 78,1-1 78,-2 2 94,1-1 94,-3 0 94,5-2 94,-2 0 109,-1 0 109,0 1 109,-2-3 125,5-1 125,2-14 125,-11 12 125</inkml:trace>
  <inkml:trace contextRef="#ctx0" brushRef="#br0">10310 709 0,'11'-8'15,"-11"8"15,0 0 15,0 0 15,0 0 31,0 0 31,0 0 31,0 0 31,0 0 46,0 0 46,0 0 46,21 30 46,-21-13 62,0 1 62,0 3 62,2 10 62,5 0 78,-5 0 78,0-5 78,3-6 78,0-3 93,0 4 93,1-5 93,-1 1 93,1 1 109,6-5 109,-1-1 109,3-2 109,2-2 125,-5-1 125,8-4 125,-19-3 125,34 0 125,-34 0 140,34-12 140,-18 1 140,14-6 140,-12-2 156,5-4 156,-7-2 156,-3 1 156,-4 4 171,3-9 171,-3 4 171,-4 4 171,-1 3 187,-2 3 187,0 1 187,1 4 187,-3 1 203,0 9 203,3-14 203,-3 14 203,2-9 218,-2 9 218,0 0 218,0 0 218,0 0 218,0 0 234,0 0 234,0 0 234,0 0 234,0 0 250,-19 42 250,17-25 250,-2 0 265,1 15 265,1-9 265,2 11 265,0-11 265,0 0 281,0-2 281,2 9 281,3-8 281,-3-7 296,0 0 296,3-5 296</inkml:trace>
  <inkml:trace contextRef="#ctx0" brushRef="#br0">10890 982 0,'0'0'0,"2"-13"0,-2 13 0,0 0 0,0 0 16,0 0 16,0 0 16,4-12 16,-4 12 32,0 0 32,0 0 32,0 0 32,0 0 47,9-9 47,-9 9 47,0 0 47,11-9 63,-11 9 63,0 0 63,28-6 63,-28 6 79,21-4 79,-21 4 79,0 0 79,25 0 94,-25 0 94,0 0 94,25 6 94,-25-6 110,11 9 110,-11-9 110,9 16 110,-9-16 125,2 14 125,-2-3 125,0-1 125,0-10 125,0 17 141,0 0 141,0-2 141,0-3 141,0 5 157,0-1 157,2 0 157,2 3 157,-2 0 172,2-3 172,3 2 172,-3 1 172,5-1 188,1 3 188,3 6 188,-4-5 204,3-3 204,-5-3 204,-1 1 204,2-3 204,-2 0 219,-1 3 219,-1-5 219,1-1 219,-3-1 235,0-2 235,-2-8 235,0 19 235,2-9 250,-2-10 250,-4 19 250,2-12 250,-1 3 266,3-10 266,-6 17 266,1-11 266,5-6 282,-12 13 282,12-13 282,-15 11 282,15-11 282,-17 5 297,17-5 297,0 0 297,-25-18 297</inkml:trace>
  <inkml:trace contextRef="#ctx0" brushRef="#br0">11154 534 0,'4'-8'0,"-4"8"16,2-12 16,-2 12 16,2-11 16,-2 11 31,0 0 31,0 0 31,6-10 31,-6 10 47,0 0 47,0 0 47,0 0 47,0 0 47,0 0 63,24 17 63,-12-5 63,4 2 78,-4 1 78,-1 1 78,10 8 78,-6 4 94,1-2 94,-5-3 94,-2-2 94,1-4 94,1 13 109,0-2 109,-1 1 109,-6-6 109,3-2 125,0 7 125,-3-5 125,2-3 125,-2 1 141,-2-2 141,3-2 141,-1 15 141,-2-10 156,3 9 156,-3-8 156,1 0 156,-1 7 172,-2-5 172,2 6 172,1-1 172,-3 2 172,0-8 188,2-4 188,-2 11 188,0-8 203,-2-3 203,2-1 203,-3 2 203,3-5 203,-2 0 219,0 3 219,2-1 219,-3-3 219,1 1 234,-1-1 234,3-3 234,-2-4 234,2-8 250,0 18 250,0-18 250,-2 13 250,2-13 266,0 12 266,0-12 266,-2 8 281,2-8 281,0 0 281,-2 10 281,2-10 281,0 0 297,0 0 297,-3 12 297,3-12 297,0 0 313,0 0 313,-2 11 313,2-11 313,0 0 328,0 0 328,-2 15 328,-10 1 328,-8 6 344,-16-1 344,-4-2 344,2-8 344</inkml:trace>
  <inkml:trace contextRef="#ctx0" brushRef="#br0">1885 2943 0,'3'-8'0,"-3"8"16,0 0 16,0 0 16,0 0 16,4-11 32,-4 11 32,0 0 32,0 0 32,0 0 47,0 0 47,0 0 47,0 0 47,0 0 63,3 39 63,-3-8 63,-5 6 63,3 0 79,-3 3 79,-2 4 79,1 0 79,1-1 94,0 0 94,-2 21 94,7-19 94,-2-10 110,0 4 110,-2-5 110,1-3 110,-1 2 125,2-2 125,-4-7 125,6-3 125,0-7 125,-2 1 141,2-2 141,0-5 141,0-8 141,0 14 157,0-14 157,0 9 157,0-9 157,0 0 172,0 0 172,0 0 172,0 0 188,0 0 188,0 0 188,0 0 188,0 0 204,0 0 204,0 0 204,-9-40 204</inkml:trace>
  <inkml:trace contextRef="#ctx0" brushRef="#br0">1904 2873 0,'7'-6'16,"-7"6"16,6-9 16,-6 9 16,0 0 32,10-5 32,-10 5 32,0 0 32,7-9 47,-7 9 47,0 0 47,0 0 47,0 0 63,6-8 63,-6 8 63,0 0 63,0 0 63,0 0 79,5-9 79,-5 9 79,0 0 94,0 0 94,0 0 94,0 0 94,0 0 110,8-5 110,-8 5 110,0 0 110,0 0 110,0 0 125,0 0 125,0 0 125,0 0 125,-11 32 141,5-13 141,-8 9 141,3-1 141,-5 0 157,2-1 157,3-3 157,-1-3 157,1-1 172,-6 8 172,6-6 172,-2-5 172,3-2 188,-1 1 188,2-5 188,2 0 188,2-3 204,-1 1 204,6-8 204,-11 10 204,11-10 219,-8 6 219,8-6 219,0 0 219,-7 7 235,7-7 235,0 0 235,0 0 235,0 0 250,0 0 250,0 0 250,0 0 250,0 0 250,0 0 266,0 0 266,0 0 266,-29-11 266,29 11 282,0 0 282,0 0 282,0 0 282,0 0 297,0 0 297,-34 8 297,34-8 297</inkml:trace>
  <inkml:trace contextRef="#ctx0" brushRef="#br0">1584 3621 0,'0'0'0,"0"0"0,-11 8 15,11-8 15,0 0 15,0 0 15,0 0 31,-11 10 31,11-10 31,0 0 31,0 0 47,0 0 47,-8 11 47,8-11 47,0 0 47,0 0 62,0 0 62,0 0 62,0 0 62,15 22 78,-15-22 78,23 9 78,-3-5 78,-2 1 94,1-1 94,15 3 94,-2-3 94,-3-4 109,6 2 109,-8 0 109,-3 0 109,-3-1 125,-2 3 125,1-2 125,-2-2 125,-2 0 140,-16 0 140,33 0 140,-33 0 140,17 0 156,-17 0 156,0 0 156,23 0 156,-23 0 156,0 0 172,0 0 172,18 0 172,-18 0 187,0 0 187,0 0 187,0 0 187,0 0 203,17 0 203,-17 0 203,0 0 203,0 0 203,0 0 219,0 0 219,0 0 219,0 0 234,0 0 234,0 0 234,0 0 234,0 0 234,0 0 250,0 0 250,0 0 250,0 0 250,0 0 265,23 0 265,-23 0 265,0 0 265,0 0 281</inkml:trace>
  <inkml:trace contextRef="#ctx0" brushRef="#br0">2350 3108 0,'3'-12'0,"2"3"16,-3-2 16,0 1 16,1-1 16,-3 11 32,4-16 32,-2 8 32,0-3 47,-2 11 47,5-16 47,-3 8 47,-2 8 47,5-15 63,-2 7 63,-3 8 63,2-10 63,-2 10 79,0 0 79,4-12 79,-4 12 79,0 0 79,0 0 94,0 0 94,0 0 94,0 0 110,3 39 110,-3-9 110,-3 4 110,3 0 125,-2 1 125,2 1 125,-4 1 125,1-5 125,3 4 141,0-5 141,3 0 141,1 1 141,1-10 157,-1-1 157,0 0 157,-1-7 157,5 5 172,-2-5 172,3 2 172,-1-2 188,2-3 188,-1-1 188,4 0 188,-1-3 188,-12-7 204,25 5 204,-7-2 204,-18-3 204,34-4 219,-15-4 219,-3-1 219,-2-1 235,1-2 235,-1-3 235,9-7 235,-5-7 235,-1 4 250,-2-4 250,2-6 250,-4 5 250,0-3 266,-1-2 266,-1 2 266,1 0 266,-3 0 282,-2 1 282,1 1 282,0-2 282,-1 3 282,-3 7 297,0 2 297,1 2 297,-3 3 297,2 1 313,0 1 313,0 3 313,-2 1 313,0 3 329,-2 7 329,3-15 329,-3 15 329,0-8 344,0 8 344,0 0 344,0 0 344,0 0 360,0 0 360,0 0 360,0 0 360,0 0 375,-7 32 375,3-11 375,-2 9 375,2 3 391,-1 1 391,1-1 391,2-3 391,2 0 391,-5 0 407,5-5 407,0-3 407,0-1 422,3 0 422,-3-1 422,2-2 422,0-1 438,-2 1 438,4-1 438,-1-1 438,-1-3 454,2-1 454,-4-12 454,6 20 454,-4-9 469,-2-11 469,4 16 469,-4-16 469,5 17 469,-5-17 485,6 12 485,-6-12 485</inkml:trace>
  <inkml:trace contextRef="#ctx0" brushRef="#br0">3172 3130 0,'0'0'0,"9"-7"16,-9 7 16,14-7 16,-5-1 16,7 3 32,0-6 32,15 2 32,1-4 47,2 3 47,-2 4 47,2-3 47,-4 3 47,-7-1 63,-2 6 63,-1-2 63,-1 2 63,-19 1 79,0 0 79</inkml:trace>
  <inkml:trace contextRef="#ctx0" brushRef="#br0">3181 3389 0,'14'13'0,"-14"-13"16,0 0 16,27 0 16,-27 0 16,41 0 31,-20 0 31,15 3 31,-2-6 31,0 3 47,-2-3 47,2 1 47,0-4 47,-2-5 62</inkml:trace>
  <inkml:trace contextRef="#ctx0" brushRef="#br0">4219 3083 0,'8'-9'0,"-3"3"15,0-2 15,-3 2 15,-2 6 15,7-13 31,-5 4 31,-2 9 31,2-9 31,-2 9 46,5-10 46,-5 10 46,2-10 46,-2 10 46,2-9 62,-2 9 62,0-8 62,0 8 62,0 0 78,5-9 78,-5 9 78,0 0 93,5-8 93,-5 8 93,0 0 93,0 0 93,2-8 109,-2 8 109,0 0 109,0 0 109,0 0 125,0 0 125,0 0 125,0 0 140,0 0 140,0 0 140,16 29 140,-14-11 140,2 11 156,-4 4 156,6 2 156,-6-4 156,2 2 171,0-1 171,0 32 171,-2-39 187,3 6 187,-1-6 187,0-5 187,-2-2 203,2-1 203,0-1 203,-2-3 203,0-3 203,0 2 218,0-12 218,0 17 218,0-12 218,0-5 234,0 0 234,0 0 234,0 0 234,0 21 250,0-21 250,0 0 250,0 0 250,0 0 265</inkml:trace>
  <inkml:trace contextRef="#ctx0" brushRef="#br0">5000 2676 0,'3'-9'0,"-3"9"16,0 0 16,0 0 16,0 0 16,0 0 32,0 0 32,0 0 32,0 0 32,0 0 47,-48 13 47,48-13 47,-14 8 47,7 0 63,1-2 63,1 2 63,1 0 63,-4 3 78,8-11 78,-2 18 78,0-1 78,2-5 94,0 3 94,2 1 94,0-3 94,4-1 94,-4-2 110,0 1 110,0-2 110,1 0 125,-3 9 125,2-6 125,-2 7 125,0-4 125,-2 2 141,-1 0 141,-1 0 141,-4 0 141,4-1 157,-5 0 157,0-2 157,5 1 157,-4-1 172,4 0 172,-1-3 172,3-3 172,0 0 188,2-8 188,-4 17 188,1-10 188,3-7 203,0 16 203,3-6 203,-3-10 203,0 14 219,4-3 219,-4-11 219,2 16 219,0-6 235,1-2 235,1 3 235,-2-3 235,-2 9 250,2-6 250,-2 0 250,0-1 250,0-10 250,0 19 266,-2-11 266,2-8 266,0 19 282,0-14 282,0-5 282,-2 19 282,0-8 297,2-11 297,-2 16 297,2-8 297,0-8 297,-3 16 313,3-16 313,0 14 313,3-5 313,-3-9 328,4 12 328,-4-12 328,4 15 328,4-9 344,-8-6 344,13 12 344,-4-7 344,1 0 360,-10-5 360,20 9 360,-8-7 360,-12-2 375,27 4 375,-27-4 375,37 0 375,-22-2 375,2-4 391,-2-5 391,1 1 391</inkml:trace>
  <inkml:trace contextRef="#ctx0" brushRef="#br0">5618 2865 0,'6'-11'0,"-2"3"0,-2-1 16,-2 9 16,7-10 16,-7 10 16,4-7 32,-4 7 32,3-7 32,-3 7 32,0 0 47,0 0 47,0 0 47,0 0 47,6 31 63,-6-13 63,0 0 63,-4 18 63,-1-5 78,8-1 78,-1 1 78,-2-7 78,2-2 94,0-2 94,4-2 94,-2 1 94,1-2 110,1-3 110,3 4 110,-4-7 110,4 1 125,-2-4 125,-3-1 125,3 1 125,-7-8 141,14 5 141,-14-5 141,16 5 141,-16-5 141,20-2 157,-20 2 157,19-8 157,-12 0 172,6-7 172,1 1 172,-3-3 172,6-12 188,-2-2 188,-1 3 188,-3-1 188,0 0 188,-3 7 203,-1 3 203,-3 2 203,-2 6 203,5 0 219,-5 3 219,-2 8 219,2-13 219,-2 13 235,6-10 235,-6 10 235,0 0 235,0-11 250,0 11 250,0 0 250,0 0 250,0 0 266,0 0 266,0 0 266,0 0 266,2 40 266,-2-21 282,-2-3 282,2 0 282,-3 5 297,0-2 297,3 1 297,-4 11 297,4-2 297,0-5 313,-2-1 313,2-5 313,0 1 313,-3 0 328,3 1 328,0-4 328,0-1 328,0-15 344,3 20 344</inkml:trace>
  <inkml:trace contextRef="#ctx0" brushRef="#br0">6138 3172 0,'0'0'0,"0"0"0,0 0 16,17 13 16,-17-13 16,2 15 16,-2-15 32,0 18 32,2-4 32,-2 3 32,3 1 32,-1 1 47,-2-3 47,4 1 47,-2 1 47,-2-1 63,6-3 63,-9 5 63,8-7 63,-3-2 79,-2-10 79,2 14 79</inkml:trace>
  <inkml:trace contextRef="#ctx0" brushRef="#br0">6714 3087 0,'8'5'15,"-8"-5"15,12 11 15,-7-6 15,-1 5 31,1 6 31,-1 0 31,-2 1 31,-4-1 46,2 2 46,-2-1 46,-3 4 46,1-3 62,-5 0 62,-1 2 62,4-2 62,-10 7 78,2-4 78,1-3 78,-1-4 78,0 0 93,2-2 93,1 1 93,2-7 93,9-6 109,-16 10 109</inkml:trace>
  <inkml:trace contextRef="#ctx0" brushRef="#br0">7062 2867 0,'0'0'0,"10"21"0,-12-8 0,2 6 16,-3 1 16,3-1 16,0 2 16,0 7 16,0-1 31,3-7 31,-1-1 31,0 2 31,0-3 47,3-1 47,1 1 47,1-3 47,1 1 63,-2-4 63,3-2 63,-2-1 63,0-3 78,2 0 78,-9-6 78,18 9 78,-18-9 94,21 0 94,-21 0 94,27-8 94,-14 1 110,4-3 110,-2-2 110,0-3 110,8-12 125,-6 1 125,4-4 125,-8 2 125,4-3 141,-8 7 141,-1 3 141,0 4 141,-1 3 156,-3 1 156,0 4 156,1 0 156,-5 9 172,4-12 172,-4 12 172,4-10 172,-4 10 172,0 0 188,0 0 188,0 0 188,0 0 188,0 0 203,0 0 203,0 0 203,0 0 203,6 40 219,-4-25 219,-2 3 219,0-1 219,0 4 235,0-3 235,0 0 235,3 3 235,-1-2 250,2-1 250,-2-1 250,3-1 250,0-2 266,-3 3 266,5-5 266,0-5 266,-7-7 281,14 11 281</inkml:trace>
  <inkml:trace contextRef="#ctx0" brushRef="#br0">7771 3028 0,'0'0'0,"0"0"0,0 0 0,0 0 16,0 0 16,3-5 16,-3 5 16,0 0 31,0 0 31,0 0 31,0 0 31,0 0 47,0 0 47,0 0 47,0 0 47,0 0 63,0 0 63,0 0 63,29 16 63,-21-10 63,-4 1 78,5 1 78,0 6 78,1-1 78,-6 3 94,5 0 94,-5 3 94,-4-5 110,3 6 110,-3-3 110,0 0 110,0-1 110,-3 1 125,-1-1 125,2-4 125,2-1 125,-2-2 141,2-9 141,-3 17 141,1-8 141,2-9 156,0 12 156,0-12 156,0 0 156,0 12 172,0-12 172,7 9 172,-7-9 172,13 8 188,-13-8 188,30 4 188,-12-7 188,16-1 203,-2-5 203,2-7 203,-2 3 203</inkml:trace>
  <inkml:trace contextRef="#ctx0" brushRef="#br0">8463 3087 0,'4'13'16,"-1"3"16,-6-4 16,6-2 16,-6 2 16,3 1 32,-2-4 32,-2 10 32,-1-4 47,-2 2 47,0 3 47,0-1 47,-1 1 47,-9 6 63,6-3 63,1-5 63,-1-1 63,2-3 78,5-3 78,-4-1 78,8-10 78,-11 12 94</inkml:trace>
  <inkml:trace contextRef="#ctx0" brushRef="#br0">8786 2749 0,'0'0'16,"0"0"16,5-9 16,-5 9 16,0 0 31,0 0 31,0 0 31,0 0 31,0 0 47,0 0 47,0 0 47,0 0 47,-3 42 63,1-23 63,-2 2 63,2 11 63,-1 2 78,3-6 78,-2-4 78,2-3 78,0-2 94,5-1 94,-1 0 94,-2-2 94,6 4 109,-4-6 109,3 3 109,2-8 109,-5 2 109,4-6 125,-2 3 125,-6-8 125,16 7 125,-16-7 141,18-2 141,-18 2 141,26-10 141,-11 2 156,4-8 156,6-7 156,-3-4 172,1-2 172,0-6 172,-7 2 172,2 1 188,1-1 188,-6 0 188,-4 7 188,1 7 188,-1 2 203,-7 5 203,5 0 203,-5 3 203,0 2 219,-2 7 219,8-13 219,-8 13 219,4-6 234,-4 6 234,0 0 234,0 0 234,0 0 250,0 0 250,0 0 250,-10 36 250,8-19 266,-2 2 266,-1 1 266,1 11 266,-1-6 266,-1 7 281,0-9 281,2 0 281,0-2 281,1 7 297,3-4 297,-2-3 297,0-4 297,2-1 313,-2 1 313,4-5 313,-2-12 313,0 15 328</inkml:trace>
  <inkml:trace contextRef="#ctx0" brushRef="#br0">9261 3035 0,'0'0'0,"0"0"15,0 0 15,2-8 15,-2 8 31,0 0 31,0 0 31,0 0 31,0 0 31,0 0 46,0 0 46,0 0 46,9-11 46,-9 11 62,0 0 62,0 0 62,7-3 62,-7 3 78,0 0 78,7-7 78,-7 7 78,0 0 93,0 0 93,18-3 93,-18 3 93,0 0 109,0 0 109,0 0 109,19 12 109,-19-12 109,6 12 125,-3-7 125,-3-5 125,4 20 140,-4-12 140,2 8 140,-2 0 140,2-1 140,3 1 156,0 3 156,0-2 156,1 1 156,-1-1 171,1 0 171,4 0 171,1 2 171,0-4 187,1 1 187,-1 1 187,-2-4 187,1 0 203,-3-1 203,-1-2 203,-1-2 203,-1 0 218,-4-8 218,5 16 218,0-9 218,-5-7 234,4 15 234,-4-15 234,0 9 234,0-9 250,0 16 250,0-16 250,-4 16 250,2-8 265,-3 3 265,0-3 265,5-8 265,-11 14 281,9-3 281,-5-4 281,-1 2 281,4-3 296,4-6 296,-11 12 296,11-12 296,-11 10 296,11-10 312,0 0 312,0 0 312</inkml:trace>
  <inkml:trace contextRef="#ctx0" brushRef="#br0">9806 2735 0,'0'0'0,"7"-14"0,-5 7 16,-2 7 16,7-12 16,-7 12 16,4-8 16,-4 8 32,7-8 32,-7 8 32,0 0 32,4-8 47,-4 8 47,0 0 47,0 0 47,0 0 63,19-2 63,-19 2 63,0 0 63,23 13 78,-16-4 78,2 7 78,0-1 78,0 3 94,-2 0 94,4 14 94,-3-4 94,-2 4 110,-1-1 110,-1-7 110,-2 9 110,6-5 110,-4 3 125,-2-8 125,1-1 125,-1-1 125,2 0 141,-2-4 141,5 13 141,-5-5 141,1-5 157,2-2 157,-3 1 157,0 0 157,3-3 172,-3-2 172,0 1 172,0-3 172,1 5 188,-1-5 188,0 6 188,0-3 188,-2 2 203,2-3 203,2 2 203,-4-2 203,2 1 219,-4-1 219,4 3 219,-4-3 219,2-14 235,0 23 235,0-11 235,0-12 235,0 20 250,-4-4 250,2-1 250,2 0 250,0-15 266,-6 28 266,3-15 266,1-3 266,2-10 266,-4 29 282,2-15 282,-3 2 282,1-1 297,1-4 297,0-1 297,-1-3 297,4-7 313,-5 17 313,1-9 313,4-8 313,-4 15 313,1-9 328,3-6 328,-4 12 328,4-12 328,-5 10 344,5-10 344,-3 8 344,3-8 344,0 0 360,0 0 360,-6 13 360,6-13 360,0 0 375,0 0 375,0 0 375,0 0 375,0 0 391,-7 13 391,7-13 391,0 0 391,0 0 391,0 0 407,-6 6 407,6-6 407,0 0 422,-35 4 422,4 2 422,-5-6 422</inkml:trace>
  <inkml:trace contextRef="#ctx0" brushRef="#br0">10826 3150 0,'0'0'0,"-14"4"0,14-4 16,0 0 16,0 0 16,0 0 16,0 0 32,0 0 32,0 0 32,0 0 47,0 0 47,0 0 47,0 0 47,0 0 63,0 0 63,0 0 63,50-18 63,-9 12 63,2 4 79,3-3 79,-1 1 79,6 4 94,-13-6 94,6 1 94,-3 4 94</inkml:trace>
  <inkml:trace contextRef="#ctx0" brushRef="#br0">10782 3419 0,'0'0'0,"-4"7"16,4-7 16,0 0 16,0 0 16,6 12 31,-6-12 31,32 6 31,4 2 31,6-3 47,3-1 47,1 0 47,25 0 47,-16-6 62,-12 2 62,3-2 62</inkml:trace>
  <inkml:trace contextRef="#ctx0" brushRef="#br0">12901 2858 0,'0'0'0,"4"-4"16,-4 4 16,0 0 16,0 0 16,2-6 32,-2 6 32,0 0 32,0 0 47,5-8 47,-5 8 47,0 0 47,2-7 47,-2 7 63,0 0 63,6-8 63,-6 8 63,2-9 79,-2 9 79,4-9 79,-4 9 79,2-8 94,-2 8 94,5-13 94,-5 7 94,2-2 110,0 1 110,-2-1 110,2 0 110,-2 2 125,0 6 125,3-14 125,-3 7 125,0 7 125,0-10 141,0 10 141,2-10 141,-2 10 141,-2-8 157,2 8 157,0 0 157,0-8 172,0 8 172,0 0 172,2-6 172,-2 6 172,0 0 188,0 0 188,0 0 188,0 0 188,0 0 204,0 0 204,0 0 204,-16 41 204,14-22 219,-2 9 219,-4 3 219,4-1 219,-1-5 235,3-4 235,0-3 235,2 1 235,-2-1 250,4 0 250,-2-1 250,0-1 250,0-3 250,2-1 266,-2-2 266,2-2 266,-2 3 282,2-5 282,-2-6 282,3 14 282,-3-14 282,2 11 297,-2-11 297,2 8 297,-2-8 297,0 0 313,2 9 313,-2-9 313,0 0 313,0 0 329,0 0 329,0 8 329,0-8 329,0 0 344,0 0 344,0 0 344,0 0 344,0 0 360,0 0 360,0 0 360,0 0 360,0 0 375,0 0 375,0 0 375,0 0 375,0 0 391,0 0 391,0 0 391,0 0 391,0 0 391,0 0 407,0 0 407,0 0 407,0 0 407,0 0 422,0 0 422,0 0 422,0 0 438,0 0 438,0 0 438,0 0 438,0 0 438,0 0 454,0 0 454,0 0 454,0 0 454,6 5 469,-6-5 469,0 0 469,0 0 469,0 0 485,0 0 485,0 0 485,0 0 485,0 0 500,0 0 500,0 0 500,0 0 500,0 0 516,0 0 516,0 0 516,0 0 516,0 0 532,0 0 532,0 0 532,0 0 532,0 0 547,0 0 547,0 0 547,0 0 547,0 0 547,0 0 563,0 0 563,0 0 563,0 0 579,0 0 579,0 0 579,0 0 579,0 0 594,0 0 594,0 0 594,0 0 594,0 0 594,0 0 610,0 0 610,0 0 610,0 0 610,0 0 625,0 0 625,0 0 625</inkml:trace>
  <inkml:trace contextRef="#ctx0" brushRef="#br0">13362 2722 0,'0'0'0,"2"-10"15,-2 10 15,0 0 15,0 0 15,0-8 31,0 8 31,0 0 31,0 0 31,0 0 47,0 0 47,0 0 47,0 0 47,-5-10 62,5 10 62,0 0 62,0 0 62,0 0 62,0 0 78,0 0 78,0 0 78,0 0 78,0 0 94,0 0 94,0 0 94,0 0 109,-6 35 109,3-17 109,-2 3 109,1 10 109,2-6 125,-3 5 125,5-5 125,0-4 125,-2-5 140,2 3 140,0-6 140,2 2 140,-2-3 156,2 1 156,1-5 156,-1 2 156,-2-1 172,2-4 172,-2-5 172,4 15 172,2-9 187,-2 1 187,-4-7 187,9 6 187,-9-6 203,13 4 203,-13-4 203,17 0 203,-17 0 219,21-6 219,-6-3 219,1-2 234,0-1 234,-2 0 234,2-2 234,-2 0 234,-3-3 250,7-7 250,-2 1 250,-5 4 250,-1-1 265,-4 1 265,3-2 265,-2 6 265,-2-4 265,2 1 281,-3 1 281,3-2 281,-5 7 281,-2 2 297,2 0 297,4 2 297,-4 1 297,-2 7 312,2-10 312,-2 10 312,2-8 312,-2 8 328,0 0 328,0 0 328,0-10 328,0 10 344,0 0 344,0 0 344,0 0 344,0 0 359,-6 38 359,-2-8 359,-1-3 359,7 7 375,0-4 375,-7 2 375,4 0 375,-2-1 375,5 2 390,-3-2 390,3-3 390,-2 0 390,4 2 406,-2-1 406,2-4 406,0-3 406,0-4 422,0-3 422,2-1 422,-2-4 422,2-1 437</inkml:trace>
  <inkml:trace contextRef="#ctx0" brushRef="#br0">13719 3130 0,'8'-9'16,"-2"6"16,-6 3 16,5-10 16,-5 10 31,4-3 31,-4 3 31,0 0 31,0 0 47,0 0 47,0 0 47,0 0 47,0 0 47,0 0 63,12 14 63,-10-3 63,1 5 63,-1 5 78,2-3 78,-4 1 78,0 11 78,0 1 94,-2-6 94,2-2 94,-4-5 94,-1 2 110,-3 9 110,0-7 110,-6-2 110,0-8 125,1 2 125</inkml:trace>
  <inkml:trace contextRef="#ctx0" brushRef="#br0">12527 2577 0,'2'-12'0,"3"1"15,1 1 15,-1-2 15,-1 3 15,6-5 31,-1 2 31,-3-2 31,4 3 31,-5-2 46,1 5 46,-4 3 46,1-2 46,-3 7 62,6-10 62,-6 10 62,2-8 62,-2 8 62,0 0 78,0 0 78,0 0 78,0 0 93,0 0 93,-24 18 93,10-4 93,-9 16 109,1-3 109,1 5 109,4-1 109,2-3 109,-1 1 125,5 2 125,4-3 125,3 0 125,-1-5 140,5 5 140,2-1 140,1-7 140,3 1 156,-4 0 156,7-3 156,-4 0 156,2 1 171,-2-3 171,1 1 171,-4-1 171,3-2 187,-1 3 187,2-1 187,-2-4 187,-4 5 203,0-5 203,2 1 203,-2-3 203,3 2 218,-1-4 218,-2 8 218,2-1 218,0-2 218,-2-1 234,0 3 234,2 1 234,3 1 250,-1-2 250,2 5 250,-2-4 250,0 2 265,3 3 265,-3-3 265,3 1 265,-2 1 265,0-1 281,1 10 281,-1-7 281,-3-1 281,0-9 296,-2 3 296,3-3 296,-1-4 296,1 1 312,-3 3 312,0-12 312,4 16 312,-1-8 328,1 0 328,0 3 328,7 1 328,1-2 343,6 1 343,1-3 343,2-4 343,13 0 359,0-10 359,7 4 359,0-10 359</inkml:trace>
  <inkml:trace contextRef="#ctx0" brushRef="#br0">14538 2848 0,'0'0'15,"5"9"15,1-4 15,-6-5 15,10 13 31,-8-8 31,3 6 31,-1 6 31,-2-1 47,5 3 47,-7 1 47,0-2 47,0 14 62,-5-2 62,3-5 62,-4 3 62,-9 4 78,2-1 78,-6-1 78,0-1 78,-7-2 93,-1 2 93,-1-5 93,3 1 93,5-10 93,6-2 109,3-5 109</inkml:trace>
  <inkml:trace contextRef="#ctx0" brushRef="#br0">15133 2594 0,'0'0'15,"8"-9"15,-8 9 15,4-4 15,-4 4 31,0 0 31,0 0 31,7-8 31,-7 8 46,0 0 46,0 0 46,0 0 46,0 0 62,0 0 62,0 0 62,15 21 62,-9-3 62,-2 0 78,0 17 78,3-4 78,-3 0 78,-1 2 93,2-2 93,-3 2 93,0 0 93,1-1 109,-3 1 109,2-3 109,-2 4 109,-2-1 125,-1-3 125,1-5 125,0-3 125,2 0 140,-5-2 140,2-4 140,1 1 140,2-5 156</inkml:trace>
  <inkml:trace contextRef="#ctx0" brushRef="#br0">15655 2680 0,'0'0'0,"-2"-11"15,2 11 15,0 0 15,0-10 15,0 10 31,0 0 31,0 0 31,0-10 31,0 10 47,0 0 47,0 0 47,0 0 47,0 0 47,0 0 62,0 0 62,-4 29 62,2-11 78,2 0 78,-3 15 78,1-8 78,2 6 78,0-7 93,2-1 93,1-4 93,-1 1 93,0-1 109,2-3 109,2 3 109,-2-3 109,3-2 125,-3-1 125,3-3 125,-1-2 125,2-2 140,1 3 140,-2-5 140,1 0 140,-8-4 156,19 4 156,-19-4 156,23-3 156,-8-2 156,0-5 172,0 0 172,-1-3 172,6-12 187,1 0 187,-7 3 187,4-5 187,-7 7 187,-1 2 203,-1-2 203,-5 9 203,1-2 203,0 3 218,-3 2 218,-2 8 218,7-13 218,-5 9 234,-2 4 234,0 0 234,4-9 234,-4 9 250,0 0 250,0 0 250,0 0 265,0 0 265,0 0 265,-2 32 265,0-16 265,2 4 281,-2 12 281,-3-8 281,5 5 281,-4-2 297,4 3 297,0 1 297,-3-2 297,6-4 312,-6-2 312,6-3 312,-1-4 312,0 3 328,1-1 328,-1-2 328,2-5 328,-4-11 343,13 13 343</inkml:trace>
  <inkml:trace contextRef="#ctx0" brushRef="#br0">16260 2977 0,'2'-14'0,"-2"14"0,5-11 15,-5 11 15,2-9 15,-2 9 15,0 0 31,4-10 31,-4 10 31,0 0 31,0 0 46,0 0 46,6-9 46,-6 9 46,0 0 46,0 0 62,0 0 62,0 0 62,0 0 78,0 0 78,0 0 78,0 0 78,13-4 78,-13 4 93,0 0 93,0 0 93,0 0 109,0 0 109,0 0 109,0 0 109,0 0 125,0 0 125,0 0 125,19 15 125,-19-15 125,0 0 140,0 0 140,0 0 140,0 0 140,2 8 156,-2-8 156,0 0 156,0 0 156,0 0 171,0 0 171,0 0 171,0 0 171,0 0 187,0 0 187,2 9 187,-2-9 187,0 0 187,0 0 203,0 0 203,0 0 203,0 0 218,0 0 218,0 0 218,0 0 218,0 0 218,0 0 234,0 0 234,0 0 234,0 0 234,9 9 250,-9-9 250,0 0 250,0 0 250,0 0 265,13 4 265,-13-4 265,10 7 265,-10-7 281,11 9 281,-2-2 281,-6 1 281,4 2 296,-1 4 296,1 1 296,-5 2 296,0 1 312,-4-1 312,2 1 312,-2-2 312,-3 1 312,-1 1 328,-3-2 328,1-1 328,0-1 343,1-1 343,0-4 343,2 2 343,0-5 359,5-6 359,-8 13 359,8-13 359,-7 11 359,7-11 375,-2 5 375,2-5 375,0 0 390,0 0 390,0 0 390,0 0 390,15 13 390,8-13 406,14-3 406,3-4 406,2-1 406,-1-3 421,-5-2 421,4 1 421,-6-2 421,-7-2 437,-7 1 437</inkml:trace>
  <inkml:trace contextRef="#ctx0" brushRef="#br0">15449 3010 0,'0'0'0,"0"0"0,0 0 0,0 0 16,0 0 16,0 0 16,-8-7 31,8 7 31,0 0 31,0 0 31,0 0 31,0 0 47,0 0 47,0 0 47,0 0 47,0 0 62,0 0 62,0 0 62,0 0 62,0 0 78,0 0 78,0 0 78,-9-9 78,9 9 94,0 0 94,0 0 94,0 0 94,0 0 109,0 0 109,0 0 109,0 0 109,0 0 125,0 0 125</inkml:trace>
  <inkml:trace contextRef="#ctx0" brushRef="#br0">17224 2940 0,'5'8'16,"0"1"16,0 6 16,-1 1 16,-2 0 32,1 3 32,-3-1 32,-3 3 32,-1 9 47,-5-3 47,-3 4 47,1-2 47,-1-7 63,-6 5 63,2 0 63,-2-3 79,2-3 79,3-4 79,0-8 79,2 2 79,5-2 94</inkml:trace>
  <inkml:trace contextRef="#ctx0" brushRef="#br0">17961 2634 0,'5'-5'0,"-5"5"0,0 0 15,5-5 15,-5 5 15,0 0 15,0 0 15,0 0 31,0 0 31,0 0 31,0 0 31,0 0 47,0 0 47,0 0 47,0 0 62,0 0 62,-8 25 62,6-17 62,0 2 62,0 1 78,0-3 78,-1 2 78,1-2 78,0 0 93,0 1 93,-1-3 93,3-6 93,-5 10 109,5-4 109,0-6 109,-2 9 109,2-9 125,-2 5 125,2-5 125,0 0 125,0 0 140,-5 8 140,5-8 140,0 0 140,0 0 140,0 0 156,0 0 156,0 0 156,0 0 156,0 0 172,0 0 172,0 0 172,0 0 172,0 0 187,0 0 187,0 0 187,0 0 187,0 0 203,0 0 203,0 0 203,0 0 203,0 0 218,0 0 218,0 0 218,0 0 218,2 17 234,-4-6 234,2 5 234,-2-1 234,0 3 250,0 0 250,2 1 250,-3-1 250,1 1 265,2 2 265,-2 10 265,0-7 265,2-3 281,0-3 281,0 3 281,-2-3 281,2-1 281,0 1 297,-4 0 297,8-1 297,-8-5 312,4 0 312,0-4 312</inkml:trace>
  <inkml:trace contextRef="#ctx0" brushRef="#br0">18472 2857 0,'0'0'0,"0"0"16,0 0 16,7-4 16,-7 4 16,0 0 16,0 0 31,0 0 31,0 0 31,0 0 47,0 0 47,0 0 47,0 0 47,0 0 47,0 0 63,0 0 63,0 0 63,0 0 63,0 0 78,0 0 78,0 0 78,0 0 78,0 0 94,0 0 94,0 0 94,0 0 94,0 0 110,0 0 110,0 0 110,0 0 110,0 0 125,0 0 125,0 0 125,0 0 125,0 0 141,0 0 141,0 0 141,0 0 141,0 0 156,0 0 156,0 0 156,0 0 156,0 0 172,0 0 172,7-9 172,-7 9 172,0 0 172,0 0 188,0 0 188,0 0 188,0 0 203,0 0 203</inkml:trace>
  <inkml:trace contextRef="#ctx0" brushRef="#br0">18862 2550 0,'0'0'0,"0"-6"0,0 6 16,0 0 16,0 0 16,0 0 16,0 0 32,0 0 32,0 0 32,-9 34 47,4-14 47,-3 11 47,0 3 47,-1-1 47,3 2 63,-1-2 63,3 2 63,1-2 63,-2 2 78,5-1 78,2-2 78,1-8 78,0-4 94,3-1 94,1-5 94,-1 0 94,1-1 110,3-1 110,1-3 110,5-1 110,-5-2 110,4-4 125,2-2 125,-17 0 125,39-6 125,-23 0 141,2-7 141,12-5 141,-1-3 141,-1-3 157,-3-5 157,2-2 157,-3-2 157,-2 2 172,-2 1 172,-1-1 172,-3 4 172,-4 5 188,-1 7 188,-5 3 188,1 1 188,-2 3 203,0 0 203,-5 8 203,6-10 203,-6 10 219,7-8 219,-7 8 219,0 0 219,0 0 235,0 0 235,0 0 235,0 0 235,0 0 250,-2 37 250,0-19 250,-3 3 250,3-1 266,-8 11 266,3-2 266,3-3 266,0-4 282,1-5 282,1 2 282,2 0 282,0-7 282,2-2 297,-2-10 297,9 14 297</inkml:trace>
  <inkml:trace contextRef="#ctx0" brushRef="#br0">19371 2969 0,'9'-10'0,"-3"3"15,-6 7 15,10-12 15,-6 5 15,1 0 31,-5 7 31,7-14 31,-3 10 31,1-3 31,-5 7 47,7-12 47,-7 12 47,2-9 62,-2 9 62,5-5 62,-5 5 62,0 0 62,4-8 78,-4 8 78,0 0 78,4-9 78,-4 9 93,0 0 93,8-8 93,-8 8 93,7-6 109,-7 6 109,11-8 109,-3 4 109,2-1 125,6 0 125,2-2 125,-7 3 125,4 0 140,-4 0 140,-11 4 140,16-4 140,-16 4 156,16-4 156,-16 4 156,0 0 156,14-2 172,-14 2 172,0 0 172,0 0 172,0 0 172,0 0 187,11 12 187,-13-4 187,2-8 187,-5 19 203,1-3 203,-2 1 203,2-3 218,2 4 218,-5-2 218,5 1 218,2 0 218,-4 1 234,1-2 234,3 4 234,0-5 234,0 6 250,3-3 250,1 1 250,-2 2 250,0 0 265,3-3 265,-1 0 265,-2 1 265,-2-1 281,6 0 281,-6-2 281,2 1 281,-2 0 297,2 0 297,-2-1 297,0-4 297,0 1 312,0-2 312,0-2 312,0-9 312,2 19 328,-4-11 328,2-8 328,2 18 328,-4-9 328,2-9 343,0 13 343,0-13 343,0 15 343,0-15 359,-2 9 359,2-9 359,-2 10 375,2-10 375,0 0 375,0 0 375,-8 10 390,8-10 390,0 0 390,-22-2 390,22 2 390,-32-17 406,20 9 406</inkml:trace>
  <inkml:trace contextRef="#ctx0" brushRef="#br0">19808 2141 0,'3'-14'0,"-1"1"0,5 1 16,-2 0 16,-1 3 16,3 0 16,-3 0 32,3 2 32,1 2 32,0 0 32,1 0 47,8 1 47,0-1 47,2 7 47,2 3 63,11 5 63,-3 2 63,3 3 63,-4 9 78,-4 0 78,-3 6 78,0-2 78,-6 3 94,-1 2 94,0 0 94,-5-1 94,-4 4 94,-1 0 110,-4 0 110,3-2 110,-6 4 125,1-3 125,0 0 125,-1-1 125,-4 0 125,5 0 141,-3 1 141,1-2 141,2 0 141,2-2 157,0-1 157,-2 2 157,2-1 157,0-1 172,0-5 172,2-3 172,0-1 172,2 8 188,-1 1 188,1-5 188,1-3 188,0-3 203,-1 2 203,1-1 203,-1-1 203,-2-1 219,5-1 219,-7-1 219,2-2 219,0 1 235,2-4 235,-4-1 235,0 0 235,0-10 235,0 14 250,0-14 250,-4 17 250,2-11 250,-4 1 266,-5 5 266,-4 1 266,-2-2 266,-2 2 282,-2-6 282,3 2 282,-5-1 282,8-2 297,-8-2 297,23-4 297,-32 0 297</inkml:trace>
  <inkml:trace contextRef="#ctx0" brushRef="#br0">20963 2669 0,'0'0'0,"-14"0"0,14 0 16,0 0 16,0 0 16,0 0 31,0 0 31,0 0 31,0 0 31,0 0 31,16-19 47,2 15 47,16-4 47,1 2 47,1 1 62,3-1 62,-1 5 62,2-1 62,-6-2 78,0 2 78</inkml:trace>
  <inkml:trace contextRef="#ctx0" brushRef="#br0">20993 2865 0,'-8'8'0,"8"-8"0,0 0 15,-2 7 15,2-7 15,0 0 15,14 9 15,-3-3 31,12-1 31,16 0 31,7-9 31,22 4 47,-11-6 47</inkml:trace>
  <inkml:trace contextRef="#ctx0" brushRef="#br0">22806 2014 0,'6'-6'16,"-6"6"16,0 0 16,0 0 16,0 0 32,9-11 32,-9 11 32,0 0 32,0 0 47,7-9 47,-7 9 47,0 0 47,14-12 63,-5 7 63,6-5 63,2-3 63,-1 1 79,0 1 79,-3-1 79,1 4 79,-5 2 94,-2 0 94,-2-1 94,-5 7 94,9-8 110,-9 8 110,4-6 110,-4 6 110,0 0 110,0 0 125,0 0 125,0 0 125,0 0 125,-40 14 141,25-3 141,4 1 141,-3 4 141,3 0 157,2 4 157,-3 7 157,6-3 157,6 8 172,2 0 172,4-1 172,9-3 172,-2 5 188,3-5 188,0 1 188,5 2 188,-5-4 188,0 1 204,0 1 204,-7-7 204,-3 2 219,-1-6 219,-3 3 219,-2 0 219,-2 9 219,-5-8 235,-2 1 235,3-6 235,-4 1 235,1-1 250,0 4 250,-1-5 250,2 1 250,-3-3 266,3 4 266,1-3 266,1-1 266,6 2 282,-2 1 282,2 2 282,2-2 282,0 2 297,2 2 297,1-3 297,7 11 297,-3-4 313,-3-5 313,-1-4 313,2 1 313,0 0 329,-5-1 329,3 1 329,-3-5 329,0-2 344,0 0 344,0-4 344,2 3 344,-4-9 360,2 9 360,-2-9 360,2 11 360,-2-11 375,0 0 375,7 9 375,-7-9 375,0 0 375,8 10 391,1-8 391,-9-2 391,21 0 391,-21 0 407,41-6 407,-6-3 407,-3-9 407</inkml:trace>
  <inkml:trace contextRef="#ctx0" brushRef="#br0">23573 2242 0,'0'0'16,"6"-10"16,-6 10 16,2-10 16,-2 10 32,0 0 32,2-11 32,-2 11 32,0 0 47,0 0 47,0 0 47,0 0 47,0 0 63,0 0 63,0 0 63,0 0 63,0 0 78,0 0 78,-16 56 78,5-23 78,6-1 94,-1 2 94,3 0 94,-6 1 94,9-2 94,-3 0 110,3-4 110,0 2 110,3-5 125,1-5 125,1-2 125,2-4 125,0 2 125,2-2 141,-3-3 141,4-2 141,-1-2 141,2-3 157,8-2 157,-1-1 157,0-2 157,3-4 172,-1-2 172,9-9 172,1-2 172,-3-6 188,1-6 188,-1 3 188,-1-12 188,-3 3 203,-1-3 203,-4 1 203,-2 2 203,-2 2 219,-5 4 219,0 6 219,-2 7 219,-2 4 235,-1 1 235,1 0 235,-3 3 235,-2 8 250,4-10 250,-4 10 250,0 0 250,6-11 250,-6 11 266,0 0 266,0 0 266,0 0 266,0 0 282,-10 38 282,8-21 282,-3 1 297,3 0 297,-2 12 297,-1 0 297,0-5 297,5 3 313,-2 4 313,2-1 313,0-7 328,0-1 328,2-6 328,-2 4 328,3-2 328,1 0 344,1-7 344,-1-4 344,3-2 344</inkml:trace>
  <inkml:trace contextRef="#ctx0" brushRef="#br0">24265 2569 0,'0'0'0,"0"0"0,0 0 0,0 0 16,15 8 16,-15-8 16,6 10 16,-4-2 31,0 11 31,3-3 31,-5 3 31,0-1 47,0 3 47,0 0 47,-3 10 47,1-7 63,-2-3 63,-2-1 63,2 0 63,2-1 78,-5 2 78,1-6 78,-4 6 78,-1-4 94,0 0 94,1-1 94,-6-6 94,8 1 94,-4-8 110</inkml:trace>
  <inkml:trace contextRef="#ctx0" brushRef="#br0">25108 2205 0,'-2'-13'0,"2"13"0,0 0 16,0 0 16,0 0 16,0 0 16,0 0 31,0 0 31,0 0 31,0 0 31,0 0 47,0 0 47,0 0 47,0 0 47,0 0 63,0 0 63,0 0 63,0 0 63,0 0 78,0 0 78,0 0 78,0 0 78,0 0 94,0 0 94,0 0 94,0 0 94,0 0 94,0 0 109,0 0 109,0 0 109,0 0 109,0 0 125,0 0 125,0 0 125,0-14 125,0 14 141,0 0 141,0 0 141,0 0 141,0 0 156</inkml:trace>
  <inkml:trace contextRef="#ctx0" brushRef="#br0">24238 2702 0,'0'0'16,"2"-13"16,-2 13 16,0 0 16,0 0 16,0 0 32,0 0 32,0 0 32,0 0 47,0 0 47,0 0 47,2-5 47,-2 5 63,0 0 63,0 0 63,0 0 63,0 0 63,4-8 78,-4 8 78,0 0 78,0 0 78,0 0 94,0 0 94,0 0 94,0 0 94,0-11 110,0 11 110,0 0 110,0 0 110,0 0 125,3-8 125,-3 8 125,0 0 125,0 0 141,0 0 141,0 0 141,2-11 141,-2 11 141,0 0 157,0 0 157,0 0 157,3-8 172,-3 8 172,0 0 172,0 0 172,0 0 172,0 0 188,0 0 188,0 0 188,0 0 188,7 40 203,-7-22 203,2 0 203,-2 15 203,0-4 219,2 2 219,-4-1 219,0 2 219,2-1 235,0-1 235,0 1 235,0-8 235,-3-1 250,3-4 250,-2 1 250,2 0 250,-2-3 266,2-2 266,-3-1 266,3-5 266,0-8 282</inkml:trace>
  <inkml:trace contextRef="#ctx0" brushRef="#br0">24609 2542 0,'9'-4'0,"-9"4"0,14-6 16,-14 6 16,16-2 16,-16 2 16,0 0 32,23-3 32,-23 3 32,0 0 32,23 5 47,-23-5 47,9 6 47,-9-6 47,11 8 63,-11-8 63,7 8 63,-7-8 63,5 16 79,-5-9 79,2 3 79,-2 9 79,-4-5 94,-3 4 94,-3 1 94,-3 10 110,-6-3 110,-4 4 110,1-4 110,3-1 110,-1-2 125,6-6 125,3-2 125,-1-5 125</inkml:trace>
  <inkml:trace contextRef="#ctx0" brushRef="#br0">25784 1995 0,'0'0'0,"0"-12"16,0 12 16,-3-10 16,3 10 16,0 0 31,0 0 31,0 0 31,0 0 31,0 0 31,-17 22 47,5 5 47,-2 3 47,2 4 63,-1 3 63,7 0 63,-4-1 63,5 3 63,5 2 78,0-3 78,0 1 78,10-2 78,-3-2 94,6-5 94,3-1 94,2-4 94,-1-4 109,-4-9 109,3-2 109,0 0 109,-2-6 125,-1 0 125,6-4 125,-2-4 125,4-3 141,-2-2 141,13-9 141,-10-8 141,3 3 156,-2-9 156,-2 2 156,-5-3 156,-2-4 172,-1 1 172,-2 6 172,-3-1 172,-6 7 172,2 5 188,1 3 188,-5 3 188,0 3 188,2 2 203,-2 8 203,0-15 203,0 15 219,0 0 219,0 0 219,0 0 219,0 0 219,0 0 234,0 0 234,-30 31 234,19-4 234,1-4 250,-1 7 250,3 1 250,5 0 250,1 2 266,2 0 266,5 0 266,-1-3 266,3-5 281,-1-4 281,4-4 281,1-1 281,0-2 297,5-4 297,-4-2 297,6-1 297</inkml:trace>
  <inkml:trace contextRef="#ctx0" brushRef="#br0">26471 2375 0,'0'0'0,"0"0"0,9-7 0,-9 7 15,0 0 15,0 0 15,0 0 15,0 0 31,0 0 31,0 0 31,0 0 31,0 0 47,0 0 47,0 0 47,31 11 47,-26-2 62,-1 1 62,3 5 62,0-1 62,-2 5 78,-1-1 78,1 1 78,-1-1 78,-4 0 93,-2 1 93,0-1 93,-3 0 93,3 2 93,2-4 109,-2 1 109,-3-3 109,2-2 109,3 0 125,0-3 125,0-9 125,-2 14 125,2-14 140,0 10 140,0-10 140,0 0 140,2 12 156,-2-12 156,0 0 156,19 4 156,0-6 172,-19 2 172,51-10 172,-17-3 172,2-4 172,0-5 187,-2-1 187</inkml:trace>
  <inkml:trace contextRef="#ctx0" brushRef="#br0">27236 2240 0,'0'0'0,"0"0"0,0 0 16,28 10 16,-28-10 16,4 13 16,-2-3 31,1-2 31,-3 13 31,0-3 31,0 0 47,-5 12 47,3-8 47,-7 9 47,2-10 62,1 1 62,-4-5 62,5-1 62,-3 1 78,1-1 78,3-4 78,-2-4 78,4 1 78</inkml:trace>
  <inkml:trace contextRef="#ctx0" brushRef="#br0">27989 1841 0,'7'-6'0,"-7"6"0,0 0 16,0 0 16,9-8 16,-9 8 16,0 0 32,0 0 32,7-5 32,-7 5 32,0 0 47,0 0 47,0 0 47,0 0 47,0 0 47,0 0 63,0 0 63,0 0 63,0 0 63,3 24 79,-9-4 79,2 9 79,-1-5 79,-1 7 94,1-2 94,3 1 94,0-2 94,2-9 110,2 11 110,0-4 110,3-7 110,1-1 125,3 1 125,1-5 125,3 0 125,1-1 141,2-2 141,3-4 141,-2-2 141,4-3 157,0-2 157,1-4 157,13-4 157,-5-5 172,2-4 172,-6-3 172,2 0 172,-1-3 188,-2-4 188,1-2 188,-1 2 188,-7 1 188,-4 5 204,-3 5 204,-2 4 204,-2 2 219,0-1 219,-3 5 219,1-1 219,-5 7 235,4-9 235,-4 9 235,5-7 235,-5 7 235,0 0 250,0 0 250,0 0 250,0 0 250,0 0 266,0 0 266,-9 36 266,9-18 266,-7 0 282,3 1 282,1 12 282,-1-1 282,-1 2 297,5-5 297,2 1 297,3-8 297,0-1 313,1-5 313,1-2 313,2-2 313</inkml:trace>
  <inkml:trace contextRef="#ctx0" brushRef="#br0">28778 2246 0,'0'0'16,"0"0"16,0 0 16,-5-14 16,5 14 32,0 0 32,0 0 32,0 0 32,0 0 47,0 0 47,0 0 47,8-9 47,-8 9 63,0 0 63,15-6 63,-15 6 63,19-2 78,-19 2 78,18-2 78,-18 2 78,0 0 78,23 0 94,-23 0 94,0 0 94,21 7 110,-21-7 110,6 5 110,-6-5 110,5 9 110,-5-9 125,4 16 125,-2-8 125,-2-8 125,-2 18 141,0-1 141,2 1 141,0-3 141,2 4 157,0-3 157,0 2 157,1 1 157,4 12 172,0-7 172,4-3 172,3 6 172,-5-5 188,0-1 188,-3-3 188,4 1 188,-3-2 188,-3 1 203,3-4 203,-5-2 203,4 0 203,-6-1 219,0 0 219,0-3 219,-6 2 235,4-2 235,-5 0 235,-2 7 235,-5-3 235,-1 0 250,-2-1 250,-3-2 250,0 0 250,1-1 266,4-1 266,-4-3 266,8-2 266,11-2 282,0 0 282,-32-6 282</inkml:trace>
  <inkml:trace contextRef="#ctx0" brushRef="#br0">29385 1570 0,'6'-7'0,"-6"7"16,17-12 16,-11 11 16,-6 1 31,17-5 31,-17 5 31,24-4 31,-10 6 31,-14-2 47,26 7 47,-18-3 47,6 5 47,-2 2 63,-3 3 63,-1-1 63,-2 4 78,0 1 78,-3 0 78,-3 0 78,0 13 78,-3 2 94,-3-2 94,0 0 94,0 0 94,-1-3 109,0 4 109,1-2 109,3 1 109,3 2 125,3-8 125,1 6 125,-4-2 125,5-3 141,-3-4 141,2 9 141,1-6 141,-1-2 156,1-5 156,-5 13 156,5-11 156,-3-1 156,-2-2 172,0-2 172,0 5 172,-4-2 172,1-2 188,3 5 188,-3-3 188,3 1 188,-2 0 203,-4 11 203,3-5 203,1-5 203,0 1 219,0-1 219,2 12 219,0-2 219,-3-5 234,6-2 234,-1-6 234,2 15 234,-1-8 250,-1-1 250,-2-5 250,2-1 250,2 2 266,-1-4 266,-3 5 266,3-6 266,1 4 281,-4-6 281,0 0 281,2-1 281,-2 0 297,0-11 297,0 17 297,0-8 297,0-9 297,0 16 313,-2-7 313,2-9 313,0 15 328,0-15 328,0 14 328,0-14 328,-4 13 344,4-13 344,-3 11 344,3-11 344,0 9 344,0-9 359,0 0 359,-3 12 359,3-12 359,0 0 375,-2 12 375,2-12 375,0 0 375,0 0 391,-4 11 391,4-11 391,0 0 391,0 0 406,-2 9 406,2-9 406,0 0 406,-12 4 406,12-4 422,0 0 422,0 0 422</inkml:trace>
  <inkml:trace contextRef="#ctx0" brushRef="#br0">30058 2039 0,'0'0'0,"-11"-7"0,11 7 0,0 0 15,-12-4 15,12 4 15,0 0 15,0 0 31,0 0 31,0 0 31,0 0 31,0 0 47,0 0 47,50-6 47,-11 6 47,-1 0 62,2 0 62,5 0 62,-1 4 62,-1-2 78,-5-2 78,1 0 78,0 2 78</inkml:trace>
  <inkml:trace contextRef="#ctx0" brushRef="#br0">30047 2343 0,'0'0'0,"-6"8"0,6-8 0,0 0 16,0 8 16,0-8 16,0 0 16,23 9 16,-6-6 32,3 4 32,19-3 32,0-3 47,1 6 47,0-2 47,-4 0 47,3-1 63,1 0 63,-6-6 63,6 2 63,-2 2 63</inkml:trace>
  <inkml:trace contextRef="#ctx0" brushRef="#br0">31026 2049 0,'0'0'0,"0"0"0,0 0 0,0 0 16,0 0 16,0 0 16,0 0 16,0 0 31,0 0 31,0 0 31,0 0 31,0 0 47,0 0 47,0 0 47,0 0 47,0 0 63,0 0 63,0 0 63,0 0 63,0 0 78,0 0 78,0 0 78,0 0 78,0 0 94,0 0 94,0 0 94,0 0 94,0 0 94,0 0 109,0 0 109,0 0 109,0 0 109,0 0 125,0 0 125,0 0 125,0 0 125,0 0 141,0 0 141,0 0 141,0 0 141,0 0 156,0 0 156,0 0 156,0 0 156,0 0 172,0 0 172,0 0 172,0 0 172,0 0 172,0 0 188,0 0 188,0 0 203,21-12 203,-19 5 203,3 1 203,-5 6 203,4-15 219,-1 11 219,0-4 219,-3 8 219,6-14 234,-4 7 234,-2 7 234,5-12 234,-1 6 250,-4 6 250,5-12 250,-3 6 250,-2 6 266,3-11 266,-3 11 266,5-8 266,-5 8 281,4-8 281,-4 8 281,2-8 281,-2 8 297,5-6 297,-5 6 297,0 0 297,4-10 313,-4 10 313,0 0 313,4-7 313,-4 7 328,0 0 328,3-9 328,-3 9 328,0 0 344,0 0 344,7-9 344,-7 9 344,0 0 359,5-7 359,-5 7 359,0 0 359,4-8 359,-4 8 375,0 0 375,4-8 375,-4 8 375,5-8 391,-5 8 391,7-8 391,-7 8 391,7-7 406,-7 7 406,5-8 406,-5 8 406,2-8 422,-2 8 422,0 0 422,0 0 422,6-6 438,-6 6 438,0 0 438,0 0 438,0 0 453,0 0 453,0 0 453,0 0 453,0 0 469,0 0 469,0 0 469,0 33 469,-4-14 484,0 9 484,-3 5 484,-1-2 484,2 0 484,-1-1 500,3 6 500,-6-8 500,8 5 500,-5-2 516,5 0 516,0-9 516,2 1 516,0-5 531,0 1 531,0-3 531,2 1 531,2-1 547,-2-1 547,1-6 547,2 3 547,2-3 563,-5 0 563,4-1 563,1 0 563,7 2 578,2-2 578,2-1 578,3-3 578,-3-3 594,3 2 594,-1-7 594,3 2 594,0-4 609,9-7 609,2-1 609,-2-6 609,2-1 625,-2-2 625,-3-1 625,-1-3 625,4 2 625,-7-2 641,-2 1 641,-1-1 641,-3 2 641,-1 1 656,-2 1 656,-4 6 656,-3-1 656,2-1 672,1 3 672,-3-2 672,-1 0 672,-3 1 688,5-2 688,-1 3 688,-5-3 688,3 2 703,2 1 703,-6 0 703,3 1 703,-1 3 719,1 0 719,-4 2 719,1 2 719,2 1 734,-5 7 734,4-14 734,-4 10 734,0 4 750,5-10 750,-5 10 750,0 0 750,2-11 750,-2 11 766,0 0 766,2-9 766,-2 9 781,0 0 781,0 0 781,0 0 781,0 0 781,0 0 797,0 0 797,-11 25 797,4-8 797,0 1 813,-6 10 813,-1-2 813,0 3 828,0 0 828,3 2 828,-2-2 828,1 2 844,1 3 844,-3 0 844,2 0 844,1-1 844,-1 0 859,1-1 859,0 3 859,2-6 859,0 2 875,0 0 875,3 0 875,-2-8 875,5-3 891,-3-2 891,4-1 891,-5-1 891,5 3 906,-1-5 906,0 0 906,-1-3 906,2 1 906,0-4 922,-1 2 922,1-2 922,0-1 922,2-7 938,-5 17 938,5-11 938,0-6 938,-2 12 953,2-12 953,-2 8 953,2-8 953,0 0 969,-3 10 969,3-10 969,0 0 969,-2 8 984,2-8 984,0 0 984,0 0 984,-3 9 1000,3-9 1000,0 0 1000,0 0 1000,0 0 1016,-2 8 1016,2-8 1016,0 0 1016,0 0 1031,0 0 1031,0 0 1031,0 0 1031,-2 10 1047,2-10 1047,0 0 1047,0 0 1047,0 0 1047,0 0 1063,0 0 1063,0 0 1063,0 0 1078,0 0 1078,0 0 1078,0 0 1078,0 0 1094,-4 11 1094,4-11 1094,0 0 1094,0 0 1094,0 0 1109,0 0 1109,0 0 1109,0 0 1109,0 0 1125,0 0 1125,0 0 1125,0 0 1125,0 0 1141,0 0 1141,0 0 1141,0 0 1141,0 0 1156,0 0 1156,0 0 1156,0 0 1156,0 0 1156,0 0 1172,0 0 1172,-5 5 1172,5-5 1188,0 0 1188,0 0 1188,0 0 1188,0 0 1203,0 0 1203,-11-22 1203,-1 10 1203</inkml:trace>
  <inkml:trace contextRef="#ctx0" brushRef="#br0">1862 4988 0,'10'-17'0,"-1"5"0,-2-3 0,2 3 15,-2 2 15,0-3 15,-1 4 15,-1 4 15,0-2 31,-5 7 31,9-11 31,-5 5 46,-4 6 46,2-9 46,-2 9 46,0 0 62,0 0 62,0 0 62,0 0 62,0 0 62,11 26 78,-7-6 78,-8 12 78,2 5 93,0 5 93,-2-2 93,-3 1 93,3 3 93,-1-3 109,-2 0 109,2-2 109,1-1 109,2-3 125,2 5 125,-3-8 125,3 2 125,0-10 140,3-2 140,-3-4 140,0-1 140,0 0 156,0 0 156,2-1 156,-4-5 156,2-1 171,0-10 171,0 16 171,0-7 171,0-9 171,0 0 187,-7 12 187,7-12 187,0 0 187,-16 2 203,16-2 203</inkml:trace>
  <inkml:trace contextRef="#ctx0" brushRef="#br0">1813 5083 0,'9'-17'0,"-1"0"0,2 3 15,-1 1 15,-2 1 15,-1 2 15,0 0 31,-2 1 31,0 1 31,-4 8 31,9-13 47,-6 8 47,-3 5 47,7-9 47,-7 9 47,0 0 62,5-10 62,-5 10 62,0 0 62,0 0 78,4-8 78,-4 8 78,0 0 78,0 0 94,0 0 94,0 0 94,0 0 94,-28 27 109,5-3 109,-2-3 109,-5 1 109,8 3 125,-10-4 125,5 1 125,4-1 125,2-7 140,3-2 140,4 1 140,1-4 140,-1 4 156,0 0 156,3-1 156,-1 0 156,-3 1 172,3-1 172,1 1 172,0 1 172,1-1 187,3 0 187,-4 3 187,-1-3 187</inkml:trace>
  <inkml:trace contextRef="#ctx0" brushRef="#br0">1405 5716 0,'0'0'0,"0"0"15,9 5 15,-9-5 15,17 2 15,-17-2 31,35-2 31,-1 2 31,5-5 31,-1 2 31,4 1 47,-1-2 47,6 4 47,-1-4 47,-3 4 62,3 2 62,-5 0 62,5-1 62,-5 2 78,0 2 78,-2 0 78,-3-1 78,-1-2 93,-6 0 93</inkml:trace>
  <inkml:trace contextRef="#ctx0" brushRef="#br0">2549 5088 0,'-2'-12'0,"2"0"15,2 1 15,-2 11 15,-2-12 15,2 12 31,0-13 31,0 13 31,0 0 31,-2-9 47,2 9 47,0 0 47,0 0 47,0 0 62,0 0 62,0 0 62,9 28 62,-7-9 78,2 10 78,-1 3 78,1 0 78,0 2 93,4-1 93,1-2 93,0-1 93,7 3 93,-3-4 109,4-2 109,3-1 109,1-1 109,-3-6 125,0-8 125,-2 2 125,2-3 140,1-4 140,2 1 140,-2-3 140,0-2 140,2-4 156,-1 0 156,1-4 156,8-6 156,-6-1 172,-5-3 172,5-7 172,-4-2 187,-4-4 187,-1-4 187,2-2 187,-5 3 187,-1-7 203,-4 2 203,3 1 203,-7-2 203,-2 5 218,0 2 218,0 6 218,0 5 218,0 1 234,3 5 234,-6 2 234,3 12 234,0-21 250,0 21 250,0-12 250,0 12 250,0 0 265,0 0 265,-2-12 265,2 12 265,0 0 265,0 0 281,0 0 281,0 0 281,-4 55 281,4-24 297,0 2 297,0 0 297,4-3 297,-2 3 312,3 0 312,2 33 312,2-33 328,-2 0 328,-3-2 328,6-1 328,-1 2 343,0-9 343,3 9 343,-1-4 343,0-5 359,1-4 359,-3-3 359,2 1 359,-1 1 375,1-3 375,0-1 375,-2-4 375,2-2 390</inkml:trace>
  <inkml:trace contextRef="#ctx0" brushRef="#br0">3626 5318 0,'0'0'0,"4"-12"15,-4 12 15,9-12 15,-4 5 15,-5 7 31,14-8 31,-1 0 31,6 2 31,-2 0 47,4 1 47,11-2 47,0 2 47,4 3 62,-2 0 62,-8 4 62,-1 0 62,-4 0 78,-1 3 78,0-2 78,-3 4 78,-6 1 78</inkml:trace>
  <inkml:trace contextRef="#ctx0" brushRef="#br0">3667 5614 0,'0'0'0,"0"0"0,0 0 15,0 0 15,29 8 15,-6-9 15,14-2 31,1-3 31,1 2 31,0 1 31,0-2 46,-3 2 46,-2-1 46,2 0 46,-6 3 62,-5-4 62,-4 1 62,-2 2 62</inkml:trace>
  <inkml:trace contextRef="#ctx0" brushRef="#br0">4624 5083 0,'0'0'0,"3"-17"0,-3 17 16,0-13 16,0 13 16,2-12 16,-2 12 16,0 0 32,2-17 32,-2 17 32,0 0 47,0 0 47,0 0 47,2-12 47,-2 12 63,0 0 63,0 0 63,0 0 63,0 0 63,0 0 78,-11 62 78,7-30 78,-3 3 78,-1 0 94,4 0 94,4 5 94,0-4 94,-2-1 110,4 0 110,2-3 110,6 1 110,1 1 125,4-5 125,0-3 125,-1-4 125,2-2 141,-2-8 141,1 0 141,4 0 141,11 0 141,-8-3 157,1-5 157,0-4 157,-3-4 172,1-1 172,11-7 172,-7-2 172,0-6 172,0-7 188,-5 1 188,-3-7 188,-2-2 188,-5-6 203,-3-1 203,1 1 203,-8-2 203,3-1 219,-6 2 219,3-2 219,-2 7 219,0 1 235,-5 0 235,7 6 235,-2 7 235,-2 4 250,-2 5 250,6 4 250,0 10 250,0-16 266,0 16 266,-2-12 266,2 12 266,0 0 282,0 0 282,0 0 282,0 0 282,-15 44 297,10-11 297,-2 2 297,2 2 297,1 5 313,-1-4 313,1 4 313,4-3 313,2 0 328,0-2 328,1-2 328,-1 2 328,4-5 328,-3-3 344,4-4 344,-5-4 344,3-4 344,-1 1 360,-2-6 360,1 0 360,-1-3 360,0 0 375,-2-9 375,2 15 375,-2-15 375,6 10 391,-6-10 391,2 8 391,-2-8 391,0 0 407,2 10 407,-2-10 407,0 0 407,0 0 407,0 0 422,2 8 422,-2-8 422,0 0 438,0 0 438,0 0 438,0 0 438,0 0 453,0 11 453,0-11 453,0 0 453,0 0 453,0 0 469,0 0 469,0 0 469,0 10 469,0-10 485,0 0 485,0 0 485,0 21 500,0-21 500,0 0 500,0 0 500</inkml:trace>
  <inkml:trace contextRef="#ctx0" brushRef="#br0">5569 5302 0,'0'0'0,"0"0"0,0 0 15,0 0 15,0 0 15,0 0 15,0 0 31,0 0 31,0 0 31,0 0 31,0 0 47,0 0 47,0 0 47,0 0 47,0 0 62,0 0 62,0 0 62,0 0 62,0 0 78,0 0 78,0 0 78,0 0 78,0 0 78,0 0 94,0 0 94,0 0 94,0 0 109,0 0 109,0 0 109,0 0 109,0 0 125,0 0 125,0 0 125,0 0 125,0 0 125,0 0 140,0 0 140,0 0 140,0 0 140,0 0 156,0 0 156,0 0 156</inkml:trace>
  <inkml:trace contextRef="#ctx0" brushRef="#br0">2176 6753 0,'0'0'0,"0"0"0,0 0 15,0 0 15,-24 0 15,24 0 15,0 0 31,0 0 31,-11-3 31,11 3 31,0 0 46,0 0 46,0 0 46,0 0 46,0 0 62,0 0 62,0 0 62,-14 0 62,14 0 78,0 0 78,0 0 78,0 0 78,0 0 78,0 0 93,0 0 93,0 0 93,0 0 109,62 3 109,16-6 109,10-2 109,77-12 109,-4 2 125,-8 1 125,2 2 125,0 0 125,5-3 140,-3 7 140,-2-3 140,-41 10 140,48-4 156,-56-1 156,-17 6 156,-4-1 156,0 1 171,-5-3 171,0 3 171,-5-2 171,-17 0 187,-13 2 187,-1-2 187,-4 2 187,-3-2 203,-3 4 203,0-2 203,-9 0 203,-6-2 218,-4 2 218,-15 0 218,25 0 218,-25 0 234,19-2 234,-19 2 234,0 0 234,18 0 250,-18 0 250,0 0 250,0 0 250,0 0 265,21 0 265,-21 0 265,0 0 265,0 0 281,0 0 281,0 0 281,0 0 281,0 0 281,0 0 296,0 0 296,20 0 296,-20 0 296,0 0 312,0 0 312,0 0 312</inkml:trace>
  <inkml:trace contextRef="#ctx0" brushRef="#br0">7692 7178 0,'-6'-2'0,"6"2"0,-13-6 0,13 6 16,-6-4 16,6 4 16,0 0 16,-7-4 31,7 4 31,0 0 31,-4-7 31,4 7 47,0 0 47,26-10 47,12-1 47,5 1 63,29-6 63,6-2 63,-1 1 63,3 5 78,-7 2 78,-2-1 78,-17 7 78,-7-2 94,-2 4 94,-4 0 94,2 6 94,-4-3 109,-4 4 109,-9 1 109,-5 3 109,-4-3 109,-11 3 125</inkml:trace>
  <inkml:trace contextRef="#ctx0" brushRef="#br0">7902 7336 0,'-10'0'0,"10"0"16,-15 0 16,15 0 16,0 0 16,0 0 16,0 0 31,0 0 31,0 0 31,0 0 31,0 0 47,59 10 47,-14-6 47,24 4 47,-2-8 63,-11 3 63,-6-1 63,-1 0 78,-4-2 78,-2 2 78,1-2 78,-4 0 78,-1-4 94,0-1 94,-11 0 94,-4-2 94,-5-1 110,8-8 110,-11-1 110,-7 1 110,-2-1 125,-5-3 125,0-11 125,-6-2 125,-5-4 141,-5 3 141,-1-6 141,-4 3 141,-2 1 156,-5-2 156,0 3 156,-1 2 156,-1 5 172,7 3 172,-1 3 172,8 3 172,3 5 172,1 1 188,2 5 188,3-1 188,-2 5 188,7 4 203,-4-9 203,4 9 203,0 0 203,16-8 219,-16 8 219,57 14 219,-14-4 219,26 12 235,1 5 235,-6 1 235,2 7 235,-7 5 250,-4-1 250,-2 2 250,-12-6 250,-9-4 266,-3 3 266,3 22 266,-11-12 266,-8-5 281,-4 25 281,-9-16 281,-4-4 281,-14 22 281,-9-5 297,-5-3 297,-10-3 297,1-4 297,7-12 313,2-6 313,-2 1 313,2-1 328,0-3 328,1-1 328,-1-3 328,0 1 328,4-2 344,3-4 344,6-5 344,2-4 344,9-6 360,1-1 360</inkml:trace>
  <inkml:trace contextRef="#ctx0" brushRef="#br0">10809 6611 0,'5'-12'15,"-3"3"15,0 1 15,-2 3 15,0 5 31,2-8 31,-2 8 31,0 0 31,0 0 47,0 0 47,0 0 47,19 32 47,-3 0 62,0 8 62,-1-1 62,11 21 62,-1 1 62,-4-14 78,-3-8 78,0 0 78,1 0 78,-4 0 94,6-2 94,1-2 94,-1 2 94,0-2 109,0-2 109,-4 0 109,4-2 109,-3-3 125,1-2 125,-4-7 125,-3-2 125,-3-4 140,-2-1 140,-2-4 140,2-3 140,-3 0 156,-4-5 156,0 0 156,0 0 156,0 0 172</inkml:trace>
  <inkml:trace contextRef="#ctx0" brushRef="#br0">11493 6461 0,'0'-7'0,"3"-1"0,-3 8 15,4-9 15,-4 9 15,2-9 15,-2 9 31,0 0 31,0 0 31,0 0 31,0-10 47,0 10 47,0 0 47,0 0 47,0 0 62,0 0 62,0 0 62,0 0 62,0 0 62,0 0 78,0 0 78,0 0 78,3 31 78,2-1 94,-3 8 94,-2 2 94,0 24 109,-4 0 109,6-13 109,-7-10 109,2 22 109,1-12 125,-2-8 125,-1-2 125,5-2 125,-2 2 140,-2-2 140,1 1 140,-1-2 140,0-3 156,4-4 156,-6 0 156,4-7 156,-2-3 172,1-4 172,3-3 172,-2-2 172,0-2 187,2 1 187,-2-4 187,2-7 187,-3 15 203,3-15 203,-2 8 203,2-8 203,-6 6 219,6-6 219,0 0 219,-23-4 219</inkml:trace>
  <inkml:trace contextRef="#ctx0" brushRef="#br0">10591 6437 0,'0'0'0,"0"0"16,0 0 16,0 0 16,0 0 16,0 0 32,0 0 32,-17-5 32,17 5 32,0 0 47,0 0 47,0 0 47,0 0 47,0 0 63,0 0 63,21-21 63,-2 12 63,8-8 78,2 2 78,-4 5 78,5-4 78,2 3 94,-3-1 94,5 6 94,-6 2 94</inkml:trace>
  <inkml:trace contextRef="#ctx0" brushRef="#br0">11414 6348 0,'11'2'0,"-11"-2"0,0 0 0,0 0 15,0 0 15,0 0 15,0 0 15,0 0 31,0 0 31,0 0 31,25-4 47,-13 0 47,6 2 47,2-3 47,3 1 47,11 0 62,-9-5 62,12 4 62,-10-2 62</inkml:trace>
  <inkml:trace contextRef="#ctx0" brushRef="#br0">12073 6849 0,'0'0'15,"0"0"15,11 4 15,-11-4 15,34-2 15,1-2 31,-3 0 31,4 0 31,1 0 31,1-4 47,-4 2 47,-2-3 47</inkml:trace>
  <inkml:trace contextRef="#ctx0" brushRef="#br0">12228 7137 0,'0'0'0,"0"0"16,0 0 16,-4 6 16,4-6 16,0 0 31,0 0 31,0 0 31,0 0 31,54-14 47,-19 6 47,-1-1 47,2-1 47,-2-2 62,0 1 62</inkml:trace>
  <inkml:trace contextRef="#ctx0" brushRef="#br0">13220 6299 0,'0'0'0,"0"0"0,0 0 0,0 0 15,0 0 15,12 28 15,-6 5 15,-3 6 31,1 0 31,-4 31 31,4-5 31,-4 10 47,-2-7 47,2-1 47,0 3 47,-2-4 62,0-14 62,0 13 62,-1-15 62,1-9 78,-2-1 78,2 0 78,2-1 78,-4-3 78,0 2 94,4-5 94,-2-11 94,0-4 109,2-1 109,-3-5 109,1 1 109,2-5 109,0-8 125,2 13 125,-2-13 125,0 0 125,-4 8 140,4-8 140,0 0 140,0 0 140,0 0 156,-7-38 156,7 4 156,0-5 156,0-2 172,5-27 172,4-2 172,-9-2 172,4-4 187,4 0 187,-2 0 187,3 2 187,2 0 203,-6 4 203,9 2 203,-8 1 203,6 15 219,-3 11 219,0 4 219,3-1 219,-3 7 234,2 1 234,-1 8 234,-1 2 234,-3 7 250,5 1 250,-1 1 250,-3 3 250,4 0 265,-1 5 265,-10 3 265,17-1 265,-17 1 281,21 4 281,-12 4 281,5 7 281,-3 1 297,6 14 297,-4 4 297,-4 0 297,-5 4 297,-4 3 312,-2-1 312,-3 2 312,-1-1 312,-5-1 328,-3 2 328,-2 1 328,-3-4 328,-4-1 328,1-1 344,4-2 344,-5-6 344,3-1 344,3-5 359,4-10 359,3 2 359,1-5 375,3 1 375,-1-4 375,2 0 375,0-1 375,5-6 390,-4 8 390,4-8 390,-2 12 390,0-5 406,2-7 406,4 17 406,-2-7 406,5-2 422,7 6 422,-3 3 422,19 3 437,-5-2 437,2 1 437,-6-2 437,-1-5 437,10 6 453,-9-5 453,0-3 453,-2-2 453,0 3 469,1-3 469,-1-1 469,-1-2 469,2-1 484,-6-2 484,2-2 484,-16 0 484</inkml:trace>
  <inkml:trace contextRef="#ctx0" brushRef="#br0">13950 5680 0,'0'0'0,"-7"-11"16,7 11 16,-2-8 16,2 8 16,2-7 32,-2 7 32,9-7 32,-2 3 47,14 0 47,13-5 47,4 5 47,-4-1 47,6 2 63,-4 6 63,-4-2 63,-5 5 63,-5 3 79,-3 1 79,0 2 79,-4 2 79,6 14 94,-8-2 94,-5 3 94,-8-4 94,0 7 110,-8 2 110,0-4 110,-6 3 110,2-6 110,3 4 125,3-11 125,-2 3 125,2-6 141,1-2 141,3 1 141,2 1 141,0 4 157,2 0 157,7-5 157,1 3 157,3 7 172,8 1 172,2-2 172,1-1 172,-1 1 172,0-3 188,3 1 188,-11-4 188,2-5 188,-6 1 204,-3-6 204,0 4 204,1-5 204,-7 0 219,2 1 219,-1-1 219,-1 1 219,-4 0 235,2-9 235,-7 16 235,-4-1 235,-3-3 250,-2 0 250,0 1 250,-12 4 250,-1-3 266,-3 1 266,-4-6 266,-1-1 266,3-5 266</inkml:trace>
  <inkml:trace contextRef="#ctx0" brushRef="#br0">16570 6798 0,'-4'-4'0,"-1"0"16,5 4 16,-6-5 16,6 5 16,-8-4 31,8 4 31,-2-4 31,2 4 31,0 0 31,0 0 47,-9-6 47,9 6 47,0 0 47,0 0 63,0 0 63,0 0 63,-9-2 78,9 2 78,0 0 78,0 0 78,0 0 78,0 0 94,0 0 94,0 0 94,-7-6 110,7 6 110,0 0 110,0 0 110,0 0 110,0 0 125,0 0 125,0 0 125,0 0 125,0 0 141,0 0 141,0 0 141,0 0 141,-5-4 141,5 4 156,0 0 156,0 0 156,0 0 172,0 0 172,0 0 172,0 0 172,0 0 188,0 0 188,0 0 188,0 0 188</inkml:trace>
  <inkml:trace contextRef="#ctx0" brushRef="#br0">16680 6617 0,'2'-6'0,"-2"6"0,0 0 16,0 0 16,0 0 16,0 0 16,7 24 16,-7-5 32,2 14 32,-2 0 32,0 6 47,0-2 47,0 3 47,0-2 47,2 1 63,3-5 63,-3 2 63,2 0 63,4-2 63,-1-1 79,-3-2 79,5-7 79,1-3 94,-4-7 94,3-2 94,2 1 94,3-7 94,-3-3 110,1-4 110,6-3 110,3-6 110</inkml:trace>
  <inkml:trace contextRef="#ctx0" brushRef="#br0">17150 6675 0,'4'-34'0,"-4"6"15,-4 5 15,-1 1 15,3 4 15,-8 1 15,1 1 31,1-1 31,-5 5 31,0-1 31,2 5 47,-3-1 47,1 4 47,1 1 47,3 4 62,9 0 62,-19 4 62,15 1 62,-3 4 78,3 1 78,-1 9 78,5 11 78,5 4 93,1 3 93,11-1 93,-2 6 93,4-4 109,15 18 109,-6-11 109,-9-10 109,4 0 125,-2-2 125,-1-3 125,1 3 125,-5-3 140,-7-10 140,2-2 140,-3-1 140,-1-5 156,-5-2 156,0 1 156,-4-1 156,-3-1 172,-2 5 172,-6-2 172,-3 0 172,0-4 187,-18 5 187,-1-4 187,1-4 187,-3-7 203,1-1 203,-5-6 203,2-8 203,0-1 203</inkml:trace>
  <inkml:trace contextRef="#ctx0" brushRef="#br0">16577 6594 0,'-7'-25'15,"3"9"15,2 2 15,-3 1 15,5 1 15,0 4 31,0-1 31,2 0 31,3 0 31,-3 1 47,5 2 47,-3-1 47,8 3 62,3-1 62,4 0 62,1 5 62,15 2 62,-3 6 78,4 3 78,-2 1 78,3 0 78,7 5 93</inkml:trace>
  <inkml:trace contextRef="#ctx0" brushRef="#br0">19389 6625 0,'-18'-8'0,"-3"2"0,-3 2 0,-16 6 16,-1 6 16,-3 4 16,-21 11 16,3 8 31,19-2 31,7-3 31,4 1 31,2 4 47,3 1 47,6 0 47,5 0 47,4 0 63,8 0 63,2-1 63,8-3 63,2-3 78,1-4 78,12 4 78,5-5 78,6-2 94,0-5 94,5-4 94,-1-1 94,3-7 109,-3-5 109,4-4 109,-2-4 109,-4-5 125,-2-3 125,0-5 125,-2-4 125,-5-4 141,-5-2 141,-1-1 141,-6-2 141,-1 6 141,-3 1 156,-7 7 156,2 5 156,2 3 156,-4 3 172,-2 3 172,2 2 172,-2 1 172,0-1 188,0 8 188,5-6 188,-5 6 188,0 0 203,0 0 203,0 0 203,0 0 203,15 19 219,-3-6 219,1 3 219,8 12 219,2 0 234,2-3 234,-2 2 234,2 0 234,0-5 250,0-1 250,4 0 250,4-1 250</inkml:trace>
  <inkml:trace contextRef="#ctx0" brushRef="#br0">21072 6194 0,'0'8'16,"2"0"16,0 11 16,4-1 16,-4 1 31,5 11 31,4-1 31,-7-1 31,8 4 47,1 1 47,1 2 47,0-2 47,2-1 62,2 2 62,3-2 62,-4-1 62,2 2 78,2-2 78,-1-1 78,3 0 78,-2-2 94,-6-1 94,1-7 94,-2-3 94,-4-5 109,-4 1 109,3-1 109,-2-5 109,-1 0 125,2-5 125,-8-2 125,0 0 125,22-10 125</inkml:trace>
  <inkml:trace contextRef="#ctx0" brushRef="#br0">21681 6306 0,'2'-22'0,"-4"5"0,4 4 16,-2 0 16,0 5 16,0 0 16,0 8 32,0-11 32,0 11 32,0-8 32,0 8 47,0 0 47,0 0 47,0 0 47,0 0 47,-15 37 63,-2-6 63,4 0 63,-3 4 63,-3 3 79,6 0 79,2 4 79,-4 0 79,4-1 94,-1 2 94,1-2 94,5-1 94,-3-2 110,-1 2 110,6-6 110,-3 0 110,5-10 125,2-3 125,0-5 125,4-4 125</inkml:trace>
  <inkml:trace contextRef="#ctx0" brushRef="#br0">22116 6522 0,'-8'2'0,"-1"3"0,9-5 0,-12 4 16,12-4 16,-9 2 16,9-2 16,0 0 32,0 0 32,0 0 32,0 0 32,-11 4 47,11-4 47,0 0 47,0 0 47,0 0 47,0 0 63,0 0 63,0 0 63,0 0 63,0 0 79,0 0 79,0 0 79,0 0 79,0 0 94,0 0 94,43 2 94,-22-4 94,-1-4 110</inkml:trace>
  <inkml:trace contextRef="#ctx0" brushRef="#br0">22961 6194 0,'13'-18'0,"0"5"0,2-2 16,-7 5 16,-1-1 16,-2 2 16,0-1 32,-3 3 32,0-1 32,-2 8 32,-2-8 47,2 8 47,-12-9 47,5 8 47,7 1 63,-29 1 63,-5 8 63,2 5 63,-2 1 63,2 5 79,0 3 79,4 1 79,8 1 79,0 4 94,5 2 94,7 2 94,5-1 94,8 6 110,6-4 110,5 5 110,10-2 110,14 15 125,11-6 125,-2-2 125,4-3 125,-12-8 141,-7-8 141,-2-2 141,3-1 141,-11-4 157,-5-1 157,-4-5 157,-5-1 157,-1-3 172,-7 0 172,-4-2 172,2-6 172,-9 13 188,-7-5 188,-4 0 188,-12 0 188,-3 1 204,8-4 204,2-1 204,4-1 204,4-2 219,0 2 219,4-3 219,1 0 219,12 0 235,-16 0 235,16 0 235,-9-7 235,9 7 250,2-12 250,5-2 250,7 0 250,11-11 250,2-4 266,7-5 266,17-8 266,-1-3 266,-14 8 282,-2 6 282,-2 4 282,7 1 282,-9 1 297,-5 4 297,2 3 297,-9 6 297,-1-1 313,-4 7 313,-4-1 313,1 2 313,-4-2 313,1 3 329,-3 2 329,-4 2 329,0 0 344,0 0 344,24 9 344,-11 3 344,5 12 360,-2 5 360,0 6 360,1 2 360,-2 5 360,4 23 375,-4-2 375,2 4 375,-4-2 375,3-1 391,0-1 391,-5-13 391,-6 15 391,2-12 407,0-10 407,4 20 407,-4-14 422,0-7 422,-3-8 422,3-1 422,-5 4 422,2-8 438,2 0 438,-4-6 438,0-5 438,0-1 454,1-8 454,-3 2 454,0-3 454,0 1 469,0-9 469,0 0 469,0 10 469,0-10 485,0 0 485,0 0 485,0 0 485,0 0 500,0 0 500,-3-42 500,6 8 500,-3-5 500,0-2 516,4-25 516,3 0 516,3-2 516,-4-4 532,3 3 532,0-6 532,-2 2 532,2 1 547,-2 0 547,5 6 547,-8 2 547,3 15 563,-3 6 563,1 2 563,-3 2 563,2 3 579,0 4 579,-4-2 579,2 2 579,-2 9 579,2 5 594,2 2 594,-1 0 594,-1 7 610,-2-1 610,4 1 610,-2 2 610,-2 7 610,3-9 625,-3 9 625,2-8 625,-2 8 625,0 0 641,0 0 641,0 0 641,21 13 641,-12 4 657,-3 0 657,4 16 657,-3-3 657,-1 1 672,-1-2 672,-3 1 672,-2-5 688,0-1 688,-5-5 688,-1 0 688,-1 0 688,-7 11 704,-1-9 704,-2-2 704,-3 3 704,-7 0 719,6-5 719,-2-5 719,7-2 719,-4-1 735,-12 5 735,6-5 735,2-3 735,8-4 750,2 0 750,2-2 750,12 0 750,-13-6 766,13 6 766,0-15 766</inkml:trace>
  <inkml:trace contextRef="#ctx0" brushRef="#br0">24559 6278 0,'12'-4'15,"-12"4"15,0 0 15,0 0 15,0 0 31,0 0 31,0 0 31,-34 0 31,-6 10 31,-1 5 47,1 4 47,-22 15 47,14-8 47,9-1 62,5 0 62,2 4 62,3-4 62,5 3 78,7-3 78,-2 0 78,5-3 78,3-1 94,6-3 94,1 1 94,2-1 94,2 1 109,2-1 109,2-4 109,5 3 109,1-4 125,3 1 125,4-7 125,0 2 125,7-6 140,-1-3 140,11-1 140,-2-5 140,2-6 156,0-3 156,-5-7 156,1-2 156,-2-2 172,-1-7 172,-7-1 172,3-1 172,-4-3 172,-4 4 187,-1 0 187,-5 9 187,-4 8 187,-3 0 203,2 4 203,-2 1 203,1 3 203,0 2 219,-1 2 219,-2 5 219,2-5 219,-2 5 234,0 0 234,0 0 234,0 0 234,0 0 250,-12 30 250,10-13 250,-2 2 250,1 0 265,1 1 265,2 0 265,2 1 265,3-1 265,-1 11 281,6-8 281,1 6 281,2-9 281,4-2 297,-6-3 297,3-3 297,4 1 312,16-3 312,-2 0 312,-5-8 312,7-2 312,6-6 328,-6 0 328,2-6 328,0-3 344,-4-3 344,-2-5 344,4-4 344,-2 1 344,2-5 359,14-16 359,-13 7 359,-6 5 359,10-16 375,-7 13 375,-16 8 375,3 4 375,-6 7 390,-4 3 390,1 3 390,-4 3 390,-1 0 406,-1 3 406,-2 3 406,-2 4 406,3-6 422,-3 6 422,0 0 422,0 0 422,-26 23 422,13-9 437,-12 13 437,2 0 437,3 2 437,3-3 453,4 7 453,-3-2 453,2-2 453,6 1 469,-2 2 469,5-2 469,3-5 469,0 7 484,4 0 484,5-10 484,3 7 484,1-6 500,0-6 500,3-1 500,1-4 500,4 0 515,-1-1 515,3-4 515,-1-2 515,2-1 531,14-7 531,-12 0 531,1-3 531,-6-3 531,-4-1 547,2-2 547,2-16 547,-4 8 562,-4 2 562,-7 0 562,4-3 562,-4 4 578,1 0 578,-3 1 578,0 5 578,-2 0 578,2 1 594,0 3 594,-2 2 594,0 5 594,3-11 609,-3 11 609,0-9 609,0 9 609,0-5 625,0 5 625,0 0 625,0 0 625,0-10 640,0 10 640,0 0 640,0 0 640,0 0 656,0 0 656,0 0 656,0 0 656,0 0 672,0 0 672,0 0 672,0 0 672,0 0 672,0 0 687,0 0 687,0 0 687,0 0 687,0 0 703,0 0 703,0 0 703,0 0 703,0 0 719,0 0 719,0 0 719,0 0 719,0 0 734,18 15 734,-18-15 734,19 0 734,-10 0 750,-9 0 750,21-1 750,-10-1 750,0 0 765,7-4 765,-2-5 765,2 1 765,-2-1 781,0 1 781,1-5 781,-2 0 781,-4 3 797,1-4 797,-1 3 797,-4 0 797,3 3 812,-8 2 812,2 0 812,-1-1 812,-1 6 828,-2 3 828,-5-13 828,5 13 828,-12-4 828,1 4 844,-6 4 844,-2 4 844,-11 9 859,-2 2 859,1 2 859,1 4 859,2 0 859,3 1 875,3 1 875,1-3 875,7-1 875,3-2 890,4-5 890,1 3 890,0 0 890,4-1 906,4-2 906,4 1 906,3-2 906,2-3 922,5-1 922,2 0 922,14 2 922,-5-5 937,9-2 937,4-4 937,-2-2 937,3-4 937,-1-2 953,-2-4 953,-2-3 953,-4-3 953,-2-1 969,0-4 969,-9 8 969,-6-4 969,-1 5 984,-3-3 984,-2 7 984,-1-4 984,-2 3 1000,-1 4 1000,-1-2 1000,3 3 1000,-7 4 1015,2-8 1015,-2 8 1015,4-9 1015,-4 9 1031,6-4 1031,-6 4 1031,0 0 1031,2-6 1047,-2 6 1047,0 0 1047,0 0 1047,7-6 1062,-7 6 1062,0 0 1062,0 0 1062,2-6 1078,-2 6 1078,0 0 1078,0 0 1078,0 0 1078,0 0 1094,0 0 1094,0 0 1094,0 0 1109,0 0 1109,23-3 1109</inkml:trace>
  <inkml:trace contextRef="#ctx0" brushRef="#br0">26728 6299 0,'0'0'0,"0"0"16,0 0 16,0 0 16,0 0 16,0 0 32,0 0 32,0 0 32,0 0 32,0 0 47,-7-19 47,7 19 47,0 0 47,0 0 63,0 0 63,0 0 63,-2-13 63,2 13 78,0 0 78,0 0 78,0 0 78,0 0 94,0 0 94,-10-6 94,10 6 94</inkml:trace>
  <inkml:trace contextRef="#ctx0" brushRef="#br0">22023 8342 0,'0'0'0,"0"10"15,0-10 15,0 0 15,0 4 15,0-4 31,0 0 31,9 1 31,3 2 31,8-2 47,24-1 47,3-1 47,38-5 47,4 1 62,77-2 62,-11-6 62,-2 2 62,-1-1 78,-37 4 78,56-11 78,-7 3 78,-57 2 78,48-5 94,-45 5 94,-21 4 94,64-13 109,-58 8 109,-17 8 109,-5-2 109,-18-1 125,-8 3 125,-3 2 125,-3-2 125,-3 1 125,-14 2 140,-4-3 140,-6 2 140,0 2 140,-5 0 156,-3-1 156,1 1 156,-3 1 156,-4 2 172,0 0 172,6-8 172,-6 8 172,0 0 187,0 0 187,0 0 187,-19-7 187,19 7 187,-21 3 203</inkml:trace>
  <inkml:trace contextRef="#ctx0" brushRef="#br0">22864 8530 0,'-13'5'0,"4"-3"0,2 1 0,7-3 15,0 0 15,0 0 15,0 0 31,59 0 31,12 2 31,11-7 31,73 3 47,-52-5 47,-19 5 47,5 2 47,66-2 62,-54 4 62,-29-2 62,7 7 62,-2-3 78,-3 4 78,-16-4 78,-12-1 78,-3 4 78,-5-3 93,-3 1 93,-5-4 93,-10 1 93,-4 0 109,-3 2 109,-4-4 109,1 3 125,-10-3 125,16 1 125,-16-1 125,9 3 125,-9-3 140,0 0 140,14 0 140,-14 0 140,0 0 156,0 0 156,11 2 156,-11-2 156,0 0 156,0 0 172,12 2 172,-12-2 172,0 0 187,0 0 187,0 0 187,0 0 187,15-15 187,-11 1 203</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23667 1734 0,'0'0'0,"0"-9"15,0 9 15,0 0 15,-2-8 15,2 8 31,0 0 31,0 0 31,0 0 31,0-12 46,0 12 46,0 0 46,0 0 46,2-10 46,-2 10 62,0-4 62,0 4 62,0 0 62,0 0 78,0 0 78,0 0 78,0 0 78,0 0 93,0 0 93,0 0 93,0 0 93,3 31 109,-6 0 109,3 6 109,-2 8 109,2 23 125,0 2 125,-7 8 125,7 0 125,-11 64 140,9-51 140,-3-16 140,5 3 140,0 2 156,5 3 156,-3 63 156,0-52 156,-4-20 171,9 2 171,-3-1 171,5 2 171,-4-1 171,0 5 187,4-1 187,-1 1 187,2-1 187,8 58 203,-4-51 203,-7-21 203,2 2 203,0-3 218,2-3 218,-4-15 218,-3-6 234,3 0 234,1-2 234,-4 4 234,3-2 234,-3-2 250,3-1 250,-4-1 250,4-6 250,-5 1 265,0-1 265,0-6 265,3-7 265,-3 0 281,-2 2 281,2-7 281,-2 5 281,2-4 296,0-4 296,-2 2 296,0-4 296,0-8 312,4 17 312,-2-10 312,-2-7 312,0 11 328,0-11 328,0 0 328,0 0 328,0 12 328,0-12 343,0 0 343,0 0 343,0 0 343,-25-20 359</inkml:trace>
  <inkml:trace contextRef="#ctx0" brushRef="#br0">23675 1660 0,'0'-11'0,"0"11"0,0 0 0,0-9 16,0 9 16,0 0 16,0 0 16,0 0 32,2-10 32,-2 10 32,0 0 32,0 0 47,0 0 47,0 0 47,0 0 47,0-12 63,0 12 63,0 0 63,0-8 63,0 8 79,0 0 79,2-5 79,-2 5 79,4-8 94,-4 8 94,5-9 94,-5 9 94,6-5 110,0 0 110,0-1 110,10-3 110,0 3 125,4 0 125,12-4 125,3-1 125,8 6 125,0-3 141,31-5 141,-2 3 141,4-1 141,-1-1 157,3 2 157,-1 2 157,5-3 157,0 1 172,-2 2 172,2-2 172,-5 0 188,4 1 188,-2 1 188,-1-2 188,4 4 188,-2-5 204,-5 2 204,5 0 204,2 1 204,-1-2 219,2-1 219,-1 1 219,1 2 219,-6-3 235,5 3 235,0 0 235,0 0 235,1-5 250,-2 10 250,-3-6 250,-1 1 250,-3-1 266,-2 3 266,-1 0 266,4 0 266,5 0 282,2 4 282,-4-5 282,-1 4 282,-3 1 282,-4-1 297,-13-1 297,-9 2 297,23-2 297,2 2 313,-3-4 313,-2-1 313,-11 6 313,-8-3 329,-2 1 329,27 0 329,-22-2 329,-4 3 344,-5 0 344,1-2 344,3 2 344,1-2 360,-5 0 360,-1 0 360,1-1 360,-2-1 375,-2 6 375,0 0 375,-1-6 375,1 5 391,-2-3 391,4 3 391,-5-5 391,0 4 391,2-1 407,-4 0 407,4 1 407,-4 0 422,3-3 422,-5 4 422,2-1 422,3 0 438,-3-3 438,0 3 438,0 0 438,3 0 438,-10-2 454,5 0 454,-2 1 454,-10 3 469,0-1 469,-3-2 469,3 2 469,-6 1 469,-14 0 485,25 1 485,-25-1 485,18 0 485,-18 0 500,16 0 500,-16 0 500,13 3 500,-13-3 516,15 1 516,-15-1 516,13 3 516,-13-3 532,9 4 532,-9-4 532,18 6 532,-11 0 547,0 1 547,2 1 547,5 2 547,-2 4 547,1 1 563,0-1 563,-1 5 563,6 10 563,1 1 579,-8 0 579,7 8 579,-1-1 594,-6 3 594,-2 4 594,3 20 594,-1-2 594,-7 2 610,3 3 610,-5-3 610,0 5 610,-2-3 625,-4 0 625,1 4 625,3-2 625,-4 4 641,2 1 641,0 0 641,2-3 641,-3 0 657,3-2 657,0 1 657,3-3 657,1-2 672,-2-1 672,3-13 672,-3-10 672,8 27 688,-8-19 688,2-6 688,1-1 688,-1-2 704,1 4 704,2 0 704,-2 1 704,3-1 719,-3 0 719,1-3 719,0 4 719,-2-3 735,1 22 735,1-17 735,-1-7 735,-1 3 750,1-5 750,-5 1 750,5 6 750,2 20 766,-3-15 766,-2-11 766,3 2 766,-3 1 766,4-2 782,0 2 782,-2-5 782,3 3 782,-1-1 797,-3-1 797,1-7 797,4 1 797,-6-6 813,2-2 813,-1-5 813,1 3 813,3-3 813,0 0 829,0 3 829,-1-2 829,-1-1 844,4 0 844,-2 3 844,0-2 844,0 0 860,1-1 860,2 0 860,-5-1 860,3-1 860,-1 0 875,1-1 875,-2 0 875,-1-3 875,-1-3 891,1 2 891,-3-2 891,-2-9 907,4 14 907,-1-9 907,-3-5 907,5 16 907,-5-16 922,4 8 922,-4-8 922,2 8 922,-2-8 938,0 0 938,3 14 938,-3-14 938,0 0 954,-3 10 954,3-10 954,-6 11 954,6-11 969,-12 9 969,5-1 969,7-8 969,-15 9 985,-2-1 985,0-1 985,-2 2 985,2-4 1000,-2 4 1000,-2-4 1000,-11 6 1000,0-1 1016,-4-2 1016,2 0 1016,2-1 1016,-8-1 1016,6 0 1032,-4-1 1032,1-1 1032,3-1 1032,-2 1 1047,-1 5 1047,-2-5 1047,-2-2 1047,0 2 1063,0-2 1063,0 2 1063,-7-4 1063,0 2 1079,2 0 1079,-24 2 1079,13-1 1079,12-1 1094,-1 0 1094,-2-2 1094,-21 0 1094,15 2 1110,10 0 1110,-1-2 1110,-1-4 1110,-22 0 1125,11 4 1125,11 0 1125,-2 0 1125,-22 2 1125,15-4 1141,6-1 1141,2 3 1141,-1 0 1141,-23 0 1157,1 5 1157,-2-7 1157,2 4 1172,0-2 1172,15 2 1172,10-2 1172,-6-2 1172,3 4 1188,-23 2 1188,16 2 1188,6-4 1188,-23 1 1204,16-2 1204,-13 5 1204,17-1 1219,13-4 1219,-9-1 1219,7 4 1219,-2-4 1219,0 3 1235,-1 1 1235,-1-3 1235,5-1 1235,0 3 1250,-3-3 1250,1 1 1250,3 2 1250,-1-3 1266,-4 0 1266,1 2 1266,2-4 1266,-1 4 1282,2-2 1282,-3 2 1282,1-2 1282,1 2 1282,3 0 1297,-6-2 1297,3 5 1297,3-5 1313,0 1 1313,2-1 1313,-2 3 1313,3 0 1313,1-1 1329,-2 3 1329,2-7 1329,-1 4 1329,1 0 1344,0 0 1344,4-2 1344,-4 0 1344,6-2 1360,5 2 1360,-9 3 1360,4-4 1360,5 1 1375,2-2 1375,-15 0 1375,4 2 1375,-2-2 1391,-3-1 1391,2 3 1391,9 0 1391,0-2 1407,3 2 1407,-9-1 1407,-4 1 1407,0 0 1422,-1 1 1422,0 1 1422,1-2 1422,2 0 1438,0 0 1438,2 5 1438,-2-5 1438,6 2 1438,5 0 1454,2-2 1454,1 1 1454,2-1 1469,-3 0 1469,3 3 1469,0-1 1469,-2-2 1485,20 0 1485,-34-5 1485,17 5 1485,17 0 1485,-23 3 1500,23-3 1500,-17 0 1500,17 0 1500,0 0 1516,-19 0 1516,19 0 1516,0 0 1516,0 0 1532,0 0 1532,-23-3 1532,23 3 1532,0 0 1547,0 0 1547,0 0 1547,0 0 1547,0 0 1563,0 0 1563,0 0 1563,0 0 1563,-20 0 1563,20 0 1579,0 0 1579,0 0 1579,0 0 1594,0 0 1594,0 0 1594,0 0 1594,0 0 1594,0 0 1610,0 0 1610,-21 0 1610,21 0 1610,0 0 1625,0 0 1625,0 0 1625,-23 0 1625,23 0 1641,0 0 1641,-22 3 1641,22-3 1641,-21 0 1657,21 0 1657,-21 2 1657,21-2 1657,-20 0 1672,20 0 1672,-18 0 1672,18 0 1672,-21-2 1688,21 2 1688,0 0 1688,-30-3 1688,30 3 1704,-17-1 1704,17 1 1704,-19-4 1704,19 4 1719,-21-5 1719,12 2 1719,9 3 1719,-27-9 1735,7 1 1735,3 2 1735,2 2 1735,-1-4 1750,0-1 1750,16 9 1750,-25-7 1750,25 7 1766,-17-7 1766,17 7 1766,0 0 1766,-17-8 1782,17 8 1782,0 0 1782,-12-4 1782,12 4 1782,0 0 1797,-9-4 1797,9 4 1797,0 0 1797,0 0 1813,0 0 1813,0 0 1813,0 0 1813,0 0 1829,0 0 1829,0 0 1829</inkml:trace>
  <inkml:trace contextRef="#ctx0" brushRef="#br0">25246 3909 0,'0'0'0,"2"-9"0,-2 9 15,2-6 15,-2 6 15,0 0 15,0 0 31,0 0 31,0 0 31,0 0 31,7 47 47,-7-8 47,-5 29 47,3 2 47,-9 6 47,-1 1 62,3 0 62,1 4 62,0 0 78,-10 59 78,0 0 78,7-53 78,-1-13 93,3 3 93,-2 3 93,-1 1 93,-4 1 109,-16 60 109,11-56 109,4-20 109,-6-1 109,4 3 125,-4-2 125,5 2 125,-5 0 125,-2 4 140,3-7 140,-1-1 140,9-15 140,-2-5 156,2-5 156,3 2 156,0-2 156,1 0 172,-1-5 172,2 0 172,3-4 172,2-5 187,0-4 187,0-5 187,1-2 187,1-1 203,0-2 203,0-1 203,2-2 203,0-8 203,-2 14 218,2-14 218,-3 12 218,3-12 218,0 9 234,0-9 234,0 0 234,-2 10 234,2-10 250,0 0 250,-5 8 250,5-8 250,0 0 265,0 0 265,0 8 265,0-8 265,0 0 281,0 0 281,0 0 281,0 0 281,0 0 297,-5 8 297,5-8 297,0 0 297,0 0 312,0 0 312,0 0 312,0 0 312,0 0 328,0 0 328,0 0 328,0 0 328,-11-30 343,9 20 343</inkml:trace>
  <inkml:trace contextRef="#ctx0" brushRef="#br0">24529 6190 0,'0'-14'0,"0"14"0,0-11 16,0 11 16,3-12 16,-3 12 16,0-8 31,0 8 31,0 0 31,2-13 31,-2 13 47,0 0 47,0-10 47,0 10 47,0 0 47,3-7 63,-3 7 63,0 0 63,0 0 78,0 0 78,0 0 78,0 0 78,0 0 94,0 0 94,0 0 94,11 30 94,-3 1 110,2 1 110,-3 3 110,4 0 110,1 1 125,1 2 125,-4-1 125,3-5 125,-1 4 125,6-7 141,-6 2 141,2-5 141,-3-4 141,1-3 156,-5-4 156,6-1 156,-5-4 172,2 0 172,-3-2 172,2-1 172,-8-7 172,15 10 188,-8-6 188,-7-4 188,17 3 188,-17-3 203,0 0 203,25-9 203,-16 3 203,4-9 203,-1 1 219,1 0 219,-1-3 219,-1 0 219,0-1 235,6-8 235,-2-2 235,4 2 250,2-3 250,-8 1 250,3 1 250,-2 5 250,0-5 266,-1 7 266,-4 0 266,1 7 266,-2-2 281,-1 2 281,0 2 281,0 4 281,-2-1 297,1 0 297,-6 8 297,9-15 297,-4 11 313,-5 4 313,7-13 313,-7 13 328,7-8 328,-7 8 328,0 0 328,6-11 328,-6 11 344,0 0 344,3-7 344,-3 7 344,0 0 360,0 0 360,0 0 360,6-8 360,-6 8 375,0 0 375,0 0 375,0 0 375,0 0 391</inkml:trace>
  <inkml:trace contextRef="#ctx0" brushRef="#br0">26249 6543 0,'0'0'0,"0"0"0,-14-8 16,14 8 16,0 0 16,0 0 16,-4-6 31,4 6 31,0 0 31,-4-7 31,4 7 47,0 0 47,0 0 47,-6-5 47,6 5 62,0 0 62,0 0 62,0 0 62,-4-7 78,4 7 78,0 0 78,-2-6 78,2 6 78,0 0 94,0 0 94,-5-8 94,5 8 109,0 0 109,-2-8 109,2 8 109,0 0 109,-2-9 125,2 9 125,0 0 125,-2-8 125,2 8 141,0 0 141,0 0 141,-3-6 141,3 6 156,0 0 156,0 0 156,0 0 156,-2-8 172,2 8 172,0 0 172,0 0 172,0 0 187,0 0 187,0 0 187,-2-8 187,2 8 203,0 0 203,0 0 203,0 0 203,0 0 219,0 0 219,0 0 219,-2-7 219,2 7 219,0 0 234,0 0 234,0 0 234,0 0 234,0 0 250,0 0 250,0 0 250,0 0 250,0 0 266,0 0 266,0 0 266,0 0 266,0 0 281,0-9 281,0 9 281,0 0 281,0 0 297,0 0 297,0 0 297,0 0 297,0 0 312,0 0 312,0 0 312,0 0 312,0 0 328,0 0 328,0 0 328,0 0 328,0 0 328,0 0 344,0 0 344,0 0 344,0 0 359,0 0 359,0 0 359,0 0 359,0 0 359,0 0 375,0 0 375,0-7 375,0 7 375,0 0 391,0 0 391,0 0 391,0 0 391,0 0 406,0 0 406,0 0 406,0 0 406,0 0 422,0 0 422,0 0 422,0 0 422,0 0 437,0 0 437,0 0 437,0 0 437,0 0 453,0 0 453,0 0 453,0 0 453,0 0 469,0 0 469,0 0 469,0 0 469,0 0 469,0 0 484,0 0 484,0 0 484,0 0 484,0 0 500,0 0 500,0 0 500,0 0 500,0 0 516,0 0 516,0 0 516,0 0 516,0 0 531,0 0 531,0 0 531,0 0 531,0 0 547,0 0 547,0 0 547,0 0 547,0 0 562,0 0 562,0 0 562,0 0 562,0 0 578,0 0 578,0 0 578,0 0 578,0 0 594,0 0 594,0 0 594,0 0 594,0 0 594,0 0 609,0 0 609,0 0 609,0 0 625,0 0 625,0 0 625,0 0 625,0 0 625,0 0 641,0 0 641,0 0 641,0 0 656,0 0 656,0 0 656,0 0 656,0 0 656,0 0 672,0 0 672,0 0 672,0 0 672,0 0 687,0 0 687,0 0 687,0 0 687,0 0 703,0 0 703,0 0 703,0 0 703,0 0 719,0 0 719,0 0 719,0 0 719,0 0 734,0 0 734,0 0 734,0 0 734,0 0 734,0 0 750,0 0 750,0 0 750,0 0 766,0 0 766,0 0 766,0 0 766,0 0 766,0 0 781,0 0 781,0 0 781,0 0 781,0 0 797,0 0 797,0 0 797,0 0 797,0 0 812,0 0 812,0 0 812,0 0 812,0 0 828,0 0 828,0 0 828,0 0 828,0 0 844,0 0 844,0 0 844,0 0 844,0 0 859,0 0 859,0 0 859,0 0 859,0 0 875,0 0 875,0 0 875,0 0 875,0 0 875,0 0 891,0 0 891,0 0 891,0 0 906,0 0 906,0 0 906,0 0 906,0 0 922,0 0 922,0 0 922,0 0 922,0 0 922,0 0 937,0 0 937,0 0 937,0 0 937,0 0 953,0 0 953,0 0 953,0 0 953,0 0 969,0 0 969,0 0 969,0 0 969,0 0 984,0 0 984,0 0 984,0 0 984,0 0 1000,0 0 1000,0 0 1000,0 0 1000,0 0 1000,0 0 1016,0 0 1016,0 0 1016,0 0 1016,0 0 1031,0 0 1031,0 0 1031,0 0 1031,0 0 1047,0 0 1047,0 0 1047,0 0 1047,0 0 1062,0 0 1062,0 0 1062,0 0 1062,0 0 1078,0 0 1078,0 0 1078,0 0 1078,0 0 1094,0 0 1094,0 0 1094,0 0 1094,0 0 1109,0 0 1109,0 0 1109,0 0 1109,0 0 1125,0 0 1125,0 0 1125,0 0 1125,0 0 1141,0 0 1141,0 0 1141,0 0 1141,0 0 1141,0 0 1156,0 0 1156,0 0 1156,0 0 1172,0 0 1172,0 0 1172,0 0 1172,0 0 1172,0 0 1187,0 0 1187,0 0 1187,0 0 1187,0 0 1203,0 0 1203,0 0 1203,0 0 1203,0 0 1219,0 0 1219,0 0 1219,0 0 1219,0 0 1234,0 0 1234,0 0 1234,0 0 1234,0 0 1250,0 0 1250,0 0 1250,0 0 1250,0 0 1250,0 0 1266,0 0 1266,0 0 1266,0 0 1281,0 0 1281,0 0 1281,0 0 1281,0 0 1281</inkml:trace>
  <inkml:trace contextRef="#ctx0" brushRef="#br0">29926 1169 0,'0'0'0,"0"0"16,0 0 16,0 0 16,-3-18 16,3 18 31,0 0 31,0 0 31,0 0 31,0-8 47,0 8 47,0 0 47,0 0 47,0 0 47,0 0 63,0 0 63,0 0 63,0 0 78,0 0 78,0 0 78,0 0 78,0 0 94,0 0 94,11 30 94,-6-9 94,4 12 94,1 0 109,1 3 109,-7 2 109,6 0 109,1 4 125,-2-3 125,3-5 125,-1 6 125,-2-5 141,3-2 141,-4-1 141,1-1 141,-2-7 156,0-3 156,0-4 156,0-1 156,-3-2 172,1 1 172,-3-4 172,3-3 172,-3 0 188,1-2 188,-3-6 188,4 10 188,-4-10 203,2 9 203,-2-9 203,5 5 203,-5-5 219,0 0 219,0 0 219,0 0 219</inkml:trace>
  <inkml:trace contextRef="#ctx0" brushRef="#br0">30245 1235 0,'0'0'15,"2"-19"15,0 15 15,-2 4 15,2-12 31,-2 12 31,2-10 31,-2 10 31,0 0 46,3-10 46,-3 10 46,0 0 46,0 0 46,0 0 62,0 0 62,0 0 62,0 0 62,0 0 78,0 0 78,0 0 78,5 34 93,-3-1 93,-2 0 93,0 2 93,-4 0 93,-2 2 109,2 2 109,-3-2 109,-2 0 125,0 2 125,-2-4 125,-3 0 125,2-2 125,-3-1 140,-2-1 140,0 2 140,0-2 140,2 0 156,-2-2 156,6-7 156,-1-4 156,4-1 171,1 2 171,0-5 171,-2 3 171,4-5 187,1 1 187,1-5 187,3-1 187,0-7 203,5 16 203,-1-13 203,-4-3 203,0 0 203,26 2 218</inkml:trace>
  <inkml:trace contextRef="#ctx0" brushRef="#br0">30559 1482 0,'0'0'0,"0"0"0,0-8 16,0 8 16,0 0 16,0 0 16,0 0 31,8-9 31,-8 9 31,13-4 31,2-2 47,4 2 47,2 0 47,-4 1 47,18 0 47,-10-2 62,0 3 62,-4 0 62,1 0 62,1 0 78,0 2 78,-7 0 78,4 0 78,-5 0 94,-15 0 94,20 0 94</inkml:trace>
  <inkml:trace contextRef="#ctx0" brushRef="#br0">30635 1640 0,'0'0'0,"0"0"0,0 0 0,0 0 16,0 0 16,0 0 16,0 0 16,32 0 31,-32 0 31,32-4 31,-15 2 31,2 2 47,0-3 47,3 2 47,-1-2 47,-1-1 63,-2 2 63,1 0 63,2 1 63,-2-3 78,0 4 78,-6-1 78,2 1 78,-15 0 94,19-3 94,-19 3 94,17 0 94,-17 0 109,0 0 109,17 0 109,-17 0 109,0 0 125,0 0 125,19 0 125,-19 0 125,0 0 125,0 0 141,0 0 141,0 0 141,0 0 141,19 0 156,-19 0 156,0 0 156,0 0 156,0 0 172,0 0 172,0 0 172,0 0 172,0 0 188,13-1 188,-13 1 188,0 0 188,0 0 203,0 0 203,0 0 203,0 0 203,0 0 219,0 0 219,0 0 219,0 0 219,0 0 234,0 0 234,0 0 234,0 0 234,16-2 234,-16 2 250,0 0 250,0 0 250,0 0 250,0 0 266,0 0 266,0 0 266,0 0 281,0 0 281,0 0 281,0 0 281,0 0 281,0 0 297,0 0 297,0 0 297,0 0 313,0 0 313,0 0 313,0 0 313,0 0 313,0 0 328,0 0 328,9-5 328,-9 5 328,0 0 344,0 0 344,0 0 344,0 0 344,0 0 359,0 0 359,0 0 359,0 0 359,0 0 375,0 0 375,0 0 375,0 0 375,0 0 391,0 0 391,0 0 391,0 0 391,0 0 391,0 0 406,0 0 406</inkml:trace>
  <inkml:trace contextRef="#ctx0" brushRef="#br0">31451 1241 0,'0'0'0,"0"0"16,0 0 16,0 0 16,0 0 31,0 0 31,0 0 31,0 0 31,0 0 47,0 0 47,0 0 47,0 0 47,0 0 47,0 0 62,0 0 62,0 0 62,0 0 62,0 0 78,0 0 78,0 0 78,0 0 78,0 0 94,0 0 94,0 0 94,0 0 94,0 0 109,4 19 109,-4 1 109,0 13 109,-4 4 125,-1 2 125,1 4 125,2 0 125,-12 21 125,5-15 141,2-6 141,-2-2 141,-3 1 156,3-3 156,1-2 156,-2-2 156,1-3 172,2 0 172,1-8 172,0-4 172,2-3 172,-1-1 187,3-1 187,-2-3 187,4-12 187,-2 16 203,-1-8 203,3-8 203,-6 11 203,6-11 219,0 11 219,0-11 219,0 0 219,-2 7 234,2-7 234,0 0 234,0 0 234,0 0 250,0 0 250,0 0 250,0 0 250,-8-29 266,6 11 266,2-12 266,0-2 266,2-2 281,6-3 281,-6-2 281,7-3 281,-3-1 297,11-18 297,-9 16 297,4 4 297,0 3 312,1 0 312,1 1 312,-1-1 312,3 4 328,2-1 328,-3 2 328,4 0 328,0 2 344,1 0 344,1 4 344,0 3 344,-6 5 344,-1 2 359,-3 8 359,0-1 359,-1 1 359,-3 1 375,0 2 375,-7 6 375,16-9 375,-9 5 391,-7 4 391,0 0 391,27 0 391,-27 0 406,18 7 406,-11-1 406,7 6 406,-3 2 422,3 2 422,-5 4 422,5 6 422,-3 3 437,-2-6 437,3 7 437,-6-5 437,-3-4 437,-1-1 453,0-3 453,-2 1 453,-4 0 453,-1 3 469,-1-2 469,-9 8 469,-2-3 484,-2-3 484,0-6 484,-7 2 484,-2 2 500,3-6 500,4-6 500,0 1 500,2 1 516,0-3 516,1 0 516,0-2 516,-1 3 516,8-3 531,0 0 531,11-4 531,-17 4 531,17-4 547,-11 4 547,11-4 547,-8 2 547,8-2 562,0 0 562,0 0 562,-15 4 562,15-4 578,0 0 578,0 0 578,-6 6 578,6-6 594,0 0 594,-2 8 594,2-8 594,0 0 594,4 23 609,3-7 609,1 1 609,0-1 609,1 3 625,10 9 625,-4 0 625,6-2 641,1 3 641,-1-2 641,2-3 641,-2 1 641,3 0 656,-1-2 656,0-3 656,-2-2 656,-6-5 672,2-1 672,0 0 672,11 7 672,-9-5 687,-2-4 687,-3-1 687,-2-1 687,-1-4 703,-11-4 703,18 0 703,-18 0 703</inkml:trace>
  <inkml:trace contextRef="#ctx0" brushRef="#br0">32083 713 0,'0'0'0,"0"0"0,0 0 0,7-8 15,-7 8 15,0 0 15,0 0 15,0 0 31,0 0 31,20 20 31,-13-3 31,2-1 31,-2 0 46,9 16 46,-9-9 46,-1-2 46,-1 11 62,2-8 62,-5-4 62,3-3 62,-5 1 78,2-2 78,-2 2 78,0-6 78,0 0 93,0-2 93,0-10 93,0 16 93,0-16 109,-2 11 109,2-11 109,0 0 109,0 12 125,0-12 125,0 0 125,0 0 125,0 0 140,0 0 140,0 0 140,0 0 140,0 0 156,0 0 156,6-32 156,1 15 156,1 1 171,1-1 171,2 0 171,-2 0 171,2-2 187,0 4 187,2-3 187,-2 3 187,2 3 187,1-2 203,-1 1 203,2 4 203,0 0 203,1-1 218,-2 4 218,-2 0 218,-1 2 218,7-3 234,-7 5 234,-11 2 234,23-4 234,-23 4 250,18 2 250,-18-2 250,17 4 250,-17-4 265,13 11 265,-6-5 265,-2 2 265,1 0 281,-1 2 281,1 5 281,-1 3 281,3-4 296,-6 3 296,4-1 296,-3 1 296,-1 0 296,0-4 312,2 4 312,-1 2 312,-1-5 312,1 4 328,1-3 328,-1 4 328,-1-3 343,-2-2 343,0-2 343,2-1 343</inkml:trace>
  <inkml:trace contextRef="#ctx0" brushRef="#br0">29848 2875 0,'0'0'0,"0"0"0,-3-8 0,3 8 16,0 0 16,0 0 16,3-10 16,-3 10 16,0 0 32,4-13 32,-4 13 32,4-8 47,-4 8 47,6-7 47,-6 7 47,4-7 63,-4 7 63,2-9 63,-2 9 63,7-8 63,-5 4 78,-2 4 78,5-8 78,-1 4 78,-2-3 94,6 1 94,-4-1 94,-1 2 94,3-2 110,1 2 110,0-4 110,0 3 110,0 0 125,-1-3 125,2 4 125,-1 0 125,-1-1 141,1 2 141,-1 0 141,2 0 141,1 2 141,-9 2 157,21 0 157,-21 0 157,26 6 157,-5 0 172,-2 4 172,-2 1 172,11 9 172,1 0 188,1 6 188,-5-6 188,-2 5 188,0 1 203,0-4 203,0 4 203,-6-1 203,4-1 219,-4-3 219,-6-3 219,0-3 219,3-1 235,-5 0 235,0 0 235,0-3 235,0-1 250,-4-2 250,1 0 250,0-1 266,-2 1 266,-4-8 266,9 11 266,-5-8 266,-4-3 282,7 9 282,-7-9 282,5 8 282,-5-8 297,0 0 297,5 5 297,-5-5 297,0 0 313,9 3 313,-9-3 313,0 0 313,20-12 328</inkml:trace>
  <inkml:trace contextRef="#ctx0" brushRef="#br0">30716 2583 0,'2'-10'0,"-2"10"0,4-12 16,-4 12 16,2-11 16,-2 11 16,2-6 31,-2 6 31,0 0 31,0 0 31,0 0 31,0 0 47,0 0 47,0 0 47,0 0 47,0 0 63,0 0 63,0 0 63,-8 39 78,4-23 78,0 3 78,-7 12 78,4 0 78,-1 1 94,-3-2 94,3-3 94,0-3 110,1-4 110,-2 0 110,-2 9 110,2-7 110,0-1 125,2-2 125,-3-3 125,4 3 125,-1-3 141,3-1 141,-3 1 141,-1 1 141,2-3 156,1-2 156,1 1 156,0-5 156,4 0 172</inkml:trace>
  <inkml:trace contextRef="#ctx0" brushRef="#br0">30941 2836 0,'11'-11'15,"-3"8"15,2-3 15,6 3 15,5-5 31,-2 6 31,4 0 31,-2 2 31,2 0 47,-1 2 47,-1 2 47,0 0 47,-1 0 47</inkml:trace>
  <inkml:trace contextRef="#ctx0" brushRef="#br0">31030 3041 0,'26'-4'0,"-1"2"0,9-2 15,1 1 15,6 2 15,0-3 15,0 4 31,-2 0 31,0 0 31,-1 0 31,-1 1 31,-2 2 46,-3-2 46,-6-1 46,-5 0 46</inkml:trace>
  <inkml:trace contextRef="#ctx0" brushRef="#br0">31731 2764 0,'0'0'0,"0"0"0,0 0 16,0 0 16,0 0 16,0 0 16,21 16 31,-14-1 31,-3 3 31,4 13 31,1 2 31,-5 0 47,3 0 47,-1-1 47,0 6 47,0-3 63,-1 0 63,1 1 63,-1 4 63,0-3 78,-3-1 78,0-1 78,5-2 78,-7-2 94,2 0 94,1-4 94,-1-10 94,0 0 109,0 2 109,0-4 109,1-2 109,-3-2 125,0-2 125,0-9 125,5 16 125,-5-10 125,0-6 141,0 0 141,0 14 141,0-14 156,0 0 156,0 0 156,2 7 156,-2-7 172,0 0 172,0 0 172,0 0 172,0 0 172,9-43 188,-9 23 188,4-10 188,-4-1 203,5-1 203,-5-3 203,4-3 203,-2 3 219,4-2 219,-4 3 219,2-1 219,-4 0 219,3 2 234,-3-2 234,2 2 234,-2 0 234,2 2 250,-2 5 250,0 5 250,5 0 250,-5 1 266,2 2 266,0-3 266,0 5 266,4-1 281,-4 0 281,0 3 281,2 4 281,-1 0 281,-1 0 297,2 1 297,1 3 297,-3-3 297,-2 9 313,7-12 313,-2 6 313,-1 0 328,-4 6 328,11-8 328,-6 3 328,-5 5 328,12-3 344,-12 3 344,0 0 344,17 0 344,-17 0 359,17 6 359,-8-1 359,-1 2 359,2-1 375,4 6 375,-2 1 375,-1 2 375,0 0 391,1 0 391,-3-1 391,2 3 391,-2 2 406,-2-4 406,-3 2 406,3-2 406,-5-1 422,0-2 422,1 1 422,-3-3 422,-3 5 438,-1 0 438,-5 0 438,0 2 438,-3-3 438,-3 0 453,1 1 453,-14 3 453,2-1 469,5-5 469,2-1 469,2-4 469,2 1 484,-2 1 484,5-3 484,3-1 484,-2-2 484,1 4 500,10-7 500,-9 4 500,9-4 500,0 0 516,-11 6 516,11-6 516,0 0 516,0 0 531</inkml:trace>
  <inkml:trace contextRef="#ctx0" brushRef="#br0">32553 2646 0,'0'0'0,"0"0"0,0 0 16,0 0 16,-39 17 16,23-4 16,0-3 31,0 4 31,2-2 31,2 3 31,1 0 47,3 0 47,-2 0 47,1 2 47,0 1 62,2 0 62,2 1 62,8 2 62,-3-2 78,7 1 78,-1 0 78,6 7 78,0-5 94,-1-1 94,-3-5 94,4 1 94,2-3 94,-2 3 109,1-3 109,-2-2 109,3-1 109,-3-1 125,-2-7 125,1 5 125,-1-6 125,-9-2 141,18-2 141,-18 2 141</inkml:trace>
  <inkml:trace contextRef="#ctx0" brushRef="#br0">32642 2789 0,'0'0'0,"8"-9"16,-8 9 16,7-6 16,-7 6 16,10-5 32,-10 5 32,13-1 32,-13 1 32,21 1 47,-6 6 47,2 3 47,1 3 47,7 3 63,-2 1 63,-7-3 63,0-2 63,-3 5 63,1-3 78,-3-2 78,-1 5 78,-1-2 78,0-1 94,-3-4 94,-3 1 94,2-2 110,-3-2 110,0 1 110,-2-8 110,3 11 110,-3-11 125,2 7 125,-2-7 125,0 0 125,0 10 141,0-10 141,0 0 141,4 4 141,-4-4 141,0 0 157,0 0 157,0 0 157,13-21 172,-7 12 172,3-5 172,0-1 172,0 2 188,-2 4 188,-3 1 188,1 1 188,1 1 188,-6 6 203,5-9 203,-5 9 203,5-5 203,-5 5 219,5-7 219,-5 7 219,0 0 219,0 0 235,0 0 235,0 0 235,22 11 235,-17-7 250,2 2 250,-1 2 250,1 1 266,5 3 266,1 0 266,-4 0 266,5 3 266,-3-2 282,1-1 282,-1 0 282,-4-7 282,0 4 297,0-2 297,-2-1 297,-1-5 297,-4-1 313,0 0 313,0 0 313</inkml:trace>
  <inkml:trace contextRef="#ctx0" brushRef="#br0">33050 2451 0,'0'-12'0,"0"2"0,2 2 16,-2 8 16,6-13 16,-6 13 16,12-4 31,-12 4 31,16 0 31,5 7 31,0 1 47,8 8 47,1 2 47,0 3 47,-4 2 62,2 6 62,-1-1 62,-4 5 62,0 1 62,-3 4 78,1 1 78,-5-2 78,-2 2 78,-6-2 94,0 0 94,-4-1 94,-1 0 109,-6-4 109,3 2 109,-2-1 109,-5-4 109,0-5 125,3-4 125,-5-4 125,-1 4 125,-1-6 141,0 3 141,-3-4 141,3 4 156,-4-5 156,7-2 156,-1-1 156,0-1 156,1-2 172,2-1 172,6-5 172,-11 10 172,11-10 187,-10 6 187,10-6 187,-7 7 187,7-7 203,0 0 203,-9 5 203,9-5 203,0 0 219,0 0 219,-8 5 219,8-5 219,0 0 219,0 0 234,0 0 234,-13 6 234,13-6 234,0 0 250,0 0 250,0 0 250,0 0 250,0 0 266,-8 1 266,8-1 266,0 0 266,0 0 281,0 0 281,0 0 281,0 0 281,0 0 297,0 0 297,-11 5 297,11-5 297,0 0 312,0 0 312,-21 3 312</inkml:trace>
  <inkml:trace contextRef="#ctx0" brushRef="#br0">31743 3736 0,'0'0'0,"-10"6"0,10-6 0,0 0 16,0 0 16,0 0 16,53 12 16,-9-5 31,26-1 31,7-2 31,13 0 47,-4 0 47,72-3 47,-58 4 47,60-3 63,-78 0 63,-4 0 63,-1-2 63,-4 0 78,-17 0 78,-9-2 78,-5 0 78,2 0 94,-7 1 94,-10 1 94,-6 0 94,-1-4 109,-6 4 109,-14 0 109,20 0 109,-20 0 125,14-1 125,-14 1 125,0 0 125,0 0 125,0 0 141,0 0 141,0 0 141,0 0 156,0 0 156</inkml:trace>
  <inkml:trace contextRef="#ctx0" brushRef="#br0">31960 4028 0,'0'0'0,"59"2"0,-20-4 16,1 2 16,7-2 16,-5 2 31,5-5 31,-2 5 31,3 0 31,-3 0 31,1 0 47,-5 3 47,-5-3 47,-2 0 47,-6 2 62,-5-2 62,-5 0 62,-2 2 62,-3-2 78,-13 0 78,23 2 78,-23-2 78,15 0 94,-15 0 94,0 0 94,15 2 94,-15-2 109,0 0 109,0 0 109,14 0 109,-14 0 109,0 0 125,0 0 125,0 0 125,0 0 125,16 2 141,-16-2 141,0 0 141,0 0 156,0 0 156,0 0 156,0 0 156,11 2 156,-11-2 172,0 0 172,0 0 172,0 0 172,0 0 187,0 0 187,0 0 187,0 0 187,0 0 203,0 0 203,0 0 203,14 2 203,-14-2 219,0 0 219,0 0 219,0 0 219,0 0 234,0 0 234,0 0 234,0 0 234,0 0 250,0 0 250,0 0 250,0 0 250,0 0 266,0 0 266,0 0 266,0 0 266,0 0 281,0 0 281,0 0 281,0 0 281,0 0 297,0 0 297,0 0 297,0 0 297,0 0 312,0 0 312,0 0 312,9 4 312,-9-4 312,0 0 328</inkml:trace>
  <inkml:trace contextRef="#ctx0" brushRef="#br0">2093 1583 0,'-7'-7'0,"7"7"0,-9-6 0,9 6 16,0 0 16,-11-11 16,11 11 16,-9-8 32,9 8 32,-10-10 32,10 10 32,-13-12 47,8 8 47,5 4 47,-11-13 47,4 7 63,7 6 63,-11-11 63,6 2 63,-1 2 79,0-1 79,0 0 79</inkml:trace>
  <inkml:trace contextRef="#ctx0" brushRef="#br0">2112 1263 0,'0'0'0,"0"-10"0,0 10 0,0 0 16,0-9 16,0 9 16,0 0 16,0 0 16,0-16 32,0 16 32,0 0 32,4-10 32,-4 10 47,0 0 47,0 0 47,0-12 47,0 12 63,0 0 63,0 0 63,0 0 79,0-10 79,0 10 79,0 0 79,0 0 94,0 0 94,0 0 94,0 0 94,0-13 94,0 13 110,0 0 110,0 0 110,0 0 110,0 0 125,0 0 125,0 0 125,0 0 125,0 0 141,0 0 141,0 0 141,0 0 141,0 0 157,0 0 157,0 0 157,2 40 157,-4-19 172,2 11 172,0 1 172,2 0 172,-2 4 172,-2-2 188,2 0 188,0-1 188,0 2 188,0-4 204,-2 5 204,2-4 204,2 0 204,-2-2 219,0-4 219,0-6 219,0-4 219,0 2 235,2 2 235,-2-5 235,0 0 235,0-3 250,0 0 250,0-4 250,0 0 250,0-9 266,0 16 266,0-8 266,0-8 266,0 0 282,3 17 282,-3-17 282,0 0 282,-3 10 297,3-10 297,0 0 297,0 0 297,0 11 313,0-11 313,0 0 313,0 0 313,0 0 329,0 0 329,0 0 329,0 0 329,0 0 344,0 0 344,0 0 344,0 0 344,0 0 360,0 0 360,-12-31 360,12 23 360,-2-3 360,0-3 375,0-1 375,0-1 375,-1-3 391,1 3 391,0-2 391,2-1 391,-2 0 391,2-1 407,0 0 407,-3 0 407,3 3 407,-2-14 422,2 7 422,0 4 422,-2 0 422,2 1 438,0-2 438,0 3 438,-2 0 438,6-1 454,-6-1 454,0 1 454,4 1 454,-4 2 469,2-3 469,2 0 469,0 1 469,-2 1 485,0 1 485,0-1 485,2 1 485,-2 2 485,3-5 500,-3 5 500,2 1 500,-2-1 500,0 4 516,2-1 516,-2 11 516,2-18 516,-2 10 532,0 8 532,3-16 532,-3 9 547,0 7 547,2-16 547,-2 16 547,2-12 547,-2 12 563,4-12 563,-4 12 563,3-11 563,-3 11 579,5-10 579,-5 10 579,13-12 579,-6 5 594,9-4 594,-3 3 594,4 0 594,-4 0 610,-1 4 610,-1 2 610,0-4 610,-11 6 625,19-2 625,-19 2 625,21-4 625,-21 4 641,20 0 641,-20 0 641,0 0 641,25 4 657,-25-4 657,16 5 657,-16-5 657,14 9 657,-8-2 672,-6-7 672,12 12 672,-7-7 672,-1 4 688,0 0 688,3-2 688,-2 2 688,0 4 704,-1 4 704,1 0 704,-1 0 704,-2-1 719,-2 2 719,3-3 719,-3 2 719,0-3 735,-3-2 735,3 4 735,-4-1 735,0-1 750,-1 1 750,-2-1 750,0 1 750,2-3 766,-3-2 766,3 0 766,-2-4 766,-4 9 766,2-7 782,-1 2 782,1-3 782,0-2 782,0-1 797,0 0 797,-2 0 797,11-4 813,-17 9 813,8-5 813,9-4 813,-18 4 813,18-4 829,-16 3 829,16-3 829,-16 2 844,16-2 844,0 0 844,-16 0 844,16 0 844,0 0 860,0 0 860,0 0 860,-21-5 860,21 5 875,0 0 875,0 0 875,-11-2 875,11 2 891,0 0 891,0 0 891,0 0 891,-11-4 907,11 4 907,0 0 907,0 0 907,0 0 922,0 0 922,0 0 922,0 0 922,0 0 922,0 0 938,0 0 938,0 0 938</inkml:trace>
  <inkml:trace contextRef="#ctx0" brushRef="#br0">2380 1728 0,'0'0'0,"14"-6"16,-14 6 16,0 0 16,7-6 16,-7 6 31,0 0 31,0 0 31,0 0 31,0 0 47,9-6 47,-9 6 47,0 0 47,0 0 62,0 0 62,0 0 62,0 0 62,0 0 62,0 0 78,0 0 78,10 24 78,-8-16 78,-2-8 94,2 19 94,0-2 94,-2-3 94,2-2 109,-2-2 109,0 1 109,0-1 109,0-10 125,3 21 125,-3-13 125,0-8 125,0 16 141,0-7 141,0-9 141,0 16 141,0-16 156,0 10 156,0-10 156,2 10 156,-2-10 172,0 0 172,2 11 172,-2-11 172,0 0 187,0 0 187,0 0 187,0 0 187,0 0 187</inkml:trace>
  <inkml:trace contextRef="#ctx0" brushRef="#br0">2590 1214 0,'0'0'0,"0"0"16,0 0 16,0 0 16,0 0 16,2-12 32,-2 12 32,0 0 32,0 0 32,0 0 47,0 0 47,0 0 47,0 0 47,0 0 63,0 0 63,0 0 63,0 0 63,0 0 79,0 0 79,0 0 79,0 0 79,0 0 94,-21 33 94,15-15 94,1 0 94,-3 14 110,-1-4 110,3-3 110,4-2 110,2-5 110,-2 3 125,4-3 125,3 1 125,0 0 125,2-3 141,4 0 141,1 3 141,-1-5 141,2-2 157,3-1 157,3-1 157,-1-2 172,-2 0 172,0-4 172,0-4 172,-16 0 188,24 0 188</inkml:trace>
  <inkml:trace contextRef="#ctx0" brushRef="#br0">2791 1296 0,'0'0'16,"0"0"16,0 0 16,0 0 16,7-5 32,-7 5 32,0 0 32,0 0 32,0 0 47,15 24 47,-9-18 47,-2 4 47,1-2 63,-1 3 63,0-2 63,1 0 63,-3 0 78,2 1 78,0 0 78,0-1 78,-4-9 94,4 16 94,1-8 94,-1 1 94,-4-9 110,5 10 110,-5-10 110,4 8 110,-4-8 110,0 0 125,0 0 125,10 4 125,-10-4 141,0 0 141,0 0 141,0 0 141,0 0 157,25-22 157,-25 22 157,9-15 157,-5 9 172,-4 6 172,12-12 172,-12 12 172,9-13 188,-9 13 188,9-8 188,-9 8 188,0 0 188,11-8 203,-11 8 203,0 0 203,0 0 203,0 0 219,28 2 219,-28-2 219,0 0 219,23 8 235,-14-4 235,0 2 235,-9-6 235,14 10 250,-8-3 250,1-2 250,-7-5 250,16 13 266,-11-6 266,-5-7 266,16 14 266,-11-10 266,1 4 282,3-2 282,-9-6 282,10 6 282,-10-6 297</inkml:trace>
  <inkml:trace contextRef="#ctx0" brushRef="#br0">3163 1156 0,'0'0'0,"0"0"16,2-13 16,-2 13 16,0 0 16,0 0 31,0 0 31,0 0 31,0 0 31,16-7 47,-16 7 47,0 0 47,29 7 47,-29-7 62,21 9 62,-5 2 62,2-1 62,-5 2 78,4 1 78,-4 1 78,1 1 78,-3-1 78,4 3 94,-4-1 94,-5 2 94,4-1 94,-5 0 109,3 0 109,-5 0 109,-1 0 109,-2-1 125,2 1 125,-6 1 125,1-2 125,-1 1 141,0-1 141,-3 1 141,-1-5 141,2-1 156,1-3 156,-1 0 156,3 0 156,3-8 172,-12 13 172,6-8 172,6-5 172,0 0 187,-17 7 187</inkml:trace>
  <inkml:trace contextRef="#ctx0" brushRef="#br0">3949 1122 0,'17'-2'16,"-17"2"16,23 4 16,-23-4 16,13 6 31,-6-2 31,-7-4 31,2 10 31,-2-10 47,-2 16 47,-5 1 47,-2-2 47,-3 2 62,-1-2 62,-8 8 62,-4 4 62,3-5 78,-1 6 78,4-13 78,6 0 78,-2-1 94,4-3 94,3-1 94,1-4 94,-1 3 109,8-9 109,-6 7 109,6-7 125,-7 8 125,7-8 125,0 0 125,0 0 125,0 0 141,0 0 141,16 9 141,-16-9 141,0 0 156,31-6 156,-10 3 156,2-1 156,-3 0 172,3-1 172,9-2 172,-7-1 172,-1 2 187</inkml:trace>
  <inkml:trace contextRef="#ctx0" brushRef="#br0">2287 2698 0,'0'0'15,"0"0"15,-3-10 15,3 10 15,0 0 31,0 0 31,0-10 31,0 10 31,0 0 47,0 0 47,0 0 47,0 0 47,-4-11 62,4 11 62,0 0 62,0 0 62,0 0 78,0 0 78,0 0 78,0 0 78,0 0 78,0 0 94,0 0 94,-43 17 94,27-3 109,2 0 109,0 3 109,-3 8 109,-4 3 109,2-1 125,1 0 125,4 2 125,3-1 125,2 1 140,-1-4 140,4-3 140,4-3 140,2-1 156,-3 3 156,3-3 156,5-1 156,-1 2 172,1-4 172,7 5 172,1-8 172,3 2 187,14 4 187,2-6 187,0 1 187,2-2 203,0-7 203,2-3 203,-2 2 203,1-9 219,2-1 219,-1-3 219,-4-2 219,0-5 234,-2 1 234,-3-4 234,-2-4 234,-3 0 250,-1-3 250,-5-6 250,0 0 250,-5-3 265,-1 1 265,-8-2 265,0-5 265,-2 6 265,-6-4 281,-2 1 281,-1 3 281,-2 3 297,-3 2 297,1 4 297,1 5 297,-1 3 297,-1 4 312,2 3 312,-3 0 312,-2 2 312,2 0 328,-1 3 328,0-1 328,0 2 328,2-1 344,0 3 344,3 3 344,-1-3 344,12 4 359,-18 0 359,18 0 359,-20 0 359,20 0 375,-18 5 375,18-5 375,-17 11 375,9-3 375,-2 5 390,3 1 390,1 4 390,1-1 390,1-1 406,-1 1 406,3 1 406</inkml:trace>
  <inkml:trace contextRef="#ctx0" brushRef="#br0">2595 2908 0,'16'18'0,"-5"3"0,-2 0 0,7 5 16,-7 3 16,8 0 16,-9 0 16,1-5 32,-1-1 32,1 5 32,-3-7 32,1-4 47,1-1 47,-6 1 47,0-5 47,2 0 63,-4-1 63,3-6 63,-3-5 63,2 17 78,-2-17 78,-2 16 78,2-16 78,-5 15 94,3-9 94,2-6 94,-14 10 94,14-10 110,0 0 110,-26 0 110</inkml:trace>
  <inkml:trace contextRef="#ctx0" brushRef="#br0">3480 2700 0,'0'0'0,"0"0"16,0 0 16,0 0 16,0 0 16,0 0 32,0 0 32,0 0 32,0 0 32,0 0 47,0 0 47,0 0 47,0 0 47,0 0 63,0 0 63,0 0 63,0 0 63,0 0 79,0 0 79,0 0 79,0 0 79,0 0 94,0 0 94,0 0 94,32-22 94,2 11 110,2-2 110,3 4 110,2-2 110,0 4 125,-3-2 125,-2-1 125,-2 5 125,-5 3 125,-7-1 141,-1 0 141,0 3 141,-5 0 141,-16 0 157,27 6 157,-18-1 157,-9-5 157,10 10 172,-10-10 172</inkml:trace>
  <inkml:trace contextRef="#ctx0" brushRef="#br0">3764 2842 0,'-6'6'0,"6"-6"15,0 0 15,0 0 15,0 0 15,0 0 31,0 0 31,0 0 31,0 0 31,-5 9 47,5-9 47,0 0 47,0 0 47,0 0 62,0 0 62,0 0 62,0 0 78,0 0 78,46-9 78,-46 9 78,27-6 78,-8-3 94,-4 1 94,-1-4 94,12-10 94</inkml:trace>
  <inkml:trace contextRef="#ctx0" brushRef="#br0">3749 1342 0,'0'0'0,"9"-16"15,2 5 15,3-1 15,-1 1 15,2 1 15,2 2 31,0 0 31,0 2 31,2 2 31,-3 1 47,-5-1 47,3 4 47,4 0 47,-18 0 62</inkml:trace>
  <inkml:trace contextRef="#ctx0" brushRef="#br0">3920 1502 0,'34'-2'0,"-34"2"0,39-6 16,-21 2 16,3 0 16,0 0 16,-2-1 31,2 3 31,0 1 31,-21 1 31,39-4 47</inkml:trace>
  <inkml:trace contextRef="#ctx0" brushRef="#br0">6987 1486 0,'0'0'0,"0"0"0,0 0 15,0 0 15,0 0 15,0 0 15,16 29 31,-14 3 31,3 6 31,-5 2 31,0 26 47,3-15 47,-3 13 47,0-14 47,-3 11 47,3-12 62,0-7 62,0 1 62,-2-2 62,-1-4 78,1 2 78,4-2 78,-2-2 78,0-4 94,0-4 94,0-7 94,0-3 94,0-3 109,0-2 109,0-4 109,-2 2 109,2-10 125,0 15 125,0-15 125,0 0 125,-2 8 140,2-8 140,0 0 140,0 0 140,0 0 156,-11-40 156,6 8 156,-2-5 156,2 0 172,-2-4 172,-1-20 172,3 9 172,-1-11 187,2 11 187,4 9 187,0 0 187,0-2 203,4-21 203,2 16 203,-1 8 203,3 0 203,1 4 219,1 0 219,1 3 219,1 2 234,1 4 234,-2 7 234,8-7 234,-3 11 250,-2 3 250,1 3 250,-3 0 250,4 1 250,2 6 265,-2 0 265,-2 2 265,-14 3 265,30 9 281,-13-3 281,-2 5 281,-2 3 281,-1 2 297,6 11 297,-2 2 297,-3 2 297,-3-4 312,-6 3 312,1-3 312,-3 4 312,0 0 328,-2-6 328,-4-5 328,-3-2 328,-3 13 344,2-8 344,-11 4 344,-1-3 344,-3 1 344,0-2 359,1-7 359,3-4 359,1 1 359,2-3 375,0 0 375,2-2 375,2-1 375,4-3 390,8-4 390,-18 4 390,18-4 390,0 0 406,0 0 406,-25-11 406,25 11 406</inkml:trace>
  <inkml:trace contextRef="#ctx0" brushRef="#br0">7603 1385 0,'-16'17'0,"5"0"0,2 0 0,-3 2 16,5 0 16,1-1 16,1 11 16,-3-5 31,6-3 31,0 0 31,4-3 31,0 0 47,4 3 47,1-2 47,-1-1 47,3-1 62,1 1 62,-1-1 62,-1-4 62,2 0 62,-3-5 78,-1 3 78,3-5 78,-9-6 78,12 6 94,-12-6 94,0 0 94</inkml:trace>
  <inkml:trace contextRef="#ctx0" brushRef="#br0">7779 1474 0,'0'0'15,"0"0"15,0 0 15,0 0 15,0 0 15,0 0 31,15 20 31,-10-12 31,-5-8 31,4 17 47,2-7 47,-4-2 47,2 2 47,-2-2 47,3 0 62,-5-8 62,9 17 62,-5-9 62,-2-1 78,-2-7 78,6 12 78,-6-12 78,4 6 94,-4-6 94,0 0 94,0 0 94,18 1 109,-18-1 109,0 0 109,23-9 109,-23 9 125,16-7 125,-16 7 125,11-3 125,-11 3 140,11-5 140,-11 5 140,0 0 140,0 0 156,28 2 156,-28-2 156,0 0 156,19 5 156,-19-5 172,15 5 172,-15-5 172,14 7 172,-5-3 187,-9-4 187,11 8 187,-11-8 203,12 6 203,-12-6 203,9 4 203,-9-4 203,0 0 219,0 0 219,0 0 219,0 0 219,0 0 234,16-18 234</inkml:trace>
  <inkml:trace contextRef="#ctx0" brushRef="#br0">8266 1212 0,'12'21'0,"-1"-5"0,1 5 0,6 4 0,-4 1 15,2 4 15,-2 0 15,-3-4 15,-2-1 31,1 4 31,-4-4 31,-1-3 31,-3-1 46,2-5 46,-4 2 46,0 4 46,-2-6 62,-2 2 62,-1 1 62,-1-1 62,-4-2 78,1 1 78,-2-1 78,3-1 78,-1-7 93,9-8 93,-16 8 93</inkml:trace>
  <inkml:trace contextRef="#ctx0" brushRef="#br0">8794 1383 0,'0'0'0,"18"-2"0,-18 2 16,16-4 16,2-1 16,2 1 16,15-2 32,3-2 32,-6 4 32,8 0 32,-6-3 32,-3 6 47,4-3 47,-1 1 47,-7 1 63,-4 1 63,-1-1 63,-1 0 63,-5-1 78,0 3 78,-16 0 78,23-2 78,-23 2 78,0 0 94</inkml:trace>
  <inkml:trace contextRef="#ctx0" brushRef="#br0">8979 1282 0,'0'0'16,"-23"0"16,23 0 16,0 0 16,0 0 31,-5 9 31,5-9 31,0 12 31,0-12 47,-2 26 47,-1-7 47,3 1 47,-5 11 63,8 0 63,-8 4 63,3 0 63,-3-2 78,3 0 78,0-1 78,4 0 78,-4-2 78,2-5 94,2-5 94,5-1 94,0-5 94,2-2 110,0-1 110,8-5 110</inkml:trace>
  <inkml:trace contextRef="#ctx0" brushRef="#br0">9973 964 0,'0'0'0,"0"0"15,0 0 15,0 0 15,0 0 15,-39 43 31,18-13 31,-15 25 31,-4 4 31,9 1 46,-1-3 46,4 4 46,11 1 62,6-14 62,3-12 62,4 6 62,1-4 62,6-3 78,3 0 78,6 0 78,6-4 78,3-2 93,0-4 93,-2-9 93,9 5 93,-3-11 93,7 0 109,-7-4 109,12-6 109,-3-4 109,2-4 125,-2-6 125,1-5 125,2-8 140,-8-1 140,1-8 140,6-22 140,-2-1 140,-8-2 156,-13 11 156,-3-13 156,-8 13 156,-4 11 171,-6 3 171,-5-2 171,-6 3 171,-1 7 187,-1 1 187,-4 7 187,4 4 187,1 7 203,2 1 203,-2 1 203,1 6 203,-4 1 218,3 3 218,-15 7 218,1 2 218,0 5 234,0 2 234</inkml:trace>
  <inkml:trace contextRef="#ctx0" brushRef="#br0">9996 1646 0,'15'10'0,"-6"-1"16,3 0 16,-3 2 16,-3-3 16,7 7 32,-5 1 32,3 2 32,-1-3 32,-1 4 47,-2-3 47,-3 5 47,3-3 47,-2 0 63,0 1 63,-3-1 63,0 1 63,0-5 63,0 3 78,1-1 78,-3-4 78,0-12 78,2 23 94,-2-23 94,2 17 94,-2-17 94,2 13 110,-2-13 110,0 0 110,0 15 125,0-15 125,0 0 125,0 0 125,0 14 141,0-14 141,0 0 141,0 0 141,2 10 141,-2-10 157,0 0 157,0 0 157,0 0 157,0 9 172,0-9 172,0 0 172,0 0 172,0 0 188,0 0 188,0 0 188,0 0 188,0 0 203,0 11 203,0-11 203,0 0 203,0 0 219,0 0 219,0 0 219,0 0 219,0 0 219,0 0 235,0 0 235,0 0 235,0 0 235,0 12 250,0-12 250,0 0 250,0 0 250,0 0 266,0 0 266,0 0 266,0 0 266,0 0 282,0 0 282,0 0 282,0 0 282,0 0 297,0 0 297,0 0 297,0 0 297,0 0 313,0 0 313,0 0 313,0 0 313,0 0 328,0 0 328,0 0 328,0 0 328,0 0 344,0 0 344,0 0 344,0 0 344,0 0 360,0 0 360,0 0 360,0 0 360,0 0 375,0 0 375,0 0 375,0 0 375,0 0 391,0 0 391,0 0 391,0 0 391,0 0 391,0 0 407,0 0 407,0 0 407,0 0 407,0 0 422,0 0 422,0 0 422,0 0 422,0 0 438</inkml:trace>
  <inkml:trace contextRef="#ctx0" brushRef="#br0">10602 1334 0,'0'0'16,"0"0"16,0 0 16,0 0 16,0 0 32,0 0 32,0 0 32,0 0 32,0 0 47,-14 38 47,6-21 47,0 4 47,-1 10 63,3-1 63,-1-6 63,-1-2 63,6-5 63,0 0 78,2 2 78,0-1 78,0-1 78,2 1 94,0-3 94,1-1 94,4-3 94,-7-11 110,9 15 110,-5-6 110,-4-9 110,19 11 125,-12-11 125,-7 0 125,0 0 125</inkml:trace>
  <inkml:trace contextRef="#ctx0" brushRef="#br0">10880 1465 0,'14'21'0,"-12"-13"0,-2-8 0,7 16 16,-5-5 16,0-3 16,1 2 16,-1 1 31,-2-11 31,4 13 31,2-2 31,-6-11 47,4 13 47,-2-8 47,-2-5 47,5 10 63,-5-10 63,0 0 63,4 11 63,-4-11 78,0 0 78,0 0 78,14 6 78,-14-6 94,0 0 94,27-5 94,-27 5 94,21-4 109,-21 4 109,23-3 109,-15 1 109,-8 2 125,21-4 125,-21 4 125,18 0 125,-18 0 125,21 1 141,-21-1 141,14 5 141,-14-5 141,13 7 156,-13-7 156,14 9 156,-7-5 156,-7-4 172,11 9 172,-11-9 172,7 6 172,-7-6 188,6 7 188,-6-7 188,8 9 188,-8-9 203,5 8 203,-5-8 203,0 0 203,6 8 219,-6-8 219,0 0 219,0 0 219,2 11 234,-2-11 234,0 0 234</inkml:trace>
  <inkml:trace contextRef="#ctx0" brushRef="#br0">11478 1224 0,'20'11'0,"-4"3"16,2 0 16,-4 1 16,11 7 16,-7 6 31,3-2 31,-2 1 31,-2 2 31,-8 2 47,3 2 47,-3-3 47,-5 3 47,-1-2 63,-1 2 63,-4-3 63,-5 5 63,-4-3 63,-8 3 78,-4-7 78,-1 1 78,-10-2 78,-8-5 94,-1-5 94</inkml:trace>
  <inkml:trace contextRef="#ctx0" brushRef="#br0">29645 6771 0,'0'0'15,"-14"-8"15,14 8 15,-4-8 31,4 8 31,-3-12 31,1 5 31,-2-1 31,2 0 47,-1-3 47,0 5 47,1-2 47,0 0 47,-1 0 62,-1 2 62,2-5 62,0 5 78,2 6 78,-5-15 78,5 7 78,-2 0 93,-2 0 93,0 0 93,0 0 93,4-1 93,-2 1 109,0 0 109,-1-3 109,3 6 109,-2-5 125,0 3 125,-2-1 125,4-1 125,0 9 140,-5-9 140,3 2 140,2 7 140,-5-10 156,5 10 156,0-4 156,0 4 156,0 0 172,0 0 172,0 0 172,0 0 172,0 22 187,0-7 187,3 4 187,3 1 187,3 9 203,0 3 203,-1 0 203,0-2 203,1 1 203,-2-2 218,5-1 218,-1 0 218,-2-6 218,1-2 234,-2-1 234,-3 0 234,4-3 234,1 3 250,-2-2 250,-1-2 250,1 2 250,-2-1 265,3-3 265,-2-3 265,-3-1 265,1 2 281,0-5 281,-3 0 281,3 1 281,-5-7 297,6 4 297,-6-4 297,0 0 297</inkml:trace>
  <inkml:trace contextRef="#ctx0" brushRef="#br0">30049 6477 0,'-2'-8'0,"2"-3"0,0 7 15,0 4 15,0-10 15,0 10 31,-3-7 31,3 7 31,0 0 31,-3-9 46,3 9 46,0 0 46,0 0 46,0 0 46,-4-7 62,4 7 62,0 0 62,0 0 62,0 0 78,0 0 78,0 0 78,0 0 78,-16 32 93,4-3 93,-3 1 93,1 3 109,0 2 109,1 0 109,1 2 109,-3-2 109,3-1 125,-2 4 125,2-9 125,1-1 125,0 1 140,5-6 140,0-5 140,-3 0 140,5-3 156,0 2 156,1-6 156,-1 0 156,2-1 171,-1 1 171,-2-1 171,3-2 171,0-1 187,2 0 187,0 1 187,0-8 187,-3 9 203,3-9 203,-2 8 203,2-8 203,0 0 203,0 0 218</inkml:trace>
  <inkml:trace contextRef="#ctx0" brushRef="#br0">30147 6677 0,'0'0'15,"0"0"15,2-4 15,-2 4 15,0 0 31,15-11 31,-7 9 31,-1-2 31,4 0 47,7-4 47,-2 4 47,2-3 47,1 3 62,-1 0 62,0 0 62,-2 0 62,5 2 78,-3 0 78,-2 0 78,-2 2 78,-3 0 78,-11 0 93</inkml:trace>
  <inkml:trace contextRef="#ctx0" brushRef="#br0">30190 6831 0,'-3'4'16,"3"-4"16,-6 5 16,6-5 16,0 0 31,-2 9 31,2-9 31,0 0 31,0 0 31,0 0 47,20 4 47,-9-1 47,-11-3 47,30 0 62,-9 0 62,1 0 62,12 2 62,3-4 78,-5 2 78,-4 0 78,-6-3 78,12 3 94,-7-2 94,-6-4 94,0 0 94</inkml:trace>
  <inkml:trace contextRef="#ctx0" brushRef="#br0">31306 6358 0,'0'0'0,"0"0"0,0 0 0,0 0 16,0 0 16,0 0 16,0 0 31,2 44 31,0-13 31,0 7 31,0-1 31,1 7 47,5-2 47,-5 4 47,3 13 47,2-8 62,-4-9 62,3-1 62,-3 1 62,3 0 78,-2-1 78,2-6 78,-3 2 78,1-6 94,-3-6 94,2-5 94,-1-3 94,-1-1 109,1 0 109,-1-5 109,-2-1 109,2 1 125,1-3 125,-3-2 125,0-6 125,0 9 141,0-9 141,2 9 141,-2-9 141,0 0 156,0 8 156,0-8 156,0 0 156,0 0 172,0 0 172,0 0 172,0 0 172,-14-20 172,7 3 187,0-1 187,-4-11 187,2-4 187,2 0 203,-2-4 203,2 1 203,-2 0 203,6-3 219,-3 1 219,4-2 219,-1 3 219,-1 0 234,2 3 234,0-1 234,2 2 234,0-2 250,0 6 250,0 4 250,2-4 250,-2 3 250,4 5 266,-4 3 266,2-1 266,1 0 266,1 2 281,0-4 281,1 4 281,-3-1 297,6 2 297,-8-1 297,4 4 297,0-4 297,3 5 312,-5 2 312,1 0 312,1 4 312,1 0 328,-2-1 328,1 3 328,-4 4 328,7-8 344,-7 8 344,6-6 344,1 4 344,-7 2 359,16 0 359,-16 0 359,16 2 359,-6-1 375,-2 4 375,-1 1 375,12 7 375,-6-3 391,3 5 391,5 9 391,-1 1 391,-6-4 406,4 5 406,1 0 406,-8-3 406,1-5 422,-8-1 422,3 0 422,-3 1 422,1-1 437,-3-1 437,2 1 437,-1-4 437,0 2 437,-6-2 453,3-3 453,-5 7 453,-2-5 469,-2 2 469,1 3 469,-4-5 469,-2 0 469,2 2 484,1-6 484,2 1 484,-3-1 484,-1 2 500,-1 1 500,-1-3 500,-2 1 500,4-4 516,0 4 516,1-3 516,1-2 516,1 2 531,-1-5 531,4 4 531,-2-3 531,9-2 547,-16 7 547,9-5 547,7-2 547,-9 5 547,9-5 562,0 0 562,-14 5 562,14-5 562,0 0 578,0 0 578,-11 2 578,11-2 594,0 0 594,0 0 594,0 0 594</inkml:trace>
  <inkml:trace contextRef="#ctx0" brushRef="#br0">31780 6827 0,'0'0'0,"0"0"0,0 0 0,-5 6 15,5-6 15,0 0 15,0 0 15,0 0 15,0 0 31,0 0 31,0 0 31,0 0 31,0 0 47,0 0 47,0 0 47,0 0 47,11 6 62,-11-6 62,0 0 62,11 6 62,-11-6 78,8 6 78,-4 1 78,-4-7 78,9 12 93,-7-4 93,0 0 93,-2 2 93,-2 7 109,-2-1 109,-1 1 109,-1-3 109,-2 3 125,-1-3 125,1 2 125,1 0 125,-3-5 125,3 1 140,1-5 140,-1 1 140,3 0 156,-2-2 156,2 2 156,4-8 156,-4 8 172,4-8 172,-7 7 172,7-7 172,0 0 187,0 0 187,0 10 187,0-10 187,0 0 203,13 2 203,-13-2 203,0 0 203,28 2 203,-28-2 218,21-2 218,-21 2 218,23 0 218,-23 0 234,19-2 234,-9 0 234,-10 2 234,20-4 250,-8 0 250</inkml:trace>
  <inkml:trace contextRef="#ctx0" brushRef="#br0">32176 6504 0,'-14'13'16,"3"-4"16,2 4 16,0 1 16,4-2 31,-1-1 31,3-1 31,-6 7 31,7-1 47,-3-2 47,0 5 47,3-5 47,0-1 62,2 0 62,2 3 62,0-3 62,1-2 62,4 5 78,0-1 78,0 2 78,-1-7 78,1 2 94,0-2 94,2 2 94,0 0 94,-2-3 109,2-1 109,-2-1 109,0-3 109,-1 2 125,-6-6 125,15 0 125,-15 0 125</inkml:trace>
  <inkml:trace contextRef="#ctx0" brushRef="#br0">32313 6629 0,'0'0'0,"6"-6"15,-6 6 15,0 0 15,0 0 15,0 0 31,0 0 31,15 17 31,-11-12 47,1 2 47,-1 1 47,0 0 47,8 9 47,-3-5 62,-4 0 62,2 0 62,2 3 62,0-4 78,-2-2 78,0 2 78,-2-2 78,1-4 93,-1 2 93,1-1 93,-6-6 93,8 12 109,-4-7 109,-4-5 109,7 7 109,-7-7 109,0 0 125,6 5 125,-6-5 125,0 0 140,0 0 140,0 0 140,12-21 140,-7 11 140,-1-6 156,3-1 156,-3 1 156,1 3 156,-1 3 172,2-2 172,-4 3 172,2 1 172,-2 2 187,-2 6 187,5-15 187,-3 10 187,-2 5 203,4-9 203,-4 9 203,5-6 203,-5 6 218,0 0 218,10-9 218,-10 9 218,0 0 234,11-1 234,-11 1 234,0 0 234,0 0 250,0 0 250,29 8 250,-22-4 250,0 0 250,-7-4 265,16 9 265,-11-1 265,3-6 265,0 6 281,-1-4 281,-1 4 281,1-4 281,0 5 297,0-5 297,-3 2 297,1 2 312,-1-4 312,-4-4 312,7 6 312,-7-6 312,8 7 328,-8-7 328,2 4 328,-2-4 328,0 0 343,0 0 343,0 0 343,0 0 343,0 0 359,0 0 359,0 0 359,15-17 359,-15 7 375,5 2 375,-5-9 375,5-1 375,-1-1 375,-4 1 390,3 7 390,-6-3 390,3 4 390,3 2 406,-3-1 406,0 9 406,2-16 406,-2 9 422,0 7 422,2-10 422,-2 10 422,0-8 437,0 8 437,0 0 437,0 0 437,0-10 453,0 10 453,0 0 453,0 0 453,0 0 468,0 0 468,0 0 468,0 0 468,0 0 484,0 0 484,0 0 484,19 16 500,-13-9 500,-1 1 500,1 0 500,-1 0 500,1 2 515,4 3 515,-3-1 515,-1-2 515,-1 1 531,0-3 531,0 0 531,-1-2 531,-2 2 547,-2-8 547,5 13 547,-5-13 547,0 5 547,0-5 562,0 0 562,0 0 562,0 0 562</inkml:trace>
  <inkml:trace contextRef="#ctx0" brushRef="#br0">32786 6108 0,'19'10'0,"2"4"15,0-3 15,11 13 15,-2 3 15,2 2 15,0 2 31,17 14 31,-17-6 31,-7-8 31,-2 3 46,-5 1 46,-4-2 46,-3 4 46,-6-2 62,-3-1 62,-2 2 62,-7-4 62,-2 3 78,-4-3 78,-5-1 78,-1-5 78,-3 1 93,-1-5 93,2 0 93,1-4 93,1-4 109,3-2 109,0-1 109,-2-2 109,7 0 125,0-3 125,1 1 125,1-2 125,2 0 140,1-1 140,-4 2 140,6-2 140,4-4 156,-11 8 156,3-6 156,8-2 156,-7 6 156,7-6 171,-6 2 171,6-2 171,0 0 171,-7 4 187,7-4 187,0 0 187,0 0 187,0 0 203,-9 7 203,9-7 203,0 0 203,0 0 218,0 0 218,0 0 218,0 0 218,0 0 234,-10 4 234,10-4 234,0 0 234,0 0 234,0 0 250,0 0 250,-11 8 250,-5-4 265,1 3 265,0 2 265</inkml:trace>
  <inkml:trace contextRef="#ctx0" brushRef="#br0">31431 7684 0,'0'0'0,"-8"6"0,8-6 0,0 0 0,0 0 16,0 0 16,0 0 16,0 0 16,38 2 31,0-6 31,5-3 31,31 2 31,3-6 47,10-2 47,68-7 47,-47-3 47,45-5 63,-49 11 63,-20 5 63,-5-4 63,4 6 78,-4-1 78,-7 3 78,-18 0 78,-13 2 94,-2 3 94,-3-3 94,-8 4 94,-3-2 109,-8 4 109,-5 0 109,0-2 109,-12 2 109,18-3 125,-18 3 125,0 0 125,0 0 125,9 9 141,-9-9 141,0 0 141,-23 21 156,7-11 156,-2-3 156,-12 9 156</inkml:trace>
  <inkml:trace contextRef="#ctx0" brushRef="#br0">31561 7868 0,'0'0'0,"-12"3"0,12-3 0,0 0 0,0 0 15,71-3 15,-32-1 15,33-2 15,6 1 31,5-2 31,0-7 31,2 4 31,66-13 47,-49 11 47,-22 1 47,-3 3 47,-5 4 62,-21 2 62,-9-4 62,-6 3 62,-4 2 78,-7-2 78,-5 1 78,-3 0 78,-6 2 93,3 0 93,-14 0 93,13 0 93,-13 0 109,0 0 109,17 0 109,-17 0 109,0 0 125,0 0 125,0 0 125,0 0 125,0 0 140,2 8 140,-2-8 140,0 0 140,0 0 156</inkml:trace>
  <inkml:trace contextRef="#ctx0" brushRef="#br0">10323 1313 0,'0'0'0,"0"0"15,0 0 15,3-9 15,-3 9 15,0 0 31,0 0 31,0 0 31,0 0 31,0 0 47,0 0 47,0-8 47,0 8 47,0 0 62,0 0 62,0 0 62,0 0 62,0 0 78,0 0 78,0 0 78,0 0 78,0 0 94,0 0 94,0 0 94</inkml:trace>
  <inkml:trace contextRef="#ctx0" brushRef="#br0">25609 2108 0,'0'0'15,"0"0"15,0 0 15,0 0 15,0 0 31,0 0 31,0 0 31,0 0 31,0 0 47,0 0 47,0 0 47,0 0 47,0 0 62,8 2 62,-8-2 62,0 0 62,0 0 78,0 0 78,0 0 78,0 0 78,0 0 78,0 0 93,0 0 93,0 0 93,0 0 93,0 0 109,0 0 109,0 0 109,0 0 109,0 0 125,0 0 125,0 0 125,0 0 125,0 0 140,0 0 140,0 0 140,0 0 156,0 0 156,0 0 156,0 0 156,0 0 156,0 0 172,0 0 172,0 0 172,0 0 172,0 0 187,0 0 187,0 0 187,0 0 187,0 0 203,0 0 203,0 0 203,0 0 203,0 0 218,0 0 218,0 0 218,0 0 218,0 0 234,0 0 234,0 0 234,0 0 234,0 0 250,0 0 250,0 0 250,0 0 250,0 0 250,0 0 265,0 0 265,0 0 265,0 0 265,16-8 281,-16 8 281,0 0 281,8-6 281,-8 6 297,0 0 297,2-6 297,-2 6 297,0-9 312,0 9 312,2-8 312,-2 8 312,0 0 328,0-10 328,0 10 328,0-7 328,0 7 343,0 0 343,0-7 343,0 7 343,0 0 359,-2-8 359,2 8 359,0 0 359,0 0 359,0 0 375,0 0 375,0 0 375,-38 18 375,23-4 390,-6 13 390,1 0 390,2 4 406,-3 2 406,8 1 406,4 5 406,3 3 422,2-1 422,8 25 422,4-5 422,1-9 422,9 7 437,-2-10 437,9 11 437,-2-12 437,5 9 453,4 1 453,-1-2 453,-4-10 453,8 10 468,-11-13 468,-5-5 468,4 0 484,-1 0 484,6 21 484,-8 0 484,-3-12 484,-2-7 500,-6-4 500,3 3 500,-3-4 500,-2 2 515,-3-4 515,-2 0 515,-2 0 515,-4 4 515,-3-3 531,-2 0 531,-5-1 531,-4-3 531,-2-3 547,-6 2 547,-1-3 547,-1-1 547,0-4 562,-4-3 562,2 1 562,0-4 562,1-2 578,3-5 578,3-1 578,0-2 578,3-2 593,0 2 593,-1-5 593,1 0 593,1 0 609,1 0 609,0-3 609,4-2 609,-2 2 625,5 1 625,-1-2 625,3-3 625,9 7 625,-18-8 640,7 5 640,2-3 640,9 6 656,-12-9 656,3 5 656,2-1 656,7 5 672,-14-9 672,14 9 672,-11-7 672,11 7 687,-9-6 687,9 6 687,-7-7 687,7 7 703,0 0 703,-9-4 703,9 4 703,0 0 703,-7-5 718,7 5 718,0 0 718,0 0 718,-9-4 734,9 4 734,0 0 734,0 0 734,0 0 750,-7-7 750,7 7 750,0 0 750,0 0 765,0 0 765,0 0 765,0 0 765,-9-4 781,9 4 781,0 0 781,0 0 781,0 0 781,0 0 797,0 0 797,0 0 797,-7-6 812,7 6 812,0 0 812,0 0 812,0 0 828,0 0 828,0 0 828,0 0 828,0 0 828,-6-6 843,6 6 843,0 0 843,0 0 843,0 0 859,0 0 859,0 0 859,0 0 859,0 0 875,0 0 875,0 0 875,0 0 875,-8-8 890,8 8 890,0 0 890,0 0 890,0 0 906,0 0 906,0 0 906,0 0 906,0 0 922,0 0 922,0 0 922,0 0 922,0 0 937,0 0 937,0 0 937,0 0 937,0 0 953,0 0 953,0 0 953,0 0 953,0 0 968,0 0 968,0 0 968,0 0 968,-11-4 984,11 4 984,0 0 984,0 0 984</inkml:trace>
  <inkml:trace contextRef="#ctx0" brushRef="#br0">25510 4245 0,'2'-7'16,"3"0"16,0 1 16,1-2 16,1 0 16,0 2 32,0-3 32,2 2 32,0 2 47,0-2 47,1 4 47,-2-1 47,-8 4 63,21-5 63,-21 5 63,18 0 63,-18 0 63,19 9 78,-13-6 78,1 4 78,0 1 78,0 0 94,-3 1 94,3 7 94,-3-1 94,4-2 110,-6 2 110,1-3 110,-3 1 110,2-3 125,-4-2 125,2 2 125,0-10 125,0 17 141,0-9 141,0-8 141,0 12 141,0-12 141,2 10 157,-2-10 157,0 0 157,0 11 157,0-11 172,0 0 172,0 0 172,0 0 188,0 0 188,0 0 188,0 0 188,0 0 188,34-29 203,-25 15 203,3-1 203,-3 1 203,-1 4 219,-3 0 219,5 3 219,-8 1 219,-2 6 235,6-12 235,-6 12 235,5-6 235,-5 6 250,0 0 250,0 0 250,0 0 250,0 0 266,0 0 266,0 0 266,0 0 266,0 0 282,0 0 282,0 0 282,0 0 282,0 0 297,-7 31 297,7-23 297,0-8 297,0 16 313,2-7 313,-2-1 313,3 0 313,-1 0 328,-2-8 328,9 16 328,-2-9 328,-2-2 328,4 2 344,-1-3 344,2-2 344,-10-2 344,22 3 360</inkml:trace>
  <inkml:trace contextRef="#ctx0" brushRef="#br0">26023 4370 0,'0'0'0,"0"0"0,0 0 15,0 0 15,0 0 15,0 0 31,0 0 31,13 5 31,-13-5 31,0 0 46,0 0 46,6 8 46,-6-8 46,0 0 46,4 8 62,-4-8 62,0 0 62,7 7 62,-7-7 78,0 0 78,4 6 78,-4-6 93,0 0 93,0 0 93,11 4 93,-11-4 93,0 0 109,0 0 109,0 0 109,0 0 109,0 0 125,0 0 125,0 0 125,0 0 125,0 0 140,17-13 140,-17 13 140,0-8 140,0 8 156,-2-14 156,2 14 156,-7-17 156,-1 9 156,2-6 171,-5-2 171,0-1 171,-10-12 187,-2-5 187,7 0 187</inkml:trace>
  <inkml:trace contextRef="#ctx0" brushRef="#br0">25654 1839 0,'2'-12'0,"2"2"16,1 1 16,2 1 16,0 1 16,0 4 16,-7 3 31,13-8 31,-13 8 31,16-2 31,-16 2 47,21 2 47,-3 6 47,1-2 47,-4 4 63,4 2 63,-4 3 63,8 8 63,-2 1 78,-8-3 78,-1-1 78,-3-4 78,-2 5 94,5 5 94,-6-1 94,-1-4 94,-5-2 94,0-3 110,0 0 110,0-1 110,-2-3 110,-3-1 125,5-3 125,-4 0 125,4 0 125,0-8 141,-6 11 141,6-11 141,-6 6 141,6-6 156,0 0 156,0 0 156,0 0 156,0 0 172,0 0 172,-11-31 172,15 12 172,3-10 188,-1-3 188,4 0 188,-3 3 188,2 5 203,-5 4 203,4 4 203,-4 1 203,-2 3 219,3 1 219,-3 3 219,0-1 219,-2 4 235,0 5 235,2-8 235,-2 8 235,2-9 250,-2 9 250,0 0 250,0 0 250,0 0 266,0 0 266,0 0 266,0 0 266,0 0 281,0 0 281,0 0 281,0 0 281,-6 29 281,6-19 297,0 1 297,4 5 297,-2-1 297,1 3 313,4-2 313,-2 1 313,4-1 313,-1 2 328,0-3 328,1 4 328,2-5 328,-1 2 344,-4-3 344,3 0 344,-2-6 344,-1 2 360,2-3 360,-1-4 360,-7-2 360,0 0 360</inkml:trace>
  <inkml:trace contextRef="#ctx0" brushRef="#br0">26197 2004 0,'0'0'16,"2"-9"16,-2 9 16,0 0 16,5-7 31,-5 7 31,0 0 31,0 0 31,0 0 47,0 0 47,0 0 47,0 0 47,0 0 63,0 0 63,0 0 63,0 0 63,0 0 78,6 34 78,-6-15 78,0-1 78,0-1 94,0-1 94</inkml:trace>
  <inkml:trace contextRef="#ctx0" brushRef="#br0">26614 4233 0,'57'-54'16,"-7"-6"16,-7 0 16,-6-11 16,-8-1 32,-6-3 32,-7-5 32</inkml:trace>
  <inkml:trace contextRef="#ctx0" brushRef="#br0">26614 2961 0,'-23'-31'0,"1"5"0,1 1 0,4 4 15,2 5 15,4 1 15,1 4 31,1 2 31,3 1 31,-3 2 31,3-1 46,0 1 46,6 6 46,-7-11 46,7 11 46,-7-5 62,7 5 62,-7-4 62,7 4 62,0 0 78,0 0 78,-11-6 78,11 6 78,0 0 93,0 0 93,0 0 93,-13 0 93,13 0 109,0 0 109,0 0 109,0 0 109,0 0 125,-26 3 125,26-3 125,0 0 125,0 0 140,-12 3 140,12-3 140,0 0 140,0 0 156,0 0 156</inkml:trace>
  <inkml:trace contextRef="#ctx0" brushRef="#br0">26281 2752 0,'0'0'0,"0"0"0,0 0 0,0 0 16,0 0 16,0 0 16,0 0 16,0 0 32,0 0 32,0 0 32,0 0 32,0 0 47,0 0 47,0 0 47,0 0 47,0 0 63,0 0 63,0 0 63,0 0 63,0 0 79,0 0 79,0 0 79,0 0 79,0 0 94,0 0 94,0 0 94,0 0 94,0 0 110,0 0 110,0 0 110,0 0 110,0 0 125,0 0 125,0 0 125,0 0 125,0 0 125,0 0 141,0 0 141,0 0 141,0 0 141,0 0 157,0 0 157,0 0 157,0 0 157,0 0 172,0 0 172,0 0 172,0 0 172,0 0 188,0 0 188,0 0 188,0 0 188,0 0 204,0 0 204,0 0 204,0 0 204,0 0 204,0 0 219,0 0 219,0 0 219,0 0 235,0 0 235,0 0 235,0 0 235,0 0 250,0 0 250,0 0 250,0 0 250,0 0 250,0 0 266,0 0 266,0 0 266,0 0 266,0 0 282,0 0 282,0 0 282,0 0 282,0 0 297,0 0 297,0 0 297,0 0 297,0 0 313,0 0 313,0 0 313,0 0 313,0 0 329,0 0 329,0 0 329,0 0 329,0 0 344,0 0 344,0 0 344,0 0 344,0 0 360,0 0 360,0 0 360,0 0 375,0 0 375,0 0 375,0 0 375,0 0 375,0 0 391,0-9 391,0 9 391,0 0 391,0 0 407,0 0 407,0 0 407,0 0 407,0 0 422,0 0 422,0 0 422,0 0 422,0 0 422,0 0 438,0 0 438,0 0 438,0 0 438,0 0 454,0 0 454,0 0 454,0 0 454,0 0 469,0 0 469,0 0 469,0 0 469,0 0 485,0 0 485,0 0 485,0 0 485,0 0 500,0 0 500,0 0 500,0 0 500,0 0 516,0 0 516,0 0 516,0 0 516,0 0 532,0 0 532,0 0 532,0 0 532,0 0 547,0 0 547,0 0 547,0 0 563,0 0 563,0 0 563,0 0 563,0 0 579,0 0 579,0 0 579,0 0 579,0 0 579,0 0 594,0 0 594,0 0 594,0 0 594,0 0 610,0 0 610,0 0 610,0 0 625,0 0 625,0 0 625,0 0 625,0 0 625,0 0 641,0 0 641,-3-10 641,3 10 641,0 0 657,0 0 657,0 0 657,0 0 657,0 0 672,0 0 672,0 0 672,0 0 672,0 0 688,0 0 688,0 0 688,-4-8 688,4 8 704,0 0 704,0 0 704,0 0 704,0 0 719,0 0 719,0 0 719,0 0 719,-4-8 735,4 8 735,0 0 735,0 0 735,0 0 750,0 0 750,0 0 750,0 0 750,0 0 750,-5-7 766,5 7 766,0 0 766,0 0 766,0 0 782,0 0 782,0 0 782,0 0 782,0 0 797,0 0 797,0 0 797,0 0 813,0 0 813,0 0 813,0 0 813,0 0 813,-4-8 829,4 8 829,0 0 829,0 0 829,0 0 844,0 0 844,0 0 844,0 0 844,0 0 860,0 0 860,0 0 860,0 0 860,0 0 875,0 0 875</inkml:trace>
  <inkml:trace contextRef="#ctx0" brushRef="#br0">27214 3279 0,'-10'19'0,"-1"0"0,-7 7 15,-5 3 15,-2 0 15,0 4 15,-3-5 31,-3 3 31,1-1 31,-2-4 31,2 1 47,-4-2 47,2-3 47,5-2 47,-1 1 62,3-3 62,3-3 62,3-5 62,1-5 78,7 1 78,0-3 78</inkml:trace>
  <inkml:trace contextRef="#ctx0" brushRef="#br0">27514 2833 0,'-17'3'0,"-4"3"0,3 2 0,-3 0 0,-6 13 15,-5 0 15,2-1 15,1 3 15,5 2 31,2-1 31,4-3 31,7-3 31,1-1 46,5-1 46,1 3 46,0-3 46,4 1 62,2-5 62,4 3 62,-1-2 62,3 0 78,0-7 78,-1 2 78,9 0 78,2-1 78,-1-4 93,2 0 93,0-6 93,2-2 109,11-8 109,-3-3 109,1-8 109,-6-3 125,-1-6 125,-2-5 125,9-23 125,-10-3 125,-1-2 140,-6 1 140,-1-3 140,-3 4 156,-5 1 156,-2-4 156,-4 21 156,4 4 156,-6 5 171,4 1 171,-2 0 171,-3 6 171,1 3 187,2 6 187,-1 4 187,1 5 203,-3 2 203,5 2 203,-2-1 203,-1 1 203,3 8 218,-2-10 218,2 10 218,0 0 218,-4-8 234,4 8 234,0 0 234,0 0 234,0 0 234,0 0 250,-7 30 250,5-10 250,2 0 250,-2 13 265,2 2 265,0 2 265,0-3 281,0 6 281,2-1 281,-2-2 281,2 2 281,0 1 296,1 0 296,-3-4 296,2 3 296,-2-3 312,2-4 312,0 0 312,0-1 312,-2-7 328,3-3 328,-3-6 328,0 2 328,2-1 343,-2-1 343,0-4 343,0 1 343,0-4 359,0 1 359,3-2 359,-1 2 359,-2-1 375,0 1 375,0-9 375,2 12 375,-2-6 390,0-6 390,0 9 390,0-9 390,3 11 406,-3-11 406,0 6 406,0-6 406,0 0 421,0 9 421,0-9 421,0 0 421,4 8 437,-4-8 437,0 0 437,0 0 437,0 6 437,0-6 453,0 0 453,0 0 453,0 0 453,0 8 468,0-8 468,0 0 468,0 0 468,0 0 484,0 0 484,0 0 484,0 0 484,0 0 500,4 8 500,-4-8 500,0 0 500,0 0 500,0 0 515,0 0 515,0 0 515,0 8 531,0-8 531,0 0 531</inkml:trace>
  <inkml:trace contextRef="#ctx0" brushRef="#br0">27871 2689 0,'-9'21'0,"1"-2"0,4-1 0,1 0 16,-3 3 16,1 8 16,-1-2 16,4-7 32,-4-2 32,4 2 32,0-2 32,0 1 47,-1-1 47,1-1 47,2-1 47,2 0 63,-4 0 63,2 1 63,0-2 63,-2-5 78,2 0 78,0 1 78,0-11 78,-4 13 94,4-4 94,-3-6 94,3-3 94,-6 10 110,6-10 110,0 0 110</inkml:trace>
  <inkml:trace contextRef="#ctx0" brushRef="#br0">27957 2867 0,'30'0'0,"4"-7"0,7-5 16,1-4 16,24-15 16,-3-6 16,1-2 32,-2-8 32,-7-2 32,1-10 32,-6-5 47,-1 0 47,-4-3 47,-7 0 47,0-3 47,-16 6 63,-1-2 63,-10-1 63,-11 2 63,-5 18 78,-1 13 78,-11-1 78,-1 6 78,-2 4 94,-6 1 94,4 9 94,1 5 94,1 3 110,0 6 110,-14 1 110,1 8 110,1 2 125,2 8 125,1 5 125,0 6 125,6 6 141,0 2 141,4 4 141,-3 18 141,10 5 157,1-1 157,9 4 157,2-3 157,6-1 172,6 1 172,-1-3 172,5-11 172,-2-11 188,9 23 188,-5-18 188,-2-5 188,0-1 203,-2-1 203,1 0 203,0-2 203,-2-4 219,-2-1 219,-1-3 219,-2-3 219,-5-3 219,1-4 235,-4 0 235,0-1 235,-2-3 235,-7 4 250,-2-2 250,-3-3 250,-5-1 250,-1-2 266,-1 0 266,-13-3 266,5-1 266,-5-5 282,6-8 282</inkml:trace>
  <inkml:trace contextRef="#ctx0" brushRef="#br0">28094 3004 0,'-13'-24'0,"3"3"16,3 1 16,3 3 16,4-4 16,0 0 31,2 6 31,2-4 31,-2 0 31,4 3 47,7-2 47,0 1 47,-1 3 47,11-8 47,4 0 63,5 4 63,3 2 63,1-1 63,3 4 78,-1 0 78,-1 1 78,4 4 78,-7 1 94,5 1 94,-7 1 94,0 0 94,-3 2 110,-6-1 110,-4 0 110,-1 0 110,3-1 125,-8 0 125,5 2 125,-2-6 125,-2-2 141,2 1 141,-4 2 141,-4-1 141,-1 1 156,0-1 156,-2 1 156,-3 3 156,3-4 172,-5 9 172,0-14 172,0 14 172</inkml:trace>
  <inkml:trace contextRef="#ctx0" brushRef="#br0">28512 1814 0,'-17'43'0,"6"-1"15,2 20 15,2 1 15,7-1 15,5-13 15,4-6 31,2 21 31,8-3 31,-4-11 31,1-12 47,0 4 47,3-3 47,-4-1 47,4 0 62,-6-5 62,1 0 62,-1-6 62,-3-3 78,-1-5 78,-2-3 78,1-2 78,-2 1 94,-2-4 94,1-4 94,-5 2 94,4-3 94,-4-6 109,5 12 109,-5-12 109,2 8 109,-2-8 125,0 11 125,0-11 125,0 10 140,0-10 140,-7 13 140,0-5 140,-9 1 140</inkml:trace>
  <inkml:trace contextRef="#ctx0" brushRef="#br0">28370 2544 0,'32'-6'0,"4"0"0,1 1 0,0 4 16,-3-2 16,-7 3 16,-4 3 16,-3-2 16,-1 2 31,-2-1 31,2 1 31,-4 2 31,-3-1 47,-3 0 47,-9-4 47,15 4 47,-9 0 63,-6-4 63,11 6 63,-11-6 63,5 8 78,-5-8 78,4 7 78,-4-7 78,0 0 94,5 8 94,-5-8 94,0 0 94,3 9 109,-3-9 109,0 0 109,0 0 109,4 7 125,-4-7 125,0 0 125,0 0 125,0 0 141,4 7 141,-4-7 141,0 0 141,0 0 156,0 0 156,0 0 156,0 0 156,0 0 172,3 8 172,-3-8 172,0 0 172,0 0 172,0 0 188,0 0 188,0 0 188,0 0 188,0 0 203,0 0 203,4 5 203,-4-5 219,0 0 219,0 0 219,0 0 219,0 0 219,0 0 234,0 0 234,0 0 234,0 0 234,0 0 250,0 0 250,0 0 250,0 0 250,0 0 266,0 0 266,0 0 266,0 0 266,0 0 281,0 0 281,0 0 281,0 0 281,0 0 297,0 0 297,0 0 297,0 0 297,0 0 297,0 0 313,2 9 313,-2-9 313,0 0 313,0 0 328,0 0 328,0 0 328,0 0 344,0 0 344,0 0 344,0 0 344,0 0 344,0 0 359,0 0 359,0 0 359,0 0 359,0 0 375,0 0 375,0 0 375,0 0 375,0 0 391,0 0 391,0 0 391,0 0 391,0 0 406,0 0 406,0 0 406,0 0 422,0 0 422,0 0 422,0 0 422,0 0 422,0 0 438,0 0 438,0 0 438,0 0 438,0 0 453,0 0 453,0 0 453,0 0 453,0 0 469,5 8 469,-5-8 469,0 0 469,0 0 484,0 0 484,0 0 484,0 0 484,0 0 500,0 0 500,0 0 500,0 0 500,0 0 516,0 0 516,0 0 516,0 0 516,0 0 516,0 0 531,0 0 531,0 0 531,0 0 531,0 0 547,0 0 547,0 0 547,0 0 547,0 0 563,0 0 563,0 0 563,0 0 563,0 0 578,0 0 578,0 0 578,0 0 578,0 0 594,0 0 594,0 0 594,0 0 594,0 0 609,0 0 609,0 0 609,0 0 609,0 0 625,0 0 625,0 0 625,0 0 625,0 0 641,0 0 641,0 0 641,0 0 641,0 0 641,0 0 656,0 0 656,0 0 656,0 0 672,0 0 672,0 0 672,0 0 672,0 0 672,0 0 688,0 0 688,0 0 688,0 0 688,0 0 703,0 0 703,0 0 703,0 0 719,0 0 719,0 0 719,0 0 719,0 0 719,0 0 734,0 0 734,0 0 734,0 0 734,0 0 750,0 0 750,0 0 750,0 0 750,0 0 766,0 0 766,0 0 766,0 0 766,0 0 781,0 0 781,0 0 781,0 0 781,0 0 797,0 0 797,0 0 797,0 0 797,0 0 813,0 0 813,0 0 813,0 0 813,0 0 828,0 0 828,0 0 828,0 0 828,0 0 844,0 0 844,0 0 844,0 0 844,0 0 844,0 0 859,0 0 859,0 0 859,0 0 859,0 0 875,0 0 875,0 0 875,0 0 875,0 0 891,0 0 891,0 0 891,0 0 891,0 0 906,0 0 906,0 0 906,0 0 906,0 0 922,0 0 922,0 0 922,0 0 922,0 0 938,0 0 938,0 0 938,0 0 938,0 0 953,0 0 953,0 0 953,0 0 953,0 0 969,0 0 969,0 0 969,0 0 969,0 0 984,0 0 984,0 0 984,0 0 984,0 0 1000,0 0 1000,0 0 1000,0 0 1000,0 0 1016,0 0 1016,0 0 1016,0 0 1016,0 0 1016,0 0 1031,0 0 1031,0 0 1031,0 0 1031,0 0 1047,0 0 1047,0 0 1047,0 0 1047,0 0 1063,0 0 1063,0 0 1063,0 0 1063,0 0 1078,0 0 1078,0 0 1078,0 0 1078,0 0 1094,0 0 1094,0 0 1094,0 0 1094,0 0 1109,0 0 1109,0 0 1109,0 0 1109,0 0 1125,0 0 1125,0 0 1125,0 0 1125,0 0 1125,0 0 1141,0 0 1141,0 0 1141,0 0 1141,0 0 1156,0 0 1156,0 0 1156,0 0 1172,0 0 1172,0 0 1172,0 0 1172,0 0 1172,0 0 1188,0 0 1188,0 0 1188,0 0 1188,0 0 1203,0 0 1203,0 0 1203,0 0 1203,0 0 1219,0 0 1219,0 0 1219,0 0 1219,0 0 1234,0 0 1234,0 0 1234,0 0 1234,0 0 1250,0 0 1250,0 0 1250,0 0 1250,0 0 1266,0 0 1266,0 0 1266,0 0 1266,0 0 1281,0 0 1281,0 0 1281,0 0 1281,0 0 1281,0 0 1297,0 0 1297,0 0 1297,0 0 1313,0 0 1313,0 0 1313,0 0 1313,0 0 1313,0 0 1328,0 0 1328,0 0 1328,0 0 1328,0 0 1344,0 0 1344,0 0 1344,0 0 1344,0 0 1359,0 0 1359,0 0 1359,0 0 1359,-34-4 1375,34 4 1375,-30 4 1375</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19781 5856 0,'10'-9'0,"-1"2"0,-1 1 16,-1 0 16,1 2 16,-2 0 16,-6 4 32,9-7 32,-9 7 32,7-4 32,-7 4 47,7-4 47,-7 4 47,0 0 47,7-4 47,-7 4 63,0 0 63,0 0 63,7-5 63,-7 5 79,0 0 79,0 0 79,0 0 79,0 0 94,0 0 94,6-4 94,-6 4 94,0 0 110,0 0 110,0 0 110,0 0 110,0 0 125,0 0 125,0 0 125,0 0 125,0 0 141,0 0 141,0 0 141,0 0 141,0 0 157,0 0 157,0 0 157,0 0 157,0 0 172,0 0 172,0 0 172,0 0 172,0 0 188,0 0 188,0 0 188,17 9 188,-17-9 188,4 6 204,-4-6 204,13 6 204,-3-1 204,8-1 219,0 0 219,0 0 219,5-2 235,13 2 235,4-2 235,1 0 235,2 0 235,3 0 250,-1-2 250,1-2 250,1 0 250,2 2 266,-4-4 266,1 4 266,-5-6 266,-5 4 282,-1-2 282,-3 0 282,2 0 282,-6 1 297,-9-1 297,0 0 297,-1 2 297,-2 0 297,-3 0 313,2-1 313,-4 2 313,-3 1 313,-8 0 329,17-3 329,-17 3 329,13-1 329,-13 1 344,0 0 344,14-2 344,-14 2 344,0 0 360,11 0 360,-11 0 360,0 0 360,0 0 375,17-2 375,-17 2 375,0 0 375,0 0 391,11 0 391,-11 0 391,0 0 391,0 0 407,12-3 407,-12 3 407,0 0 407,0 0 422,0 0 422,0 0 422,11-1 422,-11 1 438,0 0 438,0 0 438,0 0 438,0 0 454,0 0 454,13 0 454,-13 0 454,0 0 454,0 0 469,0 0 469,0 0 469,12-2 469,-12 2 485,0 0 485,0 0 485,0 0 485,0 0 500,0 0 500,0 0 500,0 0 500,0 0 516,9-2 516,-9 2 516,0 0 516,0 0 532,0 0 532,0 0 532,0 0 532,0 0 547,0 0 547,0 0 547,0 0 547,0 0 563,0 0 563,0 0 563,0 0 563,0 0 563,0 0 579,0 0 579,13-3 579,-13 3 594,0 0 594,0 0 594,0 0 594,0 0 594,0 0 610,0 0 610,0 0 610,0 0 610,0 0 625,0 0 625,0 0 625,0 0 625,0 0 641,0 0 641,0 0 641,0 0 641,0 0 657,0 0 657,0 0 657,0 0 657,0 0 672,0 0 672,0 0 672,0 0 672,0 0 688,0 0 688,0 0 688,0 0 688,0 0 704,0 0 704,0 0 704,0 0 704,0 0 704,0 0 719,0 0 719,0 0 719,0 0 719,0 0 735,0 0 735,0 0 735,0 0 750,0 0 750,0 0 750,0 0 750,0 0 750,0 0 766,0 0 766,0 0 766,0 0 766,0 0 782,0 0 782,0 0 782,0 0 782,0 0 797,0 0 797,0 0 797,0 0 797,0 0 813,0 0 813,0 0 813,0 0 813,0 0 829,0 0 829,0 0 829,0 0 829,0 0 844,0 0 844,0 0 844,0 0 844,0 0 860,0 0 860,0 0 860,0 0 860,0 0 860,0 0 875,0 0 875,0 0 875,0 0 875,0 0 891,0 0 891,0 0 891,0 0 891,0 0 907,0 0 907,0 0 907,0 0 907,0 0 922,0 0 922</inkml:trace>
  <inkml:trace contextRef="#ctx0" brushRef="#br0">2205 8325 0,'0'0'0,"0"0"0,2-8 0,-2 8 16,0 0 16,0 0 16,0 0 16,0 0 31,0 0 31,0 0 31,0 0 31,3-11 31,-3 11 47,0 0 47,0 0 47,0 0 62,0 0 62,0 0 62,0 0 62,0 0 62,6-10 78,-6 10 78,9-6 78,-9 6 78,25-12 94,-8 3 94,3 1 94,14-4 94,0-1 109,3-3 109,2-1 109,22-9 109,-8 1 125,13-4 125,0 3 125,4-3 125,-4 3 141,0 1 141,-13 8 141,-7 0 141,-1 5 141,-1 2 156,-1-2 156,-2 1 156,-2 0 156,-4 4 172,-8 1 172,-7 2 172,1-1 187,-4 2 187,2-1 187,-5 1 187,0-1 187,-14 4 203,20-6 203,-9 4 203,-11 2 203,23-4 219,-11 1 219,-12 3 219,29-5 219,-12 2 234,-4-1 234,-13 4 234,23-4 234,-14 2 250,-9 2 250,18-2 250,-18 2 266,16-3 266,-16 3 266,0 0 266,21-3 266,-21 3 281,0 0 281,13-3 281,-13 3 281,0 0 297,0 0 297,0 0 297,0 0 297,0 0 312,16-1 312,-16 1 312,0 0 312,0 0 328,0 0 328,0 0 328,0 0 328,0 0 344,0 0 344,0 0 344,0 0 344,0 0 359,0 0 359,0 0 359,0 0 359</inkml:trace>
  <inkml:trace contextRef="#ctx0" brushRef="#br0">3190 7988 0,'0'0'15,"0"0"15,0 0 15,0 0 31,0 0 31,0 0 31,0 0 31,0 0 47,0 0 47,0 0 47,0 0 47,0 0 47,35-21 62,-18 15 62,4-2 62,0 2 62,11-5 78,0 2 78,0 0 78,-7 1 93,-1 0 93,8-3 93,-7 3 93,-4 0 93,0 1 109,-3 1 109,0 0 109,2 0 109,-1-2 125,-4 4 125,2-4 125,-4 3 125,-1 0 140,-3 0 140,-9 5 140,18-8 140,-18 8 156,9-3 156,-9 3 156,11-5 156,-11 5 172,0 0 172,0 0 172,15-5 172,-15 5 172,0 0 187,0 0 187,0 0 187,0 0 203,13-2 203,-13 2 203,0 0 203,0 0 218,0 0 218</inkml:trace>
  <inkml:trace contextRef="#ctx0" brushRef="#br0">4743 8460 0,'0'0'0,"19"15"0,-10-9 15,-9-6 15,11 12 15,-11-12 15,14 12 31,-14-12 31,13 11 31,-13-11 31,17 10 47,-17-10 47,11 7 47,-11-7 47,11 6 62,-11-6 62,0 0 62,18 6 62,-18-6 62,0 0 78,0 0 78,41-23 78,-25 10 93,10-8 93,1-5 93,-3 0 93,-1-3 93,1 0 109,1 0 109,-3-3 109,-1 3 109,2-1 125,0 0 125,1-1 125,-1 2 125,-2 3 140,-1-3 140,-4 9 140,-2 3 140,-2 3 156,-1-1 156,1 1 156,-3 4 156,-1-1 172,1 3 172,-9 8 172,14-16 172,-7 10 187,-7 6 187,14-13 187,-14 13 187,14-8 203,-14 8 203,15-6 203,-15 6 203</inkml:trace>
  <inkml:trace contextRef="#ctx0" brushRef="#br0">7008 8403 0,'16'12'0,"0"-3"16,-3-1 16,-2 0 16,1-2 16,-12-6 16,20 6 31,-20-6 31,23 4 31,-23-4 47,37 0 47,-19-4 47,5-2 47,9-8 47,2-5 62,0-1 62,3-5 62,18-16 62,-3-5 78,5-1 78,-5 2 78,-3 2 78,0-2 94,-15 14 94,-6 3 94,-1 3 94,-4 2 109,-4 4 109,-6 5 109,0 2 109,-1-1 125,-3 4 125,0 2 125,-9 7 125,12-15 141,-12 15 141,11-10 141,-11 10 141,9-8 156,-9 8 156,0 0 156,10-8 156,-10 8 172,0 0 172,0 0 172,0 0 172,9-11 172,-9 11 187,0 0 187,0 0 187,0 0 203,0 0 203,0 0 203,0 0 203,0 0 219,0 0 219,0 0 219,0 0 219,36 13 219</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24247 5195 0,'18'-2'0,"-3"0"0,3 2 16,-4 0 16,0 0 16,6 0 16,-3 0 31,1 0 31,-1 0 31,1 4 31,-3-2 47</inkml:trace>
  <inkml:trace contextRef="#ctx0" brushRef="#br0">24683 7284 0,'0'0'0,"0"0"0,0 0 0,0 0 15,0 0 15,0 0 15,0 0 15,16-15 15,-16 15 31,12-5 31,0 3 31,5 1 31,5-1 47,-2 2 47,-1 0 47,1-2 47,15-1 62</inkml:trace>
  <inkml:trace contextRef="#ctx0" brushRef="#br0">27965 6868 0,'0'0'0,"0"0"15,0 0 15,0 0 15,0 0 15,0 0 31,0 0 31,0 0 31,0 0 31,0 0 47,0 0 47,0 0 47,0 0 47,0 0 47,0 0 62,0 0 62,0 0 62,0 0 78,0 0 78,0 0 78,12-6 78,-12 6 93,0 0 93,0 0 93,0 0 93,0 0 93,0 0 109,0 0 109,0 0 109,0 0 109,0 0 125,0 0 125,0 0 125,20 8 125,-20-8 140,0 0 140,0 0 140,0 0 140,0 0 156,0 0 156,0 0 156,0 0 156,0 0 172,0 0 172,0 0 172,0 0 172,0 0 172,0 0 187,0 0 187,0 0 187</inkml:trace>
  <inkml:trace contextRef="#ctx0" brushRef="#br0">27691 8937 0,'0'0'0,"0"0"0,4-10 16,-4 10 16,4-5 16,-4 5 16,10-4 31,-2 0 31,-8 4 31,31-5 31,-9 4 47,11-3 47,2 2 47,0 0 47,-3 0 47,3 0 63,-4-2 63,2 2 63,-5 2 63,-3 0 78,-7 0 78,1-2 78,-3 2 78,-4 0 94,0-2 94,-12 2 94,17 0 94,-17 0 109,10 0 109,-10 0 109,0 0 109,0 0 125</inkml:trace>
  <inkml:trace contextRef="#ctx0" brushRef="#br0">27768 8827 0,'0'0'0,"-7"-6"16,7 6 16,0 0 16,0 0 16,0 0 31,0 0 31,0 0 31,0 0 31,0 0 31,0 0 47,13 18 47,0-8 47,-1 5 47,0 1 63,-1 0 63,9 7 63,0 2 63,-1 0 78,1-1 78,0-1 78,-1 1 78,-3-6 94,-3-3 94,3-1 94,-6 0 94,6 0 110,-1-2 110,-2-1 110,3-3 110,-2-1 110</inkml:trace>
  <inkml:trace contextRef="#ctx0" brushRef="#br0">3198 3607 0,'0'0'0,"-9"-4"0,9 4 15,0 0 15,0 0 15,0 0 15,0 0 31,0 0 31,0 0 31,0 0 31,-9-6 47,9 6 47,0 0 47,0 0 47,0 0 62,0 0 62,0 0 62,0 0 62,0 0 78,0 0 78,0 0 78,0 0 78,0 0 93,0 0 93,-9-4 93,9 4 93,0 0 93,0 0 109,0 0 109,0 0 109,0 0 125,0 0 125,0 0 125,0 0 125,0 0 140,0 0 140,0 0 140,0 0 140,0 0 140,0 0 156,-8-6 156,8 6 156,0 0 156,0 0 172,0 0 172,0 0 172,0 0 172,0 0 187,0 0 187,0 0 187,0 0 187,21-6 203,-9 2 203,5-2 203,-1 3 203,3-4 218,1 4 218,0-3 218,-3 2 218,3-1 234,15-2 234,-5 1 234,-3 0 234,6-2 250,-1 0 250,1 0 250,0 2 250,2-2 265,0 0 265,1 3 265,-3-1 265,-1-2 265,1 2 281,-6 0 281,5 2 281,-7 0 297,-6 0 297,1 0 297,-1 0 297,-1 4 312,0-1 312,-3-2 312,1-1 312,0 3 312,-2 1 328,-14 0 328,23-2 328,-13-1 343,-10 3 343,19 0 343,-19 0 343,20 0 343,0 0 359,-3 0 359,1 0 359,-1 0 359,3 0 375,0 0 375,-1 0 375,3 0 375,-1 0 390,11 0 390,-3 0 390,-6 3 390,-3-6 406,2 3 406,-5 0 406,4 0 406,-1-2 422,1 2 422,-1 0 422,0 0 422,-1 0 422,-1 0 437,1 0 437,1-1 437,-2-1 437,-1 0 453,-3 2 453,-14 0 453,25 0 468,-13 0 468,-12 0 468,21-2 468,-9-1 468,-12 3 484,22-1 484,-12-1 484,5 2 484,1-2 500,-1 2 500,3-2 500,-3 2 500,-15 0 515,28-2 515,-10-2 515,-3 4 515,1-2 531,4 2 531,-1-2 531,-1 2 531,1-2 547,-1 0 547,0 0 547,-1 0 547,3 0 562,-3 2 562,3-2 562,-4 0 562,3 0 578,-5 0 578,-4 0 578,-10 2 578,20-2 593,-9-2 593,-11 4 593,17-2 593,-17 2 609,16-2 609,-16 2 609,16-2 609,-16 2 625,12-1 625,-12 1 625,13 0 625,-13 0 640,0 0 640,20-5 640,-20 5 640,0 0 640,15 0 656,-15 0 656,0 0 656,14-2 656,-14 2 672,0 0 672,0 0 672,12-1 672,-12 1 687,0 0 687,0 0 687,0 0 687,0 0 703,0 0 703,16 0 703,-16 0 703,0 0 718,0 0 718,0 0 718,0 0 718,0 0 734,0 0 734,0 0 734,0 0 734,0 0 750,0 0 750,0 0 750,0 0 750,-79 13 750,33-5 765,-19 4 765,-6 6 765,-5-4 765</inkml:trace>
  <inkml:trace contextRef="#ctx0" brushRef="#br0">3618 3638 0,'0'0'0,"36"-10"16,-19 9 16,18-8 16,0 4 16,7-3 31,-1-2 31,6 0 31,20-2 31,5-1 31,-2-5 47,3 2 47,-1 6 47,-2-3 47,-17 3 63,14-5 63,0 4 63,-17 3 78,-8 2 78,-1 0 78,0-2 78,2 6 78,-6-4 94,0 2 94,-2 0 94,0 0 109,-11 3 109,0 1 109,-5-2 109,1 2 109,-4-3 125,1 3 125,-17 0 125,29-2 125,-29 2 141,22 0 141,-22 0 141,17 0 141,-17 0 156,14 0 156,-14 0 156,0 0 156,19 0 172,-19 0 172,0 0 172,0 0 172,0 0 188,22 0 188,-22 0 188,0 0 188,0 0 203,0 0 203,0 0 203,0 0 203,18 0 203,-18 0 219,0 0 219,0 0 219,0 0 234,0 0 234,0 0 234,0 0 234,0 0 234,0 0 250,0 0 250,0 0 250,0 0 250,0 0 266,19 0 266,-19 0 266,0 0 266,0 0 281,0 0 281,0 0 281,0 0 281,0 0 297,0 0 297,0 0 297,0 0 297,0 0 313,0 0 313,0 0 313,0 0 313,0 0 328,0 0 328,0 0 328,0 0 328,0 0 344,16 2 344,-16-2 344,0 0 344,0 0 359,0 0 359</inkml:trace>
  <inkml:trace contextRef="#ctx0" brushRef="#br0">3533 10544 0,'-2'-7'0,"2"7"15,0 0 15,-4-6 15,4 6 15,0 0 31,0 0 31,0 0 31,-5-7 31,5 7 47,0 0 47,0 0 47,0 0 47,0 0 62,0 0 62,-5-6 62,5 6 62,0 0 78,0 0 78,0 0 78,0 0 78,0 0 93,0 0 93,0 0 93,0 0 93,0 0 109,0 0 109,0 0 109,0 0 109,12-9 125,-12 9 125,31-5 125,1-1 125,8-2 140,1 2 140,3-2 140,28-2 140,-4 1 140,5-4 156,1 4 156,-2-3 156,3 2 156,-1 0 172,-1 2 172,-3-2 172,-3 4 172,-14 2 187,-7 3 187,0-1 187,0 0 187,0-1 203,-4 3 203,-1 0 203,3 3 203,0-1 218,-4 1 218,-1-1 218,0 0 218,-2 1 234,1 0 234,-1 1 234,0 0 234,-2 0 250,0-2 250,0 0 250,-2 2 250,-7-2 265,-4 0 265,-2-2 265,-3 0 265,1 0 265,-5 2 281,-13-2 281,24 0 281,-24 0 281,15 0 297,-15 0 297,14 0 297,-14 0 312,0 0 312,15 2 312,-15-2 312,0 0 312,0 0 328,14 0 328,-14 0 328,0 0 328,0 0 343,0 0 343,0 0 343,0 0 343,0 0 359,14 2 359,-14-2 359,0 0 359,0 0 375,0 0 375,0 0 375,0 0 375,0 0 390,10 10 390</inkml:trace>
  <inkml:trace contextRef="#ctx0" brushRef="#br0">21823 11867 0,'21'2'15,"3"-2"15,0 0 15,-3 0 15,-2 2 31,11 0 31,-1 0 31,-5-2 31,-5-2 31,-1 0 47</inkml:trace>
  <inkml:trace contextRef="#ctx0" brushRef="#br0">14984 8762 0,'0'0'0,"0"0"0,-3-6 15,3 6 15,0 0 15,0 0 15,0 0 31,-5-4 31,5 4 31,0 0 31,0 0 47,0 0 47,-2-6 47,2 6 47,0 0 62,0 0 62,0 0 62,0 0 62,0 0 62,4-8 78,-4 8 78,6-2 78,-6 2 78,12-6 94,-3 4 94,-1-2 94,10 0 94,0-4 109,3 3 109,10-5 109,7 0 109,-5 2 125,2 0 125,-2-2 125,2 1 140,-1-1 140,4 0 140,-4 0 140,4-2 140,-3 2 156,0 0 156,2 0 156,-2 0 156,-4 3 172,2 1 172,-1-2 172,-7 2 172,-3 0 187,-2 4 187,-1 0 187,3-2 187,-2 2 203,-1 0 203,2 0 203,-4 2 203,3-2 219,0 0 219,1 2 219,-1-2 219,0 0 219,1 2 234,-1-2 234,0 2 234,2 0 234,2-2 250,7 1 250,-5-2 250,-4 1 250,-5 0 265,5 0 265,-4 1 265,1-1 265,-1-1 281,-1 1 281,-1 1 281,1-1 281,3 0 297,-7-1 297,1 1 297,-2 2 297,6-1 312,-1-1 312,-1 0 312,2 2 312,-1-2 328,1 0 328,-1 0 328,1-2 328,-1 2 328,-1 0 344,1 0 344,0 0 344,4 0 359,-4 0 359,0-2 359,3 2 359,0 0 359,-2 0 375,1-2 375,-1 4 375,2-2 375,-1 0 390,1-2 390,-3 3 390,3-4 406,0 3 406,-1 1 406,-1-1 406,-1 2 406,1-3 422,2 1 422,-3 2 422,3-2 422,-1 1 437,1-3 437,0 4 437,-1-3 437,1 2 453,3-1 453,-4-2 453,13 2 453,-7-2 469,-1 0 469,7 2 469,-5-2 469,7-2 484,-11 4 484,-3 0 484,1 0 484,-5 0 484,1 0 500,4 0 500,-1 0 500,-3 0 500,1 0 515,-1 0 515,1 2 515,-1-1 515,-2-1 531,0 2 531,-3-3 531,2 3 531,-13 0 547,26-2 547,-8 1 547,0 1 547,-1-2 562,-1 0 562,1 2 562,0-3 562,3 1 578,-2 1 578,2-1 578,-3 0 578,5 0 594,-3 2 594,1-4 594,-2 2 594,1 0 594,-3 0 609,-4 2 609,2-4 609,-1 4 625,-7-2 625,6 2 625,-12 0 625,13-2 625,-13 2 640,8-2 640,-8 2 640,12 0 656,-12 0 656,0 0 656,10-2 656,-10 2 672,0 0 672,9 0 672,-9 0 672,0 0 672,0 0 687,7-2 687,-7 2 687,0 0 687,0 0 703,0 0 703,0 0 703,0 0 703,0 0 719,0 0 719,0 0 719,0 0 719,13-2 734,-13 2 734,0 0 734,0 0 734,0 0 734,0 0 750,0 0 750</inkml:trace>
  <inkml:trace contextRef="#ctx0" brushRef="#br0">15191 12770 0,'0'0'0,"0"0"16,0 0 16,0 0 16,0 0 16,0 0 16</inkml:trace>
  <inkml:trace contextRef="#ctx0" brushRef="#br0">9346 9774 0,'6'-4'0,"-6"4"15,0 0 15,0 0 15,6-6 15,-6 6 31,0 0 31,0 0 31,10-2 31,-10 2 46,0 0 46,0 0 46,27 4 46,-19-2 62,2 0 62,0 2 62,1-2 62,5 2 78,-1 0 78,3 0 78,-8-1 78,4 2 78,-3-3 93,-5-1 93,3 1 93,0 3 109,-3-5 109,-6 0 109,13 3 109,-13-3 125,12 0 125,-12 0 125,0 0 125,17-5 125,-8 0 140,-3 0 140,7-7 140,1 0 140,-1-2 156,-2-2 156,2 0 156,7-7 156,-7 3 171,5-5 171,-4 5 171,0 0 171,-5 4 187,-1 0 187,3 3 187,-4-1 187,2 4 203,-3 0 203,-2 2 203,0 1 203,-2 0 218,4 2 218,-2-1 218,-4 6 218,2-8 234,-2 8 234,4-6 234,-4 6 234,2-6 234,-2 6 250,0 0 250,5-8 250,-5 8 250,0 0 265,4-4 265,-4 4 265,0 0 265,0 0 281,0 0 281,4-8 281,-4 8 281,0 0 296,0 0 296,3-6 296,-3 6 296,0 0 312,0 0 312,0 0 312,0 0 312,0 0 328,5-8 328,-5 8 328,0 0 328,0 0 343,0 0 343,0 0 343</inkml:trace>
  <inkml:trace contextRef="#ctx0" brushRef="#br0">21165 12946 0,'0'0'0,"0"0"0,0 0 0,0 0 16,0 0 16,0-10 16,0 10 16,0 0 32,0 0 32,0 0 32,0-7 32,0 7 32,0 0 47,0 0 47,0 0 47,0 0 47,0-8 63,0 8 63,0 0 63,0 0 63,0 0 63,0 0 79,0 0 79,0-9 79,0 9 94,0 0 94,0 0 94,0 0 94,0 0 110,6-5 110,-6 5 110,12-4 110,-2 0 125,8-4 125,1-2 125,12 0 125,0-4 125,-1 3 141,1-5 141,0 4 141,-1-2 141,1 0 157,0 3 157,-9-1 157,2 2 157,5-4 172,-5 4 172,-7 2 172,1-2 172,-7 5 188,1 0 188,0 0 188,-1 0 188,-5 2 204,-6 3 204,16-6 204,-16 6 204,10-4 219,-10 4 219,0 0 219,12-2 219,-12 2 235,0 0 235,0 0 235,0 0 235,0 0 250,0 0 250,0 0 250,0 0 250,0 0 250,11 10 266,-11-10 266,0 0 266,0 0 266,0 0 282,0 0 282,-3 10 282,3-10 297,0 0 297,0 0 297,0 0 297,0 0 297,-10 10 313,10-10 313,0 0 313,-10 5 313,10-5 329,-12 4 329,12-4 329,-14 6 329,14-6 344,-11 4 344,3 0 344,2-2 344,6-2 360,-14 4 360,10-2 360,4-2 360,-16 6 375,16-6 375,0 0 375,-15 6 375,15-6 391,-9 4 391,9-4 391,0 0 391,-13 4 407,13-4 407,0 0 407,-11 4 407,5-2 407,6-2 422,-12 5 422,4 0 422,8-5 422,-13 5 438,6-3 438,0 2 438,7-4 438,-10 6 454,3-3 454,7-3 454,-9 1 454,9-1 469,0 0 469,-7 6 469,7-6 469,0 0 485,0 0 485,0 0 485,0 0 485,0 0 500,25 2 500,-8-2 500,1 0 500,2-2 516,1 2 516,-1 0 516,2-2 516,-1 0 532,-1 2 532,1-2 532,0 2 532,-5 0 547,2-1 547,-2-2 547,0 3 547,-16 0 563,24-2 563,-15 0 563,-9 2 563,17-2 563,-17 2 579,18-1 579,-18 1 579,15 0 579,-15 0 594,16-5 594,-16 5 594,10-2 594,-10 2 610,0 0 610,0 0 610,16 0 610,-16 0 625,0 0 625,0 0 625,0 0 625</inkml:trace>
  <inkml:trace contextRef="#ctx0" brushRef="#br0">22565 12577 0,'-14'18'0,"4"-6"16,-1 1 16,4 2 16,3-4 16,-3 5 32,3-2 32,2 2 32,0-1 32,4 1 47,0 0 47,2-4 47,3-1 47,-3-1 63,12 0 63,-1 2 63,5-6 63,10 4 79,3-2 79,0-6 79,0 2 79,-1-4 79,6-6 94,-5 0 94,0-2 94,-7 2 110,6-4 110,-7 2 110,-5 3 110,-2-1 110,-8-1 125,1 2 125,-3-3 125</inkml:trace>
  <inkml:trace contextRef="#ctx0" brushRef="#br0">22602 12751 0,'0'0'0,"0"0"15,0 0 15,0 0 15,31-20 31,-11 14 31,-1-2 31,12 1 31,1-1 31,1 0 47,-2-2 47,-5 4 47,7-2 47,-4 0 62,4-2 62,-7 6 62,-4-2 62,-5 2 78,1 1 78,-1-4 78,-3 6 78,-4-1 94,0-3 94</inkml:trace>
  <inkml:trace contextRef="#ctx0" brushRef="#br0">19371 13526 0,'0'0'0,"0"0"15,0 0 15,2-10 15,-2 10 15,0 0 31,0 0 31,0 0 31,0 0 31,0 0 47,0 0 47,0 0 47,4-8 47,-4 8 62,0 0 62,0 0 62,0 0 62,16-1 78,-16 1 78,13 0 78,-13 0 78,20-2 93,-5 2 93,5-3 93,2 3 93,11-3 109,-2-1 109,3 2 109,-1-4 109,4 2 125,2-4 125,2 2 125,0 2 125,-4-6 140,5 0 140,-5 2 140,2 1 140,0-1 140,-4 4 156,3-2 156,-5 2 156,2 2 156,0 0 172,-9 2 172,-3 0 172,-2 0 172,1 2 187,9 0 187,2 0 187,-7-2 187,-4 2 203,-1-2 203,12 0 203,3 0 203,-17 0 218,16-2 218,-2 0 218,0-2 218,-7 0 218,9-4 234,-1 2 234,-1-2 234,-3 0 250,3 1 250,-10-1 250,0 1 250,-8 2 265,0 1 265,-1 2 265,-4-2 265,1 2 265,-5 0 281,6 0 281,-12 2 281,15-4 281,-15 4 297,11-2 297,-11 2 297,13-2 297,-13 2 312,0 0 312,11-2 312,-11 2 312,9-4 328,-9 4 328,0 0 328,11-2 328,-11 2 343,0 0 343,0 0 343,8-2 343,-8 2 359,0 0 359,0 0 359,0 0 359,0 0 375,0 0 375,0 0 375,0 0 375</inkml:trace>
  <inkml:trace contextRef="#ctx0" brushRef="#br0">19741 13741 0,'18'-6'0,"-3"2"15,3-2 15,-1-2 15,1 0 15,15-3 31,2-3 31,-1 0 31,6-2 31,0 4 47,1 1 47,0-5 47,2 4 47,-4 1 62,2-2 62,-1 4 62,-3-1 62,4 2 78,0 2 78,0 0 78,-4 0 78,0 0 94,3 0 94,-3 2 94,2 1 94,-6-2 94,0 3 109,-7 1 109,-4-4 109,-2 3 109,2 2 125,-2-1 125,-3-1 125,-4 2 125,2 0 140,-5 0 140,-10 0 140,19-2 140,-19 2 156,16-2 156,-16 2 156,10 0 156,-10 0 172,13-3 172,-13 3 172,0 0 172,0 0 187,12 0 187,-12 0 187,0 0 187,0 0 203,0 0 203,8-3 203,-8 3 203,0 0 203,0 0 219</inkml:trace>
  <inkml:trace contextRef="#ctx0" brushRef="#br0">32718 9545 0,'0'0'16,"-4"-8"16,4 8 16,-7-6 16,7 6 31,-6-4 31,6 4 31,-9-4 31,9 4 47,-7-4 47,7 4 47,0 0 47,-10-4 62,10 4 62,-7-3 62,7 3 62,0 0 62,-4-5 78,4 5 78,0 0 78,0 0 94,-7-5 94,7 5 94,0 0 94,0 0 94,9-10 109,0 6 109,5-6 109,17-4 109,-2 2 125,1 0 125,1 1 125,2-1 125,-3 0 141,1 2 141,-5 4 141,-5-2 141,-3 2 156,-2 1 156,-3 2 156,1-1 156,-3 3 172,-11 1 172,17-4 172,-8 4 172,-9 0 187,16 0 187,-16 0 187,15 0 187,-15 0 203,6 4 203</inkml:trace>
  <inkml:trace contextRef="#ctx0" brushRef="#br0">32871 9602 0,'0'0'16,"0"0"16,0 0 16,0 0 16,-4 4 32,4-4 32,0 0 32,0 0 32,0 0 47,0 0 47,0 0 47,44-4 47,-25 2 63,4-1 63,7-2 63,3 2 63,0-2 63,-7 1 79,-1 1 79,-4-2 79,10 2 79,-5-5 94,-4 2 94</inkml:trace>
  <inkml:trace contextRef="#ctx0" brushRef="#br0">33124 8492 0,'-7'-10'0,"2"2"0,1 0 15,4 8 15,-6-12 15,6 12 15,-2-10 31,2 10 31,0 0 31,-2-11 31,2 11 47,0 0 47,6-10 47,-6 10 47,13-8 62,-2 4 62,-11 4 62,19-4 62,4 4 78,-1 0 78,-3 1 78,3 4 78,-2 2 78,-3 1 94,1 0 94,2 4 94,-7 0 109,-1 2 109,2 0 109,-5 1 109,-1 3 125,-1-2 125,-2 0 125,-1-1 125,-2 2 125,-2-4 140,2-3 140,-2 0 140,0 0 140,2-4 156,-2-6 156,7 11 156,-7-11 156,2 8 172,-2-8 172,11 6 172,-11-6 172,27-2 187,-6-3 187,14-2 187,3-6 187,-3 1 203,2-2 203,2-2 203,-2 1 203,-1 3 219,-5-2 219,-1 2 219,-6 2 219</inkml:trace>
  <inkml:trace contextRef="#ctx0" brushRef="#br0">27873 15031 0,'0'0'0,"0"0"0,0 0 0,15-18 15,-15 18 15,0 0 15,0 0 15,3-7 31,-3 7 31,0 0 31,0 0 31,2-8 46,-2 8 46,0 0 46,0 0 46,2-8 62,-2 8 62,0 0 62,0 0 62,0 0 78,0 0 78,4-8 78,-4 8 78,0 0 78,2-4 93,-2 4 93,0 0 93,0 0 109,0 0 109,0 0 109,0 0 109,2-8 109,-2 8 125,0 0 125,0 0 125,0 0 125,0 0 140,0 0 140,0 0 140,0 0 140,2-7 156,-2 7 156,0 0 156,0 0 156,0 0 171,0 0 171,0 0 171,0 0 171,0 0 187,0 0 187,0 0 187,0 0 187,0 0 203,0 0 203,0 0 203,0 0 203,3-7 218,-3 7 218,0 0 218,0 0 218,0 0 218,0 0 234,0 0 234,0 0 234,6 26 234,-4-16 250,1 0 250,-1 8 250,2-3 250,-1 1 265,1 4 265,0-1 265,0 11 265,3-6 281,-2-6 281,-3-1 281,2 3 281,5 8 296,-3-1 296,1-3 296,-2-4 296,-1-2 312,2-3 312,1 1 312,-3 0 312,1-2 328,2 0 328,-5 1 328,4-1 328,-2-2 343,3-4 343,-5 1 343,3 0 343,-3-1 343,2-3 359,-4-5 359,7 14 359,-5-8 359,-2-6 375,4 10 375,-4-10 375,4 8 375,-4-8 390,2 6 390,-2-6 390,0 0 390,6 9 406,-6-9 406,0 0 406,2 7 406,-2-7 421,0 0 421,0 0 421,0 7 421,0-7 437,0 0 437,0 0 437,0 0 437,0 0 453,0 0 453,0 0 453,0 0 453,0 0 468,0 0 468,0 0 468,0 0 468,-8 8 468,8-8 484,0 0 484,0 0 484,0 0 484</inkml:trace>
  <inkml:trace contextRef="#ctx0" brushRef="#br0">27888 14998 0,'0'0'0,"0"0"15,0 0 15,0 0 15,0 0 15,-5-10 15,5 10 31,0 0 31,0 0 31,0 0 31,0 0 47,0 0 47,-6-8 47,6 8 47,0 0 62,0 0 62,0 0 62,0 0 62,0 0 78,0 0 78,-6-8 78,6 8 78,0 0 93,0 0 93,0 0 93,0 0 93,0 0 93,0 0 109,0 0 109,0 0 109,0 0 109,0 0 125,-21 18 125,17-10 125,-2 7 125,2 2 140,-3-2 140,0-1 140,3 4 140,-5-2 156,5-1 156,-2 1 156,0-2 156,2 2 172,2-5 172,-4 1 172,3-2 172,1-2 187,2-8 187,-4 14 187,0-8 187,4-6 203,-5 12 203,5-12 203,-2 5 203,2-5 218,0 0 218,-3 10 218,3-10 218,0 0 234,0 0 234,0 0 234,-4 10 234,4-10 250,0 0 250,0 0 250,0 0 250,0 0 250,0 0 265,0 0 265,0 0 265,0 0 281,0 0 281,-4 10 281,4-10 281,0 0 281,0 0 297</inkml:trace>
  <inkml:trace contextRef="#ctx0" brushRef="#br0">28026 15651 0,'0'0'0,"0"0"16,-15 0 16,15 0 16,0 0 16,0 0 16,0 0 31,-11 4 31,11-4 31,0 0 31,0 0 47,-13 2 47,13-2 47,0 0 47,-14 2 62,14-2 62,0 0 62,0 0 62,0 0 78,-19 0 78,19 0 78,0 0 78,0 0 94,0 0 94,-24 0 94,24 0 94,0 0 109,0 0 109,0 0 109,-20 0 109,20 0 125,0 0 125,0 0 125,0 0 125,-15 0 141,15 0 141,0 0 141,0 0 141,0 0 141,0 0 156,0 0 156,0 0 156,0 0 172,0 0 172,0 0 172,0 0 172,21-20 172,-12 14 187,6-2 187,1 1 187,1-2 187,1 1 203,2 1 203,-3-1 203,5 0 219,-3 2 219,1 2 219,1-2 219,-5 2 219,7 0 234,-3-2 234,-3 4 234,3-2 234,-5 3 250,3-4 250,-6 3 250,0-1 250,-2 1 266,-10 2 266,18-5 266,-18 5 266,13-1 281,-13 1 281,11-2 281,-11 2 281,0 0 297,11-2 297,-11 2 297,0 0 297,0 0 297,0 0 312,13-4 312,-13 4 312,0 0 312,0 0 328,0 0 328,0 0 328,0 0 328,9-2 344,-9 2 344,0 0 344,0 0 344,0 0 359,0 0 359,0 0 359</inkml:trace>
  <inkml:trace contextRef="#ctx0" brushRef="#br0">28381 15071 0,'2'-12'0,"-2"0"16,3 5 16,-3-3 16,0 10 16,0-17 16,-3 12 31,3 5 31,0-16 31,0 16 31,3-10 47,-3 10 47,-3-8 47,3 8 47,0 0 63,0-14 63,0 14 63,0 0 63,-2-10 78,2 10 78,0 0 78,-3-9 78,3 9 94,0 0 94,-2-6 94,2 6 94,0 0 109,0 0 109,0 0 109,0 0 109,0 0 125,0 0 125,0 0 125,0 0 125,0 0 141,0 0 141,-10 23 141,10-23 141,0 24 156,0-8 156,0-1 156,2 3 156,0 0 172,0 10 172,2-5 172,3-1 172,-2-6 172,5 13 188,-1-7 188,0-2 188,-2-7 188,1 7 203,4-5 203,-4 0 203,5 1 203,-2-2 219,2 1 219,0-1 219,1-2 219,-2 0 234,2 0 234,1-5 234,1 1 234,-6-1 250,6 0 250,-5-3 250,-1-2 250,2 0 266,-12-2 266,17 2 266,-17-2 266,0 0 281,24-6 281,-24 6 281,13-6 281,-13 6 281,12-5 297,-6-2 297,-6 7 297,8-9 297,-3 3 313,-5 6 313,7-12 313,-3 4 313,-2-2 328,-2 10 328,7-15 328,-5 7 328,0-8 344,0 2 344,0 2 344,0 2 344,0-2 359,2-1 359,-4-2 359,2 4 359,-2-1 375,0 2 375,0-4 375,-2 1 375,-2 3 391,2-2 391,2 12 391,-2-18 391,0 11 406,-2-3 406,2 2 406,-3 0 406,3-1 422,-2 0 422,0 1 422,2 2 422,-3-2 438,5 8 438,-9-16 438,5 11 438,0-3 438,-3 0 453,2 0 453,3 0 453,-2 0 453,-1 0 469,1-2 469,2 5 469,-2-4 469,-4 1 484,8 8 484,-4-13 484,2 5 484,-2 0 500,4 8 500,-7-14 500,5 8 500,2 6 516,-6-8 516,4 2 516,2 6 516,-8-9 531,8 9 531,-4-6 531,4 6 531,0 0 547,-4-8 547,4 8 547,0 0 547,0 0 547,-4-8 563,4 8 563,0 0 563,0 0 563,0 0 578,-4-8 578,4 8 578,0 0 578,0 0 594,0 0 594,0 0 594,0 0 594,-5-8 609,5 8 609,0 0 609,0 0 609,0 0 625,0 0 625,0 0 625,0 0 625,0 0 641,0 0 641,0 0 641,0 0 641,0 0 656,-7-4 656,7 4 656,0 0 656,0 0 672,0 0 672,0 0 672,0 0 672,0 0 672,3 22 688,-3-22 688,2 17 688,0-7 703,3 5 703,-1 0 703,0-1 703,2 4 703,2-3 719,-2 1 719,0 0 719,1-2 719,-3 2 734,2-1 734,4-1 734,-6-2 734,2 4 750,1-5 750,0 4 750,0-4 750,1 3 766,-4 0 766,3-4 766,0 1 766,-3 1 781,0-2 781,1 2 781,-1-4 781,-4-8 797,8 14 797,-4-6 797,-4-8 797,8 11 813,-6-2 813,-2-9 813,11 11 813,-11-11 813,4 8 828,-4-8 828,5 8 828,-5-8 828,4 6 844,-4-6 844,0 0 844,7 10 844,-7-10 859,0 0 859,0 0 859,6 10 859,-6-10 875,0 0 875,0 0 875,4 7 891,-4-7 891,0 0 891,7 8 891,-7-8 891,0 0 906,0 0 906,5 8 906,-5-8 906,0 0 922,0 0 922,4 6 922,-4-6 922,0 0 938,0 0 938,0 0 938,4 6 938,-4-6 953,0 0 953,0 0 953,0 0 953,0 0 969,0 0 969,0 0 969,0 0 969,0 0 969,0 0 984,0 0 984,0 0 984,0 0 984,0 0 1000,0 0 1000,0 0 1000,0 0 1000,7 10 1016,-7-10 1016,0 0 1016</inkml:trace>
  <inkml:trace contextRef="#ctx0" brushRef="#br0">29141 14933 0,'0'0'15,"0"0"15,0 0 15,0 0 15,0 0 31,0 0 31,0 0 31,0 0 31,0 0 47,0 0 47,2 10 47,-2-10 47,0 0 62,0 0 62,16 4 62,-16-4 62,19 0 78,-19 0 78,20-2 78,-20 2 78,37-4 78,-17 1 94,-3 2 94,3-1 94,-4-2 94,1 2 109,1 0 109,-3 2 109,0-2 125,-15 2 125,25-2 125,-15 0 125,-10 2 125,17-2 140,-17 2 140,16 0 140,-16 0 140,0 0 156,15-2 156,-15 2 156,0 0 156,12-2 172,-12 2 172,0 0 172,0 0 172,0 0 187,0 0 187,0 0 187,0 0 187,0 0 203</inkml:trace>
  <inkml:trace contextRef="#ctx0" brushRef="#br0">29189 15115 0,'0'0'0,"0"0"0,0 0 16,0 0 16,25 5 16,-25-5 16,12 4 31,-12-4 31,15 2 31,-15-2 31,18 6 31,-18-6 47,20 2 47,-3 0 47,1-2 63,-18 0 63,29 0 63,-12 2 63,-17-2 63,28-2 78,-28 2 78,20 2 78,-20-2 78,17 0 94,-17 0 94,18 0 94,-18 0 94,0 0 110,22-2 110,-22 2 110,0 0 110,17-2 125,-17 2 125,0 0 125,0 0 125,0 0 141,16 0 141,-16 0 141,0 0 141</inkml:trace>
  <inkml:trace contextRef="#ctx0" brushRef="#br0">30124 14868 0,'-2'-8'0,"2"8"0,0 0 15,-2-10 15,2 10 15,0 0 15,-4-8 31,4 8 31,-2-6 31,2 6 31,0 0 47,-2-10 47,2 10 47,0 0 47,-5-10 47,5 10 62,0 0 62,-2-8 62,2 8 78,-3-7 78,3 7 78,-2-10 78,2 10 78,-4-8 94,4 8 94,-4-14 94,4 8 94,0 6 109,-5-14 109,3 6 109,2 8 109,-2-13 125,-2 6 125,4 7 125,-2-11 125,2 11 140,-2-12 140,2 12 140,-6-10 140,6 10 156,-2-8 156,2 8 156,-4-8 156,4 8 156,-2-8 172,2 8 172,0 0 172,-4-8 187,4 8 187,0 0 187,0 0 187,0 0 203,-4-5 203,4 5 203,0 0 203,0 0 203,0 0 219,-5 33 219,3-17 219,2 13 219,0-7 234,0 10 234,4-9 234,-4-1 234,5 8 250,-1 0 250,0-7 250,2-5 265,0-2 265,2-3 265,-1 3 265,-1-2 265,3 0 281,-2-4 281,1-2 281,-1 0 281,4-3 297,-2-1 297,5 4 297,4-4 297,3-2 312,-9-2 312,-12 0 312,31 0 312,-15-2 312,-16 2 328,27-6 328,-15 3 328,1-4 328,-5 2 344,-1-1 344,-7 6 344,13-12 344,-9 4 359,8-2 359,-8-2 359,3 2 359,-5-2 375,0-1 375,2-5 375,-2 2 375,-2 0 390,0-1 390,0-1 390,2 0 390,-4-2 406,-2 3 406,2-1 406,0-2 406,0 2 422,-7-2 422,5 3 422,1-1 422,-4 0 437,1 3 437,2-1 437,0 0 437,1 2 453,-1 0 453,1 4 453,-1 1 453,2 3 469,0-2 469,-3 0 469,1 0 469,4 8 469,-4-12 484,4 12 484,-6-10 484,6 10 500,-4-6 500,4 6 500,0 0 500,-4-10 500,4 10 515,0 0 515,0 0 515,-4-5 515,4 5 531,0 0 531,0 0 531,0 0 531,0 0 547,-2 23 547,6-7 547,0 0 547,-2 4 562,2 0 562,4 9 562,-2 0 562,3 1 578,-2-1 578,4 1 578,-1-4 578,-3-2 594,4 3 594,-2-3 594,-1-6 594,4 10 609,1-7 609,-7-3 609,3 0 609,-2-3 609,1-1 625,-3 0 625,6 0 625,-7-3 625,1-1 640,-1-2 640,0 2 640,0-4 640,-4-6 656,8 14 656,-6-8 656,-2-6 656,6 10 672,-4-2 672,-2-8 672,0 0 672,9 10 687,-9-10 687,0 0 687,2 7 687,-2-7 703,0 0 703,0 0 703,0 0 703,4 8 719,-4-8 719,0 0 719,0 0 719,0 0 719,0 0 734,0 0 734,0 0 734,0 0 734,0 0 750,0 0 750,0 0 750,0 0 765,0 0 765,0 0 765</inkml:trace>
  <inkml:trace contextRef="#ctx0" brushRef="#br0">30791 14589 0,'0'0'0,"0"0"15,0 0 15,0 0 15,0 0 15,0 0 31,24 34 31,-18-20 31,3 2 31,-1-5 31,2 3 47,-6-2 47,5-4 47,-5 2 62,0-2 62,0-4 62,2 4 62,-6-8 78,8 8 78,-8-8 78,8 5 78,-8-5 78,14 0 94,-14 0 94,0 0 94,33-15 94,-16 3 109,5-12 109,2-2 109,1-1 109,0-5 125,2-1 125,1-3 125,11-11 125,-8 5 140,-2 11 140,-1-3 140,1 3 140,-3 3 156,-2 0 156,1 3 156,-6 1 156,-1 6 172,-3 5 172,-2 1 172,-6 2 172,3 2 187,-2 0 187,0 4 187,-8 4 187,9-10 203,-9 10 203,8-8 203,-8 8 203,7-3 203,-7 3 219,0 0 219,0 0 219,0 0 219,13-4 234,-13 4 234,0 0 234,0 0 234,0 0 250,0 0 250,0 0 250,-4 25 250,-5-11 265</inkml:trace>
  <inkml:trace contextRef="#ctx0" brushRef="#br0">31149 14880 0,'0'0'16,"0"0"16,6 8 16,-6-8 16,0 0 31,2 7 31,-2-7 31,0 0 31,0 0 47,8 8 47,-8-8 47,0 0 47,11 2 63,-11-2 63,20-2 63,-2-2 63,-1-2 78,3-2 78,8-6 78,3-1 78,-2-3 94,-2 1 94,0-3 94,-1 0 94,-4-4 94,0 1 109,0-3 109,4 4 109,-8-2 109,-5 5 125,3 1 125,-6 4 125,3 0 125,-4 1 141,-2 1 141,1 2 141,-4 2 141,-1 0 156,2 2 156,-5 6 156,6-11 156,-6 11 172,4-9 172,-4 9 172,5-6 172,-5 6 188,0 0 188,0 0 188,6-9 188,-6 9 203,0 0 203,0 0 203,0 0 203,0 0 203,0 0 219,0 0 219</inkml:trace>
  <inkml:trace contextRef="#ctx0" brushRef="#br0">13949 8359 0,'0'0'15,"0"0"15,0 0 15,0 0 15,0 0 31,0 0 31,0 0 31,0 0 31,0 0 46</inkml:trace>
  <inkml:trace contextRef="#ctx0" brushRef="#br0">13884 8634 0,'0'0'15,"0"0"15,0 0 15,0 0 15,0 0 15,0 0 31,0 0 31,0 0 31,0 0 31,0 0 47,0 0 47,0 0 47,0 0 47,-14-22 62,14 22 62,0 0 62,0 0 62,0 0 78,14-10 78,-14 10 78,17-6 78,3 0 93,0 1 93,13-2 93,-3 4 93,5-5 109,0 1 109,6 4 109,-3-1 109,-1-2 125,3 2 125,-3 2 125,3-2 125,-1 2 125,-2 0 140,-2 0 140,0 2 140,0-2 156,-3 2 156,4 2 156,-9-2 156,-2 2 156,6 0 172,-7-2 172,-2 0 172,1 0 172,-4 0 187,3 2 187,-22-2 187,33-2 187,-18 2 203,2 0 203,-17 0 203,23 2 203,-13-2 218,-10 0 218,0 0 218,18 0 218,-18 0 234,0 0 234,13 2 234,-13-2 234,0 0 250,0 0 250,16 0 250,-16 0 250,0 0 265,0 0 265,0 0 265,12 2 265,-12-2 281,0 0 281,0 0 281,0 0 281,0 0 281,0 0 297,0 0 297</inkml:trace>
  <inkml:trace contextRef="#ctx0" brushRef="#br0">14561 8707 0,'32'-5'0,"1"2"0,-6-1 15,5 0 15,3 2 15,-2-2 15,4 2 15,-2 0 31,1 2 31,-3 0 31,-8 2 31,6-2 47,-3 0 47,-5 4 47,-3-2 47,1 0 62,-1 0 62,0-2 62,-3 4 62,1-2 78,-1 0 78,-1-1 78,-1-1 78,-2 3 78,-13-3 94,17 2 94,-17-2 94,16 3 109,-16-3 109,11 2 109,-11-2 109,0 0 125,0 0 125,0 0 125,0 0 125,16 0 125,-16 0 140,0 0 140,0 0 140,0 0 140,0 0 156,0 0 156,0 0 156,-55 0 172,32 3 172,-12 0 172,1 1 172,-6 1 172,0-2 187,1 5 187,-2 0 187</inkml:trace>
  <inkml:trace contextRef="#ctx0" brushRef="#br0">14604 8799 0,'-24'2'0,"0"-2"0,4 2 0,0 0 15,1 0 15,-1 2 15,3-2 15,-3-2 31,0 2 31,5-2 31,-1 2 31,4 0 46,12-2 46,-23-2 46,23 2 46,-17 0 62,17 0 62,0 0 62,-20 0 62,20 0 78,0 0 78,-20 0 78,20 0 78,0 0 78,-12-2 93,12 2 93,0 0 93,0 0 93,0 0 109,-16 0 109,16 0 109,0 0 109,0 0 125,0 0 125,0 0 125,0 0 125,0 0 140,0 0 140,0 0 140,0 0 140,0 0 156,0 0 156,57-6 156,-35 4 156,11-2 171,2-2 171,2 1 171,1-2 171,1-1 171,2 1 187,0 1 187,4-4 187,0 0 203,-2 0 203,2-2 203,-3 2 203,4 0 218,-5 1 218,1-1 218,-2 2 218,-3 0 218,1-2 234,-6 3 234,-6 0 234,-4 4 234,-2-2 250,-7 2 250,1-1 250,-4 1 250,-10 3 265,15-3 265,-15 3 265,12-2 265,-12 2 281,0 0 281,0 0 281,0 0 281,0 0 296,0 0 296,0 0 296,0 0 296,-31 23 312,15-16 312,-5 0 312,-10 3 312,-2-4 328,1 2 328,-6 0 328,-1-2 328,1 1 343,-1 0 343,-5 1 343,-2-5 343,4 4 359,-1-6 359,-2 3 359,2 0 359,2-2 359,1-2 375,3 2 375,2-2 375,10 0 375,1 0 390,3 0 390,1 0 390,3 0 390,3 0 406,14 0 406,-24 0 406,13-2 406,11 2 421,-18-2 421,18 2 421,-15-2 421,15 2 437,0 0 437,-20 2 437,20-2 437,0 0 453,0 0 453,-17 0 453,17 0 453,0 0 468,0 0 468,0 0 468,0 0 468,0 0 484,0 0 484,0 0 484,0 0 484,0 0 484,0 0 500,48 4 500,-17-6 500,4 2 500,0-2 515,2 2 515,3-2 515,1-2 531,-3 1 531,3-4 531,-2 4 531,4-4 531,-2 2 546,2 1 546,-3-4 546,-3 2 546,0-2 562,-2 0 562,-4 4 562,-4 0 562,-5 2 578,-5-2 578,-2 0 578,-2 3 578,-3-1 593,-10 2 593,17-5 593,-17 5 593,12-2 609,-12 2 609,0 0 609,0 0 609,0 0 625,0 0 625,0 0 625,0 0 625,0 0 640,-49 22 640,24-14 640,-10 2 640,0 0 640,-4-1 656,-3-1 656,1 2 656,2 2 656,-4-2 671,-2 0 671,0 0 671,8-5 671,-4 2 687,6-4 687,1 2 687,9-3 687,5-1 703,2 1 703,3-4 703,15 2 703,-22 0 718,22 0 718,-17-1 718,17 1 718,0 0 734,-16 0 734,16 0 734,0 0 734,0 0 750,-8-7 750,8 7 750,0 0 750,0 0 765,0 0 765,0 0 765,0 0 765,26-10 765,-26 10 781,17-1 781,-17 1 781,27 0 796,-10 0 796,0 0 796,1 0 796,-1 0 796,3 1 812,-2-2 812,-1 2 812,1-1 812,-5 0 828,-13 0 828,26 0 828,-15 0 828,-11 0 843,20 0 843,-20 0 843,20 0 843,-20 0 859,13 0 859,-13 0 859,0 0 859,18-1 875,-18 1 875,0 0 875,13 0 875,-13 0 890,0 0 890,0 0 890,0 0 890,15-2 906,-15 2 906,0 0 906,0 0 906,11-4 921,-11 4 921,0 0 921,0 0 921,0 0 921,0 0 937,0 0 937,0 0 937</inkml:trace>
  <inkml:trace contextRef="#ctx0" brushRef="#br0">21124 15485 0,'0'0'0,"0"0"0,-3-10 0,3 10 16,0 0 16,0 0 16,-4-11 32,4 11 32,0 0 32,-4-5 32,4 5 32,0 0 47,0 0 47,0 0 47,-5-10 47,5 10 63,0 0 63,0 0 63,0 0 63,0 0 79,2-11 79,-2 11 79,0 0 79,5-8 94,-5 8 94,4-8 94,-4 8 94,5-6 110,-5 6 110,4-7 110,-4 7 110,0 0 125,4-9 125,-4 9 125,0 0 125,0 0 141,6-6 141,-6 6 141,0 0 141,0 0 157,6-7 157,-6 7 157,0 0 157,0 0 157,10-8 172,-10 8 172,0 0 172,9-5 188,-9 5 188,0 0 188,13-5 188,-13 5 188,0 0 204,19-4 204,-19 4 204,16-4 204,-5 2 219,7-2 219,-1 0 219,1-2 219,1 0 235,12-4 235,-3 0 235,5 0 235,-5-1 250,3 3 250,2-4 250,3 2 250,-1 2 266,2-2 266,-2 2 266,2 1 266,-2 1 282,7-1 282,-5 4 282,0-1 282,-2-2 297,5 2 297,-5 0 297,4 0 297,-4 2 297,0 0 313,2-2 313,-1 2 313,-3 0 313,-1-4 329,3 2 329,0 1 329,-2-2 329,0 3 344,0-1 344,-1-5 344,1 4 344,2 0 360,3-2 360,-3 0 360,-2 2 360,0-2 375,2 0 375,-1 0 375,-1 2 375,2 1 391,-1-2 391,-1 2 391,0-1 391,-3 1 407,1 0 407,-3 1 407,-4 0 407,9 2 422,-9-4 422,-2 2 422,0 2 422,-3 0 438,4 0 438,11 0 438,-9-2 438,-3 4 438,-3 0 454,-1-2 454,15 0 454,-7 0 454,-5-2 469,2 2 469,-5 0 469,1 0 469,1-2 485,2 0 485,-1 0 485,-1-2 485,0 2 500,-1 0 500,3 0 500,-1 0 500,-4 0 516,3-4 516,-6 2 516,7 0 516,-4 2 516,0-4 532,1 2 532,-1 1 532,-1-2 547,1 2 547,3-2 547,-4 3 547,1-3 563,-1 3 563,1-2 563,1 0 563,-1-2 563,-4 4 579,-2 0 579,0 0 579,-11 2 579,20-6 594,-20 6 594,13-2 594,-13 2 594,15-2 610,-15 2 610,11-2 610,-11 2 610,0 0 625,16-4 625,-16 4 625,0 0 625,0 0 641,12-2 641,-12 2 641,0 0 641,0 0 657,0 0 657,0 0 657,0 0 657,0 0 672,0 0 672,0 0 672,0 0 672,0 0 688,0 0 688,0 0 688,0 0 688</inkml:trace>
  <inkml:trace contextRef="#ctx0" brushRef="#br0">28188 15524 0,'0'0'0,"-11"-3"15,11 3 15,-8-6 15,8 6 15,0 0 15,-12-2 31,12 2 31,0 0 31,0 0 31,-10-6 47,10 6 47,0 0 47,0 0 47,-11-4 62,11 4 62,0 0 62,0 0 62,0 0 78,0 0 78,0 0 78,0 0 78,-24 8 93,24-8 93,-7 8 93,0-3 93,1 2 109,-3-2 109,3 3 109,-2-1 109,-6 2 125,3 1 125,1-4 125,-2 0 125,-2 3 140,-1 0 140,7-3 140,-6-3 140,6 4 156,-1-4 156,9-3 156,-16 6 156,8-4 156,8-2 172,-16 4 172,16-4 172,-15 4 172,15-4 187,-11 4 187,11-4 187,-13 2 187,13-2 203,0 0 203,-13 2 203,13-2 203,0 0 218,-12 4 218,12-4 218,0 0 218,0 0 234,-10 2 234,10-2 234,0 0 234,0 0 250,0 0 250,0 0 250,-13 2 250,13-2 265,0 0 265,0 0 265,0 0 265,0 0 281,0 0 281,0 0 281,0 0 281,-14 2 297,14-2 297,0 0 297,0 0 297,0 0 312,0 0 312,0 0 312,0 0 312,0 0 312,0 0 328,0 0 328,0 0 328,0 0 328,0 0 343,0 0 343,0 0 343,0 0 343,0 0 359,0 0 359,0 0 359,0 0 359,18-20 375,-18 20 375,0 0 375,9-2 375,-9 2 390</inkml:trace>
  <inkml:trace contextRef="#ctx0" brushRef="#br0">20269 15240 0,'-4'-8'0,"4"8"0,0 0 16,0 0 16,0 0 16,0 0 16,0 0 31,0 0 31,0 0 31,0 0 31,0 0 47,0 0 47,0 0 47,0 0 47,0 0 63,0 0 63,0 0 63,0 0 63,0 0 78,-13 15 78,13-15 78,0 0 78,0 0 94,0 0 94,0 0 94,0 0 94,0 0 94,0 0 110,0 0 110,0 0 110,0 0 110,0 0 125,0 0 125,0 0 125,0 0 125,0 0 141,0 0 141,37 0 141,-18 2 141,1-7 156,0 3 156,13 7 156,-7-8 156,9 1 172,0 2 172,0 0 172,4 0 172,-1-2 188,-1 1 188,3 1 188,-1 0 188,-1 1 203,1-2 203,0 1 203,-2-2 203,3 0 219,-1-1 219,1 3 219,-6-1 219,1-3 219,1 4 235,-3 0 235,0-5 235,-7 8 250,-5-1 250,-3-2 250,2 0 250,0 0 250,0 2 266,-1-4 266,1 4 266,0-2 266,1 0 281,-1 0 281,13 0 281,-7 0 281,-1-2 297,7-3 297,1 4 297,-6-3 297,8 2 313,-5-2 313,5-2 313,-2 0 313,0 2 328,0-2 328,2 2 328,-9-2 328,7 2 344,-5 1 344,-6-2 344,11 3 344,-6 1 360,5-3 360,-7 4 360,-6 0 360,1-4 360,0 4 375,-3 0 375,1-2 375,-1 2 375,3 0 391,-5 0 391,3 0 391,0-2 406,-1 2 406,1 2 406,1-4 406,1 2 406,-2-2 422,1 0 422,1 0 422,-3 2 422,5-2 438,-2 0 438,1 0 438,-1 0 438,3 0 453,-2 0 453,-3 2 453,4-2 453,-3 0 469,1 0 469,-2 4 469,-3-4 469,1 2 485,-4 0 485,1 0 485,-1-2 485,-12 2 500,19 0 500,-8 0 500,-11 0 500,17 0 516,-17 0 516,16 0 516,-16 0 516,17 0 516,-17 0 531,18 0 531,-18 0 531,16 0 531,-16 0 547,17 0 547,-11 2 547,-6-2 547,16 2 563,-16-2 563,17 0 563,-17 0 563,12-2 578,-12 2 578,0 0 578,17 0 578,-17 0 594,18 0 594,-18 0 594,12-2 594,-12 2 610,0 0 610,14-2 610,-14 2 610,0 0 625,0 0 625,15-4 625,-15 4 625,0 0 641,8 0 641,-8 0 641,0 0 641,0 0 656,0 0 656,10-2 656,-10 2 656,0 0 672,0 0 672,0 0 672,0 0 672,0 0 672,10-2 688,-10 2 688,0 0 688,0 0 703,0 0 703,0 0 703,0 0 703,0 0 719,0 0 719,0 0 719,0 0 719,12-1 719,-12 1 735,0 0 735,0 0 735,0 0 735,0 0 750,0 0 750,0 0 750,0 0 750,0 0 766,0 0 766,0 0 766,4-7 766,-4 7 781,0 0 781,0 0 781,0 0 781,0 0 781,0 0 797,0 0 797,0 0 797,0 0 797,0 0 813,0 0 813,0 0 813,0 0 828,0 0 828,0 0 828,0 0 828,0 0 828,0 0 844,0 0 844,0 0 844,0 0 844,0 0 860,-16-8 860,16 8 860,0 0 860,0 0 875,0 0 875,0 0 875,0 0 875,-8-3 891,8 3 891,0 0 891,0 0 891,0 0 906,0 0 906,-14 0 906,14 0 906,0 0 922,0 0 922,0 0 922,-10-2 922,10 2 938,0 0 938,0 0 938,0 0 938,0 0 938,0 0 953,-13 0 953,13 0 953,0 0 969,0 0 969,0 0 969,0 0 969,0 0 969,0 0 985,0 0 985,0 0 985,-12-2 985,12 2 1000,0 0 1000,0 0 1000,0 0 1000,0 0 1016,0 0 1016,0 0 1016,0 0 1016,0 0 1031,0 0 1031,0 0 1031,0 0 1031,-15-3 1047,15 3 1047,0 0 1047,0 0 1047,0 0 1047,0 0 1063,0 0 1063,0 0 1063,0 0 1078,0 0 1078,0 0 1078,0 0 1078,0 0 1078,0 0 1094,0 0 1094,-11 0 1094,11 0 1094,0 0 1110,0 0 1110,0 0 1110,0 0 1110,0 0 1125,0 0 1125,0 0 1125,0 0 1125,0 0 1141,0 0 1141,0 0 1141,0 0 1141,0 0 1156,0 0 1156,0 0 1156,0 0 1156,0 0 1172,0 0 1172,-9-3 1172,9 3 1172,0 0 1188,0 0 1188,0 0 1188,0 0 1188,0 0 1188,0 0 1203,0 0 1203,0 0 1203,0 0 1219,0 0 1219,0 0 1219,0 0 1219,0 0 1219,0 0 1235,0 0 1235,0 0 1235,0 0 1235,0 0 1250,0 0 1250,0 0 1250,0 0 1250,0 0 1266,-6-7 1266,6 7 1266,0 0 1266,0 0 1281,0 0 1281,0 0 1281</inkml:trace>
  <inkml:trace contextRef="#ctx0" brushRef="#br0">13839 8817 0,'-12'-2'0,"12"2"15,0 0 15,0 0 15,0 0 15,-11 0 31,11 0 31,0 0 31,0 0 31,0 0 31,0 0 47,0 0 47,-14-2 47,14 2 47,0 0 62,0 0 62,0 0 62,0 0 62,0 0 78,0 0 78,0 0 78,0 0 78,0 0 93,-10-2 93,10 2 93,0 0 93,0 0 109,0 0 109,0 0 109,0 0 109,0 0 125,0 0 125,0 0 125,0 0 125,0 0 140,0 0 140,0 0 140,0 0 140,0 0 140,0 0 156,0 0 156,0 0 156,0 0 156,0 0 172,0 0 172,0 0 172,0 0 187,26-8 187,-26 8 187,17-2 187,-17 2 187,16-2 203,-8 0 203,3 2 203,-11 0 203,22-2 218,-4 1 218,1-1 218,-1-1 218,-1 1 234,1-1 234,2 3 234,-3-5 234,1 3 250,1 1 250,-1-1 250,4 0 250,-5 0 265,1-2 265,1 2 265,1-2 265,-2 0 281,1 0 281,-1 2 281,-1-2 281,1 2 297,-5 0 297,1 0 297,-4 0 297,0 0 297,-10 2 312,19-2 312,-11 2 312,-8 0 312,20-4 328,-9 4 328,-11 0 328,20 0 343,-9-2 343,-11 2 343,26 0 343,-10 0 343,-3-1 359,-2 1 359,6 0 359,-1-3 359,-3 3 375,5-2 375,-3 0 375,2 4 375,0-4 390,-1 2 390,-3 0 390,-13 0 390,22 0 406,-13-2 406,-9 2 406,18 0 406,-18 0 422,21 0 422,-12 0 422,-9 0 422,19 0 437,-19 0 437,18 0 437,-7 0 437,7 2 453,-5-2 453,0 2 453,-2-2 453,7 0 453,1 0 468,-1 0 468,2 2 468,-1-2 468,-1 0 484,1 0 484,-1 0 484,2 0 484,-1 0 500,-1 3 500,-1-3 500,1 1 500,0-1 515,-3 0 515,3 2 515,-3-2 515,-3 2 531,0-2 531,-1 2 531,7-2 531,-6 0 547,2 2 547,-3-2 547,-11 0 547,22 2 562,-5-6 562,-1 4 562,-4 0 562,6 0 578,-5 0 578,5 2 578,-1-4 578,1 2 593,-1 0 593,1 2 593,2-2 593,-3 0 609,3 0 609,0 0 609,-1 2 609,1-4 609,-1 2 625,1 2 625,-2 0 625,1-2 625,-1 2 640,1 0 640,1-2 640,0 2 640,-3-2 656,1 2 656,-1 0 656,1 0 656,0-2 672,-1 0 672,1 2 672,1-2 672,1 2 687,-2-2 687,1 2 687,3 0 687,1-2 703,9 0 703,-7 2 703,-2-4 703,10 4 718,-7-2 718,-1 0 718,7-2 718,-5 2 718,-3-2 734,-5 2 734,16 0 734,-1-2 734,-11 0 750,4 2 750,-5 0 750,0-2 750,13 2 765,-4 0 765,4 0 765,-9 0 765,7-2 781,-7 2 781,7-2 781,0 2 781,-3-2 797,-3 0 797,8 0 797,-2-2 797,2 2 812,-1-2 812,1 0 812,-2 0 812,0 0 828,0-1 828,1 0 828,0 4 828,-3-3 843,-4 0 843,-4 2 843,8-2 843,-5 0 859,-6 2 859,1 2 859,-1-2 859,0 0 875,-1 0 875,4 2 875,-3-2 875,1 0 875,-1 0 890,2 0 890,-5 0 890,3 0 906,2 2 906,11-2 906,-6 0 906,-8-2 906,3 2 922,11 0 922,-7 0 922,-4 0 922,-3-1 937,4 1 937,-1-3 937,-5 2 937,5 1 953,0-1 953,9 1 953,-5-1 953,-7-1 968,4 1 968,-3 2 968,-1-1 968,-1 0 984,1 0 984,1 2 984,2-2 984,-3 0 984,1 0 1000,0 2 1000,1-2 1000,-1 0 1000,1 2 1015,-2 0 1015,3 0 1015,-2-2 1031,-1 2 1031,1 0 1031,-2 0 1031,1 0 1031,-1 0 1047,1-4 1047,-1 4 1047,-3 0 1047,-4-2 1062,2 2 1062,-1-2 1062,-12 2 1062,27 0 1078,-13 0 1078,1-2 1078,-3 2 1078,-2 0 1093,-10 0 1093,22 0 1093,-11 0 1093,7-2 1109,-1 2 1109,-6 0 1109,2-4 1109,1 4 1125,-14 0 1125,27-2 1125,-13 2 1125,-3-2 1140,-11 2 1140,20 0 1140,-12-1 1140,-8 1 1156,18 0 1156,-18 0 1156,15 0 1156,-15 0 1156,12-3 1172,-12 3 1172,0 0 1172,14-2 1187,-14 2 1187,0 0 1187,11 0 1187,-11 0 1187,0 0 1203,0 0 1203,12-2 1203,-12 2 1203,0 0 1218,0 0 1218,0 0 1218,0 0 1218,15 0 1234,-15 0 1234,0 0 1234,0 0 1234,0 0 1250,0 0 1250,0 0 1250,0 0 1250,0 0 1250,0 0 1265,13 0 1265,-13 0 1265,0 0 1281,0 0 1281,0 0 1281,0 0 1281,0 0 1297,0 0 1297,0 0 1297,0 0 1297,0 0 1297,0 0 1312,0 0 1312,0 0 1312,0 0 1328,0 0 1328,0 0 1328,13 0 1328,-13 0 1328,0 0 1343,0 0 1343,0 0 1343,0 0 1343,0 0 1359,0 0 1359,0 0 1359,0 0 1359,0 0 1375,0 0 1375,0 0 1375,0 0 1375,0 0 1390,0 0 1390,0 0 1390,0 0 1390,0 0 1406,0 0 1406,0 0 1406,0 0 1406,0 0 1406,0 0 1422,0 0 1422,0 0 1422,0 0 1437,0 0 1437,0 0 1437,0 0 1437,0 0 1437,0 0 1453,0 0 1453,0 0 1453,0 0 1453,0 0 1468,6 2 1468,-6-2 1468,0 0 1468,0 0 1484,0 0 1484,0 0 1484,0 0 1484,0 0 1500,0 0 1500,0 0 1500,0 0 1500,0 0 1515,0 0 1515,0 0 1515,0 0 1515,0 0 1531,0 0 1531,0 0 1531,0 0 1531,0 0 1547,0 0 1547,0 0 1547,0 0 1547,0 0 1547,0 0 1562,0 0 1562,0 0 1562,0 0 1562,0 0 1578,0 0 1578,0 0 1578,0 0 1593,0 0 1593,0 0 1593,0 0 1593,0 0 1593,0 0 1609,0 0 1609,0 0 1609,0 0 1609,0 0 1625,0 0 1625,0 0 1625,0 0 1625,0 0 1640,0 0 1640,0 0 1640,0 0 1640,0 0 1656,0 0 1656,0 0 1656,0 0 1656,0 0 1656,0 0 1672,0 0 1672,0 0 1672,0 0 1687,0 0 1687,0 0 1687,0 0 1687,0 0 1703,0 0 1703,0 0 1703,0 0 1703,0 0 1703,0 0 1718,0 0 1718,0 0 1718,0 0 1718,0 0 1734,0 0 1734,0 0 1734,0 0 1734,0 0 1750,0 0 1750,0 0 1750,0 0 1750,0 0 1765,0 0 1765,0 0 1765,0 0 1765,0 0 1781,0 0 1781,0 0 1781,0 0 1781,0 0 1797,0 0 1797,0 0 1797,0 0 1797,0 0 1812,0 0 1812,0 0 1812,0 0 1812,0 0 1812,0 0 1828,0 0 1828,0 0 1828,0 0 1843,0 0 1843,0 0 1843,0 0 1843,0 0 1843,0 0 1859,0 0 1859,0 0 1859,0 0 1859,0 0 1875,0 0 1875,0 0 1875,0 0 1875,0 0 1890,0 0 1890,0 0 1890,0 0 1890,0 0 1906,0 0 1906,0 0 1906,0 0 1906,0 0 1922,0 0 1922,0 0 1922,0 0 1922,0 0 1937,0 0 1937,0 0 1937,0 0 1937,0 0 1953,0 0 1953,0 0 1953,0 0 1953,0 0 1953,0 0 1968,0 0 1968,0 0 1968,0 0 1968,0 0 1984,0 0 1984,0 0 1984,0 0 1984,0 0 2000,0 0 2000,0 0 2000,0 0 2000,0 0 2015,0 0 2015,0 0 2015,0 0 2015,0 0 2031,0 0 2031,0 0 2031,0 0 2031,0 0 2047,0 0 2047,0 0 2047,0 0 2047,0 0 2062,0 0 2062,0 0 2062,0 0 2062,0 0 2078,0 0 2078,0 0 2078,0 0 2078,0 0 2093,0 0 2093,0 0 2093,0 0 2093,0 0 2109,0 0 2109,0 0 2109,0 0 2109,0 0 2109,0 0 2125,0 0 2125,0 0 2125,0 0 2125,0 0 2140,0 0 2140,0 0 2140,0 0 2156,0 0 2156,0 0 2156,0 0 2156,0 0 2156,0 0 2172,0 0 2172,0 0 2172,0 0 2172,0 0 2187,0 0 2187,0 0 2187,0 0 2187,0 0 2203,0 0 2203,0 0 2203,0 0 2203,0 0 2218,0 0 2218,0 0 2218,0 0 2218,0 0 2218,0 0 2234,-39 10 2234</inkml:trace>
  <inkml:trace contextRef="#ctx0" brushRef="#br0">23625 5102 0,'0'-4'0,"-2"-1"15,2 5 15,-4-9 15,4 6 15,0 3 31,0-8 31,-2 2 31,2 6 31,-3-8 46,1 2 46,2 0 46,0 6 46,0-6 62,0 6 62,-2-8 62,2 8 62,0-6 78,0 6 78,0 0 78,-2-6 78,2 6 78,0 0 93,0 0 93,0-8 93,0 8 109,0 0 109,0 0 109,0 0 109,-3-4 109,3 4 125,0 0 125,0 0 125,0 0 125,0 0 140,0 0 140,0 0 140,5 24 140,-1-8 156,-1 4 156,3 9 156,0 1 156,-2 3 171,-1-1 171,4-2 171,1 3 171,-1-4 187,1-1 187,2-4 187,-2-6 187,1-3 203,2 2 203,-2-2 203,3-1 203,2 0 218,-1-4 218,3 0 218,-4-3 218,4 1 234,-3-2 234,1-2 234,-8-2 234,5-2 234,-11 0 250,18-2 250,-18 2 250,14-6 250,-7 0 265,2 0 265,-2 1 265,-1-12 265,3 4 281,-4-1 281,1-2 281,-4-1 281,2 1 296,-1 0 296,1-4 296,-2 0 296,2 2 312,-2-11 312,6 6 312,-6 1 312,4-8 328,-4 7 328,2 3 328,1 4 328,-3-2 328,0 5 343,3 0 343,-3 2 343,0 3 343,-2 0 359,0 0 359,3 2 359,-3 6 375,2-10 375,-2 10 375,0-6 375,0 6 375,0 0 390,0 0 390,0 0 390,0 0 390,0 0 406,0 28 406,0-10 406,0-1 406,0 13 421,2-2 421,-2-5 421,4-3 421,2 0 437,-1-2 437,0 1 437,1-1 437,3 0 453,1-1 453,0-1 453,3-2 453,7 10 468,-3-6 468,-2-3 468,-2-3 468,1 0 484,1-2 484</inkml:trace>
  <inkml:trace contextRef="#ctx0" brushRef="#br0">24316 5235 0,'0'0'0,"4"-7"0,-4 7 0,0 0 15,6-5 15,-6 5 15,13-8 15,-4 6 15,-9 2 31,26-8 31,-8 4 31,2 0 46,-1 0 46,1 2 46,0-4 46,-1 4 46,3-2 62,-5 2 62,3-2 62,0 0 62,-7 4 78,3-1 78,-7-4 78,-9 5 78,17-2 93,-17 2 93,13 0 93,-13 0 93,0 0 109,0 0 109</inkml:trace>
  <inkml:trace contextRef="#ctx0" brushRef="#br0">24459 5071 0,'0'0'0,"0"0"15,0 0 15,-8-4 15,8 4 15,0 0 31,0 0 31,0 0 31,0 0 31,0 0 47,0 0 47,11 29 47,-4-15 47,1 2 62,1 0 62,-1 2 62,2-1 62,0 11 62,3-6 78,-3-5 78,-2 3 78,3 4 93,7 3 93,-3-1 93,0 0 93,-4-5 109,-2-1 109,0-4 109,-1 2 109,3-3 109,-2 3 125,0-2 125,2-2 125,-4-2 140</inkml:trace>
  <inkml:trace contextRef="#ctx0" brushRef="#br0">24811 5011 0,'0'0'16,"0"0"16,0 0 16,0 0 16,-3-10 31,3 10 31,0 0 31,0 0 31,0 0 47,0 0 47,0 0 47,17 26 47,-10-10 63,2 0 63,2 1 63,4 11 63,1-4 63,-2 1 78,-2-3 78,5 4 78,1 0 78,-3-1 94,-2-5 94,0-4 94,-1-1 94,-4 2 110,3-4 110,-2 1 110,2-2 110,0 4 125,-2-6 125,-3-3 125,1 3 125,-1-4 141,-4 0 141,2-2 141,-4-4 141</inkml:trace>
  <inkml:trace contextRef="#ctx0" brushRef="#br0">25104 5067 0,'-2'-8'0,"2"8"16,0 0 16,-5-10 16,5 10 16,0 0 31,0 0 31,0-8 31,0 8 31,0 0 47,0 0 47,0 0 47,0 0 47,0 0 63,0 0 63,0 0 63,9 32 63,-5-17 78,0 3 78,-1-2 78,-1 2 78,5 11 94,-3-5 94,-4-2 94,2 7 94,0 3 94,-4-3 110,-2 3 110,2 0 110,-2-3 110,-1 1 125,2-6 125,1-3 125,0-3 125,0-2 141,0 1 141,-2 1 141,-1 0 141,5-4 156,-2-1 156,0-3 156,0-2 156,2 0 172,0-8 172</inkml:trace>
  <inkml:trace contextRef="#ctx0" brushRef="#br0">25341 5227 0,'4'-9'15,"-4"9"15,4-5 15,2 1 15,-6 4 15,12-8 31,-4 6 31,-8 2 31,29-10 31,-14 2 47,3 6 47,2-4 47,-3 2 62,3 0 62,-3 0 62,1 3 62,-5-3 62,2 1 78</inkml:trace>
  <inkml:trace contextRef="#ctx0" brushRef="#br0">25406 5323 0,'18'-2'0,"-3"-2"16,7 0 16,11-2 16,-2 1 31,1-2 31,-1 0 31,-5 3 31,5-4 31,-8 0 47</inkml:trace>
  <inkml:trace contextRef="#ctx0" brushRef="#br0">26169 4585 0,'0'0'0,"0"0"0,0 0 0,0 0 15,0 0 15,-35 12 15,10 6 15,-1 6 15,0 1 31,-3 3 31,5 2 31,0 1 46,2 3 46,0 1 46,5 1 46,1-3 46,4 1 62,2-1 62,4-5 62,6-5 62,0 7 78,4 0 78,8-3 78,0 1 78,10-1 93,3-1 93,3-2 93,5-2 93,0-1 109,4 1 109,0-4 109,0 0 109,-2-5 125,3 3 125,-3-6 125,0 0 125,-5-2 140,1 0 140,-4-6 140</inkml:trace>
  <inkml:trace contextRef="#ctx0" brushRef="#br0">26475 4791 0,'0'0'0,"0"0"0,0 0 16,0 0 16,0 0 16,0 0 16,11 29 31,-9-9 31,4 11 31,-1-1 31,0 2 47,-1 1 47,3 2 47,-3-3 47,0 0 63,6-4 63,-6-5 63,0-3 63,4-3 78,-1 1 78,-1 0 78,4-2 78,0-1 94,2-2 94,-4-4 94,3-1 94,-5-2 94,6-2 110,-6-2 110,-6-2 110,20 0 110,-20 0 125,22-6 125,-9-6 125,0 1 125,-2-2 141,-2-4 141,4-11 141,-7 6 141,-1-7 156,0 5 156,-3 2 156,-2 5 156,0-1 172,2 1 172,0-3 172,-4 4 172,4 0 188,-2 2 188,0 0 188,0 2 188,0 3 203,0 1 203,0 8 203,0-16 203,-2 8 219,2 8 219,-2-12 219,2 12 219,0-10 235,0 10 235,0 0 235,-2-7 235,2 7 250,0 0 250,0 0 250,0 0 250,0 0 250,0 0 266,0 0 266,0 0 266,0 0 281,-5 31 281,2-11 281,3-2 281,0 11 281,0 0 297,3-4 297,-3 6 297,2-7 297,-2-4 313,3 9 313,1-7 313,0-1 313,-2-3 328,2 2 328,3-1 328,2 7 328,2-2 344,-5-4 344,4-3 344,-2-1 344,1 2 360,-3-6 360</inkml:trace>
  <inkml:trace contextRef="#ctx0" brushRef="#br0">27001 5183 0,'0'0'16,"0"30"16,0-16 16,0 3 16,0 3 16,2-2 31,0 2 31,3-1 31,-1-1 47,-2 2 47,4 9 47,0-7 47,-2-2 47,-2-3 63,2-1 63,2 2 63,-1-4 63,4 2 78,-7-3 78,3 1 78,-1-4 78,0 0 94,-2-4 94</inkml:trace>
  <inkml:trace contextRef="#ctx0" brushRef="#br0">27126 5120 0,'21'0'0,"-1"-2"0,0 2 0,-1 0 16,-1-2 16,2 0 16,-1 0 16,14-2 32,-6 2 32,-3 0 32,-6-2 32,1 0 47,-5 4 47,-2-3 47,-12 3 47,23-2 63,-23 2 63,14-5 63,-14 5 63,14-2 79,-14 2 79,0 0 79,11-6 79,-11 6 79,6-2 94,-6 2 94,0 0 94,0 0 94</inkml:trace>
  <inkml:trace contextRef="#ctx0" brushRef="#br0">27253 4923 0,'0'0'0,"0"0"0,0 0 16,-2 25 16,2-25 16,2 24 16,4-5 32,-4-1 32,5 12 32,2 0 32,-3-3 47,3 1 47,-5-4 47,0-3 47,2-5 63,6 12 63,-5-5 63,2-3 63,0-2 79,-3-2 79,3 1 79,0-1 79,-3-2 94,3 0 94,-1-2 94,0-6 94</inkml:trace>
  <inkml:trace contextRef="#ctx0" brushRef="#br0">27523 4836 0,'0'0'0,"0"0"0,2-8 16,-2 8 16,0 0 16,0 0 16,0 0 16,0 0 32,0 0 32,0 0 32,0 0 32,21 21 47,-10-6 47,0-2 47,-2 3 47,4 2 63,-2-3 63,7 11 63,-1 2 63,-4-4 79,4 1 79,-1-5 79,-3 0 79,-1-5 94,0 1 94,-1-2 94,0 2 94,0-3 110,0 2 110,0-2 110,-4-1 110,1-4 125,-1 2 125,-2-4 125,-1 0 125,-4-6 141,8 10 141,-8-10 141,7 2 141,-7-2 157,0 0 157</inkml:trace>
  <inkml:trace contextRef="#ctx0" brushRef="#br0">27893 4802 0,'0'-10'0,"2"5"0,-2-1 0,0 6 15,4-10 15,-4 10 15,-2-8 15,2 8 31,0 0 31,0 0 31,0 0 31,0-8 47,0 8 47,0 0 47,0 0 47,0 0 47,0 0 62,0 0 62,0 26 62,0-8 62,0-3 78,0 3 78,0-1 78,0 11 78,-4 2 94,4 2 94,0-5 94,-2-2 94,2 5 109,0 0 109,0-3 109,0-3 109,0-4 125,0-4 125,0 2 125,0-3 125,0 3 140,-3-6 140,3 0 140,-3-2 140</inkml:trace>
  <inkml:trace contextRef="#ctx0" brushRef="#br0">28206 5008 0,'0'0'0,"0"0"16,0 0 16,0 0 16,0 0 16,10 25 32,-7-9 32,-1 2 32,-2-1 32,2 1 47,-2 12 47,2-6 47,-2-1 47,-2-3 47,2-2 63,0 1 63,0 1 63,-2 0 63,2-1 78,-2-1 78,-1 0 78,1-2 78,0-3 94,0 4 94,2-7 94,-2-3 94</inkml:trace>
  <inkml:trace contextRef="#ctx0" brushRef="#br0">28631 4881 0,'0'0'0,"0"0"0,6-5 16,-6 5 16,0 0 16,0 0 16,0 0 31,0 0 31,0 0 31,0 0 47,0 0 47,0 0 47,0 0 47,0 0 47,9 0 63,-9 0 63,0 0 63,0 0 63,0 0 78,0 0 78,0 0 78,0 0 78,0 0 94,0 0 94,0 0 94,0 0 94,0 0 109,0 0 109,0 0 109,0 0 109,0 0 125,0 0 125,0 0 125,0 0 125,0 0 141,0 0 141,0 0 141,0 0 141,0 0 156,8-2 156,-8 2 156,0 0 156</inkml:trace>
  <inkml:trace contextRef="#ctx0" brushRef="#br0">28979 4921 0,'0'0'0,"0"0"16,2-8 16,-2 8 16,0 0 16,0 0 16,0 0 31,0 0 31,0 0 31,0 0 47,0 0 47,0 0 47,0 0 47,0 0 47,0 0 63,16 39 63,-16-21 63,4 2 63,-4 8 78,0 1 78,-4-1 78,-6 1 78,2-1 94,-8 1 94,-1 1 94,-1-1 94,-1-1 109,-3-4 109,-2-1 109,-3-3 109</inkml:trace>
  <inkml:trace contextRef="#ctx0" brushRef="#br0">29752 4525 0,'0'0'0,"0"0"15,6-7 15,-6 7 15,0 0 15,0 0 31,12-6 31,-12 6 31,0 0 31,0 0 47,0 0 47,9-2 47,-9 2 47,0 0 62,0 0 62,0 0 62,0 0 62,0 0 78,0 0 78,0 0 78,0 0 78,0 0 93,0 0 93,0 0 93,-25 20 93,13-14 93,-9 0 109,5 2 109,-2-4 109,2 2 125,-1-2 125,-1-3 125,3 1 125,-1 1 125,16-3 140,-26 0 140,26 0 140,-19-3 140,12 0 156,7 3 156,-16-6 156,10 2 156,6 4 172,-14-10 172,8 4 172,2 0 172,-3 0 187,7 6 187,-4-11 187,0 6 187,4 5 203,-2-12 203,2 7 203,0 5 203,2-14 218,2 8 218,0-2 218,3 2 218,-3-2 234,2 2 234,2 1 234,-2-4 234,0 6 250,3-5 250,0 4 250,-2-4 250,3 6 250,-3-4 265,2 2 265,-2 0 265,1 0 281,-8 4 281,12-4 281,-4 2 281,-8 2 281,15-4 297,-15 4 297,16 0 297,-16 0 297,15 2 312,-15-2 312,15 6 312,-6 0 328,-1-2 328,0 4 328,4 4 328,1 0 328,-1 0 343,0 1 343,2 3 343,-5 0 343,3-1 359,-2 3 359,0-2 359,6 12 359,-5-8 375,-3-1 375,-5-1 375,3 0 375,-3-3 390,-3 3 390,-3 2 390,1-3 390,-2 0 406,-3 0 406,-1 1 406,-4-2 406,-7 8 406,-5-3 422,1-1 422,-5-2 422,3 0 422,2-7 437,3-1 437,3-2 437,-1-2 437,0 0 453,1-2 453,-1 0 453,4-4 453,0 0 468,14 0 468,-19-4 468,19 4 468,-16-6 484,10 4 484,6 2 484,-11-10 484,9 4 500,2 6 500,-5-14 500,8 7 500,-3 7 515,4-15 515,-2 8 515,2 1 515,3-2 515,-1 0 531,4 2 531,2-6 531,1 2 547,3 0 547,-1 0 547,1 3 547,1-1 547,0 4 562,-3 0 562,-1-2 562,5 4 562,-3-2 578,1 0 578,0 2 578,0 2 593,1 0 593,-17 0 593,31 2 593,-15 2 593,1 2 609,-4-4 609,0 4 609,-4-2 625,9 4 625,-8-2 625,2 0 625,0-1 625,1 5 640,-1-2 640,3 0 640,-4 0 640,0 0 656,-3 0 656,6 2 656,-3-3 656,-3 1 656,2-1 672,-2-2 672,1 3 672,-3-2 672,1 0 687,-7-6 687,11 12 687,-3-6 703,-3 0 703,0-3 703,-5-3 703</inkml:trace>
  <inkml:trace contextRef="#ctx0" brushRef="#br0">30666 4840 0,'0'0'0,"6"-6"16,-6 6 16,0 0 16,0 0 16,0 0 31,2-6 31,-2 6 31,0 0 31,0 0 47,0 0 47,0 0 47,0 0 47,0 0 63,0 0 63,0 0 63,0 0 63,0 0 63,0 0 78,0 0 78,0 0 78,0 0 78,0 0 94,0 0 94,-22-4 94,22 4 94,0 0 110,0 0 110,0 0 110,0 0 110,-19 2 125,19-2 125,0 0 125,0 0 125,0 0 141,0 0 141,0 0 141,0 0 141,-16-2 156,16 2 156,0 0 156,0 0 156,0 0 172,0 0 172,0 0 172,0 0 172,0 0 172,5-12 188,-5 12 188,0 0 188,0 0 188,0 0 203,13-8 203,-13 8 203,0 0 203,13-4 219,-13 4 219,0 0 219,18 2 219,-18-2 235,17 4 235,-10 0 235,-7-4 235,13 6 250,-9 0 250,3 0 250,-3 0 250,1 0 266,-1 2 266,-2 0 266,1 0 266,-1 2 281,-2-3 281,-2 3 281,-1 6 281,-3-4 297,1-2 297,-6 3 297,5-3 297,-3 0 313,2-2 313,1 0 313,-1-2 313,7-6 328,-10 10 328,2-4 328,8-6 328,-6 8 344,6-8 344,0 0 344,-8 8 344,8-8 344,0 0 360,-5 7 360,5-7 360,0 0 360,0 0 375,0 0 375,0 0 375,0 0 375,0 0 391,13 8 391,-13-8 391,18 2 391,-18-2 406,29-2 406,-19 2 406,-10 0 406,27-2 422,-27 2 422,16 2 422,-16-2 422,18 0 438,-18 0 438,18 2 438,-18-2 438,19 0 438,-10 2 453,-9-2 453,20 4 453,-11-2 453,-9-2 469,20 4 469,-10-4 469,-10 0 469,29 4 485,-16-2 485,0 0 485,-13-2 485,29-2 500,-16 0 500,-2 0 500</inkml:trace>
  <inkml:trace contextRef="#ctx0" brushRef="#br0">30613 4063 0,'-2'-10'15,"0"2"15,0 0 15,2 8 15,-2-14 31,-1 8 31,3 6 31,0-12 31,0 12 47,-2-9 47,2 9 47,0 0 47,0 0 62,0-12 62,0 12 62,0 0 62,0 0 78,2-8 78,-2 8 78,0 0 78,15-4 94,-15 4 94,29 4 94,-9 2 94,11 6 94,4-1 109,4 5 109,0 0 109,20 11 125,-10-3 125,12 6 125,-4 1 125,-13-1 125,-10-6 140,19 17 140,-4 1 140,-12-9 140,-11-1 156,-2 3 156,14 17 156,-17-11 156,-5-5 172,-4-1 172,-2 0 172,-4 1 172,-4 1 187,-2-3 187,-2 1 187,-7-1 187,2 2 203,-3-1 203,-4-3 203,-3 1 203,-1 3 219,3-3 219,-3 2 219,-3-1 219,-1 0 234,0-1 234,3 1 234,-1-1 234,-2-3 250,2-4 250,9-5 250,-2-3 250,2-4 265,2 0 265,-2-1 265,5-3 265,-1 0 281,3-2 281,-1-2 281,5-6 281,-6 10 281,4-4 297,2-6 297,-4 5 297,4-5 297,-6 7 312,6-7 312,0 0 312,-4 5 312,4-5 328,0 0 328,-4 5 328,4-5 328,0 0 344,0 0 344,0 0 344,0 0 344,-4 5 359,4-5 359,0 0 359,0 0 359,0 0 375,0 0 375,0 0 375,-7 6 375,7-6 390,0 0 390,0 0 390,0 0 390,-11 6 390,11-6 406,-28 8 406</inkml:trace>
  <inkml:trace contextRef="#ctx0" brushRef="#br0">29965 4572 0,'0'0'15,"6"-8"15,-6 8 15,2-6 15,-2 6 31,4-6 31,-4 6 31,0 0 31,3-6 46,-3 6 46,0 0 46,5-6 46,-5 6 62,0 0 62,0 0 62,0 0 62,2-8 78,-2 8 78,0 0 78,0 0 78,0 0 93,0 0 93,4-6 93,-4 6 93,0 0 93,0 0 109,0 0 109,2-6 109,-2 6 109,0 0 125,0 0 125,0 0 125,7-5 125,-7 5 140,0 0 140</inkml:trace>
  <inkml:trace contextRef="#ctx0" brushRef="#br0">29993 4489 0,'0'0'0,"0"0"0,0 0 15,0 0 15,0 0 15,0 0 15,0 0 15,0 0 31,-4-6 31,4 6 31,0 0 31,0 0 47,0 0 47,0 0 47,0 0 47,0 0 62,0 0 62,0 0 62,0-10 62,0 10 78,0 0 78,0 0 78,0 0 78,0 0 94,0 0 94,0 0 94,0 0 94,0 0 94,0 0 109,0 0 109,2-8 109,-2 8 109,0 0 125,0 0 125,0 0 125,0 0 125,0 0 140,0 0 140,0 0 140,0 0 140,0 0 156,0 0 156,0 0 156,2-6 156,-2 6 172,0 0 172,0 0 172,0 0 172,0 0 187,0 0 187,0 0 187,0 0 187,0 0 203,0 0 203,0 0 203,0 0 203,0 0 203,0 0 219,17 14 219,-9-8 219,-2-2 234,-2 6 234,5-5 234,2 7 234,2 3 234,1-2 250,-4 1 250,-1-1 250,4 2 265,-2-2 265,0 1 265,5 2 265,-4-2 281,0-1 281,-2 1 281,1 0 281,3 0 281,-2-2 297,-5 0 297,2-1 297,0-5 297,-3 4 312,0-4 312,0 0 312,2 2 312,-1-2 328,-3-2 328,2 2 328,-6-6 328,10 10 344,-4-7 344,-2 4 344,-4-7 344,7 5 359,-7-5 359,6 8 359,-6-8 359,7 4 375,-7-4 375,0 0 375,9 6 375,-9-6 390,0 0 390,4 8 390,-4-8 390,0 0 390,0 0 406,11 6 406,-11-6 406,0 0 406,0 0 422,7 6 422,-7-6 422,0 0 422,0 0 437,6 4 437,-6-4 437,0 0 437,0 0 453,0 0 453,0 0 453,0 0 453,9 6 469,-9-6 469,0 0 469,0 0 469,0 0 484,0 0 484,0 0 484,0 0 484,0 0 500,0 0 500,0 0 500,0 0 500,0 0 500,0 0 515,0 0 515,0 0 515,0 0 531,18-4 531,-18 4 531,0 0 531,0 0 547,6-8 547,-6 8 547,4-6 547,-4 6 547,5-8 562,-1 2 562,-2 0 562,3-2 578,-1 2 578,1-2 578,-3 0 578,2 1 578,5-7 594,-2 2 594,-3 0 594,5-3 594,-1 1 609,-2-2 609,4 2 609,-2-2 609,1 2 625,-2 1 625,2-1 625,-3 0 625,3 2 640,-5 0 640,1 2 640,-1 2 640,5-5 656,-5 1 656,4-2 656,-2 2 656,-2 1 656,0 1 672,0 2 672,1 0 672,-3-2 672,0 2 687,2-2 687,-1 0 687,-1 4 703,3-1 703,-3-1 703,0 0 703,0 2 703,0 0 719,-2-2 719,4 2 719,-2-2 719,-2 3 734,0 5 734,3-8 734,-3 8 734,4-10 750,-4 10 750,3-7 750,-3 7 750,2-5 765,-2 5 765,0 0 765,2-8 765,-2 8 765,0 0 781,0 0 781,0-8 781,0 8 797,0 0 797,0 0 797,2-6 797,-2 6 812,0 0 812,0 0 812,0 0 812,2-8 828,-2 8 828,0 0 828,0 0 828,0 0 828,0 0 844,0-6 844,0 6 844,0 0 844,0 0 859,0 0 859,3-6 859,-3 6 859,0 0 875,0 0 875,0 0 875,0 0 875,2-8 890,-2 8 890,0 0 890,0 0 890,0 0 906,0 0 906,0-7 906,0 7 906,0 0 922,0 0 922,0 0 922,0 0 922,0 0 922,0 0 937,0 0 937,2-6 937,-2 6 937,0 0 953,0 0 953,0 0 953,0 0 969,0 0 969,0 0 969,0 0 969,0 0 969</inkml:trace>
  <inkml:trace contextRef="#ctx0" brushRef="#br0">24112 6823 0,'0'0'0,"-5"-8"0,5 8 15,0 0 15,-4-4 15,4 4 15,-2-4 31,2 4 31,0 0 31,0 0 31,-7-6 31,7 6 47,0 0 47,0 0 47,-5-2 47,5 2 62,0 0 62,0 0 62,0 0 62,-2-6 78,2 6 78,0 0 78,0 0 78,0 0 93,0 0 93,0 0 93,-4-4 93,4 4 109,0 0 109,0 0 109,0 0 109,0 0 125,0 0 125,0 0 125,0 0 125,0 0 140,0 0 140,0 0 140,0 0 140,0 0 140,0 0 156,0 18 156,2-10 156,2 10 172,1-1 172,4 13 172,-3 0 172,3 1 172,-3 0 187,4 1 187,-4 4 187,3-3 203,-3 3 203,1-1 203,0-2 203,-3 1 218,0 2 218,5-3 218,-5-1 218,1 2 218,1-3 234,-1-2 234,-3-5 234,0-2 234,2-4 250,-4 0 250,2-3 250,0-3 250,0 2 265,-2-6 265,0 1 265,4-2 265,-4 0 281,2-1 281,-2-6 281,0 10 281,0-10 297,2 10 297,-2-10 297,0 6 297,0-6 297,0 0 312,0 0 312,0 0 312,0 0 328,0 0 328,0 0 328,-10-20 328,6 4 328,-2 3 343,2-5 343,-3-2 343,-4-7 343,2-3 359,5 6 359,-3-4 359,0 5 359,3 1 375,2 5 375,2-3 375,-2 0 375,2 5 390,0-5 390,0 2 390,0 0 390,2 2 406,0-2 406,-2 3 406,4-3 406,-1 6 422,4-5 422,-3 4 422,0-2 422,2 3 437,-1 2 437,0 2 437,-1 0 437,3 0 437,-3 2 453,0-1 453,2 1 453,2 2 468,0-2 468,-8 6 468,13-6 468,-9 2 484,-4 4 484,10-4 484,-10 4 484,8-2 484,-8 2 500,0 0 500,0 0 500,20 6 500,-11-2 515,-5 2 515,2 0 515,2 1 515,-2 0 531,2 8 531,-1-1 531,-1 0 531,-1-2 547,0 3 547,-1-2 547,-2 4 547,-2-5 547,0 0 562,0-3 562,0 1 562,0-2 578,0 1 578,-2 0 578,0-1 578,0 0 593,-3 0 593,-2-1 593,3 0 593,-3 1 593,1-3 609,0 1 609,-4 0 609,2 0 609,-3-2 625,4 0 625,-4 0 625,5-2 625,-5 2 640,11-4 640,-16 4 640,8-4 640,8 0 656,-14 4 656,14-4 656,-8 2 656,8-2 672,0 0 672,0 0 672,0 0 672,0 0 687,0 0 687,0 0 687,0 0 687,0 0 703,0 0 703,0 0 703,0 0 703,20-14 718,-3 12 718,-3 0 718,-2 0 718,8 4 734,-3 0 734,-1 4 734,6-2 734,-5 2 734,1 0 750,-1 2 750,-1 2 750,3 0 750,-3 1 765,-1-1 765,1 2 765,-6-2 765,4-1 781,-1 4 781,-1-4 781,0 1 781,-6 0 797,3-4 797,0 0 797,-2 0 797,-1-2 812,0 2 812,1-1 812,-7-5 812,9 8 828,-9-8 828,9 7 828,-9-7 828,8 5 843,-8-5 843,4 4 843,-4-4 843,0 0 843,0 0 859,8 4 859,-8-4 859,0 0 859,0 0 875,0 0 875,6 6 875</inkml:trace>
  <inkml:trace contextRef="#ctx0" brushRef="#br0">24694 7079 0,'0'0'0,"0"0"16,2-10 16,-2 10 16,0 0 16,0-8 16,0 8 32,0 0 32,0 0 32,3-9 32,-3 9 47,0 0 47,2-10 47,-2 10 63,0 0 63,2-12 63,-2 12 63,0-12 63,0 4 79,0 8 79,-2-16 79,2 8 79,0-3 94,0 3 94,-2-2 94,2 10 94,2-18 110,-2 12 110,0 6 110,-2-14 110,2 14 125,-5-9 125,5 9 125,0 0 125,0 0 141,-2-7 141,2 7 141,0 0 141,0 0 157,0 36 157,0-16 157,0 9 157,0 1 172,2 2 172,-2-5 172,5 3 172,-1-7 188,-2 7 188,2-8 188,3 0 188,-4-7 188,5 1 204,-4-4 204,5 2 204,2-1 204,2 1 219,1-4 219,-1 2 219,1-4 219,2-2 235,-1 1 235,3-2 235,2-2 235,-3-1 250,3-2 250,-3 0 250,3-2 250,-6-1 266,-4 1 266,3-1 266,-3-2 266,-2 1 282,1-2 282,-3 0 282,8-6 282,-4-2 282,-5 2 297,4-1 297,-3-3 297,-1 2 297,-1-2 313,-2-2 313,0 2 313,-2-3 313,-2 1 329,0 0 329,-2-1 329,-3-7 329,1 0 344,-1 7 344,0 3 344,-3-2 360,5 0 360,-8 3 360,4-2 360,1 2 360,0 1 375,0-2 375,-1 4 375,3 1 375,1 1 391,-2 2 391,3 2 391,2-2 391,-2 2 407,4 6 407,-7-9 407,5 7 407,2 2 422,0 0 422,-2-8 422,2 8 422,0 0 422,0 0 438,0 0 438,0 0 438,0 0 438,2 27 454,3-13 454,-1 4 454,2 1 454,-2 9 469,3-4 469,2 3 469,-2-1 469,3 0 485,0 1 485,-4-5 485,0-3 485,3-1 500,0 0 500,-2 0 500,1-2 500,1 1 516,2-1 516,-2 0 516,-1 0 516,0-2 532,2-1 532,-1 2 532,-1-4 532,-1-1 547,4 2 547,-2-2 547,-3-1 547,1-3 547,2 3 563,-5-6 563,4 3 563,0-4 579</inkml:trace>
  <inkml:trace contextRef="#ctx0" brushRef="#br0">25388 7014 0,'0'0'0,"8"-4"16,-8 4 16,12-4 16,-3 2 16,7-2 32,0-2 32,5 0 32,-1 3 32,-3-4 47,5 1 47,-4 2 47,1 3 47,-1-3 47,-3 1 63,0 3 63,-2 0 63,-2 0 79,-11 0 79,20 3 79,-14-1 79,2 0 94,-8-2 94,6 3 94</inkml:trace>
  <inkml:trace contextRef="#ctx0" brushRef="#br0">25449 7186 0,'0'0'0,"0"0"15,0 0 15,16 3 15,-16-3 15,19 3 31,1-3 31,1-3 31,-4 3 31,15 3 46,-9-6 46,-1 1 46,-5 1 46,3 1 46,-2-2 62,1 2 62,1-2 62,-3-3 62,-1 4 78,2-3 78</inkml:trace>
  <inkml:trace contextRef="#ctx0" brushRef="#br0">26208 6570 0,'2'-8'0,"-2"8"0,0-10 0,0 10 16,4-6 16,-4 6 16,0 0 16,0 0 31,-8-7 31,8 7 31,0 0 31,0 0 47,-25 11 47,13 1 47,-4 14 47,-3 2 62,-6 3 62,5 0 62,3 7 62,2-1 78,-2 23 78,1-15 78,7-8 78,3 3 94,3-3 94,3-3 94,-2 0 94,9-5 94,2 3 109,-1-6 109,4-3 109,-2-5 109,12 3 125,-7-1 125,10-2 125,1-1 125,-7-4 141,1-4 141,2-3 141,-5 2 141,3 0 156,-3-4 156,3 2 156,-4-2 156,-1-2 172,1 4 172,-1-4 172,-5 0 172,0 0 187,-2 1 187,-8-3 187,13 3 187,-13-3 203,14 2 203,-14-2 203,10 2 203,-10-2 219,10 2 219,-10-2 219,0 0 219</inkml:trace>
  <inkml:trace contextRef="#ctx0" brushRef="#br0">26545 6959 0,'0'0'0,"0"0"0,0 0 0,0 0 16,0 0 16,-2-6 16,2 6 16,0 0 31,0 0 31,0 0 31,0 0 31,0 0 47,0 0 47,0 0 47,0 0 47,-2-8 62,2 8 62,0 0 62,0 0 62,0 0 78,0 0 78,0 0 78,0 0 78,4-8 94,-4 8 94,0 0 94,0 0 94,0 0 109,7-6 109,-7 6 109,0 0 109,0 0 109,0 0 125,4-6 125,-4 6 125,0 0 125,0 0 141,2-6 141,-2 6 141,0 0 141,0 0 156,4-4 156,-4 4 156,0 0 156,0 0 172,0 0 172,5-8 172,-5 8 172,0 0 187,0 0 187,5-4 187,-5 4 187,0 0 203,0 0 203,0 0 203,0 0 203,2-8 219,-2 8 219,0 0 219,0 0 219,0 0 219,0 0 234,4-5 234,-4 5 234,0 0 234,0 0 250,0 0 250,0 0 250,0 0 266,0 0 266,0 0 266,0 0 266,2-6 266,-2 6 281,0 0 281,0 0 281,0 0 281,0 0 297,0 0 297,0 0 297,0 0 297,0 0 312,0 0 312,0 0 312,0 0 312,0 0 328,0 0 328,0 0 328,0 0 328,2-8 344,-2 8 344,0 0 344,0 0 344,0 0 359,0 0 359,0 0 359,0 0 359,0 0 375,0 0 375,0 0 375,0 0 375,0 0 375,0 0 391,0 0 391,0 0 391,0 0 391,0 0 406,0 0 406,0 0 406,0 0 406,0 0 422,0 0 422,0 0 422,0 0 422,0 0 437,0 0 437,0 0 437,0 0 437,0 0 453,0 0 453,0 0 453,0 0 453,0 0 469,0 0 469,0 0 469,0 0 469,0 0 484,0 0 484,0 0 484,0 0 484,0 0 484,0 0 500,0 0 500,0 0 500,0 0 516,0 0 516,0 0 516,0 0 516,0 0 531,0 0 531,0 0 531,0 0 531,0 0 531,0 0 547,0 0 547,0 0 547,-8 22 562,6-13 562,-3-1 562,-4 6 562,5 0 562,-3 2 578,1 0 578,2 1 578,0-1 578,-2 2 594,4-2 594,0 1 594,2-3 594,0 2 609,2 0 609,2-4 609,2-2 609,0 5 625,5-3 625,2 2 625,0-3 625,5 2 641,-3-4 641,3 1 641,-1-2 641,1 0 641,-1-2 656,1 2 656,2-5 656,-1 2 656,-1-2 672,-1-1 672,1 1 672,-1-1 687,1-2 687,-8 0 687,4-2 687,-4-1 687,-1 0 703,0 1 703,0-3 703,-1 2 703,0-3 719,0 0 719,-1-2 719,-1 2 719,3-8 734,0 0 734,-3 1 734,-2-3 734,1-2 750,-3 2 750,0-1 750,-2 1 750,0-2 766,-2 0 766,2 3 766,-4-1 766,-1 0 781,1 2 781,-2 0 781,-1 2 781,2 3 797,-1-1 797,2 2 797,1 0 797,-1 2 797,0-2 812,0 2 812,-2-2 812,2 3 828,0-2 828,0 2 828,-3-1 828,1 0 828,-1 0 844,0 2 844,7 4 844,-12-8 859,2 4 859,2 4 859,-1-2 859,9 2 859,-22-2 875,5 2 875,-1 2 875,0 0 875,1-2 891,-1 4 891,5 0 891,-4 0 891,0 0 906,1 0 906,1 0 906,-1 2 906,1 0 906,4-1 922,0 0 922,3 0 922,-2 0 937,2-2 937,-3 3 937,5-2 937,-2 2 953,0 0 953,4-2 953,-5 2 953,2-1 953,2 2 969,1-4 969,0 4 969,0-4 969,4-3 984,-7 10 984,3-4 984,4-6 984,-3 8 1000,3-8 1000,-2 8 1000,2-8 1000,2 10 1016,-2-4 1016,5 0 1016,-5-6 1016,9 13 1031</inkml:trace>
  <inkml:trace contextRef="#ctx0" brushRef="#br0">27447 7004 0,'0'0'0,"0"0"16,0 0 16,0 0 16,0 0 31,0 0 31,0 0 31,0 0 31,0 0 31,0 0 47,0 0 47,0 0 47,0 0 47,0 0 63,-4 12 63,2-4 63,2 10 63,-2-5 78,-2 5 78,2 0 78,-3 0 78,0 0 94,-1-1 94,-1-1 94,3 1 94,-4 0 110,-2-2 110,2 1 110,-3 2 110,-3-4 110,4 1 125,-4-3 125,1 4 125,1-6 141,0-1 141,-1 3 141,0-6 141,2 1 141,0-2 156,0 1 156,0-6 156</inkml:trace>
  <inkml:trace contextRef="#ctx0" brushRef="#br0">28232 6599 0,'15'0'0,"-15"0"0,0 0 16,0 0 16,6 9 16,-6-9 32,4 8 32,-4-8 32,-4 15 32,2-7 32,-4 0 47,2 0 47,-9 3 47,4 4 47,-4-3 63,-3-1 63,-1 1 63,1 0 63,-1 0 78,-9 4 78,1-7 78,5-1 78,3-2 94,-1 2 94,4-6 94,-2 2 94,7-4 110,9 0 110,-20 0 110,20 0 110,-12-6 125,5 2 125,3-2 125,-1 0 125,3-2 141,-1 3 141,3-3 141,0-2 141,0 0 141,5-4 157,2-2 157,2 2 157,-1 3 157,4-3 172,-2 0 172,3 2 172,3 3 172,-1-1 188,3 0 188,-4 2 188,4 0 188,-2 0 203,1 2 203,1 2 203,-3 0 203,1 2 219,1 2 219,-1 2 219,-4-2 219,-1 4 235,5 2 235,0 0 235,-4 1 235,1 1 250,-1 1 250,-2 2 250,1 3 250,0 0 266,-2 2 266,4 12 266,-6-7 266,-1 8 282,-1-1 282,-1 4 282,-4-3 282,-4 1 297,-3 0 297,1-3 297,1-3 297,-4-5 297,1-1 313,-8 8 313,1-6 313,-1-4 328,5-3 328,-1-1 328,-6 2 328,7-2 344,-2-2 344,-2 1 344,-1-1 344,5-4 344,3 0 360,-4-2 360,4 0 360,-1-2 360,0 0 375,9-2 375,-15 2 375,15-2 375,0 0 391,-20-4 391,20 4 391,-11-4 391,11 4 407,-8-4 407,8 4 407,-4-6 407,4 6 407,0 0 422,-6-6 422,6 6 422,0 0 438,6-10 438,-6 10 438,10-9 438,-4 3 453,3 2 453,5-6 453,0 0 453,2 4 453,-1 0 469,-1-2 469,3 5 469,-3-2 469,3-2 485,-4 4 485,-2 0 485,-1 3 485,2-2 500,-1 0 500,-11 2 500,18 0 500,-18 0 516,19 2 516,-10 0 516,-9-2 516,17 3 532,-8 0 532,0-1 532,0 1 532,-3 2 547,3-3 547,0 1 547,-3 1 547,3-2 563,-2 2 563,1 2 563,-1-4 563,1 4 578,2-2 578,-4 2 578,1-2 578,1 0 594,-1 0 594,2 0 594,-3 1 594,3-1 594,-9-4 610,9 6 610</inkml:trace>
  <inkml:trace contextRef="#ctx0" brushRef="#br0">29071 6970 0,'6'-3'16,"-6"3"16,0 0 16,0 0 16,0 0 32,0 0 32,0 0 32,0 0 32,0 0 47,14 10 47,-14-10 47,2 11 47,-2-3 63,0 4 63,2 2 63,3 1 63,-1 0 78,0 0 78,-2 1 78,0-4 78,-2 0 78,4 3 94,0-3 94,-2-2 94,2 2 110,-2-4 110,0 0 110,0 2 110,-2-3 110,5 1 125,-3-1 125,0 0 125,0-3 125,-2-4 141</inkml:trace>
  <inkml:trace contextRef="#ctx0" brushRef="#br0">28913 6322 0,'0'0'0,"-2"-10"0,2 10 15,0 0 15,0 0 15,0 0 15,0-10 15,0 10 31,0 0 31,19-2 31,-19 2 31,29 2 47,-9 0 47,13 4 47,4 1 47,-2 1 62,3 2 62,3 0 62,-4 4 62,2 2 78,1 3 78,-5 1 78,2 2 78,-2-1 93,-2 5 93,-4 0 93,3 1 93,-5 1 109,-3 2 109,-2-1 109,-5 3 109,-3-1 125,-3 1 125,-1 1 125,-3 3 125,-2-3 140,-7 1 140,2 2 140,-6-1 140,2-1 140,-6-1 156,1-1 156,-3-1 156,0 1 172,-2 0 172,1-3 172,-2-1 172,2-3 172,0-5 187,-1-2 187,2-5 187,3 1 187,-5 0 203,4-2 203,0 0 203,-2 0 218,3-2 218,0-2 218,2 2 218,-1-5 218,4 1 234,-3-4 234,2 4 234,-1-2 234,6-4 250,-9 6 250,9-6 250,-8 6 250,8-6 265,-5 4 265,5-4 265,0 0 265,0 0 281,-7 4 281,7-4 281,0 0 281,0 0 281,0 0 297,0 0 297,-8 2 297,8-2 297,0 0 312,0 0 312,0 0 312,0 0 328,0 0 328,0 0 328,0 0 328,-9 4 328</inkml:trace>
  <inkml:trace contextRef="#ctx0" brushRef="#br0">29086 7150 0,'0'0'0,"0"0"0,-4-8 0,4 8 15,0 0 15,0 0 15,-5-6 15,5 6 31,0 0 31,0 0 31,-4-4 31,4 4 46,0 0 46,0 0 46,0 0 46,0 0 62,0 0 62,-6-5 62,6 5 62,0 0 78,0 0 78,0 0 78,0 0 78,0 0 78,0 0 93,0 0 93,0 0 93,0 0 93,0 0 109,0 0 109,0 0 109,-20 7 109,20-7 125,-9 4 125,5 0 125,4-4 125,-12 6 140,4-2 140,-1 0 140,3 0 140,-1 0 156,-2-2 156,3 0 156,6-2 171,-14 4 171,14-4 171,-10 2 171,10-2 171,0 0 187,0 0 187,-11-4 187,11 4 187,0 0 203,-6-6 203,6 6 203,0 0 203,-4-8 218,4 8 218,4-10 218,-4 10 218,2-12 234,-2 12 234,2-7 234,-2 7 234,2-8 234,-2 8 250,2-7 250,-2 7 250,0 0 250,2-7 265,-2 7 265,0 0 265,0 0 281,2-4 281,-2 4 281,0 0 281,0 0 281,0 0 296,0 0 296,11-2 296,-11 2 296,0 0 312,0 0 312,0 0 312,20 6 312,-20-6 328,11 4 328,-2-1 328,-3 2 328,1-2 343,-1 4 343,4-4 343,-4 3 343,0 2 359,1-2 359,-1 2 359,1 0 359,-2 0 375,1 7 375,0 0 375,1 0 375,-2-1 390,-1 0 390,-4 1 390,0 2 390,0-2 390,0 3 406,0-4 406,-4 1 406,1 1 421,1 0 421,-3-4 421,1 4 421,-4-3 437,1-1 437,-2-2 437,3-2 437,-3 4 437,-3 0 453,2-2 453,-1 1 453,2-3 453,0 0 468,1-2 468,-1 0 468,4-2 468,5-4 484,-10 8 484,5-8 484,5 0 484,-12 4 500,12-4 500,-12 4 500,12-4 500,0 0 515,-13 0 515,13 0 515,0 0 515,-13-4 515,13 4 531,0 0 531,-7-4 531,7 4 546,0 0 546,-4-8 546,4 8 546,0 0 546,0-8 562,0 8 562,0 0 562,2-10 562,-2 10 578,0-8 578,0 8 578,6-7 578,-6 7 593,7-10 593,-2 5 593,-5 5 593,8-7 609,-3 5 609,1-2 609,-6 4 609,18-8 625,-9 4 625,-1 2 625,-1-2 625,2 2 640,-1-2 640,1 2 640,0-2 640,-9 4 656,19-4 656,-7 2 656,-4 0 656,1 1 671,-9 1 671,20-3 671,-12 3 671,-8 0 687,18 0 687,-7 0 687,-11 0 687,18 4 703,-10-2 703,3 2 703,5 4 703,-6-2 703,2 0 718,3 4 718,-4-4 718,0 0 718,-2 2 734,-1-3 734,-1 1 734,0-2 734,1 4 750,-4-2 750,3 0 750,0 0 750,-3-2 765,1 2 765,1-2 765,-2 1 765,1 0 765,2-2 781,-7-3 781,8 8 781,-8-8 796,7 6 796,-7-6 796,6 4 796,-6-4 812,10 6 812,-10-6 812,6 2 812,-6-2 812,0 0 828,11 2 828,-11-2 828</inkml:trace>
  <inkml:trace contextRef="#ctx0" brushRef="#br0">29163 7117 0,'0'0'0,"0"0"15,0 0 15,0 0 15,0 0 15,0 0 31,0 0 31,0 0 31,0 0 31,0 0 47,0 0 47,0 0 47,0 0 47,-8 15 62,8-15 62,-8 6 62,8-6 62,-8 6 78,1-2 78,7-4 78,-10 6 78,10-6 78,-10 4 94,10-4 94,0 0 94,-12 2 94,12-2 109,0 0 109,0 0 109,0 0 125,-18-6 125,18 6 125,0 0 125,-7-8 125,7 8 140,-2-6 140,2 2 140,0 4 140,0 0 156,-4-9 156,4 9 156,0 0 156,0-7 172,0 7 172,0 0 172,2-8 172,-2 8 187,0 0 187,4-3 187,-4 3 187,0 0 203,0 0 203,0 0 203,0 0 203,0 0 219,0 0 219,0 0 219,0 0 219,0 0 234,0 0 234,2 19 234,-2-19 234,-2 10 250,2-10 250,-6 10 250,4-6 250,2-4 250,-7 8 265,7-8 265,-7 6 265,7-6 281,-6 4 281,6-4 281,0 0 281,0 0 281,0 0 297,0 0 297,0 0 297,0 0 297,0 0 312,0 0 312,0 0 312,-11-14 312,11 14 328,0-10 328,0 10 328,2-10 328,-2 10 344,2-9 344,-2 9 344,2-7 344,-2 7 359,5-8 359,-3 5 359,-2 3 359,0 0 375,4-7 375,-4 7 375,0 0 375,7-3 390,-7 3 390,7-2 390,-7 2 390,0 0 406,0 0 406,0 0 406,0 0 406,15 5 406,-15-5 422,0 0 422,7 3 422,-7-3 422,0 0 437,0 0 437,4 7 437,-4-7 453,0 0 453,0 0 453,0 0 453,0 0 453,-11 15 469,11-15 469,-7 1 469,7-1 469,0 0 484,-8 2 484,8-2 484,0 0 484,0 0 500,0 0 500,0 0 500,0 0 500,-20-8 515,20 8 515,-2-5 515,2 5 515,-3-8 531,3 8 531,0-8 531,0 8 531,3-8 547,1 0 547,-4 8 547,6-10 547,-1 4 562,0 0 562,-1 4 562,2-4 562,1 3 562,2 3 578,0-2 578,-1-1 578,-8 3 578,14 3 594,-6-1 594,3-1 594,-5 5 594,4-2 609,-4 2 609,0 0 609,6 8 609,-1-1 625,-3 2 625,1 0 625,-2 1 625,1 0 640,-1 2 640,-3-1 640,2 1 640,0 2 656,-4 0 656,0-3 656,-2 1 656,0 2 672,-2 9 672,-3-7 672,0-4 672,-1 0 687,2-1 687,-5-1 687,1 0 687,-4 0 687,1-2 703,3-4 703,-4 3 703,4-1 703,-3 0 719,-5 0 719,8-4 719,-6 1 734,4 0 734,1-4 734,-2-1 734,4 0 734,7-4 750,-20 4 750,12-2 750,8-2 765,-19 0 765,7 0 765,12 0 765,-17-2 765,5-2 781,12 4 781,-14-4 781,4 2 781,4-4 797,-1 5 797,3-6 797,-4 2 797,8 5 812,-10-8 812,8 6 812,2 2 812,-2-10 828,2 10 828,-2-8 828,2 8 828,4-8 844,-4 8 844,4-12 844,2 6 844,-2 2 844,2-1 859,-2-2 859,5 2 859,0 0 875,0 2 875,-3-1 875,5 1 875,-2 2 890,-9 1 890,29-2 890,-16 5 890,5 0 890,-2 3 906,2 0 906,-1-3 906,1 6 906,0-2 922,1-1 922,-1 2 922,-1 0 922,1-2 937,1 4 937,-1-2 937,0-3 937,-1 3 953,-1 1 953,-3-6 953,-3 3 953,4-4 969,-5 4 969,-1-2 969,1-2 969,-2 6 984,1-4 984,-1 1 984,-2 0 984,3 0 1000</inkml:trace>
  <inkml:trace contextRef="#ctx0" brushRef="#br0">28650 6710 0,'0'0'0,"0"0"0,0 0 16,0 0 16,0 0 16,-8 2 16,8-2 31,0 0 31,0 0 31,0 0 31,0 0 47,0 0 47,0 0 47,0 0 47,0 0 63,0 0 63,0 0 63,-11-12 63,11 12 78,0 0 78,0-7 78,0 7 78,-2-9 94,2 9 94,0-8 94,0 8 94,-5-5 109,5 5 109,0-8 109,0 8 109,0 0 125,0-12 125,0 12 125,-3-8 125,3 8 141,0-8 141,0 8 141,-2-8 141,2 8 156,0 0 156,0-8 156,0 8 156,0 0 156,0 0 172,0-10 172,0 10 172,0 0 172,0 0 188,0 0 188,0-5 188,0 5 188,0 0 203,0 0 203,0 0 203,0 0 203,0 0 219,0 0 219,0 0 219,0 0 219,0 0 234,-6 23 234,6-15 234,-2 0 234,0 2 250,2 6 250,2-1 250,-2-1 250,2 2 266,-2 0 266,2 0 266,2-3 266,-2 3 266,6 0 281,-6 0 281,0-5 281,2 1 281,-2-2 297,3 0 297,-1-2 297,0 0 297,0 0 313,4 0 313,-4-2 313,0-1 313,3 2 328,-3-2 328,-2 1 328,-2-6 328,9 8 344,-6-4 344,-3-4 344,6 4 344,-6-4 359,8 4 359,-8-4 359,8 4 359,-8-4 375,0 0 375,12 0 375,-12 0 375,0 0 391,17-2 391,-17 2 391,12-4 391,-12 4 406,11-4 406,-5 0 406,-1 0 406,-5 4 422,9-6 422,-5 2 422,0-2 422,-4 6 422,7-9 438,-3 1 438,1 2 438,-3 0 453,0 0 453,0 0 453,0-2 453,3 0 453,-3 4 469,0-3 469,-2-1 469,2 0 469,-2 2 484,2-2 484,0 2 484,-2 6 484,0-16 500,2 12 500,-2-5 500,4 2 500,-2-1 516,-2 8 516,0-12 516,2 5 516,0-1 516,0 2 531,-2 6 531,0-14 531,0 8 531,0 6 547,2-9 547,-2 9 547,0-10 563,0 10 563,2-8 563,-2 8 563,0-10 563,0 10 578,2-8 578,-2 8 578,3-8 578,-3 8 594,2-8 594,-2 8 594,0-6 594,0 6 609,0 0 609,-2-10 609,2 10 609,0 0 625,0-7 625,0 7 625,0 0 625,0 0 641,0-8 641,0 8 641,0 0 641,0 0 656,0-9 656,0 9 656,0 0 656,0 0 672,0-8 672,0 8 672,0 0 672,0 0 672,0-9 688,0 9 688,0 0 688,0 0 688,-3-6 703,3 6 703,0 0 703,0 0 703,0 0 719,0 0 719,0-8 719,0 8 719,0 0 734,0 0 734,0 0 734,0 0 734,0 0 750,0 0 750,0 0 750,0 0 750,0 0 766,0 0 766,0 0 766,0 0 766,0 0 781,0 0 781,0 0 781,-4 23 781,6-13 781,-2 6 797,0 2 797,0 0 797,5 0 797,-3-1 813,-2 1 813,2 2 813,0 0 828,-2-3 828,2 1 828,0 2 828,-2-3 828,0 0 844,3 0 844,-1-1 844,0 0 844,1-2 859,-3-2 859,2-3 859,-2 1 859,2 0 875,0-2 875,-2 0 875,2 2 875,-2-5 891,0 3 891,4 0 891,-2-2 891,-2 2 906,3-2 906,-3-6 906,2 8 906,0-2 922,-2-6 922,0 8 922,0-8 922,3 6 938,-3-6 938,2 6 938,-2-6 938,0 0 938,2 7 953,-2-7 953,0 0 953,2 6 953,-2-6 969,0 0 969,4 6 969,-4-6 969,0 0 984,0 0 984,5 6 984,-3-2 984,-2-4 1000,0 0 1000,0 0 1000</inkml:trace>
  <inkml:trace contextRef="#ctx0" brushRef="#br0">22979 5310 0,'0'0'0,"0"0"0,0 0 0,0 0 16,0 0 16,0 0 16,-5-5 16,5 5 32,0 0 32,0 0 32,0 0 32,0 0 47,0 0 47,0 0 47,0 0 47,0 0 47,0 0 63,-17 6 63,10-2 63,-1 1 78,-1-2 78,0-1 78,-2 2 78,-7 2 78,3-2 94,0 2 94,-2 0 94,-1-2 94,-1 1 110,-2 0 110,1-1 110,1 2 110,-1-3 125,3 1 125,-1 1 125,0-2 125,4-1 141,-2 2 141,3 0 141,0-2 141,4 0 157,-2 0 157,5 0 157,6-2 157,-16 4 172,10-2 172,6-2 172,-9 2 172,9-2 188,-11 4 188,11-4 188,-5 2 188,5-2 203,-8 6 203,6-4 203,2-2 203,-7 7 219,5-2 219,-1-2 219,-1 4 219,2 3 235,0-5 235,2 3 235,-2 2 235,2 0 235,0 6 250,2 2 250,-2-3 250,2 1 250,2 2 266,-2-1 266,3-1 266,0 2 266,-1 2 282,2 0 282,5 7 282,3 1 282,-6-5 297,4 5 297,-2-2 297,3 1 297,1-1 313,0 1 313,2 1 313,-1 0 313,1-1 328,-1 3 328,1-4 328,-2 3 328,2 1 344,-3-1 344,-1 3 344,0-2 344,1 3 360,1 1 360,-2 3 360,0 1 360,-1-3 360,-1 0 375,2 3 375,-2-1 375,1 1 375,-4 1 391,4 1 391,-7-1 391,3 1 407,0 0 407,-1-1 407,-1 2 407,-1 1 407,0-3 422,0-3 422,4 1 422,-6-4 422,4 1 438,-4 2 438,5-5 438,-3 1 438,0-1 453,0-1 453,-1 2 453,4-3 453,-3 0 469,0-1 469,-2-2 469,3 2 469,-3-3 485,0-5 485,-2 0 485,5-2 485,-3 11 500,0-6 500,0-1 500,1-2 500,-3-2 516,0-1 516,2 1 516,-4 0 516,4 0 516,-2-2 532,2 1 532,-2-1 532,0-4 532,2-2 547,0 0 547,-2 0 547,0 0 547,0 0 563,2-3 563,-2 1 563,0-8 563,2 18 578,0-10 578,1 2 578,-3-2 578,2 2 594,3-2 594,-1 1 594,-2-1 594,0 0 610,3 0 610,-1 0 610,0-2 610,0 2 625,12 5 625,2-3 625,-1 0 625,12 6 641,1-6 641,3 0 641,4 0 641,3-1 657,-1 0 657,1-4 657,6 1 657,0 2 672,-2 0 672,2 0 672,21 4 672,-16-4 672,-6-3 688,0 3 688,-6 0 688,5 0 688,-7 0 703,3-2 703,-10 4 703,3-2 719,-9-2 719,-1 2 719,-6-5 719,-2 1 719,-2 2 735,0-2 735,-4 0 735,2-2 735,-5 0 750,4 2 750,-10-4 750,12 6 750,-5-4 766,-7-2 766,11 6 766,-11-6 766,9 2 782,-9-2 782,6 4 782,-6-4 782,0 0 797,9 3 797,-9-3 797,0 0 797,7 3 797,-7-3 813,0 0 813,0 0 813,9 4 828,-9-4 828,0 0 828,0 0 828,0 0 844,6 3 844,-6-3 844,0 0 844,0 0 844,0 0 860,0 0 860,0 0 860,8 2 860,-8-2 875,0 0 875,0 0 875,0 0 875,0 0 891,0 0 891,8 3 891,-8-3 891,0 0 907</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24408 455 0,'0'0'0,"-3"-7"0,3 7 0,0 0 15,-5-8 15,5 8 15,0 0 15,-4-5 15,4 5 31,0 0 31,0 0 31,-2-8 31,2 8 46,0 0 46,0 0 46,-4-8 46,4 8 62,0 0 62,0 0 62,0 0 62,-2-8 78,2 8 78,0 0 78,0 0 78,0 0 93,0 0 93,0 0 93,0 0 93,-3-8 109,3 8 109,0 0 109,0 0 109,0 0 125,0 0 125,0 0 125,0 0 125,-4-8 140,4 8 140,0 0 140,0 0 140,0 0 156,-2-8 156,2 8 156,0 0 156,0 0 171,-7-7 171,7 7 171,0 0 171,-7-10 187,7 10 187,-6-7 187,6 7 187,-13-8 203,4 3 203,2 1 203,7 4 203,-18-8 203,8 6 218,-7-4 218,-1 4 218,2-2 218,-1 2 234,-3 0 234,-1 2 234,-1 0 234,2 0 250,-15 2 250,6 0 250,-4 0 250,3 4 265,-5 0 265,8-2 265,-1 4 265,1-3 281,6 2 281,-9 2 281,-1 3 281,0-2 296,-2 2 296,3-2 296,3 0 296,-3 2 312,-1-1 312,7 1 312,-5 0 312,7 2 328,1-2 328,-6 3 328,-1-1 328,-1 2 343,7-2 343,3-4 343,-5 8 343,-3-1 343,3-5 359,-1 6 359,6-3 359,-1 0 359,6-4 375,-11 9 375,-1-2 375,8 0 375,3-5 390,-1 1 390,-7 10 390,3-3 390,-2 1 406,-1 0 406,6 2 406,-3-1 406,5-3 421,0-2 421,4-2 421,-7 7 421,1 3 437,1 0 437,-1-1 437,2 1 437,2-5 453,1 7 453,-3-2 453,5-5 453,0 9 468,-2-3 468,5-2 468,0 2 468,-2 3 484,3-1 484,0 1 484,-1 3 484,0-3 500,5 1 500,-5 1 500,5 2 500,2-1 500,0-1 515,0 1 515,0 1 515,5 1 515,-1-2 531,-2 3 531,0-2 531,0 1 531,1 1 546,2 0 546,-1-3 546,-2 1 546,2-1 562,2 1 562,-3-3 562,4 3 562,-5-3 578,4-1 578,-1-1 578,3-1 578,-1 4 593,2-5 593,-5 3 593,3-9 593,-1 1 609,3 5 609,4 0 609,-6-4 609,8 5 625,-2-3 625,-1-3 625,-2-2 625,-1-5 625,-1 3 640,4-2 640,1 0 640,-2 0 656,2 0 656,-3-3 656,6 3 656,-3-2 671,3 0 671,8 7 671,-7-5 671,-1-2 687,-1-2 687,3-2 687,-1-1 687,9 9 703,-6-6 703,-3 0 703,3-2 703,9 3 703,1 3 718,-5-6 718,3 4 718,-6 0 718,8 2 734,-6-4 734,5 1 734,0 3 734,1-2 750,1 3 750,2-2 750,0 0 750,1 3 765,-1-2 765,4 0 765,-3-1 765,3 3 781,-4-4 781,4 0 781,-2 0 781,-2-2 796,-1-1 796,1-1 796,0 0 796,3 0 796,-5-2 812,1 0 812,1 0 812,-2-3 828,-5 0 828,7-2 828,0 1 828,0-1 828,-7-2 843,9 3 843,-9-2 843,-2-2 843,9 0 859,-7 0 859,-4-2 859,-2 0 859,-20 2 875,52-2 875,-25-2 875,3 0 875,-5 1 890,-3-2 890,-3 2 890,3-1 890,0-1 906,-5 0 906,16-5 906,-9 0 906,-2 4 921,-1-2 921,9-2 921,1-1 921,-8 1 937,-1 0 937,7-4 937,-3-2 937,-3 4 953,-4 1 953,-1 1 953,-1 0 953,11-6 968,-4 4 968,3-4 968,1-2 968,3 5 984,-10 1 984,8-4 984,-7 4 984,0 3 1000,-5-1 1000,1-2 1000,9-4 1000,-5 4 1000,-3 0 1015,-1 2 1015</inkml:trace>
  <inkml:trace contextRef="#ctx0" brushRef="#br0">25728 2539 0,'2'-17'16,"3"5"16,-3-2 16,0 2 16,0-1 16,1 1 32,-3 2 32,0-6 32,0-2 32,0 0 47,0 3 47,-3-5 47,3 0 63,-2 0 63,2 3 63,0-11 63,-2-2 63,0 7 78,-3 1 78,3 2 78,0-7 78,-1 3 94,-1 3 94,0-9 94,0 6 110,2-5 110,-3-1 110,-2 1 110,1-3 110,-1 2 125,-1 1 125,0-3 125,0 3 125,2-3 141,-5 1 141,-1 1 141,4 0 141,2 1 157,-6-1 157,4 0 157,-1 3 157,1 5 172,-2-7 172,2 7 172,1 2 172,-1 3 188,0 0 188,0 0 188,2 1 188,1 1 188,-2-2 203,1 2 203,-1-1 203,3 2 203,-2 0 219,-2 5 219,4-1 219,-2 0 235,-1-4 235,1 4 235,2 0 235,-6-6 235,2 4 250,1 1 250,-2 1 250,0-4 250,1 2 266,-3-1 266,0 1 266,0-3 266,0 2 282,0 1 282,0 0 282,0 1 282,0-3 297,1 1 297,-4 4 297,5-1 297,-6-2 313,6 3 313,1 0 313,-1 1 313,-5-2 328,4 1 328,-4 1 328,1-4 328,1 4 344,0 0 344,-1 0 344,0 1 344,4-1 360,1 1 360,1 2 360,-8-5 360,4 2 375,-1 2 375,2 0 375,-1-4 375,-5 3 391,6-1 391,-4 0 391,3 0 391,1 0 391,0 0 407,4 2 407,-5-2 407,3-2 407,-4 2 422,-3-3 422,4 1 422,-2-2 422,-3 2 438,6-2 438,1 4 438,-2 0 438,4 3 453,1-4 453,0 4 453,-1-1 453,0 0 469,7 6 469,-11-12 469,5 8 469,6 4 485,-14-8 485,10 4 485,4 4 485,-11-10 500,5 7 500,-1-2 500,7 5 500,-11-7 516,11 7 516,-11-8 516,7 1 516,4 7 516,-14-7 532,10 3 532,4 4 532,-16-10 532,10 6 547,6 4 547,-11-8 547,3 2 563,3 0 563,5 6 563,-13-10 563,4 5 563,3 0 578,-3 0 578,0-1 578,9 6 594,-16-8 594,12 2 594,-4 2 594,8 4 594,-13-10 610,6 4 610,0 2 610,7 4 610,-15-10 625,11 7 625,4 3 625,-14-8 625,8 1 641,6 7 641,-11-5 641,11 5 641,-11-8 657,11 8 657,-9-4 657,9 4 657,-8-6 672,8 6 672,-10-4 672,10 4 672,-10-8 672,3 4 688,7 4 688,-11-6 688,11 6 688,-13-5 703,13 5 703,-6-7 703,6 7 719,0 0 719,-14-5 719,14 5 719,-11-4 719,11 4 735,-8-2 735,8 2 735,0 0 735,-12-8 750,12 8 750,0 0 750,-10-4 750,10 4 766,0 0 766,-11-4 766,11 4 766,0 0 782,-9-4 782,9 4 782,0 0 782,0 0 797,-11-6 797,11 6 797,0 0 797,0 0 813,0 0 813,-8-6 813,8 6 813,0 0 828,0 0 828,-12-4 828,12 4 828,0 0 844,0 0 844,-8-4 844,8 4 844,0 0 860,0 0 860,0 0 860,-11-4 860,11 4 875,0 0 875,0 0 875,0 0 875,-22 8 891,22-8 891</inkml:trace>
  <inkml:trace contextRef="#ctx0" brushRef="#br0">25572 371 0,'0'0'16,"0"0"16,2-9 16,-2 9 16,0 0 31,0 0 31,0-10 31,0 10 31,0 0 47,0 0 47,0-8 47,0 8 47,0 0 62,0 0 62,0 0 62,0 0 62,0 0 62,0 0 78,0 0 78,0 0 78,0 0 94,0 0 94,18 31 94,-13-13 94,-1-2 109,2 4 109,1 9 109,2 1 109,-1-5 109,-3 5 125,4-1 125,-3-4 125,1-6 125,-1 1 141,2 8 141,0-7 141,1-1 141,-5-3 156,5-3 156,-2 4 156,-1-2 156,2 0 172,-3-5 172,4 3 172,-5-2 172,1-2 187,1-2 187,-4 0 187,-2-8 187,10 12 203,-6-7 203,-4-5 203,6 10 203,-6-10 219,7 8 219,-7-8 219,0 0 219,6 4 234,-6-4 234,0 0 234</inkml:trace>
  <inkml:trace contextRef="#ctx0" brushRef="#br0">25870 592 0,'-2'20'0,"-4"-2"0,2-1 0,-2 1 15,4-2 15,-4 4 15,2-2 15,0 2 31,-3-3 31,3 1 31,-1 2 31,3-3 47,-5 1 47,5 0 47,-2-2 47,-3 0 47,3-1 62,-1-3 62,3-2 62,0-2 62,0-1 78,2-7 78,-5 15 78,5-15 78,-2 10 94,2-10 94,-2 10 94,2-10 94,0 0 109,-2 9 109,2-9 109,0 0 109,0 0 125,-2 10 125,2-10 125,0 0 125,0 0 125,0 0 140,-2 8 140,2-8 140,0 0 156,0 0 156,0 0 156,0 0 156,0 0 156,0 0 172,-8 10 172</inkml:trace>
  <inkml:trace contextRef="#ctx0" brushRef="#br0">25820 442 0,'0'0'0,"-2"-4"16,2 4 16,0 0 16,0 0 16,0 0 32,0 0 32,-7-5 32,7 5 32,0 0 47,0 0 47,0 0 47,0 0 47,-4-10 63,4 10 63,0 0 63,0 0 63,0 0 63,0 0 79,-4-8 79,4 8 79,0 0 94,0 0 94,0 0 94,-2-8 94,2 8 110,0 0 110,0 0 110,0 0 110,0 0 110,-3-8 125,3 8 125,0 0 125,0 0 141,0 0 141,0 0 141,0 0 141,0 0 157,-4-8 157,4 8 157,0 0 157,0 0 157,0 0 172,0 0 172,0 0 172,0 0 172,0 0 188,0 0 188,0 0 188,0 0 188,0 0 204,0 0 204,0 0 204,0 0 204,-5 26 219,5-26 219,-2 12 219,0-4 219,0 0 235,0 2 235,-1-3 235,1 1 235,0 2 235,-2 5 250,2 0 250,0-2 250,0-1 266,2 6 266,-4-6 266,2 0 266,2-2 266,-2 1 282,0-3 282,2 2 282,-2-2 282,2 2 297,0-10 297,-2 18 297,2-11 297,0-7 313,0 18 313,0-10 313,0-8 313,0 16 329,0-8 329,0-8 329,2 13 329,-2-13 344,2 12 344,-2-12 344,0 12 344,0-12 360,2 8 360,-2-8 360,0 0 360,0 12 375,0-12 375,0 0 375,0 0 375,0 10 391,0-10 391,0 0 391,0 0 391,0 0 407,-2 12 407,2-12 407,0 0 407,-2 8 422,2-8 422,-4 5 422,4-5 422</inkml:trace>
  <inkml:trace contextRef="#ctx0" brushRef="#br0">23697 1224 0,'0'0'0,"0"0"0,0 0 0,-4-6 0,4 6 15,0 0 15,0 0 15,-15-2 15,15 2 31,0 0 31,-27 2 31,27-2 31,-20 4 46,12-2 46,-3 2 46,-5 1 46,2 0 62,-4 0 62,5-1 62,1 2 62,0 2 78,-4-2 78,3 4 78,-3 0 78,3 0 93,1 1 93,-2-1 93,3 4 93,1-2 109,0-2 109,0 2 109,1 2 109,0-5 125,2 4 125,1 0 125,-2-1 125,2 3 125,0 2 140,2-2 140,0 3 140,1-2 156,-3 2 156,2 0 156,1-1 156,-2 1 171,3 2 171,-2-3 171,0 15 171,0-9 187,2-5 187,-1-2 187,3 2 187,0-2 203,-2-1 203,4 1 203,-2 0 203,0-1 203,3 0 218,-3-3 218,4-3 218,-2 9 218,2-4 234,5 2 234,-2-1 234,1-1 234,-1-4 250,3 2 250,0 2 250,0-3 250,-1-1 265,0-2 265,0 0 265,2 4 265,0-2 281,0 1 281,-1-1 281,4 0 281,-1 0 281,0-2 296,-2 0 296,4 2 296,-1-4 296,-4 2 312,2 0 312,3-1 312,-5 0 328,6-2 328,-1-1 328,1 2 328,-1-4 328,5 2 343,-2 0 343,1-2 343,-1 0 343,2-2 359,1-2 359,12 0 359,-7 2 359,-4-4 375,-5 4 375,1-4 375,0 4 375,-1-4 390,-5 2 390,0 0 390,1-2 390,-1 0 406,-12 4 406,23-8 406,-7 3 406,0-3 421,-4 4 421,1-6 421,3 0 421,-3 2 437,0-2 437,2-2 437,-1 1 437,1-3 453,5-10 453,-3 6 453,-3 2 453,5-7 468,-6 5 468,0-1 468,-1 2 468,3-8 484,3 0 484,-8 5 484,-1 4 484,-2 0 484,1 1 500,-1-2 500,-1-1 500,-2 3 500,4-3 515,-4 2 515,-2 0 515,4 3 515,-1-1 531,-1 0 531,-2 0 531,-2 2 531,5 2 546,-3-1 546,1-5 546,-3 4 546,2 1 562,-4 1 562,2-2 562,2-4 562,-4 0 578,2 3 578,-5-4 578,5 4 578,-7-1 593,5 0 593,-2 0 593,-1 3 593,3 1 609,0-2 609,-2-2 609,0 2 609,-4 0 609,2-4 625,4 7 625,-5-3 625,3 4 640,0 0 640,1 0 640,3 8 640,-9-12 640,5 4 656,0 3 656,4 5 656,-11-13 656,6 8 671,5 5 671,-13-10 671,7 6 687,0 0 687,6 4 687,-16-8 687,7 6 687,9 2 703,-18-6 703,10 2 703,8 4 703,-22-4 718,11 4 718,11 0 718,-26-3 718,10 1 734,3 2 734,13 0 734,-22 0 734,22 0 750,-19-3 750,9 1 750,10 2 750,-27 2 750,9 1 765,0-1 765,1-1 765,-1 3 765,-3-2 781,1 2 781,2 0 781,1 0 796,3 0 796,-9 0 796,5 0 796,2 0 812,5-2 812,11-2 812,-20 4 812,20-4 828,-17 2 828,9 2 828,8-4 828,-16 3 843,16-3 843,-17 7 843,17-7 843,-14 3 859,14-3 859,-17 8 859,8-6 859,9-2 875,-15 8 875,9-4 875,6-4 875,-16 10 875,12-4 890,4-6 890,-16 8 890,7-4 906,9-4 906,-12 10 906,12-10 906,-14 7 906,14-7 921,-9 5 921,9-5 921,0 0 921,-10 8 937,10-8 937,0 0 937,0 0 937,-12 3 953,12-3 953,0 0 953,0 0 953,0 0 968,-10 4 968,10-4 968,0 0 968,0 0 984,0 0 984,-7 4 984,7-4 984,0 0 1000,0 0 1000,0 0 1000</inkml:trace>
  <inkml:trace contextRef="#ctx0" brushRef="#br0">23596 1713 0,'0'0'0,"0"0"0,0 0 16,0 0 16,0 0 16,0 0 16,0 0 32,0 0 32,0 0 32,0 0 32,0 0 47,0 0 47,0 0 47,0 0 47,0 0 63,0 0 63,0 0 63,0 0 63,0 0 78,0 0 78,0 0 78,0 0 78,0 0 94,0 0 94,0 0 94,0 0 94,-28-14 110,28 14 110,0 0 110,-23 2 110,23-2 125,-18 2 125,18-2 125,-27 4 125,9-2 141,5 0 141,1 0 141,-6 0 141,1 2 157,3-4 157,1 2 157,-7 0 157,6 1 157,-4 0 172,2-1 172,1 0 172,-1-2 172,3 2 188,-5-1 188,1-1 188,17 0 188,-26 0 203,8 0 203,3 3 203,-1-1 203,-1 0 219,-3-2 219,3-2 219,-3 4 219,2-2 235,-1 0 235,1 0 235,-1 0 235,-1 1 250,-2-1 250,1 0 250,1 0 250,0 0 266,-2 0 266,0 2 266,-8-2 266,3 0 282,5 0 282,3 0 282,-1 0 282,0 0 282,3 0 297,-3 0 297,1 2 297,1-2 313,-2 0 313,3 0 313,-6-2 313,5 2 328,2 0 328,-2-2 328,-2 2 328,3 0 328,0-1 344,-4 1 344,-9 0 344,1 0 360,5 1 360,-9-1 360,0 0 360,3 0 360,1 2 375,-2 0 375,3 1 375,4-3 375,-9 0 391,-2 2 391,2-1 391,0 1 391,1 0 407,-1-2 407,-2 3 407,8 0 407,5-3 422,-13 0 422,2 2 422,-1 0 422,1 0 438,-2 2 438,4-2 438,-2 0 438,-5 0 438,6 0 453,-1 2 453,-4-4 453,4 2 469,0 0 469,-2 2 469,0-2 469,0 2 485,-3-3 485,4 4 485,-4-3 485,1 1 485,5 2 500,-3-3 500,2 1 500,-3 2 500,3-2 516,0 1 516,7 0 516,-9-2 516,4 4 532,-1-2 532,-1 0 532,0 0 532,0 0 547,7 0 547,-7 0 547,0 0 547,-2 1 563,3 0 563,1-2 563,2 2 563,7-3 578,5 1 578,-7 1 578,4 0 578,-2-2 594,-9 2 594,3 0 594,6-2 594,2 0 610,-4 2 610,-7 0 610,6 0 610,0 0 625,-5-2 625,-1 2 625,5 0 625,3-2 641,6 2 641,-5-2 641,4-1 641,-1 1 641,1 3 657,1-4 657,-3 1 657,2 0 657,1 1 672,1-3 672,4 2 672,12-2 672,-22 1 688,11 1 688,11-2 688,-18 0 688,18 0 703,-19 2 703,19-2 703,-20 0 703,20 0 719,-18 2 719,18-2 719,-17 2 719,17-2 735,-18 0 735,18 0 735,-17 2 735,17-2 750,-14 2 750,14-2 750,0 0 750,-17 0 766,17 0 766,0 0 766,0 0 766,-13 2 766,13-2 782,0 0 782,0 0 782,0 0 782,0 0 797,-15 0 797,15 0 797,0 0 797,0 0 813,0 0 813,0 0 813,0 0 813,0 0 828,0 0 828,22-17 828,-14 12 844,-1 0 844,1-1 844,6-4 844,1 0 844,1 0 860,-4 0 860,4 1 860,-3-1 860,0-2 875,-2 2 875,0 4 875,-3-2 875,2 2 891,-6 0 891,5 0 891,-5 2 891,3-2 907,-7 6 907,11-11 907,-7 4 907,2 4 922,-6 3 922,10-12 922,-6 4 922,0 4 922,-4 4 938,7-10 938,-3 2 938,0 3 938,-4 5 953,10-13 953,-6 8 953,2-3 953,-2 2 969,-4 6 969,9-10 969,-2 4 969,-7 6 985,7-10 985,-3 6 985,-4 4 985,4-6 1000,-4 6 1000,0 0 1000,6-10 1000,-6 10 1016,8-4 1016,-8 4 1016,0 0 1016,0 0 1032,4-8 1032,-4 8 1032,0 0 1032,0 0 1047,0 0 1047,0 0 1047,4-5 1047,-4 5 1047,0 0 1063,0 0 1063,0 0 1063,0 0 1078,0 0 1078,0 0 1078,0 0 1078,0 0 1078,0 0 1094,0 0 1094,-22 33 1094,12-19 1110,-4 2 1110,1-2 1110,-5 11 1110,-3-1 1125,1 0 1125,0-5 1125,5-3 1125,-1-4 1125,3 2 1141,-2 0 1141,2-2 1141,-3 1 1141,3-1 1157,1 0 1157,-2 0 1157,-1-3 1157,3 1 1172,2-2 1172,1-2 1172,0 2 1172,5-4 1188,-5 2 1188,9-6 1188,-8 8 1188,8-8 1203,-10 6 1203,10-6 1203,-6 3 1203,6-3 1203,0 0 1219,0 0 1219,-9 8 1219,9-8 1219,0 0 1235,-4 7 1235,4-7 1235,0 0 1250,0 0 1250,-8 5 1250,8-5 1250,0 0 1250,0 0 1266,-6 6 1266,6-6 1266,0 0 1266,-4 9 1282,4-9 1282,0 0 1282,0 0 1282,0 11 1297,0-11 1297,0 0 1297,7 14 1297,-4-8 1313,-3-6 1313,10 9 1313,-3-4 1313,-1 0 1328,12 2 1328,-3-2 1328,5-1 1328,2-2 1344,11 2 1344,2-2 1344,-2 0 1344,1-2 1360,3-4 1360,-4 0 1360,3-2 1360,1-1 1375,4-1 1375,-3-4 1375,0 2 1375,-8 0 1391,3 2 1391,-12 2 1391,-3 2 1391,-1 0 1407,-3 2 1407,-1 1 1407,-13 1 1407,20-5 1407,-20 5 1422,18-2 1422,-18 2 1422,0 0 1422,23 0 1438,-23 0 1438,0 0 1438,16 2 1438,-16-2 1453,0 0 1453,12 6 1453,-12-6 1453,12 4 1469,-12-4 1469,0 0 1469,13 8 1469,-9-6 1485,-4-2 1485,11 6 1485,-11-6 1485,13 2 1500</inkml:trace>
  <inkml:trace contextRef="#ctx0" brushRef="#br0">15958 1137 0,'-4'-8'0,"1"0"16,3 8 16,-2-13 16,0 6 16,2 7 31,0-10 31,0 10 31,-2-8 31,2 8 31,0 0 47,0-11 47,0 11 47,0 0 47,-2-8 62,2 8 62,0 0 62,0 0 62,0 0 78,0 0 78,0 0 78,0 0 78,0 0 94,0 0 94,0 0 94,0 0 94,0 0 109,-2 34 109,4-17 109,-2 11 109,0-5 125,2-1 125,0-4 125,-2 0 125,4 11 141,1-7 141,-1-6 141,0 0 141,6-1 156,-2-3 156,-1 0 156,1-2 156,6 0 172,-4-2 172,6 0 172,-1-1 172,1-3 187,-6 0 187,-10-4 187,23 2 187,-23-2 187,19 3 203,-19-3 203,18-5 203,-18 5 219,14-5 219,-6-2 219,-8 7 219,13-13 234,-3 3 234,-5-2 234,0 0 234,-1 0 234,0-2 250,0 1 250,-2 1 250,3 2 250,-5 0 266,2 0 266,-2 4 266,3-3 266,-3 9 281,0-17 281,2 10 281,-2 7 281,0-12 297,0 12 297,0-10 297,0 10 297,0 0 312,0 0 312,0-10 312,0 10 312,0 0 312,0 0 328,0 0 328,0 0 328,0 0 344,4 32 344,3-15 344,-3-1 344,2 2 344,6 10 359,-2-8 359,3-5 359,-1 1 359,0-2 375,4-1 375,-1-1 375,16 4 375,-11-2 391,-3-4 391,-1-4 391,2 0 391,-1-3 406,-2 0 406,0-1 406,-15-2 406,25 2 422,-25-2 422,20-4 422,-10 0 422,-10 4 437,15-12 437,-8 4 437,4-4 437,-5 0 453,1-5 453,-2 1 453,-3-2 453,-2 0 469,0 2 469,0 1 469,-2-1 469,-1 2 484,-1 0 484,-1 3 484,3 1 484,0 0 500,-2 2 500,0 0 500,4 8 500,-10-12 516,8 6 516,-2 0 516,4 6 516,-11-12 516,7 7 531,4 5 531,-12-10 531,8 6 531,4 4 547,-13-10 547,7 6 547,-1 0 547,7 4 562,-15-10 562,15 10 562,-14-6 562,6 2 578,8 4 578,-13-8 578,13 8 578,-12-5 594,12 5 594,0 0 594,-8-5 594,8 5 609,0 0 609,0 0 609,-13-5 609,13 5 625,0 0 625,0 0 625,0 0 625,0 0 641,0 0 641,0 0 641,0 0 641,0 0 641,0 0 656</inkml:trace>
  <inkml:trace contextRef="#ctx0" brushRef="#br0">16927 1186 0,'21'-6'0,"-1"2"0,-2 1 15,1-2 15,-1 2 15,-1-2 15,1 3 31,-1 1 31,-1 1 31,2 0 31,-6-2 47,-12 2 47,22 2 47,-15-1 47,-7-1 62</inkml:trace>
  <inkml:trace contextRef="#ctx0" brushRef="#br0">17040 1393 0,'0'0'0,"18"2"16,-1 2 16,3-4 16,0 0 16,13 0 16,2-2 31,-3-2 31,3 4 31,-4-1 31,2-4 47,0 2 47,-9-1 47,0-1 63</inkml:trace>
  <inkml:trace contextRef="#ctx0" brushRef="#br0">17690 1242 0,'2'15'0,"-4"3"0,4-6 0,2 3 16,-2 1 16,0-2 16,2 0 16,0 2 32,3-3 32,-1 4 32,-1-4 32,4 3 47,-1-2 47,3 0 47,0-1 47,2-1 47,3 2 63,-1 0 63,1-4 63,-2 2 78,15 5 78,-7-3 78,0-4 78,7 2 78,4 0 94,-10-2 94,6 0 94,-1 1 110,5 1 110,-2-6 110,1 4 110,-1-2 110,2 2 125,1-5 125,-5 1 125,-2-2 125,-3-2 141,-4 1 141,-1 0 141,14 3 141,-9-8 157,1 2 157,-5 0 157,-1-2 157,14-2 172,-7 0 172,-2 0 172,9-4 172,-2 1 188,-5-1 188,5-6 188,2 2 188,-5 1 203,5-4 203,-2-2 203,-1 1 203,5-4 219,-6 1 219,4 1 219,-3 0 219,-3 0 235,3 4 235,-9 0 235,-5 1 235,2 3 250,-5-2 250,3 2 250,-3-2 250,3 3 250,-8-3 266,3 0 266,2 0 266,-4 2 266,-1 0 282,-1-3 282,2 3 282,-5 0 282,1-2 297,-1 2 297,0-6 297,2 4 297,-2 0 313,-2-3 313,2-1 313,-2 0 313,-2 0 328,0 1 328,0-1 328,-4-2 344,2 0 344,-4 3 344,-2-3 344,2 0 344,-3 2 360,-2 3 360,2-4 360,1 2 360,-4 1 375,1 0 375,-1 0 375,0 3 375,1-3 391,-1 2 391,-2 2 391,3-1 391,-4 1 407,6 0 407,-7 0 407,1 0 407,3 2 422,-2 0 422,1 2 422,-3-2 422,0 1 422,-2 0 438,3 1 438,-3 2 438,0-1 438,1 1 453,-3 2 453,3-2 453,-3-2 453,0 4 469,1 0 469,-1 0 469,-3 0 469,4 0 485,-3 0 485,0 2 485,1-2 485,1 2 500,0 0 500,-2-2 500,-8 0 500,5 0 516,3 4 516,0-2 516,3 2 516,-1-2 532,-13 4 532,0-2 532,5 2 532,3-2 547,4 2 547,1 0 547,-2 0 547,3-2 563,-1 4 563,-11-2 563,5 4 563,6-5 578,0 4 578,-2-4 578,2 1 578,1 2 578,3 0 594,-1 0 594,1 0 594,0-2 610,2 0 610,1-2 610,2 2 610,11-4 625,-20 5 625,12 0 625,8-5 625,-20 5 625,14 0 641,6-5 641,-23 7 641,17-2 641,6-5 657,-18 7 657,10-3 657,-8 4 657,3-2 672,5-2 672,-4 2 672,12-6 672,-17 10 688,13-6 688,4-4 688,-16 9 688,7-5 703,1 2 703,1 1 703,7-7 703,-15 11 703,8-5 719,0 2 719,-1 4 719,-3-2 735,5 0 735,-2-3 735,4-1 735,4-6 750,-11 16 750,11-16 750,-10 21 750,2-11 750,0 5 766,6-2 766,-2-3 766,-1 6 766,-2 0 782,5-1 782,0 1 782,0 2 782,0 0 797,-1-3 797,-1 3 797,4 2 797,2-6 813,-2 4 813,2-3 813,1 1 813,-1-2 828,0 0 828,0-1 828,3-1 828,4 2 844,-3-2 844,2 0 844,0-2 844,0-2 860,-8-8 860,21 15 860,-7-7 860,3 0 875,-1-2 875,2 0 875,-1-2 875,1 0 891,1 2 891,-1-4 891,-3 0 891,1 0 907,-2 2 907,2-2 907,-16-2 907,25 3 907,-15-1 922,-10-2 922,18 5 922,-18-5 922,17 2 938,-17-2 938,16 3 938,-16-3 938,10 5 953,-10-5 953,0 0 953,16 1 953,-16-1 969,0 0 969,0 0 969,13 4 969,-13-4 985,0 0 985,0 0 985,0 0 985,0 0 1000,0 0 1000,11 5 1000,-11-5 1000,0 0 1016,0 0 1016</inkml:trace>
  <inkml:trace contextRef="#ctx0" brushRef="#br0">20639 794 0,'0'0'0,"0"0"0,0 0 16,0 0 16,0 0 16,0 0 16,0-10 31,0 10 31,0 0 31,0 0 31,0 0 47,-2-12 47,2 12 47,0 0 47,0 0 63,-4-8 63,4 8 63,-7-8 63,7 8 78,-9-4 78,9 4 78,-11-6 78,11 6 94,-20-4 94,5 2 94,3 2 94,-6 0 109,0-1 109,-1 2 109,1 1 109,-1-2 109,-3 2 125,1 3 125,4-2 125,-3 1 125,0 0 141,3 0 141,-1 2 141,-1-2 156,1 4 156,-2-4 156,3 4 156,2-3 156,0 2 172,-1 1 172,3-5 172,3 5 172,-2-2 188,1-2 188,11-4 188,-15 12 188,6-6 203,3-2 203,6-4 203,-14 9 203,10-2 219,4-7 219,-11 8 219,11-8 219,-8 7 234,8-7 234,-8 8 234,8-8 234,-4 8 234,4-8 250,0 0 250,-2 12 250,2-12 266,0 0 266,-2 12 266,2-12 266,0 0 281,4 16 281,-2-9 281,2 1 281,-4-8 281,10 14 297,-8-6 297,4 0 297,1-2 297,-1 2 313,1 2 313,2-5 313,2 7 313,4 0 328,-2-2 328,1-2 328,1 0 328,3 0 344,-4-1 344,4 0 344,-3 1 344,1-5 359,-1 4 359,3-4 359,-18-3 359,35 6 375,-17-2 375,-18-4 375,27 2 375,-9-2 391,-18 0 391,33 2 391,-19-2 391,-14 0 406,21 0 406,-21 0 406,24 2 406,-24-2 422,18 2 422,-18-2 422,19 2 422,-19-2 438,20 2 438,-20-2 438,20 2 438,-9 0 438,-11-2 453,20 0 453,-20 0 453,19 0 453,-19 0 469,20 0 469,-20 0 469,19 0 469,-19 0 484,18-2 484,-18 2 484,0 0 484,18 0 500,-18 0 500,0 0 500,0 0 500,17-2 516,-17 2 516,0 0 516,0 0 516</inkml:trace>
  <inkml:trace contextRef="#ctx0" brushRef="#br0">20245 1300 0,'0'0'16,"0"0"16,0 0 16,0 0 16,0 0 32,0 0 32,0 0 32,0 0 32,0 0 47,53-9 47,-36 5 47,-17 4 47,37-8 63,-16 6 63,-2 0 63,3 0 63,0-2 78,-22 4 78,39-4 78,-22 2 78,3 0 94,-20 2 94,37-6 94,-19 6 94,-18 0 110,33-2 110,-16 0 110,-17 2 110,31-4 110,-31 4 125,24 0 125,-24 0 125,0 0 141,28 0 141,-28 0 141,0 0 141,25 0 141,-25 0 157,0 0 157,0 0 157,0 0 157,24 0 172,-24 0 172,0 0 172,0 0 172,0 0 188,0 0 188,0 0 188,0 0 188,21-2 203,-21 2 203,0 0 203,0 0 203,0 0 219,0 0 219,0 0 219,0 0 219,0 0 235,0 0 235,0 0 235,0 0 235,20 0 250,-20 0 250,0 0 250,0 0 250</inkml:trace>
  <inkml:trace contextRef="#ctx0" brushRef="#br0">25619 445 0,'0'0'0,"0"-7"0,0 7 0,0 0 0,0 0 15,2-9 15,-2 9 15,0 0 15,0 0 31,0-10 31,0 10 31,0 0 31,0 0 47,0-10 47,0 10 47,0 0 47,-2-10 62,2 10 62,-2-8 62,2 8 62,0 0 78,-5-10 78,5 10 78,-2-8 78,2 8 94,-5-8 94,5 8 94,-2-7 94,2 7 109,0 0 109,-4-10 109,4 10 109,0 0 125,-2-10 125,2 10 125,0 0 125,0 0 140,-3-8 140,3 8 140,0 0 140,0 0 156,0 0 156,-2-8 156,2 8 156,0 0 172,0 0 172,0 0 172,0 0 172,0 0 187,0 0 187,0 0 187,0 0 187,0 0 203,0 0 203,0 0 203,0 0 203,0 0 203,11 30 219,-2-17 219,-4 3 219,3 0 219,-2 2 234,1-3 234,2 3 234,-2 2 234,-1-4 250,-2 4 250,6-1 250,-8-1 250,2 0 265,-2 0 265,2-1 265,1 3 265,-3-2 281,0 0 281,-2-1 281,2 3 281,0-4 297,1 2 297,-1-3 297,-2 1 297,2-4 312,1-2 312,-3 2 312,0-4 312,0-8 328,4 15 328,-2-7 328,-2-8 328,2 14 328,-2-14 344,2 14 344,0-8 344,-2-6 359,2 10 359,-2-10 359,0 0 359,3 12 359,-3-12 375,0 0 375,0 0 375,0 9 375,0-9 390,0 0 390,0 0 390,2 10 406,-2-10 406,0 0 406,0 0 406,2 10 406,-2-10 422,0 0 422,0 0 422,5 8 422,-5-8 437,0 0 437,0 0 437,0 0 437,0 0 453,0 0 453,2 10 453,-2-10 453,0 0 469,0 0 469,0 0 469,0 0 469,0 0 484,0 0 484,2 8 484,-2-8 484,0 0 484,0 0 500,0 0 500,0 0 500,0 0 500,0 0 515,0 0 515,0 0 515,0 0 531,0 0 531,25-22 531,-19 14 531,-2 2 531,5-7 547,-1-2 547,2 0 547,-2-1 547,1 0 562,0 0 562,0 1 562,-1-3 562,0 2 578,0-2 578,-2 3 578,1-1 578,1 0 594,2 0 594,-6 0 594,4 3 594,-1-3 609,-3 4 609,3-2 609,0-1 609,-3 2 625,2-2 625,-2 3 625,2-2 625,-2-2 640,0 5 640,0-1 640,3 0 640,-3-2 656,0 0 656,1 0 656,2 3 656,-1-5 672,0 4 672,-1 0 672,2-2 672,2 4 687,-7 0 687,0 3 687,0 1 687,2-2 703,-4 8 703,10-10 703,-10 10 703,2-9 703,-2 9 719,4-7 719,-4 7 719,0 0 719,4-8 734,-4 8 734,0 0 734,4-7 734,-4 7 750,0 0 750,0 0 750,0 0 750,5-8 765,-5 8 765,0 0 765,0 0 765,0 0 781,2-8 781,-2 8 781,0 0 781,0 0 781,0 0 797,0 0 797,0 0 797,2-6 812,-2 6 812,0 0 812,0 0 812,0 0 812,0 0 828,0 0 828,0 0 828,0 0 828,0 0 844,0 0 844,0 0 844</inkml:trace>
  <inkml:trace contextRef="#ctx0" brushRef="#br0">16181 1624 0,'0'0'0,"5"-12"0,-5 4 0,0 8 15,4-10 15,-4 10 15,3-7 15,-3 7 31,0 0 31,0-10 31,0 10 31,0 0 47,0 0 47,4-8 47,-4 8 47,0 0 62,0 0 62,0 0 62,0 0 62,0 0 78,0 0 78,0 0 78,0 33 78,0-13 93,-4 8 93,1 1 93,-1 3 93,-3 3 109,1 3 109,-3 1 109,-7 21 109,-1-1 125,4-12 125,-4 10 125,-1 2 125,1-1 140,-1-17 140,5-3 140,-9 17 140,6-12 156,1-5 156,5-1 156,-4-1 156,1-3 172,2 1 172,0-4 172,0 1 172,2-2 172,0-9 187,3-2 187,4-2 187,-2-5 187,-1 2 203,2-4 203,1-1 203,0 0 203,2-8 218,-2 16 218,2-10 218,0-6 218,0 10 234,0-10 234,-2 8 234,2-8 234,0 0 250,0 7 250,0-7 250,0 0 250,0 0 265,-2 8 265,2-8 265,0 0 265,0 0 281,0 0 281,0 0 281,0 0 281,0 0 281,0 0 297,0 0 297,0 0 297,4-27 297,-2 11 312,0 2 312,0-4 312,6-9 312,-6 3 328,0 5 328,0-1 328,4-10 328,-4 8 343,1 3 343,-1 3 343,2-2 343,1 1 359,-3 1 359,3 0 359,-3 0 359,-2 0 375,2 2 375,-2 2 375,0 1 375,2 1 390,-2 0 390,0 2 390,0 8 390,-2-20 406,2 12 406,0 8 406,0-13 406,0 7 422,0 6 422,-2-10 422,2 10 422,0 0 437,0-12 437,0 12 437,0 0 437,0-8 453,0 8 453,0 0 453,0 0 453,0 0 453,0-10 468,0 10 468,0 0 468,0 0 468,0 0 484,0 0 484,0 0 484,0 0 484,0 0 500,6 22 500,-2-6 500,-4 2 500,0-1 515,-2 15 515,0-4 515,2 5 515,-2-5 531,2 3 531,-4-1 531,2 0 531,-1-7 547,-1-3 547,2-5 547,-1 2 547,1-2 562,0-3 562,0-2 562,2 0 562,-3 0 578,3-10 578,3 13 578,-3-13 578,0 10 593,0-10 593,0 8 593,0-8 593,2 8 609,-2-8 609,0 8 609,0-8 609,0 0 625,2 8 625,-2-8 625,0 0 625,0 0 640,2 10 640,-2-10 640,0 0 640,0 0 656,3 8 656,-3-8 656,0 0 656,0 0 656,0 0 672,0 0 672,2 5 672,-2-5 672,0 0 687,0 0 687,0 0 687,0 0 687,0 0 703,0 0 703,29-19 703,-17 7 703,1-2 718,7-8 718,0-3 718,7 1 718,-6-4 734,-1 5 734,4-5 734,-5 3 734,2 1 734,-9 2 750,4 6 750,-7 1 750,1 1 765,-3 0 765,2 2 765,-3 0 765,1 4 765,-2 1 781,-5 7 781,4-12 781,-4 12 781,2-10 797,-2 10 797,0 0 797,2-10 797,-2 10 812,0 0 812,0 0 812,0-10 812,0 10 828,0 0 828,0 0 828,0 0 828,0 0 843,0 0 843,0 0 843,0 0 843,0 0 859,0 0 859,0 0 859</inkml:trace>
  <inkml:trace contextRef="#ctx0" brushRef="#br0">16567 2711 0,'0'0'0,"0"0"0,4-12 0,-4 12 16,0 0 16,0 0 16,0 0 16,0-8 31,0 8 31,0 0 31,0 0 31,0 0 31,0 0 47,0 0 47,0 0 47,0 0 47,0 0 62,0 0 62,0 0 62,0 0 62,0 0 78,0 0 78,0 0 78,22 24 78,-13-10 94,-1 0 94,0 1 94,0 1 94,-1-2 109,1 2 109,2 0 109,-2-1 109,-2 1 125,3-2 125,-2-2 125,0 1 125,-1 0 141,0-4 141,-1-1 141,0 0 141,-1 0 156,0-2 156,-2 2 156,5-2 156,-5 2 172,2-2 172,0 1 172,-4-7 172,6 12 187,-4-6 187</inkml:trace>
  <inkml:trace contextRef="#ctx0" brushRef="#br0">16799 2725 0,'0'0'16,"3"-8"16,-3 8 16,0 0 16,0 0 32,0 0 32,0 0 32,0 0 32,0 0 47,0 0 47,0 0 47,0 0 47,0 0 63,0 0 63,10 22 63,-7-14 63,-1 2 78,-2 6 78,0-1 78,0 1 78,0 2 94,0-2 94,-2-1 94,2 1 94,-3 0 110,3-4 110,0 1 110,0-3 110,-2 0 125,2-2 125,0 0 125,0-8 125,0 16 141,0-8 141,0-1 141,0-7 141</inkml:trace>
  <inkml:trace contextRef="#ctx0" brushRef="#br0">16925 2851 0,'0'0'16,"0"0"16,0 0 16,0 0 16,0 0 32,0 0 32,0 0 32,19 0 32,-19 0 47,15-1 47,-15 1 47,20-3 47,-9 1 47,6 0 63,1 2 63,-1-2 63,-1 2 79,-3 0 79,-13 0 79,24 0 79,-24 0 79,18 0 94,-18 0 94,15 0 94,-15 0 94</inkml:trace>
  <inkml:trace contextRef="#ctx0" brushRef="#br0">17356 2654 0,'-7'8'15,"7"-8"15,-2 10 15,2-10 15,0 11 15,0-11 31,2 12 31,5-4 31,-1 0 47,1-2 47,5 6 47,4-4 47,-1 2 62,1-2 62,1 0 62,-3-1 62,6-1 62,-10 0 78,3 0 78,-1-2 78,-4 2 78,-8-6 94,11 6 94,-7-2 94,-4-4 94,5 8 109,-5-8 109,0 7 109,0-7 109,-7 17 125,-2-12 125,-1 5 125,-6 0 125,5-2 140,1 0 140,2-4 140,0 1 140,4 0 140,4-5 156,-11 5 156,11-5 156,-7 7 156,7-7 172,0 0 172,0 0 172,0 0 172,0 0 187,0 0 187,28-18 187,-12 8 187,-3 0 203,5 0 203,-1-4 203,1 2 203,-3 1 219,7-9 219,-4 4 219,-6 3 219,-1 0 234,-2 6 234,-2-1 234,1 0 234,-8 8 250,10-10 250,-10 10 250,8-8 250,-8 8 250,5-6 265,-5 6 265,0 0 265,0 0 281,0 0 281,0 0 281,0 0 281,26 10 297,-22-2 297,7 6 297,-7 1 297,12 11 312,-8-2 312,4 1 312,-1 7 312,-3-2 312,6-1 328,-10 1 328,7 1 328,-1-1 328,2 0 344,-6-1 344,-2-5 344,-2-7 344,1 1 359,1-2 359,-1 0 359,-1-4 359,0 0 375,0-2 375,0-1 375,1 0 375,-3-9 390,4 13 390,-4-13 390,2 10 390,-2-10 406,0 0 406,2 12 406,-2-12 406,0 0 422,0 0 422,0 0 422,0 0 422,0 0 437,0 0 437,0 0 437,0 0 437,0 0 453,-13-48 453,9 21 453,-1-7 453,-6 5 453,7-3 469,0 0 469,-3 1 469,5 2 469,-5-3 484,7 8 484,4-5 484,-4 5 484,3 2 500,-1 2 500,3 2 500,-1 1 500,2-1 515,1 3 515,8-13 515,-6 8 515,1 4 531,4 5 531,-1-1 531,-1 2 531,-6 2 547,4 2 547,0 0 547,-10 6 547,15-4 562,-15 4 562,16-2 562,-16 2 562,0 0 578,21 6 578,-21-6 578,14 6 578,-6-2 594,-4 3 594,0 0 594,1-1 594,-3 3 609,1-1 609,-6 2 609,-1 8 609,-1-1 609,-1 0 625,-5 0 625,-4 9 625,-2-9 625,1 1 640,3-4 640,1 0 640,0-4 640,0-1 656,4-2 656,-1-1 656,3-2 656,6-4 672,-14 8 672,14-8 672,0 0 672,0 0 687,0 0 687,0 0 687,0 0 687,0 0 703,0 0 703,12-30 703,0 14 703</inkml:trace>
  <inkml:trace contextRef="#ctx0" brushRef="#br0">18168 2721 0,'-2'14'0,"0"-1"0,2-1 0,-2-2 0,4 0 15,-2-2 15,4 0 15,-4-8 31,7 12 31,-1-6 31,-2 0 31,-4-6 31,16 5 47,2 2 47,-1-6 47,-3-1 47,3-1 62,-1-1 62,1-3 62,-2 0 62,0-3 78,-1-4 78,-3 2 78,-1-2 78,-3 0 94,-2 1 94,-1 1 94,-2 0 94,-2 2 109,2 0 109,-2 0 109,0 8 109,0-16 109,0 16 125,0-9 125,0 9 125,0-8 140,0 8 140,0 0 140,0 0 140,0 0 156,0 0 156,0 0 156,0 0 156,0 0 156,0 0 172,0 0 172,0 0 172,11 25 172,-9-17 187,3-2 187,2 2 187,-3-2 187,2 0 203,0 2 203,4-2 203,-4 0 203,3-3 219,-1 3 219,2-2 219,0-1 219,8 0 234,-3-3 234,3-2 234</inkml:trace>
  <inkml:trace contextRef="#ctx0" brushRef="#br0">18735 2490 0,'-4'-11'15,"4"11"15,-2-8 15,2 8 15,0 0 15,-9-5 31,9 5 31,0 0 31,0 0 31,0 0 47,0 0 47,0 0 47,-30 18 47,21-4 62,4 2 62,-3 1 62,3 1 62,1 12 78,-2-8 78,4-2 78,4-5 78,0 1 93,0-2 93,2 1 93,1-5 93,1 0 109,1-2 109,0-2 109,3 0 109,-1-2 125,9-2 125,0 2 125,-18-4 125,32-2 140,-17 0 140,-2-2 140,3-4 140,-4-2 156,0 0 156,-3-2 156,-1 1 156,-1-1 172,-2-2 172,-3 4 172,0 0 172,-2 10 172,0-13 187,0 13 187,-2-12 187,2 12 187,0 0 203,-5-10 203,5 10 203,0 0 203,0 0 218,0 0 218,0 0 218,0 0 218,0 0 234,0 0 234,0 0 234,0 0 234,0 0 250,0 0 250,0 0 250,0 0 250,-15 20 265,15-20 265,0 0 265,0 0 265,0 0 281,0 0 281,0 0 281</inkml:trace>
  <inkml:trace contextRef="#ctx0" brushRef="#br0">18924 1255 0,'3'-8'0,"-3"8"0,0 0 16,0 0 16,0 0 16,0 0 32,0 0 32,0 0 32,2-7 32,-2 7 32,0 0 47,0 0 47,0 0 47,0 0 63,0 0 63,0 0 63,0 0 63,0 0 79,0 0 79,15 23 79,-7-11 79,2 6 79,-2-4 94,5 15 94,3 2 94,1 7 94,9 19 110,0 5 110,-1-3 110,-1 4 110,3 6 125,1 2 125,0 4 125,4-2 125,26 55 141,-24-43 141,-9-16 141,28 55 141,-16-41 157,-9-16 157,3 4 157,24 59 157,-16-41 172,14 38 172,-10-45 172,-8-12 172,20 54 188,-16-41 188,-8-16 188,26 57 188,-19-39 188,-5-12 204,23 53 204,-20-41 204,-3-14 204,24 59 219,-18-41 219,20 35 219,-15-39 219,-7-18 235,31 59 235,-18-41 235,25 34 235,-27-39 250,22 37 250,-11-35 250,22 35 250,-26-36 266,-9-16 266,37 48 266,-26-38 266,-9-10 282,1-3 282,4 2 282,-2-1 282,41 42 297,-37-40 297,-10-16 297,2 0 297,-2 0 313,2 5 313,4-5 313,-3 0 313,3 3 329,1-1 329,-4 0 329,3-1 329,4 1 344,-5-6 344,-2 4 344,2 3 344,1-2 360,-3-3 360,-2 2 360,2 0 360,0 0 360,-1-1 375,-2 1 375,-3-1 375,8 1 375,-1 0 391,0 0 391,-2-1 391,2 1 391,-2-1 407,4 1 407,-6 0 407,6 2 407,-3-1 422,3 1 422,4 2 422,-6-3 422,0-1 438,4 0 438,-6 1 438,4-5 438,-5 2 454,0-1 454,-9-9 454,-8-7 454,12 17 469,-3-11 469,-11-8 469,0 1 469,2 0 469,-3-1 485,3-2 485,-1 4 485,-1-5 485,-3-1 500,2-1 500,-2 1 500,0 2 500,2-3 516,-1 1 516,-1-4 516,-3 1 516,-3-1 532,9 0 532,-13-3 532,4 0 532,4 4 547,0 1 547,2 2 547,-9-6 547,9 1 563,-1 2 563,-3-4 563,1 4 563,-1 1 579,2 2 579,-3-3 579,5 5 579,-3-3 594,-2 3 594,-1 4 594,2-4 594,-1 1 610,-1 4 610,-1-1 610,5 2 610,-4-1 625,1 3 625,-3-2 625,1 1 625,1 1 625,-1-1 641,3-1 641,-2 1 641,-1-1 641,0-1 657,3 1 657,-2-3 657,-1 3 657,3-4 672,-3-1 672,-2 1 672,3-3 672,-1 1 688,1-2 688,0-1 688,-3-1 688,3 2 704,-1-1 704,-3-1 704,3 2 704,1 2 719,-2-3 719,0 3 719,1 0 719,3-1 735,0 3 735,-1-1 735,-1 1 735,-1-1 735,6 1 750,-5 0 750,1 3 750,-1-1 750,0-2 766,-1-1 766,3 3 766,-3 0 766,0-1 782,0-1 782,1 2 782,0-1 782,1-1 797,-1 1 797,-3 1 797,3-1 813,-5 3 813,3-2 813,1 1 813,-1-1 813,0 1 829,2 3 829,3-3 829,-5 3 829,0 1 844,1-1 844,1-3 844,-1 3 844,3 2 860,-2-7 860,-1 2 860,-1-3 860,1 0 875,1-2 875,1-3 875,-1 3 875,0-3 891,-1 1 891,-1-4 891,-1-4 891,-5-1 891,2 0 907,0 0 907,0 1 907,-1-2 922,-3-1 922,2-1 922,-2 0 922,-2-2 922,1-2 938,-7-8 938,11 15 938,-9-5 938,-2-10 954,11 12 954,-11-12 954,6 10 954,-6-10 969,5 10 969,-5-10 969,0 0 969,5 12 985,-5-12 985,0 0 985,0 0 985,0 0 1000,0 0 1000,0 0 1000,0 0 1000,0 0 1000,0 0 1016,0 0 1016,0 0 1016,-22 10 1032,22-10 1032,-18-4 1032,18 4 1032,0 0 1032,-39-8 1047,21 0 1047,1 4 1047,-3-2 1047,1-1 1063,-12-3 1063,7 3 1063,1-3 1079,-7 1 1079,5-1 1079,-5 4 1079,9-2 1079,-2 1 1094,5-2 1094,1 3 1094,-1-1 1094,2 1 1110,0-1 1110,1 2 1110,1 1 1110,4-2 1125,10 6 1125,-21-4 1125,21 4 1125,-14-6 1141,14 6 1141,-16-6 1141,7 2 1141,9 4 1157,-13-5 1157,13 5 1157,-9-5 1157,9 5 1157,0 0 1172,-10-5 1172,10 5 1172,0 0 1188,0 0 1188,-14-7 1188,14 7 1188,0 0 1188,0 0 1204,0 0 1204,-7-5 1204,7 5 1204,0 0 1219,0 0 1219,0 0 1219,0 0 1219,0 0 1235,0 0 1235,0 0 1235,0 0 1235,0 0 1250,29-8 1250,-29 8 1250,22 2 1250,-22-2 1266,37 3 1266,-15 2 1266,-5-2 1266,3 2 1282,1 0 1282,-2-1 1282,-1 2 1282,4 0 1297,-3 0 1297,3 0 1297,-5 0 1297,14 4 1297,-5-4 1313,-4 0 1313,-4-2 1313,-1 1 1329,1-1 1329,-1 0 1329,-3 0 1329,-1-2 1344,4 1 1344,-17-3 1344,22 1 1344,-22-1 1344,20 2 1360,-20-2 1360,16 0 1360,-16 0 1360,0 0 1375,19-2 1375,-19 2 1375,0 0 1375,20-1 1391,-20 1 1391,0 0 1391,15-5 1391,-15 5 1407,0 0 1407,9-4 1407,-9 4 1407,0 0 1422,0 0 1422,0 0 1422,15-4 1422,-15 4 1438,0 0 1438,0 0 1438,0 0 1438,10-5 1454,-10 5 1454,0 0 1454,0 0 1454,0 0 1454,0 0 1469,8-7 1469,-8 7 1469,0 0 1469,0 0 1485,0 0 1485,0 0 1485,4-10 1485,-4 10 1500,0 0 1500,0 0 1500,-2-11 1500,2 11 1516,0 0 1516,0 0 1516,-10-22 1516,6 12 1532,0-4 1532,0-3 1532,0-3 1532,-5-10 1547</inkml:trace>
  <inkml:trace contextRef="#ctx0" brushRef="#br0">26587 11117 0,'0'-10'16,"0"10"16,0 0 16,2-7 16,-2 7 32,0 0 32,0-10 32,0 6 32,0 4 32,-2-6 47,2 6 47,0-6 47,0 6 63,0 0 63,0-10 63,0 10 63,-5-8 79,5 8 79,0-6 79,0 6 79,-2-8 79,2 8 94,-2-4 94,2 4 94,0 0 94,-4-8 110,4 8 110,0 0 110,0 0 110,-7-3 125,7 3 125,0 0 125,0 0 125,-13 18 141,6-3 141,1 5 141,2 0 141,-4 11 157,6 0 157,-2-1 157,6 2 157,2-2 172,4-5 172,0 0 172,1 0 172,-1-8 188,8-3 188,-5 0 188,4 0 188,0-5 204,3 1 204,2-6 204,-1 0 204,4-4 219,-1 0 219,-3-2 219,3-2 219,-4-1 219,1-3 235,-1-4 235,-5 0 235,0 0 235,-2-2 250,-5-1 250,3-2 250,-2 4 250,-5-3 266,1 2 266,-1 2 266,-2 2 266,-2 1 282,-1-1 282,3 0 282,-2 0 282,0 2 297,0 0 297,2 1 297,-5-1 297,5 0 313,-2-1 313,0 4 313,-1-3 313,3 2 329,-2 2 329,0-2 329,2 6 329,-2-6 329,2 6 344,0 0 344,0-5 344,0 5 344,0 0 360,0 0 360,0 0 360,0 0 360,4 33 375,-2-17 375,1 0 375,-1 3 375,2-1 391,1 12 391,-1-7 391,1-1 391,1-7 407,0 5 407,-4-4 407,6 2 407,-2 0 422,-2-3 422,3 3 422,-1-4 422,-1 2 438,2-2 438,-1-1 438,-4-1 438,2-6 454,3 0 454</inkml:trace>
  <inkml:trace contextRef="#ctx0" brushRef="#br0">27349 11299 0,'0'5'0,"6"12"0,-3-2 15,-3 1 15,2 4 15,0-1 15,1 9 31,-3 2 31,0-6 31,0-3 31,0-3 46,0 1 46,0-1 46,0 0 46,0 0 62,-3-2 62,3-1 62,-2-1 62,0-2 78,-1-2 78,3-2 78,-2 0 78,0-3 93,2-5 93,-6 7 93</inkml:trace>
  <inkml:trace contextRef="#ctx0" brushRef="#br0">27480 11184 0,'0'0'0,"8"-7"0,-8 7 0,0 0 16,0 0 16,0 0 16,0 0 16,17 13 31,-11-5 31,6 4 31,0 0 31,-1 2 47,0-1 47,0 2 47,3 0 47,3 7 63,1-2 63,-8-5 63,1 1 63,3-2 78,-2-1 78,0-1 78,1 1 78,-5-4 94,2-1 94,-4-2 94,0-2 94,1 2 110,-3-4 110,-4-2 110,0 0 110,14 2 125,-14-2 125,0 0 125,17-10 125,-15 2 141,9-6 141,-4-1 141,-1-3 141,0 0 156,2-9 156,-2 3 156,0-4 156,1 6 156,-3 1 172,1 3 172,2 0 172,-5 2 172,2 1 188,0 3 188,0 0 188,1 2 188,-2 2 203,-1 0 203,2 1 203,-4 7 203,4-10 219,-1 5 219,-3 5 219,0 0 219,6-5 235,-6 5 235,0 0 235,0 0 235,0 0 250,14 15 250,-12-9 250,2 3 250,-2 0 266,4 7 266,-3-1 266,-1 3 266,0 0 266,-2 2 281,2-1 281,0 1 281,-4-2 281,0 11 297,0 1 297,0 0 297,-1-6 297,-1-5 313,0 1 313,0-2 313,2 0 313,-1-3 328,-2-5 328,3 0 328,0-2 328</inkml:trace>
  <inkml:trace contextRef="#ctx0" brushRef="#br0">28596 11029 0,'0'0'0,"0"0"15,0 0 15,0 0 15,0 0 15,0 0 31,-14-9 31,14 9 31,0 0 31,-24 12 47,11-2 47,0 2 47,-2 0 47,-1 4 47,5-1 62,3 1 62,-6 14 62,6-4 62,3-3 78,3-1 78,2-4 78,5 2 94,1-1 94,0-3 94,10 10 94,-1-5 94,3 1 109,2-6 109,-3 0 109,3-7 109,6 5 125,1-2 125,-10-4 125,3-2 125,-1-2 140,-1 0 140,-2-2 140,-1-2 140,-5 2 156,-10-2 156,20-6 156,-20 6 156</inkml:trace>
  <inkml:trace contextRef="#ctx0" brushRef="#br0">28558 11281 0,'0'0'0,"-2"-10"0,2 10 0,0 0 16,0 0 16,9-9 16,-9 9 16,9-5 32,-9 5 32,15-2 32,3 1 32,-1-1 47,1 2 47,2 2 47,-1-4 47,1 4 47,0-1 63,1-1 63,-1 4 63,0-4 63,-1 3 79,1-3 79,-20 0 79,31-5 94</inkml:trace>
  <inkml:trace contextRef="#ctx0" brushRef="#br0">29178 11011 0,'0'0'0,"0"0"0,0 0 0,0-8 16,0 8 16,0 0 16,0 0 16,0 0 32,0 0 32,0 0 32,7 37 32,-5-19 47,3 2 47,-3-1 47,4 11 47,0-2 63,2-4 63,0-6 63,-1-1 63,1-3 79,2 2 79,2-3 79,-3-1 79,2-2 79,-2-4 94,-1 2 94,4-4 94,-4-2 94,-8-2 110,17 0 110,-17 0 110,18-6 110,-9 0 125,7-4 125,-8 0 125,1-3 125,-2-1 141,-1-2 141,-2 4 141,1-3 141,-3 2 157,0 4 157,0-1 157,0 4 157,-2 0 172,0 6 172,2-10 172,-2 10 172,0-6 188,0 6 188,0 0 188,0 0 188,0 0 204,0 0 204,0 0 204,18 16 204,-11-8 204,2-2 219,4 6 219,2-3 219,3 0 219,0 0 235,-1-5 235,3 4 235,-1-6 235,-1 2 250,2-2 250,1-2 250,-1-2 250,0 0 266,-3 0 266,1-2 266,1-2 266,-3 0 282,2-1 282,-3-3 282,-3 2 282,2-2 297,-1-2 297,-2 0 297,-2-2 297,-3 5 313,1-3 313,-5 2 313,0 0 313,-2 2 329,0 0 329,-2-2 329,0 0 329,-3 2 344,1 0 344,-2 2 344,-1-1 344,-2 1 360,-4-2 360,1 0 360,2 2 360,2 0 360,-1 0 375,0 2 375,0 0 375,3 0 375,6 4 391,-14-5 391,8 2 391,6 3 391,-13-7 407,13 7 407,-6-3 407,6 3 407,-8-3 422,8 3 422,0 0 422,-8-4 422,8 4 438,0 0 438,0 0 438,0 0 438,-7-4 454,7 4 454,0 0 454,0 0 454,0 0 469,-8-4 469,8 4 469,0 0 469,0 0 469,0 0 485,0 0 485,0 0 485,-7-4 485,7 4 500,0 0 500,0 0 500,0 0 500,0 0 516,0 0 516,0 0 516,-9-4 516,9 4 532,0 0 532,0 0 532,0 0 532,0 0 547,0 0 547,0 0 547,0 0 547,0 0 563,0 0 563,-6-4 563,6 4 563,0 0 579,0 0 579,0 0 579,0 0 579,0 0 579,0 0 594,0 0 594,0 0 594,0 0 610,0 0 610,0 0 610,0 0 610,0 0 610,0 0 625,0 0 625,0 0 625,0 0 625,0 0 641,-9-2 641,9 2 641,0 0 641,0 0 657,0 0 657,0 0 657,0 0 657,0 0 672,0 0 672,0 0 672,0 0 672,0 0 688,0 0 688,0 0 688,0 0 688,0 0 704,0 0 704,0 0 704,0 0 704,0 0 719,0 0 719,0 0 719,0 0 719,0 0 719,0 0 735,0 0 735,-5-6 735,5 6 735,0 0 750,0 0 750,0 0 750,0 0 750,0 0 766,-4-6 766,4 6 766,0 0 766,0 0 782,0 0 782,0 0 782,0 0 782,0 0 797,0 0 797,-7-6 797,7 6 797,0 0 813,0 0 813,0 0 813,0 0 813,0 0 829,0 0 829,0 0 829,0 0 829,0 0 844,0 0 844,-4-5 844,4 5 844,0 0 860,0 0 860,0 0 860,0 0 860,0 0 875,0 0 875,0 0 875,0 0 875,0 0 875,0 0 891,0 0 891,0 0 891,0 0 891,0 0 907,0 0 907,0 0 907,0 0 907,0 0 922,0-7 922,0 7 922,0 0 922,0 0 938,0 0 938,0 0 938,0 0 938,0 0 954,0 0 954,0 0 954,0 0 954,0 0 969,0 0 969,0 0 969,0 0 969,0 0 985,0 0 985,0 0 985,0 0 985,0 0 985,0 0 1000,0 0 1000,0 0 1000,0 0 1000,0 0 1016,0 0 1016,0 0 1016,0 0 1016,0 0 1032,0 0 1032,0 0 1032,0 0 1032,0 0 1047,0 0 1047,0 0 1047,0 0 1047,0 0 1063,0 0 1063,0 0 1063,0 0 1063,0 0 1079,0 0 1079,0 0 1079,0 0 1079,0 0 1094,0 0 1094,0 0 1094,0 0 1094,0 0 1110,0 0 1110,0 0 1110,0 0 1110,0 0 1125,0 0 1125,0 0 1125,-2-8 1125,2 8 1125,0 0 1141,0 0 1141,0 0 1141,0 0 1141,0 0 1157,0 0 1157,0 0 1157,0 0 1157,0 0 1172,0 0 1172,0 0 1172,0 0 1172,0 0 1188,0 0 1188,0 0 1188,0 0 1188,0 0 1204,0 0 1204,0 0 1204,0 0 1204,0 0 1219,0 0 1219,0 0 1219,0 0 1219,0 0 1235,0 0 1235,0 0 1235,0 0 1235,0 0 1235,0 0 1250,0 0 1250,0 0 1250,0 0 1250,0 0 1266,0 0 1266,0 0 1266,0 0 1282,-11-3 1282</inkml:trace>
  <inkml:trace contextRef="#ctx0" brushRef="#br0">26850 12739 0,'0'0'0,"0"0"0,0 0 16,0 0 16,0 0 16,0 0 16,0 0 31,0 0 31,0 0 31,0 0 31,-16-12 31,16 12 47,0 0 47,-2-8 47,2 8 47,-4-7 63,4 7 63,-7-15 63,5 8 63,0-1 78,2 8 78,-4-14 78,-1 6 78,0 0 94,3-2 94,0 5 94,2 5 94,-4-12 110,2 6 110,2 6 110,-7-10 110,7 10 125,0 0 125,0 0 125,0 0 125,0 0 141,0 0 141,-18 29 141,14 1 141,0 4 141,0 3 156,4-4 156,0 5 156,4-1 156,0 1 172,0-2 172,3-3 172,2-1 188,2-3 188,-3-7 188,4-3 188,-1-3 188,-1 0 203,4-6 203,-4 2 203,6-4 203,-3-2 219,1-2 219,-4-2 219,-10-2 219,17-4 235,-5-2 235,-2-4 235,4-4 235,-5-4 250,-1 1 250,1-11 250,0-6 250,-7 3 266,5-1 266,-5 1 266,-2 1 266,0-3 281,0 5 281,0 6 281,0 2 281,0 3 297,0-3 297,-2 2 297,-1 1 297,3-1 297,0 2 313,0 0 313,0 3 313,-2-4 313,2 6 328,0 1 328,-2 0 328,2 10 328,0-12 344,0 12 344,0-7 344,0 7 344,0 0 360,0 0 360,0 0 360,13 23 360,-11-7 375,2 15 375,4 1 375,-2 1 375,0 1 391,3-1 391,0 1 391,0 0 391,-1-3 406,2 1 406,0-5 406,3 3 406,3-4 406,-3-5 422,-2-3 422,-2-2 422,-1-1 438,1-2 438,2-1 438,-2 1 438,1-5 453,-2 0 453,-2 0 453,0-2 453,1-2 453,-7-4 469,16 0 469,-16 0 469,0 0 485</inkml:trace>
  <inkml:trace contextRef="#ctx0" brushRef="#br0">27367 12806 0,'0'0'16,"0"0"16,0 0 16,0 0 16,0 0 16,0 0 32,0 0 32,0 0 32,23 12 32,-23-12 47,20 4 47,-2-2 47,4-2 47,-2 0 63,0 0 63,1-4 63,12 4 63,-5-4 78,-6 4 78,-4-4 78,-1 2 78,-1 2 94,-1-2 94,-15 2 94,22-2 94,-22 2 110,13-2 110,-13 2 110</inkml:trace>
  <inkml:trace contextRef="#ctx0" brushRef="#br0">27590 12695 0,'0'0'0,"0"0"0,0 0 16,0 0 16,0 0 16,0 0 16,0 0 16,0 0 31,19 24 31,-11-16 31,4 4 47,2 2 47,-3 0 47,1 1 47,2 0 63,5 8 63,3 3 63,-6-7 63,-3-3 63,7 10 78,-7-7 78,3-1 78,-6-4 78,3 2 94,-2-2 94,0-1 94,-2-1 94,0 0 109,-3-4 109,1-2 109</inkml:trace>
  <inkml:trace contextRef="#ctx0" brushRef="#br0">27960 12490 0,'0'0'0,"0"0"0,0 0 16,0 0 16,27 28 16,-19-10 16,8 9 31,-1 1 31,3 1 31,-3-1 31,1 0 47,3-2 47,-3 1 47,-4-7 47,2-2 63,-3-3 63,-1 1 63,2-2 63,0 0 78,-1-3 78,1-1 78,-6 0 78,3-4 78,-5 2 94,5-4 94,-5 0 94,-4-4 94,0 0 109,13 2 109,-13-2 109,0 0 109,0 0 125,18-10 125</inkml:trace>
  <inkml:trace contextRef="#ctx0" brushRef="#br0">28363 12500 0,'3'-10'0,"-1"3"15,0-1 15,-2 8 15,0-12 15,0 12 31,0-10 31,0 10 31,0 0 31,0 0 31,0 0 46,0 0 46,0 0 46,0 0 46,0 0 62,0 0 62,-11 24 62,7-6 62,0-1 78,1 14 78,-4-3 78,3 4 78,0-3 93,4 1 93,-5-6 93,3 5 93,0 1 109,2-6 109,-2 5 109,2-7 109,0-2 125,-2-1 125,2-3 125,0 2 125,0 0 140,-3-3 140,3-2 140,-2-4 140,2-1 140</inkml:trace>
  <inkml:trace contextRef="#ctx0" brushRef="#br0">29152 12256 0,'0'0'0,"0"0"16,0 0 16,-40 12 16,28-1 16,-4 3 16,-3 8 31,-4 4 31,5-1 31,-3 3 47,3-1 47,3 3 47,6 2 47,-6-1 63,7 1 63,2-3 63,4 1 63,2-7 78,0-3 78,6-2 78,2-2 78,-2 2 78,5-5 94,5 1 94,-1-4 94,3 0 94,12 0 110,-3-5 110,6 0 110,1-2 110,-1-6 125,-6-2 125,-3 2 125,-3-3 125,-1 2 125,-2-4 141,-1 0 141,-1 0 141,-3 0 156,-5 1 156,4-6 156,-8 4 156,-4-3 172,-2 2 172</inkml:trace>
  <inkml:trace contextRef="#ctx0" brushRef="#br0">28983 12528 0,'-10'-6'0,"10"6"0,0 0 0,0 0 15,0 0 15,0 0 15,0 0 15,0 0 15,26-4 31,-26 4 31,31 0 31,-12 0 47,14 2 47,-7 0 47,5-4 47,-3 2 47,-3-2 62,5 4 62,-3-4 62,5 0 62,-3-2 78,4-2 78,-3-4 78,-1-1 94,-6-1 94</inkml:trace>
  <inkml:trace contextRef="#ctx0" brushRef="#br0">29724 12196 0,'0'0'16,"0"0"16,13 18 16,-11-8 16,3 6 31,3 0 31,-2 1 31,-1 1 31,4 0 47,0 9 47,7 1 47,-8-4 47,0-6 62,3-3 62,-1 1 62,0 0 62,1-4 78,0 0 78,0-3 78,3 0 78,-2-4 94,1-1 94,-3-4 94,-10 0 94</inkml:trace>
  <inkml:trace contextRef="#ctx0" brushRef="#br0">30107 12199 0,'-2'-8'0,"2"8"15,0 0 15,0 0 15,0 0 15,0 0 31,0 0 31,0 0 31,0 0 31,0 0 47,0 0 47,7 39 47,-3-27 47,2 5 62,1 0 62,2-2 62,2-1 62,-1 0 62,2 0 78,1-3 78,-1 1 78,2 0 94,1-2 94,1-2 94,2-2 94,-1-2 94,-1 0 109,0-3 109,2-2 109,-18 1 109,27-2 125,-14 0 125,-13 2 125,20-8 125,-14 4 140,-6 4 140,15-8 140,-8 4 140,-7 4 156,9-8 156,-9 8 156,8-6 156,-8 6 172,0 0 172,9-7 172,-9 7 172,0 0 187,9-7 187,-9 7 187,6-3 187,-6 3 203,9-5 203,-9 5 203,16-7 203,-10 4 219,-6 3 219,15-7 219,-15 7 219,14-10 234,-10 4 234,2-2 234,6-4 234,-8 0 234,3-3 250,-3-1 250,-2 0 250,-2-2 250,0 1 265,0-3 265,-2 0 265,-2-10 265,-1 7 281,1 3 281,2 4 281,-3 0 281,-4 3 297,5-3 297,2 4 297,-7 2 297,4 2 312,1 0 312,4 8 312,-9-13 312,5 5 328,4 8 328,-6-10 328,6 10 328,-8-8 344,8 8 344,0 0 344,-6-8 344,6 8 359,0 0 359,0 0 359,-6-8 359,6 8 359,0 0 375,0 0 375,0 0 375,0 0 375,-7-7 390,7 7 390,0 0 390,0 0 390,0 0 406,0 0 406,0 0 406,0 0 406,0 0 422,0 0 422,0 0 422,-8-7 422,8 7 437,0 0 437,0 0 437,0 0 437,0 0 453,0 0 453,0 0 453,0 0 453,0 0 469,0 0 469,0 0 469,0 0 469</inkml:trace>
  <inkml:trace contextRef="#ctx0" brushRef="#br0">30265 12220 0,'0'0'0,"0"0"0,0 0 0,0 0 16,0 0 16,0 0 16,0 0 16,-6-10 31,6 10 31,0 0 31,0 0 31,0 0 47,0 0 47,0 0 47,0 0 47,0 0 62,-6-8 62,6 8 62,0 0 62,0 0 78,0 0 78,0 0 78,0 0 78,0 0 78,0 0 94,0 0 94,0 0 94,0 0 94,0 0 109,0 0 109,0 0 109,-12 24 109,8-8 125,-1 0 125,1-1 125,1 5 125,-1-4 141,-1 1 141,1 1 141,0 0 141,0 0 156,0-2 156,-4-1 156,2 2 156,4-2 172,-7-1 172,7-3 172,-4-1 172,-2 0 187,2-2 187,2 0 187,-3 0 187,7-8 187,-11 12 203,7-4 203,4-8 203,-15 8 219,8-5 219,7-3 219,-15 5 219,15-5 219,-15 2 234,15-2 234,-20-2 234,20 2 234,-18-5 250,7 4 250,11 1 250,-20-6 266,12 4 266,-10-4 266,3 0 266,2 2 266,1 0 281,2 0 281,1 0 281,-2 1 281,11 3 297,-19-8 297,9 3 297,2 1 297,8 4 312,-18-8 312,11 7 312,7 1 312,-12-6 328,2 2 328,10 4 328,-8-8 328,8 8 344,-9-4 344,9 4 344,-6-4 344,6 4 359,0 0 359,-12-8 359,12 8 359,0 0 359,-6-8 375,6 8 375,0 0 375,-6-6 375,6 6 391,0 0 391,0 0 391,-7-6 391,7 6 406,0 0 406,0 0 406,0 0 406,-9-5 422,9 5 422,0 0 422,0 0 422,0 0 437,0 0 437,-5-7 437,5 7 437,0 0 453,0 0 453,0 0 453,0 0 453,0 0 469,0 0 469,0 0 469,0 0 469,-8-5 484,8 5 484,0 0 484,0 0 484,0 0 484,0 0 500,0 0 500,0 0 500,0 0 500,0 0 516,0 0 516,0 0 516,0 0 531,-8-6 531,8 6 531,0 0 531,0 0 531,0 0 547,0 0 547,0 0 547,0 0 547,0 0 562,0 0 562,0 0 562,0 0 562,0 0 578,0 0 578,0 0 578,0 0 578,0 0 594,0 0 594,0 0 594,0 0 594,0 0 609,0 0 609,0 0 609,0 0 609,-5-6 609,5 6 625,0 0 625,0 0 625,0 0 641,0 0 641,0 0 641,0 0 641,0 0 641,0 0 656,0 0 656,0 0 656,0 0 656,0 0 672,0 0 672,0 0 672,0 0 672,0 0 687,0 0 687,0 0 687,0 0 687,0 0 703,0 0 703,0 0 703,0 0 703,0 0 719,0 0 719,0 0 719,0 0 719,0 0 734,0 0 734,0 0 734,0 0 734,0 0 750,0 0 750,0 0 750,0 0 750,0 0 766,0 0 766,0 0 766,0 0 766,0 0 766,0 0 781,0 0 781,0 0 781,0 0 797,0 0 797,0 0 797,0 0 797,0 0 797,-5-8 812,5 8 812,0 0 812,0 0 812,0 0 828,0 0 828,0 0 828,0 0 828,0 0 844,0 0 844,0 0 844,0 0 844,0 0 859,0 0 859,0 0 859,0 0 859,0 0 875,0 0 875,0 0 875,0 0 875,0 0 891,0 0 891,0 0 891,0 0 891</inkml:trace>
  <inkml:trace contextRef="#ctx0" brushRef="#br0">27594 14177 0,'0'-6'0,"0"6"0,0-11 0,0 11 15,3-8 15,-3 8 15,0 0 15,0 0 31,10 0 31,-10 0 31,8 13 31,2 5 46,1 12 46,0 3 46,2 5 46,1 1 46,5 25 62,-3-6 62,-4 2 62,-3-17 62,0-4 78,0 1 78,-1-3 78,-3-1 78,2-2 93,-3-3 93,0-7 93,-2-7 93,1 1 109,1-6 109,-4 0 109,2-2 109,0-2 125,-2-3 125,0 2 125,0-7 125,0 0 140,0 10 140,0-10 140,0 0 140,0 0 156,0 0 156,-4-28 156,-3-2 156,1 1 156,2-7 171,-1-1 171,3-5 171,2 1 171,-3 1 187,6 1 187,2 2 187,-1-1 187,0 2 203,3 3 203,1-2 203,4 3 203,0 0 218,2 6 218,-1 5 218,0 5 218,-2 2 234,0 3 234,-1 1 234,0 3 234,0 4 250,-1 1 250,-9 2 250,0 0 250,26 5 265,-10 5 265,-7 0 265,-1 4 265,2 2 281,-4 1 281,2 13 281,-5 2 281,-1-4 296,-2 3 296,-2 0 296,-3-1 296,-1-8 296,0 0 312,-4-4 312,4-1 312,-5-1 312,2-2 328,0-3 328,5-1 328,-2 0 328,-1-4 343,2 2 343,-1-4 343,6-4 343,-9 10 359,9-10 359,-8 4 359,8-4 359,0 0 375,0 0 375,0 0 375,0 0 375,0 0 390,0 0 390,0 0 390,0 0 390,0 0 406,0 0 406,0 0 406,0 0 406,0 0 406,0 0 421,0 0 421,0 0 421,0 0 421,12 15 437,-7-8 437,10 4 437,-2-1 453,3 2 453,1-2 453,1 0 453,-3 0 453,5 0 468,6 5 468,-3-3 468,7 0 468,-9-4 484,-1 2 484,-3-2 484,-1-2 484,1 2 500,1 0 500,-2 1 500,-1-1 500,3 2 515,-6 0 515,-1-2 515,-1-1 515,-2 0 531</inkml:trace>
  <inkml:trace contextRef="#ctx0" brushRef="#br0">28431 14138 0,'-4'-10'0,"2"2"0,0-2 0,2 10 16,-5-12 16,5 12 16,-2-10 16,2 10 31,0 0 31,0 0 31,-7-10 31,7 10 47,0 0 47,0 0 47,0 0 47,0 0 63,0 34 63,0-4 63,3 3 63,1 1 78,0 2 78,5-1 78,-1 0 78,2 1 94,1-3 94,1 1 94,2-5 94,1 1 110,-1-8 110,-4-4 110,4-5 110,-4 1 125,1-4 125,7-2 125,-7-2 125,7-5 141,-6 2 141,-12-3 141,25-4 141,-17-2 141,10-2 156,-3-6 156,-4 0 156,6-11 156,-1-1 172,-5-4 172,-1 3 172,-2 3 172,-4 2 188,0-5 188,-2 5 188,0 2 188,-2 1 203,-2 1 203,0 0 203,2 0 203,-4 1 219,2 1 219,0 2 219,-2 2 219,0-6 235,2 7 235,0 1 235,-2 0 235,2 0 250,2 10 250,-4-16 250,1 10 250,3 6 250,-2-12 266,2 12 266,-2-10 266,2 10 266,-4-9 281,4 9 281,0 0 281,-2-10 281,2 10 297,0 0 297,0 0 297,0 0 297,0 0 313,0 0 313,0 0 313,0 0 313,6 41 328,-2-11 328,3-7 328,-3-1 328,6 8 344,-2-2 344,-2-5 344,3-3 344,-2-2 360,0 0 360,1-1 360,1-1 360,0 0 375,2 3 375,-1-5 375,4 4 375,-3-4 391,-1 2 391,6-3 391,-3 1 391,0 2 406,2-2 406,-3 0 406,9 7 406,-3-5 406,-10-2 422,6 0 422,-5-6 422,-3 0 422</inkml:trace>
  <inkml:trace contextRef="#ctx0" brushRef="#br0">29531 13741 0,'-14'18'0,"10"0"0,-2 1 15,2 11 15,1-2 15,3 3 31,7-1 31,-5-9 31,2 1 31,10 6 31,-4-3 47,6 1 47,5-2 47,4-4 47,3-1 62,-1-3 62,-1-8 62,5 0 62,2 2 78,2-6 78,-3 2 78,1-6 78,-2 0 93,-5-4 93,-4-1 93,-5 0 93,3-1 93,-3-2 109,-1 2 109,-3-6 109,-1 2 125,-6-1 125,-2-7 125</inkml:trace>
  <inkml:trace contextRef="#ctx0" brushRef="#br0">29691 13864 0,'0'0'16,"0"0"16,0 0 16,0 0 16,0 0 32,0 0 32,0 0 32,0 0 32,0 0 32,0 0 47,53-5 47,-34 4 47,-1-1 63,4-2 63,-3 2 63,14-4 63,-7 2 79,-2 0 79,-3 0 79,11-2 79,-7 2 79,-4-2 94,-3 0 94,-1-2 94</inkml:trace>
  <inkml:trace contextRef="#ctx0" brushRef="#br0">30425 13329 0,'6'-10'0,"-4"0"0,-2 10 16,9-11 16,-9 11 16,5-7 32,-5 7 32,0 0 32,0 0 32,0 0 32,0 0 47,29 24 47,-21-8 47,5 13 47,-7 3 63,6-1 63,-8 3 63,2-2 63,6 1 79,-6 2 79,-4 0 79,5-4 79,-3 0 94,2-1 94,0-7 94,-4-3 94,2-2 110,0 0 110,-2-2 110,3-4 110,-3-1 125,-2-1 125,2-2 125,-2-8 125,0 12 125,0-12 141,2 10 141,-2-10 141,0 0 141,2 12 157,-2-12 157,0 0 157,0 0 157,2 10 172,-2-10 172,0 0 172,0 0 172,0 0 188,0 0 188,0 0 188,0 0 188,0 0 188,0 0 204,0 0 204,0 0 204,0 0 219,0 0 219,0 0 219,0 0 219,0 0 235,0 0 235,0 0 235,0 0 235,0 0 235,0 0 250,0 0 250,0 0 250,0 0 250,0 0 266,0 0 266,0 0 266,0 0 266,0 0 282,0 0 282,0 0 282,0 0 282,0 0 297,0 0 297,0 0 297,0 0 297,0 0 313,0 0 313,0 0 313,0 0 313,0 0 329,0 0 329,0 0 329,0 0 329,0 0 344,0 0 344,0 0 344,-25-20 344,25 20 360,0 0 360,0 0 360,0 0 360,0 0 375,0 0 375,0 0 375,0 0 375,0 0 391,0 0 391,0 0 391,-8-6 391,8 6 391,0 0 407,0 0 407,0 0 407,0 0 407,0 0 422,0 0 422,0 0 422,0 0 422,0 0 438,0 0 438,0 0 438,0 0 438,0 0 454,0 0 454,0 0 454,0-12 454,0 12 469,0 0 469,0 0 469,0 0 469,0 0 485,0 0 485,0 0 485,0 0 485,0 0 500,0 0 500,0 0 500,0 0 500,0 0 500,0 0 516,0 0 516,0 0 516,0 0 532,0 0 532,0 0 532,12-12 532,-12 12 547,0 0 547,8-5 547,-8 5 547,9-8 547,-9 8 563,7-9 563,-7 9 563,9-5 579,-9 5 579,6-13 579,-2 6 579,-4 7 579,7-14 594,-2 6 594,-3-2 594,2 0 594,1-6 610,-1 1 610,0 1 610,-2-2 610,0-1 625,0 1 625,0-4 625,-2 4 625,4-2 641,-2 1 641,-2 1 641,2 0 641,-2 4 657,0-4 657,-2 3 657,4 1 657,-2 2 657,0 10 672,2-18 672,-2 11 672,0 7 672,0-18 688,0 10 688,0 8 688,2-12 704,-2 12 704,2-10 704,-2 10 704,0 0 704,0-12 719,0 12 719,0 0 719,0 0 719,0 0 735,0 0 735,0 0 735,0 0 735,0 0 750,0 0 750,0 0 750,0 0 750,13 30 766,-6-17 766,-2 5 766,1-2 766,-4 2 782,6-3 782,-3 2 782,2-2 782,2-1 797,-3-4 797,0 1 797,2-3 797,-2 1 813,2-4 813,3 1 813,5 1 813,-3-2 829,0-1 829,2-2 829,3 4 829,1-6 844,3 0 844,-2-2 844,-3-2 844,1 2 860,-3 0 860,1-2 860,-3 1 860,-2 0 860,-11 3 875,15-6 875,-6 2 875,-9 4 875,11-7 891,-6 0 891,-5 7 891,10-11 891,-8 5 907,3-2 907,-2 0 907,-1 0 907,-2-1 922,2-1 922,-2-6 922,0-2 922,0 2 922,-2-4 938,0 3 938,-1-1 938,0-2 954,-1 3 954,2 1 954,-2-2 954,2 0 969,-3 2 969,1 1 969,2-2 969,-2 6 969,-1-1 985,-2-4 985,5 5 985,-2 1 985,2 0 1000,-5 2 1000,5 0 1000,-3 0 1000,1 0 1016,0-2 1016,-1 2 1016,1 3 1032,0-3 1032,-3-1 1032,2 0 1032,-1 3 1032,-5-8 1047,3 3 1047,-2 1 1047,2 0 1047,1 2 1063,3 0 1063,4 8 1063,-14-12 1063,8 6 1079,6 6 1079,-10-12 1079,2 4 1079,8 8 1079,-8-10 1094,8 10 1094,-9-8 1094,9 8 1110,-4-7 1110,4 7 1110,0 0 1110,-6-8 1110,6 8 1125,0 0 1125,0 0 1125,0 0 1125,-10-8 1141,10 8 1141,0 0 1141,0 0 1141,0 0 1157,-6-8 1157,6 8 1157,0 0 1157,0 0 1172,0 0 1172,0 0 1172,0 0 1172,0 0 1188,0 0 1188,0 0 1188,0 0 1188,-13-4 1204,13 4 1204</inkml:trace>
  <inkml:trace contextRef="#ctx0" brushRef="#br0">30902 11760 0,'0'0'0,"0"0"16,0 0 16,0 0 16,0 0 16,0 0 16,0 0 31,40-7 31,-23 2 31,1 2 47,15-3 47,-3 2 47,-3-2 47,6 0 63,-5 2 63,5 0 63,2 0 63,-4 0 63,-5 6 78,-4-2 78,-3 2 78,-1 2 78,-1 0 94,-1 2 94,1 2 94,-1-2 94,-4 5 109,2-1 109,-3 2 109,-1 0 109,4 2 125,-5 2 125,4 2 125,2 5 125,-2 5 141,-2-1 141,2 1 141,-1 1 141,-2 3 156,1 2 156,3-1 156,-8 7 156,7-1 172,3-1 172,-4 1 172,4 0 172,8 23 188,-7-17 188,-3-5 188,7 19 188,-1-14 203,0 13 203,-7-13 203,-2-8 203,17 21 219,-12-15 219,1-6 219,-1 1 219,1-1 219,-1 1 234,-1-2 234,-4 1 234,0 0 234,-1-1 250,2-3 250,-4 5 250,3-5 250,-1-1 266,-6-3 266,4 3 266,-3-5 266,-1-2 281,1 4 281,-1-6 281,0-3 281,-1-2 297,-1-2 297,-2 2 297,-5-3 297,5 1 313,-4 0 313,0 0 313,2-2 313,-5-1 328,7-1 328,-7 4 328,1-4 328,2-2 328,-1 2 344,-4 1 344,2-1 344,1 2 344,-4-2 359,-2 2 359,3-3 359,-3 3 375,0-2 375,-1-2 375,0 2 375,-2-3 375,-1 1 391,3-2 391,-3 1 391,2-4 406,-2 3 406,3-2 406,-3-2 406,4 0 406,1-2 422,-1 2 422,12-4 422,-17 2 422,17-2 438,-18 2 438,18-2 438,-14 0 438,14 0 453,0 0 453,-20-4 453,20 4 453,-9-4 469,9 4 469,0 0 469,-16-4 469,16 4 484,0 0 484,-10-2 484,10 2 484,0 0 484</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29713 724 0,'0'0'0,"0"0"0,0 0 15,0 0 15,0 0 15,0 0 15,0 0 31,0 0 31,0 0 31,0 0 31,0 0 31,0 0 46,0 0 46,19-19 46,-19 19 62,0 0 62,0 0 62,0 0 62,0 0 78,0 0 78,5-8 78,-5 8 78,0 0 78,0 0 93,0 0 93,0 0 93,0 0 93,0 0 109,0 0 109,0 0 109,0 0 125,2-8 125,-2 8 125,0 0 125,0 0 125,-18-6 140,18 6 140,-14-4 140,14 4 140,-27-4 156,9 2 156,3 0 156,-3 0 156,4 2 171,-4-2 171,-2 0 171,1 2 171,-2-1 187,1-1 187,1-1 187,-3 3 187,2 0 203,-13-2 203,8 2 203,3-2 203,2 2 218,-3 0 218,4 2 218,-3-2 218,0 2 234,1-2 234,-10 0 234,7 3 234,4-1 234,3-1 250,-3 1 250,3 2 250,1-2 265,-2 2 265,-1 0 265,-3 2 265,1-2 281,0 2 281,1-2 281,3 4 281,-3-3 281,-11 5 296,5-2 296,4 0 296,1-4 296,-10 8 312,0 0 312,1-2 312,5-2 312,1 0 328,4-1 328,-11 1 328,4 4 328,-4-4 343,5 2 343,6-4 343,-1 2 343,0-2 359,1 1 359,-10 3 359,1 0 359,5 0 375,-7 2 375,10-2 375,-10 2 375,3-1 390,3-1 390,3-2 390,3 2 390,-1-2 406,2 2 406,-13 6 406,10-4 406,-1-3 406,6 3 421,-3-2 421,3 4 421,-12 4 437,4 4 437,4-7 437,-4 7 437,7-4 453,-5 5 453,8-5 453,1 2 453,1-4 453,-6 7 468,5-3 468,-3 5 468,5-3 468,0-4 484,7 0 484,-5-1 484,1 11 484,-2 0 500,6-5 500,-2-3 500,3 0 500,1-2 515,-2 11 515,-2 1 515,1 0 515,5-1 531,-5 0 531,3 1 531,-4 0 531,4 2 531,0-3 546,-3 2 546,1 3 546,-1-6 562,3 3 562,-2-1 562,-1-1 562,-3 1 562,6-6 578,0-4 578,-6 9 578,6-5 578,-2-7 593,4 1 593,-4 10 593,1-9 593,3-1 609,-2-2 609,-2 0 609,2-1 609,0-2 625,0 0 625,-3 3 625,2 0 625,1-2 640,-2-4 640,0 5 640,2-1 640,0-2 656,-3 2 656,3 0 656,-2 2 656,-1-3 671,3 3 671,-1-4 671,-3 4 671,2-3 687,-2 3 687,3 0 687,-2-2 687,1 2 703,0-1 703,2-3 703,-1 2 703,1-2 718,2-12 718,-4 24 718,0-13 718,4 3 734,0-14 734,-2 20 734,2-20 734,0 18 734,0-18 750,-2 14 750,2-14 750,-3 15 750,3-15 765,0 14 765,0-14 765,0 0 765,0 14 781,0-14 781,0 0 781,-3 14 781,3-14 796,0 0 796,-2 11 796,2-11 796,0 0 812,0 18 812,0-18 812,2 14 812,-2-14 828,-2 18 828,2-18 828,2 17 828,-2-7 843,0-10 843,3 26 843,-3-10 843,0 0 843,3-1 859,-1 1 859,0-4 859,-2 0 859,4 5 875,-2 0 875,2-2 875,-1 1 890,-1 0 890,0-4 890,2 1 890,3 3 890,-4-2 906,-1 0 906,4-2 906,0 2 906,-4-3 921,5-1 921,-7-10 921,9 18 921,-2-10 937,-1 0 937,6 4 937,-4-2 937,1-1 953,-1-3 953,-8-6 953,24 18 953,-10-8 968,-5-2 968,5 1 968,2-1 968,-3 2 984,5 0 984,-3-2 984,3 0 984,-1 2 1000,11 4 1000,1-2 1000,-5-1 1000,-2-1 1015,9 2 1015,0 0 1015,-1 0 1015,1-2 1031,2 0 1031,0-2 1031,-3 1 1031,3 1 1031,0-2 1046,4 0 1046,0 0 1046,-1-1 1046,1 0 1062,0-2 1062,0 1 1062,0 3 1062,1-4 1078,-3 1 1078,2 0 1078,-6-2 1078,6 4 1093,-2-2 1093,-3-1 1093,1 0 1093,1-1 1109,-1 0 1109,2 1 1109,-3-3 1109,3 5 1109,2-2 1125,-2-5 1125,5 6 1125,-5-4 1125,0 2 1140,4-4 1140,1 0 1140,-2 4 1156,-4 0 1156,3-2 1156,3 0 1156,-8 0 1156,3 0 1171,3 0 1171,-3 2 1171,0 0 1171,-2-2 1187,0 1 1187,-3 2 1187,-1-1 1187,-5-3 1203,-1 4 1203,-4-3 1203,1-1 1203,-1 1 1218,5 2 1218,-6 0 1218,1-2 1218,3 2 1234,0-2 1234,9 2 1234,-4 0 1234,-6 0 1250,1-2 1250,9 2 1250,-5 0 1250,-6-2 1265,1 0 1265,-1 0 1265,3 1 1265,-4 0 1265,1-1 1281,0 2 1281,-1-3 1281,-1 4 1296,1-2 1296,3-1 1296,-4 0 1296,-18-2 1312,35 6 1312,-22-4 1312,-13-2 1312,22 2 1312,-22-2 1328,18 4 1328,-18-4 1328,0 0 1328,27 4 1343,-27-4 1343,20 0 1343,-20 0 1343,0 0 1359,29 0 1359,-29 0 1359,20 2 1359,-20-2 1375,0 0 1375,29-4 1375,-29 4 1375,19-2 1390,-19 2 1390,20-1 1390,-20 1 1390,20-5 1406,-20 5 1406,17-5 1406,-17 5 1406,18-8 1421,-18 8 1421,15-8 1421,-15 8 1421,15-9 1421,-6 2 1437,-9 7 1437,20-18 1437,-7 8 1453,-5 0 1453,0 0 1453,-2 3 1453,-6 7 1468,13-26 1468,-7 12 1468,4-1 1468,-6-3 1468,0 0 1484,0-11 1484,0-1 1484,-1 2 1484,-1-1 1500,0-3 1500,-2 2 1500,0-1 1500,0-1 1515,-2-1 1515,2 1 1515,0 0 1515,0 1 1531,0-3 1531,0 3 1531,0 1 1531,-2 1 1546,4-1 1546,-2 1 1546,2-1 1546,1 4 1562,-3-3 1562,2 5 1562,2-6 1562,-4 7 1578,2-9 1578,-2 9 1578,5-7 1578,-5-2 1578,0 11 1593,2-7 1593,0 2 1593,-2 5 1593,2-7 1609,-2-1 1609,0 3 1609,0 4 1609,-2 3 1625,4-11 1625,-2 0 1625,-2 1 1625,2-1 1640,0 7 1640,0 3 1640,2-2 1640,-2 4 1656,0 1 1656,2-1 1656,0 2 1656,0-2 1671,-2 0 1671,2 3 1671,2-1 1671,-2-2 1687,0 2 1687,-2-1 1687,0-1 1687,4 2 1703,-2-2 1703,-2-2 1703,4 2 1703,-4 1 1718,3-1 1718,-3 1 1718,2-3 1718,-2 2 1734,2 0 1734,-2 2 1734,2-2 1734,0 1 1734,-2 3 1750,0-4 1750,2 7 1750,-2-1 1765,0 0 1765,0 2 1765,0 10 1765,0-20 1781,0 10 1781,0 10 1781,0-18 1781,0 8 1781,0 10 1796,-2-17 1796,2 7 1796,2 0 1796,-2 10 1812,0-23 1812,0 11 1812,-2-2 1812,2 4 1828,0 0 1828,0-4 1828,0-1 1828,0 1 1843,0-4 1843,0 4 1843,0 1 1843,0-3 1859,0 2 1859,0 14 1859,-2-28 1859,0 14 1859,0 1 1875,0 1 1875,2-4 1875,-3 0 1890,1 2 1890,-2-1 1890,2-1 1890,0 2 1890,0-4 1906,-4 7 1906,4-5 1906,-4 2 1906,4 0 1921,-4 0 1921,1 2 1921,-1-3 1921,-1-1 1937,-2 2 1937,1-2 1937,-2 0 1937,4 5 1953,-3-3 1953,1-2 1953,-2 4 1953,-2-3 1968,3 3 1968,-2 0 1968,0-2 1968,0 2 1984,2 2 1984,-2-2 1984,-1 0 1984,-2 1 2000,1 1 2000,2 0 2000,-4 0 2000,-1 1 2015,5 0 2015,-7 0 2015,3 1 2015,0-2 2031,2 2 2031,-3 0 2031,3 0 2031,-1 0 2046,-2-2 2046,1 3 2046,-1-3 2046,1 2 2046,-3-2 2062,0 0 2062,3 2 2062,-3 0 2062,4-2 2078,-4 2 2078,5 0 2078,-5-1 2078,5 3 2093,0 0 2093,-2-4 2093,-5 2 2093,3 2 2109,1 0 2109,-1-2 2109,-1 2 2109,1 1 2125,1-2 2125,-2 2 2125,1-1 2125,-1 2 2140,3 0 2140,-2 2 2140,-3-2 2140,0 2 2156,0 0 2156,1-2 2156,1 2 2156,-2 0 2171,1 0 2171,-1 0 2171,3 2 2171,-3-2 2171,2 0 2187,1 0 2187,3 0 2187,2 0 2187,12 2 2203,-25-4 2203,17 2 2203,8 2 2203,-20-3 2218,11 1 2218,9 2 2218,-15-5 2218,15 5 2234,-17-3 2234,10-1 2234,7 4 2234,-16-3 2250,16 3 2250,-17-1 2250,17 1 2250,-15-2 2265,15 2 2265,-17 3 2265,17-3 2265</inkml:trace>
  <inkml:trace contextRef="#ctx0" brushRef="#br0">30598 494 0,'0'-6'0,"0"-2"0,0 8 16,0-10 16,0 10 16,0-10 16,0 10 16,0 0 31,0-10 31,0 10 31,0 0 47,0 0 47,0 0 47,0 0 47,0 0 47,0 0 63,0 0 63,0 0 63,0 0 63,-9 30 78,7-15 78,-3 3 78,1 0 78,0 0 94,0-2 94,-2 4 94,2-3 94,0-1 110,2 0 110,-2 2 110,-3-3 110,3 1 125,-1-2 125,1 0 125,-1-6 125,3 2 141,2-10 141,-2 13 141,2-13 141,-2 10 156,2-10 156,0 0 156,-2 10 156,2-10 172,0 0 172,0 0 172,-2 4 172,2-4 172,0 0 188,0 0 188,0 0 188,0 0 203,0 0 203,6-34 203,-4 24 203,2-5 203,1-3 219,2 0 219,-3 2 219,3-2 219,-3 1 235,2-1 235,2 3 235,-4-3 235,-2 4 250,6 0 250,-3-2 250,-1 3 250,0 1 266,3 0 266,-2 2 266,-1 2 266,0 0 281,0 1 281,1 0 281,2-1 281,-1 5 297,1-4 297,-7 7 297,10-10 297,0 7 313,-4-1 313,-6 4 313,13-4 313,-13 4 328,0 0 328,18 0 328,-18 0 328,0 0 328,20 6 344,-14-2 344,1 2 344,-1-1 344,2 3 360,0 0 360,2 6 360,1 4 375,-1-4 375,-2 4 375,3-1 375,0 9 375,0-2 391,-5-4 391,4 7 391,-6-4 391,-2-3 406,2 0 406,-4-2 406,2 1 406,-2 1 422,2 10 422,-4-8 422,0-4 422,0-3 438,0-3 438,0 0 438,0-2 438,0 0 453,-4-2 453,6-8 453,-4 15 453,2-9 469,2-6 469,-4 10 469,4-10 469,-7 8 485,7-8 485,0 0 485,0 0 485,-6 4 500,6-4 500,0 0 500,0 0 500,0 0 516,-7-22 516,9 12 516,0-6 516,1-1 531,1-1 531,7-9 531,-7 1 531,6 6 531,-2-6 547,1 3 547,-1 1 547,2 4 547,-2 1 563,0-1 563,8-6 563,-5 4 563,0 0 578,0 5 578,0-1 578,-1 2 578,2 2 594,-6-1 594,3 3 594,-2 0 594,-3 2 610,3 0 610,-3 4 610,-4 4 610,8-10 625,-8 10 625,10-8 625,-10 8 625,6-4 641,-6 4 641,0 0 641,11-3 641,-11 3 656,0 0 656,0 0 656,16 0 656,-16 0 656,0 0 672,19 7 672,-12-3 672,-7-4 688,13 10 688,-7-4 688,1 2 688,-2 2 703,5 2 703,-1 1 703,-3 5 703,2-2 703,-2 0 719,-2 1 719,-2 3 719,0-2 719,3 2 735,-5 7 735,0-3 735,-2-4 750,-1 0 750,-1 9 750,0-9 750,-2-3 750,3 1 766,-2-2 766,3 0 766,-2 1 766,-2-2 781,3-2 781,1-1 781,0-2 781,0 0 797,-2-3 797,4-7 797,-3 18 797,1-8 813,2-10 813,-3 16 813,3-6 813,0-2 828,-2 0 828,2-8 828</inkml:trace>
  <inkml:trace contextRef="#ctx0" brushRef="#br0">31331 963 0,'0'0'0,"0"0"0,-2 40 0,0-27 16,0 4 16,2-2 16,-2 1 16,-2-2 31,-1 3 31,1-3 31,-3 4 31,5-6 47,-5 4 47,5-5 47,-2-1 47,4-10 63,-6 18 63,6-18 63,-5 16 63,5-16 78,-2 10 78,2-10 78,0 0 78,0 0 94,-7 12 94,7-12 94,0 0 94,0 0 94,0 0 109,0 0 109,0 0 109,0 0 109,0 0 125,0 0 125,4-40 125,-1 30 125,-1 3 141,3-3 141,-5 10 141,6-17 141,-2 10 156,-2-1 156,2 0 156,-4 8 156,10-14 172,-6 6 172,-4 8 172,7-12 172,-1 4 188,-6 8 188,6-10 188,-6 10 188,12-7 203,-12 7 203,6-6 203,-6 6 203,0 0 219,13-4 219,-13 4 219,0 0 219,0 0 234,0 0 234,22 10 234,-22-10 234,9 12 250,-9-12 250,7 17 250,-3-7 250,0 6 266,1-2 266,-3-1 266,0 5 266,0-4 266,-2 4 281,2-6 281,0 0 281,-2-12 281,0 20 297,0-20 297,-2 15 297,2-15 297,-2 16 313,2-16 313,0 12 313,0-12 313,-2 15 328,2-8 328,0-7 328,-2 11 328,2-11 344,0 0 344</inkml:trace>
  <inkml:trace contextRef="#ctx0" brushRef="#br0">31548 1088 0,'0'0'0,"0"0"0,0 0 15,0 0 15,0 0 15,0 0 15,14 31 31,-14-31 31,0 28 31,2-10 31,-2-1 31,0-1 47,0 2 47,-2-1 47,0 1 62,0-2 62,-3 2 62,0-4 62,3-1 78,-2-1 78,4-12 78,-7 18 78,3-10 78,4-8 93,0 0 93,-8 14 93,8-14 93,0 0 109,-8 10 109,8-10 109,0 0 109,0 0 125,0 0 125,0 0 125,0 0 125,0 0 140,0 0 140,0-42 140,8 27 140,-2-2 156,-2 2 156,1 1 156,1 2 156,-2 0 172,-4 12 172,7-17 172,0 9 172,-7 8 187,10-16 187,-5 8 187,-5 8 187,15-12 203,-6 6 203,-9 6 203,16-12 203,-16 12 203,17-8 218,-17 8 218,22-3 218,-22 3 234,20-2 234,-20 2 234,0 0 234,28 5 234,-28-5 250,18 10 250,-1 0 250,-8-2 250,-1 2 265,-8-10 265,14 18 265,-10-10 265,-4-8 281,13 23 281,-9-11 281,-2 4 281,1-4 297,0 0 297,-3-12 297,-3 19 297,6-9 312,-3-10 312,-6 16 312</inkml:trace>
  <inkml:trace contextRef="#ctx0" brushRef="#br0">30288 488 0,'16'2'0,"-3"0"0,-1 0 15,-12-2 15,19 4 15,-10-2 15,-9-2 31,13 2 31,-13-2 31,14 2 31,-14-2 46,0 0 46,10 3 46,-10-3 46,0 0 46,13 5 62,-13-5 62,0 0 62,11 1 78,-11-1 78,0 0 78</inkml:trace>
  <inkml:trace contextRef="#ctx0" brushRef="#br0">30161 628 0,'0'0'0,"0"0"0,0 0 16,0 0 16,0 0 16,14 6 31,-14-6 31,17 2 31,-5-1 31,-12-1 31,28 5 47,-9-3 47,-1 1 47,-1 0 47,1-1 63,0 0 63,1-1 63,-1 3 63,1-1 78,-1-1 78,0-1 78,-3 3 78,1-2 94,-3 0 94,-3 0 94,-10-2 94,20 2 94,-9 0 109,-11-2 109,18 4 109,-18-4 109,15 0 125</inkml:trace>
  <inkml:trace contextRef="#ctx0" brushRef="#br0">29910 370 0,'0'-5'16,"0"5"16,0 0 16,0-10 16,0 10 31,0 0 31,2-7 31,-2 7 31,0 0 47,0 0 47,0 0 47,2-8 47,-2 8 62,0 0 62,0 0 62,0 0 62,0 0 78,0 0 78,0 0 78,0 0 78,0 0 94,0 0 94,0 0 94,7 31 94,-7-15 109,2 2 109,-2 0 109,3 11 109,1-3 125,-2-6 125,0-3 125,2 3 125,-2-4 125,3 0 141,-3 2 141,5-1 141,-1-3 156,1 2 156,-3-2 156,2-3 156,0 1 172,-2-4 172,0 0 172,0-2 172,-4-6 172,7 10 187,-7-10 187,6 8 187,-6-8 187,0 0 203</inkml:trace>
  <inkml:trace contextRef="#ctx0" brushRef="#br0">30159 373 0,'0'-3'0,"0"3"0,5-7 16,-5 7 16,0 0 16,5-8 16,-5 8 16,0 0 32,0 0 32,4-7 32,-4 7 32,0 0 47,0 0 47,2-8 47,-2 8 47,0 0 63,0 0 63,0 0 63,4-8 63,-4 8 79,0 0 79,0 0 79,0 0 79,0 0 94,5-6 94,-5 6 94,0 0 94,0 0 94,0 0 110,0 0 110,0 0 110,0 0 110,0 0 125,0 0 125,-15 29 125,10-13 141,-4 0 141,-1 0 141,1 1 141,-7 11 141,1-4 157,2-2 157,2-3 157,5-3 157,-6 2 172,6 0 172,-3-3 172,0 2 172,0-4 188,3 3 188,2-2 188,-3 1 188,2-5 204,3 0 204,-4 0 204,4-2 204,2-8 219,-7 12 219,5-4 219,2-8 219,-4 8 235,4-8 235,0 0 235,-5 11 235,5-11 250,0 0 250,-5 8 250,5-8 250,0 0 266,0 0 266,0 0 266,-4 10 266,4-10 282,0 0 282,0 0 282,0 0 282,0 0 297,0 0 297,0 0 297,-2 10 297,2-10 297,0 0 313</inkml:trace>
  <inkml:trace contextRef="#ctx0" brushRef="#br0">30411 490 0,'5'0'0,"-5"0"0,11 2 0,-11-2 15,18 3 15,-18-3 15,15 5 15,-7-3 31,-8-2 31,18 3 31,-7-1 31,-11-2 47,18 5 47,-12-4 47,-6-1 47,16 2 62,-16-2 62,15 5 62,-15-5 62</inkml:trace>
  <inkml:trace contextRef="#ctx0" brushRef="#br0">30366 713 0,'0'0'0,"0"0"0,0 0 0,0 0 0,-5 0 15,5 0 15,0 0 15,0 0 15,0 0 31,0 0 31,0 0 31,0 0 31,0 0 46,33 0 46,-33 0 46,29 0 46,-14 0 62,0 0 62,-15 0 62,25 1 62,-15-1 78</inkml:trace>
  <inkml:trace contextRef="#ctx0" brushRef="#br0">25958 691 0,'25'-6'0,"-4"2"16,1-2 16,-2 2 16,-1 2 16,3-2 16,-4 3 31,1-1 31,-1-1 31,-1 1 31,1 2 47,0 0 47,-18 0 47</inkml:trace>
  <inkml:trace contextRef="#ctx0" brushRef="#br0">27468 796 0,'0'0'0,"0"0"0,0 0 16,0 0 16,0 0 16,0 0 16,0 0 32,4-10 32,-4 10 32,0 0 32,0 0 47,0 0 47,0 0 47,0 0 47,0 0 63,0 0 63,0 0 63,0 0 63,0 0 63,0 0 79</inkml:trace>
  <inkml:trace contextRef="#ctx0" brushRef="#br0">27398 772 0,'0'0'0,"0"0"16,-8-4 16,8 4 16,0 0 16,0 0 31,0 0 31,-10-4 31,10 4 31,0 0 47,0 0 47,0 0 47,0 0 47,0 0 47,0 0 62,0 0 62,0 0 62,-7-4 62,7 4 78,0 0 78,0 0 78,0 0 78,0 0 94,0 0 94,0 0 94,0 0 94,0 0 109,0 0 109,0 0 109,0 0 109,0 0 125,0 0 125,0 0 125,0 0 125,0 0 141,0 0 141,0 0 141,0 0 141,0 0 156,0 0 156,0 0 156,0 0 156,0 0 172,0 0 172,0 0 172,0 0 172,0 0 187,0 0 187,0 0 187,0 0 187,0 0 187,0 0 203,-13 20 203,13-20 203,-5 14 219,1-9 219,0 3 219,0 0 219,-1 2 234,1-2 234,-1 2 234,-1 2 234,1-1 234,-1 2 250,2-6 250,-4 3 250,6 0 250,-2-2 266,4-8 266,-8 16 266,5-10 266,-1 2 281,4-8 281,-6 12 281,6-12 281</inkml:trace>
  <inkml:trace contextRef="#ctx0" brushRef="#br0">27408 709 0,'2'-4'0,"-2"4"0,5-10 15,-5 10 15,4-8 15,3 4 15,-7 4 31,13-12 31,-5 8 31,-1 1 31,2-2 47,-2 0 47,-7 5 47,14-7 47,-14 7 62,18-1 62,-18 1 62,13 1 62,-13-1 62,0 0 78,14 5 78,-14-5 78,6 5 78,-6-5 93,2 8 93,-2-8 93,0 0 109,0 16 109,0-16 109,2 14 109,1-6 109,-3-8 125,2 16 125,0-11 125,-2-5 125,9 16 140,-4-7 140,5 2 140,-3 1 140,6-2 156,0 2 156,-4-2 156,0-3 156,-3 1 172,-2 0 172,3-2 172,-7-6 172,9 12 187,-4-6 187,-5-6 187,0 0 187,2 20 203,-2-20 203,-9 15 203,9-15 203,-9 14 218,2-6 218,-7 2 218,2 0 218,-3-2 218,1 2 234,0-3 234,-2 3 234,3-4 234,-5 2 250,1 0 250,1 2 250</inkml:trace>
  <inkml:trace contextRef="#ctx0" brushRef="#br0">3652 10687 0,'0'0'0,"0"0"0,0 0 0,0 0 0,0 0 16,0 0 16,-6-8 16,6 8 16,0 0 31,0 0 31,0 0 31,0 0 31,0 0 47,0 0 47,0 0 47,0 0 47,-2-6 63,2 6 63,0 0 63,0 0 63,0 0 63,0 0 78,0 0 78,0 0 78,0 0 94,0 0 94,0 0 94,-2 30 94,2-14 94,0 0 109,-2-3 109,2 5 109,0-2 109,0 0 125,0-3 125,-2 1 125,0-2 125,2-2 141,-2 0 141,0-2 141,2 0 141,0-8 156,-3 15 156,1-8 156,2-7 156,-2 15 172,2-9 172,0-6 172,0 10 172,-2-2 188,2-8 188,-2 12 188,2-12 188,-3 7 203,3-7 203,0 0 203,0 12 203,0-12 203,0 0 219,0 6 219,0-6 219,0 0 234,0 0 234,0 0 234,0 10 234,0-10 234,0 0 250,0 0 250,0 0 250,0 0 250,0 0 266,0 0 266,0 0 266,0 0 266,0 0 281,0 0 281,0 0 281,0 0 281,0 0 297,0 0 297,0 0 297,-9-33 297,9 23 313,-2 0 313,0-4 313,2-2 313,0-1 328,-2 1 328,0 0 328,0-2 328,2 0 344,0 3 344,-2-3 344,-3-2 344,5 3 344,0 0 359,0-2 359,0 1 359,0 2 375,0 1 375,0-1 375,0 2 375,0 4 391,-2-2 391,4 2 391,-2 3 391,-2-3 391,2 10 406,0-16 406,0 8 406,0 8 406,0-11 422,0 11 422,0-13 422,0 13 422,2-7 438,-2 7 438,0 0 438,0-8 438,0 8 453,0 0 453,0 0 453,3-10 453,-3 10 469,0 0 469,0 0 469,0 0 469,0 0 484,4-8 484,-4 8 484,0 0 484,0 0 500,0 0 500,0 0 500,22 18 500,-16-12 500,7 6 516,-1 1 516,-2 1 516,1 2 531,-2 0 531,2 0 531,6 9 531,-6-5 547,2-1 547,-3-5 547,-2 4 547,-1-2 547,1 1 563,-1-2 563,2 0 563,-3 3 578,-2-2 578,3-5 578,-2 7 578,1-4 594,1 2 594,-1-2 594,-2 1 594,4 1 594,-4-2 609,2 0 609,-4-2 609,3-3 609,-1 1 625,0-4 625,1 3 625,-3 0 625,3-3 641,-3 0 641,2 2 641,-4-8 641,4 11 656,-4-11 656,2 9 656,-2-9 656,5 8 672,-5-8 672,4 5 672,-4-5 672,0 0 672,5 8 688,-5-8 688,0 0 688,0 0 703,0 0 703,0 0 703,0 0 703,0 0 703,0 0 719,0 0 719</inkml:trace>
  <inkml:trace contextRef="#ctx0" brushRef="#br0">3701 10877 0,'-6'-4'16,"6"4"16,0 0 16,0 0 16,0 0 32,-8-6 32,8 6 32,0 0 32,0 0 47,0 0 47,0 0 47,0 0 47,0 0 63,-12-4 63,12 4 63,0 0 63,0 0 79,0 0 79,0 0 79,0 0 79,0 0 79,0 0 94,0 0 94,0 0 94,0 0 110,0 0 110,0 0 110,-11-4 110,11 4 125,0 0 125,0 0 125,0 0 125,0 0 141,0 0 141,0 0 141,0 0 141,0 0 157,0 0 157,0 0 157,0 0 157,0 0 172,0 0 172,0 0 172,35-10 172,-15 6 188,13 2 188,-6-2 188,-6 2 188,-1-2 204,2 4 204,-1-2 204,-1 4 204,0 0 219,-3 0 219,3 2 219,-2-2 219,-5 2 235</inkml:trace>
  <inkml:trace contextRef="#ctx0" brushRef="#br0">4151 10792 0,'0'0'0,"21"-2"16,-21 2 16,20-2 16,-11 0 16,9 0 32,0 0 32,1 2 32,1 0 32,-1 0 47,-1 2 47,2-2 47,-3 0 47</inkml:trace>
  <inkml:trace contextRef="#ctx0" brushRef="#br0">4359 10934 0,'0'0'16,"0"0"16,0 0 16,0 0 16,0 0 16,44-2 31,-24-2 31,-1 0 31,1 4 31,0-4 47,-1 2 47,-1 0 47,1 2 47</inkml:trace>
  <inkml:trace contextRef="#ctx0" brushRef="#br0">22924 1350 0,'-9'-8'0,"9"8"0,0 0 16,-4-8 16,4 8 16,-4-6 16,4 6 31,0 0 31,-4-10 31,4 10 31,0 0 47,-6-6 47,6 6 47,0 0 47,0 0 63,0-10 63,0 10 63,0 0 63,0 0 78,-4-5 78,4 5 78,0 0 78,0 0 94,0 0 94,0 0 94,0 0 94,0 0 110,0 0 110,0 0 110,0 0 110,0 0 110,0 0 125,2 29 125,-2-19 125,2 8 141,1-2 141,-3 1 141,0 1 141,3-2 156,-1 2 156,0-3 156,-2 3 156,0-2 156,2 0 172,-2-4 172,2-1 172,0-1 188,-2 0 188,0-4 188,0-6 188,2 14 188,-2-14 203,0 8 203,0-8 203,0 9 203,0-9 219,0 0 219,0 9 219,0-9 219,0 0 235,0 0 235,0 0 235,0 0 235,0 0 250,0 0 250,0 0 250,0 0 250,0 0 266,0 0 266,0 0 266,0 0 266,0-26 281,0 26 281,0-20 281,0 12 281,0-2 297,0 0 297,2-5 297,-2-1 297,0-2 297,3 2 313,-3 1 313,4-1 313,-2 0 313,1 1 328,-3-2 328,2 4 328,-2 1 328,2 0 344,-2 2 344,2-6 344,-2 4 344,2 1 360,1 1 360,-1 0 360,0 0 360,-2 2 375,2-1 375,0-1 375,0 0 375,0 2 391,-2 0 391,0 8 391,5-16 391,-2 10 406,-3 6 406,4-11 406,-2 4 406,-2 7 422,2-9 422,-2 9 422,6-6 422,-6 6 422,9-6 438,-9 6 438,16-6 438,-8 4 453,-8 2 453,20 0 453,-3 0 453,1 2 453,-5 4 469,-1-3 469,2 4 469,0-2 469,1 5 485,-2 2 485,0-2 485,-2 4 485,1 0 500,0 1 500,-1 1 500,-2-2 500,-4 2 516,3 0 516,-2-3 516,-1 3 516,0-4 531,-3 0 531,0 0 531,-2-2 531,2 0 547,-4-3 547,2-7 547,-4 20 547,2-12 563,-3 2 563,-2 2 563,-3 1 563,1-1 578,-2 0 578,0-2 578,-3 0 578,2 2 578,-4-1 594,1-1 594,-1-2 594,-1 4 594,1-4 610,1 2 610,-3-2 610,4-2 610,0 0 625,3 1 625,3-2 625,-2-3 625,2 1 641,8-3 641,-15 6 641,15-6 641,-12 6 656,12-6 656,-8 3 656,8-3 656,0 0 672,-11 3 672,11-3 672,0 0 672,0 0 688,0 0 688,0 0 688,0 0 688,0 0 703,0 0 703,0 0 703,0 0 703,0 0 719,0 0 719,-20-8 719,20 8 719,0 0 719,0 0 735,0 0 735,0 0 735,0 0 735,0 0 750,0 0 750,0 0 750,0 0 766,25-13 766,-25 13 766,0 0 766,12-4 766,-12 4 781,16 0 781,-16 0 781,17-3 781,-17 3 797,18-1 797,-18 1 797,29 1 797,-17-2 813,6 1 813,-18 0 813,27-2 813,-17 2 828,-10 0 828,0 0 828,31 0 828,-31 0 844,18-2 844,-7 2 844,-11 0 844,20-2 844,-20 2 860,17-4 860,-17 4 860,15-4 875,-6 2 875,-9 2 875,15-8 875</inkml:trace>
  <inkml:trace contextRef="#ctx0" brushRef="#br0">23398 2259 0,'0'16'0,"-5"-2"16,5-2 16,-5-2 16,5 0 16,0-10 16,-6 13 31,4-7 31,2-6 31,-5 12 31,5-12 47,-8 8 47,8-8 47,0 0 47,0 0 63,-18 0 63,18 0 63,0 0 63,-15-12 78,15 12 78,-9-18 78,6 2 78,-1 1 94,4-3 94,0 0 94,4 1 94,-1-1 110,2 0 110,3 2 110,-1 2 110,3-1 125,2 3 125,1 0 125,0 2 125,2 0 141,1 2 141,1 5 141,-1 0 141,-16 3 141,23 0 156,-23 0 156,29 6 156,-16 1 172,2 0 172,-1 3 172,-1 0 172,0 2 188,0-1 188,-4 4 188,0-3 188,-3 1 188,1 3 203,-3-5 203,-2 4 203,2-2 203,-6 3 219,2 0 219,0-4 219,-4-2 219,2 0 235,-2-3 235,4-7 235,-9 16 235,4-10 250,5-6 250,-11 10 250,11-10 250,-12 6 266,12-6 266,-14 4 266,14-4 266,0 0 281,0 0 281,-21-16 281,15 8 281,6 8 297,-2-14 297,2 4 297,0-1 297,2-5 313,2 0 313,0 0 313,2 0 313,3 1 328,-3 1 328,3 0 328,0 4 328,-1 2 344,-1 1 344,9-3 344,-6 2 344,6 0 344,-3 2 360,-2 2 360,0 2 360,2 0 375,-13 2 375,20 0 375,-20 0 375,18 4 391,-18-4 391,27 10 391,-15-4 391,-2 2 391,-1-1 406,3 5 406,-6-2 406,0 0 406,1 0 422,-2-2 422,-3 2 422,2-2 422,0 7 438,-1-3 438,-3 0 438,0-2 438,0-10 453,0 13 453,0-13 453,0 15 453,0-15 469,0 12 469,0-12 469,0 0 469,2 9 469,-2-9 485,0 0 485,0 0 485,0 0 485,0 0 500,0 0 500,37-24 500,-21 12 500,-4-1 516,13-5 516,-5 2 516,-3 5 516,-2-1 531,-2 2 531,1 0 531,1 0 531,-7 2 547,4 2 547,-8 2 547,-4 4 547,11-7 563,-11 7 563,8-7 563,-8 7 563,0 0 578,0 0 578,0 0 578,0 0 578,0 0 594,0 0 594,0 0 594,0 0 594,0 0 610,-23 22 610,9-8 610,6 0 610,-5 0 625,3-1 625,2 1 625,2 0 625,-1 0 641,2-4 641,3 0 641,0-2 641,2-8 641,0 13 656,0-13 656,6 14 656,1-8 672,-7-6 672,25 12 672,-6-10 672,-1-2 672,1 0 688,3-2 688,-2-4 688,-1 0 688,-1-2 703,-1-4 703,-3 2 703,-1 1 703,-2-1 719,-2 2 719,-5 2 719,2-2 719,-6 8 735,4-12 735,-4 12 735,0 0 735,6-8 750,-6 8 750,0 0 750,0 0 750,0 0 766,0 0 766,0 0 766,0 0 766,0 0 781,0 0 781,0 0 781,-12 28 781,12-28 781,4 14 797,-4-14 797,10 10 797,-4-4 813,-6-6 813,17 3 813,-17-3 813,29 2 828,-9-4 828,0-6 828,8-2 828,-6-3 828,4-5 844,-6-4 844,-1-1 844,-1-3 844,0-4 860,-3-1 860,-7-5 860,0 1 860,-6-3 875,0 1 875,-4 4 875,-2 1 875,-4 2 891,2 10 891,-3 3 891,3 3 891,1 2 891,-2 6 906,1-2 906,0 6 906,6 2 922,0 0 922,0 0 922,-33 18 922,17-4 938,-1 16 938,1-1 938,6 1 938,1 5 938,2 0 953,3 3 953,-1-2 953,5-3 953,0-1 969,5-1 969,-1-1 969,3 0 969,2-11 985,-5-1 985,0-4 985,0-3 985,1-1 1000,-3-2 1000,-2-8 1000,5 14 1000,-5-14 1016,2 10 1016,-2-10 1016,0 0 1016,0 0 1031,0 0 1031,0 0 1031,0 0 1031,0 0 1047,0 0 1047,0 0 1047,0 0 1047,15-27 1063,-11 17 1063,1 2 1063,4-4 1063,-1 0 1078,1 2 1078,0 2 1078,4 0 1078,3 1 1094,-1 2 1094,1 2 1094,-4 3 1094,-12 0 1094,31 0 1110,-14 3 1110,-3 4 1110,1-2 1110,-4 5 1125,0-2 1125,-1 4 1125,0 2 1125,-6-5 1141,-4-9 1141,4 20 1141,-4-10 1141,0-10 1156,0 16 1156,0-16 1156,-4 16 1156,4-16 1172,-4 14 1172,4-14 1172,-2 8 1172,2-8 1188,0 0 1188,0 0 1188,0 0 1188,0 0 1203,0 0 1203,0 0 1203,0 0 1203,15-32 1203,-4 20 1219,0-4 1219,1-1 1219,0 3 1219,1-2 1235,-3 2 1235,4 2 1235,-5 3 1235,-1-1 1250,-1 3 1250,-2 0 1250,-5 7 1250,8-8 1266,-8 8 1266,4-8 1266,-4 8 1266,0 0 1281,7-8 1281,-7 8 1281,0 0 1281,0 0 1297,0 0 1297,0 0 1297,0 0 1297,0 0 1313,0 0 1313,0 0 1313,0 0 1313,0 0 1313,0 0 1328</inkml:trace>
  <inkml:trace contextRef="#ctx0" brushRef="#br0">5726 10093 0,'0'0'15,"0"0"15,0 0 15,0 0 15,0 0 31,0 0 31,0 0 31,0 0 31,0 0 46,0 0 46,0 0 46,0 0 46,0 0 62,0 0 62,0 0 62,0 0 62,0 0 62,0 0 78,-2 8 78,2-8 78,0 0 93,0 0 93,0 0 93,0 0 93,-9 8 93,9-8 109,-9 4 109,9-4 109,-13 2 109,13-2 125,-8 4 125,8-4 125,-16 4 125,16-4 140,-11 6 140,11-6 140,0 0 140,-14 4 156,14-4 156,-8 2 156,8-2 156,0 0 171,-13 6 171,13-6 171,0 0 171,-16 2 171,16-2 187,0 0 187,-10 4 187,10-4 203,0 0 203,-10 6 203,10-6 203,-6 4 203,6-4 218,0 0 218,-11 6 218,11-6 218,-4 4 234,4-4 234,-9 5 234,9-5 234,-5 6 250,5-6 250,-4 12 250,0-8 250,2 6 265,0-4 265,0 2 265,2 2 265,0 5 281,0 1 281,0 2 281,0 0 281,0-1 296,0 1 296,0 0 296,2 1 296,0 1 312,4 10 312,-4-5 312,2 3 312,2 0 328,-2-4 328,0 5 328,0 1 328,1 0 343,-1-7 343,-4-1 343,4 8 343,0-7 343,0 6 359,-2-7 359,2 0 359,-2-4 359,-2 2 375,2-3 375,0 1 375,0 2 375,3 11 390,-1 1 390,1-2 390,-3 1 390,0-1 406,5-1 406,-5-5 406,2 6 406,-2 1 421,0-2 421,2 3 421,-1 0 421,0-4 421,-1 1 437,2 2 437,-2-1 437,2 0 453,1-1 453,-3-5 453,0-5 453,2-1 453,-2 2 468,0-4 468,2 4 468,0-4 468,-2-1 484,0-1 484,2 2 484,-4-2 484,4-4 500,-4 1 500,3-3 500,-3 2 500,2-2 515,0 2 515,0 0 515,0-2 515,1 0 531,-3 2 531,0-3 531,2 1 531,0 0 546,-2 0 546,0 0 546,3 0 546,-3-3 562,0 5 562,0-2 562,0 0 562,2 0 578,-2 0 578,0 0 578,2-2 578,-2 3 593,2 0 593,2-3 593,-4 1 593,4-1 609,-1 1 609,1-2 609,3-1 609,-3 2 609,3 0 625,1-2 625,0 2 625,0-2 625,0 0 640,1 0 640,9 0 640,-5-1 640,-2 2 656,0-3 656,-3 1 656,-8-3 656,20 5 671,-20-5 671,18 2 671,-11-2 671,-7 0 671,0 0 687</inkml:trace>
  <inkml:trace contextRef="#ctx0" brushRef="#br0">6008 10210 0,'0'0'0,"0"0"0,11-2 0,-11 2 15,0 0 15,0 0 15,5-6 15,-5 6 31,0 0 31,0 0 31,2-8 31,-2 8 47,0 0 47,0 0 47,0 0 47,0 0 62,0-10 62,0 10 62,0 0 62,0 0 78,0 0 78,0 0 78,0 0 78,0 0 78,0 0 94,0 0 94,-24 0 94,24 0 109,0 0 109,-20 12 109,11-8 109,3 2 125,-4-2 125,4 4 125,0-2 125,-3 2 125,5 0 140,-3 2 140,0 3 140,1 3 140,2 0 156,-1-1 156,3 2 156,4-4 156,-2 1 172,3-2 172,1-3 172,0 0 172,0-1 187,3-3 187,2 1 187,-2 0 187,1-2 203,-2 0 203,-6-4 203,20 2 203,-20-2 219,20 0 219,-20 0 219,15-4 219,-15 4 234,18-6 234,-13 2 234,1-2 234,-6 6 250,6-10 250,-4 3 250,-2-1 250,0 8 250,2-14 265,-2 14 265,-2-14 265,2 14 265,-2-10 281,2 10 281,-4-12 281,2 6 281,2 6 297,-2-9 297,2 9 297,-2-9 297,2 9 312,0 0 312,-5-9 312,5 9 312,0 0 328,0 0 328,-2-8 328,2 8 328,0 0 344,0 0 344,0 0 344,0 0 344,0 0 344,0 0 359,0 0 359,0 0 359,13 26 375,-7-13 375,-4 3 375,4 0 375,0-3 375,-2 5 390,1-4 390,-1 2 390,5 0 390,-4-3 406,-1 3 406,2-2 406,-2-2 406,1 0 422,-1-2 422,1-2 422,-3-2 422,0 3 437,3-3 437,-1 2 437,0-2 437,-2 0 453,-2-6 453,0 0 453,10 6 453</inkml:trace>
  <inkml:trace contextRef="#ctx0" brushRef="#br0">6177 10527 0,'0'-9'16,"0"9"16,0 0 16,3-10 16,-3 10 32,2-10 32,-2 10 32,2-8 32,-2 8 47,0 0 47,2-12 47,-2 12 47,0 0 63,0-8 63,0 8 63,0 0 63,0 0 79,0 0 79,2-6 79,-2 6 79,0 0 79,0 0 94,0 0 94,0 0 94,17 16 110,-10-8 110,-5 0 110,3 2 110,5 3 110,-5-3 125,4 5 125,-3-2 125,1 1 125,-1-2 141,1-2 141,0-2 141,-3 0 157,0-1 157,0-1 157,1 2 157,-5-8 157,7 10 172,-7-10 172</inkml:trace>
  <inkml:trace contextRef="#ctx0" brushRef="#br0">6331 10454 0,'0'0'0,"0"0"0,0 0 0,0 0 15,2-7 15,-2 7 15,0 0 15,0 0 31,0 0 31,0 0 31,0 0 31,0 0 47,0 0 47,4 27 47,-4-21 47,2 2 62,-2 2 62,4-2 62,-4 2 62,3-2 78,-3 2 78,2 0 78,2-3 78,-2 3 93,2 6 93,2 0 93,-4-5 93,-2-1 93,2 0 109,2-2 109</inkml:trace>
  <inkml:trace contextRef="#ctx0" brushRef="#br0">6988 10083 0,'0'0'0,"0"0"0,0 0 16,0 0 16,0 0 16,0 0 16,0 0 32,0 0 32,-11 26 32,8-10 32,3 0 47,-2 0 47,2-1 47,2 1 47,3 2 63,-1-2 63,3-1 63,1 1 63,4-4 63,-2 2 79,1-6 79,5 0 79,-3-3 79,2 2 94,2-4 94,-3-1 94,1 1 94,-15-3 110,22-5 110,-22 5 110,18-3 110,-9-4 125,-3 4 125,0-3 125,-2-2 125,-4 8 125,6-14 141,-6 8 141,0 6 141,-8-13 157,2 6 157,2 1 157,4 6 157,-16-9 172,7 6 172,-1 0 172,0-3 172,10 6 172,-17-6 188,9 2 188,1 0 188,7 4 188,-15-4 204,15 4 204,-9-4 204,9 4 204,0 0 219,-9-6 219,9 6 219,0 0 219,0 0 235,0 0 235,0 0 235,0 0 235,24-8 250,-15 4 250</inkml:trace>
  <inkml:trace contextRef="#ctx0" brushRef="#br0">7871 10026 0,'-8'16'16,"2"-4"16,4 0 16,0 2 16,0-4 16,-3 0 32,5-10 32,5 19 32,-5-13 32,2 4 47,-2-10 47,4 15 47,2-7 47,2-1 63,0-2 63,7 3 63,5-2 63,0-2 78,-3-4 78,3 0 78,13-6 78,-2-4 94,-5 3 94,-5-3 94,-5 2 94,-1 0 110,-1-2 110,-4 2 110,-3 0 110,-2-2 125,-3 2 125,0 1 125,-2 7 125,-6-15 141,-2 10 141,4-3 141,-11-2 141,0 4 157,0 0 157,-1-2 157,1 4 157,-3 3 157,1-1 172,17 2 172,-38 2 172,23-1 188,-1 3 188,6 2 188,-6-2 188,1 6 188,-1-2 203</inkml:trace>
  <inkml:trace contextRef="#ctx0" brushRef="#br0">6135 11104 0,'0'0'0,"0"0"0,0 0 0,0 0 15,-8-9 15,8 9 15,0 0 15,0 0 31,0 0 31,0 0 31,0 0 31,-25 15 47,19-10 47,-2 3 47,3 0 47,-6 8 62,2-1 62,1 3 62,2 0 62,4 2 62,2-4 78,0 2 78,0-3 78,2 1 78,6 0 93,-2-2 93,1-5 93,1 0 93,8-1 109,-3-5 109,0 1 109,6-4 109,-1 0 125,2-2 125,-3 0 125,6-4 125,-6 1 140,0-2 140,-2-3 140,3 0 140,0 1 156,-1-1 156,-5-2 156,-6 3 156,0-6 172,-1 3 172,-1-1 172,-6 3 172,2 0 172,-4-4 187,-1 1 187,-3-2 187,1 2 203,-4 3 203,5 0 203,-8 0 203,3 1 218,3 3 218,-2-1 218,0 4 218,3-1 218,7 4 234,-18-4 234,10 2 234,8 2 250,-15-4 250,15 4 250,-14 0 250,14 0 250,0 0 265,-20 0 265,20 0 265,0 0 265,0 0 281,-12 6 281,12-6 281,0 0 281,-3 6 297,3-6 297,0 0 297,0 0 297,0 0 312</inkml:trace>
  <inkml:trace contextRef="#ctx0" brushRef="#br0">7100 10758 0,'0'0'0,"0"0"0,0 0 0,4-10 0,-4 10 16,0 0 16,0 0 16,2-10 16,-2 10 31,0-3 31,0 3 31,0 0 31,-2-10 47,2 10 47,-2-8 47,2 8 47,-2-8 63,2 8 63,-6-4 63,6 4 63,-4-8 78,4 8 78,-6-4 78,6 4 78,0 0 94,0 0 94,-20-2 94,20 2 94,-17 6 110,10 0 110,-2 0 110,-2 6 110,1 3 110,-2 0 125,4 2 125,-1-1 125,0 2 141,5 0 141,-3-3 141,7 3 141,2-2 141,0-4 156,3 0 156,-1-2 156,3-3 156,2-1 172,-3 0 172,6-2 172,-4-2 172,9 2 188,-3-4 188,-14 0 188,31-4 188,-21 2 203,2-4 203,-4 2 203,1 0 203,-5-4 219,-4 8 219,8-11 219,-2 4 219,-2-1 235,-4 1 235,0 7 235,0-12 235,0 12 250,0-10 250,0 10 250,0 0 250,-2-10 266,2 10 266,-5-8 266,5 8 266,-3-6 266,3 6 281,0 0 281,0 0 281,-2-7 281,2 7 297,0 0 297,0 0 297,0 0 297,0 0 313,0 0 313,0 0 313,0 0 313,14 23 328,-10-17 328,0 0 328,-4-6 328,9 14 344,-4-8 344,-3-1 344,5 3 344,-5-1 360,-2-7 360,6 11 360,-2-5 360,-2-2 360,-2-4 375,6 6 375,-6-6 375</inkml:trace>
  <inkml:trace contextRef="#ctx0" brushRef="#br0">7250 10841 0,'7'-8'0,"-2"3"0,1 0 0,-6 5 16,6-10 16,-6 10 16,7-3 16,-7 3 32,0 0 32,0 0 32,15 0 32,-15 0 47,0 0 47,17 10 47,-9-5 47,-2 1 63,0 2 63,-1 0 63,1 6 63,4-2 63,-4 1 78,0 1 78,1 2 78,-2 0 78,-3-2 94,2 0 94,-2-4 94,-2 1 94,0-1 110,2-2 110,1 2 110,-3-2 110,0-8 125,2 13 125,0-6 125,-2-7 125,2 8 141,-2-8 141,0 0 141,4 9 141,-4-9 157,0 0 157,0 0 157,20-4 157,-20 4 172,15-12 172,-5 6 172,-2 3 172,-2-6 172,1 2 188,-2 1 188,1-2 188</inkml:trace>
  <inkml:trace contextRef="#ctx0" brushRef="#br0">7495 10910 0,'0'-10'0,"0"10"16,0 0 16,0 0 16,0-10 16,0 10 31,0 0 31,8-7 31,-8 7 31,0 0 31,8-6 47,-8 6 47,0 0 47,11-2 47,-11 2 62,0 0 62,0 0 62,24 11 62,-18-4 62,1-2 78,-2 3 78,6 6 78,-7-2 94,2 4 94,-4-4 94,0-1 94,2-1 94,-2 0 109,-2-2 109,2 0 109,-2-8 109,2 13 125,-2-13 125,2 10 125,-2-10 125,2 8 141,-2-8 141,2 4 141,-2-4 141,0 0 156,18 4 156,-18-4 156,19-4 156,-19 4 172,39-7 172,-8-5 172,-2 6 172,-9-4 187,0 2 187,-3 2 187</inkml:trace>
  <inkml:trace contextRef="#ctx0" brushRef="#br0">8252 10837 0,'0'0'0,"0"0"16,2-8 16,-2 8 16,0 0 16,0 0 31,0 0 31,0 0 31,0 0 31,2 26 47,-2-16 47,6 6 47,-2 1 47,4-1 63,-2-4 63,0 2 63,5 1 63,-4-2 78,4-4 78,0 1 78,2 0 78,-2-6 94,1 2 94,-2-2 94,1-4 94,-11 0 110,18 0 110,-18 0 110,19-4 110,-10-2 110,-2 0 125,1 0 125,-4-3 125,1 0 141,0-7 141,-5 3 141,2-3 141,-4 2 141,-3-2 156,2 1 156,-3 1 156,0 0 156,-1 2 172,3 4 172,-3 0 172,0 3 172,1-2 172,6 7 188,-13-5 188,4 3 188,9 2 203,-17-4 203,17 4 203,-18 0 203,18 0 219,-17 1 219,17-1 219,-18 7 219,7-4 219,-4 5 235,0 2 235,-1 0 235</inkml:trace>
  <inkml:trace contextRef="#ctx0" brushRef="#br0">6394 11640 0,'0'0'16,"-30"14"16,24-6 16,-6 8 31,3-1 31,-2 15 31,2-3 31,1 3 31,3 0 47,3 0 47,2-5 47,0-5 47,4-3 62,3 1 62,1-2 62,-1 0 62,4-2 78,0-3 78,5 1 78,-1-4 78,0-2 94,2-2 94,-1-2 94,1-2 94,-1-4 109,-16 4 109,22-6 109,-11 0 109,-3 2 109,6-6 125,-3-2 125,-5 2 125,2-1 141,-2-3 141,-6-1 141,0 0 141,0 0 141,-8-1 156,0 0 156,1-2 156,-1 5 156,-6-3 172,4 2 172,-2 0 172,1 0 172,1 3 187,3 1 187,-2 2 187,3 0 187,-1 2 203,3 2 203,4 4 203,-12-10 203,8 6 219,4 4 219,0 0 219,-10-6 219,10 6 234,0 0 234,0 0 234,0 0 234,0 0 234,0 0 250,0 0 250,0 0 250,0 0 250,0 0 266,0 0 266</inkml:trace>
  <inkml:trace contextRef="#ctx0" brushRef="#br0">7386 11561 0,'0'0'0,"0"0"0,0 0 0,0 0 15,5-5 15,-5 5 15,0 0 15,0 0 31,0 0 31,0 0 31,0 0 31,0 0 47,0 0 47,0 0 47,0 0 47,0 0 62,0 0 62,0 0 62,0 0 62,0 0 78,0 0 78,-13 35 78,6-18 78,0 1 78,1 12 94,2-6 94,-1 3 94,0-3 94,3-2 109,2-3 109,2 1 109,1-2 125,4 0 125,-1-3 125,0 1 125,1-4 125,4 0 140,2-5 140,-1 2 140,0-6 140,1 0 156,-1-3 156,5 0 156,-2-5 156,2 2 172,-1-4 172,-1 2 172,3-5 172,-5 0 187,-2 0 187,-2-2 187,-3 2 187,-2 1 203,2-1 203,-4 0 203,-4-6 203,-2 0 219,0-1 219,-4 1 219,-1 0 219,0 4 234,-4 0 234,2 1 234,-2-1 234,-2 2 250,1 4 250,-1-2 250,0 2 250,4 0 250,0 2 265,0 1 265,2-2 265,9 5 265,-10-4 281,10 4 281,-12-3 281,12 3 281,0 0 297,0 0 297,0 0 297,0 0 297,0 0 312,0 0 312,0 0 312,0 0 312</inkml:trace>
  <inkml:trace contextRef="#ctx0" brushRef="#br0">8501 11478 0,'0'-12'16,"0"12"16,0 0 16,0 0 16,0 0 32,0 0 32,-6-11 32,6 11 32,0 0 32,0 0 47,0 0 47,-29 4 47,29-4 47,-20 14 63,7-5 63,-2 3 63,6 2 63,-1 0 78,2 0 78,0 1 78,3 1 78,3 0 94,-2-2 94,2 0 94,4-4 110,-2-1 110,4-1 110,-2 0 110,5-2 110,4 0 125,-4-2 125,10 0 125,1 0 125,-3-2 141,2-4 141,1 0 141,-5-4 141,3 0 157,-3 0 157,-3-2 157,-2 0 157,0 0 172,1-3 172,-1-1 172,-3 2 172,-3 0 188,1-6 188,-3 5 188,0 1 188,0 10 188,-5-16 203,2 8 203,3 8 203,-2-10 219,2 10 219,-6-6 219,6 6 219,0 0 219,0 0 235,0 0 235,0 0 235,0 0 235,0 0 250,0 0 250,-4 22 250,4-22 250,2 18 266,0-3 266,6 3 266,-5-2 266,2 0 282,3-1 282,-2-1 282,-1 2 282,2-2 297,-1 1 297,-1-2 297,1-4 297,-4-1 313,2-2 313,1 2 313</inkml:trace>
  <inkml:trace contextRef="#ctx0" brushRef="#br0">8786 11633 0,'0'0'16,"0"-12"16,0 12 16,0 0 32,0 0 32,6-10 32,-6 10 32,5-8 32,-5 8 47,13-10 47,-5 4 47,-8 6 47,14-6 63,-3 0 63,-11 6 63,16-2 63,-16 2 79,0 0 79,0 0 79,0 0 79,23 6 94,-23-6 94,7 12 94,-5-4 94,-2 1 110,0 7 110,-2-2 110,4-2 110,-2 2 125,-2 0 125,2-4 125,2 0 125,1-3 141,-3 1 141,0-8 141,4 14 141,0-8 157,2 0 157,1-2 157,0 1 157,-1 0 172,-6-5 172,13 10 172,-3-7 172,-4 3 172,0-2 188,1 2 188,-1 0 188,1 0 188,0 2 204,-3-2 204,0 1 204,-2 2 204,-2-9 219,3 17 219,-6-8 219,1 0 219,0-1 235,-4 8 235,-1-6 235,0-3 235,1 1 250,-1-1 250,7-7 250,-12 3 250,12-3 250,0 0 266</inkml:trace>
  <inkml:trace contextRef="#ctx0" brushRef="#br0">9041 11618 0,'0'0'0,"4"-5"16,-4 5 16,0 0 16,0 0 31,8-10 31,-8 10 31,0 0 31,0 0 47,5-10 47,-5 10 47,0 0 47,0 0 47,0 0 63,6-6 63,-6 6 63,0 0 63,0 0 78,0 0 78,0 0 78,11-6 78,-11 6 94,0 0 94,0 0 94,0 0 94,0 0 109,0 0 109,0 0 109,0 0 109,11-6 125,-11 6 125,0 0 125,0 0 125,0 0 141,0 0 141,0 0 141,0 0 141,0 0 156,0 0 156,0 0 156,0 0 156,0 0 156,0 0 172,0 0 172,0 0 172,0 0 172,0 0 188,0 0 188,2-10 188,-2 10 188,0 0 203,0 0 203,9-6 203,-9 6 203,9-6 219,-9 6 219,15-4 219,-15 4 219,16-3 234,-16 3 234,0 0 234,26 5 234,-26-5 250,13 5 250,-7 0 250,-6-5 250,14 10 266,-8-6 266,-6-4 266,9 16 266,-7-10 281,-2-6 281,2 18 281,-2-10 281,0-8 297,0 13 297,0-13 297,2 12 297,-2-12 313,2 10 313,-2-10 313,2 12 313,-2-12 313,6 10 328,-2-7 328,-4-3 328,17 10 344,-1-2 344,1-2 344,5-2 344,9 4 344,-7 0 359,11 0 359,-2 0 359,-9-1 359,-2 1 375,-3-1 375,-1 0 375,-1 1 375,-3-4 391,-6 2 391,1-2 391,-5 4 391,-4-8 406,0 12 406,-2-4 406,2-8 406,-9 13 406,-1-1 422,-6 0 422,3-4 422,-5 0 422,-1-2 438,-9 2 438,3-4 438,5-7 438,3 3 453,-3-5 453,-6-9 453,1 2 453</inkml:trace>
  <inkml:trace contextRef="#ctx0" brushRef="#br0">9119 10073 0,'0'0'0,"-7"-9"16,7 9 16,0 0 16,0 0 32,3-14 32,-3 14 32,0 0 32,6-10 47,-6 10 47,14-10 47,-8 5 47,3-2 47,4 0 63,4-1 63,1 2 63,1-2 63,14-2 78,-9 4 78,1 0 78,-5 4 78,-1-2 94,1 2 94,-1 1 94,3 1 94,-2 3 110,-3-1 110,1 0 110,2 2 110,-5 2 125,1-4 125,-3 8 125,-3-2 125,6 4 141,-5-1 141,2 4 141,-2-2 141,2 1 157,-2 2 157,-2-1 157,1 3 157,2-2 157,-1 12 172,2 1 172,-2-7 172,-5-2 188,1-2 188,6 9 188,-2 1 188,3-1 188,-4 3 203,3 0 203,-4-3 203,4 4 203,-2-1 219,0 2 219,0 1 219,-1-1 219,2 1 235,-1 3 235,0-1 235,2 1 235,0 1 250,-2-1 250,0 0 250,5-1 250,-4 0 266,1 1 266,-1 2 266,-2-1 266,4-4 282,-5 1 282,1 4 282,2-5 282,-2 1 297,1-3 297,1 4 297,-2-5 297,1-2 313,-2 1 313,-2-7 313,-1 0 313,-2-6 313,0 1 328,2 1 328,-2-4 328,0 2 328,-2-1 344,2 2 344,1-2 344,-3-1 344,0-2 360,0-3 360,-2 1 360,2 0 360,-2 6 375,0 0 375,-2-6 375,2 2 375,-2-4 391,-2 2 391,2-5 391,-1 3 391,-1 0 407,4-8 407,-10 12 407,2-6 407,2 0 422,-3-2 422,-2 2 422,-2-1 422,0 0 438,0-2 438,0-1 438,13-2 438,-20 2 453,3 1 453,17-3 453,-26-5 453,16 3 453,-5-6 469,5 3 469,-2-3 469</inkml:trace>
  <inkml:trace contextRef="#ctx0" brushRef="#br0">10444 10993 0,'20'10'0,"-20"-10"16,11 12 16,-7-7 16,6 12 16,-4-6 16,2 3 31,-1 0 31,-1 2 31,1-1 47,-2 0 47,-1 2 47,-2-1 47,0 0 63,5-3 63,-10 3 63,-1-2 63,0 2 78,-2-2 78,-6 1 78,-3-3 78,-16 6 78</inkml:trace>
  <inkml:trace contextRef="#ctx0" brushRef="#br0">11108 10494 0,'0'0'15,"2"-6"15,-2 6 15,0 0 15,0 0 31,0 0 31,9 10 31,-7 0 31,2 9 47,8 9 47,-6 1 47,1 3 47,-3-2 62,0 2 62,0-3 62,4-1 62,-4-5 62,0-3 78,-4-2 78,4-1 78,-1-5 78,1 0 94,-4-2 94,2 0 94,0-2 94,-2-2 109,0 1 109,0-7 109,3 10 109,-3-10 125,0 7 125,0-7 125,0 0 125,0 0 140,0 0 140,0 0 140,0 0 140,0 0 140,-14-24 156,10 8 156,0 0 156,2 0 156,-2 1 172,-2-1 172,4 0 172,0 0 172,2-1 187,-4 0 187,2 2 187,0 3 187,2-4 203,0 2 203,0-1 203,-3 3 203,3 0 219,0 0 219,0-2 219,-2-3 219,0 3 234,2-2 234,0 3 234,0 0 234,0 4 250,0-1 250,0-6 250,0 4 250,0-2 265,2 4 265,-2-1 265,2 3 265,3 0 281,-3-2 281,0 0 281,2 2 281,1 0 281,0 3 297,1-3 297,0-1 297,1 1 312,9-1 312,-4-1 312,4 2 312,-1 2 312,-1 0 328,-2 5 328,-1-2 328,1 1 328,-12 2 344,22 5 344,-14-2 344,1 3 344,-3 0 359,6 8 359,-6-3 359,0 4 359,1 0 375,-7 1 375,0-2 375,0 3 375,-4-2 390,1 0 390,1-3 390,0-2 390,2 0 406,-2-4 406,2 0 406,0-6 406,-2 9 406,2-9 422,0 8 422,0-8 422,2 6 422,-2-6 437,0 0 437,11 8 437,-7-4 437,5 0 453,0-2 453,9 4 453,-5 2 453,-1-2 469,4 2 469,-3-2 469,-2 0 469,0 4 484,0-3 484,-2 1 484,-3 0 484,1 0 500,-5 0 500,0 0 500,0 0 500,-2 1 515,-2-1 515,0 6 515,-9 0 515,2 2 531,-4-3 531,0-3 531,-2 2 531,0-4 547,-1 0 547,3-4 547,2 0 547,0-2 562,3 0 562,8-2 562,-18 2 562,18-2 562,-15-6 578,7 4 578,8 2 578,-8-10 578,8 6 594,-2-4 594,2 8 594,-2-12 594,2 5 609,0 7 609,4-12 609,-4 8 609,2-4 625,-2 8 625,4-12 625</inkml:trace>
  <inkml:trace contextRef="#ctx0" brushRef="#br0">11761 10488 0,'0'0'0,"13"-2"16,-13 2 16,0 0 16,13 0 16,-13 0 31,17-2 31,-17 2 31,33 0 31,-13-2 47,0 0 47,1 2 47,0-2 47,1 2 47,-3 0 63,1 2 63,-4-2 63,1 2 63</inkml:trace>
  <inkml:trace contextRef="#ctx0" brushRef="#br0">11904 10748 0,'0'0'0,"0"0"16,0 0 16,0 0 16,0 0 16,0 0 32,0 0 32,43-15 32,-28 7 32,3 2 47,2-2 47,11-4 47,-10 2 47,9-1 63</inkml:trace>
  <inkml:trace contextRef="#ctx0" brushRef="#br0">12926 9863 0,'-11'-2'0,"11"2"0,-17-2 16,7 2 16,-9-3 16,-1 6 16,-1-3 16,-10 4 32,3-2 32,4-1 32,6 4 32,-1-3 47,3 1 47,1-1 47,1 1 47,4-2 63,1 1 63,0 2 63,9-4 63,-15 6 78,8-4 78,2 4 78,-1 2 78,2-4 94,1 4 94,3-2 94,-2 4 94,4 5 110,-2 3 110,3-2 110,1 4 110,4 11 125,0 1 125,2-2 125,-3 1 125,2 3 141,-3 1 141,3-2 141,2 1 141,0 1 157,-2-1 157,-3 0 157,6-1 157,-4 1 157,0-2 172,4 3 172,-3-2 172,1 1 188,2-3 188,0 1 188,-3 2 188,3-1 188,-2-3 203,1-1 203,0 5 203,-2-7 203,-3 3 219,3-6 219,0 4 219,-2-5 219,1 6 235,4-3 235,-8 0 235,4 2 235,-1-5 250,-1-3 250,3-4 250,-2 2 250,-1-1 266,1-1 266,-2 0 266,1 0 266,1-1 266,1 1 282,-2-2 282,4 1 282,-4-6 282,-2 0 297,5 0 297,-2-2 297,0 1 297,1-4 313,8 6 313,-3-4 313,1-1 313,2 0 328,-1-1 328,-15-4 328</inkml:trace>
  <inkml:trace contextRef="#ctx0" brushRef="#br0">13514 9874 0,'-3'-3'0,"3"3"0,0 0 16,-2-8 16,2 8 16,-2-4 16,2 4 16,0 0 32,0 0 32,-3-6 32,3 6 32,0 0 47,0 0 47,0-8 47,0 8 47,0 0 63,0 0 63,3-10 63,-3 10 63,4-6 78,-4 6 78,5-6 78,-5 6 78,4-6 94,-4 6 94,0 0 94,6-4 94,-6 4 110,0 0 110,0 0 110,0 0 110,18 14 125,-11-6 125,-1 8 125,-2-1 125,3 3 125,-2 2 141,-1 10 141,0-8 141,-2-1 141,0-3 157,1 0 157,-1-1 157,0-3 157,0-2 172,-2-2 172,5-3 172,-5 2 172,2-3 188,0 1 188,-2-7 188,5 10 188,-5-10 203,0 0 203,0 0 203,0 0 203,0 0 219,0 0 219,14-15 219,-11 7 219,2-1 235,-1 2 235,0-1 235,1 0 235,1 2 250,-4 0 250,2-2 250,2 4 250,2-2 266,-8 6 266,8-7 266,-8 7 266,9-5 266,-9 5 282,9 0 282,-9 0 282,0 0 282,0 0 297,24 7 297,-19-4 297,3 4 313,-3-4 313,-1 3 313,0 0 313,0 2 313,2 0 328,-4 0 328,0 0 328,-2 0 328,0 0 344,-2 2 344,2-5 344,-4 3 344,-2-2 360,2 0 360,2 0 360,2-6 360,-11 10 375,7-8 375,4-2 375,-9 2 375,9-2 375,0 0 391,0 0 391,0 0 391,0 0 391,-22-6 407,22 6 407,-7-6 407,7 6 407,-2-6 422,2 6 422,-4-6 422,4 6 422,0 0 438,0-6 438,0 6 438,0 0 438,0 0 453,0 0 453</inkml:trace>
  <inkml:trace contextRef="#ctx0" brushRef="#br0">14000 10038 0,'2'8'0,"2"-2"0,3 10 0,-3-4 16,2 3 16,2 1 16,-2 0 16,-4 0 31,7-2 31,-5 1 31,0 1 31,3 0 47,0-2 47,-5-2 47,2-2 47,3 5 47,-1-3 63,-1-4 63,-3 2 63,3-4 63,-3 0 78,0-1 78,-2-5 78,4 10 78,-4-10 94,2 6 94,-2-6 94</inkml:trace>
  <inkml:trace contextRef="#ctx0" brushRef="#br0">14135 10153 0,'0'-6'0,"0"6"0,0 0 0,5-6 0,-5 6 16,0 0 16,0 0 16,0 0 16,0 0 31,0 0 31,16 14 31,-10-6 31,-2-1 47,2 7 47,1-2 47,0 6 47,2-2 63,-1-1 63,-2 1 63,4 0 63,-2 0 78,-3-2 78,3-1 78</inkml:trace>
  <inkml:trace contextRef="#ctx0" brushRef="#br0">15299 9914 0,'0'0'15,"0"0"15,0 0 15,0 0 15,0 20 15,0-13 31,0 3 31,0 0 31,0 0 31,2 4 47,2 2 47,-2-1 47,3-3 47,1 2 62,-1-2 62,2-4 62,-3 0 62,2-2 78,1 0 78,0-3 78,1 2 78,-1-2 94,-7-3 94,20 2 94,-20-2 94,17-2 109,-11-1 109,4-4 109,-6 2 109,0-3 125,2 0 125,-1 0 125,-3 0 125,1-2 125,-3 2 140,0 0 140,0-1 140,0 1 140,-3 2 156,3-2 156,0 8 156,-7-12 156,5 6 172,-2 0 172,4 6 172,-4-7 172,4 7 187,-4-7 187,4 7 187,-3-5 187,3 5 203,0 0 203,0 0 203,-4-6 203,4 6 219,0 0 219,0 0 219,0 0 219,0 0 234,0 0 234</inkml:trace>
  <inkml:trace contextRef="#ctx0" brushRef="#br0">16240 9973 0,'-8'4'0,"8"-4"0,-11 6 16,4-2 16,-2-2 16,5 4 31,0-2 31,-3 4 31,0-4 31,5 3 47,2-7 47,-4 15 47,4-6 47,2-1 47,-2-8 63,4 14 63,1-6 63,2-2 63,1-1 78,10 3 78,-1-1 78,-1-2 78,1-1 94,-3-4 94,3 0 94,-2-4 94,0 2 109,-5-1 109,-10 3 109,15-8 109,-9 3 125,-4 0 125,-2 5 125,2-10 125,-2 2 141,0 8 141,-6-14 141,-1 6 141,1 2 141,-2-2 156,-2 5 156,4-4 156,-1 4 156,-1-3 172,-2 2 172,4 0 172,-2 2 172,8 2 188,-20-2 188,20 2 188,-17 0 188,17 0 203,-29 8 203</inkml:trace>
  <inkml:trace contextRef="#ctx0" brushRef="#br0">14123 10711 0,'0'0'0,"0"0"0,-2-6 15,2 6 15,0 0 15,0 0 15,0 0 31,0 0 31,0 0 31,-10-4 31,10 4 47,0 0 47,0 0 47,0 0 47,-15 10 62,11-4 62,-1 2 62,1-2 62,-1 4 62,1-3 78,4 5 78,-2 4 78,0-4 78,4 0 93,0-2 93,0 0 93,2-1 93,1-1 109,2 0 109,-1-2 109,7 6 109,1-6 125,-4 0 125,1-3 125,-1 0 125,0-1 140,-10-2 140,20 0 140,-20 0 140,15-6 156,-9 2 156,4 0 156,-4-4 156,1 2 172,-3-2 172,2 0 172,-1 0 172,0-2 172,-3 2 187,0-2 187,0 3 187,0-3 203,0 2 203,-2-2 203,2 2 203,-2 1 218,0-2 218,0 9 218,-2-13 218,-2 7 218,2-2 234,-2 4 234,4 4 234,-10-8 234,6 4 250,4 4 250,-11-6 250,5 2 250,6 4 265,-16-4 265,16 4 265,-8-4 265,8 4 281,-11 0 281,11 0 281,0 0 281,-16-2 297,16 2 297,0 0 297,0 0 297,0 0 312,-15 2 312,15-2 312,0 0 312</inkml:trace>
  <inkml:trace contextRef="#ctx0" brushRef="#br0">15459 10591 0,'0'0'0,"2"-7"0,-2 7 15,0-5 15,0 5 15,0 0 15,0 0 31,0 0 31,0 0 31,0 0 31,0 0 47,0 0 47,0 32 47,0-15 47,0 1 62,-2 2 62,2-3 62,0 3 62,-5-2 78,5-3 78,0 3 78,0-2 78,-2 0 93,2-2 93,0-4 93,0-2 93,2-1 109,-2-1 109,0-6 109,0 10 109,0-10 109,2 6 125,-2-6 125,0 0 125,0 0 140,9 2 140,-9-2 140,0 0 140,0 0 156,22-12 156,-15 8 156,-1-1 156,3 0 156,-2 0 172,1 0 172,-1 0 172,2 0 172,-1 2 187,-1-1 187,1 0 187,-8 4 187,14-4 203,-14 4 203,13 0 203,-13 0 203,0 0 218,22 4 218,-18 0 218,3 0 218,-3 2 218,1-1 234,-3 2 234,2-2 234,-1 1 250,-3 2 250,0 0 250,-3 0 250,-1-2 265,-1 2 265,1-2 265,-3-1 265,-1 0 265,1-2 281,-4 1 281,5-1 281,6-3 281,-17 2 297,17-2 297,-18 0 297,18 0 297,-16-7 312,9 4 312,7 3 312,-6-8 312,6 8 328,-4-8 328,4 8 328,0-14 328,2 8 343,0-2 343,2 0 343,3 3 343</inkml:trace>
  <inkml:trace contextRef="#ctx0" brushRef="#br0">15794 10738 0,'0'0'0,"6"-3"0,-6 3 16,0 0 16,7-6 16,-7 6 16,0 0 32,0 0 32,6-4 32,-6 4 32,7-4 47,-7 4 47,0 0 47,11-4 47,-11 4 63,6-6 63,-6 6 63,12-4 63,-12 4 63,13-2 79,-5-2 79,-8 4 79,16 0 79,-16 0 94,0 0 94,15 4 94,-8-2 94,-1 4 110,1 0 110,-3 4 110,2 5 110,-1-1 125,0 0 125,-3 4 125,-2 0 125,0-5 141,0 3 141,0-2 141,-2-2 141,0-2 157,2-2 157,-3-1 157,1 1 157,2 0 172,0-8 172,-3 10 172,3-10 172,0 6 188,0-6 188,0 0 188,0 0 188,5 8 204,-5-8 204,0 0 204,15-2 204,-15 2 204,0 0 219,27-10 219,-16 6 219,4-2 235,0-4 235,3 2 235,-1-2 235</inkml:trace>
  <inkml:trace contextRef="#ctx0" brushRef="#br0">16212 10689 0,'11'-3'0,"-11"3"15,15 0 15,-15 0 15,18 1 15,-7 3 31,-3 2 31,0-2 31,0 2 31,3 6 47,-4 0 47,-3-2 47,0 0 47,-1-1 62,1 9 62,-6-4 62,4 0 62,-2-4 78,0-1 78,0 1 78,0-10 78,-2 12 94,2-4 94,0-8 94,0 10 94,0-10 109,0 6 109,0-6 109,6 4 109,-6-4 125,12 2 125,-12-2 125,27-2 125,-7-2 125,13-6 140,0 0 140,-5 0 140,3-3 140,0 1 156,-7 2 156</inkml:trace>
  <inkml:trace contextRef="#ctx0" brushRef="#br0">16849 10589 0,'0'0'0,"0"0"15,-8 22 15,2-15 15,0 9 15,4 0 31,0 0 31,2 1 31,2-3 31,0 4 47,2-4 47,4 0 47,0-1 47,1-3 62,0-4 62,0 2 62,1-2 62,0-2 78,7-2 78,-1-2 78,-1 0 78,0-4 78,0 0 93,1-2 93,-5-2 93,-3-2 93,0 1 109,-2-4 109,-2 0 109,0-3 109,-6 2 125,2 0 125,-4 2 125,-4-1 125,2 1 140,-2 4 140,1 2 140,-1 0 140,-1 4 156,9 2 156,-27-2 156,27 2 156,-33 6 172,16 2 172,-3-4 172,-6 10 172,-5 0 187</inkml:trace>
  <inkml:trace contextRef="#ctx0" brushRef="#br0">14252 11281 0,'0'0'0,"0"0"0,0 0 0,0 0 16,0 0 16,0 0 16,-22 22 16,17-6 31,-1 1 31,4-1 31,0 2 31,2 1 47,2-2 47,2 0 47,-2-1 47,9 1 63,-5-4 63,8-1 63,-1-2 63,0-1 63,4-5 78,1 2 78,-1-6 78,1 0 94,-3-2 94,3-4 94,0 0 94,-3-2 110,-2-6 110,2 1 110,-6-3 110,0 0 110,-7-2 125,0 1 125,-2-1 125,-4 2 141,-3 0 141,1 3 141,-5-4 141,-1 7 141,0-1 156,3 3 156,-2 2 156,2 0 156,3 4 172,-1-2 172,0 2 172,7 2 172,0 0 188,-11 0 188,11 0 188,0 0 188,0 0 203,0 0 203,0 0 203,25 16 203,-8-14 219</inkml:trace>
  <inkml:trace contextRef="#ctx0" brushRef="#br0">15669 11283 0,'-8'10'0,"0"1"16,2-2 16,2-1 16,2 2 16,-1-2 32,1 1 32,2 1 32,0-2 32,2 10 47,1-5 47,3 1 47,0 2 47,4-4 63,2 2 63,-1-4 63,5 0 63,3-2 79,-1-5 79,2 4 79,13-6 79,-7-1 79,-5 0 94,-1-4 94,1 0 94,-7-2 110,2-1 110,-1-3 110,-6 4 110,-4-2 125,-1 2 125,-4-2 125,0 2 125,0 6 125,-7-14 141,0 8 141,1 0 141,-12-1 141,1-1 157,-3 1 157,-11 0 157,7 3 157,3 0 172,1 2 172,3 0 172,3-2 172,1 4 188,13 0 188,-18-4 188,12 4 188,6 0 204,0 0 204,0 0 204,0 0 204,0 0 219,0 0 219,0 0 219,0 0 219</inkml:trace>
  <inkml:trace contextRef="#ctx0" brushRef="#br0">17176 11141 0,'0'0'0,"2"-8"0,-2 8 0,3-4 0,-3 4 16,0 0 16,0 0 16,0 0 32,0 0 32,0 0 32,6 18 32,-2-4 32,0 4 47,-2 1 47,2 11 47,-2-6 47,0 5 63,-2 1 63,2-7 63,-2-3 63,2-2 79,0-2 79,0-3 79,-2-1 79,2-2 94,-2-2 94,3-2 94,-3 0 94,0-2 110,0-4 110,2 6 110,-2-6 110,0 0 125,0 0 125,0 0 125,0 0 125,0 0 141,22-14 141,-16 6 141,5-2 141,3-2 141,-6 2 157,0 2 157,2 1 157,3-3 157,-3 2 172,0 2 172,0 0 172,-3 0 188,9 0 188,-4 0 188,2 2 188,-1 3 188,-5-1 204,4 2 204,-12 0 204,17 2 219,-6 1 219,-4 2 219,3-2 219,0 1 219,-6 2 235,2 0 235,-1 2 235,-3-2 235,0 1 250,0 0 250,-2 1 250,-2-1 250,0 1 266,-3-2 266,1 0 266,-4 0 266,-8 4 282,1-2 282,3-2 282,0-4 282,-6 4 297,5-4 297,-1 0 297,6-1 297,-1-2 297,9 1 313,0 0 313,-20-2 313,14-3 313,6 5 329,-6-7 329,6 7 329,0-8 329,0 0 344,0 8 344,4-10 344,2 4 344,-2 0 360,3-1 360,2 0 360,-2 4 360</inkml:trace>
  <inkml:trace contextRef="#ctx0" brushRef="#br0">17853 11311 0,'0'0'0,"7"-7"0,-7 7 0,0 0 16,0 0 16,0 0 16,0 0 16,0 0 16,0 0 32,2-5 32,-2 5 32,0 0 32,6-6 47,-6 6 47,14-4 47,-8 0 47,-6 4 63,15-4 63,-8 2 63,2 2 63,-9 0 78,15 0 78,-15 0 78,13 2 78,-13-2 94,9 6 94,-7-2 94,-2-4 94,2 12 110,0-4 110,0-5 110,-2 5 110,-4 1 125,4-1 125,0-1 125,0-7 125,0 14 141,0-6 141,2 0 141,0 0 141,3-1 157,4 8 157,-3-6 157,3 1 157,2 2 157,2 0 172,-4 0 172,2 0 172,0-3 188,-5 1 188,4-2 188,-4 0 188,-4-4 188,2 4 203,1-4 203,-5 3 203,0 0 203,-5 1 219,3-3 219,-2 3 219,-2-2 219,-4 0 235,4-2 235,-3 4 235,-7 0 235,8-2 250,-5-2 250,2-2 250,2 0 250,9-2 266,-16-2 266,16 2 266,-12-8 266,7 2 266</inkml:trace>
  <inkml:trace contextRef="#ctx0" brushRef="#br0">18153 11234 0,'0'0'0,"5"-6"0,-5 6 16,0 0 16,8-4 16,-8 4 16,11-4 31,-11 4 31,16-2 31,-6 2 31,-10 0 47,22 0 47,-5 0 47,1 0 47,-1 2 63,-3 0 63,1 2 63,1-2 63,-6 4 78,2-3 78,-6 2 78,3 2 78,-3-2 94,-2 3 94,2-1 94,0-1 94,-2 0 110,0 0 110,3 2 110,-3 0 110,6 6 110,-2-5 125,0 5 125,4-2 125,-1 0 125,5 2 141,-4-3 141,10 9 141,-5-2 141,1-6 156,-5 0 156,3 0 156,-3-2 156,0 1 172,-2-3 172,-5 0 172,3 0 172,-4-2 188,-3 2 188,0-4 188,-2 1 188,0-5 203,-6 12 203,1-7 203,-4-2 203,-1-1 219,-8-2 219,-15 0 219,0-10 219,0-3 235,-4-5 235,4-6 235,5-5 235</inkml:trace>
  <inkml:trace contextRef="#ctx0" brushRef="#br0">18479 9798 0,'0'0'0,"-8"-2"0,8 2 16,0 0 16,0 0 16,0 0 16,-12-2 32,12 2 32,0 0 32,0 0 32,0 0 47,0 0 47,-8-5 47,8 5 47,0 0 63,0 0 63,0 0 63,0 0 63,0 0 79,0 0 79,0 0 79,0 0 79,0 0 94,0 0 94,20-9 94,-10 7 94,8 0 110,1 0 110,4 0 110,9 0 110,1 4 125,-6 0 125,-5 0 125,11 2 125,-1 4 141,-5 2 141,1 1 141,-2 3 141,-4-2 157,2 6 157,-6-2 157,-1-3 157,-6 3 172,3 0 172,6 8 172,-10 3 172,5 1 188,-1-3 188,-4 5 188,2-2 188,-6 1 188,1 3 204,-1-1 204,0-1 204,0 5 204,-2-1 219,0 1 219,0-1 219,1 2 219,-3-5 235,4 5 235,-1-3 235,0 3 235,-1-3 250,-2 1 250,4 0 250,5-3 250,-2 2 250,-2 1 266,-1-3 266,3 1 266,0 0 282,-3-3 282,3-1 282,0 1 282,0-1 297,-1-4 297,-1 6 297,2-3 297,-2-4 297,1 5 313,-2 0 313,-1-4 313,0-5 313,3 9 329,-1-6 329,-1-3 329,-4-3 329,6 12 344,-2-5 344,-2-3 344,0-6 344,1 1 360,-1 3 360,-2-1 360,3-6 360,-5 1 375,4-2 375,-1 0 375,-3-1 375,0-1 391,0 2 391,0-2 391,0 0 391,-3 2 407,3-2 407,-4 0 407,1 2 407,1-2 422,-4 5 422,-3-1 422,3-2 422,-4 6 438,-2-5 438,3-1 438,-2-2 438,2 4 438,-4-2 454,0-2 454,-2 0 454,1 2 454,-1-2 469,2-2 469,0-2 469,-3 2 485,1-4 485,5 1 485,-2-1 485,3 0 485,1 1 500,8-3 500,-16 1 500,16-1 500,-15 2 516,15-2 516,-13 0 516,13 0 516,0 0 532,0 0 532,-17-2 532,17 2 532,-10-6 547,10 6 547,-6-13 547</inkml:trace>
  <inkml:trace contextRef="#ctx0" brushRef="#br0">20582 10178 0,'0'0'0,"10"-10"15,-10 10 15,0 0 15,2-5 15,-2 5 31,0 0 31,2-6 31,-2 6 31,0 0 47,2-7 47,-2 7 47,0 0 47,2-3 62,-2 3 62,0 0 62,0 0 62,-2-8 62,2 8 78,0 0 78,0-6 78,0 6 78,-12-4 94,12 4 94,-10 0 94,10 0 94,-29 6 109,12 0 109,-1 2 109,-15 6 109,3-1 125,1 5 125,1 0 125,1 3 125,1 1 140,9-4 140,-1 6 140,1 1 140,3-5 156,6-2 156,1-3 156,3 3 156,2-2 172,2 2 172,2-1 172,2 1 172,3 0 187,1 0 187,6-7 187,7 11 187,-1-4 203,11-2 203,-9-2 203,11-4 203,0 2 203,-1-2 219,1-3 219,-6-3 219,-3 0 219,-5-2 234,-1 0 234,-1 0 234,-1-4 234,-3 2 250,-2-2 250,-11 2 250,17-6 250,-10 4 265,-2-4 265,1 3 265,-4-6 265,0 1 281</inkml:trace>
  <inkml:trace contextRef="#ctx0" brushRef="#br0">20390 10385 0,'0'0'0,"0"0"16,0 0 16,0 0 16,-9 4 16,9-4 31,0 0 31,0 0 31,0 0 31,-4 8 47,4-8 47,0 0 47,0 0 47,0 0 63,0 0 63,0 0 63,0 0 63,23 4 63,-5-6 78,2-2 78,13-4 78,-2 0 78,1-1 94,1-3 94,4 2 94,-4 2 94,2 2 109,0-1 109,-4-3 109,1 2 109</inkml:trace>
  <inkml:trace contextRef="#ctx0" brushRef="#br0">21544 1867 0,'0'0'15,"0"0"15,0 0 15,0 0 15,0 0 31,0 0 31,0 0 31,0 0 31,0 0 47,0 0 47,0 0 47,0 0 47,0 0 62,0 0 62,0 0 62,0 0 62,0 0 78,0 0 78,0 0 78,0 0 78,0 0 94,0 0 94,0 0 94,0 0 94,22-2 94,-4 0 109,1 0 109,1 0 109,15 0 109,0-4 125,1 4 125,-4 0 125,5 0 125,-10 2 140,8-2 140,-5 4 140,-5-4 140,-10-2 156,0 6 156,-15-2 156</inkml:trace>
  <inkml:trace contextRef="#ctx0" brushRef="#br0">21608 2113 0,'19'-3'16,"1"-2"16,-3 2 16,1-4 16,2 2 32,-3 1 32,3-2 32,0 0 32,15 0 47,0-2 47,2 3 47,0-4 47,0 3 63,-1 1 63,-5-5 63,-10 0 63,1 2 79</inkml:trace>
  <inkml:trace contextRef="#ctx0" brushRef="#br0">20992 1707 0,'0'0'0,"-9"-10"0,5 6 16,4 4 16,-7-7 16,7 7 16,0 0 32,-10-5 32,10 5 32,0 0 47,0 0 47,-20 14 47,11 2 47,2-1 47,-4 13 63,-2 2 63,6 2 63,3-3 63,0 4 79,2-1 79,4-2 79,0 0 79,2-1 94,3-1 94,2-7 94,-1-1 94,-1-6 110,2-1 110,2 2 110,-5-5 110,4-3 125,0-1 125,-1-4 125,-9-2 125,28-2 141,-10-2 141,-1-4 141,1-3 141,6-9 157,0-2 157,-4 0 157,-2-1 157,-6 3 157,-3 4 172,0 0 172,-2 6 172,-1 1 172,-2 1 188,-2 2 188,-2 6 188,5-8 188,-5 8 204,0 0 204,9-4 204,-9 4 204,0 0 219,0 0 219,0 0 219,15 16 219,-9-8 235,0 0 235,4 5 235,1-1 235,0 0 250,2 0 250,3-2 250,-1 0 250,1 0 266,-2-2 266,1-5 266,3 1 266,-5 0 282,-1-4 282,-12 0 282,24-6 282,-9 1 297,-5-5 297,0 0 297,0-2 297,-5-4 313,1-2 313,1 0 313,-7-13 313,2-1 313,-6 1 329,-1 1 329,1-3 329,0-1 329,-5 3 344,1 1 344,2 7 344,2 1 344,0 6 360,0-2 360,-1 2 360,-1 1 360,4 3 375,0 0 375,0 4 375,2-2 375,0 10 391,-3-10 391,3 10 391,-5-10 391,5 10 407,0 0 407,-2-5 407,2 5 407,0 0 422,0 0 422,0 0 422,0 0 422,2 33 422,-4-17 438,9 15 438,-4 1 438</inkml:trace>
  <inkml:trace contextRef="#ctx0" brushRef="#br0">22572 10324 0,'0'0'16,"0"0"16,0 0 16,6-6 16,-6 6 31,6-1 31,-6 1 31,14-7 47,-8 4 47,5-2 47,-2 5 47,-9 0 47,19-2 63,-7 2 63,-3 0 63,1 2 63,0 3 78,-2 0 78,-2 0 78,3 2 78,-2 1 94,-2 0 94,-1 2 94,0 6 94,-2 0 110,-4-1 110,0 1 110,0 0 110,0-3 110,-3-1 125,0-2 125,5 0 125,-2-4 125,0 2 141,0-2 141,2 0 141,-2 0 141,2-6 156,2 6 156,2 0 156,-2-2 156,-2-4 172,10 7 172,-2-5 172,-4 4 172,5-2 188,-2 0 188,4 0 188,-5 0 188,1 0 203,0 0 203,-1 0 203,1 0 203,-3 0 219,2 0 219,-6-4 219,8 10 219,-8-4 235,2 2 235,-4-3 235,-1 3 235,-2 2 250,-1 4 250,-3 2 250,-1-4 250,0 1 250,-2-1 266,-2 2 266,3-4 266,3 0 266,-1-2 281,2-3 281,1 1 281,1-2 281,5-4 297,-6 8 297,6-8 297,0 0 297,0 0 313,0 0 313</inkml:trace>
  <inkml:trace contextRef="#ctx0" brushRef="#br0">23095 10324 0,'0'0'0,"4"-6"0,-4 6 15,0 0 15,7-6 15,-7 6 15,0 0 31,0 0 31,4-5 31,-4 5 31,0 0 47,0 0 47,0 0 47,0 0 47,0 0 62,-11 37 62,7-19 62,-4 9 62,0 3 78,0 2 78,1 1 78,3-3 78,-2 1 78,1-3 93,0 1 93,3-7 93,0-4 93,-2-2 109,4-3 109,-2-1 109,2-2 109,0-2 125,-2 0 125,2 0 125,0-8 125,-3 9 140,3-9 140,-4 5 140,4-5 140,-9 4 156,9-4 156,0 0 156,-17-10 156</inkml:trace>
  <inkml:trace contextRef="#ctx0" brushRef="#br0">22885 10514 0,'0'-8'0,"-3"0"15,3 2 15,0 6 15,3-14 15,-1 10 15,-2 4 31,4-10 31,0 6 31,-4 4 47,8-6 47,-8 6 47,14-3 47,-5 1 62,-9 2 62,20 2 62,-9 1 62,6 3 62,4 0 78,-7 4 78,6-2 78,-3 2 78,14 8 94,-9-4 94,-2-3 94,-5 1 94,1-2 109,-1 2 109,1 0 109,-1-2 109,-2-1 125,-4 1 125,1-2 125,2-2 125,-4 0 125,-1-2 140,-7-4 140,10 4 140</inkml:trace>
  <inkml:trace contextRef="#ctx0" brushRef="#br0">23355 10257 0,'-12'-7'0,"12"7"16,0 0 16,-7-5 16,7 5 16,0 0 16,-6-5 32,6 5 32,0 0 32,0 0 47,0 0 47,0 0 47,-8-7 47,8 7 47,0 0 63,0 0 63,21-5 63,-13 1 63,10-2 79,-1 4 79,1 2 79,0-2 79,-5 2 94,-13 0 94,24 2 94,-14 0 94,-10-2 110,13 10 110,-5-5 110,-6 2 110,2 3 125,-2-3 125,-2 9 125,2-2 125,-4 1 125,0 1 141,-2 0 141,2-4 141,-1 0 157,-2-3 157,5 1 157,0 0 157,0-2 157,0 2 172,0 0 172,8 6 172,-4-3 172,9 3 188,-4 0 188,4-2 188,3 4 188,7 1 204,-1 3 204,-7-8 204,1 2 204,-4-4 219,0-1 219,-1-1 219,-7 0 219,2 0 235,-1-2 235,-2 0 235,-1 0 235,-2 0 250,-2 1 250,-1-3 250,-4 2 250,-1 6 266,-7-4 266,-1 0 266,-1 0 266,-1-3 266,-2-1 282,-1-2 282,1 1 282,2-2 297,1-3 297,-3-3 297,3 1 297,-1-8 297,1 0 313,7-4 313</inkml:trace>
  <inkml:trace contextRef="#ctx0" brushRef="#br0">21835 10056 0,'0'0'0,"-6"-4"0,6 4 0,-4-4 15,4 4 15,0 0 15,-4-4 15,4 4 31,0 0 31,0 0 31,-8-4 31,8 4 47,0 0 47,0 0 47,0 0 47,0 0 62,0 0 62,-6-2 62,6 2 62,0 0 78,0 0 78,0 0 78,0 0 78,0 0 94,-2 12 94,2-4 94,0 2 94,2 5 94,-2 2 109,0 2 109,2 12 109,-2-3 109,2 4 125,4 3 125,2-3 125,-8 1 140,6 1 140,0-1 140,-1 1 140,-1-1 140,3-1 156,2-2 156,-7-1 156,2-5 156,5 4 172,-7-6 172,1-3 172,1-3 172,-2 0 187,-2 0 187,2-5 187,0-1 187,1 0 203,-3 0 203,2-2 203,-2-4 203,0 2 219,0-6 219,2 8 219,-2-5 219,0-3 234,2 7 234,-2-7 234,2 5 234,-2-5 250,0 0 250,0 4 250,0-4 250,0 0 250,0 0 265,0 0 265,0 0 265,0 0 265,0 0 281,0 0 281,0 0 281,0 0 281,-4-24 297,0 11 297,-1-5 297,-1-2 297,-1-7 312,0-1 312,-1-2 312,1 1 312,-2 0 328,5 1 328,-5 0 328,3 4 328,2 2 344,2 3 344,-6 3 344,4-2 344,2 3 359,-2-1 359,-1 4 359,1-4 359,2 4 375,-3 1 375,3-3 375,-3 0 375,3 4 390,0 0 390,0 1 390,2 2 390,-2-1 390,0 1 406,2-1 406,-2 2 406,2-2 406,-2 0 422,2 8 422,2-12 422,-2 6 422,0 6 437,2-13 437,0 4 437,0 6 437,-2 3 453,4-8 453,-2 2 453,-2 6 453,5-8 469,-3 4 469,3-2 469,-5 6 469,8-10 484,-3 4 484,1 2 484,0-1 484,2 0 500,-4 2 500,13-4 500,-5 0 500,0 4 500,-3 0 515,9-1 515,0 0 515,-6 4 515,1-2 531,5 2 531,0 2 531,-1 0 531,1 0 547,-3 0 547,1 3 547,-2 2 547,4 3 562,-3-2 562,-1 1 562,1 3 562,1-4 578,-4 6 578,-1-5 578,5 4 578,-4 2 594,2 1 594,-5-2 594,4 2 594,-2-3 609,-5 5 609,5-2 609,3 13 609,-6-7 609,4-2 625,-8-4 625,2 1 625,1 0 640,-3 2 640,-2-3 640,2 1 640,2-2 640,-4 2 656,-2-3 656,0 0 656,-2 1 656,-4-3 672,2 2 672,-2 2 672,-5-2 687,2 2 687,-2-3 687,0 1 687,-2 2 687,-8 8 703,3-9 703,0-1 703,5 0 703,-5-4 719,5 4 719,1-4 719,-4-2 719,1 0 734,1 1 734,4-3 734,-2-2 734,-3 6 750,-1-4 750,4 0 750,-6 0 750,3-1 750,-1 2 765,-1-4 765,-1 4 765,5-4 765,-3 3 781,-1-2 781,7-2 781,-4 2 797,6-2 797,-4 0 797,4 0 797,-1 0 797,3 0 812,-4 0 812,10-2 812,-10 4 812,3-4 828,7 0 828,-8 2 828,8-2 828,0 0 844,-10 2 844,10-2 844,0 0 844,0 0 859,-8 2 859,8-2 859,0 0 859,0 0 859,0 0 875,0 0 875,0 0 875,0 0 890,0 0 890,0 0 890</inkml:trace>
  <inkml:trace contextRef="#ctx0" brushRef="#br0">24880 859 0,'0'0'15,"0"0"15,0 0 15,0 0 15,0 0 31,0 0 31,0 0 31,0 0 31,0 0 47,0 0 47,0 0 47,0 0 47,-15-20 62,15 20 62,0 0 62,-7-10 62,7 10 62,-4-8 78,-2 2 78,1-2 78,1 2 78,-3-1 93,3-1 93,-3 2 93,1-2 93,-8-4 109,-1 1 109,2-2 109,-2 1 109,-5 2 125,3-1 125,-12-5 125,3 2 125,-3 0 140,-1 1 140,1-1 140,-4 2 140,-4 2 156,2 0 156,-5 2 156,3 5 156,-4-1 172,-6-1 172,4 2 172,-25 3 172,15 0 187,10 0 187,-4 3 187,0 4 187,2-2 187,-22 7 203,14-4 203,9-2 203,-2 4 218,5-1 218,-6 1 218,2 0 218,-19 8 218,16-6 234,10-2 234,-3 4 234,1-3 234,-1 3 250,2 0 250,0-2 250,0 0 265,7 0 265,-1-1 265,2 3 265,-2-2 265,5 0 281,4 0 281,2-2 281,2-1 281,5-1 297,-5 2 297,5 0 297,-2-2 297,1 6 312,1-2 312,-1 0 312,1 1 312,-1 3 328,6-2 328,-10 9 328,5-3 328,-1 8 343,1-4 343,-1 3 343,6-3 343,-1 4 343,0 3 359,0-1 359,0 3 359,-2-5 375,4 3 375,-1 3 375,0-4 375,0-1 375,-1 3 390,1-3 390,2 1 390,2-7 390,-1-1 406,2 8 406,-1-2 406,-1 1 406,5 1 422,0-5 422,-2 5 422,2-6 422,0-3 437,-2-3 437,2 14 437,0-9 437,2 7 453,0-6 453,2 5 453,0-5 453,2-2 468,-2 7 468,0-1 468,2-5 468,-2-1 484,7 8 484,-1-8 484,0-3 484,4 9 500,-3-5 500,2 3 500,4 0 500,1 3 515,-1-5 515,3 3 515,1 1 515,-1 2 531,0-3 531,-1 5 531,1-2 531,3-1 531,-1 3 547,-2 2 547,3-1 547,-1-1 547,0 1 562,-3-1 562,3-3 562,-1 3 578,6-1 578,-5-1 578,4 0 578,-1 1 578,6-1 593,-1-1 593,7-1 593,1-1 593,1-1 609,18 7 609,-11-8 609,-5-4 609,24 5 625,-14-6 625,-10-9 625,5 5 625,0-4 640,-1-1 640,2 2 640,-2-6 640,-3 1 656,4 0 656,-5-2 656,5-2 656,-5 2 656,3-2 672,0 0 672,-1 0 672,0-4 672,2 0 687,-4-2 687,0 2 687,1-2 687,-1 0 703,5-2 703,-4-2 703,-1-2 703,0 3 718,0-4 718,-1 1 718,1-5 718,3 1 734,-5-2 734,-1-2 734,-1 3 734,2-7 750,-3 0 750,1 0 750,2-5 750,-3-3 765,-3 0 765,2-1 765,-1-1 765,5-19 765,-6 11 781,-9 5 781,2-3 781,-4-1 797,8-18 797,-8 13 797,-7 3 797,-4 0 812,2-1 812,-4 2 812,-1-1 812,0-1 828,-4 1 828,0-1 828,1-1 828,-3 2 828,0-1 843,-3 0 843,1 3 843,0-4 843,0-3 859,0 5 859,-4 1 859,1 1 859,1-1 875,-1 1 875,1 1 875,-1 1 875,-3 0 890,2-1 890,1 2 890,-4 3 890,3-1 906,-1-1 906,-4-1 906,4 5 906,-1-3 922,-1 0 922,0 5 922,0-1 922,-1 0 922,-4 1 937,3 5 937,3 2 937,-2 5 937,4-1 953,-7 0 953,2-2 953,2 3 968,-3-1 968,0 0 968,-1 0 968,1 2 968,-2-1 984,1 1 984,-1 0 984,2 2 984,-4-1 1000,5 1 1000,-7-1 1000,6 4 1000,1 1 1015,-3-2 1015,2-2 1015,0 6 1015,-3-1 1031,-1-1 1031,1 1 1031,2 2 1031,0-1 1047,0 4 1047,13 2 1047,-22-6 1047,22 6 1062,-28 0 1062,10 4 1062,-2-2 1062,-10 4 1078,-3 1 1078</inkml:trace>
  <inkml:trace contextRef="#ctx0" brushRef="#br0">23422 1449 0,'4'-8'15,"-4"8"15,0 0 15,0 0 15,0 0 15,0-8 31,0 8 31,0 0 31,0 0 31,0 0 46,0 0 46,0 0 46,0 0 46,4-8 62,-4 8 62,0 0 62,0 0 62,0 0 78,11-6 78,-11 6 78,16-4 78,-16 4 93,19-4 93,-8 2 93,-11 2 93,20 0 109,-20 0 109,20 0 109,-20 0 109,18 2 125,-12 2 125,-6-4 125,11 4 125,-7 2 125,-4-6 140,4 12 140,-4-7 140,0-5 140,-6 18 156,-1-2 156,-1-4 156,-2 2 171,0 0 171,3-4 171,-2-1 171,3 1 171,1-2 187,-1-2 187,2 2 187,4-8 187,-2 12 203,2-4 203,0-8 203,0 12 218,0-12 218,4 11 218,0-5 218,2 0 218,-1 0 234,2 0 234,-1 0 234,-1 0 250,-1-2 250,4 2 250,-2-1 250,-2 0 250,-4-5 265,6 10 265,-4-7 265,-2-3 265,5 8 281,-5-8 281,0 10 281,0-10 281,0 8 281,0-8 296,-5 12 296,5-12 296,-10 12 296,4-6 312,6-6 312,-10 9 312,6-5 328,4-4 328,-9 8 328,9-8 328,-7 2 328,7-2 343,0 0 343,0 0 343,0 0 343,0 0 359</inkml:trace>
  <inkml:trace contextRef="#ctx0" brushRef="#br0">23950 1399 0,'0'0'0,"6"-6"0,-6 6 0,0 0 16,0 0 16,0 0 16,0 0 16,0 0 32,0 0 32,-4 24 32,-4-8 32,2 0 47,-5-1 47,3 1 47,1 2 63,-2 0 63,1 1 63,-1-1 63,0 0 63,2 0 78,-1-1 78,2 1 78,-4-2 78,4 2 94,1-7 94,-1-1 94,0 0 94,0-2 110,2 0 110,0-2 110,4-6 110,-6 8 125,-1-6 125,7-2 125,0 0 125</inkml:trace>
  <inkml:trace contextRef="#ctx0" brushRef="#br0">23639 1547 0,'0'0'0,"0"0"15,0-12 15,0 12 15,0 0 15,0 0 31,2-9 31,-2 9 31,0 0 31,0 0 47,19-4 47,-19 4 47,18 2 47,-1 3 62,-1 0 62,-2-2 62,4 5 62,0 0 78,-1 0 78,1 0 78,-1 2 78,1 0 94,-3 2 94,3-3 94,-3 3 94,1 0 109,-1 0 109,-2 0 109,0-1 109,-5-1 109,4-3 125,-6-2 125,3 1 125</inkml:trace>
  <inkml:trace contextRef="#ctx0" brushRef="#br0">24063 1459 0,'-4'-9'16,"4"9"16,-5-9 16,5 9 16,-4-14 32,4 14 32,2-10 32,-2 10 32,5-12 47,-5 12 47,10-12 47,-3 8 47,-7 4 63,13-9 63,-4 4 63,-9 5 63,16-5 79,-8 1 79,-8 4 79,0 0 79,0 0 94,31 6 94,-31-6 94,11 10 94,-7-5 110,3 3 110,-7-8 110,6 16 110,-2-6 110,1 6 125,0-4 125,-3-1 125,2-1 125,-2-2 141,3 2 141,-3-2 141,2 0 141,2 0 157,0-1 157,-2 1 157,0 0 157,2 2 172,-1-2 172,-1-2 172,-2 2 172,3 0 188,0-2 188,-5 4 188,0-10 188,2 13 204,-2-5 204,-5 2 204,-2 4 204,-1 2 219,-3 0 219,-9 5 219,-2 5 219,-2-2 219,-4 1 235,-3-3 235</inkml:trace>
  <inkml:trace contextRef="#ctx0" brushRef="#br0">3042 13305 0,'0'0'0,"0"0"16,0 0 16,0 0 16,0-10 16,0 10 31,0 0 31,0 0 31,0 0 31,0 0 47,0 0 47,0 0 47,0 0 47,0 0 62,0 0 62,0 0 62,9 28 62,-7-12 62,4 1 78,-3-1 78,2 4 78,-1 0 94,0 8 94,3 1 94,-3 1 94,0-7 94,0-1 109,-1-4 109,4 12 109,-5-7 109,0 1 125,2-9 125,-4 3 125,2-6 125</inkml:trace>
  <inkml:trace contextRef="#ctx0" brushRef="#br0">2764 13388 0,'7'26'0,"-3"-5"0,2 1 0,4 6 0,-4 2 16,5-3 16,2 1 16,-4-6 16,8 5 31,-3-7 31,-2-5 31,10 9 31,-1-8 47,-5-6 47,5-5 47,1 3 47,8 0 63,-4-4 63,-2-2 63,-4-2 63,2-4 78,9-4 78,-5-2 78</inkml:trace>
  <inkml:trace contextRef="#ctx0" brushRef="#br0">3224 13226 0,'0'0'0,"0"0"0,0 0 0,0 0 16,40 24 16,-28-11 16,4 4 16,1 4 32,3 5 32,0 0 32,-3 1 32,1-3 32,2 5 47,-5-1 47,-2-2 47,-2 2 47,-4-5 63,-3-4 63,-2 1 63,-2 0 63,0 10 78,-6-3 78,1-1 78,-1-6 78,-1-4 94,-4 3 94,3-3 94,-6 0 94,1-2 110,-3-1 110,2-3 110,-7-4 110,0 0 125</inkml:trace>
  <inkml:trace contextRef="#ctx0" brushRef="#br0">2852 13069 0,'0'0'0,"0"0"0,0 0 0,0 0 16,0 0 16,0 0 16,0 0 16,-5 37 32,5-22 32,3 5 32,-3 8 32,0 2 47,2-6 47,2 5 47</inkml:trace>
  <inkml:trace contextRef="#ctx0" brushRef="#br0">5384 13102 0,'-2'-4'0,"2"4"16,-4-6 16,4 6 16,0 0 16,-5-6 31,5 6 31,0 0 31,0 0 31,0 0 47,0 0 47,-5 30 47,7 2 47,-4 1 47,4 4 62,-4 3 62,2 1 62,0 3 62,0 17 78,-2-14 78,0-9 78,2-3 78,2-2 94,-2-1 94,2-8 94,-2-5 94,2-1 109,1-2 109,-3-4 109,3-2 109,-1 0 125,0-4 125,-2-1 125,0-5 125,0 0 141,4 5 141,-4-5 141,0 0 141,0 0 156,4-28 156,-4 8 156,-2-11 156,4-3 156,-6-3 172,0-1 172,0-1 172,1-1 187,-4 1 187,3-1 187,0 1 187,-1 3 187,-1 1 203,1 1 203,8 3 203,-8 1 203,5 6 219,0 5 219,0 3 219,-2 0 234,2 4 234,0 2 234,0-2 234,0 5 234,0 1 250,0 6 250,2-6 250,-2 6 250,0 0 266,0 0 266,0 0 266,22 10 266,-8 6 281,3 9 281,3 1 281,-1 3 281,1 1 297,2 0 297,-3 1 297,3 0 297,-2 1 297,5-2 312,-2 0 312,-1-3 312,-2 5 312,4-6 328,-2-1 328,0-1 328,0-1 344,-5-3 344,-3-4 344,-1 0 344,-3-3 344,4 2 359,-6 0 359,3-3 359,-2 1 359,-2-3 375,-3 0 375,-2 0 375,0-6 375,-2 4 391</inkml:trace>
  <inkml:trace contextRef="#ctx0" brushRef="#br0">5443 13582 0,'0'0'0,"-2"-10"16,2 10 16,0-10 16,2 4 16,1 0 32,3 0 32,-2 0 32,5 0 32,0 2 47,6-4 47,3 3 47,1 0 47,3 3 63,13 1 63,0 1 63,-1-2 63,-11 4 78,10 1 78</inkml:trace>
  <inkml:trace contextRef="#ctx0" brushRef="#br0">6072 13435 0,'16'-5'0,"-6"3"0,-10 2 15,27-8 15,-11 2 15,5 0 15,-1 2 15,1 0 31,-1-2 31,13 2 31,-7-2 47,-4 2 47,-3 2 47,1-2 47,-2 4 47,-3-2 62,-4 0 62,-11 2 62,20 0 78,-20 0 78,0 0 78</inkml:trace>
  <inkml:trace contextRef="#ctx0" brushRef="#br0">6245 13262 0,'0'0'0,"0"0"0,0 0 16,0 0 16,0 0 16,0 0 16,6 28 31,-1-13 31,1 5 31,4 11 31,0 1 47,3 0 47,-2-2 47,4 1 47,-1 3 63,-1-5 63,3 1 63,1-1 63,3-1 78,-6-5 78,2-1 78,3 4 78,-1-11 94,-5-5 94,1 2 94,-2-6 94,2 0 110</inkml:trace>
  <inkml:trace contextRef="#ctx0" brushRef="#br0">6724 13193 0,'0'0'0,"0"0"0,0 0 0,0 0 15,27 33 15,-14-7 15,0 2 15,0-1 15,1 5 31,-4-1 31,4-1 31,1 2 31,-2-3 47,-2-1 47,2 1 47,-2-5 47,-2-6 62,-1-3 62,-3-1 62,2-2 62,-1-2 78,-1 0 78,-3-2 78,0-2 78,-2-6 94,6 9 94,-6-9 94,2 8 94,-2-8 109,0 0 109,0 0 109,0 0 109,0 0 125,0 0 125,0 0 125,0 0 125,-8-33 125,1 15 140,3 4 140,-2-3 140,-4-1 140,6 2 156,-4 0 156,1-2 156,-2 1 172,2 1 172,1 0 172,0 0 172,1 2 172,-2-1 187,1 1 187,1 2 187,1 2 187,0 1 203,2 1 203,0 0 203,-3-2 203,0 0 219,3 0 219,-2 2 219,0-6 219,-3 2 234,1 1 234,3 1 234,1 2 234,-5 0 234,3 0 250,0 2 250,2-2 250,-2 0 265,-1 0 265,5 8 265,-9-13 265,7 7 281,-3-2 281,1 0 281,4 8 281,-4-14 281,0 6 297,4 8 297,-2-13 297,2 5 312,0 8 312,0-20 312,2 12 312,2-6 312,4-8 328,-1 9 328,2 3 328,0 0 344,-3 2 344,0 2 344,1 0 344,0 2 359,-7 4 359,15-5 359,-15 5 359,0 0 375,22 5 375,-15-1 375,-7-4 375,10 16 390,0 0 390,-2 2 390,3 7 390,-9-1 390,5-5 406,-5 1 406,3-2 406,-1 0 422,2 0 422,1 0 422,-2-3 422,1-1 422,3 2 437,-1-3 437,4 1 437,0-2 437,4-2 453,-1 2 453,3-2 453,1-1 453,10 6 469,-7-6 469,-2 1 469,-5-2 469,1 0 484,-2-2 484,-2 2 484,-3 0 484,-3-3 500,2 2 500,-6 1 500,1-3 500,-3-5 500,-3 16 515,1-8 515,-4 0 515,-7 5 531,0 2 531,0-5 531,-3 1 531,-1-1 547,1-2 547,-1 0 547,1 0 547,2-3 547,-2 0 562,5-1 562,0-1 562,0-1 578,11-2 578,-15 3 578,15-3 578,-18 0 578,18 0 594,-15 1 594,15-1 594,0 0 594,-18-1 609,18 1 609</inkml:trace>
  <inkml:trace contextRef="#ctx0" brushRef="#br0">7439 13347 0,'17'-4'16,"-1"4"16,-1-2 16,1 2 16,-16 0 31,25-2 31,-11 2 31,3 0 31,1-2 47</inkml:trace>
  <inkml:trace contextRef="#ctx0" brushRef="#br0">7531 13601 0,'0'0'0,"0"0"16,0 0 16,0 0 16,0 0 16,0 0 32,26-19 32,-17 14 32,0 2 32,-9 3 32,26-9 47,-13 6 47,5-2 47,-1 2 63,-1-1 63</inkml:trace>
  <inkml:trace contextRef="#ctx0" brushRef="#br0">8378 12857 0,'0'0'0,"-16"-2"16,16 2 16,-23 0 16,23 0 16,-20-1 32,20 1 32,-35 1 32,19-2 32,16 1 47,-21-2 47,21 2 47,-22 0 47,22 0 63,-20 0 63,20 0 63,0 0 63,-21 2 78,21-2 78,0 0 78,-18 3 78,18-3 94,0 0 94,-11 5 94,11-5 94,-6 7 110,6-7 110,-5 8 110,5-8 110,-5 14 125,3-4 125,2 0 125,0 3 125,0 2 125,2 0 141,3 3 141,-2-1 141,-1 1 141,0 0 157,4 0 157,1 0 157,-3-1 157,2 3 172,0-2 172,0-3 172,0 3 172,-1 0 188,1 0 188,3-2 188,-4 1 188,1 1 203,0 0 203,1 0 203,0 0 203,-1-1 219,1 3 219,1-2 219,-4 0 219,4 1 235,-4-1 235,2 12 235,3-9 235,-7-1 250,3-2 250,4 9 250,-7-3 250,2-2 266,0-5 266,1 3 266,-1-2 266,-1 9 282,3 3 282,-1-8 282,-3-2 282,2-2 282,-2-1 297,2 1 297,-2-3 297,2 3 297,-2-2 313,2 2 313,0-4 313,0 3 313,-2-1 328,1 0 328,1 0 328,-2 0 328,2-1 344,1-3 344,-2-2 344,-1 2 344,0-2 344,0 0 360,0-1 360,4 5 360,-3 2 375,-1-6 375,0 2 375,0-5 375,1 3 391,-3 0 391,2-2 391,-2 0 391,0 0 391,0-8 407,2 18 407,-2-12 407,0-6 407,0 14 422,2-9 422,-2-5 422,0 10 422,0-10 438,0 0 438,0 12 438,0-12 438,0 0 453,2 10 453,-2-10 453,0 0 453,0 8 469,0-8 469,0 0 469,0 0 469,0 10 485,0-10 485,0 0 485,0 0 485,0 8 500,0-8 500,0 0 500,0 0 500,0 0 516,3 10 516,-3-10 516,0 0 516,0 0 532,0 9 532,0-9 532,0 0 532,2 6 532,-2-6 547,0 0 547,0 0 547,0 8 547,0-8 563,0 0 563,0 0 563,2 10 563,-2-10 578,0 0 578,4 10 578,-4-10 578,2 10 594,-2-10 594,2 8 594,0 0 594,1-3 610,0 1 610,1 1 610,-2-2 610,2 3 625,0-2 625,1 2 625,-1-2 625,3 0 641,-2 2 641,1 0 641,0-3 641,8 7 657,-3-2 657,1 0 657,-2-4 657,0 2 657,-3-2 672,9 2 672,-4-2 672,4 3 672,-1 0 688,1-4 688,1 5 688,-1-4 688,1 0 703,-2 0 703,2 0 703,-1-2 703,-5 0 719,2 0 719,-2 2 719,0-5 719,-5 4 735,4-2 735</inkml:trace>
  <inkml:trace contextRef="#ctx0" brushRef="#br0">9014 12911 0,'0'0'0,"-2"-6"0,2 6 0,-2-6 15,2 6 15,-3-6 15,3 6 15,-2-8 31,2 8 31,-5-8 31,5 8 31,-6-8 31,6 8 47,-6-10 47,-1 6 47,0-2 47,7 6 62,-11-7 62,5 2 62,0 4 62,6 1 78,-18-6 78,11 4 78,7 2 78,-18 2 93,18-2 93,-14 4 93,4-1 93,4 4 109,-1-2 109,-1 3 109,2 6 109,-4 2 125,6 0 125,0 0 125,-1 1 125,7-1 140,1 0 140,-1 0 140,0-1 140,4-1 156,4-4 156,-6 0 156,6-4 156,-3 0 172,4-2 172,-2 0 172,2-3 172,6 1 187,0 1 187,-1-3 187,-16 0 187,29-5 187,-14 2 203,-6-1 203,0 0 203,-5-2 203,2 0 218,-6 6 218,12-10 218,-10 6 218,-2 4 234,6-13 234,-6 13 234,0-8 234,0 8 250,0 0 250,2-10 250,-2 10 250,0 0 265,0-8 265,0 8 265,0 0 265,0 0 281,0 0 281,0 0 281,5-6 281,-5 6 297,0 0 297,0 0 297,0 0 297,0 0 297,22 19 312,-14-11 312,1 4 312,-2 0 312,4 2 328,-3 0 328,4-1 328,-2 1 328,-1 0 343,0 0 343,0 1 343,-1 0 343,1-2 359,-4 1 359,1-2 359,-1 0 359,-1-4 375,-2 0 375,4-3 375,-4 1 375,-2-6 390</inkml:trace>
  <inkml:trace contextRef="#ctx0" brushRef="#br0">9276 13019 0,'0'0'0,"0"0"0,3-8 0,-3 8 16,0 0 16,0 0 16,0 0 16,0 0 31,0 0 31,0 0 31,0 0 31,20 26 47,-14-12 47,2 1 47,2 1 47,-6 2 63,5 0 63,-3-2 63,6 1 63,-6-1 63,5 0 78,-5-3 78,6 4 78,-6-6 78,2 1 94,0-2 94,-4-2 94,0-2 94</inkml:trace>
  <inkml:trace contextRef="#ctx0" brushRef="#br0">9438 13054 0,'0'0'0,"0"0"0,0 0 0,0 0 16,0 0 16,0 0 16,0 0 16,0 0 32,0 0 32,0 0 32,0 0 32,0 0 47,20 30 47,-11-16 47,-2 2 47,6 11 63,-2-7 63,-2 0 63,-1-5 63,1 3 79,0 0 79,0-2 79,-1-1 79,1 2 94,-2-2 94,2-1 94,-1 0 94,-1-4 94,-2 0 110,-1-5 110,0 3 110</inkml:trace>
  <inkml:trace contextRef="#ctx0" brushRef="#br0">9669 12960 0,'0'0'0,"4"-6"15,-4 6 15,16-6 15,-8 4 15,1-2 31,11-2 31,-1 2 31,1 2 31,17-2 46,-4-1 46,0-2 46,1 4 46,-5-1 62,-2 0 62,-5 4 62,-4 0 62,-1 0 78,1 0 78,-6 0 78,-12 0 78,23 0 78,-13 4 93,-10-4 93,12 2 93,-6 0 109,-6-2 109,0 0 109</inkml:trace>
  <inkml:trace contextRef="#ctx0" brushRef="#br0">9984 12800 0,'0'0'0,"0"0"0,0 0 16,0 0 16,0 0 16,4 26 16,1-12 32,0 3 32,-1-1 32,0 2 32,3 0 47,-3-1 47,2 1 47,2 2 47,-4-2 63,2-1 63,1 1 63,2 0 63,-5-2 78,5 2 78,-1-3 78,-1 1 78,0-6 94,-1 1 94,-2-2 94</inkml:trace>
  <inkml:trace contextRef="#ctx0" brushRef="#br0">10205 12496 0,'0'0'0,"5"-6"0,-5 6 0,0 0 16,0 0 16,0 0 16,0 0 16,0 0 16,17 22 32,-15-6 32,5 14 32,-2-5 32,1 2 47,-1 5 47,-3-2 47,2-7 47,-2-1 63,2-2 63,-2-2 63,1-1 63,-3-2 78,5-2 78,-3-3 78,2 0 78,-2-4 94,-2-6 94,5 11 94,1-8 94,-6-3 110,0 0 110,16 0 110,-16 0 110,0 0 125,28-10 125,-13 4 125,1-2 125,-3 2 141,-5 0 141,2 4 141,0-2 141,-10 4 157,13-4 157,-13 4 157,0 0 157,20 3 157,-20-3 172,0 0 172,11 9 172,-4-1 172,-5-2 188,0 2 188,-2-8 188,0 18 188,-2-5 203,-7 3 203,4-2 203,-5 0 203,3-3 219,-2-1 219,3-2 219,-1-1 219,-3-2 235,4-1 235,6-4 235,-17 4 235,17-4 250,-15-2 250,15 2 250,-13-6 250,9 1 266,4 5 266,-11-13 266,4 4 266,0 1 282,3-8 282,0 6 282,0-2 282,-2 6 282,6-2 297,0 8 297,-2-11 297,2 11 297,-2-9 313</inkml:trace>
  <inkml:trace contextRef="#ctx0" brushRef="#br0">10624 12942 0,'6'16'0,"-1"-4"0,2 2 15,-3-2 15,0-1 15,-2-1 15,5 4 31,1 2 31,-6-4 31,4 1 31,-2-1 47,0 0 47,-2-2 47,3 0 47,-3-5 62,0 5 62,2-2 62,-2-1 62,-2-7 78,5 7 78,-5-7 78</inkml:trace>
  <inkml:trace contextRef="#ctx0" brushRef="#br0">10757 12964 0,'0'0'0,"0"0"0,0 0 0,0 0 16,20 22 16,-18-12 16,5 3 16,-3 3 32,3-2 32,2 1 32,-3 2 32,-2 0 47,3 3 47,0-4 47,0 1 47,1 13 63,-2-8 63,0-1 63,0-5 63,-2 2 63,0 0 78,1-3 78,-3-1 78,6 0 78</inkml:trace>
  <inkml:trace contextRef="#ctx0" brushRef="#br0">11702 12759 0,'0'0'0,"-7"3"16,7-3 16,0 0 16,0 0 16,-9 0 32,9 0 32,0 0 32,0 0 32,0 0 47,0 0 47,0 0 47,0 0 47,0 0 63,-9 3 63,9-3 63,0 0 63,0 0 78,0 0 78,0 0 78,0 0 78,0 0 78,0 0 94,0 0 94,0 0 94,0 0 110,0 0 110,0 0 110,0 0 110,0 0 125,-8 2 125,8-2 125,0 0 125,0 0 125,0 0 141,0 0 141,0 0 141,0 0 141,0 0 157,0 0 157,0 0 157,0 0 157,0 0 172,0 0 172,0 0 172,0 0 172,0 0 188,0 0 188,0 0 188,0 0 188,0 0 203,0 0 203,0 0 203,0 0 203,0 0 219,0 0 219,0 0 219,0 0 219,0 0 235,0 0 235,0 0 235,0 0 235,0 0 250,0 0 250,0 0 250,0 0 250,0 0 250,0 0 266,0 0 266,0 0 266,0 0 266,0 0 282,0 0 282,0 0 282,15-10 282,-15 10 297,0 0 297,0 0 297,0 0 297,0 0 313,0 0 313,0 0 313,0 0 313,0 0 328,0 0 328,2 13 328,1-4 328,1-1 344,3-1 344,-3 3 344,0-2 344,10 4 360,-4 0 360,8-2 360,-3-4 360,3 1 375,3-4 375,-3 0 375,2-3 375,-1 0 375,2-3 391,1-2 391,-3 0 391,-1 0 391,-3-5 407,-2 3 407,-2-1 407,-3 0 407,-3-2 422,-2 0 422,-1 3 422,-2-3 422,-8-5 438,4 2 438,-2-1 438,-5 0 438,0 3 453,0-2 453,-5 4 453,1 1 453,5 0 469,-8 4 469,0 0 469,3 2 469,-3-2 485,5 4 485,1 0 485,12 0 485,-18 0 500,18 0 500,-16 0 500,16 0 500,-15 2 516,15-2 516,-8 4 516,8-4 516,-8 2 516,8-2 532,-6 6 532,6-6 532,-2 10 532,0-2 547,-1-3 547,3 3 547</inkml:trace>
  <inkml:trace contextRef="#ctx0" brushRef="#br0">13608 12368 0,'0'0'0,"-14"4"0,5 0 16,3 2 16,0 0 16,-4 0 16,6 1 32,-2 8 32,-3-3 32,5-3 32,0 7 47,1-4 47,0 0 47,1-1 47,7-1 47,-5 0 63,5 0 63,1 6 63,3-4 79,-1 2 79,8-1 79,-1-1 79,1-2 79,1-2 94,3-1 94,0 0 94,10 3 94,-6-9 110,-2 1 110,-4-2 110,1 0 110,-1 0 125,-5-2 125,0 1 125,-2-6 125,-3 4 141,2-1 141,-4 0 141,3-4 141,-5 2 157,1-2 157,-3-2 157,5 3 157,-5-2 172,0 1 172,0-2 172,-2 3 172,0-3 188,-2 2 188,0 0 188,2-2 188,-4 3 188,-1-1 204,0 0 204,-1-1 204,-3 4 204,5-3 219,-12-2 219,3 0 219,0 3 219,0-2 235,-5 1 235,1 5 235,1-2 235,-5 2 250,1 1 250,-13 2 250,-6 2 250,4 4 266,-7-2 266</inkml:trace>
  <inkml:trace contextRef="#ctx0" brushRef="#br0">9458 13769 0,'0'0'0,"-6"-6"0,6 6 15,0 0 15,0 0 15,0 0 15,0 0 31,0 0 31,0 0 31,-18 11 31,16-1 47,0-2 47,0 1 47,2 8 47,-2-1 62,-1 4 62,6-3 62,3 1 62,0-2 78,2 2 78,0-5 78,5 3 78,3-2 78,-1-2 94,11 2 94,0-6 94,-3-5 94,-4 3 109,1-4 109,2-2 109,-3 0 109,1-2 125,0-1 125,-3-2 125,-1-2 125,-1-1 140,-2-2 140,-2 0 140,-7 0 140,-2 0 156,3-3 156,-5-4 156,-5 2 156,1-1 172,-2 0 172,-3 1 172,2 1 172,-4 2 187,1-2 187,-4 6 187,4-2 187,-6 3 203,-1-1 203,3 0 203,3 4 203,-3-2 219,-2 4 219,5 0 219,0 0 219,11 2 219,-15 0 234,15 0 234,0 0 234,-20 2 234,20-2 250,-11 6 250,7-2 250,4-4 250,-2 8 265,2-8 265,0 7 265</inkml:trace>
  <inkml:trace contextRef="#ctx0" brushRef="#br0">11658 13502 0,'2'-5'16,"-2"5"16,0 0 16,3-8 31,-3 8 31,0 0 31,0 0 31,0 0 31,6-8 47,-6 8 47,0 0 47,0 0 47,0 0 63,0 0 63,2-8 63,-2 8 63,0 0 78,0 0 78,0 0 78,0 0 78,0-10 94,0 10 94,0 0 94,0 0 94,-2-10 109,2 10 109,0 0 109,-6-10 109,6 10 109,-5-8 125,5 8 125,-7-5 125,7 5 125,-11-5 141,11 5 141,0 0 141,-20 3 141,20-3 156,-17 5 156,8 2 156,-6 4 156,7 1 172,-4 0 172,3 3 172,1 2 172,4-4 188,2 3 188,-1-2 188,6 1 188,1-1 203,0-1 203,2-2 203,3 1 203,5 0 219,-2-4 219,6-1 219,-1 1 219,1-1 234,2-4 234,-7-1 234,5-2 234,-3 0 250,-15 0 250,24-2 250,-13-1 250,-3 0 250,-8 3 266,16-10 266,-10 5 266,1-2 281,-5 0 281,3-1 281,-5 0 281,0 8 297,2-16 297,-2 10 297,0-4 297,0 3 297,0 7 313,0-13 313,0 13 313,0-9 313,0 9 328,0-8 328,0 8 328,0 0 328,2-6 344,-2 6 344,0 0 344,0 0 344,0 0 359,0 0 359,0 0 359,0 0 359,17 16 375,-12-10 375,2 0 375,-3 2 375,0-1 391,3 1 391,4 6 391,-2-2 391,-1 0 406,-1-3 406,-3 1 406,1 0 406,6 4 406,-5 0 422,0-4 422,0 0 422,0-4 422,-6 0 438,0-6 438</inkml:trace>
  <inkml:trace contextRef="#ctx0" brushRef="#br0">11964 13572 0,'0'0'0,"0"0"0,0 0 0,3-8 0,-3 8 15,0 0 15,0 0 15,0 0 15,0 0 31,0 0 31,0 0 31,0 0 31,0 0 46,0 0 46,0 0 46,0 0 46,0 0 62,4-7 62,-4 7 62,0 0 62,0 0 62,0 0 78,17-1 78,-17 1 78,0 0 93,0 0 93,25 6 93,-25-6 93,10 5 109,0 2 109,-4-4 109,0 3 109,1 0 109,-3 2 125,-1-2 125,1 2 125,-1 2 125,-1 0 140,-2 8 140,2-7 140,0 1 140,-2-2 156,0 0 156,0-2 156,0-8 156,0 14 171,0-14 171,0 11 171,2-5 171,-2-6 187,6 6 187,-6-6 187,12 4 187,-12-4 203,21 0 203,-3-4 203,-1 1 203,1-2 218,2 0 218,-1-3 218,-1-1 218,-1 2 234,3-3 234</inkml:trace>
  <inkml:trace contextRef="#ctx0" brushRef="#br0">12254 13485 0,'13'-4'0,"-13"4"16,20 0 16,-20 0 16,18 2 16,-18-2 16,14 7 31,-3 0 31,-4-2 31,4 8 31,-5 0 47,3 1 47,-4-2 47,-1 4 47,-4 1 62,-2-1 62,0 2 62,2 2 62,-5-7 78,3 5 78,0-6 78,-3 0 78,5-4 94,-2 0 94,2-8 94,2 12 94,-2-12 109,0 10 109,0-10 109,7 3 109,-7-3 125,13 2 125,-13-2 125,19-2 125,-19 2 141,36-6 141,-21-1 141,3 0 141,-1-1 156</inkml:trace>
  <inkml:trace contextRef="#ctx0" brushRef="#br0">12610 13526 0,'18'-6'0,"0"2"0,-1 0 0,1 0 15,-1 3 15,3-4 15,0 2 15,-1 3 15,3-2 31,-1 0 31,-2 2 31,3 0 31,-4 0 47,-3 2 47,-1 0 47,-2-2 47,-3 1 62,-9-1 62,17 2 62,-17-2 62,9 0 78,-9 0 78,0 0 78,0 0 78</inkml:trace>
  <inkml:trace contextRef="#ctx0" brushRef="#br0">12847 13414 0,'0'0'0,"-4"-4"0,4 4 0,0 0 15,-6-6 15,6 6 15,0 0 15,0 0 31,0 0 31,0 0 31,0 0 31,0 0 47,0 0 47,-5 24 47,7-17 47,3 8 62,-3 2 62,2-1 62,0 0 62,3 1 78,0 1 78,-1 0 78,3 0 78,-3-1 93,4 1 93,-2 0 93,-1 0 93,1-1 109,1-3 109,-2 0 109,1 0 109,-3-5 109,4-1 125,-3-1 125,-6-7 125,11 1 140</inkml:trace>
  <inkml:trace contextRef="#ctx0" brushRef="#br0">13040 13223 0,'2'-12'0,"-2"12"16,3-6 16,-3 6 16,0 0 16,0 0 16,0 0 31,0 0 31,0 0 31,0 0 31,0 0 47,15 16 47,-9-1 47,0 3 47,4 9 63,3 1 63,-5 2 63,2-1 63,0 1 78,-3-8 78,-3-1 78,1-1 78,-1-2 94,1-2 94,-3 1 94,2-3 94,-2-2 109,0-2 109,-2-1 109,2-2 109,0-1 125,-2-6 125,0 9 125,3-5 125,-3-4 141,0 0 141,0 0 141,0 0 141,0 0 156,0 0 156,24-8 156,-20 3 156,3-1 172,0 2 172,-3 0 172,4-2 172,-1 2 172,0 2 188,-7 2 188,15-4 188,-15 4 188,14 0 203,-14 0 203,17 6 203,-13-2 203,5 0 219,-4 2 219,-1-1 219,2 2 219,-4 0 234,3 1 234,-3 0 234,-2-8 234,0 16 250,0-8 250,-2 2 250,-3-4 250,1 1 250,-6 5 266,2-2 266,-2 0 266,-1-4 266,-3 0 281,2 0 281,-2-4 281,5 0 281,9-2 297,-14-2 297,14 2 297,-14-4 297,12 0 313,2 4 313,-7-10 313,7 10 313,2-14 328,1 6 328,1-2 328,2-2 328,4-1 344,-4 3 344</inkml:trace>
  <inkml:trace contextRef="#ctx0" brushRef="#br0">13432 13485 0,'0'0'0,"22"-4"16,-5-2 16,3 4 16,-4 0 16,1 0 16,1 2 32,-3 2 32,-1 0 32,-4 2 47,-1 0 47,0 2 47,-2 2 47,-3-3 63,0 5 63,0 4 63,-2 0 63,-4 2 63,4 0 79,-4 1 79,-2-3 79,2 4 79,2-5 94,-4-1 94,2-2 94,-1 0 94,3-2 110,0-2 110,0-6 110,0 10 110,0-10 125,0 8 125,0-8 125,5 6 125,3-4 141,-8-2 141,18 2 141,-1-2 141,1-2 157,-1-2 157,1 0 157,2 0 157,-3-2 172,3 2 172,-5-4 172,-1-2 172,-2 4 172</inkml:trace>
  <inkml:trace contextRef="#ctx0" brushRef="#br0">13759 13455 0,'8'-2'15,"1"0"15,-9 2 15,18-4 15,-1 7 31,-1-2 31,2 3 31,-1 2 31,-4 2 47,2 0 47,1 2 47,-3 2 47,-3-1 47,2 1 62,-2 0 62,-1 2 62,0 0 62,-4-1 78,-1 1 78,0 2 78,-4-4 78,0 0 93,2-2 93,-4-2 93,2-1 93,0 1 109,0-8 109,0 10 109,0-6 109,0-4 125,2 10 125,-2-10 125,0 0 125,4 6 140,-4-6 140,14 0 140,-14 0 140,29-6 156,-10 4 156,1-2 156,11-4 156,-3 0 172,-9 2 172,14 0 172,-9-2 172,-4 6 187,-3-3 187,1 0 187,-5 4 187</inkml:trace>
  <inkml:trace contextRef="#ctx0" brushRef="#br0">14929 13335 0,'0'0'0,"-14"-6"0,14 6 0,0 0 16,0 0 16,-17 10 16,11-4 16,-2-1 32,4 5 32,-2 4 32,4 0 32,-1-2 32,3 3 47,3 2 47,-1-4 47,0-1 47,4 2 63,4 0 63,-2 0 63,5-3 63,1-1 78,3 0 78,0-4 78,-2 0 78,5-2 94,0 0 94,2-4 94,-4 0 94,2-2 94,-1-2 110,1-2 110,-5-4 110,1 2 125,-4-4 125,0 1 125,-4 1 125,-3-2 141,-3-2 141,-2-2 141,-2 1 141,-5-1 141,1 0 157,-6 2 157,2 0 157,-4 0 157,-3 5 172,3-1 172,-5 2 172,1 2 172,1 2 188,1 2 188,-1-2 188,0 2 188,6 4 203,-3 0 203,6 0 203,8-2 203,-18 8 219,14-4 219,-5 4 219,3-4 219,4 3 235,-6 1 235,4-1 235,4-7 235</inkml:trace>
  <inkml:trace contextRef="#ctx0" brushRef="#br0">10054 14611 0,'0'0'0,"-11"-10"0,11 10 0,-12 0 0,12 0 15,-16 6 15,9 2 15,-3 4 15,-2 4 31,8 3 31,-2-3 31,3 4 46,6 11 46,3-3 46,-2 2 46,8-9 46,3 3 62,0-4 62,5-6 62,8 3 62,3-5 78,2 0 78,-1-4 78,3-2 78,-1-4 93,-1-4 93,0 0 93,-7 0 93,-3-2 109,-3-2 109,-3-2 109,-1 0 109,-5 0 125,0 1 125,-6-1 125,-1 0 125,-2 0 140,-2 8 140,-4-18 140,0 5 140,-8-2 156,-1 2 156,-3-1 156,-1 2 156,-9-4 156,4 3 171,1 3 171,7 2 171,-3 4 171,3-2 187,1 2 187,5 2 187,8 2 187,-12-4 203,12 4 203,0 0 203,0 0 203,0 0 218,0 0 218,0 0 218,0 0 218,0 0 234,64 6 234</inkml:trace>
  <inkml:trace contextRef="#ctx0" brushRef="#br0">12096 14483 0,'0'0'0,"0"0"0,-30 14 16,25-6 16,-4 6 16,2-1 16,3 3 32,2 2 32,4-2 32,0 1 32,7-1 47,11 8 47,-2-7 47,5 1 47,10-4 63,3 0 63,1-4 63,0-2 63,6-4 78,-5 1 78,6-5 78,-3-1 78,1-6 94,-3 2 94,-2-5 94,0 0 94,-6-2 110,-9 0 110,-6 4 110,-7-2 110,-5-1 125,-2 1 125,-4 0 125,-2 0 125,-7-4 141,-3 2 141,0-1 141,-13-7 141,-4 4 157,1 2 157,-3 1 157,2 3 157,-2-2 157,1 2 172,5 4 172,3 2 172,8 0 172,1 2 188,3-2 188,2 2 188,10 2 188,0 0 203,0 0 203,0 0 203,0 0 203,0 0 219,0 0 219,0 0 219,55 20 219</inkml:trace>
  <inkml:trace contextRef="#ctx0" brushRef="#br0">14712 14033 0,'-20'6'16,"2"0"16,3 2 16,2 0 16,-3 4 31,4 0 31,2 3 31,0-3 31,-1 4 47,4-1 47,2 3 47,1-2 47,4 2 62,2-4 62,3 2 62,2-3 62,1 3 62,1-2 78,5-2 78,0-2 78,2 0 94,1-3 94,1-1 94,-3-2 94,7 0 94,-2-4 109,-1 0 109,-1-2 109,-1-2 109,1 1 125,-7-4 125,0-1 125,-2 1 125,-3-1 141,-1 0 141,-1 0 141,3-8 141,-7 1 156,0-2 156,0 6 156,0-5 156,0 0 172,-2 4 172,-1 2 172,1 0 172,2 10 187,-4-13 187,4 5 187,0 8 187,-3-10 203,3 10 203,0 0 203,0-8 203,0 8 219,0 0 219,0 0 219,0 0 219,0 0 234,0 0 234,0 0 234,16 28 234,-7-14 250,-3 1 250,3-1 250,0 0 250,-1 2 250,1-3 266,0 4 266,-2-4 266,1 1 266,-3 4 281,1-4 281,3-1 281,0 3 281,1-4 297,0-2 297,-4-2 297,1-1 297</inkml:trace>
  <inkml:trace contextRef="#ctx0" brushRef="#br0">15150 14264 0,'-4'-6'0,"4"6"0,0 0 0,-7-8 15,7 8 15,0 0 15,0 0 15,-7-8 31,7 8 31,0 0 31,0 0 31,0 0 47,0 0 47,-2-7 47,2 7 47,0 0 62,0 0 62,11-8 62,-11 8 62,11-7 78,-11 7 78,10-3 78,-10 3 78,12-4 94,-12 4 94,0 0 94,0 0 94,0 0 94,0 0 109,19 5 109,-19-5 109,2 12 109,-2-4 125,0 0 125,0-2 125,0 4 125,0-2 140,0 0 140,0-1 140,2 2 140,-2-1 156,6-3 156,-4 3 156,2-2 156,0 0 172,5 2 172,-3-4 172,6 2 172,0 4 187,2-3 187,-1 0 187,1-1 187,-8 1 203,4-1 203,-5 0 203,4 0 203,-2 2 203,-5 0 219,2 0 219,-2 2 219,0-2 219,-4-1 234,2-7 234,-6 18 234,4-10 234,-3 0 250,0 0 250,-1 0 250,1-2 250,5-6 265,-12 9 265,10-4 265,2-5 265,0 0 281,-14 3 281,14-3 281</inkml:trace>
  <inkml:trace contextRef="#ctx0" brushRef="#br0">15362 14171 0,'0'0'0,"0"0"0,0 0 16,7-3 16,-7 3 16,0 0 16,0 0 32,0 0 32,0 0 32,0 0 32,0 0 47,24 3 47,-24-3 47,0 0 47,0 0 63,19 4 63,-19-4 63,10 6 63,-10-6 79,10 6 79,-6 0 79,-4-6 79,7 10 79,-7-4 94,0-6 94,3 16 94,-3-9 94,2 1 110,-2 0 110,0 2 110,0-10 125,4 16 125,-4-8 125,4 2 125,1 3 125,1-1 141,0-2 141,6 0 141,-1 0 141,-3 0 157,6 0 157,-1 0 157,-2-3 157,0 1 172,-5 2 172,4-4 172,-6 2 172,2 0 188,3 5 188,-5-1 188,-4-2 188,0 4 204,-2 0 204,-2 2 204,-5 0 204,5-5 219,-6 3 219,2-2 219,1-2 219,1-2 235,-1 0 235,0-3 235,7-5 235,-6 10 235,6-10 250,-4 7 250,4-7 250,-4 3 250,4-3 266,0 0 266</inkml:trace>
  <inkml:trace contextRef="#ctx0" brushRef="#br0">15673 14307 0,'15'-2'16,"1"0"16,-1 1 16,-1 1 16,-14 0 16,30-2 32,-11 2 32,-1 0 32,0 0 47,-18 0 47,33-3 47,-16 3 47,1 3 47,-5-6 63,-13 3 63,22 0 63</inkml:trace>
  <inkml:trace contextRef="#ctx0" brushRef="#br0">15818 14278 0,'0'0'0,"0"0"0,0 0 0,0 0 15,-11 7 15,11-7 15,2 10 15,-2-10 15,9 17 31,-2-2 31,-1-3 31,-2 2 31,5 0 47,-2 1 47,1-3 47,3 4 47,-4-2 62,4-1 62,-3-3 62,1 2 62,3-2 78,-6 2 78,2-4 78,0-2 78,-8-6 93,10 2 93</inkml:trace>
  <inkml:trace contextRef="#ctx0" brushRef="#br0">15989 13944 0,'0'0'0,"0"0"0,0 0 0,0 0 16,15 24 16,-8-6 16,-1 12 16,-2-7 16,3 5 32,-2 3 32,-3-1 32,2-3 47,-2 3 47,3-8 47,-3-2 47,-2-7 63,2 1 63,2-4 63,-4 0 63,2-2 63,-2-8 79,2 10 79,4-5 79,-6-5 79,0 0 94,8 5 94,-8-5 94,0 0 94,0 0 110,33-10 110,-18 2 110,-2 2 110,0 2 125,5-2 125,-5 4 125,-2-2 125,-11 4 141,19-2 141,-19 2 141,16 0 141,-16 0 157,15 8 157,-9-4 157,-6-4 157,10 12 172,-8-4 172,0 0 172,0-1 172,-2-7 188,-2 18 188,-4-4 188,2-2 188,-4-3 204,0 6 204,-3-8 204,-5 3 204,4-4 204,2 0 219,-3-2 219,3 0 219,10-4 219,-18 2 235,18-2 235,0 0 235,-24-8 235,15 6 250,3-6 250,-1 4 250,7 4 250,-7-15 266,5 8 266,2 7 266,0 0 266,2-17 282</inkml:trace>
  <inkml:trace contextRef="#ctx0" brushRef="#br0">16367 14359 0,'0'0'0,"-4"-6"0,4 6 0,0 0 16,-2-10 16,2 10 16,6-8 16,-6 8 31,14-8 31,-8 2 31,12 0 31,-1-2 31,-1 1 47,1 2 47,5 0 47,-6 3 47,1-2 62,-1 4 62,-16 0 62,23 4 62,-13 0 78,-4-1 78,-6-3 78,6 8 78,-6-8 94,0 14 94,0-8 94,0-6 94,0 16 109,-2-10 109,2-6 109,-4 15 109,4-8 125,0-7 125,-2 10 125,2-10 125,0 10 141,0-10 141,6 7 141,-4-1 141,7 0 141,-2 0 156,2-2 156,3 6 156,2-2 156,1 0 172,-7-3 172,6 3 172,-8-1 187,1-2 187,0 1 187,-5-2 187,-2-4 187,0 10 203,0-10 203,0 0 203,-5 12 203,-1-6 219,-1 0 219,-1 0 219,-2-3 219,10-3 234,-19 6 234,11-3 234,8-3 234,-18 1 250,18-1 250,-18-6 250,18 6 250</inkml:trace>
  <inkml:trace contextRef="#ctx0" brushRef="#br0">16745 14205 0,'0'0'15,"6"-6"15,-6 6 15,0 0 15,6-6 31,-6 6 31,0 0 31,0 0 31,0 0 47,0 0 47,0 0 47,0 0 47,0 0 62,18 0 62,-18 0 62,0 0 62,19 4 78,-9 0 78,9 0 78,-3 0 78,1 2 93,-3-1 93,5 3 93,-4 0 93,0 1 109,3 2 109,-5 1 109,-1-2 109,0 2 109,-3 1 125,2 1 125,-4 0 125,-1 2 140,0-3 140,0 4 140,-2-6 140,0 5 140,-2-4 156,-2-2 156,4 0 156,-4-2 156,0-3 172,3 3 172,-3-8 172,0 12 172,0-12 187,0 8 187,0-8 187,0 0 187,-5 10 203,5-10 203,-12 6 203,4-4 203,-2 2 218,-10-6 218,-13 2 218</inkml:trace>
  <inkml:trace contextRef="#ctx0" brushRef="#br0">16648 12303 0,'0'0'0,"0"0"16,0 0 16,0 0 16,0 0 16,0 0 16,0 0 31,0 0 31,0 0 31,13-16 31,-4 15 47,2-4 47,0 3 47,7 0 47,1-2 63,14 2 63,-5 2 63,5 0 78,-7 0 78,7 2 78,-6 1 78,-5-2 78,-1 3 94,1-2 94,-2 2 94,-3 2 94,1-2 110,0 2 110,-5-2 110,0 2 110,-2-2 125,-2 2 125,-1-3 125,2 2 125,-2 0 141,-1 2 141,8 2 141,-6 3 141,4 0 141,-2 0 156,-2 1 156,-1 5 156,6 8 156,-4-3 172,3 7 172,-3 2 172,0-1 172,3 1 188,1 3 188,-2 1 188,-2 0 188,3 1 203,-5 3 203,8 19 203,-10-14 203,3-5 219,-2 1 219,2 1 219,-3-1 219,0 0 235,8 21 235,-6-15 235,-3-8 235,1 0 250,1 3 250,0-1 250,-1 1 250,5 17 266,0-16 266,-6-5 266,-1 1 266,6-3 281,-2 1 281,2-1 281,-3 3 281,3-3 297,0 2 297,-2-3 297,1 0 297,0 1 297,0 0 313,1-3 313,2 2 313,1-1 328,-7-4 328,6 1 328,-6 1 328,5 1 328,0-1 344,0-3 344,-1 5 344,0-1 344,-2 1 360,-3 2 360,1 1 360,0 1 360,-2-3 375,2 0 375,-4-1 375,2-2 375,-2 1 391,0-7 391,-2 3 391,0-7 391,2-2 406,-2-2 406,-2-3 406,2 0 406,0-2 406,0-3 422,-2 0 422,0-3 422,2 0 422,-2 1 438,2-8 438,-2 10 438,-6-5 438,4 1 453,-4-2 453,1 0 453,-3 0 453,0 0 469,0-2 469,-8 2 469,1-2 469,-3-2 485,3 0 485,-5 0 485,1 0 485,-1 0 500,1 0 500,-12-4 500,5 2 500,6 0 516,-1 0 516,-7-2 516,6 0 516,6 0 531,0 2 531,2 0 531,0-2 531,1 2 547,3 0 547,4 1 547,8 1 547,-13-3 563,13 3 563,-12-4 563,12 4 563,-8-1 578,8 1 578,0 0 578,-8-5 578,8 5 594,0 0 594,0 0 594,0 0 594,-9-3 594,9 3 610,0 0 610,0 0 610,0 0 610,0 0 625,0 0 625,-7-4 625,7 4 625,0 0 641,0 0 641,0 0 641,0 0 641,0 0 656,0 0 656,0 0 656,0 0 656,-5-6 672,5 6 672,0 0 672,0 0 672,0 0 688,0 0 688,0 0 688,0 0 688,0 0 703,0 0 703,0 0 703,0 0 703,0 0 703,0 0 719,0 0 719,-4-4 719,4 4 719,0 0 735,0 0 735</inkml:trace>
  <inkml:trace contextRef="#ctx0" brushRef="#br0">20109 13004 0,'-6'-8'0,"2"1"0,-6 2 16,10 5 16,-15-10 16,7 6 16,-4-2 16,-3-2 31,-3 4 31,1 2 31,-3 2 31,0 0 47,-10 6 47,-3 2 47,6 6 62,-1 4 62,7 3 62,-6 5 62,5 0 62,3 3 78,3 3 78,0-1 78,4 3 78,3-1 94,3-1 94,4 3 94,4-3 94,2-1 109,4 1 109,3-2 109,5 0 109,1-5 125,5 2 125,7-1 125,1-2 125,1-2 141,4-1 141,2-3 141,3 0 141,24 5 156,-19-11 156,-1-2 156,-2 0 156,-1-2 172,-1-2 172,-1-2 172,3-2 172,-8-1 172,2 1 187,-3 1 187,-7-6 187,-4 3 187,-6-2 203,-6-3 203,-1-1 203,-2 0 203</inkml:trace>
  <inkml:trace contextRef="#ctx0" brushRef="#br0">20013 13475 0,'-14'2'16,"14"-2"16,-21 4 16,14-2 16,7-2 16,-17 6 32,8-2 32,9-4 32,-9 7 47,0-2 47,9-5 47,-8 7 47,8-7 47,-7 6 63,7-6 63,-5 6 63,5-6 63,-4 4 79,4-4 79,0 0 79,-2 6 79,2-6 94,0 0 94,0 0 94,0 0 94,8 8 110,-8-8 110,18-2 110,-18 2 110,33-6 125,0-6 125,0 0 125,2 1 125,3-3 125,-3 2 141,-1 0 141,1 1 141,0 1 157,-2 0 157,0 2 157,0 4 157,-7 0 157,-4 2 172,-5 2 172,3 0 172,-4 2 172,-5-1 188,7 4 188,-3-2 188,-5 4 188,0-2 204,0 0 204,-3 0 204,-7-5 204,18 10 219</inkml:trace>
  <inkml:trace contextRef="#ctx0" brushRef="#br0">21651 12814 0,'0'-6'0,"0"6"0,-4-10 16,4 10 16,0 0 16,0 0 16,0 0 31,0 0 31,0 0 31,20 32 31,-7-3 47,2 3 47,3 3 47,-6 3 47,4 2 62,-1-1 62,3 20 62,0-12 62,-3-9 78,-1 1 78,0-3 78,-1-3 78,1-1 94,-4 1 94,2-5 94,-4-8 94,-3-3 109,1-2 109,-4-4 109,0-1 109,4-4 109,-2 0 125,-4-6 125,-2 6 125,2-6 125,0 0 141,0 0 141,0 0 141,-20-26 141,9-2 156,-3-3 156,2-5 156,-2-3 156,-1 0 172,-7-20 172,9 11 172,-9-13 172,6 15 187,8 7 187,-1 3 187,3-3 187,-2 6 203,2-1 203,0-2 203,6 5 203,0 1 219,4 4 219,-4 5 219,4 3 219,4 2 234,0-1 234,5 1 234,0 4 234,14-5 250,-2 0 250,8 6 250,3 3 250,-1 4 266,4 4 266,0 4 266,6 6 266,-4 1 266,-4 7 281,20 14 281,-10-5 281,2 11 281,-10-4 297,-10-5 297,-3 3 297,1 1 297,-5 3 312,-5-3 312,-1 1 312,-8-1 312,1 3 328,-4 0 328,-7-3 328,-5 1 328,-6-3 328,-3-2 344,-5 1 344,-4-5 344,-3 3 359,-3-2 359,-6-4 359,-2-1 359,-1-3 375,-1-2 375,-4-2 375,4-4 375,4 0 375,-2-5 391,3-1 391,8 0 391,6-4 391,4 2 406,3-4 406,2 1 406,2-2 406,0 1 422,0 0 422,4-1 422,7 3 422,-10-8 437,10 8 437,-2-8 437,2 8 437,0 0 453,0 0 453,4-12 453,-4 12 453,13-4 469,-5-2 469,4 2 469,5 0 469</inkml:trace>
  <inkml:trace contextRef="#ctx0" brushRef="#br0">22534 13489 0,'0'0'0,"-2"-10"0,2 10 0,0 0 16,7-10 16,-1 4 16,3 0 16,6-1 31,-4 0 31,3 1 31,1 2 31,0 3 31,-2 1 47,0 0 47,-13 0 47,20 3 62,-6 7 62,-4-4 62,-1 2 62,-1 0 62,-5 0 78,-1 2 78,-2-2 78,0 1 78,-2 1 94,-1 0 94,1 4 94,-2-2 94,-3 0 109,5-2 109,0-3 109,-2-1 109,4 0 125,-2 2 125,2-8 125,0 0 125,2 12 141,-2-12 141,4 4 141,-4-4 141,13 8 156,-4-6 156,0 0 156,1 2 156,2-1 172,3 2 172,1 0 172,-6 0 172,1-2 187,-2 1 187,-2 0 187,-1-2 187,-6-2 187,6 8 203,-3-4 203,-3-4 203,0 8 203,0-8 219,-7 14 219,1-8 219,-8 6 219,4-7 234,-1 2 234,-5 0 234,1-1 234,2-2 250,2 0 250,-2-4 250,13 0 250,0 0 266,-26-6 266,18 2 266,4-2 266,0-1 281,2-3 281,4-8 281</inkml:trace>
  <inkml:trace contextRef="#ctx0" brushRef="#br0">23104 13252 0,'6'-4'16,"-4"-2"16,-2 6 16,7-6 16,-7 6 16,0 0 32,0 0 32,0 0 32,0 0 32,0 0 47,0 0 47,0 24 47,-2-6 47,-3 2 63,-1 9 63,-1 2 63,1-1 63,0-3 78,0-2 78,4-4 78,0-3 78,-2 0 78,4-3 94,0 3 94,-2-4 94,2-1 94,0-3 110,-2 0 110,2-2 110,0-1 125,0 0 125,0-7 125,-5 8 125,5-8 125,0 0 141,0 0 141,0 0 141,-10 2 141,10-2 157,0 0 157,-18-10 157,11 3 157,1 2 172,-1-3 172,0 3 172,3-2 172,0 2 188,-2 0 188,6 5 188,-10-7 188,10 7 203,-4-6 203,4 6 203,0 0 203,0-6 219,0 6 219,0 0 219,0 0 219,22 0 235,-5 2 235,1 0 235,2 2 235,-1 0 250,3 0 250,-2 2 250,2-1 250,8 4 266,-5-4 266,-7 3 266,-2-3 266,-2 0 266,1 1 282,-1 0 282,-6 0 282,-1 0 282,1-2 297,-8-4 297</inkml:trace>
  <inkml:trace contextRef="#ctx0" brushRef="#br0">23334 13356 0,'-4'-8'0,"-1"1"0,5 7 15,-7-12 15,5 6 15,2 6 15,-6-14 31,6 6 31,0 8 31,-4-10 31,4 10 46,0-15 46,2 9 46,2-2 46,-2 0 62,6 0 62,-3 2 62,2-2 62,6 0 78,3-2 78,-4 4 78,-3 1 78,2 3 93,-11 2 93,15-2 93,-15 2 93,0 0 109,22 7 109,-15 1 109,-1-1 109,4 6 125,-6-1 125,4 2 125,1-1 125,-3 4 125,4-6 140,-2 5 140,3-2 140,5 0 140,-6-1 156,6-1 156,-1 0 156,-1-2 156,3 2 171,1 2 171,-4-4 171,2 2 171,-3-1 187,1 3 187,-4-2 187,-1 0 187,-5-2 203,3 6 203,-7-5 203,-2 1 203,-5 4 218,3 0 218,-3-3 218,-3 3 218,-2 0 234,1 0 234,-1-3 234,-2 3 234,1-2 234,-11 8 250,4-6 250,-7 6 250,-7-3 250,-1-1 265</inkml:trace>
  <inkml:trace contextRef="#ctx0" brushRef="#br0">3156 15282 0,'-5'-10'0,"5"10"16,0-8 16,0 8 16,0 0 16,0 0 32,0 0 32,-8-10 32,8 10 32,0 0 47,0 0 47,0 0 47,0 0 47,0 0 63,2 42 63,-2-22 63,2 9 63,0 0 79,0-4 79,3 4 79,0-5 79,-3-2 94,4 7 94,1-8 94,1-3 94,-3 0 94,4-2 110,-3-2 110,3-1 110,2 2 110,-4-8 125,3 1 125,0-4 125,-10-4 125</inkml:trace>
  <inkml:trace contextRef="#ctx0" brushRef="#br0">3305 15382 0,'0'0'0,"0"0"0,0 0 15,0 0 15,0 0 15,0 0 15,0 0 31,0 0 31,0 0 31,11 40 31,-2-22 47,4 9 47,2 1 47,0 1 47,1 1 62,1-4 62,1 2 62,0-3 62,1 1 78,1-7 78,0 3 78,-3-4 78,-1-6 94,-1-2 94,1-2 94,-4-5 94,1-1 109</inkml:trace>
  <inkml:trace contextRef="#ctx0" brushRef="#br0">2875 14893 0,'-10'10'0,"1"0"16,0 4 16,0 0 16,1 15 16,1 7 32,0-1 32,3 24 32,2 6 32,4-1 47,2-1 47,10 0 47,-1 2 47,2 2 63,2-3 63,3-4 63,5 2 63,-1-5 63,-3-14 79,1-7 79,1-3 79,3 0 79,0-3 94,4-2 94,3-2 94,5-3 94,-1-3 110,2-4 110,8-2 110,16-1 110,-8-6 125,-14-6 125,27-1 125,-13-1 125,-14-6 141,4 2 141,-2-5 141,-4-6 141,6-2 141,-8-3 157,2-1 157,-2-4 157,-9-1 172,8-3 172,-8 0 172,-6-3 172,0-3 172,-9 1 188,-3-3 188,-4 1 188,-2-3 188,-8-1 204,-6 2 204,-4 1 204,-9-19 204,-9 3 219,3 13 219,-2 9 219,-14-15 219,-2 6 235,6 9 235,4 8 235,0 1 235,-3 1 250,-1 2 250,-1 0 250,2 5 250,3-3 266,-2 2 266,0 3 266,3-2 266,-3 4 282,6-3 282,-2 4 282,2-2 282,0 2 297,7 2 297,6-2 297,3 7 297,-1-3 297,7 4 313,-2-2 313,13 4 313,0 0 329,-29 4 329,29-4 329,-10 8 329,3-2 329,3 9 344,-2 3 344,3 14 344,6 3 344,-1 1 360,8 3 360</inkml:trace>
  <inkml:trace contextRef="#ctx0" brushRef="#br0">5971 15524 0,'-2'24'0,"2"-2"0,0 9 0,2 3 15,0 2 15,0 3 15,5 1 15,-5-1 31,2 2 31,3 1 31,-2-3 31,-1 5 47,0-3 47,3-3 47,0 1 47,-1-3 62,1-1 62,1-2 62,-2-1 62,2-6 78,0-5 78,-6-3 78,3-6 78,-1-2 94,-2 0 94,3-2 94,-3-2 94,-2-6 94,3 9 109,-3-9 109,6 7 109,-6-7 109,0 0 125,0 0 125,0 0 125,0 0 125,0 0 140,13-22 140,-6 6 140,-7 2 140,2-6 156,0-9 156,-2 1 156,0-3 156,-2 1 156,0 3 172,-3-3 172,3 0 172,-1 6 187,1-5 187,0 5 187,0 4 187,0 1 203,0-1 203,-2 0 203,4 2 203,-2-1 203,2-1 219,0 0 219,2 3 219,4-1 219,-2 0 234,0 0 234,3 5 234,0 1 234,-3 2 250,5 2 250,-3 4 250,4-2 250,-10 6 265,15-2 265,-15 2 265,20 2 265,-20-2 281,21 16 281,-7-4 281,-2 1 281,0 5 297,-2-2 297,5 10 297,-3-4 297,-6-3 312,-2-1 312,3 0 312,-5-3 312,-2 3 328,0 2 328,-2-2 328,2 0 328,-9-3 344,3 3 344,-2-4 344,-4 0 344,1 0 344,-1-5 359,-2 1 359,3-2 359,-7 0 359,8-4 375,-4 0 375,3-4 375,11 0 375,-22 2 390,22-2 390,-17-4 390,17 4 390,-18-4 406,10 0 406,8 4 406,-16-6 406,8 2 422,8 4 422,-11-10 422,5 6 422,6 4 422,-8-6 437,8 6 437,-6-5 437,6 5 453,0 0 453,0 0 453,-4-8 453,4 8 453,0 0 469,0 0 469,0 0 469,0 0 469,0 0 484,0 0 484,0 0 484,30 1 484,-30-1 500,27 9 500,-8-6 500,9 7 500,-1-2 515,3 2 515,3 2 515,-2-2 515,2 4 531,2-3 531,1 3 531,-2 0 531,4 0 547,-6-1 547,-1 1 547,-2 0 547,1 2 562,-5-4 562,-6-1 562,1-1 562,8 7 578,-6-8 578,-3-1 578,-3 0 578,-3 2 594,-1-2 594,-2-2 594,-1-2 594,-9-4 609,11 10 609,-6-5 609,-1-1 609,-4-4 609,0 0 625</inkml:trace>
  <inkml:trace contextRef="#ctx0" brushRef="#br0">7186 15724 0,'-6'-12'0,"6"12"0,-4-14 0,0 6 16,-1-1 16,1 1 16,4 8 16,-9-16 31,7 8 31,-3 0 31,5 8 31,-8-12 47,4 6 47,4 6 47,-8-7 47,8 7 63,0 0 63,0 0 63,0 0 63,0 0 63,-10 27 78,8-9 78,4 14 78,-2 3 78,2 0 94,-2 1 94,2 0 94,0 1 94,2-4 109,4 3 109,-4-7 109,0 3 109,2-8 125,-1-5 125,-1-5 125,-1 0 125,-1-4 141,0-2 141,0 0 141,1-2 141,-3-6 156,0 0 156,2 12 156,-2-12 156,0 0 172,0 0 172,0 0 172,0 0 172,0 0 188,-14-38 188,10 8 188,-3-3 188,3-1 203,-2-5 203,-2 1 203,0-3 203,-1 2 203,5-3 219,0 2 219,-3 5 219,2-2 219,1 3 234,2 0 234,0 3 234,2 7 234,0 7 250,0-1 250,0 6 250,0 0 250,0 12 266,2-18 266,-2 18 266,4-12 266,-4 12 281,0 0 281,10-7 281,-10 7 281,0 0 297,0 0 297,27 15 297,-11-3 297,8 12 313,-2-1 313,0 3 313,2 2 313,-7 0 313,5 1 328,-2 0 328,-1 1 328,4 0 328,-1-1 344,-2 1 344,-3 0 344,1-3 359,-1-1 359,-4-4 359,-2-7 359,0 3 359,-2-4 375,-3-2 375,1-1 375,-3-1 375,0-2 391,4-2 391,-4 2 391,-4-8 391,8 12 406,-8-12 406,5 10 406,-5-10 406,4 10 422,-4-10 422,4 8 422,-4-8 422,0 0 438,0 10 438,0-10 438</inkml:trace>
  <inkml:trace contextRef="#ctx0" brushRef="#br0">7161 15893 0,'0'-15'0,"0"7"0,0 8 0,2-16 0,0 10 16,-2 6 16,11-16 16,-7 10 16,5 0 31,4-3 31,2-1 31,1 2 47,1 2 47,3 2 47,2 0 47,-1 0 47,10 2 63,3 2 63,1 2 63,-5-2 78,-3 0 78</inkml:trace>
  <inkml:trace contextRef="#ctx0" brushRef="#br0">7879 15785 0,'0'0'0,"0"0"0,17-10 0,-17 10 15,22-12 15,-2 2 15,7-3 15,4-3 31,-1 4 31,1 0 31,-6 5 31,6-2 31,-7 3 46,-1 4 46,-3 1 46,1 2 62,-5-1 62</inkml:trace>
  <inkml:trace contextRef="#ctx0" brushRef="#br0">8028 15992 0,'0'0'0,"0"0"0,0 0 0,0 0 15,0 0 15,0 0 15,0 0 15,0 0 31,48-14 31,-17 6 31,1 0 31,1 1 31,-2 1 47,5 0 47,-7 0 47,7 2 47,-3-2 62</inkml:trace>
  <inkml:trace contextRef="#ctx0" brushRef="#br0">9018 15213 0,'0'0'0,"-4"-14"0,4 14 16,0 0 16,-11-8 16,11 8 16,-15-6 32,15 6 32,-25-3 32,25 3 32,-30-3 32,30 3 47,-37 3 47,17-2 47,1 3 47,19-4 63,-39 4 63,20 2 63,4-2 63,-2 4 78,5 0 78,1-3 78,11-5 78,-15 17 94,12-9 94,3-8 94,-2 23 94,2-9 110,2 4 110,4-1 110,4 13 110,3-2 125,3 4 125,-3-1 125,5 6 125,-4-1 141,4 2 141,7 20 141,-8-14 141,-2-3 157,7 16 157,-7-11 157,2-7 157,-3 0 172,-3-1 172,2 0 172,-2-1 172,2-1 188,-4 2 188,0-7 188,-1 3 188,4-1 188,-4 2 203,1 1 203,0-3 203,0 1 203,1 4 219,-3-3 219,0-2 219,4 3 219,-3-3 235,4-1 235,-6 0 235,3-1 235,-3 1 250,3-1 250,0 1 250,-1-2 250,6-1 266,-3 1 266,-1-2 266,0-5 266,7 3 282,-9-5 282,2-3 282,-2-2 282,-2 2 297,1-5 297,0 3 297,0-2 297,-1 0 297,-2-4 313,2 0 313,0-2 313,-4-1 313,2 1 328,0-2 328,-4-6 328,7 10 328,-7-10 344,4 10 344,-4-10 344,4 8 344,-4-8 360,8 3 360,-8-3 360,6 7 375,-6-7 375,15 2 375,-15-2 375,16 1 375,-16-1 391,26-1 391,-9 1 391,1-4 391,1-1 407,3 4 407,11-3 407,0 0 407,0 4 422,-1-4 422,-5 4 422,8 0 422,-2 0 438</inkml:trace>
  <inkml:trace contextRef="#ctx0" brushRef="#br0">9406 15337 0,'0'0'0,"0"0"0,0 0 16,0 0 16,0 0 16,0 0 16,0 0 32,22 10 32,-22-10 32,0 0 32,0 0 47,0 0 47,0 0 47,2 8 47,-2-8 47,0 0 63,0 0 63,0 0 63,0 0 78,0 0 78,0 0 78,0 0 78,0 0 78,0 10 94,0-10 94,0 0 94,0 0 94,0 0 110,0 0 110,0 0 110,0 0 125,0 0 125,0 8 125,0-8 125,0 0 125,0 0 141,0 0 141,0 0 141,-7 8 141,7-8 157,0 0 157,0 0 157,0 0 157,0 0 172,0 0 172,0 0 172,0 0 172,-6 6 188,6-6 188,0 0 188,0 0 188,0 0 203,0 0 203,0 0 203,0 0 203,0 0 203,0 0 219,0 0 219,-6 5 219,6-5 219,0 0 235,0 0 235,0 0 235,0 0 235,0 0 250,0 0 250,0 0 250,0 0 250,0 0 266,0 0 266,0 0 266,0 0 266,-5 7 282,5-7 282,0 0 282,0 0 282,0 0 297,0 0 297,0 0 297,-3 10 297,3-10 313,0 0 313,0 0 313,0 7 313,0-7 328,0 0 328,0 0 328,3 10 328,-3-10 344,0 0 344,2 6 344,-2-6 344,0 0 360,5 6 360,-5-6 360,0 0 360,4 4 375,-4-4 375,0 0 375,6 6 375,-6-6 391,0 0 391,0 0 391,9 1 391,-9-1 391,0 0 407,0 0 407</inkml:trace>
  <inkml:trace contextRef="#ctx0" brushRef="#br0">9509 15240 0,'-2'-11'0,"0"3"0,0-2 0,-1 4 0,1-4 16,-1 2 16,3 8 16,-2-15 16,0 8 32,2 7 32,-4-13 32,4 7 32,0 6 47,-6-10 47,6 10 47,-5-10 47,5 10 63,-4-6 63,4 6 63,0 0 63,0 0 78,-3-8 78,3 8 78,0 0 78,0 0 94,0 0 94,0 0 94,3 38 94,3-9 110,3 3 110,-5 4 110,5 1 110,-2 3 125,4-3 125,-5 1 125,6 1 125,-2-3 141,-1 1 141,2-4 141,-2 1 141,-1-4 157,-1-7 157,0-3 157,-3-5 157,0 0 157,-2-3 172,-2-5 172,3 3 172,1-4 172,-4-6 188,4 10 188,-4-10 188,0 0 188,2 6 203,-2-6 203,0 0 203,0 0 203,0 0 219,0 0 219,0-38 219,-4 22 219,2-3 219,0 1 235,-3-12 235,1 3 235,0 3 250,2 2 250,0 3 250,-1-1 250,1-10 266,-1 7 266,1 3 266,4-2 266,-2 5 266,3-3 282,-1 2 282,1-2 282,3 5 282,0-3 297,-1 0 297,1 2 297,4 1 297,-2-1 313,1 4 313,-1 2 313,1 0 313,0 4 328,-3 0 328,-6 6 328,14-5 328,-14 5 344,0 0 344,23 3 344,-23-3 344,16 10 360,-7-4 360,2 8 360,0 0 360,-3-1 375,4 5 375,-8-2 375,3 2 375,-5 0 391,4-3 391,-6 3 391,0-2 391,-2 0 407,-2-1 407,-1-1 407,1 0 407,-2-2 422,-2-2 422,0-3 422,-1 2 422,3-6 422,-5 3 438,2-2 438,1 0 438,8-4 438,-20 4 453,20-4 453,-18-2 453,18 2 453,-17-3 469,17 3 469,-16-5 469,16 5 469,-11-5 485,11 5 485,-6-5 485,6 5 485,0 0 500,0 0 500,0 0 500,0 0 500,0 0 516,0 0 516,0 0 516,0 0 516,0 0 532,0 0 532,26 22 532,-13-12 532,0 2 532,-2-2 547,4 0 547,1 0 547,-1-1 547,3 1 563,-1-2 563,1 2 563,2-2 563,-1 0 578,1-3 578,0 2 578,1 1 578,10-1 594,-3 1 594,-1-4 594</inkml:trace>
  <inkml:trace contextRef="#ctx0" brushRef="#br0">10199 15432 0,'0'0'15,"-17"10"15,7-4 15,4 2 15,2-3 15,-3 3 31,3 0 31,-1-2 31,3 2 31,-2 4 46,1-4 46,3 7 46,-2 0 46,2-4 62,2 5 62,5-4 62,-2-2 62,3 1 78,1-1 78,2-2 78,-2 0 78,6 0 93,3-2 93,-3 0 93,3-2 93,-1-2 109,-2 0 109,2-2 109,-1 0 109,-16 0 125,25-2 125,-15 0 125,-10 2 125,18-6 140,-9 2 140,-3-2 140,-6 6 140,12-12 156,-6 7 156,-6 5 156,6-17 156,-6 10 156,2-1 171,-2 8 171,-2-16 171,2 16 171,0-14 187,0 14 187,-2-15 187,2 15 187,-2-10 203,2 10 203,-2-10 203,2 10 203,0 0 218,0 0 218,0 0 218,0 0 218,0 0 234,0 0 234,0 0 234,0 0 234,0 0 250,0 0 250,10 27 250,-7-17 250,-1 0 265,2 4 265,3 2 265,-2-3 265,-1-1 281,2 2 281,-2-2 281,-2-2 281,3-3 296,2 3 296,-5-2 296,2-2 296,-1 2 312,-3-8 312,6 12 312,-4-4 312,-2-8 312,4 8 328,-4-8 328,2 6 328,-2-6 328,0 0 343,0 0 343</inkml:trace>
  <inkml:trace contextRef="#ctx0" brushRef="#br0">10575 15477 0,'0'0'0,"0"0"0,12 24 0,-8-14 16,0 3 16,1 7 16,1-2 16,1-2 32,-2 4 32,1-2 32,0-1 32,-1 1 47,2-1 47,-1 1 47,-2 0 47,5-2 63,-1 2 63,0-5 63,-2 4 63,3-4 78,-3-1 78,6 0 78,-4-4 78,1-1 94,-5 1 94,5-1 94,-2-4 94,-7-3 110</inkml:trace>
  <inkml:trace contextRef="#ctx0" brushRef="#br0">10753 15590 0,'0'0'0,"-6"28"0,6-28 0,4 17 16,-2 1 16,0-5 16,2 5 16,2-2 16,-2 0 32,0 0 32,0 2 32,1-3 32,-1 3 47,2-2 47,4 0 47,-4-1 47,0-1 63,-4-2 63,3-2 63</inkml:trace>
  <inkml:trace contextRef="#ctx0" brushRef="#br0">11714 15319 0,'0'0'16,"0"0"16,0 0 16,0 0 16,0 0 16,0 0 32,0 0 32,0 0 32,0 0 47,0 0 47,0 0 47,0 0 47,0 0 63,0 0 63,0 0 63,0 0 63,0 0 63,0 0 78,0 0 78,0 0 78,0 0 78,0 0 94,0 0 94,0 0 94,0 0 94,0 0 110,0 0 110,0 0 110,0 0 110,0 0 125,0 0 125,0 0 125,-28 18 125,28-18 141,0 16 141,0-6 141,3 6 141,1-1 157,3 1 157,1-4 157,-2-2 157,4 4 172,0-1 172,3-3 172,3-2 172,-3-2 172,-2 0 188,2-4 188,-13-2 188,20 2 203,-20-2 203,29-2 203,-14-4 203,3 0 219,-8-2 219,-1 1 219,-2 1 219,-3-3 219,0 2 235,1-3 235,-3 0 235,-2 0 250,0 10 250,-4-23 250,-1 7 250,-1 2 250,-4 0 266,2 4 266,0 0 266,-6 1 266,3-1 282,3 4 282,-4 2 282,12 4 282,-19-8 297,10 6 297,9 2 297,0 0 297,-26-2 313,26 2 313,0 0 313,-24 6 313,24-6 328,-16 8 328,14-4 328,2-4 328,-9 7 328,9-7 344</inkml:trace>
  <inkml:trace contextRef="#ctx0" brushRef="#br0">13027 15272 0,'-4'12'0,"-3"0"0,5-1 16,-1 1 16,3 0 16,0 0 16,5-2 32,0 0 32,1 6 32,5-4 32,0 1 47,2-1 47,3-2 47,1-2 47,3 0 47,10-1 63,-3 2 63,6-8 63,-9 4 63,-1-5 78,-3 0 78,3-3 78,-2 1 78,-1-1 94,0-4 94,-5 6 94,3-7 94,-6 4 110,-3-4 110,2 2 110,-6 0 110,-5 6 125,10-14 125,-8 6 125,-2 8 125,6-17 141,-6 17 141,2-24 141,-4 6 141,-1 5 157,-2 0 157,-1 4 157,2-1 157,-1 2 157,-3 0 172,3 0 172,-6 2 172,1-4 172,-6 2 188,5 3 188,-3-1 188,4 2 188,-8 2 203,18 2 203,-26-3 203,26 3 203,-30 5 219,12-1 219,3 2 219,-3 4 235,0 0 235,-10 7 235</inkml:trace>
  <inkml:trace contextRef="#ctx0" brushRef="#br0">10223 16314 0,'0'0'0,"0"0"0,0 0 0,-2-8 0,2 8 16,0 0 16,0 0 16,0 0 31,0 0 31,0 0 31,0 0 31,0 0 47,0 0 47,0 0 47,0 0 47,0 0 47,0 0 63,0 0 63,0 0 63,0 0 63,0 0 78,0 0 78,0 0 78,0 0 78,0 0 94,0 0 94,0 0 94,0 0 94,0 0 109,0 0 109,0 0 109,0 0 109,0 0 125,0 0 125,0 0 125,0 0 125,0 0 141,0 0 141,0 0 141,0 0 141,0 0 156,0 0 156,0 0 156,0 0 156,0 0 156,0 0 172,0 0 172,0 0 172,0 0 172,0 0 188,0 0 188,0 0 188,-11 20 203,11-20 203,-9 10 203,3-5 203,1 1 203,-1 8 219,-1-2 219,0 1 219,5 2 219,0-2 234,0-1 234,4 0 234,2 2 234,3 0 250,2-1 250,0-3 250,1-2 250,4 0 266,1 0 266,3-4 266,4 0 266,-1-4 281,-1 0 281,2-4 281,9-6 281,-6 0 297,4-2 297,-7 3 297,-4-4 297,-5 2 313,-3 3 313,2-4 313,-6 1 313,-1-2 313,-3 4 328,-2 1 328,0 8 328,-7-20 328,-1 6 344,-4 3 344,0-4 344,-4 4 359,3-1 359,-5 2 359,1 0 359,-3 2 359,3 0 375,-1 0 375,1 5 375,-1-4 391,5 6 391,2-1 391,11 2 391,-21-4 391,21 4 406,-12 0 406,12 0 406,0 0 406,0 0 422,-13 6 422,13-6 422,0 9 422,0-9 438,0 0 438,5 18 438</inkml:trace>
  <inkml:trace contextRef="#ctx0" brushRef="#br0">11818 15977 0,'0'-7'16,"0"7"16,0-11 16,0 11 16,0-10 31,0 10 31,0 0 31,0-12 31,0 12 47,0 0 47,0-8 47,0 8 47,0 0 63,0 0 63,0 0 63,0 0 63,0 0 63,0 0 78,0 0 78,17 33 78,-10-13 78,6 8 94,-2 2 94,0-1 94,0 1 94,5-2 109,-10-1 109,7 1 109,-5-6 109,4-3 125,-6-3 125,1-1 125,1 0 125,-1 0 141,0-5 141,-1 2 141,-4-4 141,2-2 156,-4-6 156,8 9 156,-8-9 156,0 0 172,6 8 172,-6-8 172,0 0 172,0 0 172,0 0 188,0 0 188,13-21 188,-11 13 188,-2-8 203,2-2 203,0 0 203,0 3 203,4-5 219,-4 0 219,2 3 219,-2-3 219,4 2 234,1 1 234,0-1 234,2 0 234,-3 2 250,2 1 250,2-2 250,1 4 250,-1-1 266,-2 4 266,-4 0 266,4 4 266,-4-2 281,3 6 281,-7 2 281,0 0 281,9-7 281,-9 7 297,0 0 297,0 0 297,0 0 313,0 0 313,0 0 313,11 15 313,-11-15 328,0 12 328,0-12 328,-6 16 328,1-8 328,0 0 344,5-8 344,-13 13 344,9-5 344,-2-1 359,-4-2 359,4 3 359,-3-4 359,3 0 375,6-4 375,-14 8 375,8-4 375,6-4 391,-8 4 391,8-4 391,0 0 391,-12 8 406,12-8 406,0 0 406,-4 4 406,4-4 422,0 0 422,0 0 422,-5 9 422,5-9 438,0 0 438,0 0 438,11 20 438,-8-12 438,4-2 453,-7-6 453,12 14 453,-5-8 453,4-1 469,-4 0 469,7 5 469,2-5 484,-1 1 484,1 2 484,2 0 484,-1-2 484,1-2 500,-1 2 500,1-2 500,-1-4 500</inkml:trace>
  <inkml:trace contextRef="#ctx0" brushRef="#br0">12567 16010 0,'0'0'0,"-20"4"15,11-2 15,1 4 15,8-6 15,-22 12 15,9-4 31,3-3 31,2 3 31,2 0 46,1 0 46,3 0 46,-2 2 46,-1-2 62,5 2 62,3 5 62,1-5 62,0 2 62,1-2 78,1-2 78,0-2 78,10 3 93,-1-2 93,-1-2 93,3 0 93,1-2 93,-1-1 109,3-2 109,-2-4 109,-1 3 109,-2-4 125,-2 0 125,-1-2 125,-4 4 125,1-2 140,-9 5 140,8-11 140,-6 3 140,-2 8 156,0-12 156,0 12 156,0-11 156,0 11 171,-4-10 171,4 10 171,-4-8 171,4 8 171,-4-7 187,4 7 187,0 0 187,0 0 187,-7-7 203,7 7 203,0 0 203,0 0 203,0 0 218,0 0 218,0 0 218,0 0 218,2 27 234,0-19 234,1 2 234,3 4 234,-2 0 250,4 0 250,0-1 250,0 3 250,-1-2 265,0 2 265,2-3 265,-1 2 265,1-4 281,2 1 281,-4-2 281,3 2 281,-2-2 281,0-3 296,-2-1 296,3-4 296,-9-2 312</inkml:trace>
  <inkml:trace contextRef="#ctx0" brushRef="#br0">12913 16144 0,'0'0'0,"0"0"0,0 0 0,0 0 16,0 0 16,0 0 16,-4-4 31,4 4 31,0 0 31,0 0 31,0 0 31,0 0 47,0 0 47,37 2 47,-37-2 47,18 4 63,-8-2 63,0 2 63,-10-4 63,14 10 78,-7-4 78,-1 0 78,-1 2 78,0 1 94,-3-1 94,-2 2 94,2-2 94,-2 0 109,0-8 109,-2 18 109,0-8 109,2-10 109,0 11 125,-2-3 125,2-8 125,0 8 141,0-8 141,2 8 141,-2-8 141,0 0 156,8 6 156,-8-6 156,18 2 156,-18-2 172,29-6 172,-10 2 172,1 0 172,-1 0 172,1 0 188,-2-1 188,1 0 188,-3 0 188,1-1 203,-1 0 203,-4 2 203</inkml:trace>
  <inkml:trace contextRef="#ctx0" brushRef="#br0">13152 16014 0,'0'0'15,"0"0"15,26 0 15,-26 0 15,17 8 31,1-4 31,-2 4 31,-3-2 31,2 1 47,-2 1 47,-4 0 47,2-2 47,-4 2 62,-1-2 62,0 2 62,-1 0 62,2 0 78,-5 2 78,0-3 78,-2 3 78,0-2 94,0 2 94,-2 0 94,0-3 94,2-7 109,0 17 109,0-17 109,0 13 109,0-8 109,0-5 125,4 9 125,-4-9 125,4 6 125,-4-6 140,15 4 140,-5-2 140,-10-2 140,28 2 156,-13-4 156,-15 2 156,39-2 156,-19 0 172,-3 0 172,1-4 172,2 2 172</inkml:trace>
  <inkml:trace contextRef="#ctx0" brushRef="#br0">14080 15957 0,'-6'13'16,"4"1"16,-2 0 16,4-2 16,0 2 32,2-4 32,2 1 32,2 3 32,1 0 47,4 0 47,0-2 47,3 0 47,1-3 63,0 0 63,0-4 63,3 1 63,-1-4 79,3 0 79,-3-2 79,1 0 79,-5-2 94,1-2 94,-4-2 94,6-2 94,-3-4 110,-3 1 110,0-5 110,-4 0 110,-2-1 125,1-11 125,-5-4 125,0 10 125,-5 1 141,1 3 141,-2 0 141,-4 2 141,0 3 141,1 1 157,-7 2 157,2 2 157,0 2 157,-1 2 172,-5 2 172,3 2 172,-3 2 188,2 2 188,-15 6 188,10 0 188,-6 6 188,-1-3 204,-7 3 204,8 4 204</inkml:trace>
  <inkml:trace contextRef="#ctx0" brushRef="#br0">10344 16937 0,'0'0'0,"0"0"15,0 0 15,-11 42 15,8-25 15,6 13 31,-3 0 31,0 1 31,6-3 31,-1-1 31,3-5 46,1-2 46,2-3 46,10 5 46,-1-4 62,-2-4 62,-1-6 62,3 0 62,13-1 78,0-1 78,0-4 78,-3-2 78,3-3 93,0-4 93,-11-1 93,0 3 93,-7-3 109,-3 0 109,-2 0 109,3-2 109,-5-2 125,-4 3 125,-4-1 125,-2 0 125,-6-4 140,-2-2 140,-3 2 140,-7-7 140,0 3 140,3 4 156,-10-2 156,-1 5 156,-1-1 171,5 4 171,3 0 171,1 6 171,2-2 187,1 2 187,-1 0 187,3 2 187,1 0 187,14 0 203,-19 0 203,19 0 203,-16 0 218,16 0 218,-8 4 218,8-4 218,0 0 218,0 0 234,0 0 234,8 18 234,-8-18 234,16 9 250,1 0 250,1-4 250,15 5 250,2-2 265</inkml:trace>
  <inkml:trace contextRef="#ctx0" brushRef="#br0">12534 16750 0,'-20'4'0,"7"-3"0,-5 6 0,6-2 16,3 3 16,-2 2 16,2 4 16,-2 2 31,2-1 31,3 2 31,4 0 31,-1 1 47,6 0 47,1-3 47,4 1 47,4 0 63,10 8 63,3-6 63,6-5 63,0-1 78,5-2 78,1-4 78,2-2 78,0-4 94,-4 0 94,1-4 94,-1-2 94,-2-2 94,-3 0 110,-9 2 110,0-2 110,-6 1 110,-4-1 125,-3 0 125,-3 0 125,2 0 125,-7 8 141,0-16 141,-4 6 141,-4-4 141,-2-1 156,1 1 156,-6 0 156,-2 0 156,-8-4 172,3 7 172,0-1 172,-7 0 172,8 2 188,-1 4 188,4 2 188,3 2 188,5-1 203,10 3 203,-23 0 203,23 0 203,0 0 219,0 0 219,-18 7 219,18-7 219,0 0 235,0 0 235,27 18 235</inkml:trace>
  <inkml:trace contextRef="#ctx0" brushRef="#br0">14346 16533 0,'-2'-14'0,"2"14"0,-4-8 16,4 8 16,0 0 16,0 0 31,0 0 31,0 0 31,6 30 31,-4-13 47,2 13 47,5 4 47,-7-1 47,5-1 47,0 3 63,-1-2 63,0 3 63,-1-2 78,6-2 78,-5-1 78,-1-7 78,1-5 78,1-3 94,0 2 94,-3-1 94,0-7 94,1 2 110,-1-2 110,0-4 110,-4-6 110,5 10 125,-5-10 125,0 0 125,7 4 125,-7-4 141,0 0 141,0 0 141,10-22 141,-6 6 156,4-11 156,-4-5 156,2 2 156,-1 1 156,1-2 172,0-1 172,8 2 172,-8-1 172,7 3 188,1 0 188,1 3 188,3-5 188,-6 9 203,0 3 203,1 4 203,0 0 203,0 4 219,-7 0 219,-6 10 219,18-8 219,-18 8 235,0 0 235,0 0 235,0 0 235,0 0 250,31 18 250,-31-18 250,2 16 250,-4 0 266,0-1 266,-2 2 266,-4-2 266,2 3 266,-5-2 281,3 0 281,-6-1 281,-1-1 297,2 0 297,0 0 297,1-4 297,-2-5 297,3 3 313,-1-6 313,4 4 313,8-6 313,0 0 328,-20 2 328,20-2 328,0 0 344,0 0 344,0 0 344,0 0 344,0 0 344,0 0 360,0 0 360,0 0 360,0 0 360,0 0 375,0 0 375,0 0 375,0 0 375,0 0 391,0 0 391,0 0 391,0 0 391,48 12 406,-31-4 406,-1 0 406,1 0 406,1 1 422,0 1 422,-1 0 422,1 0 422,-1 0 422,11 8 438,-1-2 438,-1-5 438,3 3 453,-7-6 453,-1-2 453,1-2 453</inkml:trace>
  <inkml:trace contextRef="#ctx0" brushRef="#br0">15130 16870 0,'-5'-10'0,"5"10"0,0 0 16,0 0 16,0 0 16,-6-8 16,6 8 31,0 0 31,0 0 31,0 0 31,0 0 47,0 0 47,0 0 47,0 0 47,0 0 63,0 0 63,-4-8 63,4 8 63,0 0 78,0 0 78,0 0 78,0 0 78,0 0 94,0 0 94,0 0 94,0 0 94,0 0 110,0 0 110,0 0 110,0 0 110,0 0 125,0 0 125,0 0 125,0 0 125,0 0 125,8-14 141,-8 14 141,0 0 141,0 0 141,0 0 156,0 0 156,0 0 156,0 0 156,0 0 172,0-17 172,0 17 172,0 0 172,0 0 188,-8-14 188,8 14 188,0 0 188,-7-8 203,7 8 203,0 0 203,0 0 203,-15-8 219,15 8 219,0 0 219,0 0 219,0 0 235,-29 14 235,25-4 235,0-2 235,-3 7 250,3-1 250,4-1 250,0 0 250,2 3 250,-2-2 266,6 0 266,-1-6 266,1 1 281,3-3 281,6 4 281,-2-4 281,5-2 281,2 0 297,-3-4 297,1 0 297,-1-4 297,1-2 313,-1 0 313,-1-2 313,-4-2 313,-2 0 328,-2 2 328,-3-1 328,-3-1 328,0 0 344,-2-6 344,0 2 344,-2-1 344,-2-1 360,-3 2 360,-2-2 360,4 4 360,-3 2 375,8 10 375,-8-15 375,1 7 375,7 8 391,-7-12 391,7 12 391,-4-10 391,4 10 391,-5-7 406,5 7 406,0 0 406,0 0 406,0 0 422,0 0 422,0 0 422,0 0 422,0 0 438,18 27 438,-11-19 438,-1 6 438,5-1 453,-4 1 453,4 0 453,-3 0 453,4-3 469,-4 6 469,1-6 469,-1 1 469,2-4 485,0 4 485,1 0 485,-2-2 485,4 0 500,3-1 500,-4-1 500,-1-4 500,3 0 516,-14-4 516,15 0 516</inkml:trace>
  <inkml:trace contextRef="#ctx0" brushRef="#br0">15463 16755 0,'0'0'0,"0"0"0,6-15 0,-6 15 15,12-8 15,-12 8 15,10-8 15,-10 8 31,16-8 31,-16 8 31,15-1 31,-15 1 47,0 0 47,26 5 47,-26-5 47,11 10 62,-5-4 62,0 2 62,-6-8 62,4 23 78,-4-7 78,-2-4 78,2 2 78,-2-1 78,2 2 93,0-5 93,0 0 93,0-10 109,0 17 109,0-11 109,0-6 109,6 10 109,3-4 125,-9-6 125,17 6 125,-10-2 140,12-3 140,-3 4 140,2-2 140,1-1 156,-6 3 156,4-2 156,-3 1 156,-1 2 156,-5-2 172,2 2 172,-10-6 172,8 12 172,-6-6 187,-2-6 187,3 16 187,-3-16 187,-5 13 203,-1-5 203,2 0 203,-6 0 203,2 4 218,-3-4 218,-3 4 218,2-4 218,0 0 234,2-3 234,-1 1 234,1-2 234,10-4 234,-12 4 250,12-4 250,0 0 250,0 0 265</inkml:trace>
  <inkml:trace contextRef="#ctx0" brushRef="#br0">15739 16815 0,'2'-12'0,"-2"12"16,0 0 16,0 0 16,0-10 16,0 10 31,0 0 31,0 0 31,0 0 31,0 0 47,0 0 47,0 0 47,0 0 47,-2-13 62,2 13 62,0 0 62,0 0 62,0 0 78,0 0 78,0 0 78,6-16 78,-6 16 94,12-10 94,-12 10 94,13-12 94,-13 12 109,12-14 109,-12 14 109,12-10 109,-12 10 125,10-10 125,-10 10 125,9-6 125,-9 6 125,0 0 141,0 0 141,0 0 141,0 0 141,16-4 156,-16 4 156,0 0 156,0 0 156,0 0 172,0 0 172,2 24 172,0-16 172,-2-8 187,4 14 187,1-6 187,2-2 187,-7-6 203,8 12 203,3-7 203,5 5 203,-1-6 219,3 4 219,1-4 219,-4 4 219,3-2 234,-3-2 234,-2 2 234,3 1 234,-6 1 250,2-1 250,-4 0 250,-1-1 250,-3 2 266,0 0 266,-4-8 266,6 16 266,-4-6 281,0-3 281,-2-7 281,-4 18 281,0-10 281,4-8 297,-4 16 297,2-8 297,2-8 297,-6 12 312,6-12 312,-5 10 312,5-10 312,-6 8 328,6-8 328,-4 5 328,4-5 328,-14 8 344,14-8 344,-13 2 344,13-2 344,-26-2 359,8-4 359</inkml:trace>
  <inkml:trace contextRef="#ctx0" brushRef="#br0">15577 15576 0,'0'0'0,"0"0"0,0 0 0,0 0 0,-26-12 15,26 12 15,0 0 15,0 0 31,0 0 31,-13-8 31,13 8 31,0 0 31,0 0 47,0 0 47,-3-15 47,3 15 47,0 0 62,0-15 62,0 15 62,0 0 78,11-19 78,-2 11 78,-1-4 78,4 0 78,1 1 94,2-1 94,-2 0 94,5 2 94,-3-2 109,3 3 109,-1-4 109,1 6 109,1-3 125,1 2 125,-2 0 125,-1 2 125,-1 0 140,-4 2 140,-12 4 140,25-6 140,-25 6 140,0 0 156,24-2 156,-24 2 156,0 0 156,0 0 172,35 6 172,-35-6 172,13 4 172,-13-4 187,18 8 187,-18-8 187,22 16 187,-5-7 203,-1 3 203,-4 0 203,4 0 203,8 10 219,-7-3 219,6 3 219,-13 0 219,8 1 234,3 3 234,-3 0 234,-7-4 234,3 5 250,-2 3 250,1-1 250,-1 3 250,0 0 265,0-1 265,1-1 265,-1 1 265,2 1 281,-3-3 281,0-1 281,0 1 281,4 1 297,-1-2 297,-2 1 297,4 3 297,-1-2 312,1 1 312,1-2 312,-1 3 312,-2-2 328,6 1 328,-2 1 328,-1 0 328,1-3 344,1 2 344,1-1 344,1 4 344,-9-6 344,6 1 359,-5 2 359,3-1 359,-3 0 375,-1-3 375,0-1 375,-2 3 375,-1-4 375,0-6 390,-4-1 390,3 2 390,-4-2 390,4 1 406,-2-1 406,-2 2 406,3-3 406,1 11 422,-1-6 422,0-2 422,-5-3 422,2-1 437,0 1 437,-4-2 437,0 2 437,3-3 453,-3 2 453,-3-3 453,3-1 453,0-4 453,0-8 469,-4 18 469,0-10 469,4-8 469,-6 14 484,0-7 484,6-7 484,-10 10 484,1-3 500,9-7 500,-18 9 500,3-3 500,2-2 515,2 0 515,11-4 515,-28 6 515,11-4 531,3 2 531,14-4 531,-22 2 531,22-2 547,-19 2 547,19-2 547,-16 0 547,16 0 562,0 0 562,-21-2 562,21 2 562,0 0 578,-18-4 578,18 4 578,0 0 578,-11-4 594,11 4 594,0 0 594,0 0 594,-14-6 609,14 6 609,0 0 609,0 0 609,0 0 609,-12-4 625,12 4 625,0 0 625,0 0 625,0 0 640,0 0 640,-14-2 640,14 2 640,0 0 656,0 0 656,0 0 656,0 0 656,0 0 672,0 0 672,-23 12 672,23-12 672</inkml:trace>
  <inkml:trace contextRef="#ctx0" brushRef="#br0">19232 15811 0,'-19'-2'16,"4"0"16,0 4 16,4 0 16,0 2 31,0-1 31,-1 4 31,-3 4 31,3 5 31,-6 7 47,0 7 47,3 2 47,1 1 47,-1 7 63,-3 17 63,6-10 63,3-5 78,0-1 78,2 21 78,5-17 78,-2-3 78,8-2 94,1-2 94,6 0 94,-2-7 94,5 1 109,9-2 109,1-3 109,5-7 109,8-2 125,2-5 125,26 1 125,-12-8 125,-6-6 141,27 2 141,-4-6 141,-18 0 141,-8-2 156,2-2 156,-4 5 156,-4-5 156,-6-4 172,1 0 172</inkml:trace>
  <inkml:trace contextRef="#ctx0" brushRef="#br0">19071 16300 0,'0'0'0,"-19"-4"0,11 2 16,8 2 16,0 0 16,0 0 16,0 0 32,0 0 32,0 0 32,0 0 32,49 0 47,-12 4 47,7-4 47,0 4 47,28-2 63,-2 0 63,2-2 63,-4-4 63,-15 0 63,15 2 78,-13 0 78,-10 0 78,2-4 78,-6 2 94,-2-2 94,-1 1 94</inkml:trace>
  <inkml:trace contextRef="#ctx0" brushRef="#br0">20512 15835 0,'0'0'16,"0"0"16,0 0 16,0 0 16,0 0 32,0 0 32,0 0 32,0 0 32,0 0 47,0 0 47,0 0 47,0-12 47,0 12 63,0 0 63,0 0 63,0 0 63,0 0 63,0 0 79,2-10 79,-2 10 79,0 0 79,0 0 94,0 0 94,0 0 94,2-10 94,-2 10 110,0 0 110,0 0 110,0 0 110,0 0 125,0 0 125,0 0 125,0 0 125,3-10 141,-3 10 141,0 0 141,0 0 141,0 0 157,0 0 157,0 0 157,0 0 157,0 0 172,0 0 172,0 0 172,0 0 172,0 0 188,0 0 188,0 0 188,0 0 188,0 0 188,0 0 204,0 0 204,0 0 204,0 0 204,0 0 219,0 0 219,0 0 219,0 0 219,9-8 235,-9 8 235,0 0 235,0 0 235,0 0 250,0 0 250,2-10 250,-2 10 250,0 0 266,0 0 266,0 0 266,0 0 266,0 0 282,26 24 282,-17-8 282,6 9 282,-1 3 297,-2 1 297,4 3 297,-1 4 297,-1-1 313,-2-1 313,3-1 313,-1 2 313,-3 1 329,0-5 329,4-1 329,-1 0 329,-4-3 344,1-3 344,1-6 344,-6-2 344,2-1 344,-1-3 360,-3-4 360,-1 2 360,1-2 360,-4-8 375,7 12 375,-7-12 375,0 0 375,0 0 391,0 0 391,0 0 391,0 0 391,0 0 407,0 0 407,-16-30 407,1 5 407,1-5 422</inkml:trace>
  <inkml:trace contextRef="#ctx0" brushRef="#br0">20620 16004 0,'-16'-32'0,"4"9"16,-4-7 16,1 3 16,1-3 16,4 0 16,3 1 31,-7-1 31,6-1 31,2 3 31,1-2 47,2 1 47,3-3 47,5 3 47,4-3 62,-1 4 62,8-1 62,3 1 62,4-1 78,3 7 78,3 2 78,1 5 78,-1 3 94,1 4 94,3 4 94,2 6 94,-2 3 109,0 10 109,0 2 109,-1 5 109,-3 2 125,2 7 125,8 19 125,-11-9 125,-6-6 141,-4 3 141,8 19 141,-10-11 141,-8-7 156,-1 0 156,-2-1 156,-5 1 156,-2-1 172,-8 1 172,2-5 172,-5 5 172,-5-5 172,0-1 187,-3-1 187,-6-7 187,1 5 187,-3-8 203,-3 6 203,-3-7 203,-22 9 203,13-12 219,6-7 219,5-1 219,-2-2 219,11-6 234,3 0 234,3-2 234,3-2 234,15 2 250,-22-4 250,22 4 250,-18-8 250,14 2 266,4 6 266,-4-10 266,4 10 266,4-15 281,2 7 281</inkml:trace>
  <inkml:trace contextRef="#ctx0" brushRef="#br0">21167 16194 0,'9'-7'0,"-9"7"0,0 0 0,0 0 16,0 0 16,0 0 16,7-5 31,-7 5 31,10-6 31,-10 6 31,18-7 31,-3 0 47,1 1 47,-1 0 47,1 4 47,-6-2 63,1 2 63,-11 2 63,18 0 63,-18 0 78,0 0 78,13 4 78,-13-4 78,5 8 94,-5-8 94,4 14 94,-6-5 94,2 0 109,0-9 109,-2 18 109,2-9 109,2 1 125,-2 0 125,6 6 125,1-3 125,5-1 141,2 2 141,10 6 141,5 0 141,2-5 141,3 1 156,1 0 156,-4 0 156,2-1 172,-2 1 172,-3 2 172,-1 0 172,-6-5 172,-3-1 188,-6 2 188,-2 0 188,-6-2 188,0 0 203,-6 1 203,-2 3 203,-2-2 203,-6 0 219,-12 6 219,3-7 219,-2-1 219,-7-2 234,-3 0 234,0-2 234,2-2 234,5 0 250,6-6 250,3 0 250,-1-2 250,5-2 250,3 0 266,10 4 266,-16-14 266,14 8 281,2-4 281,2-19 281,6 7 281</inkml:trace>
  <inkml:trace contextRef="#ctx0" brushRef="#br0">22001 16129 0,'-8'15'0,"4"1"0,-1 0 0,-1 2 15,1-3 15,3 3 15,0-1 15,0 3 31,2-2 31,0-2 31,0 4 31,2-2 47,0-3 47,0-3 47,-2 0 47,3-2 47,-1 0 62,-2-10 62,0 11 62,0-11 62,0 0 78,4 10 78,-4-10 78,0 0 78,0 0 93,0 0 93</inkml:trace>
  <inkml:trace contextRef="#ctx0" brushRef="#br0">21917 16298 0,'-10'-12'0,"2"-2"0,4 4 0,-3 2 0,3 1 15,4 7 15,-5-10 15,5 10 15,-7-10 31,7 10 31,0 0 31,0 0 31,7-12 47,-7 12 47,13-4 47,-13 4 47,27 0 62,-8 2 62,3 0 62,0 2 62,9 4 62,0 0 78,-7-2 78,9 4 78,-10 0 78,1-5 93,5 5 93,-5 0 93,-4-4 93,-3 0 109,-1 0 109,-3-2 109</inkml:trace>
  <inkml:trace contextRef="#ctx0" brushRef="#br0">22312 15817 0,'0'0'0,"4"-18"0,0 12 15,-4 6 15,10-12 15,-1 6 15,-9 6 15,18-10 31,-3 8 31,-2 0 31,-13 2 31,27 2 47,-27-2 47,26 10 47,-11 0 47,1 0 62,-6 2 62,1 1 62,1 4 62,-4-4 78,3 1 78,-2 2 78,2-1 78,-3 2 93,6-4 93,-3 3 93,3-2 93,13 5 93,-3 3 109,5-4 109,-1 0 109,3-1 109,-2-1 125,1 0 125,-8-2 125,-3-5 125,-1 3 140,-3-2 140,1 2 140,-3 0 140,-2-2 156,0 1 156,-7 2 156,-2 0 156,-2-3 172,-2 6 172,-6-2 172,-2 2 172,-9 7 187,-3-1 187,-7 0 187,5-3 187,-9-1 203,5 0 203,-5-2 203,0-2 203,0 1 203,3-3 218,-3-6 218,0 4 218,0-6 234</inkml:trace>
  <inkml:trace contextRef="#ctx0" brushRef="#br0">26995 14623 0,'-10'-6'0,"10"6"0,-8-8 15,1 3 15,7 5 15,-9-8 15,7 1 15,2 7 31,-11-11 31,9 5 31,0-2 31,2 8 46,-6-16 46,3 8 46,1-8 46,2 1 62,-3 1 62,1-2 62,0 0 62,-2-2 78,0 0 78,-3 3 78,1 1 78,-2 3 93,-2-1 93,-5-1 93,-3 6 93,-2 1 109,-15 4 109,-2 2 109,0 4 109,0 5 125,-1 3 125,3 4 125,0 2 125,4 0 125,5 3 140,2-3 140,9 0 140,4 0 140,4-3 156,3 1 156,4 2 156,2 0 156,5 0 171,8-5 171,-2 1 171,13 4 171,7-4 187,5-1 187,-1 0 187,0 0 187,-2-1 203,0 2 203,-2-2 203,-5 4 203,-8-3 218,-5 1 218,-1-2 218,-4 4 218,-5-2 234,-5 3 234,-2 1 234,-3 2 234,-7 8 250,-6-5 250,1 3 250,-10-7 250,3 3 265,-5-4 265,9-4 265,-1-4 265,3-5 281,0 3 281,1-4 281,-1-1 281,6-3 281,12 0 296,-27-7 296,19 2 296,-6-5 296,8-2 312,1-4 312,5-4 312,2-12 312,7-1 328,3-2 328,5-1 328</inkml:trace>
  <inkml:trace contextRef="#ctx0" brushRef="#br0">27012 14380 0,'0'0'0,"0"0"0,16 12 15,-16-4 15,0-8 15,-3 26 31,0-10 31,1-1 31,2 3 31,-2-2 31,2 2 47,0-1 47,4-3 47,-1 4 47,4-4 62,1 0 62,1-3 62,7-1 62,-2 0 78,6-2 78,1 0 78,11 0 78,1-2 94,-2 0 94,-3-5 94,-9-1 94,-1 2 109,-1-2 109,-1 0 109,-16 0 109,22 0 125,-22 0 125,13 0 125,-13 0 125,0 0 140,0 0 140,0 0 140,0 0 140,0 0 140,0 0 156,-49-15 156,30 11 156,-1 0 156,-10-4 172,-3 4 172,6-2 172,6 2 172,1 0 187,2 1 187,3-2 187,5 3 187,0 1 203,10 1 203,-15-5 203,15 5 203,0 0 219,0 0 219,0 0 219</inkml:trace>
  <inkml:trace contextRef="#ctx0" brushRef="#br0">28987 13743 0,'-4'-9'0,"0"-1"0,-2 2 0,3-1 16,-1 4 16,1-1 16,-1 0 16,4 6 16,-9-8 32,7 2 32,2 6 32,0 0 47,-4-6 47,4 6 47,0 0 47,-6-6 47,6 6 63,0 0 63,0 0 63,0 0 63,0 0 78,0 0 78,0 0 78,-16 12 78,14-6 94,-3 4 94,3-2 94,0-1 94,-2 3 110,2 7 110,-3 0 110,0-1 110,1 4 125,2-3 125,-2-1 125,2 4 125,-3-4 141,5-1 141,-2 3 141,-3-6 141,5 0 157,-2-4 157,2 0 157,-2-3 157,2 4 157,0-9 172,-4 9 172,4-9 172,-2 4 172,2-4 188,0 0 188,0 0 188,0 0 188,0 0 203,0 0 203,0 0 203,0 0 203,-11-15 219,11 8 219,0 7 219,-4-13 219,2 7 235,-4 0 235,6 6 235,-2-10 235,0 4 250,2 6 250,-2-8 250,2 8 250,-2-6 266,2 6 266,0 0 266,-7-8 266,7 8 282,0 0 282,-2-7 282,2 7 282,0 0 297,0 0 297,0 0 297,0 0 297,0 0 313,0 0 313,0 0 313,0 0 313,0 0 313,0 27 328,0-19 328,0 0 328,2 8 328,-4-1 344,2-1 344,0 2 344,0 0 344,0-2 360,0-1 360,0 3 360,-2-2 360,2-4 375,0 0 375,0-3 375,0 1 375,0-1 391,0-7 391,0 11 391,0-11 391,-2 9 407,2-9 407,0 7 407,0-7 407,0 0 422,0 0 422,0 0 422,0 0 422,0 0 422,0 0 438,0 0 438,0 0 438,0 0 438,23-20 453,-17 15 453,-2-4 453,-2 0 453,2-7 469,3 0 469,-3 0 469,-2 3 469,0 3 485,-2-2 485,3 2 485,-1 2 485,-2-2 500,2 0 500,-2-5 500,0 3 500,0 0 516,0 2 516,0 2 516,-2 0 516,0-2 532,-1 3 532,3-3 532,-2 2 532,0 0 547,0 0 547,-2 0 547,1 0 547,-1 0 563,4 1 563,-2 0 563,0-1 563,2 3 563,0 5 578,-2-14 578,2 8 578,-4 0 578,4 6 594,-4-10 594,4 10 594,-2-8 594,2 8 610,0 0 610,0 0 610,6-6 610,-6 6 625,0 0 625,0 0 625,0 0 625,27 18 641,-15-4 641,5 9 641,1 2 641,2 4 657,-3 0 657,-2 3 657,0 2 657,1-1 672,-1 2 672,-1 3 672,-6-2 672,3 1 672,0-1 688,0 1 688,-5-2 688,1 3 688,2-4 703,-2 1 703,-3-2 703,0 1 719,0-2 719,0-1 719,2-1 719,0 0 719,-4-9 735,0-1 735,0-4 735,5-1 735,-7 1 750,4-2 750,-2-4 750,1-2 750,-3 0 766,2 0 766,-2-5 766,0-3 766,5 8 782,-5-8 782,0 0 782,0 0 782,0 0 797,0 0 797,0 0 797,0 0 797,-2-27 813,-1-1 813,-6-5 813,3-1 813,-1-5 828,-1 1 828,2-3 828,0-21 828,-7 15 828,5 8 844,-6-22 844,6 14 844,-1 9 844,0-2 860,0 5 860,-1-1 860,-2 1 860,4 3 875,1 5 875,1-3 875,-1 6 875,0 5 891,5 1 891,0 0 891,0 3 891,-2-2 907,4 4 907,0 1 907,2-2 907,4-2 922,-2 4 922,3 2 922,4-1 922,0 1 938,5-2 938,-1 2 938,0 6 938,2-4 938,3 5 953,-1-4 953,15 6 953,-1 1 969,0 1 969,0 6 969,-3 1 969,5 3 969,-4 5 985,0-2 985,-1 5 985,-3 1 985,1 2 1000,-7 0 1000,6 1 1000,-5 1 1000,-2 0 1016,1 3 1016,-3-3 1016,-3 4 1016,-1-7 1032,-6-1 1032,-1-2 1032,2 11 1032,-2-5 1047,-7 8 1047,0-4 1047,-3-3 1047,-1 2 1063,-10 3 1063,0 0 1063,-6-5 1063,-1 1 1078,-2 0 1078,-1-5 1078,-3-1 1078,1 2 1094,-5-5 1094,3 1 1094,-3-4 1094,3-2 1094,3-2 1110,6-4 1110,-1-1 1110,3 0 1110,-5-2 1125,8-1 1125,-3-2 1125,4 0 1125,13 0 1141,-24 0 1141,24 0 1141,-20-2 1141,20 2 1157,-13-1 1157,13 1 1157,0 0 1157,-15-2 1172,15 2 1172,0 0 1172,0 0 1172,-15 0 1188,15 0 1188,0 0 1188,0 0 1188,0 0 1203</inkml:trace>
  <inkml:trace contextRef="#ctx0" brushRef="#br0">29791 14325 0,'0'0'0,"0"0"16,0 0 16,0 0 16,0 0 16,0 0 31,0 0 31,0 0 31,0 0 31,0 0 47,6 6 47,-6-6 47,0 0 47,0 0 63,0 0 63,0 0 63,29-4 63,-29 4 78,0 0 78,25-2 78,-25 2 78,15 2 94,-15-2 94,13 4 94,-7 0 94,-6-4 110,6 8 110,-2-2 110,-4-6 110,0 16 125,-2-9 125,-6 9 125,2-2 125,-2 0 125,-1-3 141,0 6 141,2-7 141,1-1 141,0 1 156,1-2 156,0 0 156,1-2 156,4-6 172,-7 12 172,7-12 172,3 10 172,-3-10 188,6 9 188,1-3 188,2 0 188,4 2 203,2 2 203,0-2 203,1 0 203,-1 2 219,1-3 219,-1 1 219,-4 0 219,-2 0 235,-1 0 235,-2 0 235,0 0 235,-2-2 235,-2 0 250,-2-6 250,2 13 250,-2-13 250,-6 12 266,1-6 266,-2 0 266,1-2 266,-3 2 281,-2-4 281,-6 4 281,1-2 281,-1-2 297,5 2 297,-2-4 297,14 0 297,-20 0 313,20 0 313,-13-6 313,13 6 313,-7-8 328,5 2 328,2 6 328</inkml:trace>
  <inkml:trace contextRef="#ctx0" brushRef="#br0">30376 14329 0,'0'0'0,"8"-14"16,-8 14 16,2-8 16,-2 8 16,0 0 32,0 0 32,0 0 32,0 0 32,-12-10 47,12 10 47,0 0 47,0 0 47,-26 24 63,11-10 63,-5 11 63,1 2 63,-1 0 63,2-1 78,3 1 78,-1-1 78,5-5 78,3-1 94,2-2 94,0-1 94,2 0 94,-2-2 110,6-3 110,-5 0 110,3-4 110,0 0 125,2-8 125,-2 13 125,2-13 125,-2 8 141,2-8 141,0 0 141,0 0 141,0 0 157,0 0 157,0 0 157,0 0 157,-16-27 172,12 11 172,0 1 172,-3-3 172,3 0 188,-1 2 188,3 2 188,-3 2 188,3 0 203,0 5 203,-2-1 203,2 0 203,2 8 203,-2-10 219,2 10 219,0-10 219,0 10 219,0 0 235,0 0 235,10-6 235,-10 6 235,0 0 250,23 4 250,-23-4 250,26 8 250,-11 0 266,3 0 266,1 2 266,-3-1 266,4 1 282,-5 4 282,11 2 282,-7-2 282,-1-2 297,-2-3 297,1 1 297,-1 2 297,1-2 313,-2 0 313,-2 0 313,-4 0 313,2-5 313,-4 3 328,-1-4 328,-6-4 328,12 6 344</inkml:trace>
  <inkml:trace contextRef="#ctx0" brushRef="#br0">30525 14285 0,'0'0'0,"-6"-11"15,6 11 15,-4-12 15,4 12 15,-7-6 31,7 6 31,0 0 31,-7-10 31,7 10 31,0 0 47,0 0 47,-4-8 47,4 8 62,0 0 62,0 0 62,0 0 62,0 0 78,0 0 78,24-6 78,-6 9 78,-18-3 78,37 1 94,-18 3 94,-1 1 94,0-2 94,-3 3 109,3 2 109,-3 0 109,-9 2 109,4-2 125,-4 1 125,-2 7 125,0-2 125,-2 2 140,-2 0 140,0 0 140,3-3 140,-1 3 140,-2-2 156,2-2 156,-2 0 156,3-5 172,-3 3 172,8 6 172,-3-4 172,1 2 187,8-1 187,-4-1 187,1 2 187,3-4 203,-2 2 203,2-2 203,1 2 203,-4-2 219,0-3 219,0 3 219,-5-4 219,-2 0 219,2 2 234,-4-2 234,-2-6 234,-2 17 234,-6-9 250,0 6 250,-5-4 250,-5 4 250,3-2 265,-13 5 265,-3-5 265,-4 3 265,11-6 281,-1-1 281,-3-2 281,-7-4 281,11-4 297</inkml:trace>
  <inkml:trace contextRef="#ctx0" brushRef="#br0">31572 13836 0,'7'-8'0,"-7"8"16,5-10 16,-5 10 16,6-12 16,-4 7 32,-2 5 32,5-14 32,-5 14 32,2-14 47,-2 8 47,0 6 47,0-12 47,0 12 63,0 0 63,-4-14 63,4 14 63,-11-10 78,2 6 78,9 4 78,-17-5 78,-1 7 78,1-4 94,-3 2 94,-15 3 94,4-1 94,0 6 110,-6 0 110,5-2 110,1 6 110,2 0 125,-5-2 125,11-1 125,5 3 125,1-2 141,4 0 141,2 4 141,-5-2 141,8 2 157,-1 1 157,5 1 157,-1 0 157,3-1 172,-1 3 172,6-2 172,2 0 172,1 0 188,1 0 188,1-1 188,4-1 188,-2 2 188,8-4 203,-3 1 203,9 5 203,5-4 219,-3-4 219,5 2 219,-2-2 219,3-4 219,-1 1 235,2-1 235,-5-2 235,5-1 235,-2-3 250,4 1 250,-9-2 250,5-2 266,2-1 266,-1-2 266,-7 3 266,-4-3 266,-3 3 282,-1 0 282,-3-1 282,-2 0 282,-12 4 297,20-6 297,-20 6 297,15-4 297,-15 4 313,12-2 313,-12 2 313,12-4 313,-12 4 328,0 0 328,0 0 328,16-4 328,-16 4 344,0 0 344,0 0 344,0 0 344,21 6 344,-21-6 360,8 8 360,-8-8 360,6 8 360,-6-8 375</inkml:trace>
  <inkml:trace contextRef="#ctx0" brushRef="#br0">31435 14544 0,'-12'-6'0,"12"6"0,0 0 0,0 0 0,-10-6 16,10 6 16,0 0 16,0 0 16,0 0 31,-7-6 31,7 6 31,0 0 31,0 0 47,0 0 47,0 0 47,0 0 47,-9-4 62,9 4 62,0 0 62,0 0 62,0 0 78,0 0 78,0 0 78,0 0 78,0 0 94,0 0 94,20-10 94,-20 10 94,31-5 109,-9 1 109,8-4 109,3-2 109,4 2 125,0-2 125,-2 0 125,3 0 125,-3 5 125,0-5 141,4 4 141,-6-4 141,-2 2 141,4 2 156,-5-4 156,-3 6 156,-7-2 156,-3 4 172,1-3 172,-2 2 172,-2 1 172,-3-1 187,-11 3 187,18-5 187,-18 5 187,13-2 203,-13 2 203,13 0 203,-13 0 203,0 0 219,13-1 219,-13 1 219,0 0 219,0 0 234,0 0 234,14-2 234,-14 2 234,0 0 250,0 0 250,0 0 250,0 0 250,0 0 266,0 0 266,0 0 266,0 0 266,17 0 281,-17 0 281,0 0 281,0 0 281,0 0 281,0 0 297,0 0 297,0 0 297,0 0 297,0 0 312,0 0 312,0 0 312,0 0 312,0 0 328,0 0 328,0 0 328,0 0 328,0 0 344,0 0 344,0 0 344,0 0 344,0 0 359,0 0 359,0 0 359,0 0 359,11-4 375,-11 4 375,0 0 375,0 0 375,0 0 391,0 0 391,0 0 391,0 0 391,0 0 391,0 0 406,0 0 406,0 0 406,0 0 406,0 0 422,0 0 422,0 0 422,0 0 422,0 0 437,0 0 437,0 0 437,0 0 437,0 0 453,0 0 453,0 0 453,0 0 469,0 0 469,0 0 469,0 0 469,0 0 469,0 0 484,0 0 484,0 0 484,0 0 484,0 0 500,0 0 500,0 0 500,0 0 500,0 0 516,0 0 516,0 0 516,0 0 516,0 0 531,0 0 531,0 0 531,0 0 531,0 0 547,0 0 547,0 0 547,0 0 547,0 0 547,0 0 562,0 0 562,0 0 562,0 0 562,0 0 578,0 0 578,0 0 578,-11-14 578,11 14 594,0 0 594,0 0 594,0 0 594,0 0 609,0 0 609,0 0 609,0 0 609,-7-12 625</inkml:trace>
  <inkml:trace contextRef="#ctx0" brushRef="#br0">32626 13583 0,'0'0'0,"0"0"0,0 0 0,0 0 0,0 0 16,0 0 16,0 0 16,0 0 31,0 0 31,0 0 31,0 0 31,0 0 31,16 26 47,-12-6 47,0 11 47,3 1 47,-2-2 63,-3-1 63,-2 3 63,2-1 63,-2 1 78,-2 1 78,2-7 78,-5 0 78,0-6 94,3-5 94,-2-1 94,2 0 94,-2-5 109,2-1 109,-1-1 109,3-7 109,-6 11 125,6-11 125,-7 2 125,7-2 125,0 0 141,0 0 141,0 0 141,-15-15 141,11-1 141,-1-2 156,-2-13 156,5 1 156,-2-10 172,4 5 172,-2-2 172,2-1 172,-3 1 172,6-1 188,-3 2 188,0 3 188,2 1 188,0 4 203,0-1 203,2 7 203,-2 3 203,6 1 219,-6 2 219,4 3 219,-2-4 219,1 6 234,1 1 234,1 0 234,-2 2 234,1 2 250,0 0 250,-6 6 250,18-4 250,-18 4 250,19 2 266,-19-2 266,25 14 266,-10-2 281,-4 4 281,11 7 281,-5 5 281,-1-1 297,-1 3 297,-3 0 297,-4 2 297,8-1 297,-10 0 313,5 1 313,-7 4 313,0-5 313,0 3 328,0-1 328,-2-1 328,-2-1 328,0-7 344,0-5 344,-2-1 344,-2-2 344,2-2 359,0-2 359,0-2 359,0-3 359,2-7 375,-2 10 375,2-10 375,-4 8 375,4-8 391,0 0 391,0 0 391,0 0 391,0 0 406,0 0 406,-13-29 406,13 9 406,-2-8 422,4-5 422,-2-1 422,2 1 422,2-1 438,5 1 438,-7-1 438,2 3 438,2-1 438,0 6 453,-2 7 453,0-1 453,0 4 453,1-4 469,-1 3 469,-2 3 469,3-2 469,0 4 484,-3 2 484,2 0 484,-2 3 484,4 1 500,-4-2 500,5 2 500,-7 6 500,9-8 516,-9 8 516,9-4 516,-9 4 516,0 0 531,24 4 531,-24-4 531,24 14 531,-13-3 547,4 1 547,-4 2 547,6 14 547,-1-2 547,-5 3 563,3 1 563,-2-2 563,-1 1 563,0 2 578,-6-7 578,5 6 578,-5 0 578,0-1 594,-1 0 594,-2 1 594,2-8 594,1 0 609,-3-4 609,0-1 609,0 1 609,0-1 625,-2-1 625,2 2 625,-2-2 625,3 2 641,-3-3 641,2 2 641,-2 0 641,0-1 656,0 0 656,5-3 656,-5-3 656</inkml:trace>
  <inkml:trace contextRef="#ctx0" brushRef="#br0">33301 14085 0,'0'0'0,"0"0"0,0 0 0,0 0 0,0 0 16,0 0 16,0 0 16,0 0 16,-5 39 31,5-20 31,-2-1 31,2 10 31,0-4 47,-2-2 47,2-3 47,-6 9 47,4-5 63,0-3 63,-1-4 63,1-4 63,2 0 78,-3-5 78,3 1 78,0-8 78,-2 12 94,2-12 94,-2 8 94,2-8 94,0 0 110,0 0 110,0 0 110,0 0 110,0 0 125,0 0 125,9-38 125,-6 23 125,1-5 141,-2 0 141,4-7 141,1 5 141,-5 4 156,3 1 156,-3 3 156,2 0 156,1 2 156,-3 2 172,4 2 172,-4-2 172,-2 10 172,4-12 188,-4 12 188,8-9 188,-8 9 188,6-2 203,-6 2 203,0 0 203,0 0 203,15 0 219,-15 0 219,0 0 219,18 11 219,-14-4 235,3 1 235,2 7 235,-3-1 235,1 0 250,-3 2 250,0-1 250,0 3 250,-1-2 266,-3 2 266,5-2 266,-5 1 266,0-1 281,2 2 281,-2-2 281,0-1 281,0-3 297,0 0 297,2 0 297,-2-4 297,0 2 297,2-2 313,-2-8 313,4 13 313,-1-8 328,-3-5 328,0 0 328,0 0 328</inkml:trace>
  <inkml:trace contextRef="#ctx0" brushRef="#br0">33667 14100 0,'4'-10'0,"-2"6"0,-2 4 0,7-8 16,-7 8 16,0-7 16,0 7 16,0 0 31,0 0 31,0 0 31,0 0 31,0 0 47,-7 32 47,1-15 47,1 3 47,-3-5 63,-2 17 63,0-4 63,1 2 63,-4-5 78,6-3 78,1-1 78,2-5 78,-3 2 94,2 0 94,1-1 94,0-3 94,-1-2 109,3-2 109,2-1 109,-2 0 109,2-9 125,-4 11 125,4-11 125,0 8 125,0-8 141,0 0 141,0 0 141,0 0 141,0 0 156,0 0 156,0 0 156,-12-28 156,12 15 172,-2 1 172,0-6 172,2 4 172,-2 1 188,0 3 188,2 0 188,-2 0 188,2 2 188,0 8 203,-2-12 203,2 12 203,0-12 203,0 12 219,0 0 219,0-10 219,0 10 219,0 0 234,0 0 234,0 0 234,0 0 234,12 0 250,-12 0 250,0 0 250,20 10 250,-13-3 266,2-2 266,4 3 266,0 2 266,0 0 281,2 0 281,-5-2 281,0-1 281,1 2 297,-4-3 297,2 1 297,-3-1 297,0-2 297,-6-4 313,10 6 313</inkml:trace>
  <inkml:trace contextRef="#ctx0" brushRef="#br0">33809 14085 0,'0'0'0,"3"-7"0,-3 7 0,0 0 15,0 0 15,0 0 15,0 0 15,0 0 31,0 0 31,14 22 31,-14-8 31,0 6 31,2-1 46,-4 1 46,4 12 46,-2-2 46,-2-1 62,-2 1 62,2-1 62,-2-5 62,2 4 78,0-7 78,2-3 78,-3-5 78,3-3 93,-2 0 93,4-2 93,-2-8 93,-2 12 109,2-12 109,0 0 109,2 8 109,-2-8 125,0 0 125,0 0 125,0 0 125,9-28 140,-7 11 140,4-1 140,2-10 140,0-3 140,1 1 156,-1 1 156,2-3 156,-2 6 156,-8 26 171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9451 9971 0,'0'0'0,"0"25"31,0 25 31,0-25 47,0 24 47,0 1 63,0 0 63,0-1 78,-25 26 78,25-26 94,-25 1 94,25-25 109,0-1 109,0 1 125,-25-25 172,25-25 234,0-24 250,0 24 250,0-25 266,0 26 281,0-26 281,0-24 281,0 24 297,0-49 313,25 49 313,-25 25 328,0-24 328,25-1 344,-25 25 344,25 0 359,-1 1 359,-24-1 375,25 25 391,0 0 422,0 0 469,-25 25 484,25 49 484,-25-49 500,0 0 500,24 24 516,1 1 531,0 24 531,-25-24 531,50 0 547,-26-26 563,-24 51 563,0-50 578,0 24 578,0 1 594,0-1 594,0-24 609,0 0 609,25 25 672,-25-26 688</inkml:trace>
  <inkml:trace contextRef="#ctx0" brushRef="#br0">9426 10294 0,'0'0'0,"25"0"47,24 0 63,1 0 78,24 0 78,-24 0 94,-1 0 94,-24-25 110,0 0 110,25 1 125,-26 24 125,26 0 141</inkml:trace>
  <inkml:trace contextRef="#ctx0" brushRef="#br0">9922 9922 0,'25'25'0,"-25"24"16,24 51 16,-24-26 32,0 50 32,25-50 47,-25 26 63,0-26 63,0-24 78,0-1 78,0-24 78,0 0 94,0-50 188,0 0 203,0-24 203,0-1 203,0-24 219,0 24 219,0 25 235,0-49 235,0 49 250,0-25 250,0 26 266,0-26 266,0 0 282,0 26 282,0-26 297,25 0 313,0 1 328,0 49 328,0 0 328,-1 0 344,1 0 360,0 0 360,0 0 375,0 0 407,-1 24 407,-24 1 422,25-25 438,-25 25 438,25 0 453,-25 25 453,0-26 469,0 26 485,0-25 485,-25 0 500,0-1 500,25 1 516,-49-25 516,24 0 532,0 0 547,75 0 672,-25 0 672,24 0 703,-24 0 703,25 0 703,-26 0 719,1 25 719,0-25 735,-25 25 735,25-25 766,-25 25 766,0-1 782,0 1 797,0 0 797,0 25 813,-50-1 813,1-49 828,-26 75 828,26-75 844,-26 24 844,-24-24 860,24 0 860,-49 0 875,75 25 875,-1 0 891,25-25 891,25-25 953,0 0 953,0 1 969,0-1 1000,0 0 1000</inkml:trace>
  <inkml:trace contextRef="#ctx0" brushRef="#br0">10939 10170 0,'0'0'0,"25"0"15,-1 0 47,1 0 47,50 0 62,-26 0 62,51 0 78,-26 0 93,-24 0 93,24 0 109,0 0 109,-24 0 109,0-25 125,-26 25 140,1 0 140</inkml:trace>
  <inkml:trace contextRef="#ctx0" brushRef="#br0">11286 10443 0,'25'0'16,"0"0"31,0 0 47,24 0 63,1 0 63,-25 0 78,24 0 78,1 0 94,-25-25 94,24 25 110,1 0 110,-1 0 110,26-50 141,-50 50 141,-1 0 141,1 0 156,-50 0 266</inkml:trace>
  <inkml:trace contextRef="#ctx0" brushRef="#br0">14039 9401 0,'-49'0'47,"-1"0"47,-24-25 62,-75 25 62,-25 0 78,26 0 94,24 0 94,-1 0 94,26 0 109,0 0 125,25 0 125,-1 0 141,50 0 156,25 25 156,-24 0 172,24 0 187,0 49 187,-25-24 203,0-26 203,25 26 219,0 0 234,0-1 234,0 1 234,0-1 250,25 51 266,0-26 266,-1 25 281,-24-24 281,75-26 297,-50 51 297,24-1 312,-49-25 312,25-24 328,0-25 328,-25 24 344,0-24 344,0 25 359,25-26 359,-25 1 375,0 0 375,0 0 406,0 0 406,0-1 422,0 1 422,0 0 453,0 0 453,0 0 469,0-1 469,0 1 484,0 0 484,0 0 531,0 0 547,0-1 562,0 1 562,0 0 578,0 0 594,24-25 609,1 0 656,0 0 672,0 0 672,24 0 672,1 0 687,0 25 703,-1-25 703,26 0 719,-50 0 719,24 0 734,1 0 734,-25 0 766,-1 0 906,-24-25 937</inkml:trace>
  <inkml:trace contextRef="#ctx0" brushRef="#br0">14412 9674 0,'0'25'94,"0"-1"94,0 1 110,0 25 125,0-1 125,0-24 141,0 25 141,0-1 157,0-24 157,0 0 172,24-25 172,1 0 188,0 25 188,0-25 203,0 0 203,-1 0 219,1 0 282,0-25 297,-25 0 313,0 0 313,0 1 328,0-1 328,0 0 344,0 0 344,0 0 360,0 1 375,0-1 391,0 0 407,0 0 438,-25 0 438,25 1 453,-25-26 453,1 25 469,-1 25 469,0 0 500,0 0 532,25 25 610,0 0 641,-25-25 672,25 25 703</inkml:trace>
  <inkml:trace contextRef="#ctx0" brushRef="#br0">14436 9699 0</inkml:trace>
  <inkml:trace contextRef="#ctx0" brushRef="#br0">17835 9302 0,'0'25'63,"0"-1"63,0 1 78,0 25 94,0-25 110,0-1 110,0 1 110,-25 0 125,25 0 125,0 0 141,0-1 141,0 1 157,0 0 172,0 25 188,25-26 203,49 1 203,-49 0 203,24-25 219,-24 0 235,0 0 235,0 0 250,0-25 266,-25 0 266,24 1 266,1-1 282,0 25 282,0-25 297,0-25 313,-1 50 313,-24-49 344,0 24 360,0 0 391,0 0 407,0 1 422,0-1 422,0 0 438,-24 0 438,-1 0 453,0 25 453,0 0 469,0 0 485,1-24 485,-1 24 500,0 0 516,0 0 516,0 0 532,1 0 532,-1 0 547,0 0 563,0 0 563,0 0 594,25 24 641,-24 1 657</inkml:trace>
  <inkml:trace contextRef="#ctx0" brushRef="#br0">14387 7392 0,'25'0'32,"24"0"47,-24 0 63,25 0 63,-1 0 79,50 0 94,1 0 94,-1 0 94,-25 0 110,50 0 110,-49 0 125,24 0 125,-50 0 141,1 25 141,-25-25 157,0 0 157</inkml:trace>
  <inkml:trace contextRef="#ctx0" brushRef="#br0">14511 10815 0,'25'0'31,"-25"25"78,0-1 94,0 1 94,0 0 109,0 0 125,0 0 125,0 24 140,0-24 140,0 0 156,24 24 172,-24-24 172,25 0 172,0 0 187,0 0 203,-25-75 250,25 50 250,-25-25 265,24-24 265,-24 24 281,25-25 281,-25 25 297,25 1 312,-25-1 312,0 0 312,0 0 328,0 0 344,0 1 375,0-1 375,0 0 390,0 0 422,0 0 422,0 1 437,-25 24 437,0 0 453,25-25 453,-24 25 469,-1 0 484,0 0 484,0 0 500,0 0 515,1 0 515,24 25 531,-25-25 531,0 24 547,0-24 562,0 25 562,25 0 609,0-50 687</inkml:trace>
  <inkml:trace contextRef="#ctx0" brushRef="#br0">14536 10716 0,'0'0'0</inkml:trace>
  <inkml:trace contextRef="#ctx0" brushRef="#br0">18058 10616 0,'0'0'0,"25"0"46,-25 50 78,0-25 78,0 24 93,0-24 109,0 25 109,0-1 109,0-24 125,0 25 140,24-25 140,-24 24 156,25-49 156,0 0 171,25 0 187,-26 0 187,1 0 187,25-25 203,-25 25 218,-1-24 218,1-1 234,0 0 234,-25 0 250,0 0 250,0 1 265,0-1 281,0 0 281,0 0 281,0 0 296,0 1 312,0-26 312,0 0 328,0 26 343,-25-1 359,0 0 359,1 25 375,-1 0 390,0 0 390,-25 0 406,26 0 406,-1 0 421,0 0 437,0 0 437,25 25 484,0 0 515,0-1 531</inkml:trace>
  <inkml:trace contextRef="#ctx0" brushRef="#br0">18728 8979 0,'24'0'16,"1"0"47,25 0 79,-1 0 79,1 0 94,74 0 110,0 0 110,0 0 110,-25 0 125,0 0 125,-49 0 141,-25 25 157,-25 0 172,0 49 204,25-24 204,0 24 219,-1 1 219,-24-1 235,25 25 235,-25-24 250,0 49 250,0-25 266,0 25 266,0 50 266,0-25 282,0 74 297,0-50 297,0-24 313,0 74 313,0-24 329,0-75 329,0 0 344,0-50 344,0 26 360,0-51 360,0-24 375,0 0 375,0 0 391,0-1 391,0 1 407,-25-50 516,25 1 532,-24 24 547,-1 0 563,0-25 579,0 0 579,0 0 594,0 25 594,25-25 610,-24 25 610,-1 0 625,0 0 625,0 0 641</inkml:trace>
  <inkml:trace contextRef="#ctx0" brushRef="#br0">20464 10393 0,'25'0'16,"-25"25"32,24 25 47,-24 24 47,25-24 63,-25-1 63,25-49 125,0-25 141,24-24 157,1-1 157,0 1 157,24-1 172,-74 25 188,0 0 188,0 1 203</inkml:trace>
  <inkml:trace contextRef="#ctx0" brushRef="#br0">20315 10939 0,'25'0'47,"0"0"47,24 0 63,-24 0 63,-25 25 79,50-25 79,24 0 94,-24-25 94,-1 0 94,-24 25 110,0 0 125,-25-25 141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24243 9391 0,'0'-8'0,"0"8"0,-2-8 16,2 8 16,0-5 16,0 5 16,0-7 31,0 7 31,0 0 31,-3-5 31,3 5 47,0 0 47,0-8 47,0 8 47,0 0 62,0 0 62,0 0 62,0-6 62,0 6 78,0 0 78,0 0 78,0 0 78,0 0 94,0 0 94,23 11 94,-17-4 94,-2 1 94,10 5 109,-8 1 109,5 0 109,-1 4 109,-2-2 125,-4-1 125,2 1 125,-1 2 125,-1 0 141,-4-3 141,0 3 141,0-1 141,-4 0 156,-5-2 156,1 1 156,-6 0 172,-1-2 172,-7 8 172,-2-10 172,7-1 172,-1-1 187,0 0 187,1-4 187,-1 0 187,3-4 203,-1 0 203,4-4 203</inkml:trace>
  <inkml:trace contextRef="#ctx0" brushRef="#br0">25141 9296 0,'-2'-9'16,"2"9"16,0-9 16,0 9 16,-3-5 31,3 5 31,0 0 31,0 0 47,0 0 47,0 0 47,0 0 47,0 0 47,-12 27 63,5-9 63,0 12 63,-1-3 63,5 3 78,1 2 78,2-3 78,-2-5 78,4-2 94,-2-3 94,9 9 94,-3-5 94,-1-5 110,2-2 110,-3-4 110,2 0 110,1-3 110,0-2 125,-1-1 125,1-4 125,-1 1 141,3-1 141,-9-2 141,15-7 141,-6 1 156,5-6 156,0-4 156,-2 0 156,5-12 156,1-3 172,-3 1 172,-4 3 172,0 5 172,-3 2 188,-3 3 188,2 5 188,-3 0 188,-2 4 203,1-2 203,-3 4 203,2 0 203,0 0 219,-2 0 219,0 6 219,2-6 219,-2 6 235,0 0 235,0 0 235,0 0 235,0 0 250,0 0 250,0 0 250,-2 26 250,2-8 266,-2-2 266,2 4 266,-2 9 266,-1 1 281,3-1 281,0-1 281,3-5 281,-1-1 297,2-4 297,-2 2 297,0-2 297,4-3 297,-3 1 313,2-4 313,-1-3 313,0 3 313,1-4 328,-3 0 328,2-4 328,-4-4 328,9 4 344,-9-4 344,0 0 344</inkml:trace>
  <inkml:trace contextRef="#ctx0" brushRef="#br0">25612 9507 0,'0'0'0,"0"0"16,0 0 16,0 0 16,5-5 16,-5 5 31,0 0 31,0 0 31,0 0 31,0 0 47,0 0 47,24 5 47,-14-2 47,7 2 63,4 2 63,-1-2 63,-1-1 63,17 2 78,-13 0 78,10 0 78,-7-2 78,7 2 94,-7-4 94,-1 2 94,-11-2 94,7-2 109,-6 2 109,-2-2 109,-2-2 109,-11 2 109,16-2 125,-16 2 125,8-6 125,-8 6 141</inkml:trace>
  <inkml:trace contextRef="#ctx0" brushRef="#br0">25794 9401 0,'0'0'15,"-5"-8"15,5 8 15,0 0 15,0 0 31,0 0 31,0 0 31,0 0 31,0 0 31,0 0 47,0 0 47,0 0 47,22 20 47,-18-10 62,3 4 62,-2 1 62,-1-1 62,3 4 78,-5 0 78,8 9 78,-2-5 78,-2-1 94,0-4 94,-1-2 94,1 1 94,4 0 109,-6-3 109,4 0 109,1-1 109,0-3 125,-2-1 125,5 2 125,0-6 125,-2 2 140,-3-4 140,-7-2 140</inkml:trace>
  <inkml:trace contextRef="#ctx0" brushRef="#br0">26151 9425 0,'2'-12'0,"0"8"0,-2 4 15,2-8 15,-2 8 15,0 0 15,2-10 31,-2 10 31,0 0 31,10-6 31,-10 6 47,0 0 47,0 0 47,0 0 47,15 20 62,-9-5 62,3 3 62,-2 0 62,1 12 62,1-1 78,-4-1 78,-1 1 78,-2-4 78,3-4 94,1-3 94,-2 0 94,-2-1 94,6-1 109,-2 0 109,-2 0 109,0-3 109,1-3 125,-1 0 125,1-4 125,-1 0 125,3 0 140,-7-6 140,8 8 140,-8-8 140,12 0 156,-12 0 156,0 0 156,19-10 156,-15 2 172</inkml:trace>
  <inkml:trace contextRef="#ctx0" brushRef="#br0">26457 9354 0,'5'-12'0,"-5"8"16,0 4 16,2-8 16,-2 8 16,0 0 31,2-8 31,-2 8 31,0 0 31,0 0 47,0 0 47,0 0 47,0 0 47,0 0 63,0 0 63,0 0 63,5 33 63,-8-17 78,-1 2 78,-3 4 78,-1 7 78,-1-1 78,0 1 94,3-1 94,-3 2 94,-2-3 110,2-3 110,3-4 110,-1-2 110,3 2 110,-3-3 125,0 1 125,-1-3 125,6 2 141,0-6 141,-3 1 141,5-4 141,-3 0 156,3 0 156,0-8 156,0 0 156</inkml:trace>
  <inkml:trace contextRef="#ctx0" brushRef="#br0">26666 9512 0,'2'-5'15,"-2"5"15,4-5 15,-4 5 15,0 0 31,7-5 31,-7 5 31,0 0 31,11-5 47,-11 5 47,11-4 47,-3 0 47,10 2 62,-1-2 62,5 0 62,11 0 62,-6 0 62,5 2 78,-7 0 78,-5 0 78,-3 2 78,1 2 93,-4 0 93,-2 0 93,-1-2 93,-11 0 109</inkml:trace>
  <inkml:trace contextRef="#ctx0" brushRef="#br0">26795 9654 0,'0'0'16,"0"0"16,0 0 16,0 0 16,0 0 31,0 0 31,26 0 31,-26 0 31,29-5 31,-12 2 47,1-1 47,0 2 47,-1-4 47,5 2 63,-3-2 63</inkml:trace>
  <inkml:trace contextRef="#ctx0" brushRef="#br0">27768 8717 0,'0'0'16,"-10"-8"16,2 4 16,8 4 31,-18-6 31,10 4 31,8 2 31,-27 0 31,12 0 47,-1 2 47,4 0 47,12-2 47,-25 6 63,17-4 63,-4 1 63,6 3 63,-3 0 78,3 0 78,-5 6 78,0 0 78,5 0 94,-3 1 94,0 3 94,6 2 94,-3 0 109,4-2 109,0 13 109,0-5 109,0-2 125,0-3 125,-3 11 125,2-2 125,3-5 141,-2 7 141,0-6 141,0-3 141,0-1 141,2-1 156,4 11 156,-6-6 156,0-2 156,0-3 172,-1 13 172,3-2 172,-4-3 172,2-1 188,0 3 188,0-1 188,-2 1 188,-2-7 203,4 0 203,0-2 203,-2 9 203,2-5 219,-2 4 219,1-5 219,-1-3 219,4 0 234,0-4 234,-4 2 234,4 1 234,-3-1 250,3 0 250,0-1 250,-4 3 250,4-4 250,0 0 266,-3-1 266,3 1 266,0-2 266,0 2 281,3-4 281,-3 1 281,0-3 281,0 0 297,0 0 297,-3-2 297,3 1 297,3 0 313,-3-3 313,0 4 313,2-5 313,-2-5 328,5 16 328,-5-8 328,0-8 328,6 12 344,-1-6 344,1-1 344,-2 0 344,6 0 359,-4 0 359,0 0 359,1-3 359,1 4 375,2-2 375,-2-2 375,1 2 375,2-2 391,6 2 391,-1 0 391,-3-2 391,0 0 406,-2 0 406,-3 0 406,-8-2 406,18 2 406,-18-2 422,17 0 422,-17 0 422,20-4 422,-11 2 438,-9 2 438,26-12 438,-12 6 438</inkml:trace>
  <inkml:trace contextRef="#ctx0" brushRef="#br0">28619 8787 0,'5'-5'0,"-5"5"0,0 0 0,0 0 15,0 0 15,5-6 15,-5 6 31,0 0 31,0 0 31,0 0 31,0 0 46,0 0 46,0 0 46,0 0 46,0 0 46,0 0 62,0 0 62,0 0 62,0 0 62,0 0 78,0 0 78,-38 9 78,23 3 78,1-2 93,4 2 93,-1 0 93,2 1 93,0 0 109,5-4 109,0 7 109,2 0 109,-1-5 125,6-1 125,1 2 125,2 2 125,6 0 140,-2-2 140,3 0 140,5-2 140,-3-2 156,1-3 156,-2 0 156,4-2 156,-5-3 171,7 0 171,-7-2 171,7-1 171,-9-3 171,4-3 187,-4 0 187,1-1 187,-2-4 187,3 0 203,-6-2 203,0 3 203,-1-3 203,3 2 218,-5 2 218,1 0 218,-3 2 218,0-1 234,0 3 234,3 0 234,-1 0 234,-4 0 250,2 2 250,-2 6 250,0-11 250,0 11 265,0-10 265,0 10 265,-2-8 265,2 8 281,-7-6 281,3 2 281,4 4 281,-11-8 296,4 4 296,7 4 296,-10-6 296,3 2 296,2 0 312,5 4 312,-13-4 312,13 4 312,-8-4 328,8 4 328,0 0 328,-10-4 328,10 4 343,0 0 343,-8-4 343,8 4 343,0 0 359,0 0 359</inkml:trace>
  <inkml:trace contextRef="#ctx0" brushRef="#br0">29603 8578 0,'0'0'15,"9"-10"15,-4 5 15,1-1 15,0-1 31,1 2 31,0-1 31,0 0 31,-1 0 47,0 0 47,-2 0 47,4 2 47,-8 4 62,6-8 62,-2 5 62,-4 3 62,5-7 78,-5 7 78,0 0 78,0 0 78,0 0 78,0 0 94,0 0 94,0 0 94,-11 22 94,2-8 109,2 0 109,-1 1 109,1 2 109,3-4 125,-3 1 125,3 0 125,1 2 125,1-1 140,2-3 140,2 0 140,-2 0 140,3-2 156,1-4 156,0 4 156,3-4 156,0-3 172,-1 3 172,5-2 172,-2-2 172,0 0 187,-9-2 187,22 0 187,-22 0 187,19-2 187,-7 2 203,-12 0 203,14-2 203,-14 2 219,14-1 219,-14 1 219,0 0 219,13 0 234,-13 0 234,0 0 234,8 5 234,-8-5 234,2 12 250,-2-6 250,0 4 250,4 6 265,-8 2 265,2-3 265,-2 3 265,2-1 265,2 1 281,-4 2 281,2 0 281,-1 0 281,1-3 297,-2 1 297,0-2 297,4 0 297,-3-1 312,-2-5 312,3 2 312,-2-4 312</inkml:trace>
  <inkml:trace contextRef="#ctx0" brushRef="#br0">28562 9691 0,'0'0'0,"0"0"0,0 0 0,0 0 16,-21 16 16,9-2 16,0-1 16,-10 11 32,2 0 32,5-5 32,2 1 32,3-2 47,2-2 47,2 2 47,1 0 47,3-5 63,2-1 63,2 6 63,3-9 63,-1 4 78,0-8 78,5 1 78,-2 0 78,1-2 94,10 2 94,-5-4 94,5 0 94,-3-4 94,3-2 110,1-2 110,-3-4 110,1 1 110,-4-6 125,0 2 125,5-13 125,-3 6 125,-7 3 141,2 1 141,-6 0 141,0 0 141,1 3 157,-3-2 157,-2 6 157,0-3 157,0 4 172,-2 0 172,-3 0 172,3 3 172,-2-2 188,2 1 188,-2-1 188,4 7 188,-14-8 203,8 2 203,-1 4 203,1-4 203,6 6 219,-16-4 219,10 2 219,6 2 219,-16-4 235,16 4 235,-15 0 235,15 0 235,0 0 235,-16 0 250,16 0 250,-8 4 250,8-4 250,0 0 266,-11 2 266,11-2 266</inkml:trace>
  <inkml:trace contextRef="#ctx0" brushRef="#br0">29721 9419 0,'0'0'0,"5"-8"0,-5 8 16,4-6 16,-4 6 16,2-4 16,-2 4 16,0 0 31,7-6 31,-7 6 31,0 0 31,0 0 47,0 0 47,0 0 47,0 0 47,0 0 63,0 0 63,7 20 63,-11-3 63,1 1 78,-4-2 78,-4 15 78,1-1 78,0 0 94,-2-3 94,3 1 94,-7 0 94,6-1 110,1-5 110,0-4 110,2-3 110,1 2 125,0-2 125,1 1 125,0-4 125,3 0 125,0-2 141,0-3 141,0 1 141,0 2 141,2-4 156,0 2 156,-2-2 156,2-6 172,2 10 172,-2-10 172,6 6 172,-6-6 172,9 1 188,-9-1 188</inkml:trace>
  <inkml:trace contextRef="#ctx0" brushRef="#br0">30077 9432 0,'2'-5'0,"-2"5"0,4-7 16,-4 7 16,0 0 16,2-7 16,-2 7 31,0 0 31,0 0 31,0 0 31,0 0 47,-16 24 47,6-9 47,-5 9 47,-1 4 63,1-1 63,4 3 63,0-2 63,3-5 78,-2 5 78,6 3 78,0-9 78,6-1 94,-2-1 94,2-2 94,4-2 94,-1 0 109,2-4 109,-1-1 109,5 1 109,-5-4 125,4 0 125,-4-4 125,3 0 125,-3-2 141,-6-2 141,18-2 141,-18 2 141,20-8 141,-12 2 156,7-4 156,-5-3 156,0-4 156,6-8 172,-5 3 172,-3 4 172,-1 1 172,-2 1 188,-1-1 188,0 2 188,-4 2 188,0 1 203,0 2 203,-2 0 203,0 2 203,-2 0 219,2 0 219,-4 2 219,2 1 219,2-2 234,2 7 234,-8-10 234,3 7 234,5 3 250,-9-8 250,9 8 250,-6-6 250,6 6 250,-5-6 266,5 6 266,-6-4 266,6 4 266,0 0 281,-6-6 281,6 6 281,0 0 281</inkml:trace>
  <inkml:trace contextRef="#ctx0" brushRef="#br0">30322 8456 0,'0'0'0,"-7"-8"0,7 8 16,0 0 16,0 0 16,0 0 32,-4-6 32,4 6 32,0 0 32,0 0 32,0 0 47,0 0 47,0 0 47,0 0 47,0 0 63,0 0 63,0 0 63,20-4 63,-20 4 79,19 0 79,1 0 79,-2 2 79,-1 0 94,1-2 94,-1 4 94,-4-2 94,0 0 110,1 0 110,-6 2 110,3-2 110,-4 0 125,2 2 125,-1 0 125,-1 2 125,0 0 141,-1-1 141,1 3 141,-3 0 141,4 6 141,0 2 157,-4 2 157,2 0 157,1 11 157,-5 0 172,0 3 172,-2 0 172,0-1 172,0-1 188,-4 4 188,-1-1 188,3 1 188,-4 3 204,4-3 204,-2 1 204,-2-1 204,0-1 219,2 1 219,2-1 219,-5 1 219,3 1 235,-3-1 235,0 1 235,3 1 235,-7 2 250,4-1 250,-3 0 250,1-1 250,-3 1 266,0 1 266,1 1 266,0-1 266,-2-3 282,4 1 282,-4 2 282,0-3 282,1 0 297,4-1 297,-3-3 297,0-1 297,-2-3 297,4-2 313,2 2 313,-1-7 313,3-2 313,1-3 329,2-3 329,-2 2 329,0-3 329,0 1 344,2-4 344,0 2 344,0-2 344,0 0 360,2-8 360,-2 14 360,-2-9 360,4-5 375,-3 10 375,3-10 375,-4 7 375,4-7 391,0 0 391,-6 10 391,6-10 391,-2 5 407,2-5 407,0 0 407,0 0 407,0 0 407,-6 6 422,6-6 422,0 0 422,0 0 422,0 0 438,0 0 438,-6 8 438,6-8 454,0 0 454,0 0 454,0 0 454,-13 2 454,13-2 469,0 0 469,0 0 469,-18 2 469,18-2 485,0 0 485,-22-2 485,22 2 485,0 0 500,-17-2 500,17 2 500,0 0 500,-16 0 516,16 0 516,0 0 516,0 0 516,-28-2 532,13 0 532,-5 2 532,20 0 532</inkml:trace>
  <inkml:trace contextRef="#ctx0" brushRef="#br0">30801 9172 0,'0'0'0,"0"0"16,0 0 16,0 0 16,0 0 16,0 0 31,0 0 31,0 0 31,0 0 31,0 0 47,0 0 47,0 0 47,0 0 47,0 0 63,0 0 63,0 0 63,0 0 63,0 0 63,0 0 78,0 0 78,0 0 78,0 0 78,0 0 94,27 0 94,-19 2 94,14 2 94,11 0 110,4 0 110,6 0 110,-4-2 110,4 0 125,1 2 125,-2 0 125,-1-4 125,-1 1 125,-1 2 141,-4-3 141,-2 0 141,-9 0 156,-4 2 156,-1 0 156,-3-4 156,-3 4 172,-1-2 172,-12 0 172,14 2 172,-14-2 172,13 0 188,-13 0 188,0 0 188,0 0 188,16 0 203,-16 0 203,0 0 203,0 0 203,0 0 219</inkml:trace>
  <inkml:trace contextRef="#ctx0" brushRef="#br0">30836 9318 0,'-8'-2'0,"8"2"0,0 0 0,0 0 16,0 0 16,0 0 16,-16 0 16,16 0 31,0 0 31,0 0 31,0 0 31,0 0 47,0 0 47,0 0 47,42 12 47,-20-10 63,13 2 63,4 2 63,3-4 63,0 2 63,-1-4 78,3 2 78,2-2 78,22 2 78,-19-2 94,-6 0 94,-4 2 94,5-2 94,-9-2 110,0 2 110,2 0 110,-2-4 110,-10 2 125,-3-4 125</inkml:trace>
  <inkml:trace contextRef="#ctx0" brushRef="#br0">32151 9127 0,'0'0'0,"0"0"0,0 0 0,-37 21 15,13-1 15,1 2 15,-1 0 15,3 1 31,3 1 31,5-2 31,0-5 31,6 1 47,-1 0 47,6-2 47,-1 1 47,3-1 62,3 2 62,1-2 62,6-1 62,0 0 62,0-2 78,3 1 78,1-2 78,3-2 94,1-2 94,-1-2 94,3-2 94,4-3 94,-4 1 109,-1-2 109,1-2 109,3-3 109,-4-3 125,7-8 125,-2 2 125,-7-2 140,8-3 140,-3-3 140,-7 2 140,-2 0 140,2-3 156,-5 3 156,-4 2 156,5 4 156,-9 1 172,2 1 172,0 0 172,-4 4 172,0 0 187,3-1 187,-3 9 187,-5-17 187,3 12 203,2 5 203,-8-13 203,1 10 203,1-3 219,6 6 219,-16-6 219,10 2 219,6 4 219,-29 0 234,9 0 234,1 4 234,-14 2 234,-2-2 250,-3 1 250,-5 5 250</inkml:trace>
  <inkml:trace contextRef="#ctx0" brushRef="#br0">24492 14796 0,'0'0'0,"-2"7"16,2-7 16,0 0 16,-2 5 16,2-5 32,0 0 32,0 0 32,-2 8 32,2-8 47,-2 6 47,2-6 47,0 12 47,-2-4 63,-3 8 63,3-1 63,-2 3 63,2 0 79,-1 14 79,3-3 79,-2 3 79,2-1 79,2-1 94,1 2 94,1-9 94,0 7 94,7-1 110,-5-1 110,4-4 110,-6-4 125,5-5 125,1 1 125,4 0 125,-3-3 125,2 0 141,2-2 141,3-1 141,-1-4 141,3 0 157,0-2 157,-1 0 157,1-2 157,-1-4 157,1 0 172,-2-2 172,1-2 172,-1-2 188,11-6 188,-7 1 188,-7-1 188,-2 0 204,0-2 204,10-7 204,-13-5 204,1 6 204,-2 2 219,-4 1 219,1-9 219,-4 4 219,0 3 235,-4 1 235,0 2 235,0 0 235,-5 0 250,3 3 250,-1-1 250,-6 2 250,5-4 266,-8 6 266,6 1 266,-5-3 266,-1 0 282,0 3 282,0 1 282,-3 0 282,3 0 297,-3 0 297,1 2 297,-1 0 297,2 0 313,-2 2 313,1 1 313,-1-3 313,3 2 329,-1 0 329,-3 2 329,8 0 329,-6-2 344,1 2 344,-3 0 344,7 0 344,-2 2 344,2 0 360,-7 0 360,3 0 360,5 2 360,10 0 375,-27 2 375,18 0 375,-2-2 375,3 2 391,8-2 391,-20 4 391,9 0 391,3 0 407,0 0 407,0 2 407,-1-2 407,3 1 422,-1 2 422,-2-2 422,3 3 422,2-2 438,-4 2 438,4 0 438,0 0 438,2 0 454,-3 0 454,1 1 454,2 0 454,2 0 469,-2 0 469,2 8 469,-2-7 469,4 0 469,-2 2 485,0-4 485,2-3 485,0 3 500,4 0 500,-1-4 500,1 2 500,4-2 500,-10-4 516</inkml:trace>
  <inkml:trace contextRef="#ctx0" brushRef="#br0">25327 14680 0,'0'0'0,"11"4"0,-11-4 16,0 0 16,9 2 16,-9-2 16,18 2 31,-18-2 31,19 2 31,1-2 31,0 2 47,-1-2 47,-1 0 47,3 0 47,-1 0 47,3-2 63,-6 2 63,0 0 63</inkml:trace>
  <inkml:trace contextRef="#ctx0" brushRef="#br0">25373 14931 0,'0'0'0,"0"0"15,0 0 15,25 6 15,-8-6 15,1-4 15,4 0 31,13 2 31,0-4 31,-3 2 46,1 0 46,0-2 46,-7-2 46,7 2 46</inkml:trace>
  <inkml:trace contextRef="#ctx0" brushRef="#br0">26026 14165 0,'-22'8'15,"3"0"15,-1-2 15,3 0 15,3-2 31,3 2 31,0-2 31,2-1 31,1 4 46,8-7 46,-16 10 46,12-5 46,2 1 46,-3 2 62,1-2 62,4 4 62,0-2 62,0 7 78,4 3 78,-2-2 78,3 2 78,-1 2 93,8 10 93,-6-1 93,0 2 93,1 1 109,2 1 109,0-1 109,-3 3 109,4 1 125,-4 2 125,-2-5 125,2 5 125,1-1 140,-1-2 140,-4-1 140,3-1 140,0 3 140,-1 0 156,-6-5 156,4 3 156,-2-1 171,2 3 171,0 2 171,0-3 171,0-2 187,-2 1 187,2-4 187,-2 1 187,3 1 187,-1-3 203,-2-1 203,2-5 203,1-3 203,-1 0 218,0-2 218,-2 1 218,7-1 218,-5 2 234,0-4 234,0 0 234,0-3 234,2-3 250,-2 2 250,1-4 250,0 0 250,-1 0 265,-2 0 265,2-1 265,0 1 265,2 0 281,-4-2 281,4 0 281,-1 0 281,-3-6 296,4 12 296,0-8 296,0 2 296,2-2 296,-2-1 312,-4-3 312,10 7 312,-10-7 328,16 3 328,-9-1 328,-7-2 328,26 0 343,-11 0 343,1-2 343,1-1 343,1 1 343,-1-3 359,3 0 359,0-1 359,-3 0 359,5-2 375,-4 0 375,1 0 375,-1 2 375,1-4 390,-1 1 390,-3-3 390,1 0 390</inkml:trace>
  <inkml:trace contextRef="#ctx0" brushRef="#br0">26662 14264 0,'0'0'16,"0"0"16,0 0 16,0 0 16,0 0 31,0 0 31,0 0 31,-5 24 31,5-24 47,0 0 47,0 0 47,0 0 47,0 0 47,0 0 62,0 0 62,0 0 62,0 0 78,0 0 78,0 0 78,0 0 78,0 0 78,0 0 94,0 0 94,-3 9 94,3-9 94,0 0 109,0 0 109,0 0 109,0 0 109,0 0 125,0 0 125,0 0 125,0 0 125,0 0 141,0 0 141,0 0 141,0 0 141,0 0 156,0 0 156,0 0 156,0 0 156,0 0 172,0 0 172,0 0 172,0 0 172,0 0 187,0 0 187,0 0 187,0 0 187,0 0 203,0 0 203,0 0 203,0 0 203,0 0 219,0 0 219,0 0 219,14 8 219,-12 0 234,4 8 234,3-2 234,-4 0 234,4 1 234,-3 0 250,0 0 250,-1-3 250,2 0 250,-3 2 266,3 1 266,-3-1 266,2 0 266,-1 2 281,2-3 281,-3 4 281,-2-6 281,2-1 297</inkml:trace>
  <inkml:trace contextRef="#ctx0" brushRef="#br0">27323 14003 0,'0'0'0,"0"0"0,6-9 16,-6 9 16,0 0 16,0 0 16,7-6 32,-7 6 32,0 0 32,0 0 32,17-2 47,-17 2 47,16-2 47,-16 2 47,17-2 63,-17 2 63,0 0 63,27 4 63,-27-4 79,17 4 79,-17-4 79,17 4 79,-17-4 94,12 4 94,-12-4 94,13 8 94,-13-8 110,8 5 110,-8-5 110,10 7 110,-10-7 110,6 5 125,-6-5 125,6 8 125,-6-8 125,3 8 141,-3-8 141,0 0 141,2 14 141,-2-14 157,-2 12 157,2-12 157,-7 13 157,5-5 172,2-8 172,-8 14 172,4-6 172,-2 0 188,2-2 188,-2 4 188,3-4 188,-3 2 204,1-1 204,-2 1 204,5 2 204,-4-4 219,2 4 219,-1-2 219,3 0 219,-3-2 219,3 2 235,-2 0 235,4-8 235,-4 11 250,1-5 250,3-6 250,-2 10 250,2-10 250,0 0 266,2 12 266,-2-12 266,11 6 266,-4-2 282,10 0 282,3-4 282,13 0 282,-6-4 297,8-2 297,-1 0 297,-3-2 297,0 2 313,-1-2 313,-7 3 313,-4 2 313,-1 1 329,-6 0 329,0 1 329,-12 1 329,0 0 344</inkml:trace>
  <inkml:trace contextRef="#ctx0" brushRef="#br0">27049 15183 0,'-7'4'0,"7"-4"0,0 0 0,0 0 15,0 0 15,-8 6 15,8-6 15,0 0 31,0 0 31,0 0 31,0 0 31,0 0 47,0 0 47,0 0 47,0 0 47,0 0 62,0 0 62,0 0 62,0 0 62,0 0 62,0 0 78,0 0 78,0 0 78,0 0 94,0 0 94,0 0 94,0 0 94,0 0 109,0 0 109,0 0 109,-14-14 109,14 14 109,0 0 125,0 0 125,0 0 125,-8-4 140,8 4 140,0 0 140,0 0 140,-11-5 140,11 5 156,0 0 156,-14-3 156,14 3 156,0 0 172,-10-3 172,10 3 172,0 0 172,0 0 187,-11-4 187,11 4 187,0 0 187,-7-6 203,7 6 203,0 0 203,-7-6 203,7 6 219,0 0 219,0 0 219,5-12 219,-5 12 219,4-10 234,1 4 234,2 1 234,-3-3 250,0 1 250,-4 7 250,11-10 250,-4 7 265,-7 3 265,13-8 265,-7 6 265,-6 2 265,14-4 281,-14 4 281,15-2 281,-15 2 281,0 0 297,20 4 297,-10 0 297,-10-4 297,16 8 312,-10-5 312,5 4 312,1 3 312,-4-2 328,-2-1 328,8 5 328,-3 0 328,-3 0 344,-1 0 344,2 0 344,-3 3 344,-1-1 359,-1 0 359,-2-2 359,0 0 359,-2 3 375,-2 1 375,2-2 375,-4-1 375,-3 5 390,1-2 390,0 0 390,-4-2 390,2-1 406,-1 2 406,0-5 406,-2 3 406,5-3 406,-4 0 422,2-4 422,-1 2 422,3-3 422,0 1 437,-4-2 437,2 2 437,1-2 437,-2-2 453,0 2 453,9-4 453,-14 2 453,4 0 469,10-2 469,-17 0 469,17 0 469,-18 0 484,18 0 484,0 0 484,-19-4 484,12 0 484,7 4 500,-11-2 500,11 2 500,0 0 500,-10-7 515,10 7 515,0 0 515,-8-7 515,8 7 531,0 0 531,0 0 531,-4-8 531,4 8 547,0 0 547,0 0 547,2-11 547,-2 11 562,0 0 562,7-10 562,-7 10 562,9-6 578,-9 6 578,8-6 578,-1 2 578,-7 4 594,16-6 594,-10 2 594,-6 4 594,18-3 609,-18 3 609,17-3 609,-17 3 609,18 0 625,-18 0 625,22 3 625,-13-2 625,-9-1 640,28 4 640,-11-2 640,-1 2 640,1 2 656,-3-2 656,-4-2 656,4 4 656,-6-4 672,9 6 672,-3-4 672,-3 2 672,0-5 672,-2 4 687,-1-2 687,-1 1 687,4 2 687,-11-6 703,17 4 703,-11 2 703,4-2 703,-10-4 719,15 8 719,-9-4 719,-6-4 719,12 6 734,-12-6 734,8 4 734,-8-4 734,7 3 750,-7-3 750,0 0 750,9 5 750,-9-5 765,0 0 765,0 0 765,0 0 765</inkml:trace>
  <inkml:trace contextRef="#ctx0" brushRef="#br0">27752 15002 0,'0'0'0,"-22"2"0,13 2 15,9-4 15,-14 7 15,14-7 15,-8 7 15,8-7 31,-4 8 31,4-8 31,0 0 31,12 17 47,-4-11 47,7 4 47,1 2 47,14 3 47,-7 0 62,-4-5 62,11 5 62,-1 1 78,-5-6 78,-4 1 78,9 4 78,-10-2 94,1-1 94,-7-2 94,0 0 94,-2 2 94,2-2 109,-6-2 109,-1 1 109,-1-1 109,-3-2 125,0 2 125,2 2 125,-4-4 125,-2 4 140,0-2 140,-2-1 140,-1-1 140,-3 2 156,1-2 156,-6 6 156,-3-4 156,1 0 172,-1-3 172,4 0 172,-3-1 172,-1-3 187,16-1 187,-24-1 187,15-3 187,-1-1 203,-4-3 203,-1-1 203,1-5 203,2-2 219,0-2 219</inkml:trace>
  <inkml:trace contextRef="#ctx0" brushRef="#br0">27739 14980 0,'0'0'0,"9"-8"16,-1 4 16,2 1 16,7-7 16,1 3 32,-1-3 32,3 3 32,0 3 32,-1-4 47,3 4 47,9-6 47,-3 4 47,-9 2 47,1-2 63,-2 2 63,-1 0 63,-3-1 78</inkml:trace>
  <inkml:trace contextRef="#ctx0" brushRef="#br0">27776 13966 0,'0'0'0,"-6"-8"0,6 8 15,-7-6 15,7 6 15,0 0 15,0 0 31,0 0 31,0 0 31,13-11 31,-13 11 47,20-5 47,0 5 47,0-2 47,10 1 62,5-1 62,-2 2 62,6 0 62,-6 2 78,0 1 78,-3 4 78,-3-6 78,-3 6 93,-6 0 93,1 1 93,-1 4 93,-3-2 109,1 3 109,-1 2 109,5 10 109,-2-1 109,-4-1 125,4 7 125,-5-5 125,3 5 125,-5 0 140,-3 2 140,6-1 140,-8-2 140,7 3 156,-4 1 156,0 1 156,4-2 156,0 4 172,-2-3 172,2 1 172,-2 1 172,2-2 187,1 3 187,-2-3 187,4 1 187,-3 4 203,0-5 203,-2 4 203,2-1 203,-1 0 218,0 1 218,-1-4 218,-2 3 218,0 0 234,-1-3 234,2 1 234,-4-7 234,5 5 250,-5-5 250,-2-3 250,2-2 250,-2-4 265,-2 0 265,0-1 265,-2-1 265,0 0 265,-6 0 281,-6-1 281,1-1 281,-11 8 281,-8-4 297,-7-3 297,-9-5 297,-21 2 297</inkml:trace>
  <inkml:trace contextRef="#ctx0" brushRef="#br0">25093 14889 0,'0'0'0,"0"0"15,0 0 15,-2-9 15,2 9 15,0 0 31,0 0 31,0 0 31,0 0 46,0 0 46,0 0 46,0 0 46,-6-10 46,6 10 62,0 0 62,0 0 62,-6-8 62,6 8 78,0 0 78,0 0 78,-10-10 78,10 10 78,-7-8 93,7 8 93,-4-8 93,4 8 109,-9-10 109,9 10 109,-11-12 109,7 9 109,4 3 125,-7-12 125,7 12 125,-7-10 125,3 4 140,4 6 140,-7-10 140,7 10 140,-8-10 156,8 10 156,-6-7 156,6 7 156,0 0 171,-8-9 171,8 9 171,0 0 171,0 0 187,-8-9 187,8 9 187,0 0 187,0 0 203,0 0 203,0 0 203,0 0 203,0 0 218,-11 25 218,11-9 218,0 1 218,0 13 234,0 0 234,2-1 234,3-5 234,-3-4 250,0-1 250,2 1 250,0 0 250,2-2 265,2-2 265,-2 3 265,1-5 265,4 2 281,-2-2 281,-1 1 281,4 0 281,-2-2 296,1 1 296,3-2 296,-6-1 296,7 1 312,-3-2 312,-4-2 312,1-2 312,0 0 312,-9-6 328,0 0 328</inkml:trace>
  <inkml:trace contextRef="#ctx0" brushRef="#br0">25163 14769 0,'0'0'0,"0"0"0,0 0 0,0 0 16,0 0 16,0 0 16,0 0 16,0 0 16,0 0 31,13 30 31,-4-15 31,-3 1 31,1 2 47,6 7 47,0 5 47,0-6 47,-1-3 63,2 7 63,4-2 63,-7-5 63,-2-1 78,4 6 78,-2-2 78,2-7 78,-6 3 94,-1-2 94,0-1 94,2 0 94,-2 0 110,-2 1 110,1-4 110,-1 4 110,0-3 125,-4-3 125,0 4 125,0-2 125,-2-1 141,-4-1 141,1-2 141,-5 4 141,0-2 156,-2 0 156,-2-2 156,-1 0 156,-1-3 172,1-1 172,-3 0 172,6-4 172,-6-2 172,18 0 188,-26 0 188,26 0 188,-20-6 188,10 2 203,0-2 203,10 6 203,-19-15 203,8 3 219,2 2 219,3 0 219,-1 2 219,4 0 235,3 8 235,-6-16 235,4 7 235</inkml:trace>
  <inkml:trace contextRef="#ctx0" brushRef="#br0">25388 14710 0,'0'0'0,"0"0"0,-8-8 16,8 8 16,0 0 16,0 0 32,0 0 32,0 0 32,0 0 32,0 0 32,0 0 47,0 0 47,0 0 47,18-12 47,-10 8 63,-8 4 63,24-8 63,-5 4 63,-5-1 78,-1 2 78,5 1 78,-3-1 78,3 1 94,-1-1 94,-17 3 94,28 0 94,-10 3 110,-18-3 110,27 3 110,-17-1 110,-10-2 125,18 2 125,-18-2 125,13 5 125,-13-5 141,16 3 141</inkml:trace>
  <inkml:trace contextRef="#ctx0" brushRef="#br0">25500 14816 0,'0'0'0,"0"0"16,0 0 16,0 0 16,16 14 16,-16-14 31,13 4 31,-13-4 31,18 2 31,-1 2 31,1-4 47,1 2 47,3-2 47,-2 0 62,-1 0 62,3-2 62,0 2 62,11-2 62,-12-2 78,0 2 78,-6 0 78,-2 0 78,-13 2 94,24-4 94,-24 4 94,17-2 94,-17 2 109,16-4 109,-16 4 109,0 0 109,0 0 125,17-2 125,-17 2 125,0 0 125,0 0 141,0 0 141,0 0 141</inkml:trace>
  <inkml:trace contextRef="#ctx0" brushRef="#br0">29189 14514 0,'-8'-5'0,"8"5"16,0 0 16,0 0 16,0 0 16,-5-10 32,5 10 32,0 0 32,0 0 32,13-16 47,0 8 47,3 0 47,-1-2 47,3 0 63,12 0 63,-3 0 63,-8 7 63,3-1 79,-2 0 79,-1 4 79,1-2 79,-5 0 94</inkml:trace>
  <inkml:trace contextRef="#ctx0" brushRef="#br0">29183 14647 0,'0'0'0,"0"0"0,-7 2 0,7-2 0,0 0 15,0 0 15,0 0 15,75-6 15,-36 6 31,4-4 31,4 0 31,21-6 46,4 2 46,-4-4 46,-2 1 46,1-4 46,-16 2 62,13-9 62,-19 2 62,-5 1 62</inkml:trace>
  <inkml:trace contextRef="#ctx0" brushRef="#br0">30179 14325 0,'23'-30'0,"-9"9"0,0-5 0,-3 5 16,-5 3 16,0 4 16,0 2 16,-6 0 32,0 12 32,-3-16 32,-2 9 32,5 7 47,-14-6 47,14 6 47,-29 4 47,11 2 63,-8 7 63,-2 7 63,-1 4 63,5 2 63,2-1 78,7 5 78,1-1 78,8 5 78,6-3 94,4 1 94,7 1 94,3-5 94,8 0 110,6-4 110,3-5 110,8-5 110,2 0 125,4-8 125,2-1 125,0-3 125,23-5 141,-2-5 141,-18-2 141,-6-6 141,-2-2 157,-5-4 157,18-13 157,-20 5 157,-14 1 172,1-1 172,-9-1 172,-6-1 172,-5 2 188,-8 7 188,-3-7 188,-10 5 188,-6 3 203,-8 2 203,-4 0 203,-7 7 203,-2 3 219,-24-2 219,-4 4 219,4 6 219,-1 4 219,17 2 235,10 2 235,-2 2 235,4 0 235,3 7 250,2 1 250,6 8 250,2 1 250,3 2 266,0-2 266</inkml:trace>
  <inkml:trace contextRef="#ctx0" brushRef="#br0">9196 7864 0,'0'0'0,"-5"-6"16,5 6 16,0 0 16,0 0 16,0 0 16,0 0 31,0 0 31,0 0 31,0 0 31,0 0 47,0 0 47,0 0 47,0 0 47,0 0 62,0 0 62,0 0 62,0 0 62,0 0 78,0 0 78,0 0 78,0 0 78,0 0 94,0 0 94,0 0 94,0 0 94,-11 12 94,11-12 109,0 0 109,0 0 109,0 0 125,0 0 125,0 0 125,0 0 125,14 8 125,-14-8 141,15 0 141,-15 0 141,26 4 141,-9-4 156,3 0 156,11 0 156,2 0 156,2 0 172,-3 0 172,-1 0 172,2 0 172,0 2 187,0-2 187,-5 0 187,-4 2 187,9-2 203,-6 0 203,-3-2 203,-4 2 203,-1 0 219,1 0 219,0 0 219,-3 0 219,1 2 234,-3-2 234,-5 0 234,-10 0 234,25 0 250,-19-2 250,-6 2 250,20 0 250,-20 0 250,18-2 266,-18 2 266,13 0 266,-13 0 281,12 0 281,-12 0 281,0 0 281,12-4 281,-12 4 297,0 0 297,9-4 297,-9 4 297,0 0 312,6-6 312,-6 6 312,0 0 312,5-4 328,-5 4 328,0 0 328,0 0 328,0 0 344</inkml:trace>
  <inkml:trace contextRef="#ctx0" brushRef="#br0">9949 8107 0,'20'0'0,"-3"-2"0,-3 2 16,-4 0 16,-10 0 16,21 0 16,-21 0 16,12-2 31,-12 2 31,11 0 31,-11 0 47,0 0 47,0 0 47,14-2 47,-14 2 47,0 0 63,0 0 63,0 0 63,0 0 63,0 0 78,0 0 78,0 0 78</inkml:trace>
  <inkml:trace contextRef="#ctx0" brushRef="#br0">5671 5633 0,'0'0'16,"0"0"16,-11-6 16,11 6 16,0 0 32,0 0 32,0 0 32,-8-4 32,8 4 47,0 0 47,0 0 47,0 0 47,0 0 63,0 0 63,0 0 63,-12-4 63,12 4 79,0 0 79,0 0 79,0 0 79,0 0 79,0 0 94,0 0 94,0 0 94,0 0 94,0 0 110,0 0 110,0 0 110,0 0 125,0 0 125,0 0 125,24-8 125,-7 4 125,1 1 141,2 0 141,13-3 141,0 3 141,-2-2 157,1 4 157,-5-3 157,6 0 157,-3 0 172,5 4 172,-8-4 172,6 2 172,-1 0 188,1 0 188,0 2 188,-7 0 188,9 0 204,-8 0 204,8 2 204,-7 0 204,-6-2 219,0 2 219,16 2 219,-4 0 219,-1 0 235,2 0 235,2-1 235,2 2 235,-1-4 250,4 5 250,-3 0 250,5 0 250,-3 0 266,3 0 266,4 2 266,-4-4 266,2 3 282,-2 0 282,-4-1 282,3-1 282,-1 2 282,-2-4 297,-3 1 297,-2 0 297,0 0 297,-5 0 313,-1-2 313,-7 0 313,-3 0 313,3 0 329,0 0 329,-1-2 329,-2 0 329,-1 0 344,1 0 344,-19 0 344,36-2 344,-24 2 360,-12 0 360,25-2 360,-25 2 360,17-2 360,-17 2 375,18-4 375,-18 4 375,14-2 391,-14 2 391,14-2 391,-14 2 391,0 0 407,0 0 407,17-4 407,-17 4 407,0 0 407,0 0 422,14-1 422,-14 1 422,0 0 422,0 0 438,0 0 438,0 0 438,0 0 438,12-5 454,-12 5 454,0 0 454,0 0 454,0 0 469,0 0 469,0 0 469,0 0 469,0 0 485,0 0 485,0 0 485,0 0 485,16-2 500,-16 2 500,0 0 500,0 0 500,0 0 516,0 0 516,0 0 516,0 0 516</inkml:trace>
  <inkml:trace contextRef="#ctx0" brushRef="#br0">12322 9618 0,'-5'-6'0,"5"6"0,0 0 0,0 0 15,-6-4 15,6 4 15,0 0 15,0 0 15,0 0 31,0 0 31,0 0 31,-10-6 31,10 6 47,0 0 47,0 0 47,0 0 62,0 0 62,0 0 62,0 0 62,0 0 62,-6-4 78,6 4 78,0 0 78,0 0 78,0 0 93,0 0 93</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29181 9654 0,'0'0'0,"0"0"0,0 0 16,0 0 16,0 0 16,0 0 16,0 0 32,-3-7 32,3 7 32,0 0 32,0 0 47,0 0 47,0 0 47,0 0 47,0 0 63,0 0 63,0 0 63,0 0 63,0 0 79,-2-5 79,2 5 79,0 0 79,0 0 94,0 0 94,0 0 94,0 0 94,0 0 110,0 0 110,0 0 110,0 0 110,0 0 125,0 0 125,0 0 125,0 0 125,0 0 125,0 0 141,0 0 141,0 0 141,0 0 141,0 0 157,0 0 157,0 0 157,0 0 157,0 0 172,0 0 172,0 0 172,0 0 172,0 0 188,0 0 188,0 0 188,0 0 188,0 0 204,0 0 204,0 0 204,0 0 204,0 0 219,0 0 219,0 0 219,0 0 219,0 0 235,0 0 235,9 27 235,-5-13 235,1 2 235,-3-1 250,2 5 250,0-2 250,1 0 250,-2 1 266,5 11 266,-6-2 266,5 1 282,-1-7 282,-6-2 282,4 0 282,-2-2 282,-2-1 297,3-1 297,0 3 297,-1 1 297,-2-2 313,2 0 313,-2 0 313,0 1 313,0-3 329,0 2 329,0-3 329,0 2 329,0-4 344,0-1 344,-2-2 344,2-2 344,0-2 360,0 2 360,0-8 360,0 9 360,0-9 375,0 7 375,0-7 375,0 0 375,0 0 391,0 10 391,0-10 391,0 0 391,0 0 391,0 0 407</inkml:trace>
  <inkml:trace contextRef="#ctx0" brushRef="#br0">29189 9705 0,'0'0'16,"0"0"16,0 0 16,0 0 16,0 0 32,0 0 32,0 0 32,0 0 32,0 0 32,0 0 47,0 0 47,0 0 47,9-12 63,-9 12 63,11-6 63,-4 2 63,-1 0 63,3 0 79,1 0 79,-2-2 79,2 3 79,-3-2 94,4 2 94,-4-2 94,1 2 94,1-1 110,-9 4 110,13-8 110,-6 6 110,-7 2 125,10-4 125,0 2 125,-10 2 125,15-2 141,-15 2 141,13-4 141,-4 4 141,-9 0 141,12-2 157,-12 2 157,12 0 157,-4-2 157,-8 2 172,15 0 172,-15 0 172,14 2 172,-14-2 188,0 0 188</inkml:trace>
  <inkml:trace contextRef="#ctx0" brushRef="#br0">29279 9951 0,'0'0'0,"0"0"0,22 2 15,-22-2 15,15-2 15,-15 2 15,17-5 31,-5 2 31,5-2 31,1 1 31,-3-2 47,3 0 47,0 2 47,1-2 47,-6 2 62,0-2 62,5 0 62,-5 2 62,-3 0 78,0 0 78,0 1 78,-3-2 78</inkml:trace>
  <inkml:trace contextRef="#ctx0" brushRef="#br0">29787 9522 0,'-8'21'0,"1"-3"0,1 0 0,3 0 15,1-3 15,-1 3 15,6 1 15,-3-3 31,5 4 31,1-2 31,-2 0 31,3 0 47,3-1 47,0-1 47,0 0 47,1-3 62,1 2 62,-2-2 62,4-3 62,-1 2 78,2-2 78,-4-2 78,0-3 78,0-1 93,-2 0 93,1-2 93,-10-2 93,18 0 93,-1-3 109</inkml:trace>
  <inkml:trace contextRef="#ctx0" brushRef="#br0">30107 9685 0,'0'0'0,"0"0"0,0 0 16,0 0 16,0 0 16,-7-6 16,7 6 16,0 0 31,0 0 31,0 0 31,0 0 31,22-12 47,-15 9 47,4-2 47,8 0 47,1-2 63,1 0 63,-5 3 63,5-2 63,-5 2 78,2-2 78,-1 2 78,-3 0 78,-1 0 94</inkml:trace>
  <inkml:trace contextRef="#ctx0" brushRef="#br0">30748 9437 0,'0'0'0,"0"0"0,0 0 15,0 0 15,0 0 15,0 0 15,6 17 31,-6-17 31,-10 26 31,2-9 31,-1 0 31,-2 0 47,0-1 47,1-1 47,-2 2 62,-1-2 62,5-1 62,-4 0 62,-1 0 62,0-1 78,-2 0 78,1-4 78,4 1 78,-1-4 94,1 0 94,2-2 94,0 0 109,8-4 109,-18 4 109,18-4 109,-13 0 109,13 0 125,0 0 125,-16-8 125,14 2 125,2 6 140,-9-14 140,7 8 140,2 6 140,-4-12 156,4 12 156,0-12 156,0 12 156,-2-7 172,2 7 172,0 0 172,0-12 172,0 12 187,0 0 187,0 0 187,4-6 187,-4 6 187,0 0 203,0 0 203,0 0 203,0 0 219,33 8 219,-33-8 219,18 6 219,-7-2 219,-3 0 234,4-1 234,-2-1 234,-1 3 234,6 0 250,-2 0 250,5-2 250,-5-1 250,1 0 265,-14-2 265,23 0 265,-23 0 265,18 0 281,-12-4 281,-6 4 281,18-5 281,-9 2 297,-3-2 297,0 0 297,0 0 297,-6 5 312,8-12 312,-4 6 312,1 0 312,-3 0 328,-2 6 328,6-12 328,-6 7 328,4-2 328,-4 7 344,3-11 344,-3 4 344,0 0 344,3 1 359,-3-2 359,0 8 359,2-14 375,-4 6 375,2 2 375,0 6 375,0-13 375,-3 5 390,0 0 390,1 0 390,0 0 390,0 2 406,-2-2 406,-1 0 406,5 8 406,-8-14 422,4 9 422,2-2 422,2 7 422,-8-7 437,8 7 437,-6-8 437,6 8 437,0 0 453,0 0 453,0 0 453,0 0 453</inkml:trace>
  <inkml:trace contextRef="#ctx0" brushRef="#br0">31038 9634 0,'-6'13'0,"-4"2"16,4-6 16,0 1 16,-3-4 16,2 4 31,-2-2 31,3 0 31,-2-2 31,0 1 31,4-1 47,-2 1 47,6-7 47,-11 13 47,7-7 63,-1-2 63,-2 0 63,7-4 63</inkml:trace>
  <inkml:trace contextRef="#ctx0" brushRef="#br0">31298 9370 0,'10'-3'0,"-10"3"0,0 0 0,0 0 16,0 0 16,0 0 16,0 0 16,0 0 31,8-4 31,-8 4 31,0 0 31,0 0 47,0 0 47,7-3 47,-7 3 47,0 0 47,0 0 63,8-6 63,-8 6 63,0 0 63,6-4 78,-6 4 78,0 0 78,8-6 94,-8 6 94,0 0 94,6-4 94,-6 4 94,18 2 110,-18-2 110,15 2 110,-6 2 125,-2 2 125,1 0 125,-1 1 125,1 7 141,2 0 141,-2 2 141,-6 2 141,0-5 141,1 3 156,-6 0 156,1 0 156,-2-2 156,-4-3 172,0 3 172,0-2 172,-1 0 172,-4-4 188,4 0 188,-1-5 188,0 4 188,2-6 203,-1 1 203,9-2 203,-18-2 203,18 2 219,-10-5 219,3-1 219,5-1 219,0-2 235,2 1 235,2-8 235,0 1 235,0-2 250,5 2 250,-3 3 250,2 2 250,0 0 250,2 5 266,3-8 266,-1 6 266,2 1 266,-2 2 281,-1 2 281,-9 2 281,20 0 281,-20 0 297,20 6 297,-5 0 297,1 1 297,-6-2 313,4 3 313,-1-1 313,5 1 313,-6-2 328,-3 2 328,0-2 328,6 2 328,-4-2 344,2-3 344,-2 4 344,7-4 344,-3 4 360,-1-6 360,-2 3 360,-1-1 360,-11-3 375,20 0 375,-20 0 375,20-3 375,-20 3 391,17-5 391,-8 1 391,-9 4 391,11-8 406,-7 2 406,-4 6 406,5-12 406,-3 4 406,0-2 422,-2 10 422,-2-16 422,0 8 438,-1-2 438,1 1 438,-2 1 438,0-2 438,2 2 453,-3 0 453,-2 0 453,1 0 453,2-2 469,-3 5 469,3-1 469,-10-8 469,4 4 485</inkml:trace>
  <inkml:trace contextRef="#ctx0" brushRef="#br0">31879 9269 0,'16'24'15,"-1"1"15,-1 3 15,-2-1 15,-5 1 31,4 1 31,-7-5 31,-1 6 31,-6-7 46,1-1 46,-7 8 46,0 0 46,-5-3 62,-4-1 62,-5 1 62,-3 1 62,-5-1 78,-21 11 78,8-9 78,-19 1 78,1-2 78,-14-4 93</inkml:trace>
  <inkml:trace contextRef="#ctx0" brushRef="#br0">28734 10026 0,'-11'-6'0,"11"6"0,0 0 0,0 0 0,0 0 15,0 0 15,0-9 15,0 9 31,0 0 31,11-12 31,-5 8 31,0-2 46,6 2 46,3-6 46,3 0 46,-1 1 46,3 1 62,8-4 62,5 2 62,-9 4 62,-5 0 78,2 2 78,-6 0 78,0 0 78,-1 4 93,-14 0 93,17 2 93,-17-2 93,10 6 109,-10-6 109</inkml:trace>
  <inkml:trace contextRef="#ctx0" brushRef="#br0">28863 10188 0,'0'0'0,"0"0"0,0 0 16,0 0 16,37-13 16,-37 13 16,26-8 31,-8 4 31,-1-1 31,1 2 31,0 1 47,-3-1 47,-3 3 47,0-3 47,-12 3 62</inkml:trace>
  <inkml:trace contextRef="#ctx0" brushRef="#br0">28065 9874 0,'0'0'0,"-6"-3"16,6 3 16,0 0 16,0 0 16,0 0 31,0 0 31,0 0 31,8 35 31,-2-19 47,0 13 47,2-5 47,3 4 47,-4-6 63,2 7 63,1-1 63,2-3 63,-4-3 78,1-4 78,-1-2 78,2-1 78,0-1 78,-1 0 94,3 0 94,-4-4 94,3 3 110,-2-3 110,0-2 110,-3-2 110,2-4 110,-8-2 125,18 2 125,-18-2 125,27-8 125,-14-2 141,2-3 141</inkml:trace>
  <inkml:trace contextRef="#ctx0" brushRef="#br0">28416 10090 0,'4'-22'0,"3"2"16,-3 2 16,-2 4 16,0-3 16,3 3 32,-5-4 32,3 4 32,1-1 32,-4-1 32,2 4 47,-2 0 47,2 0 47,-2 4 63,2-1 63,-2 1 63,2 0 63,-2 8 79,3-14 79,-3 8 79,0 6 79,2-10 94,-2 10 94,0 0 94,0-7 94,0 7 110,0 0 110,0 0 110,0 0 110,0 0 110,0 0 125,0 0 125,-15 33 125,5-17 125,2 0 141,-1 1 141,-4 9 141,4-2 141,-1 5 157,-2-1 157,8 0 157,0 3 157,-3-2 172,7 5 172,0 2 172,2-1 172,3 0 188,1-1 188,3-4 188</inkml:trace>
  <inkml:trace contextRef="#ctx0" brushRef="#br0">30734 10285 0,'-16'-12'0,"3"2"0,3-2 0,-4 4 0,-1-5 16,-3 3 16,1 0 16,-12-4 16,1 4 32,-9 2 32,1 5 32,3 0 32,-8 3 47,2 3 47,-1 0 47,-2 3 47,-3 2 63,-22 8 63,18-4 63,-15 8 63,-4 1 78,2-1 78,4 1 78,-3 4 78,1-2 94,3 4 94,-5 1 94,21-6 94,-14 5 110,12-5 110,6-2 110,2 3 110,-18 9 110,12-6 125,8-4 125,-4 1 125,4 1 125,1 3 141,1 1 141,-15 15 141,14-9 157,6-4 157,-1 1 157,0 1 157,4 1 157,-9 18 172,-1 1 172,0-1 172,8-12 172,-3 17 188,-3 1 188,2-2 188,2-1 188,9-13 203,0-4 203,-7 17 203,4-11 203,5-6 219,0 1 219,-2-1 219,-6 17 219,6-11 235,4-7 235,1 1 235,-10 20 235,5-11 250,1 9 250,1-7 250,4 9 250,-1 2 266,7-12 266,0-5 266,-3 17 266,2 2 266,2 0 282,1-11 282,6 15 282,2-2 297,-2 0 297,2-2 297,2-12 297,0 11 313,0-13 313,4-4 313,3 17 313,7-1 313,-4 0 328,4 0 328,-3-12 328,7 11 328,-5-11 344,5 12 344,4-2 344,-7-11 344,12 9 360,-5 2 360,2 0 360,1-2 360,-3 5 375,2-3 375,-2 4 375,2 4 375,5 2 375,-9-2 391,7 1 391,-1 1 391,1-6 391,-4 0 407,2 0 407,10-2 407,-7 2 422,1-7 422,5-3 422,-5 2 422,12-2 422,-6 3 438,0-16 438,5 7 438,-5-10 438,-4-8 453,16 17 453,-8-14 453,-4-4 453,16 11 469,-12-7 469,-4-5 469,20 15 469,-2-7 485,-10-7 485,11 7 485,-7-9 485,-10-3 500,22 11 500,0-2 500,1-5 500,-1-1 516,-12-6 516,-6-2 516,21 1 516,-9-5 532,10 0 532,-12-4 532,17 2 532,-5-6 547,-10-2 547,11-4 547,-11-6 547,-12 2 563,26-4 563,-15 3 563,-12 0 563,4-3 563,17-9 578,-12 1 578,-12 0 578,6 0 578,20-11 594,-19 5 594,13-10 594,-15 9 594,16-15 610,0 7 610,-5-1 610,2 1 610,-2-1 625,-12 7 625,-5-1 625,4 5 625,15-15 641,2 4 641,-16 7 641,-6 5 641,0 1 657,4-1 657,-4-2 657,0 3 657,-2-1 672,-3 0 672,-1 0 672,0-2 672,-1 1 672,-1 1 688,-5-2 688,3 1 688,-3-1 688,-1-2 703,4 1 703,-7-5 703,2 3 703,-5-3 719,3-2 719,2-3 719,-5 2 719,-1-3 735,-1 0 735,-1-3 735,7-20 735,-10 13 750,0 9 750,-3-1 750,0-1 750,-4 0 766,4-3 766,-3 1 766,3 1 766,-3 1 782,0-3 782,-3 1 782,4 2 782,-2-3 797,1-1 797,-3 1 797,2-19 797,1 14 813,-3 7 813,3 1 813,-5-1 813,0-3 828,-5 4 828,5-3 828,-7 1 828,1-1 828,-3 3 844,3-1 844,-8 1 844,3-1 844,1 1 860,-4 0 860,1 3 860,0-3 860,-2 3 875,3 2 875,-3-1 875,3 1 875,0 1 891,-1-2 891,-2 1 891,2 2 891,1-1 907,2 1 907,-3-4 907,1 3 907,0-1 922,1-1 922,-3-2 922,2-1 922,-4 1 938,3-3 938,-3 3 938,1-3 938,-3 1 938,1-1 953,0 1 953,0 2 953,-3-1 953,2 0 969,-2 1 969,-2 3 969,4-1 969,-3 5 985,-1-2 985,0-1 985,-5 4 985,4-3 1000,-3 2 1000,3-1 1000,-5 1 1000,3 1 1016,-3-1 1016,3 5 1016,0-1 1016,1 0 1032,0 5 1032,2-7 1032,-2 4 1032,2 0 1047,0 1 1047,0-1 1047,0 0 1047,0 5 1063,5-1 1063,-1 4 1063,-4-6 1063,3 7 1078,3-1 1078,-10-6 1078,7 6 1078,1 1 1094,3 3 1094,-1-2 1094,-8-6 1094,5 5 1094,3 1 1110,1 0 1110,-1 2 1110,1 0 1110,-1-2 1125,2 3 1125,-9-9 1125,3 4 1125,1 2 1141,-5-3 1141,4 2 1141,3 2 1141,-10-5 1157,5 4 1157,3 2 1157,1 2 1157,-2-1 1172,-6-5 1172,4 2 1172,2 6 1172,3-1 1188,-3 0 1188,2 1 1188,4 3 1188,-7-1 1203,5 0 1203,0 0 1203,1 0 1203,15 6 1203,-27-6 1219,16 2 1219,11 4 1219,-21-4 1219,21 4 1235,-20-4 1235,20 4 1235,-17-3 1235,17 3 1250,-20-5 1250,20 5 1250,-18-4 1250,18 4 1266,-17-6 1266,17 6 1266,-18-5 1266,18 5 1282,-15-8 1282,15 8 1282,-18-8 1282,18 8 1297,-17-10 1297,17 10 1297,-20-10 1297,20 10 1313,-18-10 1313,14 4 1313,4 6 1313,-15-10 1328,15 10 1328,-18-10 1328,12 3 1328,6 7 1344,-16-8 1344,16 8 1344,-15-10 1344,15 10 1360,-14-10 1360,14 10 1360,-13-10 1360,13 10 1360,-10-8 1375,10 8 1375,-14-7 1375,14 7 1375,-13-7 1391,13 7 1391,-13-8 1391,13 8 1391,-15-7 1407,15 7 1407,-9-8 1407,9 8 1407,-16-8 1422,16 8 1422,-12-8 1422,12 8 1422,-14-10 1438,14 10 1438,-13-6 1438,13 6 1438,0 0 1453,0 0 1453,-18-4 1453,18 4 1453,0 0 1469,0 0 1469,-26 16 1469</inkml:trace>
  <inkml:trace contextRef="#ctx0" brushRef="#br0">30169 11510 0,'-29'20'0,"20"-2"0,-6 15 0,-1 4 15,-5 23 15,-3 1 15,-3 4 15,9-2 31,3 2 31,0-4 31,2-2 31,4-11 31,0-11 47,3 3 47,3-5 47,3 1 47,0-1 62,0-3 62,3-3 62,-1-7 62,-2-4 78,7-2 78,-5-5 78,2-1 78,1 0 94,3-2 94,-2 0 94,4-2 109,-2-2 109,1 0 109,-9-4 109,20 2 109,-3-2 125,-3-4 125,3-2 125,1-2 125,6-12 140,-9 3 140,7-5 140,-6-6 140,-1-1 156,-3-1 156,-2-1 156,-4-3 156,3 1 172,-7-1 172,0 1 172,-4-3 172,2 4 187,-7-1 187,1 1 187,0 3 187,-6 3 187,1 4 203,1 5 203,-2-1 203,2 2 203,-4 0 219,1 2 219,3-1 219,-6 1 219,5 4 234,0-2 234,-4 0 234,6 2 234,0 0 250,0 0 250,3 5 250,0-1 250,-2-2 265,2 4 265,2-4 265,-3 2 265,7 6 281,-10-12 281,4 9 281,6 3 281,-6-10 297,6 10 297,-6-6 297,6 6 297,0 0 312,0 0 312,0 0 312,2-10 312,-2 10 328,0 0 328,18-6 328,-1 2 328,-1-2 328,3 0 344,1-4 344</inkml:trace>
  <inkml:trace contextRef="#ctx0" brushRef="#br0">30376 11401 0,'8'-10'0,"-8"10"16,0 0 16,2-9 16,-2 9 16,0 0 31,0 0 31,0 0 31,0 0 31,0 0 31,0 0 47,0 0 47,0 0 47,0 31 63,-6 3 63,0 0 63,2 3 63,0 1 78,-3 1 78,5 0 78,0 0 78,0 3 78,2-4 94,4-1 94,-6-2 94,2-1 94,0-3 109,0-6 109,2-4 109,-2-3 109,0 0 125,0-1 125,0 1 125,0-4 125,-2-4 141,2 0 141,0-4 141,0-6 141,-2 13 156,2-13 156,0 0 156,0 0 156</inkml:trace>
  <inkml:trace contextRef="#ctx0" brushRef="#br0">30276 11784 0,'0'-8'0,"0"8"0,-2-16 0,2 9 16,0 7 16,2-14 16,-2 6 16,2 2 16,2-2 32,0 2 32,2-2 32,-6 8 32,10-12 47,-4 6 47,-6 6 47,16-9 47,-5 5 63,-11 4 63,26-6 63,-13 4 63,5 0 79,-1 2 79,1 0 79,2 0 79,-7 0 94,-1 2 94</inkml:trace>
  <inkml:trace contextRef="#ctx0" brushRef="#br0">30637 11690 0,'0'0'0,"0"0"0,9 9 16,-5-3 16,0 2 16,4 8 16,-2-4 32,-2 5 32,1-3 32,-1 4 32,0-4 47,1 2 47,0-3 47,-3-3 47,0 0 47,2 0 63,-4-2 63,2-2 63,-2-6 78,4 13 78,-2-6 78,-2-7 78,3 8 94,-3-8 94,0 0 94,0 0 94,2 7 94,-2-7 110,0 0 110,0 0 110,0 0 110,0 0 125,7-27 125,-3 11 125,3 2 125,-3-1 141,2-1 141,4-2 141,-4 4 141,0-2 157,5 0 157,-4 1 157,4-1 157,-3 4 172,1-4 172,3 5 172,-4-3 172,4 4 188,-6 0 188,-2 2 188,3 2 188,-7 6 203,10-8 203,-2 4 203,-8 4 203,8-4 203,-8 4 219,0 0 219,0 0 219,0 0 219,20 8 235,-20-8 235,9 12 235,-7-6 235,2 2 250,-2 0 250,0 0 250,2-1 250,-1 3 266,-1-2 266,-2 2 266,5-2 266,-1 2 282,-4 0 282,4-2 282,-2 0 282,1 0 297,3 1 297,-2-5 297,1 2 297,4 0 313,-9-6 313,11 4 313,-11-4 313,0 0 328,22-8 328,-14 6 328,4-10 328,1 0 344,-5-3 344,1 1 344,-2 2 344,-1-2 360,-2 4 360,1 0 360,-3 0 360,0 5 360,0-5 375,-2 10 375,3-14 375,-3 14 375,-3-10 391,3 10 391,-4-8 391,4 8 391,0 0 407,-9-3 407,9 3 407,0 0 407,0 0 422,0 0 422,0 0 422,0 0 422,-12 17 438,12-17 438,6 16 438,2 0 438,3-3 453,3 1 453,8 8 453,1-2 453,4 2 469,-3-3 469,-2-7 469,-5 2 469,-1-2 469,-3-2 485,0 0 485,0 0 485,-4-3 485,0 1 500,-5-2 500,1 0 500,-5-6 500,0 12 516,0-12 516,-9 13 516,-5 0 516,-3-2 532,-9 5 532,-7-1 532,0 2 547,-7-7 547,3 3 547</inkml:trace>
  <inkml:trace contextRef="#ctx0" brushRef="#br0">22650 12382 0,'0'0'16,"0"0"16,0 0 16,0 0 16,0 0 31,-2-8 31,2 8 31,0 0 31,0 0 47,0 0 47,0 0 47,0 0 47,0-8 47,0 8 63,0 0 63,0 0 63,0 0 78,0 0 78,0 0 78,2-8 78,-2 8 94,0 0 94,0 0 94,3-6 94,-3 6 94,0 0 110,2-9 110,-2 9 110,0-8 125,0 8 125,-2-9 125,2 9 125,-3-11 125,1 5 141,0 0 141,-5 0 141,3 0 141,-4 1 156,-2 2 156,-1-3 156,-9 5 156,-1 1 172,1 0 172,-13 7 172,0 1 172,3 2 188,-1 4 188,3 4 188,3-5 188,10 1 188,2 0 203,0 4 203,7-2 203,0-1 203,2 3 219,4 0 219,4 0 219,4 0 235,9 9 235,3-3 235,6-2 235,5-3 235,2 3 250,-1-4 250,3-5 250,0 3 250,0-2 266,0-4 266,-1-2 266,-1-1 266,-8 0 281,-5-4 281,-2 2 281,-5-3 281,1 1 297,-6-1 297,3 0 297,-11-2 297,13 4 297,-13-4 313,0 0 313,15 0 313,-15 0 328,0 0 328,0 0 328,0 0 328,0 0 344,14-6 344,-14 6 344,0 0 344,4-5 344,-4 5 360,0 0 360,2-7 360,-2 7 375,0 0 375,0 0 375,2-5 375,-2 5 375,0 0 391,0 0 391,0-8 391,0 8 391,0 0 406,0 0 406,0 0 406,0 0 406,0 0 422</inkml:trace>
  <inkml:trace contextRef="#ctx0" brushRef="#br0">23211 12011 0,'0'-6'0,"0"6"0,-7-8 0,7 8 16,-11-4 16,11 4 16,-14-1 16,14 1 31,-18 3 31,9 1 31,-7 8 31,4 0 47,-2 4 47,-5 9 47,3 3 47,3 2 63,-3 3 63,10 1 63,-2-1 63,5-1 78,1 1 78,4-3 78,3 1 78,3-3 78,4 2 94,1-3 94,1-5 94,4 4 94,2-3 109,-1-1 109,6 0 109,-7-7 109,8 5 125,-5-2 125,-3-4 125,1-1 125,-3-1 141,2-2 141,-5-2 141,2 2 141,3-2 156,-2 2 156,-6-4 156,1-3 156,0 2 172,-4-2 172,3 1 172,-10-4 172,18 6 188,-11-2 188,-7-4 188,18 6 188,-10-4 188,-8-2 203,11 2 203,-11-2 203,8 4 219,-8-4 219,0 0 219,0 0 219,14 2 234,-14-2 234,0 0 234,0 0 234,0 0 234,0 0 250,15 2 250,-15-2 250,0 0 250,0 0 266,0 0 266,0 0 266</inkml:trace>
  <inkml:trace contextRef="#ctx0" brushRef="#br0">23453 12388 0,'0'0'0,"0"0"0,-6-8 16,6 8 16,0 0 16,0 0 16,-4-6 31,4 6 31,0 0 31,0 0 31,0 0 31,0 0 47,18-4 47,-18 4 47,19 0 47,3 0 63,-4-2 63,1 2 63,1-2 63,3 2 78,9-4 78,-7 2 78,-6 0 78,3 2 94,-5 0 94,3 0 94,-2 0 94,-5-2 110,0 2 110</inkml:trace>
  <inkml:trace contextRef="#ctx0" brushRef="#br0">24190 12177 0,'3'7'16,"-3"1"16,0 2 16,0 0 16,0 8 31,-5-2 31,-2 2 31,-1-1 31,-1-1 47,-6 12 47,0-9 47,-1-3 47,-8 8 63,7-10 63,-1-1 63,3-3 63,-1-2 78,3 0 78,0-2 78,0-2 78,4 0 94,9-4 94,-18 0 94,18 0 94,0 0 109,-12-10 109,12 10 109,-2-13 109,-2 4 125,8 1 125,-4 8 125,4-17 125,-2 9 125,2 0 141,0 0 141,1 0 141,1 0 156,-1 2 156,2 1 156,-3-2 156,2 4 156,1-1 172,-7 4 172,17-4 172,-17 4 172,15-2 188,-5 2 188,-10 0 188,19 3 203,-10 0 203,8 3 203,1-3 203,-1 3 203,-1-2 219,3 0 219,-3 0 219,2-2 219,-1 0 234,-1 0 234,1 0 234,1 0 234,-6-2 250,-12 0 250,27 0 250,-17-2 250,-10 2 266,18-6 266,-9 4 266,-9 2 266,14-8 281,-8 4 281,0-2 281,-6 6 281,7-12 281,-3 7 297,1-1 297,-5 6 297,2-16 313,-2 10 313,0 6 313,-2-16 313,0 10 313,2 6 328,-10-12 328,6 7 328,0-1 328,0 0 344,4 6 344,-12-12 344,8 8 344,4 4 359,-4-10 359,4 10 359,-7-6 359,7 6 375,0 0 375,-6-6 375,6 6 375,-4-3 391,4 3 391,0 0 391,0 0 391,0 0 406,0 0 406,0 0 406</inkml:trace>
  <inkml:trace contextRef="#ctx0" brushRef="#br0">24574 12226 0,'4'10'0,"-4"-2"0,2 9 16,-2-1 16,-2 0 16,2 4 16,-4-4 31,4-1 31,-5 1 31,1 0 31,-3 0 31,5-2 47,0-4 47,0-1 47,-1 1 47,1-2 62,-2 0 62,0-2 62,0 0 62,4-6 78,-8 12 78,8-12 78,-6 2 78,6-2 94</inkml:trace>
  <inkml:trace contextRef="#ctx0" brushRef="#br0">24836 12035 0,'0'0'0,"0"0"0,0 0 15,0 0 15,0 0 15,14 19 15,-16-9 31,2 4 31,0 2 31,-2 2 31,-3-3 47,0 2 47,1-2 47,0 1 47,-3 0 62,1-1 62,-6 1 62,8-4 62,-4 2 78,1-3 78,-4 1 78,2-2 78,-1-4 78,0 0 93,2 0 93,1-2 93,7-4 93,-16 4 109,16-4 109,0 0 109,-17-2 109,17 2 125,0 0 125,0 0 125,-10-10 125,10 10 140,-8-8 140,8 8 140,-2-10 140,2 10 156,-4-8 156,4 8 156,0-8 156,0 8 172,0 0 172,2-11 172,-2 11 172,4-8 187,-4 8 187,0 0 187,5-8 187,-5 8 203,0 0 203,5-6 203,-5 6 203,0 0 218,4-6 218,-4 6 218,0 0 218,0 0 218,9-6 234,-9 6 234,0 0 234,0 0 234,6-6 250,-6 6 250,0 0 250,0 0 250,0 0 265,0 0 265,6-6 265,-6 6 265,0 0 281,0 0 281,0 0 281,6-8 281,-6 8 297,0 0 297,4-5 297,-4 5 297,0 0 312,4-8 312,-4 8 312,0 0 312,6-10 328,-6 10 328,0 0 328,3-6 328,-3 6 328,0 0 343,8-8 343,-8 8 343,7-4 343,-7 4 359,11-2 359,-11 2 359,0 0 359,22 0 375,-22 0 375,17 2 375,-17-2 375,18 4 390,-9 0 390,-9-4 390,15 8 390,-8-4 406,1 0 406,-8-4 406,16 8 406,-10-4 422,-6-4 422,13 8 422,-9-6 422,-4-2 437,12 5 437,-12-5 437,0 0 437,8 4 453,-8-4 453,0 0 453,14 4 453,-14-4 468,0 0 468,0 0 468,0 0 468,0 0 484,19-10 484,-19 10 484,12-8 484,-10 3 484,-2 5 500,6-12 500,-1 6 500,-1-2 500,-2 2 515,-2 6 515,4-14 515,-2 6 515,-2 8 531,2-13 531,-2 6 531,0 7 531,4-13 547,-2 7 547,-2 6 547,0-12 547,0 12 562,0-14 562,0 14 562,0-10 562,0 10 578,0-8 578,0 8 578,0 0 578,0-13 593,0 13 593,-2-8 593,2 8 593,0 0 593,-4-12 609,4 12 609,-4-8 609,4 8 609,-4-8 625,4 8 625,-6-8 625,6 8 625,-11-8 640,1 4 640,10 4 640,-12-6 640,12 6 656,-16-4 656,16 4 656,-17 0 656</inkml:trace>
  <inkml:trace contextRef="#ctx0" brushRef="#br0">24883 11739 0,'4'-10'16,"-4"10"16,8-10 16,0 8 16,-8 2 31,17-2 31,5 2 31,-2 4 31,13 2 47,2 2 47,2 2 47,-2 7 47,4-1 62,-1 2 62,1 3 62,-2 1 62,-4 4 78,-1 0 78,-3 2 78,-3 1 78,-1 2 94,-6-1 94,-1 2 94,-8-1 94,-2 3 109,-8-3 109,-6 1 109,2 2 109,-11-3 109,-3 1 125,-1 1 125,-7-1 125,-3-1 125,-23 15 141,-6-3 141,-1-4 141,-2-3 156,-9-2 156,-11 1 156,2-5 156,-4-7 156</inkml:trace>
  <inkml:trace contextRef="#ctx0" brushRef="#br0">21737 12493 0,'0'0'0,"-18"2"0,18-2 16,0 0 16,0 0 16,0 0 31,0 0 31,0 0 31,0 0 31,0 0 47,0 0 47,35-14 47,-15 8 47,11-2 63,-1 0 63,1 0 63,-5 2 63,-1 2 78,-6 2 78,1 2 78,0-2 78,-1 2 94,-3 0 94,1 2 94,-6 2 94,0 0 110,-11-4 110,13 4 110,-13-4 110</inkml:trace>
  <inkml:trace contextRef="#ctx0" brushRef="#br0">21825 12593 0,'0'0'0,"0"0"16,0 0 16,0 0 16,0 0 16,0 0 32,0 0 32,0 0 32,0 0 32,0 0 47,0 0 47,65-8 47,-46 4 47,24 0 63,-24 4 63,1 0 63,0-2 63,-3 2 78,-1 2 78,-16-2 78</inkml:trace>
  <inkml:trace contextRef="#ctx0" brushRef="#br0">20885 12552 0,'-3'16'15,"3"3"15,-2-1 15,4-3 15,-2 3 31,3 0 31,-1-2 31,2 2 31,0-1 47,1-1 47,4-2 47,-3 0 47,1 0 62,2-4 62,-3-3 62,1-1 62,1-2 78,-8-4 78,16 5 78,-16-5 78,22-3 93,-22 3 93,24-12 93,-9 2 93,2-1 109,-3-1 109,-1-4 109,-2 0 109,2-1 109,-4 1 125,-2 0 125,-1 0 125,-1-1 125,-3 2 140,2 2 140,-4 1 140,0 2 140,0 2 156,0-1 156,0 9 156,0-13 156,0 13 172,0-12 172,0 12 172,0-9 172,0 9 187,0 0 187,0 0 187,0 0 187,0 0 203,0 0 203,0 0 203,0 0 203,0 0 218,26 26 218,-15-13 218,3 1 218,5 9 218,5 2 234,0-4 234,-4-5 234,9 0 234,-1-1 250,-8-3 250,2-4 250,-3-2 250,1-2 265,0-2 265,1 0 265,1-2 265,-4-2 281,1 0 281,-1-2 281,-5-2 281,-3 0 297,0 1 297,-3-4 297,-1 1 297,1-3 312,-2-5 312,-3 0 312,-2 1 312,0-2 328,-5 0 328,1-1 328,-1 3 328,-4-3 343,3 0 343,0 2 343,-2 2 343,2 0 359,-2 1 359,-1-1 359,0 4 359,4-2 375,-3 4 375,4 0 375,-1 1 375,-2-1 375,3-1 390,0 4 390,-3-3 390,3 2 390,0 0 406,2 0 406,-4 0 406,6 6 406,-4-8 422,4 8 422,-6-8 422,6 8 422,-2-5 437,2 5 437,0 0 437,-7-8 437,7 8 453,0 0 453,0 0 453,0 0 453</inkml:trace>
  <inkml:trace contextRef="#ctx0" brushRef="#br0">23599 13013 0,'-17'4'15,"3"0"15,1 0 15,-1 0 15,2 2 31,-6 0 31,1 2 31,1-1 31,-1 3 47,-1 0 47,-10 2 47,6 0 47,0-2 62,4 0 62,1 0 62,-3 1 62,-6 5 78,5-2 78,0 0 78,3-3 78,-3 7 93,-5 2 93,4 0 93,-3-1 93,4 3 93,1-6 109,-4 6 109,7-2 109,-1-5 109,7 1 125,-5-2 125,-4 8 125,5-2 125,3-3 140,-2-1 140,3 0 140,0 0 140,-4 11 156,1-7 156,2 0 156,5-3 156,-3 1 172,2 0 172,-4 7 172,3-5 172,2 0 187,2-4 187,1 2 187,0-3 187,0 3 203,2-1 203,0 1 203,-1 0 203,1 0 218,2 2 218,-3-2 218,3 1 218,0-1 234,0 2 234,5 9 234,-2-1 234,-3-2 250,2 1 250,2 3 250,-2 0 250,0-7 250,4 7 265,1-7 265,-2-1 265,4 5 265,1 3 281,2-4 281,-4-3 281,3-3 281,-3-4 297,8 11 297,-3-5 297,5 2 297,-5-4 312,0-2 312,0-5 312,-1 3 312,0-2 328,1 2 328,3-2 328,-6-2 328,15 9 343,-7-3 343,-1-4 343,-4-2 343,0-1 359,3 1 359,-1 0 359,1 2 359,9 2 359,-5 1 375,-2-5 375,-3 0 375,3 0 390,-1 0 390,9 3 390,-4-1 390,-1-2 406,6 4 406,-5-4 406,-2-2 406,11 5 406,-7-3 422,4 0 422,4 0 422,-9-3 437,-1 1 437,-2-3 437,13 6 437,-2-3 437,-1-2 453,1 0 453,2 0 453,0-2 468,1-2 468,-1 4 468,0-5 468,2-1 468,-2 3 484,5-4 484,-3 1 484,0-2 484,2 2 500,0 3 500,0-5 500,-5 1 500,4-1 515,-1 2 515,4-2 515,-6 2 515,4-2 515,-4 0 531,3 0 531,-1 0 531,2 2 531,0-4 547,-4 2 547,0 0 547,4-4 562,-5 4 562,4-3 562,1 0 562,-2-1 562,2-2 578,0 4 578,1-3 578,-1 0 578,2-2 593,-4 3 593,6-4 593,-4 2 593,2-2 609,-2-2 609,2 0 609,1 3 609,-3-3 625,0 0 625,0 0 625,-1-2 625,-1 0 640,-2 1 640,2-1 640,-3 0 640,-1-2 656,0 2 656,-1-2 656,-1 1 656,0 1 672,-8-2 672,7 0 672,1-4 672,-7 4 687,-2 4 687,7-7 687,-4-1 687,3-4 703,-6 7 703,7-1 703,-8 0 703,-3 2 718,8-5 718,-5 3 718,8-6 718,-7 5 718,1-5 734,3 0 734,3-2 734,-5 2 750,-1 1 750,1-3 750,-2 0 750,-1 1 750,1-3 765,-6 7 765,3-7 765,-3 4 765,-6 4 781,3 2 781,-5-1 781,6-13 781,-8 7 797,2 5 797,-3 2 797,-1-2 797,0 0 812,-2 1 812,-2-11 812,-3 3 812,3 7 828,-2 0 828,0 2 828,-6-1 828,2 2 828,-3-2 843,3 1 843,-4 0 843,4 0 843,-3 1 859,-3-1 859,4 2 859,-2-1 859,-5-10 875,1 6 875,2 3 875,0 0 875,1 2 890,3 1 890,-2-5 890,-1 4 890,0-3 906,2 0 906,-2 4 906,0-3 906,0 0 922,-7-5 922,3 1 922,1 6 922,1 0 937,-1 3 937,-1-4 937,-5-6 937,0 7 953,2 0 953,3 3 953,-10-6 953,-1 0 968,6 5 968,3-2 968,-1 4 968,-9-7 968,0-1 984,1 2 984,5-2 984,-6 3 984,3-3 1000,1 6 1000,5 0 1000,-8-4 1000,6 4 1015,2 1 1015,0 1 1015,1 0 1015,-7-4 1031,1 2 1031,9 4 1031,-2-2 1031,-3 0 1047,5 1 1047,-2-1 1047,1 2 1047,-1-2 1062,-2 2 1062,-8-2 1062,4 0 1062,2 3 1078,4 1 1078,1-2 1078,-3 2 1078,0-2 1078,-8 0 1093,-1 0 1093,9 2 1093,0 1 1093,1-2 1109,-3-1 1109,-9 1 1109,1-3 1109,5 2 1125,4 0 1125,1 2 1125,-2 0 1125,3-1 1140,-1 4 1140,-3-4 1140,4 1 1140,-1 0 1156,0 2 1156,3-2 1156,-1 2 1156,1-2 1172,-3 2 1172,2-2 1172,4 4 1172,-4-2 1187,1 0 1187,-3 1 1187,3 0 1187,-1-1 1203,-2 2 1203,-2 1 1203,2 1 1203,0-3 1218,-1 1 1218,-10 2 1218,5 0 1218,2 0 1234,3 2 1234,0-2 1234,-1 0 1234,2 3 1250,1-3 1250,-1 0 1250,0 0 1250,1 0 1250,1 1 1265,-1-1 1265,19 0 1265,-31-1 1265,17 2 1281,14-1 1281,-22 0 1281,22 0 1281,-19 0 1297,19 0 1297,-22 2 1297,22-2 1297,-19 4 1312,1-1 1312,4-2 1312,-3 3 1312,3 0 1328,-3 0 1328,0 2 1328,0-4 1328,1 4 1343,-1 0 1343,-1 1 1343,1-2 1343,-1 2 1343,3 3 1359,-1-2 1359,-4 0 1359,5-2 1359,-3 6 1375,4-4 1375,-4 0 1375,3 0 1375,3-1 1390,2-1 1390,-1-2 1390,4 2 1390,7-6 1406,-17 10 1406,10-6 1406,7-4 1406,-13 10 1422,6-4 1422,7-6 1422,-10 8 1422,2-2 1437,8-6 1437,-10 7 1437,10-7 1437,-11 8 1453,11-8 1453,-12 6 1453,12-6 1453,-8 6 1468,8-6 1468,0 0 1468,-11 8 1468,11-8 1484,-9 4 1484,9-4 1484,-9 6 1484,9-6 1484,0 0 1500,-14 10 1500,14-10 1500,-12 8 1500,6-4 1515,-1 1 1515,7-5 1515,-16 10 1515,10-4 1531,0 0 1531,-1 2 1531,7-8 1531,-15 12 1547,8-6 1547,-1 0 1547,8-6 1547,-12 11 1562,6-6 1562,6-5 1562,-11 10 1562,11-10 1578,-8 7 1578,8-7 1578,-8 6 1578,8-6 1593,0 0 1593,-10 8 1593,10-8 1593,0 0 1593,-9 6 1609,9-6 1609,0 0 1609,0 0 1609,-14 4 1625,14-4 1625,0 0 1625,0 0 1625,-10 6 1640,10-6 1640,-11 12 1640,4-4 1640,-2 7 1656,-7 11 1656,0-8 1656</inkml:trace>
  <inkml:trace contextRef="#ctx0" brushRef="#br0">27334 13076 0,'0'0'16,"-5"-10"16,3 7 16,2 3 16,-4-9 31,4 9 31,-7-7 31,3 1 31,4 6 47,-14-6 47,8 2 47,-3 2 47,1 0 63,-10 2 63,-4 0 63,3 4 63,-1 2 78,-17 6 78,-6 3 78,4 3 78,-4 0 94,4 3 94,-4 1 94,6 2 94,0-2 109,5 2 109,1-3 109,2 1 109,5 0 109,6-5 125,5-1 125,5 0 125,1-4 125,2-3 141,3 3 141,2-4 141,4 0 141,2-2 156,6 6 156,3-2 156,3-2 156,13 2 172,2-2 172,-1-3 172,3 0 172,0-4 188,3 1 188,-1-2 188,0 2 188,-2-4 203,2 2 203,-1-3 203,-1-2 203,-4 3 219,4-3 219,-9 0 219,-3 2 219,-5-3 234,5 4 234,-4-6 234,-1 4 234,0-2 250,-1 2 250,-7 0 250,0 0 250,0 2 266,-3-4 266,-7 6 266,9-4 266,-9 4 266,0 0 281,0 0 281</inkml:trace>
  <inkml:trace contextRef="#ctx0" brushRef="#br0">26913 13765 0,'0'0'0,"0"0"15,0 0 15,0 0 15,0 0 15,0 0 15,42 4 31,-20-6 31,11-2 31,-1-4 31,3 0 46,0 0 46,3-2 46,-1-2 46,0 1 62,0 1 62,6 0 62,-6-2 62,-5 2 78,1 0 78,2 3 78,-4-1 78,-7 0 93,-7 2 93,-1 2 93,-3 2 93,-2-2 93,-2 0 109,-9 4 109,12-2 109,-12 2 109,10-4 125,-10 4 125,0 0 125,10-4 140,-10 4 140,0 0 140,0 0 140,0 0 140,0 0 156,13-2 156,-13 2 156,0 0 156,0 0 171,0 0 171,0 0 171,0 0 171</inkml:trace>
  <inkml:trace contextRef="#ctx0" brushRef="#br0">2959 10259 0,'0'0'16,"0"0"16,0 0 16,0 0 16,0 0 31,0 0 31,0 0 31,0 0 31,0 0 47,0 0 47,0 0 47,0 0 47,0 0 47,0 0 63,0 0 63,0 0 63,0 0 78,-20-14 78,20 14 78,0 0 78,-4-13 94,4 13 94,-5-16 94,3 8 94,0 0 110,0 0 110,0-2 110,-2-5 110,-1 5 125,3 0 125,-3 4 125,3-4 125,2 10 125,-4-10 141,4 10 141,-5-8 141,5 8 141,0 0 156,0 0 156,0 0 156,0 0 156,0 0 172,0 0 172,-30 28 172,23-12 172,-4 13 188,2-1 188,1 1 188,4-1 188,-1 3 203,-2-1 203,5 0 203,0 0 203,4 1 203,0-10 219,3 1 219,-3-4 219,5 0 219,-3-1 235,4-1 235,-1 0 235,4-2 250,2-2 250,-1 0 250,0-5 250,4 1 250,-1 0 266,1-4 266,-1 0 266,-2-2 266,4 0 281,-6-2 281,-11 0 281,24-4 281,-15 0 297,0 0 297,0 1 297,-3-5 297,1 1 313,0 0 313,-3-9 313,2 2 313,1-2 328,-3 1 328,-2-3 328,-2 2 328,2 0 344,-2 4 344,0-1 344,-2 4 344,2 0 360,-2 1 360,2 8 360,-2-12 360,2 12 375,0-8 375,0 8 375,0 0 375,0 0 391,0 0 391,0 0 391,0 0 391,0 0 406,-29 28 406,25-12 406,0 4 406,2-1 406,-2 11 422,4-1 422,0-7 422,4 0 422,-2-4 438,4 1 438,2-3 438,0 0 438,1 0 453,3-3 453,2 1 453,1-2 453,1-2 469,-1-4 469,0-1 469,2-3 469,3 1 485,-2-3 485,1-3 485,-1 0 485,-3-7 500,3-2 500,4-10 500,-9 4 500,5-9 516,-3 1 516,-4-3 516,-4-3 516,-3-3 516,-2-1 531,-4 2 531,-2-1 531,-3-2 531,0 1 547,-1 0 547,-3 3 547,2 6 547,-4-1 563,4 6 563,2 6 563,3 2 563,0 2 578,-3 4 578,7-1 578,0 9 578,-4-10 594,4 10 594,-6-8 594,6 8 594,0 0 610,0 0 610,0 0 610,0 0 610,0 0 625,-6 27 625,12-9 625,-2 16 625,0-1 641,-2 3 641,7 0 641,-3-3 641,3 1 656,-2-1 656,1-1 656,4 1 656,-6-1 672,3-2 672,1-1 672,-2-5 672,0 3 672,-1-5 688,-1-2 688,1-5 688,0 1 688,-1-2 703,-4-2 703,2 0 703,-2-4 703,1-3 719</inkml:trace>
  <inkml:trace contextRef="#ctx0" brushRef="#br0">3272 10661 0,'0'0'0,"-4"-5"0,4 5 0,0 0 0,-4-10 16,4 10 16,8-12 16,-4 4 31,12-4 31,-3 0 31,11-6 31,0 7 31,9 1 47,-8 2 47,5 0 47,-3 2 47</inkml:trace>
  <inkml:trace contextRef="#ctx0" brushRef="#br0">5064 10113 0,'0'-6'16,"0"-1"16,3 0 16,-3 7 16,-3-10 31,3 10 31,0-7 31,0 7 31,0 0 47,0-8 47,0 8 47,0 0 47,0 0 47,0 0 63,0 0 63,3-8 63,-3 8 78,0 0 78,0 0 78,0 0 78,0 0 78,0 0 94,0 0 94,0 0 94,0 0 94,0-6 109,0 6 109,0 0 109,0 0 109,0 0 125,0 0 125,0 0 125,0 0 125,0 0 141,0 0 141,0 0 141,0 0 141,0 0 156,0 0 156,0 0 156,0 0 156,0 0 172,0 0 172,0 0 172,0 0 172,0 0 188,0 0 188,-5-8 188,5 8 188,0 0 203,0 0 203,0 0 203,0 0 203,0 0 219,0 0 219,0 0 219,0 0 219,-5-6 219,5 6 234,0 0 234,0 0 234,0 0 234,0 0 250,0 0 250,0 0 250,0 0 250,0 0 266,-2-7 266,2 7 266,0 0 266,0 0 281,0 0 281,0 0 281,0 0 281,0 0 297,2-8 297,-2 8 297,0 0 297,0 0 297,0 0 313,5-9 313,-5 9 313,0 0 328,2-8 328,-2 8 328,0-5 328,0 5 344,3-8 344,-3 8 344,2-8 344,-2 8 344,0-10 359,0 10 359,-2-12 359,-1 5 359,3 0 375,0 7 375,-7-11 375,5 7 375,0-2 391,-4 0 391,-1 2 391,7 4 391,-13-6 406,4 4 406,9 2 406,-18 0 406,18 0 422,-17 4 422,9 2 422,-8 0 422,5 4 438,0 0 438,-2 3 438,2 3 438,-4 10 453,4-4 453,2 5 453,0 1 453,3-5 469,4-1 469,-3 8 469,5-1 469,2 1 484,1-2 484,1 1 484,4 0 484,-1 1 484,2-2 500,0 1 500,1-1 500,4 1 516,-6-1 516,3 0 516,3-1 516,-6 1 516,6-6 531,-10-3 531,7-3 531,-5 0 531,0 0 547,2 0 547,0-3 547,-3 0 547,-3-2 563,0 1 563,0 4 563,-4-3 563,0 5 578,-5-2 578,1 2 578,2-2 578,-8-1 594,6 1 594,-5 0 594,2-4 594,-2 0 594,1-4 609,0-3 609</inkml:trace>
  <inkml:trace contextRef="#ctx0" brushRef="#br0">4786 10469 0,'0'0'0,"-3"-7"0,3 7 16,0 0 16,0 0 16,-2-8 16,2 8 16,0 0 32,0 0 32,0 0 32,0 0 32,0 0 47,14-7 47,-14 7 47,0 0 47,21-3 63,-3 3 63,0 0 63,1 0 63,3 0 79,-2 0 79,0-2 79,2 2 79,-2-3 94,-3 1 94</inkml:trace>
  <inkml:trace contextRef="#ctx0" brushRef="#br0">5338 10618 0,'2'10'16,"0"0"16,1 4 16,-1 3 16,0 0 31,-2-2 31,2 3 31,0-1 31,-2 0 47,3 0 47,-1-1 47,-2 0 47,2-5 47,-2 4 62,4-8 62,-4 3 62,2-2 62,0-2 78,0 2 78,1-2 78,-3-6 78</inkml:trace>
  <inkml:trace contextRef="#ctx0" brushRef="#br0">5441 10218 0,'2'19'0,"5"-3"0,-3-4 0,-2 0 15,4 0 15,2-2 15,-2-2 15,7 3 31,1 1 31,-2-4 31,6 2 31,1-2 47,-1-2 47,-1-2 47,1 0 47,2-2 62,-3-2 62,1-5 62</inkml:trace>
  <inkml:trace contextRef="#ctx0" brushRef="#br0">5739 10093 0,'20'0'0,"-20"0"16,12 8 16,-2 0 16,-2-2 16,-1 2 31,4 4 31,0 3 31,-5 0 31,3 0 47,-4-1 47,-1 0 47,0 0 47,-2-3 63,1-1 63,-3-2 63,2 0 63,-2-8 63,0 12 78,0-12 78,2 8 78,-2-8 78,0 0 94,0 0 94,0 0 94,0 0 94,0 0 110,0 0 110,0 0 110,0 0 110,0 0 125,4-26 125,0 18 125,-2 0 125,4 1 141,-6 7 141,8-12 141,-4 8 141,1-2 156,-5 6 156,13-10 156,-6 8 156,-7 2 172,12-4 172,-12 4 172,16-2 172,-16 2 188,0 0 188,27 6 188,-19-4 188,-8-2 188,13 8 203,-6-6 203,2 4 203,-9-6 219,12 6 219,-5-1 219,-7-5 219,11 7 235,-11-7 235,7 5 235,-7-5 235,8 6 235,-8-6 250,0 0 250</inkml:trace>
  <inkml:trace contextRef="#ctx0" brushRef="#br0">6122 10133 0,'15'17'0,"-5"-2"16,-2 0 16,1-1 16,-5-2 16,2 6 32,-3-2 32,0 1 32,-6 3 32,-2 12 47,-1-3 47,-7 0 47,-1 5 47,-5 0 63,-1 0 63,-6 1 63,-13 14 63,-10-1 79,14-13 79</inkml:trace>
  <inkml:trace contextRef="#ctx0" brushRef="#br0">6865 10265 0,'2'-6'0,"-2"6"16,0 0 16,0 0 16,0 0 16,0 0 31,9-4 31,-9 4 31,0 0 31,0 0 47,0 0 47,11 16 47,-9-6 47,0-2 63,0 2 63,1 6 63,-6-1 63,3 3 78,-4-2 78,0 2 78,-3-1 78,-2 1 94,1 0 94,-4-1 94,4 0 94,-5-2 109,-7 7 109,2-6 109,7-7 109,1 1 125,0-6 125</inkml:trace>
  <inkml:trace contextRef="#ctx0" brushRef="#br0">7323 10218 0,'-2'10'15,"2"-3"15,0 0 15,0-7 15,2 11 31,2-7 31,0 0 31,-4-4 31,11 8 47,-2-6 47,0 2 47,2-4 47,0 2 62,6-6 62,3 2 62,0-2 62,-3-2 62,1 0 78,-3 1 78,-1 0 78,-6 0 78,3 2 94,-11 3 94,13-5 94,-13 5 109,11-4 109,-11 4 109,9-3 109,-9 3 109,0 0 125,0 0 125,11-3 125,-11 3 125,0 0 140,0 0 140,17 0 140,-17 0 140,20 2 156,-3-2 156,1 0 156,0-2 156,1-2 172</inkml:trace>
  <inkml:trace contextRef="#ctx0" brushRef="#br0">7925 10135 0,'0'0'15,"0"0"15,0 0 15,-13-10 15,13 10 31,-16-4 31,16 4 31,-17 0 31,17 0 46,-18-2 46,18 2 46,-19 4 46,1 0 46,3 0 62,6 2 62,-2-2 62,3 2 62,-2 0 78,0 6 78,-1-1 78,4 1 78,3-2 93,-1 2 93,5-4 93,-2 2 93,2-10 109,4 15 109,-1-7 109,-1 0 109,5 0 125,-1-2 125,-1 2 125,3-2 125,2-4 140,-10-2 140,21 6 140,-13-6 140,-8 0 156,18-6 156,-7 0 156,3-4 156,-4 0 156,2-3 171,-4-4 171,7-10 171,-1-1 171,-8 5 187,1-7 187,-1 3 187,-4-5 187,3 2 203,-5-1 203,0 3 203,0-3 203,0 7 218,-2 4 218,-1 4 218,1 3 218,0 1 234,0 0 234,0 2 234,2 2 234,-3 2 250,1 0 250,2 6 250,0-8 250,0 8 265,0 0 265,0 0 265,0 0 265,0 0 281,0 0 281,-4 38 281,4-18 281,2 9 296,0 3 296,3 1 296,-1-1 296,3 1 312,-3 5 312,1-3 312,3 1 312,-2 2 312,4 1 328,-2-3 328,3 3 328,1-1 328,0-3 343,4-2 343,3 1 343</inkml:trace>
  <inkml:trace contextRef="#ctx0" brushRef="#br0">9012 9711 0,'2'-8'0,"0"-2"0,-2 2 0,2 0 15,-2 2 15,0 6 15,-2-12 15,0 5 31,2 7 31,-4-8 31,4 8 31,-10-6 47,10 6 47,-14-2 47,14 2 47,-29 6 62,15 1 62,-3 6 62,-9 6 62,4 5 62,3 3 78,3 1 78,1 3 78,1 3 93,6 2 93,4-1 93,1 3 93,3-1 109,5 0 109,1 1 109,5-2 109,0-3 109,0 2 125,5-3 125,-2-4 125,4-1 125,-3 3 140,1-4 140,-3-4 140,1-7 140,-4 1 156,1 0 156,-2-1 156,4 0 156,-2-2 172,-2 1 172,-1-4 172,-1 0 187,-3-2 187,0-1 187,2-2 187,-2 2 187,-4-3 203,0-4 203,0 0 203,0 8 203</inkml:trace>
  <inkml:trace contextRef="#ctx0" brushRef="#br0">8908 10155 0,'16'-8'0,"-1"2"0,-1-2 0,-2 4 15,2 2 15</inkml:trace>
  <inkml:trace contextRef="#ctx0" brushRef="#br0">9225 10107 0,'0'0'0,"12"-2"16,-12 2 16,0 0 16,22 4 16,-22-4 31,13 4 31,-6 0 31,0 2 31,-1 2 47,-1 0 47,1 0 47,-2 8 47,-2-1 63,-2 3 63,0 0 63,-4 1 63,2-1 78,-9 10 78,0-5 78,2-5 78,1-2 78,1-2 94,-2 0 94,3-3 94,1-1 94,-1-3 109,4-2 109,0-1 109,2-4 109,-6 10 125,6-10 125,-2 6 125,2-6 125,0 0 141,0 0 141,0 0 141,12 6 141,-12-6 156,28 0 156,-8-4 156,0 0 156,10-2 172,-7 2 172,-4 0 172,3-2 172,-2 0 188,-1 1 188,12-4 188,-7 4 188,-4-3 188,-3 0 203,-1 0 203,-3-4 203,-5 0 219,4-3 219</inkml:trace>
  <inkml:trace contextRef="#ctx0" brushRef="#br0">9538 9961 0,'-8'18'0,"2"0"0,6 0 0,0-5 15,0 3 15,0 0 15,4 2 15,4-1 31,0-1 31,3 2 31,4 8 31,2-9 47,-1-3 47,1-2 47,-1 0 47,15 2 62,-1-5 62,1-5 62,-5 2 62,5-6 78,-8-6 78</inkml:trace>
  <inkml:trace contextRef="#ctx0" brushRef="#br0">9888 9916 0,'0'0'0,"18"2"16,-1 6 16,-6-3 16,4 5 16,3 0 32,-3 2 32,-1 0 32,-4 0 32,1 4 47,0-4 47,-4 3 47,-1-1 47,-2-2 63,-1 0 63,1-2 63,-2-3 63,3-1 78,-5-6 78,2 12 78,-2-12 78,4 8 78,-4-8 94,0 0 94,0 0 94,0 0 94,0 0 110,0 0 110,0 0 110,0 0 125,0-29 125,3 19 125,-1 2 125,2-2 125,0 0 141,-2 2 141,-2 0 141,2 0 141,1 3 157,2-2 157,-3 2 157,2-1 157,-4 6 172,9-8 172,-5 6 172,-4 2 172,9-4 188,-9 4 188,17-4 188,-17 4 188,16 0 203,-16 0 203,21 4 203,-21-4 203,18 4 219,-7-2 219,7 6 219,-1-4 219,1 2 235,-6-2 235,2 0 235,-1-1 235,-5 2 235,4-3 250,-12-2 250</inkml:trace>
  <inkml:trace contextRef="#ctx0" brushRef="#br0">10315 9742 0,'0'0'0,"4"-6"0,-4 6 16,16 3 16,-16-3 16,19 3 16,3 3 16,-5 0 32,12 4 32,-3-2 32,7 4 32,-11-2 47,1 0 47,5 3 47,-7-1 63,-5-2 63,-3 2 63,1-2 63,-6 2 63,1 1 78,-2-3 78,-3 6 78,-4 0 78,-2-1 94,-3 3 94,-6 10 94,-4-2 94,-5-1 110,-4 1 110,2 3 110,-6 1 110,2 0 125,-3-1 125,1 1 125,1-4 125</inkml:trace>
  <inkml:trace contextRef="#ctx0" brushRef="#br0">11974 9801 0,'0'0'0,"-3"-7"15,1 2 15,2 5 15,0-7 15,0 7 15,0-8 31,0 8 31,0-6 31,0 6 31,0 0 46,-2-6 46,2 6 46,0-6 46,0 6 62,0 0 62,-3-6 62,3 6 62,0 0 78,-4-6 78,4 6 78,0 0 78,0 0 93,0 0 93,0-5 93,0 5 93,0 0 109,-4-5 109,4 5 109,0 0 109,-7-8 125,7 8 125,-8-2 125,8 2 125,-14-3 125,-3 3 140,-1 0 140,1 1 140,-16 8 140,3-1 156,1 3 156,-2 3 156,3 2 156,-3 3 171,9 1 171,-2 2 171,11-2 171,-7 5 187,7-3 187,6-2 187,3-2 187,1 1 203,3 13 203,7-4 203,0-7 203,2-1 218,-1-3 218,14 5 218,5-2 218,-1-2 234,-2-6 234,6 0 234,8-4 234,-3-1 234,2-5 250,-2 0 250,2 0 250,-4-2 265,-7-2 265,-6-2 265,-3 2 265,3-2 265,-6 0 281,-5 0 281,1 1 281,-10 3 281,12-7 296,-12 7 296,2-9 296</inkml:trace>
  <inkml:trace contextRef="#ctx0" brushRef="#br0">11855 10091 0,'0'0'16,"-13"-1"16,13 1 16,0 0 31,0 0 31,0 0 31,0 0 31,0 0 31,0 0 47,0 0 47,-11-2 47,11 2 47,0 0 63,0 0 63,0 0 63,0 0 63,0 0 78,0 0 78,44-10 78,-27 5 78,5 2 94,-3-3 94,15 0 94,-1-2 94,-2 0 110,-6 2 110,-7 3 110,0-2 110,-1 2 125,-5 1 125,0-1 125,-3 3 125,-9 0 141,16-2 141,-16 2 141,0 0 141</inkml:trace>
  <inkml:trace contextRef="#ctx0" brushRef="#br0">13158 9671 0,'0'0'0,"0"0"16,0 0 16,0 0 16,0 0 16,0 0 31,0 0 31,0 0 31,0 0 31,0 0 47,0 0 47,0 0 47,0 0 47,0 0 47,0 0 63,0 0 63,12 3 63,-12-3 78,0 0 78,0 0 78,0 0 78,0 0 94,0 0 94,0 0 94,0 0 94,0 0 94,0 0 110,0 0 110,0 0 110,0 0 125,0 0 125,0 0 125,0 0 125,0 0 141,4-9 141,-4 9 141,0 0 141,0 0 141,0 0 156,0 0 156,0 0 156,0 0 156,0-6 172,0 6 172,0 0 172,0 0 172,0 0 188,0 0 188,0 0 188,-4 22 188,4-12 203,0 0 203,2 3 203,0 4 203,2-4 203,0 1 219,1-2 219,-3 0 219,4-3 219,-1-1 235,2 0 235,-3-2 235,2 2 250,1-2 250,0 0 250,2-2 250,-3 2 250,-6-6 266,18 4 266,-18-4 266,15 2 266,-15-2 281,18-6 281,-10 2 281,-4-2 281,3-2 297,0 2 297,-5-4 297,2 2 297,1 1 313,-3-1 313,0 0 313,-2 0 313,2 2 328,-2 6 328,2-12 328,-2 8 328,0 4 344,0 0 344,4-9 344,-4 9 344,0 0 360,0 0 360,0 0 360,0 0 360,0 0 375,14 23 375,-5-15 375,-1 6 375,8 0 391,-1-1 391,1-1 391,8 6 391,-1-8 391,-3 0 406,11 2 406,-7-7 406,1 1 406,-6-2 422,-1-1 422,-1-2 422,1-1 422,-4-1 438,0-2 438,-3-1 438,-2 1 438,0-4 453,-3 2 453,-2-1 453,3-2 453,-2-2 469,-3-4 469,0-4 469,-2 3 469,-2-3 485,-3 0 485,0 0 485,-3 0 485,-3 1 500,4-1 500,-4 2 500,3 0 500,-6 1 500,2 1 516,-1 0 516,1 2 516,0 0 516,0 0 531,1 4 531,1 1 531,0-1 531,2 2 547,1 2 547,-1-2 547,4 2 547,-4 0 563,8 4 563,-8-6 563,8 6 563,-6-5 578,6 5 578,-5-7 578,5 7 578,-7-3 594,7 3 594,0 0 594,-4-7 594,4 7 610,0 0 610,0 0 610,-7-5 610,7 5 625,0 0 625,0 0 625,0 0 625,-6-4 641,6 4 641,0 0 641,0 0 641,0 0 656,0 0 656,0 0 656,0 0 656,-6-6 656,6 6 672,0 0 672,0 0 672,0 0 672</inkml:trace>
  <inkml:trace contextRef="#ctx0" brushRef="#br0">14181 9732 0,'0'0'0,"0"0"0,-13-1 0,13 1 16,-8-2 16,8 2 16,0 0 16,0 0 31,-14-3 31,14 3 31,0 0 31,0 0 47,-11-2 47,11 2 47,0 0 47,0 0 47,-12 0 62,12 0 62,0 0 62,-14-2 62,14 2 78,0 0 78,-17-1 78,17 1 78,-12 0 94,12 0 94,0 0 94,-14-2 94,14 2 109,0 0 109,-12-2 109,12 2 109,0 0 125,0 0 125,-8-3 125,8 3 125,0 0 125,0 0 141,0 0 141,20-17 141,-6 7 141,2 0 156,3 2 156,-1 1 156,-1-3 172,3 2 172,0 2 172,-3 0 172,1 0 172,-5 0 187,-1 4 187,-2 0 187,1 0 187,-2 0 203,-9 2 203,15 0 203,-15 0 203,0 0 219,16 0 219,-16 0 219</inkml:trace>
  <inkml:trace contextRef="#ctx0" brushRef="#br0">14070 9878 0,'22'0'0,"-1"3"16,-1-6 16,0 3 16,13 0 16,2-2 31,-2-1 31,0 3 31,-1-4 31,1 0 47,0 2 47,-7-2 47,-1 1 47,-4 0 62,1-1 62,-4-2 62</inkml:trace>
  <inkml:trace contextRef="#ctx0" brushRef="#br0">15056 9435 0,'-20'2'0,"0"3"15,5 1 15,0 0 15,-1 0 15,1 0 31,1 2 31,0 2 31,-2 2 31,3-1 47,-1 4 47,-1-2 47,7 3 47,-4 0 62,4 1 62,-1 1 62,2 0 62,1 0 78,4 0 78,-1 0 78,6-1 78,-1 1 93,2-1 93,0-3 93,6 2 93,0-2 109,1-2 109,5 2 109,8 3 109,5 1 109,-6-8 125,11-2 125,-5-2 125,7 0 140,-1-4 140,0 0 140,0-4 140,0-2 156,0-2 156,3-2 156</inkml:trace>
  <inkml:trace contextRef="#ctx0" brushRef="#br0">15776 9314 0,'0'0'0,"-27"4"0,11 0 0,-15 8 15,0 2 15,3 5 15,1 1 15,-1 4 15,3 0 31,6 1 31,3 3 31,2-1 31,0-1 46,8-2 46,1-2 46,3-5 46,0 3 62,4 0 62,2 7 62,3-3 62,2-5 78,2-2 78,-1 0 78,13 5 78,-5-4 93,1-5 93,7 5 93,-4-6 93,-3-2 109,1-2 109,-2-2 109,-1 2 109,3-5 125,-1 2 125,2-5 125,-3-2 125</inkml:trace>
  <inkml:trace contextRef="#ctx0" brushRef="#br0">15947 9664 0,'0'0'0,"22"-5"0,-5 3 0,1-3 0,15-1 15,-6-2 15,-6 2 15,1 0 15,0 0 31,9 0 31,-1 0 31,-3 2 31,-8-2 47,-1 2 47</inkml:trace>
  <inkml:trace contextRef="#ctx0" brushRef="#br0">16727 9579 0,'-9'19'0,"3"-1"0,-6-4 0,8 0 15,-7-2 15,0 3 15,-2-3 15,-3 2 31,2-2 31,-13 5 31,5-3 31,5-2 46,-1-4 46,1-2 46,1 0 46,1-4 62,2-2 62,13 0 62,-22-2 62,22 2 62,-15-8 78,8 4 78,1-4 78,2 2 78,-2-4 93,6 3 93,0 7 93,-2-16 93,2 8 109,0 8 109,8-12 109,-6 8 109,-2 4 125,15-8 125,-5 6 125,-10 2 140,20 0 140,-2 2 140,-1 0 140,1 2 140,-1 2 156,3-2 156,-4 4 156,1 0 156,1-4 171,-3 3 171,3 1 171,-1-1 171,1-4 187,-1 1 187,-2-2 187,0 0 187,3 0 203,-3-4 203,3 0 203,0-4 203,-3 0 218,3-4 218,-1-2 218,7-5 218,-6 1 218,-5-3 234,-3 3 234,0-2 234,-2 0 234,-4 0 250,-1 1 250,-3-1 250,0 4 250,-3 0 265,1 2 265,-4 5 265,0-1 265,-2 0 281,0 2 281,-1 2 281,-9-4 281,1 4 296,4-2 296,0 6 296,-1-2 296,4 0 312,10 2 312,-20 2 312,9 0 312,11-2 328,-15 2 328,6 0 328,9-2 328,-11 6 328,11-6 343,-8 4 343,8-4 343,-6 6 359,6-6 359,0 0 359,3 8 359</inkml:trace>
  <inkml:trace contextRef="#ctx0" brushRef="#br0">17299 9693 0,'-10'20'0,"0"-7"0,1 0 0,-4 0 16,2 1 16,-2-2 16,0-1 16,-2 1 16,-1-2 31,3 2 31,0-2 31,0-2 31,1 0 47,4-4 47,1-1 47,7-3 47,-14-1 63</inkml:trace>
  <inkml:trace contextRef="#ctx0" brushRef="#br0">17559 9348 0,'0'0'0,"12"-2"0,-12 2 0,0 0 0,0 0 15,4 16 15,-4-16 15,-4 23 15,-4-9 31,-2 0 31,-1 3 31,-5-2 31,-4 8 47,-1-1 47,1-7 47,3-1 47,-1-4 62,2 0 62,1 0 62,3-4 62,0 0 78,2-2 78,1-2 78,9-2 78,-14 0 93,14 0 93,-14-5 93,8 2 93,0-5 93,2 0 109,2 0 109,2 0 109,0-2 109,2 0 125,-2 0 125,2 1 125,0 3 125,4-4 140,2 4 140,0 0 140,-2 0 140,3 0 156,9 0 156,-2 1 156,-1 3 156,3-1 172,-2 3 172,5 3 172,-4-1 172,3 1 187,-2 2 187,-2-3 187,2 3 187,-1-1 203,1 0 203,-1 0 203,-1-2 203,-1 2 218,3-2 218,-2 0 218,3-2 218,-1 2 234,-1-2 234,1-2 234,-1 0 234,-4-2 250,0 0 250,5 0 250,-3-2 250,3-1 250,-8 0 265,4 2 265,-5-1 265,-1-3 265,-2 2 281,2 1 281,-4-2 281,0 0 281,-2-2 297,-2 0 297,0 2 297,0-7 297,-4-1 312,0 0 312,-8 3 312,2-2 312,-1 2 328,-3 1 328,2-2 328,-4 0 328,-7-1 343,3 1 343,2 2 343,3 0 343,-3 2 359,5 1 359,-3-1 359,6 3 359,-1-1 359,4 5 375,-2-1 375,9 4 375,-10-8 375,10 8 390,-12-6 390,12 6 390,-6-6 406,6 6 406,0 0 406,-9-4 406,9 4 406,0 0 422,0 0 422,0 0 422</inkml:trace>
  <inkml:trace contextRef="#ctx0" brushRef="#br0">17625 9056 0,'2'-8'0,"-2"8"15,0 0 15,7-12 15,-7 12 15,11-6 15,-1 4 31,11-2 31,11 2 31,5 6 31,0-2 47,8 4 47,-4 6 47,27 3 47,-20 5 62,-6-4 62,-2 6 62,-5 0 62,-3 5 78,-1 1 78,-10 1 78,-1 7 78,-4-1 93,-3 1 93,-9 2 93,-4 1 93,-4-3 109,-7 3 109,0-4 109,-8 1 109,-3-4 125,-3 1 125,-1-4 125,0-1 125,0-2 125,-3-3 140,1-1 140,-1-2 140,3-2 156,8-6 156,1-3 156,6 0 156,2-6 172,-2 3 172,7-2 172,-6 0 172,10-4 187,-10 6 187,10-6 187,-9 6 187,9-6 203,0 0 203,-8 4 203,8-4 203,0 0 203,0 0 218,-10 6 218,10-6 218,0 0 218,0 0 234,0 0 234,0 0 234,-8 4 234,8-4 250,0 0 250,0 0 250,-11 4 250,11-4 265,-18 8 265,0-3 265,-12 5 265</inkml:trace>
  <inkml:trace contextRef="#ctx0" brushRef="#br0">4668 11646 0,'0'0'0,"0"0"0,6-10 0,-6 10 16,3-6 16,-3 6 16,2-9 16,-2 9 16,0-15 32,0 10 32,0 5 32,-2-18 47,-3 10 47,3 0 47,2 8 47,-7-14 47,3 10 63,-3-2 63,7 6 63,-15-7 63,4 5 78,0-1 78,-7 3 78,1 0 78,-1 5 94,1 0 94,2 5 94,-2 0 94,1 2 110,5 2 110,-7 12 110,3 1 110,4 5 125,2-1 125,7 3 125,0-1 125,2 1 125,4-1 141,3 5 141,4-5 141,0 3 141,2-5 157,0 1 157,2-2 157,1-1 157,-3 1 172,3-4 172,-2-1 172,0-3 172,-1-4 188,-5-1 188,4-1 188,1 10 188,-3-6 203,0-3 203,-4-1 203,2 0 203,-3 0 219,-3-1 219,3 3 219,-5-2 219,0 2 235,0 2 235,-3-3 235,-1 11 235,-3 2 250,-1-3 250,-1-7 250</inkml:trace>
  <inkml:trace contextRef="#ctx0" brushRef="#br0">4527 12171 0,'0'0'0,"0"0"0,3-8 0,-3 8 0,0 0 16,6-4 16,-6 4 16,12-6 16,-12 6 31,16-4 31,-4 2 31,-3 2 31,11 0 47,-3 0 47,1 2 47,-8-2 47</inkml:trace>
  <inkml:trace contextRef="#ctx0" brushRef="#br0">4967 12218 0,'5'18'0,"-7"0"0,4-1 0,-4-2 16,4 4 16,-7-1 16,10 2 16,-7-3 31,4 3 31,-2-2 31,-2 0 31,2-3 47,0 3 47,2-6 47,1 0 47,-3 0 62,0-2 62,0-10 62,2 17 62,0-11 62,0 4 78,2-2 78,-4-8 78,3 17 78</inkml:trace>
  <inkml:trace contextRef="#ctx0" brushRef="#br0">5217 11772 0,'-8'14'0,"-3"2"0,3 2 15,-8 7 15,3 3 15,3 1 15,2-1 31,6-2 31,-2-7 31,2 1 31,2 10 31,2-8 47,0-3 47,2-1 47,2-4 47,3 4 62,2-5 62,0 2 62,7-2 62,-3-3 78,3 2 78,1-4 78,1-3 78,0-1 94</inkml:trace>
  <inkml:trace contextRef="#ctx0" brushRef="#br0">5468 11932 0,'0'0'0,"0"0"0,10-2 16,-10 2 16,0 0 16,22 6 16,-11 4 31,4 0 31,-3 1 31,-2 1 31,2 4 47,-4 0 47,1-2 47,-1 2 47,-4-3 62,2-1 62,-2 0 62,-2-2 62,0 0 78,-2-2 78,2 0 78,-2-8 78,2 12 94,-2-12 94,7 5 94,-7-5 94,0 0 109,0 0 109,0 0 109,0 0 109,18-15 125,-10 3 125,4-4 125,-4 2 125,3 0 141,-1 3 141,2-1 141,-4 2 141,1 0 141,-2 4 156,0 2 156,-7 4 156,15-4 172,-15 4 172,13 0 172,-13 0 172,17 8 172,-13-2 187,6 0 187,-2 6 187,3-3 187,-4 1 203,4 4 203,0 0 203,0-2 203,0 0 219,-1-1 219,-2-1 219,2 2 219,-1-4 234,0 0 234,0-2 234,-1 0 234,-4 0 250,3-2 250,-7-4 250</inkml:trace>
  <inkml:trace contextRef="#ctx0" brushRef="#br0">6061 11784 0,'24'10'0,"2"0"0,-6 4 15,6 5 15,1 5 15,1 0 15,-6 1 31,-2 3 31,-2-2 31,-4 3 31,-3-7 46,-2 7 46,-4 1 46,-3 0 46,-2 0 62,-2-1 62,0-5 62,-3-7 62,1 3 62,-3-2 78,2 1 78,1-3 78,0 0 78,0-2 93,-3-4 93,7-1 93</inkml:trace>
  <inkml:trace contextRef="#ctx0" brushRef="#br0">6628 12102 0,'0'0'0,"-4"-8"0,4 8 0,0 0 16,2-10 16,-2 10 16,10-10 16,0 4 31,3 0 31,5-2 31,1-2 31,17-1 47,-1 1 47,2 0 47,-3 0 47,4 2 63,-6 2 63,3 1 63,1 0 63,-10 3 63,-4 0 78,-2 1 78,-3 1 78,1 1 78,-6-1 94,-12 0 94,25 2 94,-19 0 94,-6-2 110,0 0 110,16 3 110,-16-3 110,0 0 125</inkml:trace>
  <inkml:trace contextRef="#ctx0" brushRef="#br0">7043 11922 0,'0'0'0,"0"0"15,-20 10 15,17-2 15,1 0 31,0 1 31,2 1 31,2 8 31,0 0 31,1 2 47,1-1 47,7 7 47,0 4 47,2-9 62,5 4 62,-4-6 62,2-3 62,-1-3 78,3-1 78,11 2 78,-5-6 78,9-2 93</inkml:trace>
  <inkml:trace contextRef="#ctx0" brushRef="#br0">7614 11378 0,'-15'-8'0,"3"6"0,12 2 0,0 0 16,-25 10 16,11 1 16,-1 6 16,-3 8 32,4 5 32,-2 0 32,3 7 32,4 2 32,4-1 47,1 3 47,4-2 47,0 3 63,2-3 63,2 1 63,3-3 63,2 1 79,2-7 79,3 3 79,-4-3 79,5-1 94,-1 0 94,-2-3 94,4-1 94,-5-4 94,-3-3 110,6 7 110,-1-4 110,-4-5 110,-2-1 125,-1 2 125,0-2 125,3 2 125,-4-1 141,-3-1 141,2 2 141,-1-2 141,-3 1 157,2-1 157,-2 0 157,-2 0 157,-1-1 172,-1-3 172,-3-2 172,0-2 172,1 0 188</inkml:trace>
  <inkml:trace contextRef="#ctx0" brushRef="#br0">7489 12086 0,'16'-8'16,"-3"4"16,-3 2 16,4-4 16,-4 4 32</inkml:trace>
  <inkml:trace contextRef="#ctx0" brushRef="#br0">7859 12112 0,'0'0'0,"0"0"0,16 0 15,-16 0 15,0 0 15,0 0 15,17 2 31,-17-2 31,14 5 31,-6 0 31,-8-5 46,9 7 46,-3-1 46,-1 1 46,-1-2 46,1 3 62,-5-8 62,6 16 62,-4-6 62,-2 6 78,0-1 78,-2 1 78,0 0 78,-4 2 93,3-3 93,-3 1 93,1-2 93,1 2 109,2-5 109,-1-1 109,1-2 109,2-8 125,-2 14 125,2-14 125,-2 12 125,2-12 140,-2 8 140,2-8 140,0 0 140,6 6 156,-6-6 156,9 4 156,-9-4 156,26-2 171,-8-2 171,-1 0 171,5 0 171,9-4 187,-7 2 187,7-4 187,-5 2 187,-7 0 203,-3 0 203,3-2 203</inkml:trace>
  <inkml:trace contextRef="#ctx0" brushRef="#br0">8203 11822 0,'-6'25'0,"-1"-5"0,3 0 15,0-2 15,4 1 15,2-1 15,2 2 15,-2-3 31,5 1 31,-1 0 31,3-2 31,6 0 46,-1-4 46,11 7 46,2-1 46,1-5 62,5-3 62,-6-2 62,3-1 62,-3-6 78,-3-1 78,-3-4 78,-3 0 78</inkml:trace>
  <inkml:trace contextRef="#ctx0" brushRef="#br0">8624 11673 0,'10'-3'16,"2"-3"16,-1 4 16,2 2 16,-13 0 32,22 0 32,-11 4 32,-2 0 32,-1 2 47,8 1 47,-3 3 47,2 2 47,-4 0 63,0 2 63,-5-4 63,4 4 63,-4 1 79,-2-3 79,0 0 79,-4-2 79,2 1 94,-2-1 94,0 0 94,0-2 94,0 0 110,0-8 110,-2 14 110,2-14 110,-2 8 125,2-8 125,0 0 125,0 0 125,0 0 125,0 0 141,0 0 141,0 0 141,0 0 141,-4-30 157,6 20 157,0 2 157,0-2 157,3 1 172,-2 1 172,1 2 172,0-4 172,0 4 188,-4 6 188,9-8 188,-9 8 188,8-3 188,-8 3 204,0 0 204,0 0 204,25 10 219,-16-3 219,6 1 219,-2 4 219,0-2 235,2 0 235,-1 1 235,-1-1 235,5 2 235,-6-2 250,2-2 250,-1 0 250,-3-2 250,-2-3 266,-8-3 266,17 7 266,-17-7 266,13 2 282,-13-2 282,0 0 282,17-14 282</inkml:trace>
  <inkml:trace contextRef="#ctx0" brushRef="#br0">8981 11394 0,'9'-10'16,"-9"10"16,0 0 16,24-2 16,-24 2 16,50 7 32,-15 1 32,-1 2 32,-2 2 32,3 4 47,-4 0 47,6 4 47,-8 0 47,-1 5 63,1 0 63,-8 3 63,-1-2 63,-2 3 79,-8 1 79,-3 4 79,-3-3 79,-6 3 94,-2 1 94,-9 1 94,-3-1 94,-3 3 110,-3-1 110,2-1 110,-15 15 110,6-13 125,9-5 125,1-6 125,-3-1 125,7 0 125,4-6 141</inkml:trace>
  <inkml:trace contextRef="#ctx0" brushRef="#br0">10734 11611 0,'0'0'0,"0"0"15,6-5 15,-6 5 15,0 0 15,0 0 31,4-1 31,-4 1 31,0 0 31,0 0 47,7-4 47,-7 4 47,0 0 47,0 0 62,6-4 62,-6 4 62,0 0 62,0 0 78,4-2 78,-4 2 78,0 0 78,0 0 94,0 0 94,0 0 94,6-4 94,-6 4 109,0 0 109,0 0 109,6-4 109,-6 4 125,0 0 125,0 0 125,0 0 125,0 0 125,6-2 140,-6 2 140,0 0 140,0 0 140,0 0 156,5-2 156,-5 2 156,0 0 156,0 0 172,0 0 172,6-4 172,-6 4 172,0 0 187,0 0 187</inkml:trace>
  <inkml:trace contextRef="#ctx0" brushRef="#br0">11702 11329 0,'4'-7'0,"-4"7"0,0 0 0,0 0 15,0 0 15,0 0 15,0 0 15,0 0 31,0 0 31,0 0 31,0 0 31,0 0 47,-20-3 47,20 3 47,-17 2 47,17-2 47,-29 8 62,11-5 62,1 4 62,-3-2 62,3-1 78,-3 4 78,0 0 78,3 0 78,-1-1 94,1 0 94,2 1 94,2 2 94,-1-3 109,6 1 109,-5 2 109,6-2 109,-2 0 125,3 0 125,2 0 125,-4-3 125,4 3 140,2 0 140,0 1 140,0 0 140,-1 5 156,1-2 156,4 1 156,1-3 156,-1 0 156,4 6 172,1 0 172,2-4 172,-1 0 187,2-1 187,5-1 187,-3 2 187,4-4 203,1 2 203,1-3 203,2-2 203,-1-1 203,1-3 219,0 1 219,2-2 219,-2 0 234,0-3 234,1 1 234,-1-2 234,0 0 234,-3-2 250,1 2 250,-1-2 250,-1 2 250,-6-2 265,2 2 265,-6-2 265,3 3 265,-5-4 281,-4 7 281,12-5 281,-6 0 281,-6 5 297,6-8 297,-6 8 297,5-7 297</inkml:trace>
  <inkml:trace contextRef="#ctx0" brushRef="#br0">11507 11478 0,'-5'-5'0,"5"5"15,0 0 15,0 0 15,-9-4 15,9 4 31,0 0 31,0 0 31,0 0 31,0 0 31,0 0 46,0 0 46,0 0 46,0 0 46,0 0 62,0 0 62,0 0 62,18-6 62,-7 4 78,7-3 78,-1 2 78,3 1 78,0-2 93,1 2 93,14-2 93,1 0 93,-1 0 93,-4 2 109,1-2 109,-7 0 109,-4 2 125,-3 0 125,-3 2 125,-4-2 125,2 2 125,-13 0 140,20 0 140,-11-2 140,-9 2 140,14 2 156,-14-2 156,14-2 156,-14 2 156,11 0 171,-11 0 171,0 0 171,0 0 171,16 0 187,-16 0 187,0 0 187,0 0 187,0 0 203,0 0 203,16-2 203,-16 2 203,0 0 203,0 0 218,0 0 218,14-2 218</inkml:trace>
  <inkml:trace contextRef="#ctx0" brushRef="#br0">13049 11304 0,'0'-9'0,"0"9"0,0-4 15,0 4 15,0-10 15,0 10 15,0-8 31,0 8 31,0-8 31,0 8 31,0-11 47,2 4 47,-2 2 47,2-3 47,1 2 62,-1-2 62,-2 4 62,0-4 62,0 2 78,0 2 78,0 4 78,0 0 78,2-11 94,-2 11 94,0-7 94,0 7 94,0 0 109,0 0 109,0 0 109,0 0 109,0 0 109,0 0 125,0 0 125,0 0 125,-4 28 140,-1-8 140,1-4 140,2 2 140,-3 1 156,5 1 156,0-2 156,2-1 156,-2 1 172,7 2 172,-5-5 172,5 2 172,-3-2 172,4-1 187,-2 2 187,2-3 187,3-3 187,0 0 203,-2-3 203,-1-2 203,1-1 203,2-2 219,6 0 219,-3 0 219,-14-2 219,21-6 234,-11 0 234,-4 0 234,7-4 234,-2-4 250,-2 1 250,-1-3 250,0-2 250,-2 2 265,-2 1 265,3 1 265,-5 0 265,-2 4 265,4 1 281,-4 1 281,2-1 281,-2 4 281,0 5 297,5-10 297,-5 10 297,0-6 297,0 6 312,0 0 312,0 0 312,0 0 312,0 0 328,0 0 328,0 0 328,22 13 328,-16-5 344,-1-1 344,6 6 344,1 1 344,4 0 359,-3-2 359,3 0 359,-1-2 359,3-1 375,-1-1 375,1-2 375,-1 0 375,0-2 390,4-2 390,-2 0 390,-1-2 390,-4-2 406,-2-2 406,1 2 406,-2-4 406,4-2 406,-1-2 422,-4-2 422,-5 1 422,3-5 422,-4 2 437,2-2 437,-2 0 437,-4 1 437,0-1 453,0-2 453,-4 2 453,2-1 453,-2 5 469,0 0 469,0-4 469,0 4 469,-1 1 484,1 1 484,2 2 484,-2-2 484,-1 4 500,0-4 500,3 4 500,-2-1 500,2 0 515,-4-1 515,1 3 515,-2-2 515,5 4 515,2 3 531,-7-10 531,5 6 531,2 4 531,-6-6 547,4 2 547,2 4 547,0 0 547,-4-10 562,4 10 562,-6-4 562,6 4 562,0 0 578,-6-8 578,6 8 578,0 0 578,-4-6 594,4 6 594,0 0 594,0 0 594,-9-3 609,9 3 609,0 0 609,0 0 609,-20 5 625</inkml:trace>
  <inkml:trace contextRef="#ctx0" brushRef="#br0">9469 12220 0,'0'0'0,"0"0"0,0 0 0,0 0 0,0 0 16,0 0 16,0 0 16,0 0 16,0 0 31,0 0 31,0 0 31,0 0 31,-15 0 47,15 0 47,0 0 47,0 0 47,0 0 63,0 0 63,0 0 63,29 6 63,-29-6 78,24 8 78,-7-4 78,-1 2 78,1 2 94,-1-2 94,1 2 94,0-1 94,1 3 110,-1 0 110,3-2 110,0 0 110,-2 0 110,2 0 125,-3 0 125,0-5 125,3 5 125,0-4 141,2 2 141,-3-2 141,3-2 156,-2 2 156,-3-4 156,3 0 156,-5 0 156,-5 0 172,0 0 172,-10 0 172,16 2 172,-16-2 188,0 0 188,11 2 188,-11-2 188,0 0 203,0 0 203,-7 10 203,7-10 203,-22 16 219,6-4 219,-9 5 219</inkml:trace>
  <inkml:trace contextRef="#ctx0" brushRef="#br0">9432 12648 0,'-15'2'15,"1"-2"15,14 0 15,-19-2 15,19 2 31,-13-3 31,13 3 31,0 0 31,-13-5 47,13 5 47,0 0 47,-6-3 47,6 3 62,0 0 62,0 0 62,0 0 62,0 0 78,0 0 78,12-14 78,-12 14 78,20-3 94,-3 2 94,5-1 94,1 4 94,9-2 109,3-2 109,0 4 109,0-2 109,-2 1 125,4-1 125,1 3 125,-1-6 125,0 3 140,0-1 140,3-3 140,-3-1 140,0 2 140,-2 1 156,2-6 156,-4 4 156,-6-2 156,-7-2 172,-3 6 172,-4 0 172,0 0 172,-4-1 187,2-2 187,-5 0 187,1 0 187</inkml:trace>
  <inkml:trace contextRef="#ctx0" brushRef="#br0">9990 12261 0,'0'0'0,"-14"-3"0,14 3 16,0 0 16,-9 0 16,9 0 16,0 0 31,0 0 31,-16 3 31,16-3 31,0 0 47,-2 5 47,2-5 47,2 10 47,-2-10 62,9 11 62,2 1 62,4 2 62,3-4 78,-1 2 78,12 4 78,1 1 78,1 1 78,-5 2 94,1-5 94,-1 5 94,-4-6 94,2 6 109,-6-2 109,-3-5 109,-2 3 109,-2-2 125,0 2 125,0 0 125,-5-1 125,1 1 141,-2 2 141,-8 2 141,1 9 141,-9-3 156,-2 3 156,-4-1 156,-4 2 156,-2-3 172,-3 1 172,-5-3 172,-2 1 172,9-4 187,-7 0 187,5-3 187,4-3 187,5-6 187,3 0 203,1-5 203,5 2 203,-2-2 203,6-1 219,0 0 219,4-4 219,0 0 219,0 0 234,0 0 234,24 0 234,-9-8 234,16-2 250,1-3 250</inkml:trace>
  <inkml:trace contextRef="#ctx0" brushRef="#br0">10857 12503 0,'0'0'0,"0"0"0,0 0 0,-31 23 0,19-11 16,0 2 16,0-1 16,1 1 31,-1 2 31,6-1 31,0 3 31,0-4 47,-1 0 47,7 4 47,-2-2 47,4-1 47,0-3 63,3-2 63,3 0 63,4 2 63,1-4 78,4 0 78,0-3 78,6 0 78,-1-5 94,13 2 94,0-7 94,0-5 94,-5 1 109,3-1 109,-2-4 109,-1 0 109,-5-4 125,-1 5 125,-7-1 125,-1 2 125,-6 0 141,1 1 141,-2 1 141,-2 0 141,-7 0 156,4 2 156,-4 8 156,0-10 156,0 10 156,-4-10 172,4 10 172,-4-6 172,4 6 172,0 0 188,-23-3 188,23 3 188,-20 3 203,20-3 203,-25 6 203,13 0 203,-3 2 203,4 0 219,2 0 219,-1 2 219,6-2 219,-6 5 234,4-1 234,1 0 234,3-2 234,0 0 250,0 0 250,4 3 250,5 3 250,-3-2 266,7-2 266,-2 2 266,6-3 266,-2-1 266,7 0 281,0-2 281,8 6 281,-4-8 281,-2 0 297,-2-6 297,0 0 297,-1 0 313,1 0 313,-2-2 313,-1-2 313,-1 2 313,-8-2 328,3-2 328,-5 2 328,4-3 344,-6 2 344,-4 5 344,4-12 344,-2 7 344,-2 5 359,-2-14 359,0 6 359,2 8 359,-6-16 375,1 10 375,0-2 375,1 0 375,0 3 391,-3-3 391,3 0 391,0 2 391,4 6 406,-8-10 406,4 4 406,4 6 406,-2-14 422,2 14 422,0-12 422,4 4 422,2 0 422,4-3 438,1 1 438,0 2 438,2 0 453,1-2 453,-4 4 453,1 2 453,3 1 453,-4 1 469,-10 2 469,18 0 469,-18 0 469,19 3 484,-7 1 484,-4 2 484,1 0 484,-5 0 500,10 10 500,-8-5 500,1-1 500,-1 5 516,-4-4 516,3 3 516,0 0 516,-5-1 531,0 0 531,2-4 531,-2-1 531,0 0 547,0-2 547,0-6 547,0 14 547,-2-10 563,2-4 563,-3 8 563,3-8 563,0 0 563,0 0 578,0 0 578,0 0 578,0 0 594,0 0 594,0 0 594,0-30 594,0 22 609,3 0 609,-1-1 609,0 0 609,-2 0 609,4-5 625,2 0 625,-1 6 625,-1-2 625,3 2 641,-3 0 641,3 3 641,-1-2 641,1 2 656,2-1 656,-9 6 656,17-6 656,-8 2 672,-9 4 672,22 0 672,-22 0 672,26 0 672,-8 2 688,-1 4 688,-3-3 688,1 4 688,-4 1 703,4-3 703,-7 5 703,4 0 719,-8-2 719,3 0 719,-1 0 719,-2 8 719,-1-4 734,-1 3 734,-2-1 734,0-2 734,0-2 750,-2-1 750,2-9 750,0 17 750,0-12 766,0-5 766,0 13 766,0-13 766,0 7 781,0-7 781,0 0 781,0 0 781,0 0 797,0 0 797,0 0 797,0 0 797,0 0 813,28-24 813,-21 11 813,2-3 813,-1 2 828,-1 2 828,2-3 828,-3 2 828,-1 4 844,-3-1 844,2 2 844,-2 2 844,-2 6 859,4-14 859,-4 9 859,0 5 859,6-13 859,-6 13 875,4-7 875,-4 7 875,4-8 875,-4 8 891,2-8 891,-2 8 891,4-8 891,-4 8 906,7-6 906,0-2 906,-7 8 906,4-8 922,-4 8 922,7-6 922,-7 6 922,4-8 938,-4 8 938,0 0 938,4-7 938,-4 7 938,0 0 953,0 0 953,4-8 953,-4 8 969,0 0 969,0 0 969,0 0 969,0 0 984,10-8 984,-10 8 984,0 0 984,0 0 984,0 0 1000,0 0 1000,0 0 1000,0 0 1000,2-8 1016,-2 8 1016,0 0 1016,0 0 1016,0 0 1031,0 0 1031,0 0 1031,0 0 1031,0 0 1047,0 0 1047,0 0 1047,0 0 1047,0 0 1063,0 0 1063,0 0 1063,0 0 1063,0 0 1078,0 0 1078,0 0 1078,0 0 1078,0 0 1094,0 0 1094,0 0 1094,0 0 1094,0 0 1109,0 0 1109,0 0 1109,0 0 1109,0 0 1125,-9 29 1125,9-29 1125,0 0 1125,0 0 1125,-5 8 1141,5-8 1141,0 0 1141,0 0 1141,-6 8 1156,6-8 1156,0 0 1156,0 0 1156,-6 6 1172,6-6 1172,0 0 1172,0 0 1172,0 0 1188,0 0 1188,-9 4 1188,9-4 1188,0 0 1203,0 0 1203,0 0 1203,0 0 1203,0 0 1219,0 0 1219,0 0 1219,-14 2 1219,14-2 1234,0 0 1234,0 0 1234,0 0 1234,0 0 1234,0 0 1250,0 0 1250,-8 8 1250,8-8 1250,0 0 1266,0 0 1266,0 0 1266,0 0 1266,0 0 1281,0 0 1281,0 0 1281,-12 4 1281,12-4 1297,0 0 1297,0 0 1297,0 0 1297,0 0 1313,0 0 1313,0 0 1313,0 0 1313,0 0 1328,0 0 1328,0 0 1328,0 0 1328,0 0 1344,-8 4 1344,8-4 1344,0 0 1344,0 0 1359,0 0 1359,0 0 1359,0 0 1359,0 0 1375,0 0 1375,0 0 1375,0 0 1375,-6 3 1391,6-3 1391,0 0 1391,0 0 1391,0 0 1391,0 0 1406,0 0 1406,0 0 1406,0 0 1406,0 0 1422,-9 7 1422,9-7 1422,0 0 1422,0 0 1438,0 0 1438,0 0 1438,0 0 1438,0 0 1453,0 0 1453,0 0 1453,0 0 1453,0 0 1469,0 0 1469,0 0 1469,0 0 1469,-6 3 1484,6-3 1484,0 0 1484,0 0 1484,0 0 1500,0 0 1500,0 0 1500,0 0 1500,0 0 1500,0 0 1516,0 0 1516,-8 8 1516,8-8 1516,0 0 1531,0 0 1531,0 0 1531,0 0 1547,0 0 1547,0 0 1547,0 0 1547,0 0 1547,0 0 1563,0 0 1563,0 0 1563,0 0 1563,0 0 1578,0 0 1578,-12 0 1578,12 0 1578,0 0 1594,0 0 1594,0 0 1594,0 0 1594,0 0 1609,0 0 1609,0 0 1609,0 0 1609,0 0 1625,0 0 1625,0 0 1625,0 0 1625,0 0 1641,0 0 1641,0 0 1641,0 0 1641,0 0 1656,0 0 1656,-14 2 1656,14-2 1656,0 0 1656,0 0 1672,0 0 1672,0 0 1672,0 0 1672,0 0 1688,0 0 1688,0 0 1688,0 0 1688,0 0 1703,0 0 1703,0 0 1703,0 0 1703,0 0 1719,0 0 1719,0 0 1719,0 0 1719,0 0 1734,0 0 1734,0 0 1734,0 0 1734,0 0 1750,0 0 1750,0 0 1750,-11 5 1750,11-5 1766,0 0 1766,0 0 1766,0 0 1766,0 0 1781,0 0 1781,0 0 1781,0 0 1781,0 0 1797,0 0 1797,0 0 1797,0 0 1797,0 0 1813,0 0 1813,0 0 1813,0 0 1813,0 0 1813,0 0 1828,0 0 1828,0 0 1828,0 0 1844,0 0 1844,0 0 1844,0 0 1844,0 0 1859,0 0 1859,0 0 1859,0 0 1859,0 0 1859,0 0 1875,0 0 1875,0 0 1875,0 0 1875,-4-15 1891,4 15 1891,0 0 1891,0 0 1891,0 0 1906,0 0 1906,0 0 1906,2-11 1906,-2 11 1922,0 0 1922,2-14 1922,-2 6 1922,0 8 1938,2-14 1938,1 6 1938,-1 1 1938,-2 7 1938,2-18 1953,-2 12 1953,0-4 1953,0 10 1953,2-16 1969,-2 8 1969,0 8 1969,0-12 1969,0 12 1984,0-7 1984,0 7 1984,0 0 1984,0 0 2000,3-8 2000,-3 8 2000,0 0 2000,0 0 2016,0 0 2016,0 0 2016,4 30 2016,1-13 2031,-3 3 2031,0-2 2031,4 11 2031,-2 3 2047,-4-3 2047,5 1 2047,0-1 2047,-7-5 2063,6 4 2063,-4 1 2063,2-3 2063,2 2 2078,-4-8 2078,-2 1 2078,2-3 2078,-2 2 2094,4-5 2094,-4-3 2094,2-2 2094</inkml:trace>
  <inkml:trace contextRef="#ctx0" brushRef="#br0">11875 12762 0,'9'-5'0,"-9"5"0,10-4 16,-10 4 16,0 0 16,0 0 16,22 0 31,-22 0 31,17 2 31,1-2 31,0-2 31,-18 2 47,31 0 47</inkml:trace>
  <inkml:trace contextRef="#ctx0" brushRef="#br0">12137 12747 0,'0'8'0,"0"2"0,0 0 0,3 3 15,1 3 15,-2 0 15,-2-4 15,0 2 31,5-1 31,-5-1 31,2 2 31,3-6 47,-5 2 47,2-2 47,0-5 47,-2-3 47,0 0 62</inkml:trace>
  <inkml:trace contextRef="#ctx0" brushRef="#br0">12370 12824 0,'2'10'16,"0"2"16,1-4 16,-3 1 16,0-1 32,0 2 32,0-10 32,-3 14 32,1-6 47,2-8 47,-4 14 47,2-9 47,2-5 47,-7 8 63,4-4 63,3-4 63,0 0 63,0 0 79,-10 5 79,10-5 79,0 0 79,0 0 94,-11-15 94,6 5 94,3-3 94,4-7 110,-2 1 110,2-7 110,5-6 110,0 10 125,-1 5 125,1-1 125,2 4 125,2-2 141,-3 2 141,4 3 141,-2-1 141,1 4 157,0 4 157,-2 0 157,-9 4 157,18-2 157,-18 2 172,19 4 172,-19-4 172,20 6 188,-11 0 188,1-2 188,-2 4 188,4 2 188,-1 2 204,0 1 204,-4-3 204,-3 2 204,0-4 219,-2 2 219,-2-3 219,2 3 219,-2-2 235,0 2 235,0-10 235,-2 16 235,2-8 250,0-8 250,-4 13 250,4-13 250,-2 12 266,2-12 266,0 8 266,0-8 266,2 5 282,-2-5 282,0 0 282,0 0 282,14 0 297,-14 0 297,15-8 297,-7 3 297</inkml:trace>
  <inkml:trace contextRef="#ctx0" brushRef="#br0">12650 12826 0,'15'-14'0,"-3"2"0,-4 4 0,-1 0 16,-1 1 16,1 2 16,-4-2 16,-3 7 31,8-12 31,-8 12 31,4-8 31,-4 8 47,4-6 47,-4 6 47,0 0 47,0 0 62,0 0 62,0 0 62,0 0 62,0 0 78,0 0 78,0 0 78,0 0 78,0 0 94,-8 26 94,6-19 94,2-7 94,-2 16 94,0-10 109,2 2 109,0-2 109,0-6 125,0 10 125,0-10 125,4 8 125,-4-8 141,6 4 141,-6-4 141,16 6 141,-16-6 141,21-4 156,-21 4 156,27-6 156,-11 4 172,-2-4 172,4 2 172,-1-2 172,-1 2 172,-5-3 187,-1 2 187,0 0 187,-4 2 187,-6 3 203,11-7 203,-11 7 203,9-5 203,-9 5 219,0 0 219,2-10 219,-2 10 219,0 0 234,0 0 234,0 0 234,-9-13 234,9 13 250,-11-8 250,3 4 250,8 4 250,-16-8 250,8 4 266,-8-2 266,1 0 266,-3 0 266,7 2 281,1 1 281,0-2 281,10 5 281,-13-7 297,13 7 297,-12-6 297,12 6 297,-5-4 312,5 4 312,0 0 312,0-10 312,0 10 328,11-12 328,2 2 328,3 1 328,1-1 344,11-8 344,-6 6 344,7-2 344,-5 4 359,-7 0 359,1 2 359,-1 3 359,-1-2 375,-1 4 375,-4 1 375,-11 2 375,17 0 391,-17 0 391,14 5 391,-10 2 391,-4-7 406,9 13 406,-5 3 406,-2 0 406,2 2 422,2-1 422,-4 1 422,0 2 422,2 9 437,0-7 437,-2-4 437,3-2 437,-3-4 437,4-2 453,-3-1 453,-1 1 453,3-6 453,-3 2 469,2-2 469,-4-4 469,13 8 469,-4-8 484,-9 0 484,0 0 484,21-4 484,-11-2 500,-2 0 500,5-6 500,-1-4 500,-4 3 516,3-5 516,-4 2 516,-1 1 516,-1-1 516,1 2 531,-6 0 531,4 4 531,-2 0 547,-2 1 547,-2 0 547,2 9 547,-2-18 547,0 11 562,2-1 562,-4 0 562,2 2 562,2-2 578,-2 0 578,2 1 578,-3-1 578,1 1 594,-2 0 594,4 7 594,0-12 594,0 12 609,-2-10 609,2 10 609,0-6 609,0 6 625,0 0 625,0 0 625,0 0 625,0 0 641,0 0 641,0 0 641,0 0 641,0 0 656,8 26 656,-3-12 656,-1 1 656,2 1 672,2 0 672,-2-2 672,2 0 672,-1-2 687,7-1 687,-2 1 687,-3-2 687,0 0 703,0-4 703,3 4 703,4-2 703,-5-3 703,3 3 719,-6-4 719,3 0 719,-4 0 719,4 0 734,-11-4 734,10 6 734,-10-6 734,12 6 750,-12-6 750,8 4 750,-8-4 750,5 6 766,-5-6 766,0 0 766,0 0 766,-3 12 781,3-12 781,-10 7 781,5 0 781,-2-2 797,1-1 797,-3 2 797,0-2 797,3 2 812,-1-4 812,1 2 812,6-4 812,-14 8 812,8-6 828,-1 2 828,7-4 828,-10 2 828,10-2 844,-10 2 844,10-2 844,0 0 844,-8 4 859,8-4 859,0 0 859,0 0 859,0 0 875,-11 2 875,11-2 875,0 0 875,0 0 891,0 0 891,0 0 891,0 0 891,0 0 906,0 0 906,-13 0 906,13 0 906,0 0 922,0 0 922,0 0 922,0 0 922,0 0 937,0 0 937,0 0 937,0 0 937,0 0 953,0 0 953,0 0 953,0 0 953,0 0 953,-15-2 969,15 2 969,0 0 969,0 0 969,0 0 984,0 0 984,0 0 984,0 0 984,0 0 1000,0 0 1000,0 0 1000,0 0 1000,-10-4 1016,10 4 1016,0 0 1016,0 0 1016,0 0 1031,0 0 1031,0 0 1031,0 0 1031,0 0 1047,0 0 1047,0 0 1047,-6-6 1047,6 6 1062,0 0 1062,0 0 1062,0 0 1062,0 0 1062,0 0 1078,0 0 1078,0 0 1078,0 0 1078,0 0 1094,0 0 1094,0 0 1094,0 0 1094,0 0 1109,0 0 1109,0 0 1109,0 0 1109,0 0 1125,0 0 1125,-2-8 1125,2 8 1125,0 0 1141,0 0 1141,0 0 1141,0 0 1141,0 0 1156,0 0 1156,0 0 1156,0 0 1156,0 0 1172,0 0 1172,0 0 1172,0 0 1172,0 0 1187,0-10 1187,0 10 1187,0 0 1187,0 0 1203,0 0 1203,0 0 1203,0 0 1203,0 0 1219,0 0 1219,0 0 1219,0 0 1219,0 0 1219,0 0 1234,0 0 1234,0 0 1234,0 0 1234,0 0 1250,0 0 1250,0 0 1250,0 0 1250,0 0 1266,0 0 1266,0 0 1266,0 0 1266,0 0 1281,0 0 1281,0 0 1281,0-10 1281</inkml:trace>
  <inkml:trace contextRef="#ctx0" brushRef="#br0">23693 13597 0,'-5'-8'0,"5"8"16,-2-6 16,2 6 16,-2-6 16,2 6 32,-4-10 32,4 10 32,0-7 32,0 7 47,-2-10 47,2 10 47,0-10 47,0 10 63,-2-8 63,2 8 63,0-8 63,0 8 79,-2-8 79,2 8 79,-3-8 79,3 8 79,-5-3 94,5 3 94,-6-6 94,6 6 110,-13-4 110,13 4 110,-16-2 110,16 2 110,-17 2 125,8 2 125,-8 4 125,-1 0 125,-11 3 141,10 5 141,-1-2 141,-4 5 141,3 3 157,-1 0 157,4-4 157,7-1 157,3-1 172,-2 0 172,6 2 172,0-3 172,1 1 188,3 2 188,0 0 188,3-6 188,3 4 204,3-3 204,2 1 204,2-2 204,5 0 219,10-1 219,3 2 219,4-6 219,0 1 235,2-2 235,-1-2 235,-1 0 235,-3-4 250,1 0 250,-8-2 250,-4-2 250,-3 0 266,-1 2 266,-4-2 266,-2 0 266,1 2 266,-6-3 282,2 0 282,-8 5 282,9-10 282,-4 7 297,-1-3 297,1 0 297,-1 2 297,-4 4 313,6-12 313,-4 8 313,-2 4 313,0-10 329,0 10 329,2-7 329,-2 7 329,0-8 329,0 8 344,3-9 344,-3 9 344,0 0 360,0-5 360,0 5 360,0 0 360,0 0 375,0 0 375,0-10 375,0 10 375,0 0 375,0 0 391,0 0 391,0 0 391,0 0 391,0 0 407,0 0 407,0 0 407,0 0 407,0 0 422,0 0 422,0 0 422,0 0 422,0 0 438,0 0 438,0 0 438,0 0 438,0 0 454,0 0 454,0 0 454,0 0 454,0 0 469,0 0 469,0 0 469,0 0 469,0 0 485,0 0 485,0 0 485,0 0 485,-11-3 500,11 3 500,0 0 500,0 0 500,0 0 516,0 0 516,0 0 516,0 0 516,0 0 516,0 0 532,0 0 532,0 0 532,0 0 532,0 0 547,0 0 547,0 0 547,0 0 547,0 0 563,0 0 563,0 0 563,0 0 563,0 0 579,0 0 579,0 0 579,0 0 579,0 0 594,0 0 594,0 0 594,0 0 594,0 0 610,0 0 610,0 0 610,0 0 610,0 0 625,0 0 625,0 0 625,0 0 625,0 0 641,0 0 641,2 20 641,-2-20 641,0 0 641,0 0 657,0 0 657,0 0 657,0 0 672,0 0 672,0 0 672,0 0 672,0 0 672,0 0 688,0 0 688,-6 5 688,6-5 688,0 0 704,0 0 704,0 0 704,0 0 704,0 0 719,-5 10 719,5-10 719,0 0 719,0 0 735,0 0 735,0 0 735,-2 7 735,2-7 750,0 0 750,0 0 750,0 0 750,0 0 766,0 0 766,0 0 766,0 0 766,-2 6 782,2-6 782,0 0 782,0 0 782,0 0 782,0 0 797,0 0 797,0 0 797,0 0 797,0 0 813,0 0 813,0 0 813,0 0 813,0 0 829,0 0 829,0 0 829,-2 10 829,2-10 844,0 0 844,0 0 844,0 0 844,0 0 860,0 0 860</inkml:trace>
  <inkml:trace contextRef="#ctx0" brushRef="#br0">24024 13801 0,'0'0'0,"0"0"0,0 0 16,0-18 16,0 18 16,0 0 16,0 0 31,0-10 31,0 10 31,0-8 31,0 8 47,0 0 47,0-10 47,0 10 47,0 0 47,0 0 63,0-6 63,0 6 63,0 0 78,0 0 78,-2-8 78,2 8 78,0 0 94,0 0 94,-7-4 94,7 4 94,0 0 94,0 0 109,0 0 109,-22 2 109,22-2 109,-15 6 125,6-2 125,0 2 125,1 0 125,0 0 141,-2 4 141,-1-3 141,3 3 141,0-2 156,4-1 156,-2-2 156,4 1 156,0 2 172,2-8 172,-5 10 172,3-4 172,2-6 188,0 8 188,0-8 188,7 6 188,-1-3 203,0 2 203,6-4 203,-12-1 203,25 4 219,-9-4 219,-1 0 219,1 0 219,-6-2 234,-10 2 234,18-2 234,-9 1 234,-1-1 234,-8 2 250,16-6 250,-9 2 250,-1 0 250,-2-2 266,3 0 266,-4 0 266,-3 6 266,6-10 281,-6 10 281,2-8 281,-2 4 281,0 4 297,2-8 297,-2 8 297,0-8 297,0 8 313,0-7 313,0 7 313,0 0 313,0 0 313,-2-10 328,2 10 328,0 0 328,0 0 344,0 0 344,-4-4 344,4 4 344,0 0 344,0 0 359,0 0 359,0 0 359,0 0 359,-9-4 375,9 4 375,0 0 375,0 0 375,0 0 391,0 0 391,0 0 391,-7-4 391,7 4 406,0 0 406,0 0 406,0 0 406,0-10 422,0 10 422,0 0 422,0 0 422,5-8 438,-5 8 438,0 0 438,0 0 438,9-6 453,-9 6 453,8-2 453,-8 2 453,0 0 469,16-2 469,-16 2 469,15 4 469,-7 0 484,2 0 484,-4 2 484,3-2 484,4 8 500,-2 0 500,2 1 500,-4 1 500,2 2 500,-1-2 516,0 2 516,-4 2 516,1-3 516,-3-1 531,0 2 531,-2-2 531,-2-3 531,0-1 547,0 0 547,0-2 547,0-2 547,-2 2 563,2-8 563,-4 10 563,4-10 563,-2 5 563,2-5 578,0 0 578,0 0 578,0 0 578,0 0 594,0 0 594,0 0 594,-15-19 609,15 11 609,-2-8 609,0-1 609,2 1 609,2-2 625,-2 4 625,2-2 625,2 0 625,-2 1 641,0 3 641,0 0 641,1 2 641,3 0 656,-4 2 656,0 1 656,1-1 656,2 0 672,-1 0 672,0 0 672,-2 0 672,4 2 688,-1 0 688,0 0 688,-1 1 688,0 0 703,3 2 703,-7 3 703,10-7 703,-2 5 719,-8 2 719,0 0 719,12-1 719,-12 1 734,0 0 734,16 8 734,-11-3 734,1 0 750,2 10 750,1-3 750,0 4 750,-2-2 750,-1-3 766,3 6 766,-2-4 766,-1 3 766,1-2 781,-3-2 781,0-2 781,0-1 781,2 1 797,-2-2 797,0-2 797,-4 2 797,2 0 813,0-2 813,-2-1 813,0-5 813,4 10 828,-4-10 828,5 8 828,-5-8 828,0 0 828,0 0 844,0 0 844,5 4 844,-5-4 859,0 0 859,0 0 859,15-30 859</inkml:trace>
  <inkml:trace contextRef="#ctx0" brushRef="#br0">24635 13530 0,'2'-12'0,"-2"12"0,4-10 0,-4 10 16,5-9 16,-5 9 16,2-6 16,-2 6 31,0 0 31,4-6 31,-4 6 31,0 0 47,0 0 47,0 0 47,0 0 47,0 0 63,0 0 63,0 0 63,12 21 63,-10-11 63,-2 6 78,2 2 78,0 2 78,0 0 78,4 9 94,-3 0 94,2 3 94,-1-8 94,-4-5 110,2 11 110,2-6 110,-1-7 110,-1 1 125,0 0 125,0 0 125,0 1 125,2-5 141,-2 4 141,1-4 141,-6 0 141,6-2 156,0-2 156,-1-1 156,0-1 156,-2-8 172,0 14 172,4-10 172,-4-4 172,0 0 172,-4 14 188,4-14 188,0 0 188,0 0 188,0 0 203</inkml:trace>
  <inkml:trace contextRef="#ctx0" brushRef="#br0">24580 13893 0,'-6'-8'0,"1"4"0,5 4 16,-6-10 16,1 5 16,5 5 16,-6-7 31,6 7 31,-3-9 31,3 9 31,-4-6 47,4 6 47,-2-6 47,2 6 47,0 0 63,0-8 63,0 8 63,0 0 63,0 0 63,0 0 78,0 0 78,15-6 78,-15 6 78,14-2 94,-14 2 94,17 0 94,-17 0 94,18 0 110,-18 0 110,28 4 110,-11-6 110,-3 2 125,-14 0 125,22-2 125,-11 0 125,-11 2 141,20-6 141,-12 2 141,7-4 141,-1 2 156,-4 2 156,2-1 156,-4-1 156,1 2 172,-3 0 172,4 0 172,-4 0 172,-6 4 172,11-6 188,-11 6 188,8-4 188,-8 4 188,0 0 203,12 0 203,-12 0 203,0 0 219,10 6 219,-3 0 219,0 1 219,-3 0 219,3 1 235,3 5 235,-2 3 235,2-2 235,-4 0 250,3 1 250,-4-5 250,4 4 250,-1 2 266,-6-4 266,5-2 266,-2 0 266,-3-2 281,0-3 281,0 3 281,-2-8 281,7 12 297,-7-12 297,2 8 297,-2-4 297,0-4 313,0 0 313,0 0 313</inkml:trace>
  <inkml:trace contextRef="#ctx0" brushRef="#br0">24917 13475 0,'-2'-12'0,"2"2"15,0 4 15,0 6 15,0-12 15,0 12 31,0-5 31,0 5 31,0 0 31,0 0 47,0 0 47,0 0 47,0 0 47,0 0 62</inkml:trace>
  <inkml:trace contextRef="#ctx0" brushRef="#br0">25027 13789 0,'0'0'0,"0"0"15,-9-2 15,9 2 15,0 0 15,0 0 31,0 0 31,0 0 31,0 0 31,0 0 47,0 0 47,0 0 47,0 0 47,-9 9 62,9-9 62,0 0 62,0 0 62,-2 6 78,2-6 78,0 0 78,0 0 78,0 0 94,0 0 94,0 0 94,0 0 94,0 0 109,0 0 109,2 10 109,-2-10 109,0 0 125,0 0 125,0 0 125,0 0 125,0 0 140,0 0 140,0 0 140,0 0 140,5 6 140,-5-6 156,0 0 156,0 0 156,0 0 156,0 0 172,0 0 172,0 0 172,0 0 172,20 0 187,-20 0 187,20-2 187,-10 0 187,7 2 203,1-2 203,2 2 203,2-2 203,-2 2 219,2-1 219,-1 1 219,1 1 219,-2-1 234,-3 0 234,3 0 234,-2 0 234,-5-1 250,-13 1 250,18 0 250,-12-3 250</inkml:trace>
  <inkml:trace contextRef="#ctx0" brushRef="#br0">24017 14382 0,'2'-12'15,"-2"2"15,3 3 15,-1-3 15,-2 2 31,0 8 31,2-16 31,-2 9 31,2-2 31,-2 1 47,0 8 47,0-13 47,0 13 47,2-10 62,-2 10 62,2-8 62,-2 8 78,0 0 78,0 0 78,2-6 78,-2 6 78,0 0 94,0 0 94,-6 27 94,4-7 94,-5 10 109,1 5 109,0 3 109,-2 1 109,2 1 125,2-1 125,0-1 125,1-3 125,3 3 140,0-6 140,3-1 140,-1-2 140,0-5 156,0-4 156,2-4 156,3-2 156,-2-1 172,-1-3 172,2-2 172,1-2 172,-1 0 187,4-2 187,-2-2 187,-8-2 187,22 0 187,-7-6 203,1 2 203,-5-4 203,3-2 203,-4-1 219,-2-1 219,-1-4 219,-3 0 219,-2-4 234,-2-9 234,-2-1 234,0 2 234,-7-1 250,-1 0 250,-4-1 250,3 8 250,-4-4 265,2 5 265,2 3 265,0 0 265,-2 3 281,1-2 281,2 4 281,-5-3 281,1 2 297,4 2 297,-4-1 297,1-1 297,5 4 297,-6 0 312,5 2 312,3 2 312,0 0 328,6 6 328,-10-8 328,10 8 328,-6-7 328,6 7 344,0 0 344,-4-6 344,4 6 344,0 0 359,0 0 359,0 0 359,0 0 375,0 0 375,0 0 375,30 1 375,-30-1 375,27 2 390,-8-2 390,1-2 390,0-1 390,-1-1 406</inkml:trace>
  <inkml:trace contextRef="#ctx0" brushRef="#br0">24304 14165 0,'4'-5'0,"4"-2"0,-8 7 0,6-13 16,-6 13 16,2-8 16,-2 8 16,0 0 31,4-12 31,-4 12 31,0 0 31,5-10 47,-5 10 47,0 0 47,0 0 47,0 0 62,0 0 62,2-7 62,-2 7 62,0 0 78,0 0 78,0 0 78,0 0 78,0 0 94,0 0 94,-2 33 94,2-16 94,0 3 109,-3 8 109,1 3 109,4-1 109,-2-7 125,-2-1 125,2 6 125,2-3 125,-2-5 141,0-4 141,0 4 141,0-4 141,3-3 141,-3 1 156,2-2 156,-4 0 156,4-4 172,-2 0 172,2 2 172,-2-10 172,-2 13 187,2-5 187,0-2 187,0-6 187,0 0 187,-7 8 203</inkml:trace>
  <inkml:trace contextRef="#ctx0" brushRef="#br0">24204 14420 0,'-3'-8'0,"3"-2"15,-2 0 15,2 10 15,0-15 31,0 7 31,2-1 31,1 0 31,-1 1 31,-2 8 46,4-16 46,0 10 46,0 0 46,4-2 62,-2 3 62,0 0 62,3 0 62,0 1 78,2 0 78,-11 4 78,18-4 78,-7 2 93,5 2 93,-2-2 93,-14 2 93,25 0 109,-17 2 109,-8-2 109,18 6 109,-7-5 125,-3 4 125,-2-1 125,4 2 125,-10-6 140,15 5 140,-15-5 140</inkml:trace>
  <inkml:trace contextRef="#ctx0" brushRef="#br0">24529 14295 0,'0'0'0,"0"0"16,6-7 16,-6 7 16,0 0 16,6-6 31,-6 6 31,0 0 31,0 0 31,0 0 47,6-4 47,-6 4 47,0 0 47,0 0 63,0 0 63,11 14 63,-6-9 63,-1 5 63,3 4 78,-3 2 78,0 2 78,-2-1 94,3 1 94,-5 0 94,2 0 94,3 0 94,-5-3 109,0-3 109,-5 4 109,5-4 109,0-2 125,0-2 125,0-8 125,-2 12 125,2-12 141,-3 5 141,3-5 141,0 0 141,0 0 156,0 0 156,0 0 156,0 0 156,0 0 172,0-29 172,-2 13 172,4 0 172,3-2 188,-2 0 188,1 5 188,-2-3 188,2 4 203,3 0 203,-3 5 203,0-3 203,1 3 219,0 0 219,1 1 219,-2 2 219,-4 4 234,16-10 234,-10 8 234,-6 2 234,11-4 250,-11 4 250,0 0 250,27 6 250,-21 0 250,2-2 266,6 8 266,-5 0 266,-1 1 266,-1 1 281,2 4 281,-3-3 281,1 3 281,0 0 297,-3 0 297,-2-2 297,3-1 297,-1 2 313,-2-6 313,2 1 313,-4-4 313,0 0 313,0-8 328,2 11 328,-2-11 328,2 8 344,-2-8 344,0 9 344,0-9 344,0 0 359,-2 8 359,2-8 359,0 0 359,-6 7 359,6-7 375,0 0 375,-11 4 375</inkml:trace>
  <inkml:trace contextRef="#ctx0" brushRef="#br0">1590 10561 0,'-2'-12'0,"-1"2"0,1 2 16,0 3 16,2 5 16,-4-10 16,4 10 31,0-8 31,0 8 31,0 0 31,-3-10 47,3 10 47,0 0 47,0 0 47,-2-8 47,2 8 63,0 0 63,0 0 63,0 0 63,0 0 78,0 0 78,0 0 78,0 0 94,-2 36 94,0-18 94,2 11 94,-2 0 94,0 3 110,-2 0 110,4-1 110,-3 1 110,3-1 125,0 1 125,0-1 125,3 1 125,1-4 141,-2 1 141,2-7 141,-4-4 141,2-5 156</inkml:trace>
  <inkml:trace contextRef="#ctx0" brushRef="#br0">1284 10494 0,'-18'24'0,"1"5"16,1 3 16,-4 5 16,9 1 16,-2 3 31,2-1 31,4-3 31,3 2 31,2 1 47,4-5 47,2-1 47,3-4 47,2-7 63,4-3 63,7 4 63,3-3 63,8-5 78,7-6 78,1 0 78,7-4 78,0-4 78,22-6 94,-15-4 94,-10-2 94,2-2 94,-6-6 109,0-1 109,0 1 109,-8-5 109,-1-1 125,-3-4 125,-1-2 125,-8-1 125,-3-3 141,-3 1 141,-6-4 141,-6 1 141,-6-2 156,-4 3 156,-3-7 156,0 5 156,-4-2 172,-3 1 172,1 1 172,-4 1 172,1 0 188,-2 3 188,3 2 188,-6-3 188,3 10 188,2-1 203,-2 3 203,4 6 203,2 2 219,4 4 219,-2 3 219,-1-1 219,-1 3 234,1 4 234,-3 2 234,-2 2 234,-7 9 234,-4 1 250,3 5 250,-1 8 250,0 2 250,3 5 266,-18 16 266,11 3 266,0 3 266,-1 2 281,9 2 281,-9-2 281,11-3 281</inkml:trace>
  <inkml:trace contextRef="#ctx0" brushRef="#br0">1505 13745 0,'-5'-8'0,"5"8"16,0 0 16,0 0 16,0 0 16,0 0 31,0 0 31,0 0 31,-7 36 31,7-17 47,5 11 47,-5 4 47,4-1 47,3 1 63,1-1 63,0-1 63,2-1 63,-1-3 63,-1-7 78,4-3 78,-4 0 78,1-2 94,0-4 94,4-1 94,-5-1 94,2-3 94,-2-4 109,-8-3 109,15 0 109,-15 0 109,14-10 125</inkml:trace>
  <inkml:trace contextRef="#ctx0" brushRef="#br0">1682 13779 0,'-2'-10'0,"-3"4"0,5 6 16,-4-10 16,4 10 16,0 0 16,0 0 31,0 0 31,0 0 31,0 0 31,-13 31 47,11-13 47,2 14 47,-2 0 47,2 1 62,2 1 62,2 1 62,0-2 62,3 1 78,2-2 78,-3 1 78,5-3 78,-5-7 78,6-3 94,-6-6 94,5 4 94,-5-6 94,6-2 109,-4-2 109,-1-5 109,-7-3 109,0 0 125</inkml:trace>
  <inkml:trace contextRef="#ctx0" brushRef="#br0">1303 13370 0,'-24'4'0,"6"4"0,0 2 0,1 0 0,-5 11 16,5 3 16,-3 4 16,2 2 16,1 3 32,6 6 32,0 21 32,-2-1 32,6-10 47,7 15 47,0 1 47,5 2 47,10-5 63,5 3 63,-1-1 63,6-3 63,9-2 78,1-1 78,8-6 78,4 0 78,2-7 94,4-5 94,-10-13 94,16 3 94,-8-8 110,-12-6 110,5-5 110,2-5 110,22 0 125,-3-10 125,-14-4 125,-14-1 125,2-5 125,2-4 141,-4-6 141,-5-2 141,16-19 141,-15 8 157,-13-1 157,0-21 157,-9 12 157,-7-16 172,-8-1 172,-7-3 172,-5 4 172,-12 2 188,-1 0 188,-8 4 188,-2 1 188,-6 1 203,-4 6 203,-2-1 203,-4 5 203,1 4 219,-3 1 219,-2 5 219,14 9 219,8 6 235,0 3 235,2 3 235,2 0 235,3 2 235,8 4 250,2 1 250,7 2 250,0 3 266,13 2 266,0 0 266,-22 7 266,16 0 266,6-7 282,2 28 282,6 4 282,1-1 282,6 5 297</inkml:trace>
  <inkml:trace contextRef="#ctx0" brushRef="#br0">3268 13741 0,'0'0'0,"0"0"0,0 30 0,4 1 16,5 7 16,0 23 16,-5 0 16,9 2 32,-4 0 32,0 2 32,-3-1 32,1-5 47,-2-14 47,-1-6 47,0-1 47,1 0 63,-1-5 63,2-1 63,-6-9 63,2-5 78,0-2 78,1-2 78,-3-4 78,0-3 94,0 1 94,0-8 94,-3 8 94,3-8 94,0 0 110,0 0 110,0 0 110,0 0 110,-12-33 125,7 3 125,-1-5 125,2-3 125,1-4 141,-2 7 141,5-8 141,3 4 141,-1 1 157,5 1 157,2 1 157,-3 2 157,8 5 157,-2-1 172,6 5 172,-7 5 172,-1 4 188,4 6 188,-3 2 188,-3 2 188,4 4 203,-12 2 203,19 0 203,-19 0 203,18 8 203,-3 4 219,-4 0 219,-2 4 219,-3 2 219,-2 0 235,0 1 235,-2 12 235,-4-1 235,-6 0 250,0 2 250,-5-3 250,-3 0 250,-1-3 266,-5 0 266,2-3 266,5-5 266,-3-2 282,3-4 282,-1-4 282,2-3 282,0 0 297,1-3 297,2-2 297,11 0 297,-20-2 313,11-3 313,9 5 313,-15-7 313,13 1 328,-2 0 328,0 0 328,4 6 328,-6-10 344,6 10 344,0-10 344,0 10 344,0 0 360,8-10 360,-8 10 360,6-5 360,-6 5 360,0 0 375,24 0 375,-24 0 375,29 5 375,-8 0 391,8 6 391,3 1 391,-1 4 391,0-2 407,-1 1 407,1-1 407,0 4 407,2-2 422,-3 0 422,1-3 422,4 1 422,-1 0 438,-4 0 438,5-2 438,-2 1 438,-2-1 453,2-4 453,-9-4 453,-5 2 453</inkml:trace>
  <inkml:trace contextRef="#ctx0" brushRef="#br0">4032 13893 0,'-2'30'0,"4"1"0,-2 3 16,7 3 16,1 3 16,0-1 16,9 20 16,-2-13 31,0-7 31,1-2 31,1 3 47,-1-3 47,3 3 47,-1-5 47,0 1 47,1-4 63,1-1 63,-5-1 63,5-2 63,-5-1 78,1-1 78,-4-4 78,0-5 94,-1 1 94,-5-2 94,5 0 94,-4-1 94,1 1 109,-1 0 109,0 2 109,-3-3 109,1 1 125,-1 0 125,0 2 125,-2-1 125,-2-2 141,0-2 141,-2-1 141,2 0 141,0-4 156,-2-1 156,-2 1 156,4-8 156,-11 12 172</inkml:trace>
  <inkml:trace contextRef="#ctx0" brushRef="#br0">3746 14394 0,'0'0'0,"23"-7"16,-11 4 16,7 1 16,-1 0 16,15-3 31,-5 0 31,3-3 31,4 3 31,-5 1 31,5 0 47,-10 0 47,7 2 47,-5 0 47,-5 0 63,-5 2 63,1-2 63,-3 0 63</inkml:trace>
  <inkml:trace contextRef="#ctx0" brushRef="#br0">4398 14191 0,'-6'18'0,"-3"0"16,6-3 16,1 1 16,2 0 16,2 0 16,1 1 31,4 1 31,1-2 31,3 0 31,3-1 47,1 0 47,11 2 47,3 1 47,-7-8 63,-1-2 63,3-3 63,9-1 63,0-4 78,-7 3 78,-4-8 78</inkml:trace>
  <inkml:trace contextRef="#ctx0" brushRef="#br0">4599 14852 0,'0'0'0,"0"0"0,0 0 16,0 0 16,0 0 16,0 0 16,0 0 31,0 0 31,0 0 31,0 0 31,8 6 47,-8-6 47,6 12 47,-2-2 47,3 5 63,-3 1 63,2 2 63,2 1 63,2 7 78,-1 4 78,-2-6 78,-1-5 78,-1 1 94,1-2 94,-2-1 94,3 1 94,-4 0 94,3 0 110,-2-2 110,1-1 110,-3-5 110,0 0 125</inkml:trace>
  <inkml:trace contextRef="#ctx0" brushRef="#br0">4729 14165 0,'0'0'0,"0"0"16,0 0 16,0 0 16,0 0 16,0 0 32,0 0 32,0 0 32,0 0 32,0 0 47,33-19 47,-33 19 47,0 0 47,26-3 63,-26 3 63,0 0 63,28 10 63,-12 0 78,-3 2 78,-2 2 78,-2 2 78,6 11 94,-6-1 94,0 4 94,-7-6 94,2-3 94,-2-3 110,-2 1 110,0 1 110,0-2 125,0 0 125,-2-2 125,-2-1 125,4-3 141,-2-2 141,2-10 141,0 14 141,0-14 141,0 10 157,0-10 157,0 0 157,0 0 157,0 0 172,0 0 172,0 0 172,0 0 172,2-40 188,2 11 188,0-1 188,4 1 188,-2-1 203,0 0 203,3 0 203,-7 1 203,0 5 219,3 2 219,-3 7 219,3-5 219,-3 0 235,0 7 235,-2-7 235,-2 4 235,2-2 250,-2 5 250,4-1 250,-2 14 250,-4-18 250,4 18 266,0-14 266,0 14 266,0 0 266,-3-13 282,3 13 282,0 0 282,0 0 282,0 0 297,0 0 297,0 0 297,0 0 297,0 0 313,-15 37 313,17-19 313,-4-1 313,4 3 328,2 8 328,1-4 328,-3-5 328,3-1 344,1-2 344,0-1 344,3 2 344,0-4 360,2 1 360,-3-1 360,10-1 360,-5-4 375,5 2 375,0-2 375,-3 0 375,3-2 391,-4-2 391,-1 0 391,1-2 391,-14-2 407,20 0 407,-20 0 407</inkml:trace>
  <inkml:trace contextRef="#ctx0" brushRef="#br0">5141 13871 0,'28'12'16,"1"8"16,2 0 16,-1 3 16,1-1 16,0 2 31,-3 2 31,-1-1 31,-2 0 31,-3 3 47,1 0 47,-7-2 47,0 1 47,-3 1 63,-6-5 63,-2-1 63,-3 8 63,-4-3 78,-6 3 78,0-2 78,-5 1 78,-5 3 94,-1-4 94,-7-3 94,-1 3 94,3-5 110,-9 1 110,0-2 110,0-4 110,-1 1 125,1-3 125,0-2 125,-1-4 125,11-1 141,1-5 141,-13 1 141,10-2 141</inkml:trace>
  <inkml:trace contextRef="#ctx0" brushRef="#br0">4196 13757 0,'16'-6'0,"-3"2"0,1 2 0,-14 2 16,23 4 16,-23-4 16,20 8 16,-9-4 31,-2 2 31,2 6 31,1-2 31,0 3 47,-1-1 47,0 4 47,-4 0 47,3-3 62,-3-1 62,-5 6 62,5-4 62,-5 2 78,0-1 78,-2-1 78,-2-2 78,0 0 94,-5 2 94,0 0 94,-1-1 94,-6 1 109,1-2 109,-11 8 109,5-4 109,-1-5 109,2-1 125,1 0 125,-1-4 125,-1 4 125,3-4 141,-4 0 141,5 0 141,3-3 156,-2 0 156,14-3 156,-19 6 156,19-6 156,-14 1 172,14-1 172,-11 5 172,11-5 172,0 0 187,0 0 187,0 0 187,-18 3 187,18-3 203,0 0 203,0 0 203,0 0 203,0 0 219,0 0 219,0 0 219,0 0 219,0 0 234,0 0 234,0 0 234,0 0 234,0 0 234,-14 2 250,14-2 250,0 0 250</inkml:trace>
  <inkml:trace contextRef="#ctx0" brushRef="#br0">6878 14187 0,'-5'-2'0,"5"2"15,-8-6 15,8 6 15,0 0 31,-6-4 31,6 4 31,0 0 31,-5-6 31,5 6 46,0 0 46,0 0 46,0 0 46,31-11 62,2 3 62,4-4 62,2-2 62,5 0 78,2 4 78,17-7 78,-12 2 78,-10 6 93,1 1 93,0 0 93,-3 2 93,4 0 109,-5 4 109,-3 0 109,-2 0 109,0 6 125,-9 0 125,-7 0 125,-1-2 125,-5 0 140,-11-2 140</inkml:trace>
  <inkml:trace contextRef="#ctx0" brushRef="#br0">6990 14307 0,'0'0'0,"-13"0"16,13 0 16,0 0 16,0 0 16,0 0 31,0 0 31,0 0 31,0 0 31,0 0 31,35-7 47,0 1 47,0-3 47,4 6 47,3-5 63,2-2 63,-1 0 63,3 2 63,0-2 78,0 1 78,-4 0 78,0 0 78,-3 5 94,0-4 94,-6 4 94,-6-2 94,-7 2 110,-6 0 110,0 0 110,-3 2 110,-11 2 125</inkml:trace>
  <inkml:trace contextRef="#ctx0" brushRef="#br0">7395 13887 0,'0'0'0,"-4"-8"0,4 8 0,0 0 16,0-10 16,0 10 16,6-10 16,-6 10 31,20-5 31,-3 1 31,3 2 31,15-2 47,2 6 47,-4 2 47,3 0 47,-4 3 62,-3 8 62,6 0 62,-6 5 62,-1 0 78,-7 5 78,-1 1 78,-5 3 78,-3 3 78,-10 6 94,-4 1 94,-5 1 94,-11 20 94,0 0 109,-5-3 109,1-12 109,2-5 109,-13 13 125,-2-2 125,11-9 125,1-9 125,-2 3 141,3-2 141,2-1 141,3-3 141,1-1 156,6-7 156</inkml:trace>
  <inkml:trace contextRef="#ctx0" brushRef="#br0">9538 14029 0,'4'-6'0,"-2"2"16,-2 4 16,0 0 16,6-11 16,-6 11 31,3-8 31,-3 2 31,0 6 31,0-12 31,-3 6 47,3 6 47,-8-10 47,8 10 47,-16-6 63,16 6 63,-26 0 63,7 4 63,-12 6 78,4 0 78,-5 6 78,1 5 78,0 1 94,5 2 94,6 2 94,-1-1 94,5 0 110,5-3 110,5 0 110,4-6 110,2 1 125,4-1 125,4 0 125,5 0 125,14 1 141,3 0 141,5-6 141,5-3 141,2-4 156,4-2 156,0-4 156,19 0 156,-12-4 172,-10-1 172,0-1 172,-4-4 172,0-2 172,-4-2 188,-9-2 188</inkml:trace>
  <inkml:trace contextRef="#ctx0" brushRef="#br0">9873 14065 0,'0'0'0,"-22"3"0,13 2 0,0-2 16,0 4 16,5-2 16,0 1 16,-4 0 31,6 4 31,0 4 31,0 2 31,4-1 31,0 3 47,4-4 47,2 2 47,1-1 47,1-1 63,6-1 63,-3-2 63,3-1 63,-4 0 78,4-2 78,-5-2 78,0-2 78,0-1 94,-3-3 94,-8 0 94,16 0 94,-16 0 110,15-5 110,-15 5 110,14-10 110,-10 4 125,-4 6 125,4-14 125,-4 6 125,0-1 141,0 9 141,-6-18 141,2 9 141,-4-6 141,2-1 156,-3 2 156,5 2 156,2-1 172,0 3 172,-1 0 172,3 2 172,3-8 188,1 0 188,5 3 188,-1-3 188,6 2 188,1 0 203,9-4 203,0 1 203,5 1 203,-1 2 219,3 2 219,0 2 219,-8 2 219,-1 6 235,-2 2 235,-1 2 235,-1 6 235,2-1 250,-3 0 250,1 3 250,-5 2 250,1 0 266,-1 2 266,-5 1 266,2-1 266,-6 2 281,0 1 281,0 1 281,-4 0 281,2 0 297,-4 2 297,0-4 297,-4 1 297,2-3 297,-4 2 313,4-3 313,-2-1 313,3-2 313,-1-4 328,0 0 328,0-2 328,4-4 328,0 0 344,0 0 344,0 0 344,0 0 344,0 0 360,0 0 360,-6-28 360,9 13 360,2-3 375,1 0 375,1 1 375,5-9 375,-2 4 391,0 3 391,-1 4 391,2 0 391,0-1 406,-3 0 406,6 3 406,1 1 406,1 2 422,-3 0 422,2 2 422,2 6 422,-5-2 438,-12 4 438,23 0 438,-23 0 438,20 6 438,-13-2 453,2 4 453,4 3 453,-5 4 453,2 0 469,-4-1 469,-2 2 469,1 1 469,-3-2 485,-2 2 485,0-3 485,0 4 485,0-7 500,-2 1 500,0-2 500,4-2 500,-2-8 516,-5 12 516,5-12 516,3 10 516,-3-10 531,0 0 531,0 0 531,0 0 531,0 0 547,0 0 547,0 0 547,0 0 547,35-24 547,-18 11 563</inkml:trace>
  <inkml:trace contextRef="#ctx0" brushRef="#br0">10970 13773 0,'2'-8'0,"-2"8"0,2-10 15,-2 10 15,2-8 15,-2 8 15,0 0 31,2-10 31,-2 10 31,0 0 31,0 0 47,0 0 47,3-8 47,-3 8 47,0 0 62,0 0 62,0 0 62,0 0 62,0 0 62,0 0 78,0 0 78,0 0 78,0 0 78,0 0 94,0 0 94,0 0 94,0 0 94,0 0 109,0 0 109,0 0 109,0 0 109,0 0 125,0 0 125,0 0 125,0 0 125,0 0 140,0 0 140,0 0 140,0 0 140,0 0 156,0 0 156,0 0 156,0 0 156,0 0 172,0 0 172,0 0 172,0 0 172,0 0 172,0 0 187,0 0 187,0 0 187,0 0 203,0 0 203,0 0 203,0 0 203,0 0 219,0 0 219,0 0 219,0 0 219,0 0 219,0 0 234,0 0 234,0 0 234,0 0 250,0 0 250,0 0 250,0 0 250,0 0 250,0 0 265,-26 2 265,26-2 265,0 0 265,0 0 281,0 0 281,-4-7 281,4 7 281,0 0 297,-2-10 297,2 10 297,0-14 297,-4 8 312,4 6 312,-2-16 312,2 10 312,-2-2 328,2 8 328,-2-15 328,0 8 328,2 7 328,-4-11 344,4 11 344,-2-10 344,2 10 359,-2-8 359,2 8 359,0 0 359,0 0 375,0 0 375,0 0 375,0 0 375,0 0 375,-3 37 390,3-17 390,0 12 390,-2 1 390,4 1 406,-2 3 406,3-1 406,-6 3 406,8 1 422,-5-3 422,0 1 422,2 1 422,0 1 437,2-3 437,-2-1 437,0 1 437,0-4 453,2-1 453,0-2 453,-4-7 453,2-3 469,0-2 469,-2-2 469,0-3 469,0-1 484,0-2 484,-2-4 484,-2 0 484,4-6 500,0 0 500,-12 4 500,12-4 500</inkml:trace>
  <inkml:trace contextRef="#ctx0" brushRef="#br0">10747 14126 0,'8'-12'0,"-2"6"0,0 1 0,9-5 0,0 2 15,2 1 15,1 0 15,1-1 31,4 4 31,7-6 31,-3 2 31,-7 0 31</inkml:trace>
  <inkml:trace contextRef="#ctx0" brushRef="#br0">11252 14025 0,'8'18'0,"-4"-2"15,0 0 15,0-3 15,-2 3 31,3 2 31,1-4 31,1 5 31,2-1 31,-3 0 46,6 9 46,-6-7 46,3 0 46,-5-4 62,2 0 62,2-3 62,-4 1 62,0-4 62,0 0 78,-2-2 78,1-2 78,-3-6 78</inkml:trace>
  <inkml:trace contextRef="#ctx0" brushRef="#br0">11513 13978 0,'11'18'0,"1"-5"0,-8 3 15,2 0 15,-2 2 15,1 1 15,-1-1 31,-2 0 31,3 2 31,-3-1 31,3-1 46,-5-2 46,2 2 46,0-6 46,0-1 62,-2-3 62,4 2 62,-4-4 62,0-6 78,0 0 78,0 10 78,0-10 78,0 0 78,0 0 93,0 0 93,0 0 93,0 0 93,11-34 109,-4 16 109,2-9 109,-3-4 109,3-1 125,2 5 125,-5 2 125,1 6 125,2 1 140,0 5 140,-3-2 140,3 4 140,-2 3 156,-1 2 156,3-2 156,-5 4 156,-4 4 171,0 0 171,26 0 171,-26 0 171,18 8 187,-9-2 187,-1 0 187,8 6 187,-3-1 187,-2 3 203,0-4 203,0 4 203,-5 0 203,8-2 218,-8-2 218,3 0 218,-2 0 218,-3-3 234,1-1 234,1 2 234,-2 0 234,0 0 250,1-2 250,0 1 250,-5-7 250,23 10 265,-13-5 265,-10-5 265,19-3 265,-19 3 281,18-7 281,-10 2 281,6-5 281,-1-3 296,-1-3 296,8-10 296,-7-1 296,3 1 312,-3 7 312,-2-1 312,-4 2 312,3 2 328,-2 2 328,-4 2 328,2 2 328,-4 3 328,-2 7 343,7-12 343,-7 12 343,0 0 343,0 0 359,0 0 359,0 0 359,0 0 359,6 27 375,-8-9 375,2-2 375,-2 14 375,4 1 390,0-3 390,3 1 390,-3 1 390,3-3 406,3-2 406,-4-6 406,3-5 406,2 2 421,0-5 421,-1-1 421,2-2 421,-2-2 437,0-2 437,1 0 437,-9-4 437,18 0 437,-18 0 453,26-10 453,-13 0 453,3-2 453,-8-1 468,8-11 468,-7 1 468,-5 3 484,-2 2 484,-4-12 484,-2 6 484,-3 5 484,2 1 500,-5 0 500,-1 5 500,-3-3 500,-1 2 515,0 2 515,0 0 515,-3 2 515,1 0 531,-1 2 531,1-2 531,3 7 531,4-3 546,0 2 546,10 4 546,-13-8 546,13 8 546,-10-6 562,10 6 562,-10-6 562,10 6 578,0 0 578,0 0 578,0-12 578,0 12 593,14-12 593,-14 12 593,15-9 593,1 1 593,1 2 609,3-2 609,-2 2 609,1 0 609,1 0 625,0 2 625,-3 0 625,5 1 625,-3 0 640,-1 3 640,-18 0 640,37 6 640,-19-2 656,1 4 656,-3 0 656,-1 4 656,-1 4 671,-2 0 671,2 11 671,-6 3 671,-1-1 687,-3 3 687,-2 0 687,-2-1 687,2 0 703,1-3 703,0-2 703,-1-6 703,0-3 703,2 1 718,0-2 718,0-4 718,1 0 734,-1-4 734,5-3 734,-4 1 734,3-2 734,8 2 750,-3-2 750,0-2 750,6 0 750,4-2 765,-3 0 765,-1-4 765,3 0 765,-2-2 781,-1 2 781,1-4 781,-5 2 781,1-3 796,-3-1 796,0 2 796,-4 0 796,-1-2 812,-3 2 812,0-6 812,-1-3 812,-2 1 828,-2-2 828,0-2 828,-2-9 828,-2-1 843,-4 3 843,0-5 843,-1 4 843,3-1 843,-3 1 859,4 4 859,-1 5 859,0 3 859,1 0 875,-2 1 875,3 3 875,0 2 875,1 2 890,1 0 890,0 2 890,2 6 890,-6-10 906,6 10 906,-5-8 906,5 8 906,0 0 921,-9-5 921,9 5 921,0 0 921,0 0 937,0 0 937,0 0 937,0 0 937,0 0 953,-26 9 953,26-9 953,-5 6 953,5-6 953,-4 8 968,4-8 968,4 12 968,-4-12 984,7 15 984,4 0 984,0 0 984,9 11 1000,-1-2 1000,3 3 1000,1-3 1000,-1 2 1000,-3-3 1015,1 1 1015,-5-4 1015,-2-5 1031,0 1 1031,-6 2 1031,4-2 1031,-2-3 1031,-1 5 1046,-2-2 1046,-2-2 1046,2-2 1046,-6 0 1062,2-2 1062,-2-1 1062,0-1 1062,-2 2 1078,0-2 1078,-2-2 1078,-2 2 1078,0 0 1093,0-3 1093,-3 1 1093,-2-2 1093,4 2 1109,-1-2 1109,-1 0 1109,0-2 1109,9-2 1109,-17 6 1125,9-6 1125,8 0 1125,-16 4 1125,7-4 1140,9 0 1140,-16 0 1140,16 0 1140,-13 0 1156,13 0 1156,0 0 1156,-17-2 1156,17 2 1171,-9-2 1171,9 2 1171,0 0 1171,-11-4 1187,11 4 1187,0 0 1187,-7-4 1187,7 4 1203,0 0 1203,0 0 1203,0 0 1203,-13-4 1218,13 4 1218,0 0 1218,0 0 1218,0 0 1234,-6-5 1234,6 5 1234</inkml:trace>
  <inkml:trace contextRef="#ctx0" brushRef="#br0">19827 15945 0,'-10'-2'0,"10"2"0,-19-6 0,19 6 0,-20-2 16,20 2 16,-15 0 16,15 0 16,0 0 32,-38 6 32,21 2 32,-3 0 32,3 2 47,-11 5 47,-3 7 47,3 0 47,1-1 63,1 3 63,3 6 63,2-4 63,-1 3 63,2-1 79,5 1 79,1 1 79,4-1 79,1 1 94,7-6 94,-2 5 94,6-5 94,2-4 110,9 9 110,1-3 110,5-4 110,5-1 125,3-3 125,1 2 125,5-2 125,2-5 141,2 1 141,3 0 141,-3-4 141,4-1 157,2 1 157,-6 0 157,2-2 157,-2-2 172,0 0 172,-4 0 172,-7-6 172,-6 2 188</inkml:trace>
  <inkml:trace contextRef="#ctx0" brushRef="#br0">20214 15791 0,'-11'4'15,"3"2"15,8-6 15,-24 14 15,13-3 15,-1 3 31,2 2 31,-6 10 31,5 2 31,3 1 47,-2 1 47,6-3 47,2 7 47,4-2 62,-2-1 62,10 0 62,-4-1 62,2 2 78,6-1 78,1-4 78,3 3 78,1-2 94,3-4 94,3-1 94,1 1 94,3-1 109,-2-3 109,4-2 109,3 0 109,-5-2 125,7-1 125,-3-1 125,2-2 125,0 2 140,-2-9 140,-1 4 140,1-3 140,-9-6 156</inkml:trace>
  <inkml:trace contextRef="#ctx0" brushRef="#br0">20653 16179 0,'0'0'16,"-10"-5"16,10 5 16,0 0 16,0 0 31,0 0 31,0 0 31,0 0 31,0 0 47,25-10 47,-7 8 47,1-2 47,11 0 63,5 0 63,-4 0 63,5 0 63,-1 2 78,0 0 78,0 0 78,-3 2 78,3 0 94,-2 2 94,-9-2 94,-1 0 94</inkml:trace>
  <inkml:trace contextRef="#ctx0" brushRef="#br0">21586 15895 0,'0'7'0,"0"-7"0,0 17 0,0-7 15,0-10 15,-7 26 15,3-11 15,-1 3 15,-1-2 31,-3 0 31,1-1 31,-6 3 47,-5 8 47,3-6 47,1-5 47,-7 9 47,4-8 62,-1-2 62,3-3 62,1-3 78,-1 4 78,2-6 78,-2 0 78,5-4 78,11-2 93,-20 4 93,20-4 93,0 0 93,-19-8 109,19 8 109,-7-12 109,7 4 109,0 8 125,4-25 125,1 9 125,1 0 125,1-2 140,1 3 140,2-3 140,0 2 140,3 3 156,-1-2 156,3 4 156,-2 1 156,2 2 156,-1 4 172,-4 0 172,-10 4 172,33 4 172,-18 0 187,3 2 187,0 6 187,-3-3 203,1 3 203,1-2 203,-4 4 203,4-2 203,-3 0 218,1 0 218,-1 0 218,0-1 218,-1-3 234,-1 2 234,2 0 234,0-4 234,-5-1 250,-1 0 250,-8-5 250,16 3 250,-16-3 265,0 0 265,0 0 265,26-8 265,-26 8 281,11-11 281,-9 3 281,-2 8 281,7-16 297,-7 6 297,2-5 297,-7 1 297,5-2 312,-6 2 312,2 2 312,-5 1 312,2 3 328,-4-4 328,1 2 328,-6 0 328,3 2 343,-3 2 343,2 0 343,-2 1 343,3 0 359,1 2 359,12 3 359,-19-7 359,19 7 359,-18-3 375,18 3 375,-10-4 375,10 4 375,0 0 390,0 0 390,0 0 390,0 0 390,-16 0 406,16 0 406,0 0 406,0 0 406,0 0 422</inkml:trace>
  <inkml:trace contextRef="#ctx0" brushRef="#br0">22039 16055 0,'7'16'16,"-7"0"16,2-1 16,0 0 16,-2 0 31,0 3 31,-2-2 31,-2 2 31,2-3 47,-3 1 47,0 0 47,-1 2 47,-1-3 62,-1 1 62,1 0 62,-2-4 62,3 0 78,-3-4 78,0 0 78,2-3 78,7-5 94,-12 8 94,12-8 94,-16 2 94</inkml:trace>
  <inkml:trace contextRef="#ctx0" brushRef="#br0">22473 15795 0,'9'16'0,"-7"-1"15,2-1 15,-2 0 15,-2 2 15,0 2 31,0-3 31,0 3 31,-4-2 31,0 2 46,-3-3 46,3 1 46,-5 0 46,0-2 62,-4 0 62,0 0 62,0-3 62,-3-1 78,1 0 78,2-2 78,-4 0 78,-1-4 93,3-2 93,-1-2 93,16 0 93,-29-4 93,21 0 109,-5-2 109,13 6 109,-20-16 109,10 4 125,-4 1 125,7 1 125,1 0 125,0 2 140,6 8 140,-8-12 140,8 12 140,-8-10 156,8 10 156,-4-8 156,4 8 156,0 0 171,-5-8 171,5 8 171,0 0 171,0 0 187,0 0 187,0 0 187,0 0 187,0 0 203,0 0 203,0 0 203,0 0 203,0 0 203,0 0 218,19-8 218,-19 8 218,0 0 218,29 5 234,-29-5 234,29 7 234,-9-1 234,-3-2 250,5 0 250,8 6 250,-3-2 265,-5-6 265,-5 4 265,3-2 265,0-4 265,-3 4 281,5-2 281,-3 0 281,-1-2 281,-18 0 296,33-2 296,-15-3 296,-5 4 296,-3-3 312,-10 4 312,18-8 312,-18 8 312,16-4 328,-16 4 328,11-6 328,-11 6 328,6-8 343,-6 8 343,0 0 343,9-6 343,-9 6 359,0 0 359,0 0 359,2-10 359,-2 10 359,0 0 375,0 0 375,-11-13 375,11 13 375,-10-12 390,0 8 390,4-4 390,-5-2 390,-3 0 406,4-2 406,-1 1 406,-2-4 406,4 2 421,-4-1 421,0 0 421,2-2 421,-1 3 437,4-1 437,-1 2 437,3 0 437,-1 3 453,3 1 453,-3 1 453,7 7 453,-6-11 468,6 11 468,-7-6 468</inkml:trace>
  <inkml:trace contextRef="#ctx0" brushRef="#br0">22615 15524 0,'33'17'0,"3"-2"0,1 5 16,4 2 16,16 13 16,0-2 16,-16-1 16,-8-6 31,0 3 31,-2-3 31,-3 4 31,-3 1 47,-1-1 47,-7 2 47,-1-3 47,-6 0 63,-3 5 63,-5-2 63,-4 1 63,-5-1 78,-1 1 78,-3-1 78,-7-1 78,0 1 94,1-7 94,-1 5 94,-3-4 94,-1 0 110,2-3 110,3-5 110,3-2 110,4-4 125,-1-3 125,-1 0 125,8-6 125</inkml:trace>
  <inkml:trace contextRef="#ctx0" brushRef="#br0">24267 15562 0,'-6'-10'16,"1"4"16,-2-2 16,-1 4 16,8 4 31,-15-5 31,1 2 31,14 3 31,-37 5 47,17-2 47,-15 7 47,0 0 47,-2 4 62,-2 0 62,1 2 62,1 2 62,2-1 78,-2 3 78,8-5 78,3 5 78,4-6 78,7 0 94,6 2 94,0-5 94,7 1 94,2 1 109,4-4 109,10 5 109,3-2 109,11 2 125,12 1 125,2-3 125,23 4 125,1-4 141,-1-9 141,1 6 141,-11-5 141,-11-2 156,2 0 156,-5-1 156,4 3 156,-2-1 172,-5-1 172,-5-2 172,0 1 172,-10-1 187,-1 2 187,-6-2 187,-3 0 187,-13 0 203,20 0 203,-20 0 203,12-2 203,-12 2 219,0 0 219,14-6 219,-14 6 219,0 0 234,6-5 234,-6 5 234,0 0 234,3-7 234,-3 7 250,0 0 250,0 0 250,0 0 250,0 0 266,0 0 266,0 0 266,0 0 266,0 0 281,0 0 281</inkml:trace>
  <inkml:trace contextRef="#ctx0" brushRef="#br0">24081 16209 0,'0'0'0,"-16"0"0,16 0 0,-15 2 15,15-2 15,-10 2 15,10-2 15,0 0 31,-16 4 31,16-4 31,-11 4 31,11-4 47,0 0 47,-11 4 47,11-4 47,0 0 62,0 0 62,-11 4 62,11-4 62,0 0 78,0 0 78,0 0 78,0 0 78,0 0 78,0 0 94,0 0 94,0 0 94,0 0 109,55-10 109,-18 2 109,-2-4 109,6 0 125,1 2 125,0-1 125,0-1 125,1 2 125,1 0 140,-2 5 140,-3-4 140,2 1 140,2 1 156,-8 1 156,0 2 156,-9 0 156,-7 2 172,-3 2 172,-1-2 172,-15 2 172,20-2 187,-20 2 187,20 0 187,-20 0 187,15 0 203,-15 0 203,16 2 203,-16-2 203,12 0 219,-12 0 219,12 4 219,-12-4 219,0 0 234,8 2 234,-8-2 234,0 0 234,0 0 250,0 0 250,13 4 250,-13-4 250,0 0 265,0 0 265,0 0 265,12 2 265,-12-2 265,0 0 281,0 0 281,0 0 281,0 0 281,6 6 297,-6-6 297,0 0 297,0 0 297,0 0 312</inkml:trace>
  <inkml:trace contextRef="#ctx0" brushRef="#br0">25965 15436 0,'0'0'0,"0"0"0,15 53 0,-4-26 15,0 8 15,0-2 15,2 4 15,3-1 31,-4 1 31,1-1 31,-1-1 31,-4 1 31,3-2 47,3-3 47,-6-4 47,-2-3 62,4-4 62,-4-4 62,1 0 62,-3-5 78,-2 1 78,2-4 78,-2 2 78,4-4 78,-2 0 93,-4-6 93,4 12 93,-4-12 109,4 8 109,-4-8 109,0 0 109,7 7 109,-7-7 125,0 0 125,0 0 125</inkml:trace>
  <inkml:trace contextRef="#ctx0" brushRef="#br0">25917 15384 0,'11'-11'0,"-1"1"0,0 4 0,-2 0 16,-8 6 16,17-12 16,-5 6 16,-12 6 32,24-14 32,-9 7 32,3 1 32,-6 0 47,6 0 47,-3 2 47,3-2 47,-18 6 63,31-4 63,-14 2 63,-17 2 63,24-2 78,-24 2 78,0 0 78,31 2 78,-31-2 94,20 2 94,-20-2 94,15 6 94,-7-4 110,-8-2 110,16 8 110,-10-4 110,-6-4 110,16 6 125,-16-6 125,11 6 125</inkml:trace>
  <inkml:trace contextRef="#ctx0" brushRef="#br0">26057 15698 0,'0'0'0,"0"0"16,0 0 16,0 0 16,0 0 16,0 0 31,0 0 31,0 0 31,0 0 31,0 0 47,20 12 47,-20-12 47,21 0 47,-21 0 62,36-6 62,-15 4 62,10-2 62,-3 0 78,-6 0 78,11 2 78,-9-3 78,3 3 94,-10-3 94,3 5 94,2 0 94,-3-3 109,1-2 109</inkml:trace>
  <inkml:trace contextRef="#ctx0" brushRef="#br0">26881 15020 0,'-18'2'0,"1"4"0,1 1 0,1 3 15,-1 2 15,1 2 15,-5 12 15,5-1 31,0 7 31,4-1 31,-5 5 31,12-3 47,2 3 47,0-2 47,6 3 47,2-2 62,8-3 62,1 1 62,7-3 62,0 2 78,7-4 78,-2-3 78,9 0 78,-1-3 94,2-2 94,0-2 94,2-4 94,-3-1 109,1-3 109,0-4 109,0 2 109,0-4 125,-4-4 125,-11-2 125,0-2 125</inkml:trace>
  <inkml:trace contextRef="#ctx0" brushRef="#br0">27347 15296 0,'0'0'0,"0"0"0,-18 0 15,18 0 15,0 0 15,0 0 15,0 0 15,-19-2 31,19 2 31,0 0 31,0 0 31,0 0 47,0 0 47,0 0 47,0 0 47,0 0 62,0 0 62,0 0 62,55-14 62,-38 8 78,16-4 78,4 6 78,1-4 78,-3 0 94,-3-4 94,3 2 94</inkml:trace>
  <inkml:trace contextRef="#ctx0" brushRef="#br0">28243 14976 0,'0'0'0,"0"0"0,0 0 0,0 0 15,0 0 15,0 36 15,-9-18 15,0 1 31,-6 9 31,-1 0 31,-3 1 31,-3-1 46,0-3 46,-2-1 46,0-3 46,0 4 62,4-10 62,-6 3 62,8-4 62,3-6 62,0-1 78,4-2 78,-1-2 78,12-3 78,-17 0 93,17 0 93,0 0 93,-20-11 93,16 4 109,-2-6 109,2-3 109,-2-2 109,4-2 125,2 5 125,0-3 125,2 4 140,-2 1 140,3 1 140,0 2 140,-1 2 140,-2 8 156,4-14 156,-4 14 156,8-8 156,-8 8 171,11-6 171,-11 6 171,16 0 171,-16 0 187,0 0 187,31 8 187,-14 0 187,-2-2 203,3 2 203,-1 3 203,-1-1 203,3 0 218,-1-2 218,-1 0 218,1 0 218,0-2 218,-3 0 234,3 0 234,-1-4 234,1 0 234,-3-2 250,5 0 250,-20 0 250,32-2 250,-19-2 265,1 0 265,-6-2 265,3 0 265,-11 6 281,16-12 281,-10 4 281,3 1 281,-4-2 296,1 1 296,1 1 296,-7 7 296,6-14 312,-6 4 312,0 10 312,4-14 312,-4 14 328,0-12 328,-2 4 328,2 8 328,-4-13 328,2 6 343,-5 2 343,7 5 343,-8-8 343,8 8 359,-10-8 359,10 8 359,0 0 375,-8-8 375,8 8 375,0 0 375,0 0 375,-4-6 390,4 6 390,0 0 390,0 0 406,0 0 406</inkml:trace>
  <inkml:trace contextRef="#ctx0" brushRef="#br0">28609 15037 0,'8'6'0,"-8"-6"0,4 8 16,-4-8 16,0 12 16,3-2 16,-6 6 31,1 0 31,-4 1 31,2 5 31,-7 4 47,0 3 47,0-7 47,3-1 47,-4 7 62,-3-6 62,6-5 62,-2-2 62,5-2 78,-5 1 78,6-4 78,-4 0 78,5-2 94,2-3 94,2-5 94,-6 10 94,6-10 109,0 0 109</inkml:trace>
  <inkml:trace contextRef="#ctx0" brushRef="#br0">28963 14747 0,'0'0'0,"0"0"0,0 0 16,0 0 16,0 0 16,0 0 16,0 0 32,0 0 32,0 38 32,-8-22 32,-1 1 47,-5 9 47,2-4 47,1-5 47,-5 7 47,4-4 63,-2-2 63,-9 7 63,9-15 78,1 2 78,-1-2 78,4 0 78,-1-7 94,0 4 94,11-7 94,-15 3 94,15-3 110,-18 0 110,18 0 110,0 0 110,-24-5 125,17 0 125,1 0 125,-1-1 125,0 0 141,7 6 141,-8-12 141,3 6 141,5 6 157,-6-10 157,4 5 157,2 5 157,-6-9 172,6 9 172,-8-6 172,8 6 172,0 0 188,0 0 188,0 0 188,0 0 188,0 0 203,0 0 203,0 0 203,0 0 203,0 0 219,27 18 219,-21-12 219,6 0 219,-4-2 219,8 6 235,-1-2 235,1 0 235,-2-3 235,-1 0 250,1-2 250,-4-1 250,-10-2 250,20 3 266,1-3 266,-21 0 266,30-6 266,-17 2 282,-2-1 282,0 0 282,4-3 282,-3 0 297,-4-2 297,-2 2 297,-1-1 297,1 0 313,-1 0 313,-3-1 313,3 0 313,1-2 328,-4 0 328,0-2 328,-2 5 328,0 9 328,-2-18 344,0 12 344,2 6 344,-6-16 344,3 8 360,1 0 360,-3 2 360,5 6 360,-6-13 375,6 13 375,-7-10 375,7 10 375,-6-12 391,6 12 391,-6-8 391,6 8 391,-6-6 407,6 6 407,0 0 407,0 0 407,-6-8 422,6 8 422,0 0 422,0 0 422,0 0 438,0 0 438</inkml:trace>
  <inkml:trace contextRef="#ctx0" brushRef="#br0">28752 14597 0,'0'-13'0,"0"13"0,8-16 16,-2 8 16,7-4 16,3 2 16,4 2 31,-1 0 31,14 5 31,2-2 31,1 3 47,-4 9 47,3 0 47,5 5 47,-6 2 47,3 3 63,-1 3 63,-3 4 63,0 2 63,0 1 78,-5 1 78,3 2 78,-8-3 78,2 5 94,-5 1 94,-3-3 94,-4 2 94,-4-1 110,-3 1 110,-4 3 110,-2-5 110,-4 1 125,-4-1 125,1-2 125,-6-7 125,2-3 141,-2-4 141,0 2 141,-2-5 141,-1 1 156,-1-4 156,-1 0 156,-4-2 156,5 0 172,-3-2 172,1-2 172,-1 4 172,-3-4 188,6 1 188,-1 4 188,0-4 188,2 2 203,-2 0 203,-1 5 203,1 0 203,-11 4 203,0 4 219,5 0 219</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5971 4966 0,'0'0'0,"0"0"0,2-8 0,-2 8 0,0 0 16,0 0 16,5-6 16,-5 6 16,0 0 32,0 0 32,0-6 32,0 6 32,0 0 47,0 0 47,0 0 47,0 0 47,0 0 63,0 0 63,0 0 63,4-5 63,-4 5 63,0 0 79,0 0 79,6-7 79,-6 7 94,0 0 94,3-3 94,-3 3 94,0 0 110,0 0 110,2-8 110,-2 8 110,0 0 110,0 0 125,0 0 125,-20-4 125,2 4 141,-1 6 141,-1 2 141,-15 1 141,0 5 141,3 4 157,-5 2 157,-1 2 157,3-3 157,4 5 172,-2 0 172,5-1 172,1 1 172,8-3 188,1-3 188,5-2 188,4 0 188,3-2 204,3 1 204,6-1 204,3-2 204,6 4 219,4-4 219,13 6 219,6-3 219,1 1 219,5-6 235,0 4 235,6-4 235,-8 0 250,4 0 250,-5-1 250,0-1 250,-6 2 250,-5-4 266,-3 4 266,-9-6 266,3 4 266,-3-5 282,-2 5 282,-4 1 282,-5-6 282,0 5 297,-4 0 297,0-8 297,-8 21 297,-3-6 313,-5-2 313,-6 9 313,-8 0 313,3-7 329,-6 0 329,3-2 329,-3 1 329,0-4 344,0-2 344,3 0 344,3-4 344,8 1 360,-1-2 360,-2-1 360,5-2 360,1 0 375,16 0 375,-21-5 375,11 3 375,10 2 391,-10-5 391,3-1 391,7 6 391</inkml:trace>
  <inkml:trace contextRef="#ctx0" brushRef="#br0">6372 5148 0,'0'0'0,"11"-5"0,-11 5 0,13-3 16,-13 3 16,24-12 16,6 0 16,6-2 31,-1 0 31,2 1 31,0-3 31,-2 2 31,0 0 47,-1 4 47,-1 2 47,-10 3 47,-1 3 63,-4 0 63,-3 2 63,-15 0 63,20 5 78,-16 2 78,-4-7 78,2 15 78,-4 3 94,-6 0 94,-6 9 94,-3 3 94,-5-3 109,0 3 109,1-4 109,0 0 109,3-9 125,6-1 125,0-4 125,4-2 125,1 0 141,1-5 141,6-5 141,-6 10 141,6-10 156,0 0 156,0 0 156,0 0 156,0 0 156,51-8 172,-16-2 172,6-1 172,0-5 172,2 4 188,26-11 188,-19 5 188,9-4 188,-13 0 203</inkml:trace>
  <inkml:trace contextRef="#ctx0" brushRef="#br0">7625 4601 0,'-5'-6'0,"-1"0"16,6 6 16,-13-7 16,5 2 16,8 5 31,-18-5 31,9 3 31,9 2 31,-18 0 47,18 0 47,-20 0 47,20 0 47,-13 5 63,13-5 63,-10 8 63,6-2 63,4-6 78,-6 12 78,12-4 78,-2 2 78,2 3 94,5 4 94,2 1 94,7 3 94,0 1 110,0 1 110,-5-1 110,-2-4 110,-4 0 125,1 7 125,2 5 125,-6-9 125,1 9 141,-5 2 141,-4-5 141,-3 3 141,1 0 156,0-7 156,-1-5 156,5 0 156,-7-2 172,5-1 172,2-1 172,0-2 172,2-2 172,0 1 188,8 4 188,1 0 188,-1 3 188,10 4 203,5-1 203,1 1 203,-1-4 203,4 3 219,-5 3 219,5-2 219,-7 2 219,-1 1 235,-5 5 235,-3-1 235,-2 5 235,-2 2 250,-7-1 250,-6 2 250,-5 3 250,-7 1 250,6-1 266,-2-3 266,-3 3 266,0-1 281,0-4 281,-1 1 281,3-7 281,0-1 281,8-8 297,1-2 297,-2-2 297,3-1 297,1-1 313,2-4 313,5 0 313,5 4 313,4-4 328,3-3 328,14 5 328,11-6 328,3-4 344,26-7 344,1-7 344,6-6 344</inkml:trace>
  <inkml:trace contextRef="#ctx0" brushRef="#br0">10652 4325 0,'0'0'0,"-4"-8"0,4 8 16,0 0 16,2-12 16,-2 12 16,13-10 31,3 1 31,15-1 31,3 0 31,4 2 47,3 2 47,1 4 47,1 2 47,-2 4 62,-2 2 62,-2 0 62,-2 6 62,-5-1 78,-5 1 78,-8 2 78,-4 0 78,-2 4 78,-2 0 94,-2-1 94,-3 11 94,-2 2 109,-4-1 109,4-5 109,-4-7 109,2 1 109,-2 0 125,4-2 125,-2-1 125,2 3 125,7-2 141,-3 0 141,14 7 141,2 1 141,7-2 156,-1-4 156,5 1 156,2 1 156,0-2 172,0 2 172,-2-2 172,-3 1 172,3 1 187,-4 1 187,-7 1 187,0 4 187,-7-1 203,1 3 203,-8 2 203,-1-7 203,-3 7 219,-2 0 219,-2 1 219,0-2 219,0 3 219,0-6 234,2 0 234,0-1 234,3-5 234,0-2 250,3-1 250,10 9 250,1-4 250,3 1 266,7-3 266,-1 0 266,5 4 266,2-3 281,-2 1 281,0 0 281,0 0 281,-3-1 297,-1-1 297,-5-1 297,0 3 297,-11-6 312,1 1 312,-8 0 312,-2-2 312,-1 3 328,-6 2 328,-3 12 328,-8-3 328,-5 5 344,-1-3 344,-4-1 344,-3-3 344,4-1 359,-5-4 359,1-1 359,3-1 359,4-6 375,-9 9 375,19-16 375,1 1 375,3-5 391,6-3 391,-12 8 391,12-8 391,-8 6 406,8-6 406,0 0 406,0 0 406,-9 6 422,9-6 422,0 0 422,0 0 422,0 0 437,0 0 437,0 0 437,-11 6 437,11-6 453,0 0 453,0 0 453,0 0 453,0 0 469,0 0 469,0 0 469,0 0 469,0 0 484,0 0 484,0 0 484,-17 0 484,17 0 484,0 0 500,0 0 500,0 0 500,0 0 500,0 0 516,0 0 516,0 0 516,0 0 531,0 0 531,0 0 531,0 0 531,0 0 531,0 0 547,0 0 547,0 0 547,0 0 562,0 0 562,-18 2 562,18-2 562,0 0 562,0 0 578</inkml:trace>
  <inkml:trace contextRef="#ctx0" brushRef="#br0">10321 7992 0,'0'0'0,"0"-10"16,0 3 16,3-1 16,-1 0 16,-2-2 16,0-6 32,0 2 32,-2-1 32,-3-1 32,5 4 47,-4 0 47,2 0 47,-2 5 47,-1-3 63,0 2 63,1 2 63,-4-2 63,1 4 79,-4 2 79,-4 0 79,-3 0 79,-1 6 94,-1 0 94,0 4 94,0 2 94,3 0 110,2 3 110,-1-1 110,5 2 110,-2-4 125,2 4 125,5 1 125,1 1 125,5 0 141,5 0 141,1 1 141,5 0 141,6 6 157,10-1 157,-3-1 157,3-1 157,0 0 157,0-2 172,-9-5 172,-1-1 172,-2 0 172,-4-4 188,1 4 188,-2-2 188,-6-1 188,3 0 204,-7 0 204,0-1 204,-2 2 204,-5 4 219,-1 0 219,-6-1 219,-3-1 219,-9 8 235,-1-4 235,-5-4 235,1-2 235,0 0 250,-2-1 250,7-7 250,2 0 250,5 0 266,1-2 266,1-2 266,-1 0 266,7 0 266,11 2 282,-18-7 282,10 5 282,8 2 282,-7-10 297,7 10 297</inkml:trace>
  <inkml:trace contextRef="#ctx0" brushRef="#br0">10534 8223 0,'0'0'0,"20"4"0,-20-4 0,6 6 16,-6-6 16,7 12 16,-5-2 16,4 4 32,-4 3 32,2 3 32,-2-2 32,2 14 47,0-9 47,-6-1 47,4-3 47,-2 11 63,4-8 63,-2-2 63,-2-5 63,0 1 78,3 0 78,-1-2 78,-2-4 78,0 2 94,0-12 94,0 13 94,0-13 94</inkml:trace>
  <inkml:trace contextRef="#ctx0" brushRef="#br0">11628 7896 0,'0'0'0,"19"8"16,-15-2 16,3-1 16,-2 3 31,3 6 31,3 0 31,-4 4 31,-3 2 47,0-3 47,-1 13 47,-1-7 47,-4-1 47,-3 8 63,-1 0 63,-1-7 63,0-5 63,3-2 78,-4 2 78,-2-3 78,6-1 78,-5-4 94,3-2 94,0 0 94,0-3 94,6-5 109,-8 2 109,8-2 109</inkml:trace>
  <inkml:trace contextRef="#ctx0" brushRef="#br0">12262 7671 0,'0'-12'0,"0"4"0,-2-4 0,-4 4 15,-3 0 15,0 1 15,-6-3 15,-3 6 31,-1-2 31,-1 4 31,0 0 31,-3 4 47,-11 0 47,8 5 47,-4 3 47,5 2 62,9 1 62,2-2 62,5 3 62,0 4 78,2-2 78,7 1 78,0 11 78,7 0 78,6-7 94,2 3 94,7-2 94,5-1 94,-3-1 109,4-1 109,-6-6 109,4 2 109,-6-1 125,0-4 125,-5-2 125,-4-2 125,-3 0 140,2 0 140,-6 0 140,0 0 140,-4 1 156,-2 1 156,-2 2 156,-4 4 156,-4 0 172,-7 8 172,-1-5 172,2-3 172,3-2 187,-1-3 187,-1 0 187,1-1 187,-1 0 187,-1-3 203,6-1 203,-2-2 203,14-2 219,-17-2 219</inkml:trace>
  <inkml:trace contextRef="#ctx0" brushRef="#br0">12646 7880 0,'21'-2'15,"-5"2"15,-1 0 15,-1 4 15,-2 2 31,0 0 31,3 4 31,-2 1 31,-2 6 47,4 8 47,-1 5 47,-4-3 47,-5 7 47,-1 1 62,-6 1 62,0-1 62,-3-1 62,1-3 78,-2-1 78,2-6 78,-2-5 78,2-5 93,0-2 93,2 0 93,0-4 93,2 0 109,-3-3 109,3-5 109,3 8 109,-3-8 125,12 2 125,-12-2 125,29-8 125,-11 1 140,13-5 140,-1-4 140,1 0 140,0 2 156,-1-1 156,-10 1 156,1 2 156,-5 4 156,-1-2 172,1 2 172,-3 3 172,-5 0 187,0 0 187,-2 3 187,-6 2 187,10-6 187,-10 6 203,7-4 203,-7 4 203,0 0 203,9-4 218,-9 4 218,0 0 218,7-4 234,-7 4 234,0 0 234,0 0 234,0 0 234,0 0 250,0 0 250,0 0 250,0 0 250,8-2 265,-8 2 265,0 0 265,0 0 265,0 0 281,0 0 281,0 0 281,0 0 281,0 0 297,0 0 297,0 0 297,0 0 297,0 0 312</inkml:trace>
  <inkml:trace contextRef="#ctx0" brushRef="#br0">15250 7119 0,'9'-14'0,"-2"2"0,2 0 0,-5-2 15,-2 2 15,4-3 15,0-1 15,-6 0 31,0 0 31,-4 1 31,0 1 31,-2 0 46,-3 2 46,-4 2 46,-4 2 46,-1 0 62,-4 7 62,2 1 62,-2 1 62,0 3 62,3 4 78,-7 4 78,3 3 78,6-2 93,6 1 93,4 1 93,-1 3 93,8 2 109,0-3 109,4 1 109,12 10 109,1-4 109,3 1 125,3-5 125,4 2 125,1-2 125,1-3 140,2-1 140,-3-1 140,-4-3 140,-3 0 156,-9-2 156,1-2 156,-1 0 156,-6 2 171,0-3 171,-4 0 171,1 3 171,-6-2 187,-1 1 187,-4 9 187,-15 4 187,-1 1 203,-2-3 203,-2 0 203,0-5 203,5 0 218,3-4 218,6-3 218,-2 0 218,3-2 218,1-2 234,4 2 234,8-6 234,-15 0 234,15 0 250,-6-10 250,3 0 250,6 0 250</inkml:trace>
  <inkml:trace contextRef="#ctx0" brushRef="#br0">15684 7334 0,'6'13'0,"-1"3"0,2-2 0,-5 2 0,2 2 16,-2 1 16,7 9 16,-7-7 16,3 1 31,2-4 31,-5 1 31,2 9 31,0-4 47,0-8 47,1-1 47,0 2 47,-3-2 62,2-1 62,0 2 62,1-4 62,-1-2 78,-2-3 78,2 1 78,-1-4 78</inkml:trace>
  <inkml:trace contextRef="#ctx0" brushRef="#br0">15964 7282 0,'0'0'0,"5"-6"16,-5 6 16,7-6 16,-1 5 16,3-7 32,0 4 32,8-4 32,1-2 32,13-2 47,4 0 47,-3 1 47,5 1 47,-2-2 63,0 4 63,0-2 63,3 2 63,-7 0 79,0 0 79,-1 0 79,-9 3 79,-3 0 79,-3 2 94,-5 1 94,0-1 94,-5-1 94,-5 4 110</inkml:trace>
  <inkml:trace contextRef="#ctx0" brushRef="#br0">16230 7117 0,'0'0'16,"-11"3"16,11-3 16,0 0 16,0 10 16,0-10 32,2 12 32,0-4 32,5 6 47,-3 1 47,6 1 47,-2 2 47,0 0 47,10 10 63,-5-1 63,-5-1 63,6 3 63,1 1 78,-11-6 78,10-5 78,-8-3 94,7 0 94,-1-2 94,-2-1 94,8 0 94,-3-8 110,1 1 110,3-6 110</inkml:trace>
  <inkml:trace contextRef="#ctx0" brushRef="#br0">16894 6939 0,'2'-20'0,"0"1"0,-4 3 0,0 2 15,-3-2 15,-2 6 15,-1-4 15,-3 2 31,-5 1 31,2 3 31,-7 0 31,3 4 47,-1 0 47,-3 2 47,0 2 47,1 0 62,3 4 62,0 0 62,3 4 62,-1 3 78,8-1 78,-1 2 78,-1 2 78,2 0 78,4 2 94,4 2 94,4-3 94,-2 3 109,6 0 109,7 9 109,5-1 109,-1 2 125,7-2 125,-1-3 125,3 3 125,-1-1 125,-3-1 140,1 0 140,0-2 140,1 1 156,-8-5 156,-3-2 156,-1-1 156,-6-1 156,3 0 172,-3 2 172,-1-2 172,-2 1 172,-3-1 187,0 0 187,-4 0 187,0-2 187,-3 4 203,-2-3 203,1-1 203,-5 0 203,1-2 219,0-2 219,4-1 219,-1 0 219,-1-4 234,0-1 234,-2 1 234,10-3 234,-16 2 250,16-2 250,-17-2 250,17 2 250,-14-5 250,14 5 265,-12-8 265,7 5 265,-1-1 265,6 4 281,-7-10 281,5 4 281,2-2 281</inkml:trace>
  <inkml:trace contextRef="#ctx0" brushRef="#br0">17218 7414 0,'4'2'0,"-4"-2"0,11 2 15,-11-2 15,0 0 15,9 4 31,-9-4 31,0 0 31,8 4 31,-8-4 31,7 8 47,-7-8 47,7 10 47,-5-2 47,5 0 62,-5 2 62,4 3 62,-4-1 62,4 2 78,0-2 78,-2-4 78,0 0 78,-2 0 94,0 0 94,1-5 94,-1 4 94,-2-7 109,8 9 109,-6-7 109,-2-2 109,6 8 109,-6-8 125,2 4 125,-2-4 125,0 0 125,10 2 140,-10-2 140,13 0 140,-13 0 140,20-4 156,-14 2 156,6 0 156,-6-4 156,5 4 172,-2 0 172,0-2 172,4 1 172,-4 0 187,0-1 187,-1 2 187,12-1 187,-7-3 203,1 2 203,2 0 203,0 0 203,1-4 219,-5 4 219,5 0 219,1-4 219,-1 4 234,3-2 234,-2-2 234,-1 0 234,3 1 250</inkml:trace>
  <inkml:trace contextRef="#ctx0" brushRef="#br0">18979 6509 0,'0'0'16,"4"-8"16,-4 8 16,0 0 31,7-6 31,-7 6 31,0 0 31,0 0 47,0 0 47,-2-12 47,2 12 47,-5-8 47,5 8 63,-7-6 63,5 3 63,2 3 63,-12-9 78,4 9 78,8 0 78,-21 2 78,3 6 94,1 4 94,-11 10 94,-1 3 94,1 5 109,1 2 109,5 3 109,-13 17 109,11-11 125,11-7 125,0-1 125,4-1 125,5 1 141,4-1 141,6-5 141,5 3 141,6-2 156,3-5 156,7-1 156,6-2 156,-5-3 156,9-1 172,0-6 172,0-2 172,6-6 188,-4-2 188,-4 0 188,4-6 188,-1 0 188,-3-4 203,-2 1 203,-5-3 203,-1-4 203,-8 0 219,-4-2 219,-4 3 219,-2-1 219,-2-2 234,-3 0 234,-2 0 234</inkml:trace>
  <inkml:trace contextRef="#ctx0" brushRef="#br0">18858 6880 0,'-11'0'0,"11"0"0,0 0 0,0 0 16,-6-10 16,6 10 16,2-8 16,-2 8 31,7-12 31,1 6 31,6-5 31,-2-2 47,4 0 47,17-7 47,-4 1 47,6-1 63,-1 0 63,3 2 63,3 1 63,2 0 78,-1 2 78,-6-1 78,0 4 78,-4 0 78,-5 4 94,-4 1 94,-4 2 94,-5 2 94,0-1 110,-2 1 110,-2 2 110,-9 1 125,10-4 125,-10 4 125,12-2 125,-12 2 125,0 0 141,0 0 141,13-2 141,-13 2 141,0 0 156,6-2 156,-6 2 156,0 0 156,0 0 172,0 0 172,0 0 172,0 0 172,0 0 188,12-2 188,-12 2 188,0 0 188,0 0 203,8-8 203</inkml:trace>
  <inkml:trace contextRef="#ctx0" brushRef="#br0">20109 6694 0,'-2'-8'0,"2"0"0,0 1 0,-2 1 16,2 0 16,0 6 16,0-10 16,0 6 16,0 4 32,-2-6 32,2 6 32,0 0 32,0-8 47,0 8 47,0 0 47,0-5 47,0 5 63,0 0 63,0 0 63,0 0 63,0 0 78,0 0 78,4 19 78,-2-1 78,2 13 94,1 3 94,1 3 94,-3 1 94,6 1 110,-3 1 110,-2-3 110,-2 1 110,1-5 125,1-3 125,1-8 125,-3-5 125,0-3 141,0-4 141,0 0 141,1-4 141,1 0 157,0-4 157,-4-2 157,0 0 157,33-12 157,-5-10 172,1-4 172,17-19 172,-2-7 172,-3 2 188,4-8 188,-2 3 188,1-4 188,2 4 203,-4-2 203,-7 5 203,-4 14 203,12-11 219,-17 18 219,-5 7 219,-9 8 219,-1 2 235,0 4 235,-2 3 235,-3 1 235,-1 2 250,0-2 250,-5 6 250,6-8 250,-2 4 266,-4 4 266,2-4 266,-2 4 266,0 0 266,0 0 282,0 0 282,0 0 282,0 0 297,0 0 297,0 0 297,7 18 297,-11-4 297,-1 3 313,-3 3 313,-6 10 313,-1-1 313</inkml:trace>
  <inkml:trace contextRef="#ctx0" brushRef="#br0">20300 7546 0,'0'8'0,"0"-8"0,0 0 0,0 0 0,0 0 15,0 0 15,0 0 15,0 0 15,15 0 31,-15 0 31,26-11 31,10-3 31,-1 0 47,0-6 47,4 3 47,3-3 47,-3-2 62,23-8 62,-13 7 62,-11 5 62,1-3 78,-4 6 78,0 0 78,-6 1 78,4-2 78,-9 4 94,-4 4 94,-3 3 94,-3-2 109,-2 2 109,-3 1 109,0 2 109,-4-2 125,-1 2 125,-4 2 125,10-4 125,-10 4 125,5-4 140,-5 4 140,0 0 140,9-4 156,-9 4 156,0 0 156,0 0 156,0 0 156</inkml:trace>
  <inkml:trace contextRef="#ctx0" brushRef="#br0">13287 9417 0,'0'0'0,"-8"-6"0,8 6 0,0 0 16,0 0 16,0 0 16,-5 16 16,1 13 31,4 11 31,4 19 31,-1 8 31,1 4 47,5 6 47,0 55 47,8-41 47,-8-26 62,2 6 62,2-4 62,0 2 62,-2-6 78,0-4 78,-4-13 78,-3-9 78,0-1 94,1-7 94,-1-5 94,-4-4 94,2-5 109,3-3 109,-5 0 109,2-6 109,0 0 109,-2-6 125,0 0 125,0 0 125,0 0 125,0 0 141,2-51 141,-4 13 141,-2-25 156,-1-8 156,1 0 156,-1 2 156,1-2 156,4 6 172,-6 0 172,6 15 172,0 11 172,4 3 187,0 5 187,1-1 187,1 9 187,1 5 203,2 4 203,-3 4 203,8 1 203,-1 3 219,-3 2 219,2 6 219,5 1 219,-1 7 234,-2 0 234,0 6 234,1 10 234,-1-5 250,-2 9 250,-1 1 250,-4-3 250,-5 6 250,-2-3 266,-2 3 266,-3-6 266,-3-7 266,-1-1 281,-2 6 281,-4-7 281,0-1 281,3-4 297,0 0 297,-4-4 297,1 0 297,-1-3 312,1-1 312,1-2 312,2-2 312,3 0 328,0-2 328,9 0 328,-15 2 328,15-2 344,0 0 344,-16 4 344,16-4 344,0 0 359,0 0 359,-8 2 359,8-2 359,0 0 359,0 0 375,0 0 375,20 14 375,-14-8 375,9 4 391,3-1 391,10 5 391,1 0 391,4 0 406,-5 0 406,3-1 406,-5-3 406,5 4 422,4 0 422,-2 0 422,0-4 422,-3 3 437,-1 1 437,1-4 437,-3 0 437,-8-2 453,1 0 453,0 2 453,-3-5 453,1 3 469,-3 1 469</inkml:trace>
  <inkml:trace contextRef="#ctx0" brushRef="#br0">14426 9649 0,'0'0'0,"-10"0"0,10 0 0,-15 5 15,5 0 15,-2 7 15,-8 12 15,1 2 31,-2 1 31,6 5 31,0 1 31,2 3 47,4 1 47,2 1 47,5-1 47,4-1 62,5-3 62,-3 3 62,7-2 62,2-7 78,-1 1 78,5-5 78,1-5 78,-3-2 78,7 5 93,-2-7 93,-5-2 93,5-2 109,-5-2 109,0 0 109,0-4 109,-3 2 109,-4-2 125,3-1 125,-5 2 125,4-3 125,-4-1 140,-6-1 140,11 5 140,-11-5 140,8 3 156,-8-3 156,0 0 156,10 4 156,-10-4 172,0 0 172,6 5 172,-6-5 172,0 0 172,0 0 187,0 0 187,4 3 187,-4-3 203,0 0 203,0 0 203,0 0 203,0 0 218,0 0 218,0 0 218,0 0 218,0 0 234,0 0 234,0 0 234,0 0 234,0 0 234,0 0 250,0 0 250,0 0 250,0 0 250,0 0 265,0 0 265,0 0 265,0 0 265,0 0 281,0 0 281</inkml:trace>
  <inkml:trace contextRef="#ctx0" brushRef="#br0">14898 9580 0,'0'0'0,"19"2"0,-3 3 16,15 8 16,1 1 16,3 4 16,0 2 32,20 15 32,-14-3 32,-3-5 32,0-1 47,7 18 47,-8-9 47,-8-4 47,-1 3 63,-4 1 63,-1 3 63,-6-2 63,-4-7 78,-4 5 78,-5-5 78,-4 1 78,-4 1 94,-3-1 94,-3-1 94,-6-3 94,-2 0 110,-3-5 110,-1 3 110,2-10 110,-4 5 110,2-7 125,0-4 125,5 2 125,1-4 125,1-2 141,-3 2 141,0-4 141,6 0 141,1 0 157,11-2 157,-20 0 157,20 0 157,-15-8 172,6 4 172</inkml:trace>
  <inkml:trace contextRef="#ctx0" brushRef="#br0">25525 7233 0,'-3'-6'0,"-1"0"0,-1 0 0,1 2 15,4 4 15,-7-7 15,3 2 15,4 5 31,-4-5 31,4 5 31,-4-7 31,4 7 46,0 0 46,-2-10 46,2 10 46,6-7 62,0 1 62,10-4 62,-1 0 62,16-4 78,-11 4 78,3 2 78,-5 5 78,2-1 78,-3 6 93,3 1 93,-1 4 93,-3 3 93,-3 1 109,3 5 109,0 12 109,-4-1 109,-3 3 125,-7 1 125,-2 1 125,-5 0 125,1-3 140,-4 3 140,0-9 140,4-5 140,-2 0 156,4-6 156,0-2 156,-3 0 156,3-5 171,2 3 171,0-8 171,-4 8 171,4-8 187,0 0 187,0 0 187,0 0 187,13-18 203,1-7 203,0-5 203,3-5 203,-1-1 218,4-21 218,-3 10 218,-3 9 218,-2 4 234,-5 1 234,4 6 234,-6 5 234,-3 6 234,-2 2 250,0 4 250,0 0 250,0 7 250,0 3 265,-7-8 265,7 8 265,0 0 265,0 0 281,-18 15 281,10-1 281,2 0 281,-2 4 296,4-1 296,2 3 296,0 10 296,6-7 312,-2-1 312,4-4 312,8 11 312,-1-3 328,1-4 328,-2-3 328,11 3 328,-7-6 343,-2 0 343,-1-5 343,3-1 343,-4-4 343,0 0 359</inkml:trace>
  <inkml:trace contextRef="#ctx0" brushRef="#br0">26153 7363 0,'0'0'0,"0"0"0,0 0 0,0 0 16,6-2 16,-6 2 16,16-4 16,-5 2 31,9 0 31,0-4 31,15-2 31,0 3 47,0-3 47,-3 1 47,1 0 47,-2-1 47,-5 2 63,-4 0 63,-3 2 63,2-4 63,-1 2 78,-3 1 78,-2-5 78,-2 3 78,-4 2 94,-2-3 94,-3 2 94,0 0 94,-4 6 109,3-10 109,-3 10 109,-5-8 109,5 8 125,-6-4 125,6 4 125,-12-4 125,12 4 141,-17 0 141,17 0 141,-18 3 141,10 0 156,0 1 156,-2-2 156,4 4 156,-3-2 156,3 2 172,-2 2 172,2-2 172,2 0 172,2 2 188,-2-1 188,1 1 188,1 0 188,4 2 203,1 6 203,-1-6 203,0 2 203,0-4 219,0 0 219,0 1 219,2-1 219,1-2 234,0 2 234,-1 0 234,2-2 234,-6-6 250,11 10 250</inkml:trace>
  <inkml:trace contextRef="#ctx0" brushRef="#br0">26782 7142 0,'0'-10'0,"0"2"0,2-2 15,-2 5 15,0-3 15,0 8 15,4-12 31,-1 6 31,1-2 31,0 4 31,0-4 47,6 4 47,5-3 47,3-1 47,3 1 62,-1 2 62,11 3 62,-3 2 62,3 5 78,-1 5 78,-7-2 78,-6 4 78,-2 2 78,7 8 94,-7-1 94,-2 5 94,-5-4 109,-2 0 109,-4-3 109,-2 1 109,-4 10 109,-4-7 125,0 5 125,-3-9 125,5-1 125,-6-4 140,6-2 140,0-2 140,1-2 140,1-2 156,4-1 156,-5 2 156,5-7 156,-2 7 172,2-7 172,0 0 172,0 0 172,16 3 187,-16-3 187,32-15 187,1 4 187,-2-7 203,0 2 203,4-4 203,2 1 203,1-9 219,-6 4 219</inkml:trace>
  <inkml:trace contextRef="#ctx0" brushRef="#br0">27584 7083 0,'0'0'15,"0"0"15,6-4 15,-6 4 15,0 0 31,0 0 31,0 0 31,0 0 31,0 0 47,0 22 47,0-13 47,-2 0 47,2-1 62,0 1 62,2 1 62,-2 0 62,4 4 78,5-2 78,-3-2 78,2-3 78,0 1 94,-2-2 94,10 2 94,-5-4 94,7 0 94,-5-2 109,5-4 109,-1 0 109,0-4 125,0-2 125,1-1 125,-3-1 125,-1-2 125,-1 0 140,0 0 140,-4 2 140,-3 4 156,3-2 156,-4 4 156,1 1 156,-6 3 156,7-5 172,-7 5 172,0 0 172,10 12 172,-5 4 187,-2 2 187,1 13 187,2 3 187,-2 2 203,1 1 203,-1 1 203,1 5 203,-1-4 219,1 3 219,1-1 219,0 1 219,-1-5 234,0 3 234,-3-7 234,0 1 234,0-5 234,-2-5 250,-2-7 250,0 1 250,-3 0 250,-2-4 265,-1 0 265,-1-3 265,-4 1 281,-2-2 281,-1-4 281,-1 2 281,1-4 281,-3-2 297,1-2 297,2-4 297,1 0 297,0-4 312,4-1 312,3-3 312,-4-4 312,-1-10 328,5 3 328,6 3 328,4-14 328,-2 3 344,2-3 344,9 3 344,4-3 344,2 1 359,1 1 359</inkml:trace>
  <inkml:trace contextRef="#ctx0" brushRef="#br0">28392 7204 0,'8'-7'16,"1"2"16,2-1 16,-2-1 16,2 2 32,0-1 32,4 0 32,-1 0 32,-2-2 47,9 2 47,-5 2 47,0-2 47,1 4 63,-1-1 63,-3 0 63,5 6 63,2-3 63,-3 0 78,-7 3 78,4 1 78,-3 0 78,-2 2 94,0 0 94,-5 0 94,0 0 110,3 0 110,-5 2 110,-2-8 110,-2 11 110,-1-3 125,-3 1 125,2-2 125,-7 5 125,-5 0 141,6-3 141,-4-1 141,1 1 141,3-1 157,-2-3 157,6 1 157,-1-2 157,1 2 172,-1-2 172,0 2 172,7-6 172,-8 4 188,8-4 188,-4 4 188,4-4 188,0 0 203,0 0 203,0 0 203,23 2 203,-23-2 219,38-4 219,-19 2 219,1-2 219,13 0 219,4-2 235,-4-5 235,4 1 235,1-2 250</inkml:trace>
  <inkml:trace contextRef="#ctx0" brushRef="#br0">29196 7035 0,'0'0'0,"0"-13"0,-2 5 15,2 0 15,-2 0 15,-1-2 15,3 0 31,0 2 31,-4-2 31,4-5 31,2 1 47,0-2 47,3 4 47,1-3 47,3 1 62,4 0 62,2 2 62,1 0 62,12-4 62,-5 4 78,0 5 78,-5 3 78,-1 0 78,-1 4 94,-1 0 94,-4 2 94,0 2 94,-1 0 109,-4 4 109,6 4 109,-7-2 109,3 5 125,-3 1 125,-3-4 125,3 5 125,1 0 140,-2-2 140,0 3 140,4-1 140,5 9 156,-1 2 156,6-2 156,2 1 156,-1 1 172,4-4 172,-3 5 172,1-3 172,-1-1 187,0-3 187,-5 0 187,-1-8 187,-6 1 203,-2 1 203,-4-2 203,1-2 203,-3-2 203,-3 0 219,-5 5 219,-4-1 219,-2 0 219,-13 5 234,-4-3 234,-3 2 234,-1-2 234,0-1 250,-8 0 250,2-8 250,-5 5 250,2-2 265,-30 2 265,21 0 265,-14-10 265</inkml:trace>
  <inkml:trace contextRef="#ctx0" brushRef="#br0">25323 8953 0,'-11'-2'0,"11"2"0,0 0 0,-11 0 16,11 0 16,0 0 16,-9-2 16,9 2 16,-9-2 32,9 2 32,0 0 32,-15 0 47,15 0 47,0 0 47,-13 0 47,13 0 63,-18-2 63,9 2 63,9 0 63,-14-1 63,6-2 78,2 1 78,-3 0 78,3-1 94,2 0 94,-1-1 94,5 4 94,-9-8 94,5 7 110,4 1 110,-4-9 110,1 6 110,3 3 125,-4-6 125,4 6 125,0-8 125,0 8 141,-2-6 141,2 6 141,0-8 141,0 8 157,0 0 157,2-6 157,-2 6 157,0 0 172,0-6 172,0 6 172,0 0 172,2-5 172,-2 5 188,0 0 188,0 0 188,0-4 188,0 4 203,0 0 203,0 0 203,0 0 203,0 0 219,0 0 219,0-8 219,0 8 219,0 0 235,0 0 235,0 0 235</inkml:trace>
  <inkml:trace contextRef="#ctx0" brushRef="#br0">28331 4939 0,'2'-10'0,"-2"10"0,0-6 0,0 6 15,0-8 15,0 8 15,0-6 15,0 6 31,0-4 31,0 4 31,0 0 31,0 0 46,2-8 46,-2 8 46,0 0 46,0 0 62,2-8 62,-2 8 62,6-4 62,-6 4 62,14-6 78,-3 4 78,-5 1 78,6-1 78,5-1 93,0 3 93,0 3 93,-1 0 93,1 1 109,-3 0 109,3 4 109,-3 0 109,-4 4 125,2-2 125,-4 6 125,-3-4 125,-1 1 140,-2 3 140,-4-2 140,0 5 140,-3-3 156,-1 0 156,0 0 156,-6-1 156,4 0 156,-6-6 171,1 3 171,5 0 171,-2-4 187,4-2 187,-3-2 187,5 0 187,4-4 187,0 0 203,0 0 203,0 0 203,-8-14 203,10 4 218,4-4 218,7-11 218,1-3 218,0 0 234,2 2 234,1-1 234,-1 4 234,-3 1 250,-2 8 250,-2 0 250,-3 4 250,-2 2 265,1 2 265,-3-2 265,3 5 265,-5 3 281,4-8 281,-4 8 281,2-9 281,-2 9 296,3-5 296,-3 5 296,0 0 296,0 0 312,0 0 312,0 0 312,0 0 312,0 0 312,0 0 328,0 0 328,0 0 328,0 0 343,2 25 343,0-17 343,2 0 343,0 0 343,8 6 359,-2 0 359,1-1 359,3 4 359,-2-4 375,4-1 375,-3 3 375,5-2 375,-1-4 390,-1 4 390,1-6 390,1 1 390,-3 0 406,-2-2 406,-2-2 406,3 0 406,-14-4 406,19 2 421,-19-2 421,18-4 421,-18 4 437,17-6 437,-10 0 437,1 0 437,-1 0 453,-1 0 453,0 1 453,2-3 453,-2 1 453,-4 2 468,-2 5 468,9-15 468,-5 10 468,-4 5 484,5-10 484,-5 10 484,7-8 484,-7 8 500,0 0 500,6-8 500,-6 8 500,0 0 515,4-8 515,-4 8 515,14-6 515,-6 2 531,-8 4 531,27-8 531,-12 3 531,5 1 546,-1 2 546,-1 0 546,4 0 546,-3 2 562,-1-2 562,0 0 562,-1 4 562,-3 0 562,-4 0 578,-1 0 578,-9-2 578,10 6 593</inkml:trace>
  <inkml:trace contextRef="#ctx0" brushRef="#br0">29036 5093 0,'-8'1'0,"8"-1"16,0 0 16,-10 8 16,10-8 16,0 0 31,0 0 31,-6 4 31,6-4 31,0 0 47,0 0 47,0 0 47,0 0 47,0 0 63,33 0 63,-33 0 63,34-4 63,-13 4 63,-1-2 78,-3 2 78,5-2 78,-5 2 78,1-4 94,-6 4 94,6-1 94</inkml:trace>
  <inkml:trace contextRef="#ctx0" brushRef="#br0">29627 4818 0,'0'0'0,"2"-8"0,-2 8 0,0-6 15,0 6 15,5-7 15,-5 7 15,2-6 31,-2 6 31,0 0 31,4-10 31,-4 10 47,0 0 47,3-6 47,-3 6 47,0 0 47,2-6 62,-2 6 62,0 0 62,0 0 62,0 0 78,0 0 78,0 0 78,0 0 78,11 22 93,-7-7 93,-2 1 93,2 4 93,1 12 109,0-5 109,-1 3 109,0 1 109,-1-2 125,-3 1 125,6-2 125,-2-4 125,-2-4 140,4-5 140,-6 1 140,0 0 140,2-3 156,-2-3 156,2 0 156,-2-2 156,0 0 172,2-2 172,-2-6 172,0 12 172,0-6 172,0-6 187,0 7 187,0-7 187,0 0 203,0 7 203,0-7 203,0 0 203,0 0 203,0 8 218,0-8 218,0 0 218,0 0 218,0 0 234,0 7 234,0-7 234,0 0 234,0 0 250,0 0 250,0 0 250,0 8 250,0-8 265,0 0 265,0 0 265,0 0 265,0 0 281,0 0 281,0 6 281,0-6 281,0 0 297</inkml:trace>
  <inkml:trace contextRef="#ctx0" brushRef="#br0">29656 4907 0,'0'0'16,"0"0"16,0 0 16,0 0 16,0 0 16,0 0 31,0 0 31,0 0 31,0 0 47,0 0 47,0 0 47,0 0 47,0 0 47,0 0 63,0 0 63,-33 12 63,33-12 63,-16 4 78,8-2 78,8-2 78,-17 4 78,17-4 94,-14 0 94,14 0 94,0 0 94,-17 0 110,17 0 110,0 0 110,-14-4 110,14 4 125,0 0 125,-12-4 125,12 4 125,-8-6 141,8 6 141,-6-8 141,6 8 141,-2-6 141,2 6 156,0-8 156,0 8 156,2-10 172,2 4 172,1 0 172,0 1 172,-1-2 172,-2 2 188,-2 5 188,9-8 188,-7 4 188,-2 4 203,6-8 203,-6 8 203,7-4 203,-7 4 219,0 0 219,7-4 219,-7 4 219,0 0 235,0 0 235,0 0 235,0 0 235,0 0 250,0 0 250,0 0 250,17 12 250,-17-12 266,3 6 266,-3-6 266,0 0 266,0 10 281,0-10 281,0 0 281,0 0 281,-3 12 297,3-12 297,-5 8 297,5-8 297,-8 3 297,8-3 313,0 0 313,-15 6 313,15-6 313,-9 2 328,9-2 328,0 0 328,-17-2 328,17 2 344,-14-4 344,14 4 344,-11-5 344,7 0 360,4 5 360,-9-5 360,9 5 360,-5-5 375,5 5 375,0 0 375,-4-7 375,4 7 391,0 0 391,0-8 391,0 8 391,0 0 406,0 0 406,14-6 406,-6 6 406,-8 0 406,17 0 422,-17 0 422,20 4 422,-11-2 438,7 6 438,-4-1 438,0 0 438,1 3 438,0 1 453,-4 3 453,-1 0 453,3 2 453,-4 1 469,0-1 469,-3 2 469,-2 1 469,2-1 485,-4 2 485,2 0 485,-2-3 485,0 3 500,-2 0 500,2 0 500,-4-3 500,0 3 516,-2-2 516,-1 2 516,0-4 516,-2 1 531,-1-1 531,2 0 531,-4-4 531,3 2 547,-5-3 547,2-1 547,-2 0 547,3-2 563,3-2 563,-1-2 563,0 0 563,1 0 578,1-3 578,7-1 578,-18 3 578,18-3 594,-15-4 594,15 4 594,-15-4 594,10 0 594,1-2 610,-2 0 610,-2 0 610,6-2 610,0 3 625,-2-5 625,4 3 625,0 7 625,0-15 641,0 7 641,4 2 641,0-2 641,2 2 656,0 0 656,7-4 656,2 1 656,2 1 672,1 1 672,5 2 672,9-1 672,-8 2 688,-2 2 688,0 0 688,-2 2 688,-1 0 703,1 2 703,-3 0 703,1 2 703,-3 0 703,1 0 719,-6-1 719,2 2 719,-3-2 719,-1 2 735,-2-2 735,4 3 735,-2-2 735,-1 2 750,-1-2 750,1 4 750,-2-2 750,1 2 766,0-2 766,1 2 766,0 0 766,2 3 781,-1 1 781,1-4 781,-2-2 781,3-2 797</inkml:trace>
  <inkml:trace contextRef="#ctx0" brushRef="#br0">30288 5019 0,'0'0'15,"0"0"15,4-10 15,-4 10 15,0 0 31,0 0 31,0 0 31,0 0 31,0 0 47,0 0 47,0 0 47,0 0 47,0 0 62,0 0 62,8 26 62,-8-10 62,-2 0 78,2 0 78,-4 1 78,-2 1 78,2-2 78,-4 3 94,-5 7 94,1-4 94,-5 4 94,-1-1 109,4-7 109,-2-3 109,5-2 125,-3 0 125,6-3 125,2-2 125,-1-2 125,7-6 140,-11 2 140</inkml:trace>
  <inkml:trace contextRef="#ctx0" brushRef="#br0">30580 4784 0,'7'-5'0,"-3"-1"0,-2 2 0,-2 4 0,7-6 16,-7 6 16,0 0 16,0 0 16,0 0 31,0 0 31,0 0 31,13 16 47,-9-6 47,3 3 47,-2 3 47,1 0 47,1-4 63,1 1 63,4 2 63,-2-2 63,3 1 78,1 0 78,3 0 78,-1-4 78,0-1 94,2-3 94,3 0 94,-2-4 94,3 0 110,-2-4 110,1-2 110,-1-3 110,0-3 110,-3 0 125,1-2 125,-3 0 125,-1-2 141,-2 0 141,-1 2 141,-2 3 141,0 0 156,-5 4 156,3-1 156,-2 0 156,-5 6 156,6-6 172,-6 6 172,7-4 172,-7 4 188,0 0 188,0 0 188,10 12 188,-8-4 188,3 8 203,2 3 203,-3 11 203,2 4 203,-1-1 219,-1 2 219,-2-1 219,5 1 219,-5-1 235,1-3 235,-1 1 235,-2 0 235,0-3 250,0 1 250,0-4 250,0-7 250,-2-1 266,-1-2 266,1-1 266,-2-3 266,-1 1 266,1-4 281,-1-3 281,1 2 281,-2-2 297,-1-2 297,0 0 297,1 0 297,6-4 313,-17 0 313,17 0 313,-16-8 313,7 2 313,0-8 328,1-2 328,-1-11 328,1-3 328,2-2 344,6 1 344,3-4 344,0 1 344,3 4 360,0 1 360,-1 5 360,6 5 360,-7 3 375,5 0 375,-5 2 375,5 2 375,-2 2 391,-3 3 391,3-1 391,1 4 391,-2-2 406,4 2 406,-10 4 406,15-4 406,-15 4 422,20 1 422,-20-1 422,20 5 422,-3-1 422,-1 2 438,-4-3 438</inkml:trace>
  <inkml:trace contextRef="#ctx0" brushRef="#br0">31450 5021 0,'0'0'0,"0"0"16,2-8 16,-2 8 16,0 0 16,0-7 32,0 7 32,0 0 32,0 0 32,0-10 47,0 10 47,0 0 47,0 0 47,0 0 47,0 0 63,2-6 63,-2 6 63,0 0 63,0 0 79,0 0 79,4-6 79,-4 6 79,8-4 94,2 0 94,-1 2 94,13-2 94,-2-2 110,15 0 110,-7 2 110,7 2 110,-4-2 125,-7 2 125,-3 0 125,-3 0 125,2 2 141,-3-1 141,-1 1 141,-16 0 141,21 0 157,-21 0 157,16 3 157,-16-3 157,11 4 172,-11-4 172</inkml:trace>
  <inkml:trace contextRef="#ctx0" brushRef="#br0">31500 5116 0,'0'0'0,"0"0"0,0 0 0,0 0 16,0 0 16,0 0 16,0 0 16,0 0 31,0 0 31,44-10 31,-28 6 31,-1 2 31,5-2 47,0 2 47,-3 1 47,3-4 47,-5 5 63,7-2 63,-7 0 63,5 1 78,-5-1 78,5-1 78</inkml:trace>
  <inkml:trace contextRef="#ctx0" brushRef="#br0">31987 4960 0,'0'0'0,"0"0"0,0-6 15,0 6 15,0 0 15,0 0 15,-2-6 31,2 6 31,0 0 31,0 0 31,0 0 46,0 0 46,0 0 46,2-7 46,-2 7 62,0 0 62,13-2 62,-13 2 62,18-5 78,-8 5 78,8 0 78,-1-1 78,3 1 93,-3 0 93,3 0 93,0 0 93,-1 0 109,-1 0 109,-1 1 109,1-1 109,-3-1 125,-1-1 125</inkml:trace>
  <inkml:trace contextRef="#ctx0" brushRef="#br0">32403 4836 0,'0'0'16,"2"-12"16,0 4 16,0 2 16,2 0 16,2 1 31,-2-3 31,-2 1 31,-2 7 31,6-9 47,-4 5 47,-2 4 47,5-6 47,-5 6 63,0 0 63,4-6 63,-4 6 63,0 0 78,0 0 78,0 0 78,0 0 78,0 0 78,5 20 94,-5-10 94,2 0 94,-4 5 94,2 1 109,0 0 109,-3 4 109,1-3 125,0-1 125,0 4 125,-5 9 125,7-7 125,-4-1 141,2-3 141,0 0 141,0 10 141,0-8 156,-1-2 156,0-1 156,3-5 156,0 0 172,0-3 172,0 1 172,0-2 172,0 0 188,3 0 188,-3-2 188,0 2 188,0-8 203,0 10 203,0-4 203,0-6 203,3 8 219,-3-8 219,0 0 219,0 8 219,0-8 234,0 0 234,0 0 234,0 0 234,0 0 250,0 0 250,0 0 250,0 0 250,0 0 266,-14 7 266</inkml:trace>
  <inkml:trace contextRef="#ctx0" brushRef="#br0">28482 5680 0,'0'0'16,"0"0"16,0 0 16,0 0 16,0 0 32,0 0 32,0 0 32,0 0 32,0 0 47,0 0 47,0 0 47,0 0 47,0 0 63,35-6 63,-15 8 63,13 2 63,-1 0 79,12 2 79,-3-2 79,3 2 79,28 4 94,-1-2 94,1-2 94,0 4 94,3-8 110,-1 3 110,8 1 110,0 0 110,4-2 125,2 2 125,61 0 125,-57-2 125,-20-2 141,3-4 141,3 4 141,-3-2 141,6 2 157,0-2 157,-5 2 157,3-2 157,-2 2 157,2 0 172,0-6 172,2 4 172,-4 2 172,-1-4 188,-1 2 188,-3 0 188,-4 0 188,-15-2 204,-8 2 204,4 0 204,-4 2 204,0-2 219,-4 0 219,0 4 219,1-2 219,-7 2 235,2 0 235,-2 2 235,3-1 235,-3 2 235,-2 0 250,-2 1 250,-1 0 250,5 0 266,-2 0 266,2-2 266,0 2 266,4-2 266,-1 0 282,3-1 282,-1 0 282,0-2 282,-1-1 297,2 0 297,1 2 297,-5-4 297,3 0 313,-6-2 313,1 2 313,-2-4 313,-9 2 329,-6 1 329,-3-4 329,-1 3 329,-1 1 344,-3-1 344,0-3 344,-4 2 344,3 1 360,0-2 360,-3 0 360,1 0 360,1 0 375,-1 0 375,2 0 375,-3-2 375,3 2 391,0-2 391,0 2 391,6-6 391,-4 5 391,0-3 407,0 2 407,4-2 407,0-2 422,-3 4 422,-4 0 422,3-2 422,-4 2 422,2 1 438,-3-2 438,5-4 438,0-3 438,0 2 454,-3-4 454,4 1 454,1-2 454,2-8 469,-4-3 469,5 3 469,-3-5 469,-1 1 485,0-1 485,-4-2 485,6 1 485,-1-3 500,-3-3 500,2 1 500,-1-3 500,-1 3 516,4-5 516,-3 1 516,-3 1 516,6 3 532,-6 3 532,1-2 532,0 1 532,-2 1 532,1-5 547,2 6 547,0 0 547,-6 1 547,9 2 563,-8 1 563,4-1 563,-5 4 563,0 6 579,3-1 579,-3 2 579,1 0 579,-1 1 594,3-1 594,-3 3 594,-2 0 594,0 0 610,0 1 610,0 4 610,1 0 610,-3 0 625,3 2 625,-1 3 625,0-3 625,-2 8 641,0-14 641,0 8 641,0 6 641,0-10 657,0 10 657,-4-14 657,4 9 657,-3-3 672,3 8 672,-5-12 672,3 2 672,0 2 688,0 2 688,0-2 688,-2 0 688,-1 0 688,1 3 704,-1-5 704,-4 3 704,-1-4 704,-4 3 719,-3-2 719,1 2 719,-12-2 719,-5 0 735,0 5 735,-2-1 735,0 2 735,-6 1 750,-3 3 750,-24 3 750,2-1 750,-3-2 766,0 0 766,17 3 766,5-1 766,-22 1 782,16-3 782,-17 3 782,2-1 782,1-2 797,-2 2 797,1-2 797,0 2 797,16 1 813,8-3 813,0 1 813,-4-1 813,-22 2 813,2-2 829,18 2 829,1 0 829,4-2 829,-21 0 844,-3 2 844,18 0 844,8-2 844,-2 0 860,-2 0 860,6 2 860,-3-4 860,-2 2 875,5 0 875,-6 2 875,4 0 891,-4-2 891,2 2 891,-23 2 891,18-2 891,3 2 907,-1-2 907,-17 2 907,10 0 907,8-1 922,2 0 922,-21-1 922,13 2 922,-14 0 938,14-2 938,9 0 938,-2-1 938,2 1 954,-2 0 954,3 3 954,1-5 954,0 1 954,1 1 969,-1 0 969,4-2 969,1 3 969,-2-2 985,2-1 985,1 2 985,4 0 985,-1-2 1000,2 0 1000,-4 0 1000,2 2 1000,1-2 1016,5 0 1016,6 0 1016,-13 0 1016,13 0 1032,1 2 1032,3-2 1032,-3 0 1032,0 0 1047,-1 0 1047,1 2 1047,2 0 1047,1-2 1063,-1 0 1063,-1 0 1063,5 0 1063,14 0 1079,-31 0 1079,14 0 1079,1 0 1079,-2 2 1094,1 0 1094,0-2 1094,0 0 1094,-1 2 1110,-1 0 1110,1 0 1110,-2 0 1110,0 2 1110,0 0 1125,0-2 1125,1-2 1125,1 4 1141,-1-4 1141,1 4 1141,0-2 1141,1-2 1141,-3 2 1157,3 0 1157,-1-2 1157,1 1 1157,-1 1 1172,3-2 1172,4 0 1172,11 0 1172,-22 3 1188,11-3 1188,11 0 1188,-20 0 1188,20 0 1204,-17 0 1204,17 0 1204,-16 0 1204,8 2 1219,8-2 1219,-15 0 1219,15 0 1219,-18 0 1235,10 0 1235,8 0 1235,-18 0 1235,18 0 1235,-17 1 1250,5-1 1250,12 0 1250,-19 2 1266,10-2 1266,-2 5 1266,2-3 1266,9-2 1266,-18 1 1282,10 1 1282,2 2 1282,6-4 1282,-16 4 1297,7 0 1297,9-4 1297,-16 8 1297,10-2 1313,0-2 1313,2 4 1313,-3-2 1313,2 2 1329,-1 7 1329,-1 0 1329,1 0 1329,0 3 1344,0-1 1344,0 3 1344,2 10 1344,-1-3 1360,-3 3 1360,6 2 1360,-1-1 1360,1 1 1375,-1 0 1375,-1-1 1375,2-2 1375,2 3 1391,-2 1 1391,0-1 1391,0 0 1391,4-3 1391,-2 3 1407,0-5 1407,-2-1 1407,2 2 1422,-2-3 1422,4-5 1422,-2-4 1422,0 3 1422,0-3 1438,2 2 1438,-2-4 1438,0 3 1438,-2 0 1454,2-6 1454,-2 1 1454,2-2 1454,0 0 1469,0 0 1469,0-2 1469,0 1 1469,0-9 1485,-2 16 1485,2-8 1485,0-8 1485,0 14 1500,-3-6 1500,3-8 1500,-2 12 1500,2-12 1516,0 10 1516,0-10 1516,0 0 1516,0 10 1532,0-10 1532,0 0 1532,0 7 1532,0-7 1532,0 0 1547,0 0 1547,0 10 1547,0-10 1547,0 0 1563,0 0 1563,0 8 1563,0-8 1563,0 0 1579,0 0 1579,0 10 1579,0-10 1579,2 10 1594,-2-10 1594,3 10 1594,-3-10 1594,4 9 1610,0-1 1610,2-1 1610,6 4 1610,1 1 1625,5 0 1625,-1-2 1625,15 8 1625,3-5 1641,3-3 1641,4 2 1641,-3-4 1641,5 0 1657,0 0 1657,-1-2 1657,-1-1 1657,-1-1 1672,2 2 1672,-4-2 1672,-2 2 1672,0 0 1688,-2-2 1688,1 0 1688,-13 2 1688,-1-2 1688,-4 2 1704,1-2 1704,-1 2 1704,-1-2 1704,-1 4 1719,-1-5 1719,-1 1 1719,-6 1 1719,1 0 1735,-9-5 1735,17 8 1735,-10-2 1735,1-2 1750,0 2 1750,-8-6 1750,8 8 1750,-8-8 1766</inkml:trace>
  <inkml:trace contextRef="#ctx0" brushRef="#br0">29737 7127 0,'0'0'0,"-9"-5"0,9 5 16,0 0 16,0 0 16,0 0 16,-7-5 32,7 5 32,0 0 32,0 0 32,0 0 47,0 0 47,0 0 47,-4-7 47,4 7 63,0 0 63,0 0 63,0 0 63,0 0 79,-4-5 79,4 5 79,0 0 79,0 0 79,0 0 94,0 0 94,-6-4 94,6 4 94,0 0 110,0 0 110,0 0 110,0 0 110,-2-6 125,2 6 125,0 0 125,0 0 125,0 0 141,0 0 141,0 0 141,-8-4 141,8 4 157,0 0 157,0 0 157,0 0 157,0 0 172,-4-8 172,4 8 172,0 0 172,0 0 188,0 0 188,0 0 188,0 0 188,-4-4 188,4 4 204,0 0 204,0 0 204,0 0 204,0 0 219,0 0 219,0 0 219,0 0 219,0 0 235,0 0 235,0 0 235,0 0 235,-5-6 250,5 6 250,0 0 250,0 0 250,0 0 266,0 0 266,0 0 266,0 0 266,0 0 282,0 0 282,0 0 282,0 0 282,0 0 297,0 0 297,0 0 297,0 0 297,0 0 313,0 0 313,0 0 313,0 0 313,-4-6 329,4 6 329,0 0 329,0 0 329,0 0 329,0 0 344,0 0 344,0 0 344</inkml:trace>
  <inkml:trace contextRef="#ctx0" brushRef="#br0">29402 6986 0,'4'-6'0,"-4"6"0,0 0 16,0 0 16,0 0 16,2-8 16,-2 8 16,0 0 31,0-7 31,0 7 31,0 0 31,0 0 47,-2-10 47,2 10 47,0 0 62,-4-10 62,4 10 62,-2-8 62,2 8 78,-5-10 78,3 4 78,2 6 78,-5-10 78,1 6 94,4 4 94,-8-7 94,1 2 94,7 5 109,-13-3 109,13 3 109,-20 1 109,20-1 125,-26 8 125,8 1 125,1-2 125,-1 5 141,-10 4 141,8-1 141,-6 5 141,6-4 156,7 0 156,-3 0 156,-2 8 156,4-5 172,5-1 172,-5-2 172,10 3 172,-11 7 172,6-4 187,5-2 187,2-5 187,-5 3 203,7-2 203,0 2 203,0-1 203,0-1 203,0 2 219,2-4 219,3 3 219,-3-5 219,2 2 234,0 0 234,4-2 234,-6-2 234,4-2 250,2 5 250,2-3 250,-2-2 250,7 4 266,1-2 266,1-4 266,-1 2 266,1-3 281,1 1 281,2 0 281,-1-4 281,1 2 297,0-2 297,-3-4 297,3 2 297,-3-2 312,1 0 312,-1 2 312,-1-4 312,-3 2 328,0-1 328,-4 1 328,1-3 328,0 0 328,3-3 344,-2-2 344,2 0 344,-3 0 359,2-2 359,-1 2 359,-1-3 359,0 1 359,0-2 375,-1 0 375,2 0 375,0-1 375,-3-3 391,2 4 391,1-4 391,-1 3 391,-3-3 406,2 2 406,-3 2 406,-1-3 406,1 2 422,-1 0 422,2-1 422,-7 4 422,4 0 437,-4 2 437,0 0 437,2 1 437,-2-1 437,0 0 453,-2 2 453,2-2 453,0 0 469,-2 0 469,0 3 469,-1-11 469,3 4 469,-2 2 484,0 1 484,-1 1 484,1 2 484,0 0 500,0-1 500,0 0 500,-1 3 500,1-2 516,-2 0 516,2 0 516,-4 2 516,0-1 531,2-1 531,-2 2 531,-1-2 531,1 2 547,-1 0 547,2 0 547,-3 0 547,2 0 562,-1 0 562,0 1 562,1 0 562,-3 0 578,3 0 578,-4 2 578,2-1 578,-1-1 594,-7 0 594,2 3 594,2-2 594,1 0 609,-6 2 609,2 2 609,2-2 609,1 2 625,12 0 625,-28 0 625,11 0 625,-1 0 625,3 4 641,1-2 641,4 2 641,1 0 641,-2 0 656,4 0 656,-3 0 656,-6 6 656,3 1 672,-3 1 672,6 0 672,-3 0 672,-1 1 687,2 2 687,0-2 687,-1 1 687,-1 0 703,6 0 703,-3 1 703,0 0 703,2-2 719,3 1 719,-2 2 719,5-4 719,-2 0 734,1 1 734,-2 3 734,-1-2 734,5 0 734,2-3 750,-2-1 750,0 2 750,2 2 750,0 2 766,2 1 766,-2-2 766,2 2 766,0-1 781,5-1 781,-3 2 781,2 0 781,-1-3 797,4 0 797,-3 1 797,3 0 797,2-2 812,4 1 812,-5-4 812,2 2 812,3-2 828,-3-2 828,-2-3 828,8 1 828,-3 2 844,3-2 844,1 0 844,-5-4 844,1 2 859,1-2 859,-4 0 859,2-2 859,-6 2 875,-8-2 875,23-2 875,-15 0 875,3 0 875,0 0 891,6-2 891,-5-2 891,3 0 891,-2 0 906,0 0 906,2-3 906,-1 1 906,-2-4 922,2 0 922,-1 0 922,1-2 922,-4-1 937,3 1 937,-1-4 937,-4 4 937,3-4 953,-2 0 953,0 1 953,3-9 953,-2 4 969,-4 5 969,-2 1 969,-2-2 969,1 2 984,1 1 984,-2 3 984,0-4 984,1 0 984,-3 5 1000,-3-4 1000,3 2 1000,-4 3 1000,4-2 1016,-2 4 1016,0 0 1016,-1-3 1016,1 3 1031,0 0 1031,0-1 1031,0 2 1031,-2-1 1047,-1 0 1047,2-2 1047,-1 4 1047,-2-2 1062,2-2 1062,-1 2 1062,1 1 1062,-3-1 1078,2 2 1078,-1-4 1078,0 4 1078,-1 0 1094,0-1 1094,-1 0 1094,1-1 1094,1 3 1109,-4-2 1109,2 2 1109,-1 1 1109,1-2 1125,-2 2 1125,2 0 1125,-3 0 1125,4 0 1141,-4 0 1141,5 2 1141,-5-1 1141,11 3 1141,-18-5 1156,10 3 1156,8 2 1156,-18-2 1156,7 2 1172,11 0 1172,-17-1 1172,17 1 1172,-23 3 1187,6-1 1187,2 3 1187,-2-2 1187,1 3 1203,1-2 1203,-3 4 1203,3-2 1203,-1 2 1219,1 0 1219,2-1 1219,2 0 1219,-2 3 1234,2-1 1234,-2 1 1234,1 2 1234,4-2 1250,-5 6 1250,4-1 1250,0-1 1250,1 4 1250,2 0 1266,-2 0 1266,2 1 1266,-3 9 1266,7-5 1281,-2-3 1281,2-2 1281,0 1 1281,2-1 1297,-2 0 1297,4 0 1297,0 2 1297,0-2 1312,2-1 1312,-2 1 1312,3-3 1328,1 2 1328,1 1 1328,0-5 1328,1 5 1328,1-4 1344,2 1 1344,-2-1 1344,1-2 1344,4 0 1359,-1 2 1359,0-2 1359,2-1 1359,-1 1 1375,-1 0 1375,2-4 1375,-2 4 1375,-2-6 1391,-3 1 1391,4-2 1391,-4 0 1391,1 0 1391,0-2 1406,-9-3 1406,15 6 1406,-5-4 1406,0-2 1422,-10 0 1422,17 2 1422,-5-2 1422,-12 0 1437,26-6 1437,-9 2 1437,1-4 1437,-1 3 1453,1-5 1453,-3 0 1453,-1-2 1453,12-8 1469,-9 5 1469,-1 1 1469,-3 0 1469,-2 0 1484,0 2 1484,-1-2 1484,0-1 1484,-2 3 1500,-3 2 1500,3 0 1500,-4 2 1500,1 1 1500,0-2 1516,-1 0 1516,-2 0 1516,0 1 1516,0 1 1531,0-3 1531,1 2 1531,-1-2 1547,0 2 1547,-2-1 1547,2 1 1547,-2 0 1547,2-2 1562,-2 0 1562,3 0 1562,-6 2 1578,3-3 1578,-2-4 1578,2 2 1578,-2-3 1578,0-2 1594,-3 5 1594,3-2 1594,0 2 1594,0-1 1609,-4 2 1609,4 0 1609,-4 3 1609,2 0 1625,-2 1 1625,-1 3 1625,-8-3 1625,0 4 1641,-16-2 1641,-2 8 1641,-4-2 1641</inkml:trace>
  <inkml:trace contextRef="#ctx0" brushRef="#br0">24259 9967 0,'0'0'0,"0"0"15,0 0 15,0 0 15,0 0 15,0 0 31,0 0 31,0 0 31,-8-4 31,8 4 31,0 0 47,0 0 47,0 0 47,0 0 47,0 0 62,0 0 62,0 0 62,0 0 62,0 0 78,0 0 78,0 0 78,0 0 78,0 0 93,-6-5 93,6 5 93,0 0 93,0 0 109,0 0 109,0 0 109,0 0 109,0 0 125,0 0 125,0 0 125,0 0 125,0 0 140,0 0 140,0 0 140,0 0 140,0 0 156,0 0 156,0 0 156,0 0 156,0 0 156,0 0 172,0 0 172,0 0 172,0 0 187,0 0 187,0 0 187,0 0 187,0 0 187,-7-5 203,7 5 203,0 0 203,0 0 203,0 0 218,0 0 218,0 0 218,0 0 218,0 0 234,0 0 234,0 0 234,0 0 234,0 0 250,0 0 250,0 0 250,0 0 250,0 0 265,0 0 265,0 0 265,0 0 265,0 0 281,0 0 281,0 0 281,0 0 281,0 0 297,0 0 297,0 0 297,0 0 297,0 0 297,0 0 312,0 0 312,0 0 312,0 0 312,0 0 328,0 0 328,0 0 328,0 0 328,0 0 343,0 0 343,0 0 343,0 0 343,0 0 359,0 0 359,0 0 359,0 0 359,0 0 375,0 0 375,-8-4 375,8 4 375,0 0 390,0 0 390,0 0 390,0 0 390,0 0 406,0 0 406,0 0 406,0 0 406,0 0 422,0 0 422,0 0 422,0 0 422,0 0 422,0 0 437,0 0 437,0 0 437,0 0 453,0 0 453,0 0 453,0 0 453,0 0 453,0 0 468,0 0 468,0 0 468,0 0 484,0 0 484,0 0 484,0 0 484,0 0 484,0 0 500,0 0 500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28840 688 0,'-27'-27'79,"-52"1"79,26 0 94,26-1 94,-26 27 110,-52-53 110,78 53 125,-26-26 125,27 26 141,-1 0 157,1 0 172,-1 0 204,1 0 219,0 0 219,-1 0 235,1 26 235,-27 1 250,26-1 250,-26 1 266,0-1 266,0 80 282,1-53 282,25 0 297,-26 26 297,0 27 313,0 0 313,0 0 329,1-54 329,52 28 344,-27-1 344,27 1 360,-26-1 360,26-26 375,0 26 375,0 1 391,0-1 391,0-26 407,0 0 422,0 53 422,0-27 438,0 27 438,0-27 454,0 1 454,0 25 469,0-25 469,79 105 485,-53-132 485,54 53 500,-27 0 500,0-53 516,79 52 516,-79-78 532,53 26 532,-27-53 547,27 26 547,0 1 563,79-27 563,-53 0 579,-26 0 579,53 0 594,-27 0 594,53 0 610,-105-27 610,-1 1 625,53-27 625,-105 0 641,52 26 641,-79-25 657,53 25 657,-53 1 672,0-27 672,27-27 688,-1 1 704,-26 53 704,26-54 719,1-26 719,-27 80 735,26-54 750,1 28 750,-27-1 766,0 26 766,0-52 782,0 26 782,0-26 797,0 52 797,-53-79 813,53 53 813,0 27 829,-27-1 829,27-26 844,-26 1 844,0-28 860,-1 27 860,1 0 875,-27-26 891,53 26 907,-27 0 907,27 27 922,-26-27 922,-1 0 938,1 53 938,26-53 954,0 0 969,-27 53 969,1-26 985,0-27 1000,26 26 1016,-27-26 1016,-26 0 1032,27 27 1047,-54-53 1047,80 26 1047,-53 26 1063,0-52 1079,27 52 1079,0 1 1094,-1-1 1094,1 1 1110,-1 26 1110,27-27 1125,-26 27 1141,26-26 1157,-27 26 1172,1 0 1250,-1 0 1266</inkml:trace>
  <inkml:trace contextRef="#ctx0" brushRef="#br0">29845 635 0,'26'-26'63,"27"52"63,-26 27 78,26-27 78,-27 54 94,27-27 94,0 0 110,-26 0 125,25-27 141,-52 0 141,27-26 203,-27-52 328,26-1 328,1-27 344,-1 1 344,-26 26 360,27 0 360,-27 27 375,26-27 375,-26 26 391,0 1 406,0-1 438</inkml:trace>
  <inkml:trace contextRef="#ctx0" brushRef="#br0">28046 1588 0,'-53'26'125,"-79"-26"125,-1 0 140,-131 0 140,26 0 156,-53 0 156,52 0 172,28 0 172,-1 0 187,80 0 187,0 0 203,105 0 203,1 0 218,-1 0 218,1-26 250,-27 26 250,26 0 265,-26 0 265,-26-53 281,0 26 281,-27 27 297,-212-26 297,107-1 312,105-26 312,-53 53 328,53 0 328,0 0 343,-79-26 343,132-1 359,-26 27 359,0-53 375</inkml:trace>
  <inkml:trace contextRef="#ctx0" brushRef="#br0">17357 767 0,'53'0'63,"-53"53"78,26-26 78,1 52 94,-1-52 94,-26-1 110,26 0 125,27 27 141,-26-53 203,-1 0 219,27-26 250,-26-27 250,-1 0 250,1 27 266,-27-1 281,26-26 297,-26 27 391,0-1 406,26 27 531,1 80 547,-27-54 547,26 54 563,27-28 563,-26 54 578,-1-79 578,1-1 594,26 54 594,-27-80 610,27 26 610,0-26 625,-27 0 641,27 0 656,-26 0 656,-1 0 672,1 0 672,26 0 688,-53-26 719,0-1 719,0 1 735,0-1 750,0-26 766,0 27 781,0-27 813,0 26 860,0 1 875,0 0 875,0-1 891,0 1 906,0-1 906,0 1 953,-27 26 953,27-27 1047,-26 27 1078,26-26 1110,-27 26 1125,1-27 1125,-1 27 1141,1 0 1156,-1-26 1172,1 26 1188,-1-27 1219</inkml:trace>
  <inkml:trace contextRef="#ctx0" brushRef="#br0">18865 767 0,'0'0'15,"-53"0"15,26 0 15,-25 0 31,25 27 31,1-1 46,-27 54 46,53-27 62,0-1 78,0 1 93,0-26 109,0 26 109,0-27 125,0 27 125,0-26 140,53-1 156,0-26 156,26 0 171,53 0 171,-26 0 187,-27 0 187,1 0 203,-54 0 203,27 0 265</inkml:trace>
  <inkml:trace contextRef="#ctx0" brushRef="#br0">18838 1005 0</inkml:trace>
  <inkml:trace contextRef="#ctx0" brushRef="#br0">18703 1113 286,'0'0'347,"0"0"410,0 0 458,0 0 506,0 0 559,0 0 598,0 0 638,0 0 661,0 0 686,0 0 719,0 0 741,0 0 763,0 0 790,0 0 803,0 0 820,0 0 830,0 0 843,0 0 859,0 0 865,0 0 873,0 0 887,0 0 899,0 0 909,0 0 916,0 0 936,0 0 960,0 0 984,0 0 1011,0 0 1041,0 0 1068,0 0 1099,0 0 1121,0 0 1140,0 0 1169,0 0 1188,0 0 1219,0 0 1229,0 0 1239,0 0 1261,0 0 1274,-20-10 1290,20 10 1306,0 0 1318,0 0 1330,0 0 1344,0 0 1351,0 0 1360,0 0 1380,0 0 1389,0 0 1404,0 0 1412,0 0 1412,0 0 1430,0 0 1444,0 0 1466,0 0 1487,0 0 1507,0 0 1521,0 0 1537,0 0 1557,22-13 1569,-4 6 1588,2 0 1600,7-7 1598,4 2 1604,-3-2 1614,3 2 1621,-7 1 1632,-6 3 1635,-1 2 1638,1-2 1647,-3 2 1654,3 2 1654,-5-2 1655,-2 2 1656,2 0 1659,-7 0 1669,-6 4 1676,18-4 1679,-18 4 1684,11-3 1683,-11 3 1685,10-3 1692,-10 3 1688,0 0 1693,10-4 1697,-10 4 1702,0 0 1706,0 0 1707,11-3 1711,-11 3 1709,0 0 1715,0 0 1720,0 0 1729,11-2 1731,-11 2 1729,0 0 1731,0 0 1718,0 0 1683,0 0 1637,11-4 1558,-11 4 1447,0 0 1263,0 0 860,0 0 521</inkml:trace>
  <inkml:trace contextRef="#ctx0" brushRef="#br0">19710 768 241,'0'0'347,"0"0"435,0 0 508,-8-14 573,8 14 628,-2-12 678,2 4 726,-2-2 770,2-5 805,-2 1 831,2-4 863,-3 0 892,6 1 919,-6 1 955,3 0 1000,3 0 1040,-3 2 1078,0 3 1110,0 1 1146,2 2 1173,-2 8 1207,0-14 1223,2 8 1241,-2 6 1250,2-8 1264,-2 8 1271,0 0 1273,0 0 1283,0 0 1288,0 0 1293,26 12 1293,-13 2 1294,-2 2 1299,9 8 1305,0 1 1312,-3 1 1314,1-1 1317,-3 3 1317,3 0 1315,-4-3 1315,4 3 1323,-1-1 1327,-3 1 1331,1-2 1336,1-5 1341,-6-3 1350,2-2 1350,-1 2 1354,1-2 1359,0-1 1371,-2-1 1372,1 0 1379,1-2 1389,-2 0 1403,2-2 1412,-4-3 1420,1-1 1420,-5 2 1425,-4-8 1439,14 8 1446,-14-8 1451,8 6 1460,-8-6 1466,0 0 1444,0 0 1389,0 0 1325,0 0 1244,27-10 1154,-21-3 1012,-2-5 701,1 2 441</inkml:trace>
  <inkml:trace contextRef="#ctx0" brushRef="#br0">20164 752 464,'0'-20'454,"-2"2"453,2 1 458,-2 3 463,4-2 480,-4 1 503,4-3 523,-2 0 546,2 2 570,0-2 605,0 3 631,-2-3 652,3 2 679,1-4 694,-2 7 715,0-5 730,-2 4 751,2-4 770,0 6 791,4 1 807,-6 1 830,2 2 844,0 0 863,0 0 887,-2 8 905,4-13 922,-2 6 938,-2 7 961,2-10 974,-2 10 981,2-8 995,-2 8 1005,0 0 1016,0-9 1025,0 9 1027,0 0 1029,0 0 1032,0 0 1034,0 0 1042,0 0 1039,0 0 1039,0 0 1041,3 31 1051,-6-13 1055,1 14 1057,-2-1 1065,2 3 1078,-2 3 1096,-4 1 1104,2 1 1123,0-3 1146,1 1 1165,1-2 1184,0 1 1202,2-2 1219,-3-4 1234,0-1 1241,3-6 1256,2-3 1267,-2-2 1277,2-2 1287,0 0 1296,2-3 1302,-2-3 1305,0 0 1317,0-10 1323,0 18 1326,0-12 1332,0-6 1338,2 18 1345,-2-18 1349,3 10 1358,-3-10 1367,0 9 1373,0-9 1385,0 0 1396,2 12 1409,-2-12 1416,0 0 1426,0 10 1445,0-10 1466,0 0 1488,0 0 1514,0 0 1545,0 0 1581,2 12 1619,-2-12 1654,0 0 1690,0 0 1726,0 0 1761,0 0 1798,0 0 1837,0 0 1870,0 0 1898,0 0 1923,0 0 1945,0 0 1968,0 0 1984,0 0 2002,-2 9 2016,2-9 2031,0 0 2044,0 0 2057,0 0 2069,0 0 2078,0 0 2088,0 0 2098,0 0 2104,0 0 2107,0 0 2098,0 0 2084,0 0 2055,0 0 2002,0 0 1927,0 0 1831,0 0 1700,-13-27 1478,13 27 995,0 0 588</inkml:trace>
  <inkml:trace contextRef="#ctx0" brushRef="#br0">27952 2056 245,'-7'-8'321,"7"8"384,0 0 445,-5-8 496,5 8 540,0 0 594,0 0 634,-4-10 675,4 10 718,0 0 757,-4-5 791,4 5 816,-2-8 847,2 8 875,-2-10 906,2 10 942,0 0 961,0-10 986,0 10 1014,0-10 1042,0 10 1071,0 0 1113,0-12 1146,0 12 1176,0 0 1205,-3-10 1241,3 10 1276,0 0 1296,0 0 1318,3-7 1336,-3 7 1351,0 0 1364,0 0 1372,0 0 1389,0 0 1399,0 0 1403,0 0 1412,0 0 1420,0 0 1424,0 0 1432,0 0 1428,0 0 1435,0 0 1440,24 19 1440,-20-13 1442,3 0 1452,-3 2 1446,0 0 1435,2 0 1437,2-1 1444,-2 1 1448,5 4 1452,-5 0 1455,6 2 1456,-6-4 1462,2 4 1467,0-2 1469,0-2 1474,-3-2 1478,-1 1 1477,0-3 1487,0 2 1482,2 0 1471,-4 0 1455,0-2 1433,-2-6 1407,8 12 1376,-6-9 1343,-2-3 1309,7 8 1287,-7-8 1264,0 0 1232,0 0 1186,6 4 1148,-6-4 1109,0 0 1066,0 0 1032,0 0 1000,18-17 963,-14 7 942,0 2 920,4-6 897,-2-2 875,-2 1 852,3 1 841,-3-4 824,0 4 818,4 0 817,-6 4 818,0 1 829,2-1 839,-2 0 848,0 2 854,3-2 857,-3 2 869,0-2 878,2 3 893,-2-2 901,-2 9 922,5-13 942,0 5 963,-5 8 991,2-10 1015,-2 10 1031,2-8 1049,-2 8 1059,4-8 1070,-4 8 1080,0 0 1088,0 0 1096,0 0 1104,0 0 1115,0 0 1127,0 0 1149,0 0 1165,0 0 1170,0 0 1184,0 0 1198,4 22 1209,-4-22 1216,-4 16 1225,2-7 1240,0 0 1255,-4 6 1257,-2 1 1259,4-2 1274,0-1 1280,-1 4 1290,-3-4 1296,4 3 1294,0-2 1276,-4 0 1241,4 1 1188,2-3 1115,-5-2 979,5-2 680,2-8 430</inkml:trace>
  <inkml:trace contextRef="#ctx0" brushRef="#br0">28348 2123 233,'0'0'325,"-5"14"400,5-14 474,-2 18 535,-4-3 590,4 2 645,-3-2 686,1 1 718,0 0 747,1-3 766,-3 2 799,1 2 822,3-5 834,-2 6 855,0-5 873,-1-1 870,0-2 851,1 0 805,2-2 713,2-8 513,-7 12 349</inkml:trace>
  <inkml:trace contextRef="#ctx0" brushRef="#br0">28539 2129 260,'-4'16'314,"-4"-4"388,2 1 445,0-1 499,-3-2 552,0 4 597,-4-2 637,-1 0 669,2-2 699,-3 2 725,-1-1 741,3 1 735,-1-2 717,2-6 679,-2 0 606,14-4 448,-15 4 317</inkml:trace>
  <inkml:trace contextRef="#ctx0" brushRef="#br0">28613 2131 263,'0'10'313,"4"-4"359,-4-6 405,7 12 442,-7-12 476,5 10 505,-5-10 531,4 8 535,-4-8 550,0 0 574,0 0 583,9 3 559,-9-3 503,0 0 385,0 0 289</inkml:trace>
  <inkml:trace contextRef="#ctx0" brushRef="#br0">28764 2011 218,'0'0'317,"0"0"402,0 0 470,0 0 535,0 0 594,0 0 659,-24 19 707,13-4 747,1-2 782,-2 1 815,4 2 844,-6-2 882,5 1 905,-1 1 933,-2 0 953,4-2 970,-3 0 963,3-1 939,-4 1 896,10-2 791,-6-2 563,3-2 373</inkml:trace>
  <inkml:trace contextRef="#ctx0" brushRef="#br0">28736 2135 209,'0'0'319,"10"-4"408,-10 4 480,0 0 549,0 0 620,0 0 672,0 0 718,20 14 762,-20-14 798,11 12 830,-9-6 860,3 1 892,-5-7 922,5 17 951,-3-10 977,-2-7 1004,0 20 1027,-2-4 1051,-3-2 1070,3-3 1088,-3 1 1109,-1 6 1116,-3-4 1129,3-1 1146,-4-3 1162,6 2 1179,0-4 1185,0 2 1181,4-10 1181,-9 10 1169,5-4 1142,4-6 1109,0 0 1037,0 0 911,0 0 638,0 0 411</inkml:trace>
  <inkml:trace contextRef="#ctx0" brushRef="#br0">28909 2151 263,'17'-4'336,"-17"4"382,20-4 412,-20 4 461,27-4 489,-10 0 532,3 2 570,0-2 601,-1 0 627,1 0 657,0 0 683,-1 0 694,1 3 701,-1-4 690,-1 0 660,0 1 590,-7-4 438,-1 4 313</inkml:trace>
  <inkml:trace contextRef="#ctx0" brushRef="#br0">27897 2841 305,'8'20'394,"-3"-2"467,4-4 542,-5 0 605,1 1 653,3 1 709,1 0 757,-2-3 804,-1 2 846,1-2 883,1 1 910,-1-2 938,-2-2 966,1-2 994,-2 0 1006,-4-8 1014,9 7 1009,-9-7 974,9 6 914,-9-6 805,0 0 572,0 0 379</inkml:trace>
  <inkml:trace contextRef="#ctx0" brushRef="#br0">28199 2747 287,'3'-10'439,"-3"10"559,0 0 669,0 0 766,0 0 846,0 0 915,0 0 982,0 0 1040,0 0 1092,0 0 1142,0 0 1179,0 0 1209,-12 37 1247,6-19 1277,-3 10 1304,-1-3 1338,-4 5 1360,3-2 1384,2-7 1406,-2 7 1412,3-8 1427,1-3 1431,2-1 1411,1-2 1379,2-4 1345,0 0 1306,-1 0 1267,3-10 1214,0 11 1142,0-11 1001,5 7 694,-5-7 438</inkml:trace>
  <inkml:trace contextRef="#ctx0" brushRef="#br0">28294 2885 335,'8'-10'472,"-8"10"580,0 0 674,9-4 753,-9 4 821,0 0 883,0 0 936,0 0 981,0 0 1017,24 19 1055,-22-9 1092,2 7 1132,3-2 1160,-2 3 1188,-5-1 1208,2 3 1241,-2-2 1259,-2 0 1274,2 1 1293,-2-2 1315,-1-2 1336,-2-3 1356,3 2 1373,2-8 1396,0-6 1425,-2 16 1465,2-16 1510,-4 10 1572,4-10 1644,0 0 1710,0 0 1773,0 0 1823,0 0 1865,0 0 1903,0 0 1937,0 0 1971,6-40 1998,6 10 2020,-6 3 2045,3-1 2066,-3-2 2081,3 7 2098,-4 3 2110,-1 4 2124,2 3 2132,-4 1 2140,3 0 2138,-1 4 2129,-1-2 2110,-3 10 2078,4-12 2033,-4 12 1973,4-10 1903,-4 10 1824,0 0 1744,7-9 1670,-7 9 1588,0 0 1492,8-4 1301,-8 4 883,0 0 532</inkml:trace>
  <inkml:trace contextRef="#ctx0" brushRef="#br0">28552 2748 219,'0'0'393,"0"0"526,0 0 592,4-5 591,-4 5 531,0 0 400,0 0 295</inkml:trace>
  <inkml:trace contextRef="#ctx0" brushRef="#br0">11916 6539 223,'0'-8'325,"0"8"405,0 0 485,-4-8 553,4 8 619,0 0 672,-2-6 717,2 6 755,0 0 790,0 0 821,0 0 852,0 0 873,-2-8 893,2 8 908,0 0 925,0 0 932,0 0 950,0 0 956,0 0 969,0 0 980,0 0 994,0 0 994,0 0 1000,0-8 1014,0 8 1011,0 0 1012,0 0 1017,0 0 1027,0 0 1039,0 0 1040,0 0 1044,0 0 1045,2-6 1041,-2 6 1040,0 0 1041,13-2 1039,-13 2 1040,16-2 1040,-8 0 1039,3 0 1041,-11 2 1041,26-2 1035,-6 2 1035,-3 0 1030,3 0 1032,2-2 1035,11 2 1039,4 0 1035,-4 0 1041,2 0 1041,2-4 1044,-1 2 1044,1-1 1047,0 0 1049,0-1 1049,0 4 1051,1-1 1050,-3-1 1047,2-1 1049,-2 1 1047,2 2 1047,-2-5 1051,3 0 1049,-3 2 1047,2-1 1046,-2-2 1049,4 2 1056,-3-4 1061,-1-2 1062,0 4 1060,2-2 1059,0-1 1062,-2-1 1066,3 2 1068,-1-2 1068,0 4 1076,0-6 1076,0 2 1076,-4 0 1082,5 0 1093,-4 2 1096,-1 1 1096,-8-1 1099,-4 4 1097,12-4 1093,-11 4 1102,-2 0 1099,-1 2 1102,-3 0 1102,4 2 1099,-3-4 1097,1 2 1099,1 0 1109,1 0 1109,-2 2 1105,15-4 1099,-8 4 1096,1-4 1101,7 1 1102,0-2 1104,3 2 1099,-3-1 1099,2-2 1099,0 2 1099,0-4 1099,-3 2 1096,1 2 1092,-4 0 1088,3-2 1091,-5 2 1088,-3 4 1087,-7-2 1088,3 0 1093,0 0 1092,-1 2 1093,1-2 1093,1 2 1096,-5 0 1098,5 0 1096,-4-2 1093,0 4 1096,1-4 1093,-1 2 1098,-1 0 1096,3-1 1093,1 1 1105,-3 0 1107,1 0 1108,0-2 1102,1-1 1102,-1 1 1099,-1 0 1099,1 4 1099,-1-4 1099,1 2 1102,-2-1 1108,1 2 1105,-3-2 1104,3 1 1103,-2 0 1101,-2 0 1099,-13 0 1094,22 1 1089,-22-1 1096,19 2 1094,-5 0 1092,-14-2 1092,19 3 1105,-7-1 1102,5 1 1107,-1 1 1109,1-2 1105,-2 0 1105,-2 0 1109,5 2 1110,-5-2 1109,0 0 1110,4 0 1107,-3 2 1105,-1-2 1105,1 0 1109,-4 0 1112,-10-2 1113,29 6 1114,-14-2 1113,3-2 1120,-4 0 1120,0 0 1124,4 2 1118,-1-2 1120,-1 1 1118,-1-3 1118,-5 2 1121,2 1 1123,5-1 1121,1-1 1118,-3 1 1120,3 2 1123,-1-1 1119,0-2 1119,1 5 1121,-1-2 1115,1-2 1120,-1 2 1126,1 0 1129,0-2 1129,1 0 1129,-1 4 1123,1-4 1116,-1 0 1114,2 3 1114,-1-2 1113,1 3 1115,-3-5 1120,1 2 1120,0-1 1114,-1-2 1119,-1 5 1116,1-3 1127,-3 1 1125,-1-1 1126,-3-1 1131,2-1 1132,-2 2 1130,-10-2 1129,20 2 1125,-9-2 1125,7 0 1135,-3 0 1132,-2 3 1135,-2-3 1137,-11 0 1134,22 0 1134,-5 0 1134,-1 0 1132,-3 0 1140,-2 0 1140,0-3 1135,-11 3 1130,20-2 1132,-9 2 1132,-11 0 1130,0 0 1140,24 0 1137,-16 0 1147,-8 0 1142,11-2 1141,-11 2 1139,0 0 1143,14 0 1142,-14 0 1142,0 0 1152,0 0 1148,17-1 1146,-17 1 1147,0 0 1146,0 0 1143,0 0 1145,0 0 1140,18 1 1136,-18-1 1132,0 0 1132,0 0 1132,0 0 1131,0 0 1134,12 0 1136,-12 0 1143,0 0 1142,0 0 1151,0 0 1149,0 0 1146,0 0 1142,18 0 1141,-18 0 1145,0 0 1140,0 0 1130,0 0 1129,0 0 1132,0 0 1134,0 0 1139,0 0 1140,0 0 1146,0 0 1147,0 0 1158,0 0 1170,15 0 1181,-15 0 1193,0 0 1208,0 0 1221,0 0 1238,0 0 1255,0 0 1274,0 0 1298,0 0 1319,0 0 1341,8 2 1356,-8-2 1372,0 0 1390,0 0 1402,0 0 1409,0 0 1427,0 0 1438,0 0 1442,0 0 1444,0 0 1431,0 0 1403,0 0 1360,0 0 1302,0 0 1217,0 0 1066,0 0 735,0 0 460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27730 794 0,'0'0'0,"22"-8"0,-22 8 0,0 0 16,0 0 16,0 0 16,0 0 16,0 0 32,0 0 32,0 0 32,0 0 32,0 0 47,9-6 47,-9 6 47,0 0 47,0 0 47,0 0 63,0 0 63,0 0 63,0 0 78,0 0 78,0 0 78,0 0 78,0 0 78,0 0 94,0 0 94,0 0 94,0 0 94,0 0 110,9-6 110,-9 6 110,0 0 110,0 0 125,4-6 125,-4 6 125,4-12 125,3 6 141,4-8 141,2 0 141,11-7 141,-2-1 157,2 2 157,0 3 157,3-1 157,1-2 172,1 5 172,-1-3 172,3 0 172,0 2 188,2 1 188,-1 0 188,-1 6 188,2-3 203,0 0 203,-1 2 203,3 4 203,0-2 219,-4 0 219,2 3 219,-1-3 219,1 4 235,1-2 235,-1 2 235,2 2 235,-2-2 235,-1 0 250,3 2 250,-2 2 250,2 0 250,4 0 266,-1 0 266,-3 2 266,2 2 282,0 0 282,3 2 282,-3 2 282,0-5 282,0 4 297,2 2 297,2 1 297,-2 0 297,-2 2 313,0-2 313,1 2 313,-1-2 313,0 2 328,-2 1 328,4-1 328,-3 2 328,-3 2 344,2-1 344,0-1 344,-1 2 344,1 2 360,-2-3 360,-2 3 360,-1 0 360,-1 0 360,-3 2 375,5-3 375,-7 3 375,1 0 375,0 1 391,-3 1 391,-2 2 391,0 2 391,-2-1 407,2-1 407,-6 1 407,2 3 407,-3-3 422,1 5 422,-2 2 422,1-2 422,-1 3 438,-2-4 438,-1 3 438,2 1 438,0 3 453,-3-2 453,0-1 453,-2 3 453,1-3 469,-3 1 469,4-3 469,0 3 469,-2-1 485,-4 1 485,4-3 485,-3 3 485,-1-3 500,-2-1 500,2 2 500,-4-2 500,2-1 516,-2-5 516,-1-5 516,-1-1 516,0 2 532,0 0 532,0-3 532,-6 1 532,-5 10 532,7-9 547,-8-1 547,5-2 547,-2 0 547,-9 8 563,4-9 563,3-1 563,-2-2 563,3 0 578,-1-2 578,-1 2 578,-3-3 578,-9 7 594,-3-2 594,0-2 594,-4 0 594,5 0 610,-7-2 610,1-3 610,-1 3 610,2-4 625,-2 0 625,-2 0 625,3-2 625,1-3 641,0 4 641,2-5 641,0 0 641,0 0 657,7 0 657,4 0 657,1-2 657,-14-2 672,8 0 672,-3-4 672,3 4 672,-6-2 672,11 0 688,-11 0 688,9 1 688,3-2 688,-10-1 703,5 1 703,4 1 703,-9-4 703,5 2 719,3 0 719,2 2 719,-7-4 719,1 0 735,-4-2 735,7 5 735,4-3 735,3 2 750,-3 0 750,3-2 750,-1 0 750,-8-4 766,-1 4 766,8 1 766,1-3 766,-8-4 782,-3 2 782,2 0 782,-2-1 782,1-1 782,-3 0 797,0 0 797,1-1 797,-1 1 797,2 0 813,1-4 813,1 5 813,-1-3 828,1 4 828,1-6 828,3 0 828,0 7 828,8-3 844,0 4 844,-1-2 844,1 2 844,-9-9 860,7 3 860,1 2 860,-6-5 860,5 1 875,1 4 875,3 0 875,-9-6 875,7 3 891,-1 5 891,4-2 891,-8-5 891,0-3 907,5 6 907,1 2 907,3 1 907,1 1 922,0-4 922,0 4 922,-1-2 922,5 1 938,-2-3 938,0 2 938,2-4 938,-1 2 938,0 3 953,3-3 953,-1 2 953,-1 0 953,2 3 969,0-3 969,-2 2 969,0-2 985,4 5 985,-2-1 985,1-4 985,-1 4 985,2 0 1000,0 0 1000,0 2 1000,0-3 1000,2-3 1016,0 2 1016,-2 2 1016,4-2 1016,-2 1 1032,0 0 1032,2-2 1032,0 3 1032,0 0 1047,0 1 1047,0-4 1047,0 2 1047,-2-3 1063,3 4 1063,-1 1 1063,-2 1 1063,2 0 1078,0 2 1078,0-2 1078,0 0 1078,3 2 1094,-2 0 1094,-1 0 1094,2-2 1094,2-3 1094,1-1 1110,2 0 1110,0 2 1110,1 0 1110,4 0 1125,-1-1 1125,-1 1 1125,4 0 1125,-3 0 1141,5 0 1141,-3 5 1141,3-5 1141,0 2 1157,-4 2 1157,2 0 1157,-1 0 1157,3-2 1172,-1 2 1172,3 0 1172,-3 3 1172,1-1 1188,4 2 1188,-3-2 1188,3 4 1188,11-6 1203,-6 4 1203,-3 4 1203,9-4 1203,4 2 1219,-4-2 1219,-1 2 1219</inkml:trace>
  <inkml:trace contextRef="#ctx0" brushRef="#br0">30175 238 0,'0'0'0,"7"-9"0,-7 9 16,6-6 16,-6 6 16,12-5 16,-6-2 32,-2 2 32,5-1 32,-9 6 32,13-8 47,-4 4 47,-9 4 47,12-6 47,-4 2 63,-8 4 63,15 0 63,-15 0 63,0 0 78,22 8 78,-7 4 78,-2 0 78,9 9 94,-7-1 94,2 4 94,-3-1 94,1 1 110,1 4 110,-1-3 110,-4 5 110,2-8 125,1 3 125,1 3 125,-5-8 125,4-3 125,-6-1 141,4-2 141,-4 0 141,3-3 157,1 2 157,-6-1 157,0-7 157,1 3 157,-3-2 172,3 0 172,-7-6 172,9 8 172,-9-8 188,4 6 188,-4-6 188,0 0 188,0 0 203,0 0 203,0 0 203,0 0 203,0 0 219,26-14 219,-19 6 219</inkml:trace>
  <inkml:trace contextRef="#ctx0" brushRef="#br0">30703 433 0,'4'-18'0,"0"2"0,1 2 0,-5 0 16,0 3 16,5-5 16,-3 0 32,2 2 32,-2-2 32,1 1 32,-1-1 32,0 0 47,0-2 47,0 5 47,2-3 47,-2 0 63,6-2 63,-4 6 63,-2 0 63,2 2 78,-2 3 78,1-1 78,-1 0 78,-2 8 94,4-14 94,-2 8 94,-2 6 94,0-7 110,0 7 110,0 0 110,2-8 110,-2 8 125,0 0 125,0 0 125,0 0 125,0 0 141,0 0 141,0 0 141,0 0 141,0 0 157,0 0 157,0 0 157,0 0 157,0 0 157,8 23 172,-11-15 172,0 10 172,-1 11 172,-2 1 188,-3 2 188,1-3 188,-2-3 188,-2 5 203,1-3 203,-1 0 203,2-1 203,-2-3 219,4 3 219,-1-7 219,5 0 219,0-6 235,-4-1 235,2 4 235,4-6 235,-4-1 250,3-2 250,1 0 250,0 0 250,2-8 266,-4 13 266,1-6 266,3-7 266,-4 11 266,4-11 282,-3 8 282,3-8 282,0 0 297,-2 10 297,2-10 297,0 0 297,-2 8 297,2-8 313,0 0 313,-2 6 313,2-6 313,0 0 328,0 0 328,0 0 328,-2 10 344,2-10 344,0 0 344,0 0 344,0 0 344,-4 6 360,4-6 360,0 0 360,0 0 360,0 0 375,0 0 375,0 0 375,0 0 375,-2 9 391,2-9 391,0 0 391,0 0 391,0 0 407,0 0 407,0 0 407,0 0 407,0 0 422,0 0 422,0 0 422,0 9 422,0-9 422,0 0 438,0 0 438,0 0 438,0 0 453,0 0 453,0 0 453,0 0 453,0 0 453,0 0 469,0 0 469,0 0 469,0 0 469,0 0 485,0 0 485,0 0 485,-5 7 485,5-7 500</inkml:trace>
  <inkml:trace contextRef="#ctx0" brushRef="#br0">28223 1137 0,'0'0'0,"0"0"0,-35-8 0,35 8 16,-13-4 16,13 4 16,-16-4 16,8 2 32,8 2 32,-29-6 32,7 2 32,-9-2 32,1 3 47,-5 1 47,-2-1 47,-2-1 47,-4 4 63,0 0 63,-3 0 63,-26 0 63,0 4 78,2-1 78,-5-1 78,-4 3 78,0-1 94,-4 2 94,0 2 94,-1-6 94,1 4 110,0 0 110,0-6 110,6 4 110,5-4 125,4-2 125,17 4 125,6-2 125,0 0 141,2 0 141,4-2 141,3 2 141,-1-2 141,4-2 157,7 4 157,4 0 157,5-2 172,4 0 172,-5 0 172,5 0 172,2 0 188,11 2 188,-20-4 188,20 4 188,-11-2 188,11 2 203,0 0 203,-15-2 203,15 2 219,0 0 219,-12-2 219,12 2 219,0 0 219,0 0 235,0 0 235,-10-4 235,10 4 235,0 0 250,0 0 250,0 0 250,0 0 250,0 0 266,-16 0 266,16 0 266,0 0 266,0 0 282</inkml:trace>
  <inkml:trace contextRef="#ctx0" brushRef="#br0">21723 1230 0,'0'0'0,"0"0"0,0 0 0,0 0 16,-2-10 16,2 10 16,0 0 16,0 0 31,0 0 31,0 0 31,0 0 31,0 0 31,0 0 47,0-10 47,0 10 47,0 0 47,0 0 62,0 0 62,0 0 62,0 0 78,0 0 78,0 0 78,-2-8 78,2 8 78,0 0 94,0 0 94,0 0 94,0 0 94,0 0 109,0 0 109,0 0 109,0 0 109,2-10 125,-2 10 125,0 0 125,0 0 125,0 0 141,4-8 141,-4 8 141,0-8 141,0 8 156,0 0 156,4-11 156,-4 11 156,2-8 156,-2 8 172,0-10 172,0 10 172,0 0 187,0-10 187,0 10 187,0 0 187,0-10 203,0 10 203,0 0 203,0-6 203,0 6 203,0 0 219,-2-8 219,2 8 219,0 0 219,0 0 234,0 0 234,-6-5 234,6 5 234,0 0 250,0 0 250,0 0 250,0 0 250,0 0 266,-15 1 266,15-1 266,0 0 266,0 0 281,0 0 281,0 0 281,-20 6 281,20-6 297,-8 2 297,8-2 297,0 0 297,-6 4 312,6-4 312,-10 4 312,10-4 312,0 0 328,0 0 328,0 0 328,-11 6 328,11-6 344,0 0 344,-6 6 344,6-6 344,0 0 359,0 0 359,-6 6 359,6-6 359,0 0 359,0 0 375,-8 5 375,8-5 375,0 0 375,0 0 391,0 0 391,0 0 391,-6 9 391,6-9 406,0 0 406,0 0 406,0 0 406,0 0 422,0 0 422,-6 6 422,6-6 422,0 0 437,0 0 437,0 0 437,0 0 437,0 0 453,0 0 453,0 0 453,0 0 453,0 0 469,0 0 469,0 0 469,0 0 469,0 0 484,0 0 484,0 0 484,0 0 484,0 0 484,0 0 500,-7 3 500,7-3 500,0 0 516,0 0 516,0 0 516,0 0 516,0 0 516,0 0 531,0 0 531,0 0 531,0 0 531,0 0 547,0 0 547</inkml:trace>
  <inkml:trace contextRef="#ctx0" brushRef="#br0">21956 1180 0,'0'-7'16,"0"7"16,0 0 16,0 0 32,0 0 32,2-8 32,-2 8 32,0 0 32,0 0 47,0 0 47,0 0 47,0-10 47,0 10 63,0 0 63,0 0 63,0 0 63,0 0 78,0 0 78,0 0 78,2-10 78,-2 10 94,0 0 94,0 0 94,-4-6 94,4 6 110,0 0 110,-4-4 110,4 4 110,0 0 125,0 0 125,-2-8 125,2 8 125,0 0 141,-8-6 141,8 6 141,0 0 141,-8-4 157,8 4 157,0 0 157,-11-4 157,11 4 157,-8-4 172,8 4 172,0 0 172,-23 0 172,23 0 188,-17-1 188,17 1 188,-17 3 188,17-3 203,-21 6 203,15-4 203,-2 2 203,8-4 219,-16 8 219,9-4 219,1 0 219,6-4 235,-14 9 235,10-2 235,0-2 235,4-5 250,-6 13 250,3-8 250,3-5 250,0 12 266,5-4 266,-1 0 266,7 6 266,0-2 282,2 1 282,1-1 282,0 2 282,1-2 297,1 0 297,-3 0 297,5 1 297,-2 1 297,-4 0 313,5-4 313,-1 2 313,-1 0 328,-4-1 328,2 1 328,-1-2 328,-2 2 328,-3-2 344,1-2 344,-3-1 344,0 0 344,-3-2 360,-2-5 360,2 12 360,-2-4 360,0-8 375,-6 14 375,1-6 375,-6 5 375,0 2 391,-3-5 391,2 1 391,-1-1 391,-3-2 407,1 0 407,4 0 407,-2-3 407,1 0 407,4-2 422,8-3 422,-19 4 422,9 0 422,10-4 438,-17 2 438,17-2 438,-15 0 453,15 0 453,0 0 453,-19-2 453,9-2 453,10 4 469,-8-5 469,8 5 469,-11-4 469,11 4 485,0 0 485,-7-8 485,7 8 485,-9-5 500,9 5 500,0 0 500,-6-5 500,6 5 516,-4-8 516,4 8 516</inkml:trace>
  <inkml:trace contextRef="#ctx0" brushRef="#br0">22243 1318 0,'0'0'0,"6"-3"0,-6 3 16,14-10 16,-8 4 16,5 2 16,7-6 31,-4 0 31,6 2 31,13-4 31,-8 4 47,-1-1 47,-5 3 47,1-1 47,11 2 47,-9-1 63,-5 2 63,1 2 63,-8 0 63,4 0 78,-14 2 78,17 0 78,-17 0 78,12 6 94,-12-6 94,4 6 94,-4-6 94</inkml:trace>
  <inkml:trace contextRef="#ctx0" brushRef="#br0">22322 1437 0,'0'0'15,"0"0"15,0 0 15,0 0 15,0 0 15,0 0 31,0 0 31,0 0 31,57-12 47,-38 8 47,-1 0 47,4 2 47,-3-4 47,14 2 62,-9 2 62,-1-2 62,-6 4 62,1-2 78,-6-3 78,4 5 78</inkml:trace>
  <inkml:trace contextRef="#ctx0" brushRef="#br0">22937 922 0,'9'-6'0,"-9"6"0,6-8 0,2 2 16,-8 6 16,10-10 16,-3 4 16,-1 1 16,-6 5 31,9-8 31,-9 8 31,9-7 31,-9 7 47,6-5 47,-6 5 47,0 0 62,5-6 62,-5 6 62,0 0 62,0 0 62,0 0 78,0 0 78,0 0 78,0 0 78,0 0 94,0 0 94,0 0 94,0 0 94,-33 9 109,33-9 109,-13 10 109,7-5 109,6-5 125,-10 9 125,10-9 125,-2 8 125,2-8 141,0 8 141,0-8 141,0 0 141,12 16 141,-8-10 156,2 2 156,1-2 156,1 2 172,-1-3 172,4 9 172,-2-2 172,4 0 187,-6 0 187,-1-2 187,0 0 187,-6 0 203,5 3 203,-3-1 203,-2 6 203,0-4 219,0 1 219,-2-1 219,-1 4 219,1 0 219,-2-3 234,0 1 234,2 0 234,2-2 234,-2-2 250,2 3 250,0-3 250,0 0 266,0-2 266,2 0 266,-2 0 266,0-10 266,4 25 281,-2-11 281,0 0 281,0 3 281,-2 0 297,0-2 297,0-1 297,0 0 297,-2 1 312,0 2 312,-2-6 312,2-1 312,2 2 328,-2-2 328,2-10 328,0 14 328,0-14 344,-3 11 344,3-11 344,0 10 344,0-10 344,0 0 359,3 12 359,-3-12 359,8 8 359,-8-8 375,6 6 375,-6-6 375,18 4 391,-18-4 391,17 2 391,-17-2 391,18 0 391,-18 0 406,0 0 406</inkml:trace>
  <inkml:trace contextRef="#ctx0" brushRef="#br0">23299 1090 0,'0'0'0,"0"0"0,0 0 15,-16 27 15,12-13 15,0 2 15,2-5 31,2 7 31,0-2 31,0 0 31,0-4 47,0 0 47,0-12 47,6 19 47,3-7 62,-1 0 62,-3-4 62,-5-8 62,17 12 62,-17-12 78,20 7 78,-20-7 78,17 5 93,-17-5 93,20 0 93,-20 0 93,0 0 109,25-8 109,-17 6 109,-8 2 109,16-12 109,-12 6 125,0 0 125,-4 6 125,7-16 125,-5 10 140,-2 6 140,4-13 140,-4 13 140,2-13 156,-2 13 156,0-7 156,0 7 156,0 0 172,0 0 172,2-12 172,-2 12 172,0 0 187,0 0 187,0 0 187,0 0 187,0 0 203,0 0 203,0 0 203,0 0 203,0 0 218,20 22 218,-20-22 218,0 0 218,9 10 234,-9-10 234,9 7 234,-9-7 234,7 6 234,-7-6 250,0 0 250,0 0 250,15 2 250,-15-2 265,0 0 265,0 0 265,18-11 265,-18 11 281,8-14 281,-4 6 281,-2-2 281,4-6 297,-4 4 297,2 0 297,-6 2 297,4 1 312,-2 9 312,0-18 312,0 8 312,0 10 328,0-15 328,-2 7 328,2 8 328,-2-12 343,2 12 343,0 0 343,0-15 343,0 15 343,0 0 359,-2-9 359,2 9 359,0 0 375,0 0 375,0-10 375,0 10 375,0 0 390,0 0 390,0 0 390,0 0 390,0 0 390,0-12 406,0 12 406,0 0 406,0 0 406,0 0 422</inkml:trace>
  <inkml:trace contextRef="#ctx0" brushRef="#br0">23820 1367 0,'-3'15'0,"-1"-4"0,0-1 0,2 2 15,0-4 15,2-8 15,-4 14 15,-1-9 31,5-5 31,-9 15 31,7-10 31,2-5 47,-11 10 47,5-4 47,6-6 47,-12 8 62,12-8 62,-15 8 62,7-2 62,8-6 78,-16 4 78,5 0 78,11-4 78,-26 6 94,6-6 94</inkml:trace>
  <inkml:trace contextRef="#ctx0" brushRef="#br0">23921 1113 0,'0'0'16,"4"-8"16,-4 8 16,0 0 16,0 0 16,0 0 32,0 0 32,0 0 32,5-7 32,-5 7 47,0 0 47,0 0 47,0 0 47,0 0 63,0 0 63,0 0 63,0 0 63,0 0 79,0 0 79,0 0 79,0 0 79,0 0 94,0 0 94,0 0 94,0 0 94,0 0 110,0 0 110,0 0 110,0 0 110,0 0 125,0 0 125,0 0 125,0 0 125,0 0 141,0 0 141,0 0 141,0 0 141,0 0 157,0 0 157,0 0 157,0 0 157,0 0 172,0 0 172,0 0 172,0 0 172,0 0 188,0 0 188,0 0 188,0 0 188,0 0 188,0 0 204,0 0 204,0 0 204,0 0 204,0 0 219,0 0 219,0 0 219,0 0 219,0 0 235,0 0 235,0 0 235,0 0 235,0 0 250,0 0 250,0 0 250,0 0 250,0 0 266,0 0 266,0 0 266,0 0 266,0 0 282,0 0 282,0 0 282,0 0 282,0 0 297,0 0 297,0 0 297,0 0 297,0 0 313,0 0 313,0 0 313,0 0 313,0 0 329,0 0 329,0 0 329,0 0 329,0 0 344,0 0 344,0 0 344,0 0 344,0 0 344,0 0 360,0 0 360,0 0 360,0 0 360,0 0 375,0 0 375,0 0 375,0 0 391,0 0 391,0 0 391,0 0 391,0 0 391,0 0 407,0 0 407,0 0 407,0 0 407,0 0 422,0 0 422,0 0 422,0 0 422,0 0 438,0 0 438,0 0 438,0 0 438,0 0 454,0 0 454,0 0 454,0 0 454,0 0 469,0 0 469,0 0 469</inkml:trace>
  <inkml:trace contextRef="#ctx0" brushRef="#br0">23693 1233 0,'0'0'0,"0"0"0,11 17 0,-9-10 16,-4 9 16,4 0 16,-2 0 16,0-3 31,0 1 31,-2 4 31,4-4 31,-2 2 47,0-1 47,3 1 47,-3 0 47,0-1 63,2 2 63,-4-2 63,4-5 63,-2 2 63,0-2 78,0-2 78</inkml:trace>
  <inkml:trace contextRef="#ctx0" brushRef="#br0">23991 1225 0,'-4'13'0,"-1"-4"0,-2-3 0,1 2 15,6-8 15,-7 8 15,7-8 31,-4 8 31,4-8 31,0 0 31,-4 8 31,4-8 47,0 0 47,0 0 47,0 0 47,0 0 62,0 0 62,0 0 62,0 0 62,0 0 78,0 0 78,0 0 78,0 0 78,0 0 94,0 0 94,0 0 94,0 0 94,0 0 109,0 0 109,0 0 109,0 0 109,0 0 109,0 0 125,0 0 125,0 0 125,0 0 140,0 0 140,0 0 140</inkml:trace>
  <inkml:trace contextRef="#ctx0" brushRef="#br0">23954 1285 0,'0'0'0,"0"0"0,0 0 0,0 0 0,0 0 16,-2-26 16,2 26 16,0 0 16,0 0 31,0 0 31,10-12 31,-10 12 31,7-5 47,-7 5 47,0 0 47,6-10 47,-6 10 63,5-8 63,-5 8 63,5-8 63,-5 8 78,2-6 78,-2 6 78,2-10 78,-2 10 94,0-12 94,0 12 94,2-13 94,-2 13 109,0-10 109,0 10 109,0-8 109,0 8 125,0 0 125,0 0 125,0 0 125,0-14 141,0 14 141,0 0 141,0 0 141,0 0 156,0 0 156,0 0 156,0 0 156,0 0 172,0 0 172,0 0 172,0 0 172,0 0 172,0 0 188,0 0 188,0 0 188,0 0 188,0 0 203,-11 30 203,11-30 203,0 0 203,2 11 219,-2-11 219,0 0 219,3 14 219,-3-14 234,4 8 234,-4-8 234,4 6 234,-4-6 250,0 0 250,11 8 250,-11-8 250,0 0 266,0 0 266,0 0 266,13 4 266,-13-4 281,0 0 281,0 0 281,0 0 281,0 0 281,15-14 297,-15 14 297,0 0 297,4-14 313,-4 14 313,6-14 313,-4 7 313,-2 7 328,0-15 328,0 15 328,0-15 328,0 15 328,0-10 344,0 10 344,0-10 344,0 10 344,0 0 359,0-12 359,0 12 359,0 0 375,0 0 375,0 0 375,0 0 375,0 0 375,0 0 391,0 0 391,0 0 391,0 0 391,0 0 406,0 0 406,0 0 406,0 0 406,0 0 422,-29 26 422,25-20 422,4-6 422,-4 15 438,1-5 438,1-2 438,-1 2 438,3-10 453,-4 16 453,2-6 453,2-10 453,0 18 453,0-18 469,2 13 469,0-5 469,-2-8 484,7 12 484,-7-12 484,7 10 484,-1-4 500,-6-6 500,11 8 500,-5-2 500,-6-6 500,16 4 516,-16-4 516,11 6 516,-11-6 516,0 0 531,16 0 531,-16 0 531,0 0 531,0 0 547,0 0 547,24-6 547,-24 6 547,0 0 563,8-10 563,-8 10 563,3-6 563,-3 6 578,6-14 578,-6 14 578,2-16 578,-2 8 594,0-2 594,0 10 594,0-17 594,2 7 609,-2-6 609,-2 4 609,2-2 609,0 5 609,-2-1 625,2 2 625,0 8 625,-2-16 641,2 10 641,0 6 641,-4-12 641,4 12 656,-3-7 656,3 7 656,0 0 656,-2-8 656,2 8 672,0 0 672,0 0 672,0 0 688,0 0 688,0 0 688,0 0 688,0 0 688,0 0 703,0 0 703,0 0 703,0 0 703,0 0 719,0 0 719,-2 29 719,2-29 719,7 10 734,-7-10 734,10 10 734,-6-4 734,-4-6 750,12 8 750,-12-8 750,13 5 750,-13-5 766,15 7 766,-15-7 766,11 5 766,-11-5 766,11 5 781,-11-5 781,0 0 781,0 0 797,16 3 797,-16-3 797,0 0 797,0 0 797,0 0 813,0 0 813,0 0 813,0 0 813,0 0 828,22-5 828,-22 5 828,0 0 828,0 0 844,6-13 844,-6 13 844,0-7 844,0 7 859,2-10 859,-2 10 859,-2-8 859,2 8 875,0 0 875,0-14 875,0 14 875,0 0 891,-2-10 891,2 10 891,-2-8 891,2 8 906,0 0 906,0 0 906,-2-10 906,2 10 922,0 0 922,0 0 922,0 0 922,0 0 922,-6-5 938,6 5 938,0 0 938</inkml:trace>
  <inkml:trace contextRef="#ctx0" brushRef="#br0">24278 1240 0,'0'0'16,"-5"10"16,5-10 16,0 0 16,-2 7 31,2-7 31,0 0 31,0 0 31,0 0 31,-4 10 47,4-10 47,0 0 47,0 0 62,0 0 62,0 0 62,0 0 62,-2 10 78,2-10 78,0 0 78,0 0 78,0 0 78,0 0 94,0 0 94,0 0 94,0 0 94,0 0 109,0 0 109,0 0 109,0 0 109,0 0 125,0 0 125,0 0 125,0 0 125,0 0 141,0 0 141,0 0 141,0 0 141,37-8 156,-37 8 156,0 0 156,0 0 156,6 10 172,-6-10 172,0 14 172,0-14 172,-4 15 187,0 1 187,0-4 187,-3 4 187,0-1 203,-4 3 203,5-4 203,-5 2 203,4 0 219,-4-2 219,3 1 219,0-5 219,2 0 234,2 0 234,0-4 234,4-6 234,-7 12 234,7-12 250,-6 8 250,6-8 250,0 0 266,-3 8 266,3-8 266,0 0 266,0 0 266,0 0 281,0 0 281,0 0 281,0 0 281,0 0 297,46-8 297,-33 2 297,-1 0 297,-2 4 312,4-4 312,-14 6 312,17-8 312,-9 6 328,-8 2 328,16-10 328,-9 4 328,-7 6 344</inkml:trace>
  <inkml:trace contextRef="#ctx0" brushRef="#br0">24512 1145 0,'2'8'0,"-2"-8"16,9 22 16,-3-9 16,0 3 16,-2 0 31,-2 2 31,0 1 31,0-1 31,-2 2 47,0 0 47,0-3 47,-2 1 47,0-1 62,-4 0 62,3 1 62,-2-5 62,1 3 78,0-5 78,2 1 78,-1-4 78,3-8 94,-6 12 94,6-12 94,0 0 94,0 0 109</inkml:trace>
  <inkml:trace contextRef="#ctx0" brushRef="#br0">24596 1006 0,'0'0'0,"0"0"0,0 0 16,0 0 16,0 0 16,0 0 16,17 28 31,-13-22 31,0 2 31,2 0 31,-6-8 31,8 17 47,-4-8 47,3-1 47,-1 0 62,-3-3 62,-3-5 62,13 12 62,-9-6 78,2 0 78,-6-6 78,10 10 78,-10-10 78,11 8 94,-11-8 94,6 3 94,-6-3 94,0 0 109,0 0 109,0 0 109,0 0 109,0 0 125,0 0 125,0 0 125,0 0 125,18-13 141,-18 13 141,0 0 141,0 0 141,4-10 156,-4 10 156,0 0 156,0 0 156,0 0 172,2-10 172,-2 10 172,0 0 172,0 0 187,0 0 187,0 0 187,0 0 187,0 0 203,0 0 203,0 0 203,0 0 203,31 12 219,-31-12 219,10 6 219,-10-6 219,14 6 234,-14-6 234,11 4 234,-11-4 234,0 0 250,8 4 250,-8-4 250,0 0 250,0 0 266,0 0 266,0 0 266,0 0 266,0 0 266,25-8 281,-25 8 281,6-14 281,-4 8 281,-2 6 297,7-16 297,-7 6 297,3 0 297,-1 3 312,-2 7 312,2-18 312,0 10 312,-2 8 328,2-14 328,-2 14 328,0-12 328,0 12 344,0-9 344,0 9 344,0 0 344,0 0 359,0 0 359,0 0 359,0 0 359,0 0 359,0 0 375</inkml:trace>
  <inkml:trace contextRef="#ctx0" brushRef="#br0">25054 1242 0,'8'9'16,"-6"-1"16,-2-8 16,9 10 31,-9-10 31,6 10 31,-6-10 31,6 6 31,-6-6 47,0 0 47,8 10 47,-8-10 47,0 0 63</inkml:trace>
  <inkml:trace contextRef="#ctx0" brushRef="#br0">25194 1141 0,'0'0'0,"4"-12"0,-4 12 0,0 0 16,0 0 16,4-8 16,-4 8 16,0 0 32,0 0 32,0 0 32,9-6 32,-9 6 32,0 0 47,15-2 47,-15 2 47,14-4 47,-14 4 63,19-4 63,-19 4 63,24-5 79,-9 0 79,-1 3 79,-14 2 79,20-5 79,-20 5 94,19-5 94,-10 4 94,-9 1 94,18-4 110,-18 4 110,18-5 110,-18 5 110,16-5 125,-16 5 125,16-2 125,-7 0 125,-9 2 141,18-6 141,-10 4 141,-8 2 141,19-4 157,-7 2 157,-12 2 157,19-4 157,-7 4 157,-12 0 172,17-4 172,-4 0 172,-13 4 172,17-4 188,-5 3 188,-12 1 188,19-7 188,-10 5 204</inkml:trace>
  <inkml:trace contextRef="#ctx0" brushRef="#br0">25562 772 0,'10'-12'0,"2"2"0,1 2 0,-5-2 16,4 7 16,-4-5 16,1 4 16,-2 0 31,-7 4 31,13-8 31,-13 8 31,10-2 47,-10 2 47,0 0 47,0 0 47,0 0 63,0 0 63,18 10 63,-18-10 63,0 11 78,0-11 78,-4 18 78,4-10 78,0-8 94,-4 18 94,4-10 94,0 2 94,0-10 94,-2 20 110,2-11 110,2 7 110,0-4 125,0 0 125,2-3 125,5 6 125,-7-3 141,7-3 141,-5 1 141,1-2 141,-1 0 141,2 0 156,-1-1 156,-1 1 156,1 2 172,-1-3 172,3 8 172,-1-5 172,-2 2 172,0-2 188,4 0 188,-6-3 188,2 1 188,0 0 203,3 8 203,2 0 203,-2-3 203,1 1 219,3 2 219,2 0 219,-2 0 219,3-3 235,-2 1 235,1 2 235,-1-2 235,0 1 250,0 2 250,-1-4 250,-3 1 250,2-4 250,-4 0 266,0 0 266,-6-10 266,9 18 266,-7-11 281,-2-7 281,2 16 281,-2-16 297,-6 27 297,-3-10 297,1-2 297,-6 3 297,-8 4 313,-1-1 313,-6 1 313,-2-2 313,-4-3 328,-3 1 328</inkml:trace>
  <inkml:trace contextRef="#ctx0" brushRef="#br0">25410 1253 0,'0'0'0,"0"0"0,-8-13 16,8 13 16,0 0 16,0 0 16,0 0 16,-4-8 31,4 8 31,0 0 31,0 0 31,-5-10 47,5 10 47,0 0 47,0 0 47,-5-6 62,5 6 62,0 0 62,0 0 62,0 0 78,0 0 78,0 0 78,0 0 78,-21 12 78,17 5 94,-4 1 94,2 0 94,0 9 109,1-3 109,1-6 109,2 2 109,-1-5 125,1 2 125,2-4 125,0-1 125,2-4 141,1 2 141,-3-5 141,0-5 141,6 12 141,-3-7 156,-3-5 156,0 0 156,8 5 172,-8-5 172,0 0 172,0 0 172,0 0 172,20-13 187,-20 13 187,6-12 187,-1 2 187,-3 2 203,0 0 203,2 0 203,-4 8 203,2-16 219,1 11 219,-3 5 219,3-12 219,-3 12 234,2-8 234,-2 8 234,0 0 234,2-8 234,-2 8 250,0 0 250,0 0 250,0 0 250,0 0 266,0 0 266,0 0 266,24 16 281,-18-11 281,1-1 281,-1 2 281,-6-6 281,14 10 297,-8-8 297,1 2 297,-7-4 297,14 6 312,-6-2 312,-8-4 312,12 2 312,-12-2 328,0 0 328,18-6 328,-18 6 328,15-10 344,-10 5 344,2-4 344,3-4 344,-1 0 359,-5 0 359,4-3 359,-6 4 359,0 1 375,0 1 375,0 0 375,-2 0 375,0 0 391,0 10 391,-2-16 391,2 8 391,-2 0 391,2 8 406,-4-13 406,4 7 406,0 6 406,-4-10 422,4 10 422,-2-10 422,2 10 422,0 0 437,-4-8 437,4 8 437,0 0 437,0 0 453,-2-8 453,2 8 453,0 0 453,0 0 469,0 0 469,0 0 469</inkml:trace>
  <inkml:trace contextRef="#ctx0" brushRef="#br0">25680 1553 0,'2'18'0,"-2"2"16,4-5 16,-4-1 16,0-2 16,0 0 31,0 3 31,-2-5 31,2 0 31,0-2 47,0-8 47,-2 14 47,4-8 47,-2-6 63,0 0 63,0 0 63,0 0 63,0 0 78,0 0 78,0 0 78,0 0 78,0 0 78,7-36 94,-1 7 94,6-1 94,-4-5 109,3-3 109,0 5 109,0-1 109,3 4 125,-4 1 125,-3 0 125,-3 7 125,-2 6 125</inkml:trace>
  <inkml:trace contextRef="#ctx0" brushRef="#br0">23603 3368 0,'0'0'0,"0"0"0,0 0 0,0 0 16,0 0 16,0 0 16,0 0 16,0 0 31,-7-14 31,7 14 31,0 0 31,0 0 47,0 0 47,0 0 47,0-10 47,0 10 62,0 0 62,3-10 62,-3 10 62,0-8 78,0 8 78,2-11 78,0 5 78,-2-2 94,2 2 94,-2 6 94,3-12 94,-3 12 94,0-7 109,0 7 109,0 0 109,2-9 109,-2 9 125,0 0 125,0 0 125,0 0 125,0 0 141,-7 30 141,5-14 141,-3 2 141,1 13 156,-4-1 156,3 1 156,0-1 156,1 0 172,2-3 172,0-3 172,0-5 172,2-2 187,0-2 187,0-3 187,4 0 187,-2-4 203,0 0 203,0 0 203,3-3 203,-5-5 219,7 10 219,-7-10 219,8 4 219,-8-4 234,0 0 234,18 0 234,-18 0 234,17-10 250,-10 3 250,6-3 250,-6 0 250,-1-2 250,1 2 266,-2-2 266,-1-1 266,-2 3 266,2-2 281,-2 2 281,-2 2 281,2 0 281,-2 0 297,0 8 297,0-16 297,0 11 297,0 5 312,0-13 312,0 13 312,0-7 312,0 7 328,0-6 328,0 6 328,0 0 328,0 0 344,0 0 344,0 0 344,0 0 344,0 0 359,0 0 359,0 0 359,0 0 359,18 20 375,-13-12 375,1-3 375,0 3 375,6 4 375,1 0 391,0-2 391,0 0 391,0 0 406,3-2 406,-2-1 406,4-1 406,-3 0 406,5 0 422,-2 0 422,-3-2 422,5-2 422,-7 0 437,5-2 437,-3 2 437,-4 0 453,-11-2 453,22 0 453,-22 0 453,15 0 453,-15 0 469,0 0 469,15-4 469,-15 4 469,8-4 484,-8 4 484,4-8 484,-4 8 484,4-12 500,-4 4 500,0 1 500,-2-1 500,0 0 516,2-2 516,-4 2 516,0-2 516,-2-4 531,2 0 531,0 3 531,-1-3 531,-3 2 531,3 0 547,0 2 547,-3 0 547,6 2 547,-5 0 562,0 3 562,3-5 562,0 4 562,-3 0 578,3-2 578,0 0 578,-4 2 578,4-2 594,4 8 594,-8-10 594,3 7 594,1-4 609,4 7 609,-8-8 609,8 8 609,-5-5 625,5 5 625,0 0 625,-7-8 625,7 8 641,0 0 641,0 0 641,-8-6 641,8 6 656,0 0 656,0 0 656,0 0 656,0 0 672,0 0 672,0 0 672,0 0 672,0 0 672,0 0 687,-18 12 687</inkml:trace>
  <inkml:trace contextRef="#ctx0" brushRef="#br0">25467 2723 0,'-2'-8'0,"0"-2"16,0 3 16,-2-3 16,-1 2 16,0 0 32,-3-8 32,-1 2 32,-2 0 32,-2 0 32,-3 3 47,1-1 47,-11-6 47,2 4 47,-5-1 63,-4 1 63,3 0 63,-3 2 63,-2 2 79,-2 0 79,0 0 79,-5 5 79,2-5 94,-1 5 94,4-2 94,-7-1 94,3 2 110,-2 0 110,4 0 110,-4 2 110,0 2 125,0-2 125,-1 0 125,2 3 125,-1 1 141,-1 1 141,0 6 141,0-7 141,-24 5 157,16 1 157,8-2 157,0 0 157,0 2 172,1 0 172,0 2 172,2 0 172,0 0 188,2 2 188,-1-1 188,5-1 188,-2 2 188,0 2 204,-4 0 204,4 4 204,5-3 204,-5 5 219,0-4 219,2 3 219,1-1 219,1 4 235,2-4 235,-3 4 235,3-1 235,2 5 250,-1-2 250,-3 1 250,2 1 250,0 4 266,8-5 266,-5 5 266,1 0 266,1 1 282,-1 1 282,1-3 282,2 3 282,2 0 297,2 1 297,-4 3 297,3-5 297,-1 5 297,-1 2 313,3-1 313,1-2 313,-1 1 313,1-1 329,5 3 329,2 0 329,-2-1 344,3 5 344,7-1 344,-4 1 344,-4 23 344,8-18 360,0-3 360,1 18 360,3-12 360,0-7 375,3 1 375,1 23 375,0-4 375,0-14 391,6 15 391,-4-17 391,5 16 391,0-15 407,-2-7 407,-1 0 407,3 3 407,-2-1 422,6-2 422,-3 1 422,3-3 422,0 1 438,0-1 438,3 1 438,-1-2 438,3-5 454,-1 6 454,1-3 454,3 1 454,3-5 454,13 20 469,-10-13 469,-3-6 469,1 3 469,12 14 485,-2-9 485,-9-9 485,19 17 485,-2-2 500,-14-9 500,16 9 500,-13-9 500,-1-7 516,11 17 516,-7-9 516,-7-9 516,3 1 532,0-1 532,20 10 532,-9-11 532,-9-5 547,4-3 547,3 3 547,-2-2 547,1-5 563,22 9 563,-12-8 563,-7-2 563,0-2 579,-1-3 579,1-2 579,2 3 579,24-1 579,-19-3 594,-6 0 594,2 0 594,21-2 610,1 0 610,-3 0 610,-11-4 610,15 0 610,-4-2 625,-12 0 625,17-2 625,-1 0 641,-2-2 641,-1 0 641,-1-2 641,3-4 657,-18 2 657,16-1 657,-15-5 657,14 0 657,-3-3 672,-14 1 672,-6 2 672,20-10 672,-3 1 688,-12 5 688,-4 0 688,13-10 688,-11 5 704,14-7 704,-17 5 704,-4 5 704,18-9 719,-10 3 719,-10 4 719,16-13 719,-12 7 735,-6 2 735,13-15 735,-13 6 735,-2 5 735,13-15 750,-16 7 750,8-9 750,-10 11 766,-6 3 766,2 2 766,-1-5 766,-4 2 766,-1-1 782,-6-1 782,2-1 782,-3 0 782,-1-1 797,-2-2 797,0 1 797,-4 2 797,1-3 813,-1-17 813,-2 16 813,-2 3 813,0-1 829,-4 2 829,-1-3 829,1-19 829,0 12 844,-5 9 844,2-21 844,-1 12 844,1 11 860,-9-23 860,8 16 860,0 5 860,-4 0 875,-1 1 875,0 1 875,0-1 875,0 6 891,-5-5 891,3 1 891,-3 3 891,1-2 907,2 3 907,-3-1 907,3 1 907,-5 3 922,1 1 922,-2-1 922,1 2 922,3 1 922,-3-1 938,-2 1 938,1 1 938,3 0 954,-1 3 954,5 3 954,-1 3 954,4 0 954,-10-6 969,-2 1 969,5 4 969,4 3 969,-6-5 985,0 2 985,-4-1 985,4 3 985,-4-2 1000,3 2 1000,1 2 1000,2 4 1000,-11-8 1016,6 1 1016,-4-1 1016,3 6 1016,6 1 1032,-1 1 1032,-1 0 1032,3-2 1032,-1 2 1032,1 0 1047,-1 0 1047,0 2 1047,-1-1 1047,1-1 1063,-1 2 1063,-1 0 1063,2 0 1063,-1 0 1079,1 0 1079,1 2 1079,-1 0 1079,0 3 1094,3-5 1094,-3 6 1094,1-4 1094,4 4 1110,-4 0 1110,-1-2 1110,1-2 1110,-1 4 1125,3-2 1125,-1 2 1125,3-2 1125,0 4 1141,13 0 1141,-27-2 1141,8 0 1141,3 2 1157,1-2 1157,-3 0 1157,4 2 1157,14 0 1172,-27-2 1172,16 2 1172,11 0 1172,-19 0 1188,19 0 1188,-18 0 1188,18 0 1188,-19 0 1188,19 0 1204,-18-2 1204,18 2 1204,-18 2 1204,18-2 1219,-17-2 1219,17 2 1219,-18-1 1219,18 1 1235,-17-3 1235,17 3 1235,-14-2 1235,14 2 1250,-17 0 1250,17 0 1250,0 0 1250,-20-2 1266,20 2 1266,-15 0 1266,15 0 1266,0 0 1282,-18-2 1282,18 2 1282,0 0 1282,-13 0 1297,13 0 1297,0 0 1297,-11-4 1297,11 4 1297,0 0 1313,0 0 1313,0 0 1313,0 0 1313,-19 0 1329,19 0 1329,0 0 1329,-12 13 1329,4-8 1344,-5 5 1344</inkml:trace>
  <inkml:trace contextRef="#ctx0" brushRef="#br0">24554 3678 0,'0'0'15,"0"0"15,0 0 15,0 0 15,0 0 15,0 0 31,0 0 31,0 0 31,0 0 46,0 0 46,0 0 46,0 0 46,0 0 62,0 0 62,0 0 62,0 0 62,0 0 62,18-26 78,-10 20 78,10 2 78,-1-3 78,1-1 93,-1 1 93,-3 2 93,3 1 93,-2 0 109,0 0 109,-3 2 109,-12 2 109</inkml:trace>
  <inkml:trace contextRef="#ctx0" brushRef="#br0">24549 3834 0,'14'-8'15,"-1"0"15,-3 2 15,2 2 15,1 0 31,-5 0 31,-8 4 31,20-6 31,-20 6 46,18-2 46,-18 2 46,29 0 46,-16-2 62</inkml:trace>
  <inkml:trace contextRef="#ctx0" brushRef="#br0">25296 3599 0,'0'0'16,"0"0"16,-8-8 16,8 8 16,-7-6 16,7 6 32,-13-6 32,13 6 32,-17-4 32,8 0 47,9 4 47,-20 0 47,20 0 47,-22 2 63,13 0 63,-9 4 63,4 0 63,-2 2 78,1 0 78,1 2 78,2 2 78,1 1 94,1 3 94,4-2 94,-2 0 94,3-1 110,5 4 110,-2-4 110,0-1 110,2 0 125,2-2 125,-2-10 125,4 13 125,3-5 141,-1-1 141,2-2 141,-8-5 141,17 8 141,-9-4 157,-8-4 157,22 4 157,-22-4 172,20 0 172,-20 0 172,17-6 172,-17 6 172,18-10 188,-11 5 188,-1-2 188,0-1 188,2-5 203,-2-3 203,-2 2 203,0-2 219,-4-2 219,0 3 219,0 3 219,0 0 219,0 2 235,0-1 235,0 3 235,0-2 235,0 10 250,0-14 250,0 8 250,0 6 250,0-12 266,0 12 266,-2-10 266,2 10 266,0 0 282,-2-7 282,2 7 282,0 0 282,0 0 297,0 0 297,0 0 297,0 0 297,0 0 297,0 0 313,7 31 313,-5-15 313,5 2 328,-3-5 328,1 5 328,1-4 328,2 2 328,0-3 344,0 1 344,1 2 344,-1-6 344,4 4 360,-4-5 360,3 3 360,0-4 360,-2 0 375,1-2 375,0-2 375,-10-4 375,15 6 391,-15-6 391,16 2 391,-16-2 391,0 0 407,21-2 407,-21 2 407,0 0 407,16-12 422,-12 6 422,-2-2 422,0 0 422,0 0 438,-2-1 438,2-7 438,-4-2 438,0 2 453,0-2 453,0 1 453,-2-1 453,-3 3 453,3-3 469,-1 0 469,-2 0 469,5 0 485,-2 1 485,-2-1 485,2 0 485,-4 2 500,4 0 500,-2 1 500,1 1 500,3 2 500,-2 2 516,2 0 516,0 4 516,2 6 516,-6-10 532,6 10 532,-2-10 532,2 10 532,0 0 547,-6-5 547,6 5 547,0 0 547,0 0 563,0 0 563,0 0 563,-8 20 563,5-3 578,1-1 578,0 4 578,2 9 578,0 1 594,0 2 594,2-5 594,3-1 594,-3-4 610,0-3 610,4 11 610,-2-11 610,1-2 610,2-2 625,-1 1 625,1-6 625,-1-1 625,4-1 641,-6-1 641,-4-7 641,12 11 641,-5-7 657,-7-4 657,16 2 657,-16-2 657,0 0 672,28-6 672,-19 0 672,7-4 672,-6 0 688,1-3 688,-2-1 688,0-2 688,-3-1 703,0 1 703,-3-2 703,-1-2 703,1 2 719,-3 0 719,-3 1 719,6-1 719,-6 1 735,3-1 735,-2 2 735,2 0 735,-3 1 750,1 0 750,0 3 750,0 3 750,0-1 766,0 2 766,0-2 766,0 4 766,2 6 766,-3-15 782,1 7 782,2 8 782,-2-12 782,0 6 797,2 6 797,0 0 797,-3-12 797,3 12 813,0 0 813,-2-8 813,2 8 813,0 0 828,0 0 828,0 0 828,0 0 828,0 0 844,0 0 844,0 0 844,0 0 844,0 0 860,0 0 860,2 41 860,-2-25 860,0 4 875,3-2 875,-1 0 875,0 1 875,0-1 891,1 2 891,-3-2 891,4-1 891,-2-1 891,4 4 907,-1-6 907,-3-3 907,5 5 922,-1-4 922,-1-2 922,-3-2 922,4 2 938,-2-4 938,2 1 938,-6-7 938,10 14 953,-3-8 953,-7-6 953,8 12 953,-1-6 969,-7-6 969,9 10 969,-5-4 969,-4-6 969,6 9 985,-6-9 985,7 8 985,-4-1 985,-3-7 1000</inkml:trace>
  <inkml:trace contextRef="#ctx0" brushRef="#br0">24171 4520 0,'0'0'16,"0"0"16,0 0 16,0 0 16,0 0 31,0 0 31,0 0 31,0 0 31,0 0 47,0 0 47,0 0 47,0 0 47,0 0 47,0 0 63,-5-8 63,5 8 63,0 0 78,0 0 78,0 0 78,0 0 78,-2-7 78,2 7 94,0 0 94,0 0 94,0 0 94,0 0 109,-2-10 109,2 10 109,0 0 109,0 0 125,0 0 125,0 0 125,0 0 125,-3-8 141,3 8 141,0 0 141,0 0 141,0 0 156,0-14 156,0 14 156,3-8 156,-1 0 172,-2 8 172,2-14 172,-2 6 172,0 8 188,3-15 188,-3 7 188,0 0 188,0 8 203,0-18 203,0 8 203,0 2 203,0-2 203,0 10 219,-3-17 219,3 9 219,0-2 219,-2 2 234,2 8 234,-2-16 234,-1 8 234,3 0 250,0 8 250,-4-15 250,4 9 250,0 6 266,-2-12 266,2 12 266,-4-10 266,4 10 281,0-8 281,0 8 281,0 0 281,-7-9 297,7 9 297,0 0 297,0 0 297,0 0 313,0 0 313,0 0 313,0 0 313,0 0 328,0 0 328,-10 35 328,10-7 328,-8 1 344,6-6 344,2 7 344,0-8 344,0 0 359,0-4 359,0 1 359,-2-1 359,2-2 359,2-1 375,-2 3 375,0-6 375,-2 0 391,2 0 391,0-2 391,2-2 391,-2 2 391,0-10 406,2 15 406,-2-7 406,2 0 406</inkml:trace>
  <inkml:trace contextRef="#ctx0" brushRef="#br0">24261 4481 0,'6'-4'0,"-6"4"16,0 0 16,0 0 16,0 0 16,0 0 31,0 0 31,15-2 31,-15 2 31,0 0 47,0 0 47,0 0 47,16-2 47,-16 2 47,0 0 63,0 0 63,18 0 63,-18 0 78,0 0 78,14-2 78,-14 2 78,11-2 94,-11 2 94,16-4 94,-16 4 94,10-4 94</inkml:trace>
  <inkml:trace contextRef="#ctx0" brushRef="#br0">24707 4348 0,'0'0'15,"0"0"15,0 0 15,0 0 15,0 0 31,0 0 31,0 0 31,0 0 31,0 0 31,0 0 47,0 0 47,0 0 47,0 0 47,-35 22 62,33-16 62,2-6 62,-9 12 62,5-4 78,4-8 78,-2 14 78,2-6 78,0-8 93,-3 13 93,3-13 93,3 14 109,-3-14 109,6 12 109,-6-12 109,9 10 109,-5-4 125,-4-6 125,16 8 125,-10-6 125,-6-2 140,20 4 140,-3-4 140</inkml:trace>
  <inkml:trace contextRef="#ctx0" brushRef="#br0">24959 4264 0,'0'0'0,"0"0"0,0 0 0,-7-8 16,7 8 16,0 0 16,0 0 16,0 0 31,0 0 31,0 0 31,0 0 31,-28 22 47,21-17 47,3 5 47,2-2 47,-4 2 63,2 6 63,0-5 63,2-1 63,2 2 78,0-12 78,2 16 78,2-6 78,-4-10 94,6 14 94,-2-6 94,-4-8 94,11 10 109,-5-6 109,-6-4 109,16 8 109,-10-5 125,-6-3 125,18 7 125,-18-7 125,17 0 141,-17 0 141,16 1 141,-16-1 141,0 0 141,0 0 156,0 0 156,24-3 156,-24 3 156,0 0 172,5-8 172,-5 8 172,0 0 172,0 0 188,2-10 188,-2 10 188,0 0 188,-5-12 203,5 12 203,-2-14 203,2 14 203,-7-14 219,7 7 219,0 7 219,-2-15 219,2 15 219,-2-13 234,2 5 234,0 8 234,2-12 250,-2 12 250,4-16 250,1 8 250,4-4 266,-1 1 266,6-1 266,-1 2 266,-3 0 266,2 2 281,-4 2 281,3 2 281,-4-1 281,4 3 297,-11 2 297,17-5 297,-17 5 297,18 0 313,-18 0 313,16 5 313,-16-5 313,12 7 328,-5-3 328,-3 2 328,3 0 328,-2 2 344,-1-2 344,0 4 344,-2-2 344,0 2 359,0-3 359,-2 3 359,3-2 359,-3-8 375,2 16 375,-2-8 375,0 0 375,0-8 391,0 12 391,0-12 391,0 0 391,0 13 406,0-13 406,0 0 406,0 0 406,0 0 422,0 0 422,-5 6 422,5-6 422,0 0 422,0 0 438,0 0 438,0 0 438,0 0 438,-4-36 453,4 29 453,0 7 453,0-14 453,2 6 469,-2 8 469,2-16 469,-2 11 469,3-3 484,-3 8 484,9-12 484,-5 6 484,-4 6 500,13-12 500,-7 6 500,-6 6 500,18-8 516,-9 6 516,-9 2 516,20-2 516,-20 2 531,19 0 531,-19 0 531,20 4 531,-9 0 531,-2 0 547,-9-4 547,15 8 547,-6-2 547,-4-2 563,1 2 563,-2-1 563,-4-5 578,7 15 578,-7-10 578,2 3 578,-2-8 578,-2 12 594,2-12 594,-3 12 594,3-12 594,0 8 609,0-8 609,0 0 609,0 0 609,-2 8 625,2-8 625,0 0 625,0 0 625,0 0 641,0 0 641,0 0 641,0 0 641,0 0 656,0 0 656,2-28 656,3 20 656,-1 2 672,-1-2 672,1 0 672,1 3 672,1-3 688,-2 2 688,2 0 688,-6 6 688,10-10 688,-6 6 703,-4 4 703,7-6 703,-7 6 703,8-6 719,-8 6 719,0 0 719,16-2 719,-16 2 734,15-2 734,-15 2 734,16 0 734,-16 0 750,17 2 750,-17-2 750,17 6 750,-10-4 766,-7-2 766,14 6 766,-6 0 766,-8-6 781,11 8 781,-5-2 781,-1 0 781,-1 0 797,-1 1 797,1 1 797,-2 0 797,0 0 813,2 0 813,-4 2 813,2-2 813,1 0 828,-3-8 828,4 14 828,-4-9 828,0-5 844,3 10 844,-3-10 844,4 8 844,-4-8 844,0 0 859,0 0 859,0 0 859,0 0 859</inkml:trace>
  <inkml:trace contextRef="#ctx0" brushRef="#br0">25726 3958 0,'-3'-12'0,"3"12"0,-2-10 16,2 10 16,0 0 16,0 0 16,-2-9 31,2 9 31,0 0 31,0 0 47,0 0 47,0 0 47,0 0 47,0 0 47,0 0 63,0 0 63,22 29 63,-15-13 63,1 4 78,0 7 78,0-5 78,-2 8 78,-1-7 94,-1-3 94,-2-3 94,-2 3 94,2-2 110,-2-2 110,0 0 110,0-4 110,0-2 125,0-10 125,0 15 125,0-7 125,0-8 141,0 10 141,0-10 141,3 6 141,-3-6 156,0 0 156,0 0 156,0 0 156,0 0 172,0 0 172,0 0 172,31-18 172,-25 10 188,3 2 188,-3 0 188,-6 6 188,20-8 203,-11 3 203,-1 0 203,-8 5 203,18-5 219,-18 5 219,22 0 219,-22 0 219,11 7 235,-11-7 235,8 10 235,-6-2 235,-2-8 250,-2 24 250,0-8 250,-2-1 250,-2 2 266,1-4 266,-1 1 266,-1-2 266,0-2 266,1-2 281,0 0 281,1-3 281,5-5 297,-13 8 297,13-8 297,0 0 297,-11 6 313,11-6 313,0 0 313,0 0 313,0 0 313,-6-26 328,8 11 328,0-1 328,2-2 328,3 0 344,-3 0 344,5 1 344,0 1 344,-1 1 360,1-2 360,0 2 360,-2 3 360,1 0 375,0 2 375,0 0 375,0 2 375,-1 3 391,-7 5 391,8-12 391,2 8 391,-10 4 406,6-6 406,-6 6 406,0 0 406,15-4 422,-15 4 422,0 0 422,0 0 422,26 2 438,-26-2 438,12 6 438,-12-6 438,13 8 453,-5-3 453,-8-5 453,12 12 453,-6-4 469,0 0 469,3 6 469,-2 2 469,0-2 469,-1 1 485,-4 1 485,4 0 485,2 0 485,-6 1 500,0 0 500,2-2 500,-4-3 500,2 0 516,0-1 516,1-3 516,-3-8 516,2 17 531,0-10 531,-2-7 531,2 12 531,-2-12 547,0 0 547</inkml:trace>
  <inkml:trace contextRef="#ctx0" brushRef="#br0">26096 4104 0,'0'0'0,"-2"-12"16,2 12 16,0 0 16,-2-10 16,2 10 32,0 0 32,0 0 32,0 0 32,0-10 47,0 10 47,0 0 47,0 0 47</inkml:trace>
  <inkml:trace contextRef="#ctx0" brushRef="#br0">26398 4228 0,'4'14'0,"-1"0"0,-1-2 0,-2 0 0,0-3 15,0-9 15,-2 16 15,-1-8 15,3-8 31,-4 14 31,4-14 31,-4 10 31,4-10 47,-4 8 47,4-8 47,0 0 47,0 0 62,-9 6 62,9-6 62,0 0 62,0 0 78,0 0 78,-16-18 78,14 8 78,-2-4 78,2-2 93,0-1 93,0 1 93,4 0 109,-2 0 109,2 1 109,0 3 109,2 0 109,1-2 125,1 2 125,1-2 125,0 3 125,-3 1 140,4 0 140,-3 4 140,2 0 140,-7 6 156,13-12 156,-7 8 156,-6 4 156,16-6 172,-16 6 172,13-2 172,-13 2 172,0 0 187,0 0 187,26 10 187,-22-6 187,-4-4 203,12 14 203,-10-6 203,2-2 203,-4-6 218,7 17 218,-5-9 218,0 0 218,-2-8 234,2 16 234,-2-10 234,0-6 234,4 14 250,-4-14 250,4 8 250,-4-8 250,6 7 265,-6-7 265,0 0 265,10 3 265,-10-3 281,0 0 281</inkml:trace>
  <inkml:trace contextRef="#ctx0" brushRef="#br0">26670 4090 0,'6'-14'0,"1"2"15,-2-1 15,-1 3 15,0 2 15,-4 8 31,5-12 31,-5 12 31,0-12 31,0 12 46,0 0 46,-5-10 46,5 10 46,0 0 62,0 0 62,-15-5 62,15 5 62,0 0 78,0 0 78,-42 11 78,32-2 78,-4-2 93,1 3 93,2 0 93,4-2 93,1 2 93,2-3 109,0 3 109,-1-2 109,2 0 109,3-8 125,-2 18 125,2-10 125,0-8 125,5 13 140,-5-13 140,9 13 140,-3-10 140,-6-3 156,16 4 156,-16-4 156,17 0 156,-17 0 171,24-5 171,-11-2 171,1 4 171,-2-9 187,0 4 187,-4-6 187,1 4 187,-3 2 203,2 0 203,-8 8 203,6-12 203,-2 7 218,-4 5 218,7-8 218,-7 8 218,0 0 234,8-6 234,-8 6 234,0 0 234,0 0 250,0 0 250,0 0 250,18 0 250,-18 0 250,0 0 265,20 6 265,-20-6 265,15 3 265,-15-3 281,14 3 281,-14-3 281,0 0 281,25-3 296,-25 3 296,20-7 296,-4-3 296,-1-4 312,5-10 312,-1-1 312,-1-3 312,-5-1 328,-2-1 328,-2 0 328,-3 1 328,-4-1 343,-2 2 343,0-3 343,0 4 343,-4 3 359,2 2 359,-2 2 359,2 2 359,-1 3 375,-1 1 375,2 2 375,-1 2 375,-1 3 390,4 7 390,-5-12 390,5 12 390,0 0 390,-2-5 406,2 5 406,0 0 406,0 0 406,0 0 421,0 40 421,5-8 421,1-3 437,-1 1 437,-1 1 437,5 1 437,-3-1 437,6 1 453,-6-5 453,5 5 453,-3-2 453,4-8 468,-6-3 468,3 1 468,0-2 468,-2 0 484,-1-3 484,2-1 484,0 2 484,0-3 500,-4-1 500,1-2 500,-1-2 500,0 0 500,-2-2 515,-2-6 515,0 0 515,0 0 515</inkml:trace>
  <inkml:trace contextRef="#ctx0" brushRef="#br0">26913 3984 0,'0'0'16,"0"-12"16,0 12 16,0 0 16,5-12 32,-5 12 32,10-14 32,-3 8 32,-7 6 47,15-10 47,1 4 47,-1 1 47,1-3 63,1 4 63,-1-4 63,-2 4 63,4-2 63,-1 0 78,-1 2 78,-5 0 78,-1-2 94,-10 6 94,20-4 94,-20 4 94,16-3 94,-16 3 110,13-5 110,-13 5 110,0 0 110,14-3 125,-14 3 125,0 0 125,0 0 125,10-4 141,-10 4 141,0 0 141,0 0 141,0 0 157,0 0 157,0 0 157,0 0 157,13-5 172,-13 5 172,0 0 172,0 0 172,0 0 172</inkml:trace>
  <inkml:trace contextRef="#ctx0" brushRef="#br0">23776 1818 0,'0'0'0,"-8"3"0,8-3 0,0 0 16,0 0 16,-12 5 16,12-5 16,0 0 31,0 0 31,0 0 31,0 0 31,0 0 47,0 0 47,0 0 47,0 0 47,0 0 63,0 0 63,55-20 63,-20 8 63,5-2 78,4-2 78,21-4 78,3 1 78,-15 3 78,12-4 94,-14 7 94,15-4 94,-16 4 94,-6 1 110,-1 4 110,2-4 110,0 4 110,2 3 125,-2-2 125,-1 2 125,-6-1 125,3 2 141,-1 0 141,-1 2 141,-2 0 141,-4 0 156,-7 0 156,-3 0 156,-2 0 156,-3 0 172,0 0 172,-1 0 172,-4 2 172,0-2 188,-13 2 188,20 0 188,-20 0 188,11-2 203,-11 2 203,0 0 203,12-4 203,-12 4 219,0 0 219,0 0 219,14-2 219,-14 2 235,0 0 235,0 0 235,0 0 235,0 0 235,0 0 250,0 0 250,0 0 250,0 0 250,0 0 266,-41 10 266,21-4 266,-15 6 266,0 2 281,-1-2 281,-1 3 281,-2 1 281,-2 0 297,-21 10 297,14-7 297,4-3 297,2 0 313,-21 10 313,15-7 313,6-5 313,-2 0 328,0-1 328,0 4 328,1-4 328,-1 1 344,0-2 344,0-1 344,5-1 344,-3 0 360,8-2 360,-2 0 360,3-2 360,12-2 375,1-2 375,5 0 375,-1 0 375,5 0 391,11-2 391,-16 0 391,16 0 391,0 0 406,0 0 406,0 0 406,0 0 406,0 0 406,0 0 422,0 0 422,35-14 422,-4 6 438,2-2 438,7 3 438,1-3 438,1-2 438,0 2 453,3 0 453,-2 0 453,22-8 453,-15 6 469,-8 1 469,-3-1 469,3 2 469,-2-2 485,-5 2 485,-3 0 485,1 3 485,-6 1 500,-10 2 500,-6-2 500,0 4 500,-3-2 516,-8 4 516,12-4 516,-12 4 516,0 0 531,0 0 531,0 0 531,0 0 531,0 0 547,0 0 547,-44 26 547,13-14 547,-4 1 563,-4 1 563,2 2 563,-3-2 563,0-3 563,6 1 578,-1-2 578,4 0 578,7-2 578,1-2 594,7-2 594,2 0 594,1-2 594,5 0 610,8-2 610,-16 4 610,16-4 610,-13 2 625,13-2 625,0 0 625,-12 3 625,12-3 641,0 0 641,0 0 641,0 0 641,-10 2 656,10-2 656,0 0 656,0 0 656</inkml:trace>
  <inkml:trace contextRef="#ctx0" brushRef="#br0">24177 1918 0,'0'0'0,"0"0"0,0 0 0,0 0 16,0 0 16,6-8 16,-6 8 31,0 0 31,0 0 31,0 0 31,0 0 47,0 0 47,7-7 47,-7 7 47,0 0 47,0 0 62,0 0 62,0 0 62,0 0 78,11-7 78,-11 7 78,0 0 78,0 0 78,0 0 94,0 0 94,27 18 94,-14-4 94,-3 0 109,8 12 109,0 1 109,-1 5 109,1-1 125,-3 3 125,-1 3 125,-2-1 125,2 1 141,-3 3 141,-1-1 141,2-1 141,-4-3 156,5 3 156,-1-5 156,-2 1 156,1-3 156,0-3 172,-4-7 172,-1 1 172,3-6 172,-2 2 187,-1-2 187,1-1 187,-1-1 203,0 2 203,2-6 203,-2 4 203,-2-6 203,-4-8 219,9 17 219,-5-9 219,-4-8 219,9 16 234,-4-8 234,-5-8 234,6 11 234,-6-11 250,6 17 250,-6-17 250,10 11 250,-10-11 266,4 12 266,-4-12 266,0 0 266,7 10 281,-7-10 281,0 0 281,6 10 281,-6-10 297,0 0 297,0 0 297,0 0 297,0 0 312,4 12 312,-4-12 312,0 0 312,0 0 328,0 0 328,0 0 328,0 0 328,0 0 344,0 0 344,0 0 344,0 0 344,0 0 359,0 0 359,0 0 359,0 0 359,0 0 359,0 0 375,0 0 375,0 0 375,-31-26 375,31 26 391,-10-14 391,1 7 391,9 7 391,-20-16 406,10 7 406,-2-2 406,1 3 406,3 0 422,-6-4 422,6 2 422,-1 1 422,9 9 437,-13-14 437,4 6 437,9 8 437,-13-16 453,6 8 453,3-6 453,-5 0 453,3-1 469,-3 3 469,4 0 469,1 1 469,4 11 484,-8-18 484,5 9 484,3 9 484,-6-15 484,6 15 500,-5-14 500,5 14 500,-7-12 500,7 12 516,-4-12 516,4 12 516,0 0 516,-6-14 531,6 14 531,0 0 531,-4-9 531,4 9 547,0 0 547,0 0 547,0 0 547,-7-12 562,7 12 562,0 0 562,0 0 562,0 0 578,-5-12 578,5 12 578,0 0 578,0 0 594,0 0 594,0 0 594,0 0 594,0 0 609,0 0 609,0 0 609,0 0 609,0 0 625,0 0 625,0 0 625,0 0 625,0 0 641,0 0 641,0 0 641,49 18 641,-49-18 641,20 17 656,-8-3 656,-1 0 656,3 2 656,-6 0 672,10 9 672,-5-5 672,-2 0 672,0-5 687,0 3 687,-1-2 687,8 9 687,-7-5 703,0-4 703,0-2 703,0 0 703,0 0 719,-2 0 719,-1-5 719,4 3 719,-4 2 734,1-4 734,-2 0 734,-7-10 734,13 12 750,-13-12 750,8 13 750,-8-13 750,10 12 750,-10-12 766,8 12 766,-8-12 766,11 10 781,-11-10 781,6 8 781,-6-8 781,0 0 781,10 10 797,-10-10 797,0 0 797,0 0 797,8 11 812,-8-11 812,0 0 812,0 0 828,7 9 828,-7-9 828,0 0 828,0 0 828,0 0 844,8 9 844,-8-9 844,0 0 844,0 0 859,0 0 859,0 0 859,0 0 859,0 0 875,0 0 875,0 0 875,0 0 875,0 0 891,0 0 891,0 0 891,0 0 891,0 0 906,0 0 906,0 0 906,7-33 906,-7 33 906,-2-26 922,0 12 922,2-1 922,-5-3 937,3 0 937,0-2 937,2 3 937,-2-1 937,2-2 953,0 2 953,-3 0 953,3 0 953,-2 3 969,2 1 969,0-4 969,0 5 969,0-1 984,0 14 984,2-22 984,-2 22 984,0-18 1000,0 18 1000,0-15 1000,0 15 1000,0-14 1016,0 14 1016,0-16 1016,0 16 1016,3-14 1031,-3 14 1031,2-14 1031,-2 14 1031,2-12 1047,-2 12 1047,2-13 1047,-2 13 1047,0 0 1062,5-14 1062,-5 14 1062,0 0 1062,0 0 1078,0-14 1078,0 14 1078,0 0 1078,0 0 1094,0 0 1094,2-12 1094,-2 12 1094,0 0 1094,0 0 1109,0 0 1109,0 0 1109,0 0 1109,0 0 1125,0 0 1125,0 0 1125,0 0 1125,0 0 1141,0 0 1141,0 0 1141,0 0 1141,0 0 1156,0 0 1156,0 0 1156,0 0 1156,0 0 1172,-7 42 1172,3-26 1172,-1 1 1172,1-1 1172,-2 2 1187,-1-2 1187,2 1 1187,-3-1 1203,1-2 1203,1 1 1203,2 0 1203,-4-2 1203,2 1 1219,-2 0 1219,1-2 1219,2-2 1219,-3 3 1234,-1-1 1234,3-2 1234,6-10 1234,-12 16 1250,8-8 1250,4-8 1250,-9 13 1250,9-13 1266,-6 15 1266,6-15 1266,-7 9 1266,7-9 1281,0 0 1281,-9 12 1281,9-12 1281,0 0 1297,-4 12 1297,4-12 1297,0 0 1297,0 0 1312,-6 10 1312,6-10 1312,0 0 1312,0 0 1328,0 0 1328,0 0 1328,-9 9 1328,9-9 1344,0 0 1344,0 0 1344,0 0 1344,0 0 1359,0 0 1359,0 0 1359,0 0 1359,0 0 1359,0 0 1375,0 0 1375,0 0 1375,0 0 1375,0 0 1391,0 0 1391,0 0 1391,0 0 1391,0 0 1406,0 0 1406,0 0 1406,0 0 1406,0 0 1422,17-33 1422,-17 33 1422,9-24 1422,-2 13 1437,-3-1 1437,3-2 1437,-1-2 1437,-2 0 1453,3 0 1453,2 1 1453,-3-1 1453,5 2 1469,-4-1 1469,2 0 1469,-3 0 1469,5 3 1469,-6-2 1484,3 4 1484,-1 1 1484,-7 9 1484,8-17 1500,-3 10 1500,-5 7 1500,11-12 1500,-11 12 1516,6-12 1516,-6 12 1516,5-10 1516,-5 10 1531,0 0 1531,6-11 1531,-6 11 1531,0 0 1547,5-13 1547,-5 13 1547,0 0 1547,0 0 1562,0 0 1562,5-13 1562,-5 13 1562,0 0 1578,0 0 1578,0 0 1578,0 0 1578,2-12 1594,-2 12 1594,0 0 1594,0 0 1594,0 0 1609,0 0 1609,0 0 1609,2-14 1609,-2 14 1625,0 0 1625,0 0 1625,0 0 1625,0 0 1625,0 0 1641,0 0 1641,0 0 1641,0 0 1641,0 0 1656,-49 8 1656,49-8 1656,-31 14 1656,17-6 1672,-2-2 1672,-1 0 1672,-1-1 1672,3 2 1687,-3-2 1687,3-1 1687,-1 2 1687,16-6 1703,-26 10 1703,15-6 1703,11-4 1703,-18 4 1719,18-4 1719,0 0 1719,-21 6 1719,21-6 1734,0 0 1734,-18 6 1734,18-6 1734,0 0 1734,0 0 1750,-12 4 1750,12-4 1750,0 0 1750,0 0 1766,0 0 1766,0 0 1766,0 0 1781,0 0 1781,0 0 1781,0 0 1781,-23 1 1781,23-1 1797,0 0 1797,0 0 1797,0 0 1797,0 0 1812,0 0 1812,0 0 1812,0 0 1812,0 0 1828,0 0 1828,0 0 1828,0 0 1828,0 0 1844,0 0 1844,0 0 1844,0 0 1844,0 0 1859,0 0 1859,0 0 1859,0 0 1859,0 0 1875,0 0 1875,0 0 1875,0 0 1875,0 0 1891,0 0 1891,0 0 1891,0 0 1891,0 0 1891,70-11 1906,-54 7 1906,-16 4 1906,21-8 1906,-21 8 1922,20-6 1922,-20 6 1922,16-4 1922,-16 4 1937,0 0 1937,19-6 1937,-19 6 1937,0 0 1953,14-4 1953,-14 4 1953,0 0 1953,0 0 1969,0 0 1969,0 0 1969,0 0 1969,0 0 1984,0 0 1984,19-4 1984,-19 4 1984,0 0 2000,0 0 2000,0 0 2000,0 0 2000,0 0 2000,0 0 2016,0 0 2016,0 0 2016,0 0 2031,0 0 2031,0 0 2031,0 0 2031,0 0 2047,0 0 2047,0 0 2047,0 0 2047,0 0 2047</inkml:trace>
  <inkml:trace contextRef="#ctx0" brushRef="#br0">27612 2321 0,'0'0'0,"0"0"16,0 0 16,0 0 16,0 0 16,0 0 31,0 0 31,3-14 31,-3 14 47,0 0 47,0 0 47,0 0 47,0 0 47,0 0 63,2-8 63,-2 8 63,0 0 63,0 0 78,0 0 78,2-6 78,-2 6 78,0 0 94,6-6 94,-6 6 94,0 0 94,4-8 110,-4 8 110,7-6 110,-7 6 110,5-8 125,-1 2 125,-2 1 125,3-2 125,-3 2 141,-2 5 141,6-12 141,-4 8 141,-2 4 156,2-8 156,-2 8 156,5-6 156,-5 6 172,3-6 172,-3 6 172,0 0 172,0 0 172,2-6 188,-2 6 188,0 0 188,0 0 203,0 0 203,0 0 203,-27 0 203,27 0 203,-18 6 219,1 0 219,-1-2 219,1 2 219,2 2 235,-1-1 235,1 0 235,-1 1 235,6-3 250,-1 1 250,1-2 250,2 2 250,2-2 266,1 2 266,-1 0 266,1-2 266,1 2 281,-1 2 281,3-4 281,2-4 281,-4 11 297,2-3 297,0-2 297,2-6 297,4 14 313,-2-8 313,2 2 313,-2 0 313,5-1 328,-2 2 328,1-3 328,1 1 328,3 3 328,2 0 344,-1-4 344,-3 2 344,8 0 344,-3-2 360,0-2 360,2 2 360,5-2 360,-3-3 375,-3 1 375,-1 1 375,5-3 375,-4 2 391,6-4 391,-5-1 391,1 1 391,-5 1 406,7-3 406,-3-1 406,0 0 406,-4 1 422,5-4 422,-1 0 422,-2 0 422,-2 2 438,0-2 438,-2 2 438,2 1 438,-5 1 453,3-4 453,-2 3 453,-1 0 453,3-1 469,-3 0 469,-1 2 469,-1-2 469,1 4 485,-5 2 485,10-10 485,-5 6 485,2-2 485,-3 3 500,-4 3 500,7-8 500,-1 1 500,-2 4 516,-4 3 516,7-8 516,-7 8 516,5-4 531,-5 4 531,4-6 531,-4 6 531,4-4 547,-4 4 547,0 0 547,4-6 547,-4 6 563,0 0 563,0 0 563,5-6 563,-5 6 578,0 0 578,0 0 578,0 0 578,0 0 594,2-6 594,-2 6 594,0 0 594,0 0 610,0 0 610,0 0 610,0 0 610</inkml:trace>
  <inkml:trace contextRef="#ctx0" brushRef="#br0">28232 2216 0,'0'0'16,"0"0"16,0 0 16,0 0 16,0 0 16,-28 28 31,12-18 31,1 3 31,-7 13 47,0-5 47,-2 4 47,2-2 47,-4 3 47,6 0 63,-4-3 63,2 4 63,0 1 63,0-4 78,0 1 78,2 1 78,3-2 78,4-4 94,0-5 94,4-1 94,-2 0 94,5-2 110,-3-5 110,2 3 110,0-3 110,7-7 125,-10 11 125,6-3 125,4-8 125,-6 10 141,6-10 141,-6 8 141,6-8 141,-6 8 156,6-8 156,0 0 156,-5 8 156,5-8 172,0 0 172,0 0 172,-6 5 172,6-5 172,0 0 188,0 0 188,0 0 188,-9 10 203,9-10 203,0 0 203,0 0 203,0 0 203,-7 7 219,7-7 219,0 0 219,0 0 219,0 0 235,0 0 235,-10 5 235,10-5 235,0 0 250,0 0 250,0 0 250,0 0 250,0 0 266,0 0 266,-7 6 266,7-6 266</inkml:trace>
  <inkml:trace contextRef="#ctx0" brushRef="#br0">27735 2206 0,'0'0'0,"4"-8"0,-4 8 0,5-8 16,-5 8 16,8-10 16,-6 7 16,-2 3 32,4-10 32,-4 10 32,3-10 32,-3 10 47,7-8 47,-7 8 47,2-8 47,-2 8 63,0-8 63,0 8 63,0 0 63,2-13 63,-2 13 79,-2-8 79,2 8 79,0 0 94,0-12 94,0 12 94,-2-8 94,2 8 110,0 0 110,-2-10 110,2 10 110,0 0 110,0 0 125,-5-8 125,5 8 125,0 0 125,0 0 141,-5-6 141,5 6 141,0 0 141,0 0 157,0 0 157,-17 0 157,17 0 157,0 0 172,-32 8 172,20-4 172,-1 0 172,-3 2 188,6-1 188,-1 2 188,2-2 188,-2 0 204,3 0 204,-6 5 204,3-2 204,-1 0 219,4 0 219,0-2 219,-3 6 219,0-2 235,2-2 235,3-3 235,-1 3 235,0-2 235,1 2 250,6-8 250,-13 12 250,9-4 266,-2-2 266,6-6 266,-8 12 266,8-12 266,-8 7 282,8-7 282,-5 8 282,5-8 282,0 0 297,-6 10 297,6-10 297,-3 8 297,3-8 313,-2 8 313,2-8 313,0 0 313,-5 16 329,3-8 329</inkml:trace>
  <inkml:trace contextRef="#ctx0" brushRef="#br0">26188 3656 0,'0'0'0,"0"0"0,0 0 0,-15-4 0,15 4 16,0 0 16,0 0 16,0 0 31</inkml:trace>
  <inkml:trace contextRef="#ctx0" brushRef="#br0">13287 5213 0,'3'-12'0,"-1"6"0,1 0 0,-1-2 16,0-2 16,4 2 16,5-4 16,2 1 16,2-3 31,12-6 31,-3 2 31,5-1 31,3 1 47,5-2 47,27-7 47,-3 3 47,7-2 62,1 3 62,3-1 62,-5 4 62,-1 2 78,-3 1 78,-12 3 78,-12 2 78,1 2 94,-3 0 94,3 1 94,-8 1 94,-1 0 109,-7 2 109,-7 2 109,1 0 109,-7 2 125,-4 2 125</inkml:trace>
  <inkml:trace contextRef="#ctx0" brushRef="#br0">14199 4994 0,'39'-20'0,"1"4"16,-3-1 16,-2-1 16,-4 2 16,-1-2 31,-7 6 31,-4 4 31,-3-2 31,-4 5 47,0 0 47,-6 0 47,3 3 47,-3-2 63,-2 2 63,2-2 63,-6 4 63,0 0 78,8-2 78,-8 2 78,0 0 78</inkml:trace>
  <inkml:trace contextRef="#ctx0" brushRef="#br0">23395 11881 0,'0'0'0,"0"0"0,0 0 15,0 0 15,0 0 15,20-10 15,-11 6 31,-1 2 31,-1 0 31,1-2 31,4 0 31,5 2 46,1-4 46,-1 4 46,1-2 46,0-2 62,-1 3 62,5-1 62,0 1 78,-3 0 78,5-1 78,9-2 78,0 0 78,-2 2 93,-5 2 93,-2 0 93,7-2 93,-4 0 109,5 0 109,-5 4 109,-6-2 109,-1 0 125,2 2 125,-1-2 125,-1 2 125,3-4 140,-4 4 140,1 2 140,2-4 140,-3 2 156,1 2 156,4 0 156,-4-2 156,2 0 156,11 2 171,-3-2 171,-1 0 171,4 0 187,-1 0 187,-7 0 187,7 0 187,-3 0 187,-5 0 203,-5 0 203,4 0 203,-1 0 218,11-2 218,2 2 218,-9 0 218,5 0 234,-7 0 234,-3-2 234,-1 2 234,0 0 234,1 2 250,12-2 250,-8 0 250,-3 2 250,-2-2 265,-1 2 265,3-2 265,9 2 265,-5-2 281,-1 4 281,-6-4 281,1 2 281,-1 0 296,3-2 296,0 0 296,-3 0 296,1 2 312,13-2 312,-6 0 312,-5 2 312,-1-2 328,-1 0 328,0 0 328,1 0 328,-1 0 343,0 0 343,-1 0 343,2 0 343,-3 0 343,1 2 359,-1-2 359,-2 0 359,5 0 359,-3 0 375,-2 2 375,2-2 375,-1 2 375,3 0 390,-3 0 390,-1 2 390,-1-4 390,-3 0 406,-4 2 406,-8-2 406,18 1 406,-9 2 421,-9-3 421,12 2 421,-12-2 421,12 0 437,-12 0 437,0 0 437,0 0 437,15 2 453,-15-2 453,0 0 453,11 2 453,-11-2 468,0 0 468,0 0 468,0 0 468,11 0 484,-11 0 484,0 0 484,0 0 484,0 0 500,0 0 500,0 0 500,0 0 500,0 0 500,0 0 515,0 0 515,2-9 515,-2 9 515,0 0 531,-20-11 531,-1 5 531,-10-4 531</inkml:trace>
  <inkml:trace contextRef="#ctx0" brushRef="#br0">26650 10987 0,'7'-10'15,"0"3"15,-1 0 15,0 2 15,-1-3 31,-1 2 31,-1 0 31,1 0 31,0 0 47,-4 6 47,11-10 47,-5 4 47,4 0 62,5-3 62,3-1 62,1 2 62,11-4 62,3 0 78,3 2 78,-1 2 78,0 1 78,0 0 93,-2 4 93,-1-4 93,1 6 109,-6-1 109,-3 4 109,-5-1 109,-1 1 109,-2 3 125,-3 0 125,-5 1 125,-2 0 125</inkml:trace>
  <inkml:trace contextRef="#ctx0" brushRef="#br0">27073 11107 0,'29'-2'0,"-3"2"16,-2-1 16,11-1 16,-2 0 16,2-1 32,-9 1 32,-1 1 32,-6-3 32</inkml:trace>
  <inkml:trace contextRef="#ctx0" brushRef="#br0">27813 10514 0,'14'15'0,"-5"3"0,-1-2 0,-2 0 0,4-1 16,3 11 16,-3-6 16,2 0 16,-4-2 31,-1-1 31,4 1 31,-4-2 31,5 11 47,0-5 47,-4-4 47,1-3 47,-3 2 63,4-2 63,-4 1 63,-2-4 63,3-2 78,-3-1 78,1-1 78,-1-2 78</inkml:trace>
  <inkml:trace contextRef="#ctx0" brushRef="#br0">28216 10358 0,'3'-8'0,"-1"2"16,-2 6 16,2-8 16,-2 8 16,2-6 31,-2 6 31,0 0 31,0 0 31,0 0 47,0 0 47,0 0 47,0 0 47,0 0 63,-4 24 63,-3-8 63,-1 1 63,-1 9 78,0-2 78,2-4 78,-3 11 78,0-10 94,0 7 94,1 0 94,1-6 94,0-3 110,2-1 110,2 0 110,0-2 110,-1 2 110,3 1 125,-3-5 125,3 3 125,2 1 125,2-2 141,-2 2 141,3-4 141,-1 2 141,0-1 156,3-3 156,-3 0 156,2-4 156</inkml:trace>
  <inkml:trace contextRef="#ctx0" brushRef="#br0">28435 11030 0,'0'15'0,"-2"-2"0,2-1 15,-2 0 15,0 0 15,0-1 15,0 6 31,-3-2 31,1 1 31,-3 0 31</inkml:trace>
  <inkml:trace contextRef="#ctx0" brushRef="#br0">6249 13879 0,'0'-8'16,"2"1"16,-2-3 16,3 2 16,-3 0 31,2-2 31,0 0 31,-2 1 31,0-1 47,0 2 47,2-2 47,-4-6 47,0 2 63,4 2 63,-4 2 63,4 0 63,-4 5 63,2-5 78,0 4 78,0-2 78,0 8 94,0-10 94,0 10 94,0-6 94,0 6 110,0 0 110,0 0 110,0 0 110,0 0 110,0 0 125,0 0 125,30 26 125,-19-12 125,1 1 141,5 9 141,-4-3 141,2 6 141,3-4 156,-5-3 156,3 7 156,3-1 156,1-2 172,-4-4 172,-6-3 172,1-1 172,2 0 188,-2-3 188,3 2 188,-1 0 188,-5-1 203,4 0 203,-2 0 203,1-3 203,3 3 219,-6-2 219,5 0 219,-2 0 219,2 0 219,-5-5 235,2 1 235,1 0 235,-5-4 235,6-2 250,-6 2 250,-6-4 250,20 0 266,-20 0 266,25-10 266,-9 2 266</inkml:trace>
  <inkml:trace contextRef="#ctx0" brushRef="#br0">6759 13682 0,'0'0'0,"0"0"15,0 0 15,0 0 15,0 0 15,0 0 31,0 0 31,0 0 31,0 0 31,14 30 47,-6-17 47,-1 3 47,4 0 47,0 14 62,3-3 62,-8 1 62,2 1 62,1 3 78,-2-2 78,-2 3 78,-3 1 78,-2-1 94,2 1 94,-2-1 94,0 3 94,0 3 94,-2-5 109,2-1 109,-2 1 109,2-3 109,0 1 125,0-4 125,0-3 125,2-5 140,-2-2 140,2-1 140,0-1 140,4 0 140,-1 0 156,-1-4 156,3-2 156,-3-3 172,1-1 172</inkml:trace>
  <inkml:trace contextRef="#ctx0" brushRef="#br0">7358 14019 0,'0'0'0,"0"-8"0,0 8 0,0 0 0,0 0 15,0 0 15,0 0 15,0 0 15,0 0 31,0 0 31,0 0 31,13 24 31,-13-6 47,2 2 47,0 10 47,-2 1 47,0 0 62,-2 1 62,0 1 62,-1-3 62,3 2 78,-2-3 78,-2 1 78,2 1 78,2-1 94,-2 0 94,0-7 94,0-3 94,2 0 109,-3-3 109,3 1 109,0 0 109,0-2 125,3-4 125,-3-1 125,0-1 125</inkml:trace>
  <inkml:trace contextRef="#ctx0" brushRef="#br0">8462 13925 0,'8'11'16,"3"1"16,3-2 16,-1-2 16,7 0 31,10 2 31,3 0 31,0-4 31,2 0 47,-2-1 47,1 2 47,-1-4 47,-6 3 63,-5-2 63,-4 2 63,-5-2 63,-3 0 78,2 2 78,-4 0 78,-8-6 78,9 14 78,-5-7 94,1 3 94,-5 6 94,-3 2 94,-1 0 109,2-3 109,-5 5 109,-1-2 109,2-2 125,-6 2 125,6-3 125,-5-1 125,1 2 141,0-4 141,1 1 141,0-3 141,0-2 156,1 0 156,2-4 156,-2 2 156,0-2 172,8-4 172,-15 8 172,8-4 172,-4-2 188,11-2 188,-20 4 188,3-2 188,-1 0 203,1-2 203,-3 0 203,-4-4 203,-5 2 203</inkml:trace>
  <inkml:trace contextRef="#ctx0" brushRef="#br0">8223 13881 0,'2'-7'0,"0"-1"16,-2 8 16,0 0 16,-4-12 16,4 12 32,0 0 32,0 0 32,0 0 32,0 0 32,0 0 47,-6 41 47,4-11 47,2 1 63,-3-1 63,1 2 63,0-9 63,-1 7 63,6-1 79,-1-5 79,3 5 79,-3-5 79,0-2 94,2-3 94,0-1 94,-2 0 94,5 0 110,-2 0 110,-1-3 110,0-1 110,-1-4 125,-1-2 125</inkml:trace>
  <inkml:trace contextRef="#ctx0" brushRef="#br0">8072 13731 0,'0'0'0,"0"0"0,0 0 16,0 0 16,-4 10 16</inkml:trace>
  <inkml:trace contextRef="#ctx0" brushRef="#br0">8792 13741 0,'3'-4'0,"-3"4"16,0-8 16,0 8 16,0 0 16,0-7 31,0 7 31,0 0 31,0 0 31,2-8 47,-2 8 47,0 0 47,0 0 47,0 0 63,0-8 63,0 8 63,0 0 63,0 0 78,0 0 78,0 0 78,0 0 78,0 0 94,0 0 94,0 0 94,0 0 94,-11-4 110,11 4 110,0 0 110,0 0 110,-22 12 110,13-9 125,3 4 125,-3-2 125,1 3 125,-6 2 141,3-2 141,0 4 141,2-2 141,1-3 156,4 1 156,-4 1 156,4-1 156,0-1 172,2 1 172,0-2 172,-1 2 172,3 0 188,0 0 188,0-8 188,3 15 188,-1-8 203,0 0 203,0 1 203,2-2 203,-2 0 219,6 2 219,-6-3 219</inkml:trace>
  <inkml:trace contextRef="#ctx0" brushRef="#br0">10142 13864 0,'0'0'0,"0"0"16,0 0 16,0 0 16,0 0 31,0-8 31,0 8 31,0 0 31,0 0 31,0 0 47,0 0 47,-2-6 47,2 6 47,0 0 63,0 0 63,0 0 63,0 0 63,0 0 78</inkml:trace>
  <inkml:trace contextRef="#ctx0" brushRef="#br0">10137 13834 0,'-2'-6'16,"2"6"16,0 0 16,0 0 16,0 0 16,0 0 32,0 0 32,0 0 32,0 0 47,0 0 47,0 0 47,0 0 47,0 0 47,0 0 63,0 0 63,0 0 63,0 0 63,0 0 79,0 0 79,0 0 79,0 0 79,0 0 94,0 0 94,0 0 94,0 0 94,0 0 110,0 0 110,0 0 110,0 0 110,0 0 125,0 0 125,0 0 125,0 0 125,0 0 141,0 0 141,0 0 141,0 0 141,0 0 157,0 0 157,0 0 157,0 0 157,0 0 172,0 0 172,0 0 172,0 0 172,20 0 188,-20 0 188,0 0 188,0 0 188,0 0 204,0 0 204,0 0 204,0 0 204,0 0 204,0 0 219,0 0 219,0 0 219,0 0 219,0 0 235,0 0 235,0 0 235,0 0 235,0 0 250,13 0 250,-13 0 250,0 0 250,0 0 266,0 0 266,0 0 266,0 0 266,0 0 282,0 0 282,0 0 282,0 0 282,0 0 297,0 0 297,0 0 297,0 0 297,0 0 313,0 0 313,0 0 313</inkml:trace>
  <inkml:trace contextRef="#ctx0" brushRef="#br0">10744 14218 0,'7'-5'0,"-1"-3"15,4-8 15,5-10 15,0-3 15,-2-1 15,5-3 31,-5 3 31,-1-5 31,2-3 47,1-1 47,-3 1 47,0-3 47,-5 1 47,2-1 62,-5-1 62,-1 1 62,-1 2 62,-4 1 78,-3 1 78,3 3 78,-7 4 78,4 7 94,1 3 94,-2 5 94,2 0 94,2 8 109,-8-1 109,6 2 109,0 2 109,4 4 125,-15-4 125,15 4 125,-16 6 125,12 2 140,-7 4 140,-1 3 140,-2 11 140,2 3 156,1 1 156,-1 2 156,4 3 156,4 1 172,0-1 172,6 1 172,2-1 172,-2 1 187,4-3 187,-4 1 187,6-1 187,-1 1 203,3-1 203,0-1 203,2 1 203,2-1 203,-3-2 219,1-1 219,2 3 219,-3-6 219,-1-7 234,0-3 234</inkml:trace>
  <inkml:trace contextRef="#ctx0" brushRef="#br0">11369 13903 0,'0'0'0,"0"0"15,0 0 15,0 0 15,0 0 15,0 0 31,0 0 31,0 0 31,4 20 31,-4-20 47,0 0 47,0 0 47,4 8 47,-4-8 47,0 0 62,7 3 62,-7-3 62,0 0 78,19 2 78,-19-2 78,25-3 78,-7-1 94,1 0 94,-1 4 94,1-4 94,1-1 94,2 4 109,-5-1 109,5 0 109</inkml:trace>
  <inkml:trace contextRef="#ctx0" brushRef="#br0">12137 13692 0,'-4'-8'0,"4"8"0,-8-6 15,8 6 15,0 0 15,-16-2 15,16 2 31,-27 6 31,17-2 31,-8 6 31,5-2 47,1 4 47,0 1 47,1 1 47,3 4 47,-2-2 62,6 1 62,0 1 62,4 0 62,0 2 78,4-4 78,-2 1 78,5-1 78,4 0 93,2-5 93,1 1 93,0-2 93,4-4 109,1 0 109,4-2 109,-1-2 109,-3-2 125,14-2 125,-7-4 125,5-1 125,-7-6 140,-4 4 140,-3-4 140,-1 2 140</inkml:trace>
  <inkml:trace contextRef="#ctx0" brushRef="#br0">12379 13832 0,'10'-16'0,"-2"1"16,-2 1 16,-4 4 16,2-2 16,-4 4 16,2 0 31,-2 0 31,0 8 31,3-10 31,-3 10 47,2-7 47,-2 7 47,0 0 47,0 0 62,0 0 62,0 0 62,0 0 62,0 0 78,0 0 78,0 0 78,0 0 78,-13 23 94,11-15 94,2-8 94,2 18 94,0-10 109,2 7 109,1-2 109,1-4 109,3 1 125,-2-4 125,1-2 125,-1 0 125,11 4 141,-4-4 141,-2-4 141,-12 0 141,23 0 156,-7-2 156,-3-2 156,1 0 156,-6 0 156,-2-2 172,-6 6 172,10-12 172,-8 6 172,0 0 187,-2 6 187,-2-14 187,2 14 187,-7-13 203,2 4 203,1 4 203,-2-1 203,-1 0 219,1 0 219,-3 0 219,9 6 219,-13-8 234,9 5 234,4 3 234,-10-9 234,10 9 250,-6-6 250,6 6 250,0 0 250,-2-10 266,2 10 266,0 0 266,8-9 266,-3 1 266,2 2 281,1 0 281,8-2 281,-1 0 281,1 1 297,-1 0 297,0 1 297,-4 4 297,0 1 312,-11 1 312,22 1 312,-22-1 312,18 2 328,-10 4 328,-1-2 328,-1 4 344,0-2 344,6 8 344,-4-4 344,-1 2 344,0 0 359,-1-1 359,-1-1 359,-3 0 359,2 0 375,-2-2 375,0-2 375,0 2 375,-2-8 391,5 12 391,-5-7 391,0-5 391,5 8 406,-5-8 406,0 0 406,0 0 406,0 0 422,0 0 422,0 0 422,0 0 422,0 0 422,17-13 437,-13 5 437,0-1 437,2 2 437,0-1 453,0 0 453,-1-2 453,1 3 453,1-2 469,0 3 469,-1 1 469,0-2 469,4 2 484,-2 1 484,1 0 484,-3 0 484,-6 4 500,18-2 500,-18 2 500,22 2 500,-22-2 516,17 6 516,-10-2 516,4 0 516,-4 1 531,-1 2 531,2-1 531,-2-1 531,-2 3 531,0-2 547,0 0 547,-4-6 547,5 14 562,-1-6 562,-4-8 562,2 10 562,-2-10 578,2 8 578,-2-8 578,0 0 578,0 0 594,0 0 594,2 4 594,-2-4 594,0 0 609,0 0 609,0 0 609,12-26 609,-8 18 609,0 0 625,3-2 625,-3 2 625,1 1 625,-1-1 641,3 1 641,-3 2 641,-4 5 641,10-10 656,-2 6 656,-8 4 656,13-4 656,-13 4 672,15 0 672,-15 0 672,15 6 672,-15-6 687,14 8 687,-8-4 687,1 1 687,-1 2 687,-2-1 703,1 1 703,0-1 703,-1 0 719,-4-6 719,4 16 719,-4-10 719,2 2 719,0-2 734,-2-6 734,3 12 734,-3-12 734,2 7 750,-2-7 750,0 6 750,0-6 750,0 0 766,0 0 766</inkml:trace>
  <inkml:trace contextRef="#ctx0" brushRef="#br0">13346 13290 0,'3'-5'16,"-3"5"16,9-5 16,-9 5 16,0 0 16,0 0 32,19 13 32,-12-5 32,0 10 32,-1 2 47,1 9 47,-3 5 47,-2-3 47,3 1 63,-3 2 63,-2-3 63,-2-1 63,2-1 78,0-5 78,-5-5 78,3-4 78,2-2 78,-2-3 94,0 0 94,2-4 94,-3 2 110,3-8 110,0 0 110,-2 10 110,2-10 125,0 0 125,0 0 125,0 0 125,16-20 125,-3 8 141,-3-3 141,6 0 141,-3 0 141,1 1 157,1 0 157,0 2 157,-2 2 157,3 3 172,-1 1 172,-2 2 172,-2 1 172,-11 3 188,22 3 188,-22-3 188,17 5 188,-10 4 203,0-1 203,1 3 203,1 5 203,-7 0 219,-2-2 219,-2 1 219,0 1 219,-5 0 235,-1 0 235,-2-2 235,0-1 235,-1 1 250,-7 0 250,3-2 250,0-2 250,0-5 266,1 2 266,4-6 266,10-1 266,-21 0 266,21 0 282,0 0 282,-14-11 282,8 4 282,4-2 297,2-7 297,2 1 297,6-2 297,2-10 313,1 3 313,7 0 313,-2 5 313,5-3 328,1 3 328,0 2 328,-7 6 328,3 1 344,-3 0 344,5 4 344,-3 0 344,1 2 344,2 2 360,-1 1 360,3 1 360,-2 0 375,-1 0 375,-1 3 375,-1 3 375,1-2 391,2 4 391,-3 0 391,-1 2 391,1 0 391,-1 1 407,-1 1 407,1 0 407,-6 0 407,6 4 422,-5-1 422,-3-3 422,4 6 422,-4-4 438,1 2 438,-1-2 438,-1-3 438,-2-1 453,-3 0 453,2 0 453,-4-2 453,4 0 469,-2-2 469,-2-6 469,5 12 469,-5-12 485,0 5 485,0-5 485,0 0 485</inkml:trace>
  <inkml:trace contextRef="#ctx0" brushRef="#br0">14089 13583 0,'5'-8'0,"2"3"0,-3-1 15,2 2 15,4 1 15,-10 3 15,10-5 31,-10 5 31</inkml:trace>
  <inkml:trace contextRef="#ctx0" brushRef="#br0">14372 13717 0,'7'10'0,"-3"0"0,-2-2 15,-2-2 15,0-6 15,4 12 15,-4-12 31,0 8 31,0-8 31,0 0 31,2 6 47,-2-6 47,0 0 47,0 0 47,0 0 62,0 0 62,0 0 62,0 0 62,18-18 78,-13 10 78,-1 2 78,4-2 78,-2 0 94,0 3 94,0-3 94,3 1 94,0 4 109,-2-3 109,-7 6 109,19-4 109,-10 2 109,-9 2 125,19 0 125,-19 0 125,22 2 125,-4 4 140,-3-1 140,3 0 140,1-1 140,-7-1 156,1 2 156,7-4 156,-3-1 156,-17 0 172,26-1 172,-26 1 172,31-7 172,-15-1 187,0 1 187,-4-3 187,3-2 187,-4-2 203,4 0 203,-6-1 203,0-1 203,-2 2 219,1-1 219,-6 2 219,3 4 219,-5 1 219,2 2 234,-2 6 234,-2-10 234,2 10 250,0 0 250,0 0 250,0 0 250,-7-6 265,7 6 265,0 0 265,0 0 265,0 0 265,0 0 281,0 0 281,0 0 281,-6 22 297,6-22 297,0 0 297,4 10 297,-4-10 297,0 0 312,11 7 312,-11-7 312,13 0 312,-13 0 328,0 0 328,25-7 328,-17 2 328,1 2 344,-3-1 344,-6 4 344,16-10 344,-12 8 359,-4 2 359,11-6 359,-11 6 359,0 0 375,13-2 375,-13 2 375,0 0 375,0 0 375,15 14 390,-11-4 390,8 1 390,-3 1 390,5 2 406,-2-2 406,1 4 406,2-6 406,2 0 422,1-1 422,-1-3 422,6-4 422,-3 0 437,12-6 437,3 0 437,-2-7 437,0-7 453,0-4 453,-3-4 453,1-3 453,0-5 469,6-19 469,-3-2 469,-15 9 469,5-11 484,-9 0 484,1 10 484,-10 9 484,-4-3 484,-2 1 500,-2 3 500,-2 3 500,-5 7 515,3 5 515,-4 4 515,4 4 515,0 6 515,-1 3 531,-2 3 531,9 2 531,0 0 547,-23 7 547,9 7 547,3 2 547,-5 16 562,6-1 562,-1 6 562,6 3 562,1 2 562,4 19 578,2-16 578,0-6 578,5-1 578,2-1 594,-1-3 594,4-1 594,3-5 594,-3 0 609,4-2 609,-1-7 609,-1-3 609,-1-4 625,-2 1 625,2-1 625,1-2 625,-6 0 625,3-6 640,-5 2 640,3-2 640,-9-4 640,11 4 656,-11-4 656,0 0 656,0 0 656,0 0 672</inkml:trace>
  <inkml:trace contextRef="#ctx0" brushRef="#br0">15439 13526 0,'0'0'0,"0"0"16,-11-2 16,11 2 16,0 0 16,0 0 31,0 0 31,0 0 31,0 0 31,20-12 47,-5 7 47,3-2 47,15-3 47,-3 1 63,7-3 63,0 0 63,-2-2 63,2-1 78,3-3 78,0 0 78</inkml:trace>
  <inkml:trace contextRef="#ctx0" brushRef="#br0">16262 13175 0,'0'0'0,"3"-14"15,-1 6 15,-2 8 15,2-12 15,-2 12 15,0-10 31,0 10 31,2-7 31,-2 7 31,0 0 47,0-8 47,0 8 47,0 0 47,0 0 62,0 0 62,0 0 62,0 0 62,0 0 78,0 0 78,0 0 78,-4-10 78,4 10 93,0 0 93,0 0 93,0 0 93,0 0 109,0 0 109,0 0 109,0 0 109,0 0 125,0 0 125,0 0 125,0 0 125,0 0 125,0 0 140,0 0 140,0 0 140,-9-8 156,9 8 156,7-17 156,1 2 156,-1 2 156,0 1 172,1-2 172,-1 2 172,2 2 172,-3 2 187,-1 0 187,1 3 187,-6 5 187,6-14 203,2 8 203,-8 6 203,12-10 203,-1 8 218,-4-2 218,-7 4 218,22-2 218,-22 2 234,22 4 234,-2 0 234,8 10 234,5 0 250,-6 5 250,-2 3 250,2 0 250,-1 5 265,-2 1 265,1 3 265,-2 5 265,-1 0 265,9 19 281,-7-12 281,3 14 281,-13-13 281,2-6 297,3 21 297,1-2 297,-7-14 297,3-7 312,-6 1 312,2-2 312,-1 1 312,-3-6 328,4-1 328,-6 1 328,3-8 328,-3-5 343,-1 1 343,-1-4 343,-1-2 343,-1-2 359,2-2 359,-4-3 359,0-5 359,4 8 375,-4-8 375,0 0 375,0 0 375</inkml:trace>
  <inkml:trace contextRef="#ctx0" brushRef="#br0">16536 13579 0,'0'0'0,"-2"-7"16,2 7 16,-2-10 16,2 10 16,4-10 31,3 4 31,-1-2 31,8-2 31,1-2 47,15-5 47,1 1 47,4 0 47,5 0 47,1 2 63,23-1 63,-13 1 63,-8 2 63,1 4 78,0-2 78</inkml:trace>
  <inkml:trace contextRef="#ctx0" brushRef="#br0">17544 13232 0,'0'-14'0,"2"1"0,5 1 16,-7 0 16,2 0 16,2 2 16,-4 0 32,2 2 32,0 1 32,-2 7 32,5-14 47,-5 6 47,0 8 47,3-12 47,-3 12 63,2-8 63,-2 8 63,0 0 63,0 0 79,0 0 79,0 0 79,0 0 79,0 0 94,19 29 94,-11-9 94,4 8 94,1-1 110,3 1 110,-4-2 110,-2-4 110,7 4 125,-5-7 125,0 1 125,1-7 125,-2 2 125,11 8 141,-2-9 141,-6-2 141,2-1 141,-5-1 157,7 0 157,-3-2 157,-2 0 172,2 0 172,-1 0 172,1-2 172,-1-2 172,-6 2 188,3-2 188,-4-2 188,1-1 188,-8-1 204,15 5 204,-5-5 204,-10 0 204,0 0 219,17-6 219</inkml:trace>
  <inkml:trace contextRef="#ctx0" brushRef="#br0">18021 13121 0,'-2'-11'0,"0"3"16,2-2 16,0 10 16,-2-16 16,0 11 32,2 5 32,-2-10 32,2 10 32,-2-7 47,2 7 47,0 0 47,-5-9 47,5 9 63,0 0 63,0 0 63,-5-8 63,5 8 78,0 0 78,0 0 78,0 0 78,-8 22 94,8-15 94,-7 11 94,7 0 94,-2 0 94,-2 15 110,0-3 110,-1-2 110,5-3 125,-3 2 125,1 3 125,-6-2 125,8-2 125,0-7 141,0-1 141,2 2 141,-2-2 141,0 0 157,0-1 157,0-1 157,2 0 157,2 0 172,1-5 172,0 1 172,-1-4 172,0-2 188,0 0 188</inkml:trace>
  <inkml:trace contextRef="#ctx0" brushRef="#br0">18214 13372 0,'0'0'16,"-4"-9"16,4 9 16,0 0 16,-2-7 32,2 7 32,0 0 32,0 0 32,-3-8 47,3 8 47,0 0 47,0 0 47,11-5 63,-11 5 63,14-4 63,-8 4 63,-6 0 63,22 0 79,-22 0 79,29 4 79,-16-2 79,0 1 94,2 7 94,-4-2 94,-2 0 94,-2 2 110,-1-2 110,-4 2 110,2 6 110,-2-4 125,1 1 125,-6-3 125,3 8 125,-2-6 141,0 0 141,2-2 141,0 0 141,-2-3 141,0-1 157,2 2 157,-4-2 157,2 0 172,2-6 172,0 9 172,0-9 172,0 7 188,0-7 188,0 0 188,6 6 188,-6-6 188,14 2 204,-14-2 204,28-5 204,-7 2 204,-1-1 219,15-4 219,-2-4 219,0 2 219,4 0 235,-1-2 235,-5-1 235,-1-1 235,-2 0 250</inkml:trace>
  <inkml:trace contextRef="#ctx0" brushRef="#br0">19224 13100 0,'0'0'0,"-15"-8"0,6 6 0,0 0 16,9 2 16,-19-4 16,19 4 16,-26 2 32,10 0 32,-1 4 32,1 0 32,1 2 32,-3 0 47,6 2 47,-4 0 47,5 2 63,-1-3 63,2 5 63,1-4 63,5 0 63,-1-2 78,1-1 78,4 1 78,0-8 78,2 14 94,0-8 94,-2-6 94,12 12 94,-6-10 110,-6-2 110,28 6 110,-10-6 110,-3 0 125,5-2 125,2-2 125,-5 0 125,4 0 141,-9 0 141,-1 2 141,-11 2 141,16-4 157,-16 4 157,12-4 157,-12 4 157,8-3 172,-8 3 172,0 0 172,0 0 172,12-2 172,-12 2 188,0 0 188,0 0 188,13-3 188,-13 3 203,0 0 203,20 3 203,-20-3 203,27 2 219,-10-4 219,5-1 219,0-1 219,11 1 235,0-3 235,2-3 235,-3 2 235,-7-1 250,5-2 250,-5 0 250,-6 2 250,1 1 266,-2-1 266,-3 0 266,0-1 266,-6 4 282,2-1 282,-5 0 282,3 0 282,-2 0 282,-3 0 297,-4 6 297,6-10 297,-6 10 297,0-7 313,0 7 313,0 0 313,-8-13 313,8 13 328,-13-3 328,13 3 328,-20-2 328,0 4 344,3 1 344,-1 4 344,-1 1 360,1 2 360,0-3 360,3 5 360,1 0 360,2 4 375,1-3 375,2 3 375,4-4 375,3 0 391,0-2 391,4 0 391,0-3 391,3 1 407,4-1 407,6 2 407,3-3 407,1-4 422,1-2 422,15-4 422,0-6 422,0-3 438,1-4 438,-6-4 438,-1-1 438,-1-7 438,-8 1 453,0-5 453,-8-3 453,2 0 453,-5 1 469,-7-2 469,0-3 469,-2 1 469,-4 3 485,-3-1 485,0 5 485,1 2 485,-1 9 500,1 1 500,-1 6 500,2 2 500,1 2 516,0 2 516,0 5 516,4 3 516,-7-8 532,7 8 532,0 0 532,0 0 532,0 0 547,-16 31 547,12-1 547,4 0 547,0 1 547,9 3 563,-4-1 563,3 3 563,3-1 578,0 1 578,-2-2 578,8 1 578,-3-2 578,3-3 594,1 2 594,-1-1 594,3-1 610,2-3 610,0-3 610,-1-2 610,-1-4 625,-2-7 625,10 5 625,-4-6 625,-4-2 625,0-6 641,-1-2 641</inkml:trace>
  <inkml:trace contextRef="#ctx0" brushRef="#br0">20457 12877 0,'2'-6'0,"-2"6"16,5-12 16,-5 12 16,5-4 16,-5 4 32,0 0 32,0 0 32,0 0 32,0 0 47,21 14 47,-12-2 47,2 4 47,9 9 63,-5 1 63,5 2 63,-1 0 63,-3 1 78,4-3 78,-3 3 78,3-1 78,-1-3 94,1 1 94,-7-4 94,1-5 94,-4 0 94,2-6 110,-4 1 110,1 0 110,-1-4 125,2-2 125,-2-2 125,-8-4 125,18 2 125,-18-2 141,15-6 141,-6 0 141,2-6 141,0-4 157,-3 1 157,6-12 157,-8-2 157,3 0 172,-3-3 172,1-2 172,-2 5 172,-1-3 188,0 0 188,0 3 188,3 5 188,-4 5 203,1 3 203,-2-2 203,0 2 203,1 5 203,-1 2 219,0-2 219,0 5 219,-2 6 219,2-12 235,-2 12 235,2-6 235,-2 6 235,0 0 250,0 0 250,0 0 250,0 0 250,0 0 266,10 24 266,-8-8 266,-2 4 266,0 11 282,-2 2 282,-2 1 282,0 3 282,0 1 297,-4-1 297,-1 1 297,4 1 297,-4 1 313,3-1 313,0-1 313,1-1 313,3-1 328,-1-3 328,1-3 328,0-4 328,4-4 344,-2-9 344,2-1 344,3-4 344</inkml:trace>
  <inkml:trace contextRef="#ctx0" brushRef="#br0">21255 13370 0,'0'0'0,"-5"-10"15,5 10 15,-6-10 15,6 10 15,-4-5 31,4 5 31,-2-6 31,2 6 31,-5-8 31,5 8 47,0-8 47,0 8 47,5-10 47,1 2 62,0 2 62,7-3 62,1-1 62,-3 2 78,6-1 78,-2 4 78,-1 1 78,-3 2 93,1 0 93,-12 2 93,20 2 93,-13 0 109,0 2 109,2 1 109,-5 4 109,-2-3 125,2 4 125,-2-3 125,0 9 125,1-2 140,-3 0 140,5-5 140,-3 1 140,4 6 140,3 2 156,11 5 156,-1-1 156,5 2 172,1 0 172,-3-1 172,6-1 172,1 0 172,-4 0 187,2-1 187,-3-3 187,0 4 187,-1-7 203,-9-1 203,-5-2 203,2-2 203,-4-2 218,-3-2 218,-2 3 218,0-2 218,-2-7 234,-8 13 234,1-7 234,-8 6 234,-12 6 250,-1 0 250,-9-5 250,-27 9 250,-6-2 265,-7-6 265,-76 17 265,50-9 265,24-6 281</inkml:trace>
  <inkml:trace contextRef="#ctx0" brushRef="#br0">30112 6825 0,'0'0'0,"0"0"0,0 0 16,0 0 16,0 0 16,0 0 16,0 0 32,0 0 32,0 0 32,0 0 32,0 0 47,0 0 47,0 0 47,0 0 47,0 0 63,0 0 63,0 0 63,0 0 63,0 0 79,0 0 79,0 0 79,0 0 79,0 0 94,0 0 94,0 0 94,0 0 94,0 0 94,0 0 110,0 0 110,0 0 110,12-14 125,-12 14 125,0 0 125,0 0 125,5-8 141,-5 8 141,0 0 141,0 0 141,0 0 141,0 0 157,0-6 157,0 6 157,0 0 172,0 0 172,0 0 172,0 0 172,-2 21 172,2-14 188,-3 3 188,1 5 188,0 1 188,0 0 204,0 0 204,2-1 204,-4 1 204,4 0 219,0-4 219,0-1 219,4-1 219,-2 0 235,0-2 235,0 2 235,3-2 235,-3-2 250,2 4 250,1-6 250,2 2 250,-3-2 266,2 2 266,0-4 266,-6-2 266,12 3 266,-12-3 282,0 0 282,15-2 282,-15 2 297,14-6 297,-8 1 297,-2-3 297,3 2 297,2-8 313,0 2 313,-3-4 313,0 2 313,-2 1 329,2-1 329,-4 4 329,2-2 329,-2 4 344,0 0 344,3 1 344,-5 0 344,4-1 360,-4 3 360,0 5 360,2-10 360,-2 10 375,2-6 375,-2 6 375,0 0 375,2-10 391,-2 10 391,0 0 391,0 0 391,0 0 407,0 0 407,0 0 407,0 0 407,0 0 422,0 0 422,0 0 422,8 26 422,-6-16 438,-2-2 438,2 1 438,0 1 438,2 6 454,-2-4 454,2 0 454,1-2 454,-1 0 469,3-1 469,-2-3 469,-1 2 469,2 0 469,-2-2 485,3 2 485,2-2 485,-2-2 485,-3 1 500,2-2 500,4 1 500,-10-4 500,12 6 516,-12-6 516,9 0 516,-9 0 516,0 0 532,0 0 532,22-8 532,-16 3 532,1 0 547,0 1 547,-3-2 547,1-2 547,1 2 563,-2 0 563,0 0 563,0-2 563,0 2 579,-2 1 579,-2 5 579,4-12 579,-2 6 579,0 0 594,-2 6 594,0-10 594,0 10 594,0-8 610,0 8 610,0-8 610,0 8 610,0-10 625,0 10 625,-2-7 625,2 7 625,-4-10 641,4 10 641,-6-10 641,4 4 641,-4 0 657,6 6 657,-4-8 657,0 2 657,4 6 672,-7-6 672,7 6 672,-4-8 672,4 8 688,-4-6 688,4 6 688,-5-8 688,5 8 704,-7-6 704,7 6 704,-6-7 704,6 7 719,-4-5 719,4 5 719,0 0 719,-7-7 735,7 7 735,-4-4 735,4 4 735,0 0 735,-7-6 750,7 6 750,0 0 750,-7-4 750,7 4 766,0 0 766,-6-6 766,6 6 766,0 0 782,0 0 782,0 0 782</inkml:trace>
  <inkml:trace contextRef="#ctx0" brushRef="#br0">32620 5858 0,'-13'-8'0,"1"4"0,-1 0 0,3 4 0,-6 0 16,3 0 16,-2 2 16,-2 0 32,-6 0 32,1 2 32,-9 2 32,-1 4 32,-3-2 47,0 2 47,2-1 47,-2 3 47,0 0 63,-3 0 63,1 2 63,0-1 63,2 3 79,-2 0 79,1 2 79,1-1 79,3-1 94,1 4 94,0-4 94,3 2 94,-3 2 110,2 1 110,4-2 110,-1 6 110,3-2 110,3 1 125,1 6 125,1-3 125,1 4 125,-1 1 141,0 2 141,4 1 141,-2-2 141,3 5 157,2 4 157,-2-5 157,0 23 157,-1-2 172,8-12 172,2-5 172,-3-1 172,-2 23 188,0-16 188,7-8 188,-2 1 188,2 2 204,2-1 204,2-2 204,2 1 204,3-1 219,2-1 219,2 2 219,1-5 219,4 4 235,1-7 235,5 4 235,3-7 235,1 2 250,1-1 250,3-4 250,1 1 250,4-1 266,2-3 266,4-1 266,-1-2 266,2-2 266,21 6 282,-2-3 282,-10-9 282,-7-2 297,21 2 297,1-1 297,2-4 297,-18-4 313,-1-1 313,16-2 313,-12 0 313,-7-2 313,0 1 329,-4-4 329,1 0 329,1 1 329,-5-2 344,8-8 344,-8 2 344,2 2 344,0-6 360,-7 3 360,10-3 360,-9 0 360,0-4 375,-3 1 375,-1-5 375,0-4 375,-5 1 391,3-3 391,-3 1 391,-4-5 391,0-1 391,-2 1 407,0-4 407,-1-1 407,-5 0 422,0-3 422,-4 2 422,5-18 422,-7 12 422,-6 5 438,-2-1 438,2 2 438,-4 1 438,2-2 454,-6 1 454,0 1 454,-5 4 454,4-3 469,-4 3 469,-2 1 469,4-2 469,-4 5 485,-3-1 485,1 1 485,0 1 485,0 0 500,2 5 500,-3-1 500,8 5 500,-4 3 516,-5-8 516,-1 8 516,5 3 516,2 1 532,-2 0 532,-2 2 532,2-1 532,0 3 547,-3-2 547,-1-2 547,-1 6 547,0-4 563,3 2 563,-3 1 563,4-1 563,-2 2 579,1-1 579,-1 2 579,1-1 579,3 0 579,-2 2 594,-1-2 594,1 2 594,2 0 594,0 3 610,3-2 610,1 2 610,2 1 610,6 2 625,-16-6 625,7 4 625,9 2 625,-16-4 641,8 4 641,8 0 641,-18-2 641,18 2 657,-15 0 657,15 0 657,-18 0 657,10 2 672,8-2 672,-20 2 672,9 0 672,3 0 688,8-2 688,-18 1 688,9 1 688,9-2 688,-18 5 704,10-3 704,8-2 704,-13 1 704,13-1 719,-12 2 719,12-2 719,-8 3 719,8-3 735,0 0 735,0 0 735,0 0 735,0 0 750,0 0 750</inkml:trace>
  <inkml:trace contextRef="#ctx0" brushRef="#br0">32887 5396 0,'-2'-8'0,"2"8"0,0 0 0,0 0 16,0 0 16,0 0 16,0 0 16,0 24 32,0-16 32,0 2 32,0 5 47,2 2 47,2-2 47,1 3 47,-1-2 47,0 2 63,1-3 63,2 3 63,-1-1 63,0-1 79,3 2 79,0-2 79,2 2 79,1-3 94,0-1 94,-3 0 94,2 0 94,2 0 110,-4-4 110,0-1 110,-3 0 110,1-2 125,-1-3 125,-4 2 125,5-2 125,-7-4 125,7 6 141,-7-6 141,4 4 141,-4-4 141,0 0 157,0 0 157,0 0 157,0 0 172</inkml:trace>
  <inkml:trace contextRef="#ctx0" brushRef="#br0">33084 5442 0,'2'-10'0,"0"4"0,3-2 15,-5 8 15,5-10 15,-5 10 15,4-10 31,-4 10 31,4-8 31,-4 8 31,0 0 47,4-8 47,-4 8 47,0 0 47,0 0 47,0 0 62,0 0 62,0 0 62,0 0 62,0 0 78,0 0 78,0 0 78,-2 24 94,0-10 94,-4 3 94,1-2 94,-2 4 94,3-5 109,0 6 109,-5-5 109,5 3 109,-3 0 125,2-2 125,-1 1 125,0 1 125,1 0 140,-6 14 140,7-20 140,-3 1 156,5-1 156,0 0 156,-2-2 156,-1-2 172,3-3 172,-1 2 172,1 1 172,2-8 187,-2 9 187,2-9 187,-4 6 187,4-6 203,-2 8 203,2-8 203,0 0 203,-3 8 203,3-8 219,0 0 219,-2 4 219,2-4 219,0 0 234,-2 8 234,2-8 234,0 0 234,0 0 250,0 0 250,0 0 250,-2 8 250,2-8 265,0 0 265,0 0 265,0 0 265,0 0 281,0 0 281,-2 6 281,2-6 281,0 0 297,0 0 297,0 0 297,0 0 297,0 0 312,0 8 312,0-8 312,0 0 312,0 0 328,0 0 328,0 0 328,0 0 328,0 0 344,0 0 344,0 0 344,-4 5 344,4-5 359,0 0 359,0 0 359,0 0 359,0 0 359,0 0 375,0 0 375,0 0 375,0 0 375,0 0 390,0 0 390,0 0 390,0 0 390,0 0 406,0 0 406,0 0 406,0 0 406,0 0 422,0 0 422,0 0 422,-4 4 422,4-4 437,0 0 437,0 0 437,0 0 437,0 0 453,0 0 453,0 0 453,0 0 453,0 0 469,0 0 469,0 0 469,0 0 469,0 0 469,0 0 484,0 0 484,0 0 484,0 0 484,0 0 500,0 0 500,0 0 500,0 0 515,-21-2 515,21 2 515,0 0 515,0 0 515,0 0 531,0 0 531,0 0 531,0 0 531,0 0 547,-11-5 547,11 5 547,0 0 547,0 0 562,0 0 562,0 0 562,0 0 562,0 0 578,-11-2 578,11 2 578,0 0 578,0 0 594,0 0 594,0 0 594,0 0 594,0 0 609,0 0 609,0 0 609,0 0 609,0 0 625,-6-5 625,6 5 625</inkml:trace>
  <inkml:trace contextRef="#ctx0" brushRef="#br0">29842 7884 0,'0'0'0,"0"0"0,0 0 0,0 0 0,0 0 16,0 0 16,0 0 16,0 0 16,0 0 32,0 0 32,0 0 32,0 0 32,0 0 47,-24 20 47,17-14 47,3-1 47,-4 3 63,6-2 63,-4 2 63,4 0 63,0 0 79,0 0 79,4 0 79,0 2 79,2-2 94,6 5 94,-2 1 94,1-2 94,0-2 94,2 2 110,0-3 110,0 1 110,-2-2 110,-1 0 125,1-4 125,-2 4 125,-1-4 125,1 2 141,-1 0 141,-2-3 141,4 4 141,-6-2 157,-2-5 157,8 8 157,-8-8 157,2 7 172,-2-7 172,0 9 172,0-9 172,-4 10 188,0-2 188,0-2 188,-4 2 188,2-2 204,2 0 204,-3-1 204,1 0 204,-1-1 219,-2 1 219,3-1 219,6-4 219,-13 8 235,8-6 235,5-2 235,-11 6 235,11-6 250,-6 2 250,6-2 250,-9 2 250,9-2 250,0 0 266,0 0 266,-16 2 266,16-2 266,0 0 282,0 0 282,0 0 282,0 0 282</inkml:trace>
  <inkml:trace contextRef="#ctx0" brushRef="#br0">30083 8048 0,'11'-4'0,"-11"4"0,18-6 15,-10 4 15,-8 2 15,20-4 15,-9 2 31,7 0 31,-3 2 31,3 0 31,-18 0 46,23 0 46,-9 2 46,-14-2 46,14 4 62,-6 0 62,-4 0 62</inkml:trace>
  <inkml:trace contextRef="#ctx0" brushRef="#br0">30241 8204 0,'15'-5'0,"-2"2"0,-4-2 16,-9 5 16,20-3 16,-20 3 16,13-2 31,-13 2 31,11-2 31</inkml:trace>
  <inkml:trace contextRef="#ctx0" brushRef="#br0">30838 7837 0,'0'0'0,"10"-8"15,-10 8 15,6-6 15,-6 6 15,7-6 15,-7 6 31,0 0 31,0 0 31,0 0 31,0 0 47,4-6 47,-4 6 47,0 0 47,0 0 62,0 0 62,0 0 62,0 0 62,-41 12 78,25-8 78,3-1 78,-1 2 78,4-1 94,1 2 94,1-4 94,8-2 94,-16 7 109,7-4 109,3 2 109,6-5 109,-16 4 125,16-4 125,-6 8 125,6-8 125,-6 6 125,6-6 140,-5 6 140,5-6 140,0 0 140,-3 10 156,3-10 156,0 0 156,0 11 156,0-11 172,0 8 172,0-8 172,0 10 172,0-10 187,3 14 187,-3-8 187,0-6 187,0 16 203,0-8 203,0-8 203,0 18 203,-3-11 219,3 1 219,0-8 219,-2 16 219,2-6 234,-2-2 234,2 2 234,0-10 234,-2 16 234,4-9 250,-4 3 250,2-2 250,0 2 265,0-10 265,0 16 265,0-10 265,0-6 281,2 15 281,-2-10 281,0-5 281,4 11 281,-1-5 297,-3-6 297,2 8 297,1-4 297,-3-4 312,4 12 312,-2-6 312,0 2 328,-2-8 328,2 14 328,0-6 328,-2-1 328,0-7 344,0 18 344,0-10 344,0-1 344,0 3 359,0-10 359,0 17 359,0-9 359,0-1 375,0-7 375,2 12 375,-2-12 375,2 10 390,-2-10 390,3 10 390,-1-6 390,-2-4 406,5 4 406,-5-4 406,0 0 406,6 5 406,-6-5 422,0 0 422,0 0 422</inkml:trace>
  <inkml:trace contextRef="#ctx0" brushRef="#br0">30948 7979 0,'0'0'0,"2"25"0,1-17 0,-3 2 0,2-2 15,0 2 15,0-1 15,2 7 15,1-2 31,0 2 31,-1-4 31,-2-2 31,2-1 46,1-1 46,-1 0 46,0-2 46,-1 2 62,1-2 62,3 2 62,-3-2 62,-2-2 78,-2-4 78</inkml:trace>
  <inkml:trace contextRef="#ctx0" brushRef="#br0">31161 7917 0,'0'0'0,"0"0"16,0 0 16,0 0 16,0 0 16,8 18 32,-5-10 32,-1 0 32,-2 2 32,2-2 47,0 7 47,0 1 47,-2 0 47,-2 2 63,0 0 63,2-3 63,-4 1 63,-1 2 63,3-2 78,-2-2 78,2 1 78,-8-1 78,6 2 94,-4-2 94,-1-3 94,0 4 94,0-6 110,5 1 110,-2-2 110,-1-2 110,2 1 125,1-2 125,4-5 125</inkml:trace>
  <inkml:trace contextRef="#ctx0" brushRef="#br0">31253 8158 0,'0'0'15,"0"0"15,0 0 15,0 0 15,4 18 15,-4-12 31,-2 2 31,0 1 31,0 0 31,2 0 47,-2 1 47,-4 6 47,4-3 47,-2 0 62,2-4 62,0 1 62,0 0 62,0-2 78,2 0 78,-2 0 78</inkml:trace>
  <inkml:trace contextRef="#ctx0" brushRef="#br0">31575 8067 0,'0'0'16,"2"12"16,0-4 16,-2 0 16,0 2 31,-2 6 31,-3-1 31,1 1 31,-4 0 47,3 0 47,-4-1 47,-2 3 47,1-4 63,-2 2 63,4-4 63,-3 2 63,0-4 78,6-2 78,-1-1 78,-3-1 78</inkml:trace>
  <inkml:trace contextRef="#ctx0" brushRef="#br0">31759 8052 0,'2'13'0,"0"-1"16,3 0 16,-3-2 16,2 0 32,-4-2 32,3 1 32,1-3 32,-2 1 32,-2-7 47,8 11 47,-6-5 47,1 0 47,-3-6 63,7 10 63,-1-6 63,-6-4 63,7 6 79,-1-4 79,-6-2 79,0 0 79,14 2 94,-14-2 94,15-6 94,-7 2 94,2 0 110,2-8 110,0 0 110,-2 3 110,1-6 110,1 0 125,-2 1 125,-1-2 125,2 1 141,-4 0 141,-1 4 141,0-3 141,-1 2 157,2 2 157,-3 2 157,0 3 157,-1-3 172,1 2 172,-2 0 172,-2 6 172,2-8 188,-2 8 188,4-6 188,-4 6 188,0 0 188,0 0 204,2-6 204,-2 6 204,0 0 204,0 0 219,0 0 219,0 0 219,-4 23 219,0-5 235,-2-2 235,-1 2 235,-2 0 235,2 2 250,-3 7 250,1-3 250,0-3 250,2-3 266,1 0 266,0 0 266,4-2 266,-6-1 282,4-3 282,2 0 282,-2-2 282,4-2 282,-2-3 297</inkml:trace>
  <inkml:trace contextRef="#ctx0" brushRef="#br0">32090 8166 0,'4'4'0,"4"0"16,-2 0 16,0 2 16,0 0 16,-1 2 31,-1 0 31,2-3 31,-1 5 31,0-2 47,-1 0 47,-2 2 47,2 4 47,-4-1 62,0-3 62,0 0 62,0-2 62,0-8 78,0 16 78,-2-8 78,2 0 78,0-8 94,-2 9 94,2-9 94,0 0 94,0 10 109,0-10 109,0 0 109,2 6 109,-2-6 125,0 0 125,9 4 125,-9-4 125,0 0 141,28-7 141,-12-3 141</inkml:trace>
  <inkml:trace contextRef="#ctx0" brushRef="#br0">32523 8170 0,'0'0'0,"0"0"0,9 20 0,-9-20 0,-2 16 15,-3-6 15,1 3 15,-2 3 15,-1-2 31,2 0 31,-1-1 31,-3 1 31,3-2 31,-1-2 46,0 0 46,1-2 46,2-2 46,-1 1 62,1-2 62,4-5 62</inkml:trace>
  <inkml:trace contextRef="#ctx0" brushRef="#br0">32580 8134 0,'0'0'0,"0"0"16,0 0 16,0 0 16,0 0 16,0 0 31,0 0 31,0 0 31,0 0 31,0 0 47,0 0 47,0 0 47,0 0 47,0 0 62,0 0 62,0 0 62,0 0 62,27 7 78,-27-7 78,0 0 78,0 0 78,10-7 78,-10 7 94,7-5 94,-7 5 94,4-6 109,-4 6 109,7-6 109,-7 6 109,5-8 125,-5 8 125,4-6 125,-4 6 125,0 0 125,8-8 141,-8 8 141,0 0 141,7-6 141,-7 6 156,0 0 156,0 0 156,0 0 156,0 0 172,0 0 172,0 0 172,20 16 172,-16-7 187,0 0 187,1-3 187,0 4 187,-1-3 203,-2 1 203,2 0 203,3 0 203,-3-2 219,3 2 219,0-1 219,-3 0 219,0-1 234,5-2 234,-2 1 234,-1-1 234,-6-4 234,13 4 250,-13-4 250,0 0 250</inkml:trace>
  <inkml:trace contextRef="#ctx0" brushRef="#br0">32961 8064 0,'0'0'16,"4"-8"16,-4 8 16,0 0 16,8-4 32,-8 4 32,0 0 32,0 0 32,0 0 47,0 0 47,0 0 47,0 0 47,-12 31 63,4-17 63,-1 3 63,-2 1 63,-4 8 79,1-4 79,-1 4 79,7-7 79,-4 1 79,6-2 94,-3-3 94,1 3 94,-2-2 94,6-2 110,0-2 110,0-2 110</inkml:trace>
  <inkml:trace contextRef="#ctx0" brushRef="#br0">32983 8237 0,'11'-4'0,"-11"4"0,0 0 0,0 0 16,0 0 16,22 8 16,-15-2 16,-1 0 31,1 0 31,0 4 31,-3-3 31,0 1 47,5 6 47,-2 0 47,-5-2 47,4-4 63,-6 0 63,2 0 63,-2-8 63,3 11 78,-3-11 78,2 10 78,-2-10 78,0 0 94,0 8 94,0-8 94,0 0 94,0 0 94,0 0 109,0 0 109,0 0 109,0 0 125,0 0 125,4-41 125,0 25 125,4-2 125,-2 0 141,2 0 141,6-11 141,-5 1 156,5 1 156,0 5 156</inkml:trace>
  <inkml:trace contextRef="#ctx0" brushRef="#br0">33360 7791 0,'2'-4'0,"-2"4"0,6-4 0,-6 4 16,0 0 16,14-6 16,-14 6 16,0 0 16,0 0 32,24 6 32,-24-6 32,13 8 47,-7-2 47,2 2 47,-2 0 47,3 4 47,-5 0 63,2 3 63,0-1 63,-2 2 63,0-1 78,-4-2 78,2 4 78,0-3 78,-2 0 94,0-2 94,0-2 94,0 0 94,-2 0 110,2 5 110,0-3 110,2 0 110,-2 0 125,0 4 125,0-5 125,0 1 125,2 0 141,-2 6 141,2-4 141,-2 3 141,0-5 157,3 4 157,-1-1 157,0-2 157,0 2 157,0-1 172,-2-2 172,3-2 172,-1-2 172,-2 2 188,0 0 188,0-1 188,2 7 203,-2 0 203,0 0 203,-2-3 203,0-1 203,-1-2 219,-1-4 219,0 2 219,-1 0 219</inkml:trace>
  <inkml:trace contextRef="#ctx0" brushRef="#br0">32427 8296 0,'-20'-2'0,"20"2"0,0 0 15,0 0 15,0 0 15,-21 0 15,21 0 31,0 0 31,0 0 31,0 0 31,-16-2 31,16 2 47,0 0 47,0 0 47,0 0 62,0 0 62,0 0 62,0 0 62,0 0 78,0 0 78,0 0 78,0 0 78,0 0 78,0 0 94,0 0 94,0 0 94,0 0 94,0 0 109,41-4 109,-41 4 109,18-2 109,-18 2 125,13 0 125,-13 0 125,0 0 125,24 0 140,-24 0 140,0 0 140,16-2 140,-16 2 156,0 0 156,15 2 156,-15-2 156,0 0 172,0 0 172,16 0 172,-16 0 172,0 0 187,0 0 187,0 0 187,15 0 187,-15 0 203,0 0 203,0 0 203,0 0 203,13-2 219,-13 2 219,0 0 219,0 0 219,0 0 234,0 0 234,0 0 234,15-1 234,-15 1 234,0 0 250,0 0 250,0 0 250,16-2 250,-16 2 265,0 0 265,15-3 265,-15 3 265,16-2 281,-16 2 281,17-2 281,-17 2 281,15-1 297,-15 1 297,17 0 297,-17 0 297,16-2 312,-16 2 312,15 0 312,-15 0 312,16-2 328,-16 2 328,0 0 328,21 0 328,-21 0 344,18 0 344,-18 0 344,16 0 344,-16 0 359,15-3 359,-15 3 359,18-1 359,-18 1 359,12-2 375,-12 2 375,0 0 375,13 0 375,-13 0 390,0 0 390,0 0 390,14-4 390,-14 4 406,0 0 406,0 0 406,0 0 406,0 0 422,6-4 422,-6 4 422,0 0 437,0 0 437,0 0 437,0 0 437,0 0 437,0 0 453,0 0 453,0 0 453,0 0 453,9-6 469,-9 6 469,0 0 469,0 0 469</inkml:trace>
  <inkml:trace contextRef="#ctx0" brushRef="#br0">32841 8249 0,'0'0'0,"0"0"15,0 0 15</inkml:trace>
  <inkml:trace contextRef="#ctx0" brushRef="#br0">32376 8308 0,'0'0'0,"0"0"0,0 0 16,0 0 16,0 0 16,0 0 16,37 4 32</inkml:trace>
  <inkml:trace contextRef="#ctx0" brushRef="#br0">32020 6823 0,'0'0'0,"0"0"0,-10 7 0,10-7 16,0 0 16,0 0 16,-8 3 16,8-3 31,0 0 31,0 0 31,-11 3 31,11-3 47,0 0 47,-13 4 47,13-4 47,-13 2 63,13-2 63,-11 2 63,11-2 63,-16 2 78,8 2 78,8-4 78,-18 4 78,9-4 94,1 4 94,-2-2 94,-2 0 94,-4 2 94,3 0 109,-5-2 109,3 2 109,0-4 109,-2 4 125,3-2 125,-3 1 125,-1 0 125,3-1 141,1 0 141,2-2 141,1 1 141,-5 1 156,1 1 156,-2-1 156,4-2 156,-1 1 172,1-1 172,2 2 172,11-2 172,-19 2 188,9-2 188,10 0 188,-21 5 188,5-4 203,1-1 203,2 2 203,2-2 203,-7 2 219,3 2 219,-1-2 219,4 0 219,1 0 219,-1 0 234,-2 2 234,-2-2 234,3-2 250,-1 4 250,6-2 250,-3-2 250,11 0 266,-20 4 266,10-2 266,1-2 266,-2 2 266,11-2 281,-21 3 281,11-3 281,1 3 297,-1-1 297,10-2 297,-20 2 297,9 0 297,2-2 313,-2 1 313,11-1 313,-18 3 313,10-1 328,8-2 328,-20 2 328,13-1 328,7-1 344,-15 2 344,6 0 344,9-2 344,-13 3 359,13-3 359,0 0 359,-13 0 359,13 0 375,0 0 375,-11 2 375,11-2 375,0 0 391,-13 1 391,13-1 391,0 0 391,0 0 391,-9 2 406,9-2 406,0 0 406,0 0 422,0 0 422,-13 0 422,13 0 422,0 0 422,0 0 438,0 0 438,0 0 438,-13 2 438,13-2 453,0 0 453,0 0 453,0 0 453,0 0 469,0 0 469,0 0 469,-9 3 469,9-3 484,0 0 484,0 0 484,0 0 484,0 0 500,0 0 500,0 0 500,0 0 500,-11 1 516,11-1 516,0 0 516,0 0 516,0 0 531,0 0 531,0 0 531</inkml:trace>
  <inkml:trace contextRef="#ctx0" brushRef="#br0">31211 6801 0,'0'0'16,"0"0"16,16 0 16</inkml:trace>
  <inkml:trace contextRef="#ctx0" brushRef="#br0">32212 6609 0,'0'0'0,"5"-5"0,-5 5 0,2-6 16,-2 6 16,0 0 16,0 0 16,-2-10 16,2 10 31,0 0 31,-7-10 31,7 10 31,-6-6 47,-2 2 47,8 4 47,-16-8 47,7 4 62,-5-2 62,-3 4 62,-1-4 62,0 3 78,-1 3 78,-3-3 78,5 1 94</inkml:trace>
  <inkml:trace contextRef="#ctx0" brushRef="#br0">30789 6659 0,'-16'-2'16,"16"2"16,-15-2 16,15 2 16,-18-2 32,18 2 32,-19-2 32,1 0 32,0 2 47,5-2 47,13 2 47,-26 0 47,26 0 63,-29 0 63,10 2 63,8 0 63,-8 2 79,1-2 79,0 0 79,1 2 79,-1-2 94,5 2 94,-1 0 94,-1-1 94,2 2 110,-2-2 110,6 1 110,-9 1 110,6 0 125,0-1 125,2 2 125,-1-2 125,4 2 125,-2-2 141,-6 4 141,-1 0 141,4 0 157,2-1 157,2-1 157,-5 4 157,1-2 172,2-2 172,1 0 172,-4 4 172,2-1 188,-3 1 188,4-2 188,1 1 188,1-2 188,-4-1 204,2 6 204,-1-4 204,2 0 219,0 0 219,3 0 219,-1-2 219,-2 1 219,5-1 235,-3 2 235,-1 0 235,3 0 235,0 0 250,-1-1 250,0 8 250,1-2 250,-4 1 266,5-2 266,2 2 266,-5 0 266,5 1 282,0-3 282,0 4 282,2 0 282,0-2 297,0-2 297,2-2 297,0-1 297,0 1 313,2-2 313,1 2 313,-3-2 313,7 6 329,-2-1 329,1-1 329,4 0 329,0-2 329,-3-2 344,5 0 344,-2 0 344,4 1 344,-1-3 360,3 1 360,-3-2 360,3 1 375,-3-2 375,3-2 375,1 2 375,-1-2 375,0-2 391,-2 2 391,5-4 391,0 2 407,-1-2 407,13-2 407,-9 0 407,-2 0 407,-1-2 422,-1-2 422,0 3 422,13-7 422,-8 2 438,-6-2 438,-1 2 438,-4 0 438,4 0 454,-5-1 454,1 1 454,-1-2 454,-3 2 469,4-2 469,-8 2 469,1-2 469,-5 3 485,3 0 485,-5 0 485,2 1 485,0-2 485,-2-6 500,-2 2 500,4 3 500,-4-3 500,0-2 516,2 4 516,-5 0 516,3 1 516,-1 1 532,1 0 532,0 0 532,0 2 532,0-2 547,-2 2 547,2 0 547,0 0 547,-6 1 563,4-1 563,2 0 563,2 8 563,-9-12 579,5 4 579,2 2 579,-8 0 579,4 0 594,6 6 594,-10-9 594,1 4 594,2 0 610,-2 0 610,9 5 610,-15-7 610,6 5 610,9 2 625,-17-6 625,7 4 625,10 2 641,-21-2 641,12 0 641,9 2 641,-17-2 641,17 2 657,-20 0 657,3 0 657,3 2 672,1 0 672,13-2 672,-20 2 672,20-2 688,-19 4 688,8-3 688,-4 2 688,1-1 688,3 0 704,11-2 704,-17 8 704,8-6 704,9-2 719,-15 5 719,6 0 719,0-2 719,9-3 735,-12 6 735,2-2 735,2 0 735,1 2 750,7-6 750,-14 10 750,6-4 750,4 0 766,-3-1 766,1 3 766,-1-1 766,-2 0 766,5-1 782,-2 2 782,-2 0 782,4-2 797,-2 2 797,1-1 797,1 0 797,0 1 797,0-1 813,-2-1 813,6-6 813,-6 12 813,2-6 829,2 2 829,2-8 829,-4 14 829,1-8 844,3-6 844,-4 13 844,4-6 844,0-7 860,-2 15 860,2-9 860,0-6 860,0 16 875,0-8 875,0-8 875,4 13 875,-2-6 891,1 1 891,-3-8 891,6 11 891,-4-3 907,2-2 907,0 2 907,-4-8 907,8 12 922,-4-8 922,0 2 922,3-1 922,-7-5 938,6 10 938,0-3 938,2-4 938,-8-3 954,6 10 954,0-6 954,-6-4 954,9 6 954,-9-6 969,12 4 969,-12-4 969,8 4 969,-8-4 985,8 6 985,-8-6 985,16 4 985,-16-4 1000,17 2 1000,-17-2 1000,18 2 1000,-9 0 1016,-9-2 1016,20 2 1016,-20-2 1016,20 0 1032,-12 1 1032,-8-1 1032,19 0 1032,-19 0 1047,18-1 1047,-18 1 1047,20-2 1047,-20 2 1063,17-2 1063,-17 2 1063,16-4 1063,-7 0 1079,-9 4 1079,18-6 1079,-12 0 1079,3 2 1079,-1-2 1094,8-2 1094,-3-1 1094,-4 1 1094,4-4 1110,-3 2 1110,4-2 1110,-5 2 1110,-1-3 1125,1 0 1125,0 0 1125,-3 1 1125,6-4 1141,-8 4 1141,0 3 1141,1-3 1141,-1-2 1157,0-2 1157,-2 0 1157,0 4 1157,0 0 1172,-2 2 1172,0 0 1172,0 1 1172,0-1 1188,-2 0 1188,0 0 1188,0 2 1188,0-2 1204,-4-3 1204,4 1 1204,-3 2 1204,1 0 1219,2 2 1219,-5 1 1219,2 0 1219,5 7 1235,-8-13 1235,4 8 1235,-1-2 1235,5 7 1235,-13-10 1250,8 6 1250,5 4 1250,-12-8 1250,0 6 1266,12 2 1266,-17-6 1266,8 4 1266,9 2 1282,-17-1 1282,17 1 1282,-22-3 1282,22 3 1297,-23 0 1297,23 0 1297,-21 3 1297,12-2 1313,9-1 1313,-31 4 1313,18 0 1313,1-2 1329,0 2 1329,1 0 1329,11-4 1329,-18 6 1344,10-2 1344,8-4 1344,-18 6 1344,9-1 1344,1 0 1360,0 0 1360,-2 0 1360,4 2 1375,-7 3 1375,3-2 1375,-2 4 1375,3 0 1391,-2 0 1391,0 2 1391,5-2 1391,-4 1 1391,2 1 1407,-1 2 1407,3-2 1407,-1 1 1422,2-3 1422,-1 4 1422,4-2 1422,0-3 1438,0 6 1438,4-2 1438,-2-1 1438,0 2 1438,0-1 1454,2-3 1454,0 0 1454,4-2 1454,2 0 1469,-6-2 1469,6 5 1469,3-1 1469,-3-2 1485,2-2 1485,0 0 1485,-3-2 1485,2-2 1500,6 4 1500,3-2 1500,-5-1 1500,5 0 1516,-3-2 1516,3-1 1516,1 3 1516,-1-3 1516,0-2 1532,1 0 1532,1-2 1532,-1 0 1532,-1-1 1547,0 0 1547,3-1 1547,-3 0 1563,2-2 1563,-3-2 1563,3 0 1563,-3 2 1563,1-2 1579,2-2 1579,-7 2 1579,1-2 1579,0 1 1594,-1-1 1594,-1 2 1594,-4-2 1594,5-2 1610,-6 2 1610,6-3 1610,-7 3 1610,0 0 1625,0 0 1625,-2 0 1625,2-4 1625,-1 3 1641,-1-1 1641,0-4 1641,-4 0 1641,2 0 1657,-2 1 1657,0-2 1657,0 4 1657,0-5 1672,-2 2 1672,-2 3 1672,2-3 1672,0 4 1688,-3 0 1688,3 0 1688,-2 4 1688,0 1 1704,-2-1 1704,2 0 1704,0 2 1704,-2 0 1719,-1 0 1719,7 6 1719,-13-10 1719,4 8 1719,1-2 1735,8 4 1735,-23-4 1735,5 4 1735,18 0 1750,-27 4 1750,9 0 1750,-2 0 1750,7 2 1766,-7 0 1766,5 2 1766,-3-1 1766,1 3 1782,2 0 1782,0 2 1782,-1 0 1782,1 2 1797,-1 0 1797,3-1 1797,-2 1 1797,2 2 1813,-1 0 1813,4-2 1813,-1 3 1813,4-1 1829,-4 0 1829,3 0 1829,3 0 1829,-2 0 1844,5-5 1844,-2 1 1844,1-2 1844,1 2 1844,2-2 1860,0-3 1860,2 3 1860,1 0 1860,-1-2 1875,2 2 1875,5 4 1875,2-1 1875,0-3 1891,0 0 1891,4 0 1891,3 0 1907,-1 0 1907,3-2 1907,0-2 1907,1 0 1907,-1-1 1922,13 4 1922,-2-6 1922,-3-1 1922,-8 1 1938,2-2 1938,-2 1 1938,2-4 1938,-3 1 1954,1-2 1954,0-1 1954,-1 1 1954,-1-2 1969,1 2 1969,-1-5 1969,2 0 1969,-3 0 1985,-1-2 1985,-1 0 1985,1-3 1985,-1-2 2000,-4 2 2000,0-1 2000,-1-4 2000,2 1 2000,-4 1 2016,1-2 2016,0-12 2016,0 5 2016,-5 1 2032,0 6 2032,-1-1 2032,-1 1 2047,0-2 2047,-2 2 2047,-2 2 2047,0-3 2047,-1 3 2063,1 0 2063,-2 0 2063,2 1 2063,-4 1 2079,0-2 2079,2 6 2079,-2-2 2079,1 4 2094,1 1 2094,2 1 2094,2 6 2094,-11-12 2110,4 6 2110,7 6 2110,-10-8 2110,1 6 2125,9 2 2125,-18-4 2125,18 4 2125,-20 0 2141,20 0 2141,-33 4 2141,16 2 2141,-1-2 2157,-2 2 2157,3 2 2157,-3 2 2157,-10 3 2172,1 5 2172,10-4 2172,-7 6 2172,-1-1 2188,3 1 2188,7-2 2188,-7 4 2188,3-5 2204,7-3 2204,0 0 2204,3 1 2204,1 2 2204,0-6 2219,4 5 2219,-3-2 2219,3 0 2219,-1-2 2235,2 4 2235,1-5 2235,2-1 2235,2 0 2250,0 0 2250,2-2 2250,0 2 2250,3-2 2266,6 3 2266,-2-1 2266,1 2 2266,4-2 2282,-3-2 2282,4 1 2282,2 0 2282,-1-1 2282,1-3 2297,5 1 2297,-2-2 2297,2 0 2313,0 0 2313,0-4 2313,11 2 2313,-9 0 2329,-1-2 2329,0-2 2329,-3 2 2329,-1-2 2329,1-2 2344,-2 0 2344,-1 0 2344,1-2 2344,-1 2 2360,-2-2 2360,-2-1 2360,5 1 2360,-5-4 2375,-2 2 2375,0 2 2375,2-6 2375,-4 2 2391,0 0 2391,-1-3 2391,1 1 2407,-2-2 2407,-3 0 2407,3-1 2407,-5-3 2407,0 2 2422,0 0 2422,0 0 2422,-2-3 2422,0 2 2438,0 0 2438,-2 1 2438,0-1 2438,-2-1 2454,2 2 2454,-5 0 2454,3-1 2454,-3 4 2469,0 1 2469,1 3 2469,-1-1 2469,1 0 2485,-1 4 2485,0 1 2485,1-4 2485,-2 3 2485,-2 3 2500,4-1 2500,6 4 2500,-17-8 2500,7 6 2516,10 2 2516,-17-4 2516,8 2 2516,9 2 2532,-21 2 2532,5 2 2532,1 0 2532,-3 2 2547,3-1 2547,-3 2 2547,-2 3 2547,5-3 2563,-1 3 2563,2 2 2563,-2-1 2563,-1 1 2579,-5 8 2579,5-4 2579,-1 0 2579,3-3 2594,1 2 2594,1 0 2594,2 1 2594,-6 8 2610,5-7 2610,2-1 2610,1-2 2610,3 0 2610,-1 0 2625,2-2 2625,3-1 2625,-2-1 2625,4 0 2641,0-2 2641,0 0 2641,0-8 2657,4 16 2657,-2-9 2657,3 1 2657,2-1 2657,-1 0 2672,3-1 2672,7 4 2672,-4 0 2688,1-4 2688,3 2 2688,-3-3 2688,0 0 2688,4 0 2704,1-2 2704,-1-1 2704,1-1 2704,-2 1 2719,3-2 2719,-1 0 2719,-3-2 2719,1 1 2735,-2-4 2735,2 2 2735,-3-1 2735,-1-2 2750,-6 2 2750,2-2 2750,1-2 2750,-3 0 2766,6-4 2766,-4 1 2766,3-2 2766,-4 0 2782,0-3 2782,-1 2 2782,0-2 2782,-1 1 2782,0-1 2797,-1 0 2797,-2 0 2797,-2-1 2797,2 1 2813,-2 2 2813,2 0 2813,-4 2 2813,2 3 2829,-2-3 2829,2 4 2829,-2-2 2829,2 2 2844,-4 0 2844,2-2 2844,-1 4 2844,1-2 2860,-1 1 2860,-1-1 2860,4 8 2860,-8-12 2875,3 6 2875,5 6 2875,-11-8 2875,7 0 2891,-5 6 2891,9 2 2891,-10-10 2891,0 8 2907,10 2 2907,-13-8 2907,7 7 2907,6 1 2922,-18-7 2922,18 7 2922,-17-3 2922,17 3 2938,-16-2 2938,16 2 2938,-12-3 2938,12 3 2954,-12-2 2954,12 2 2954,0 0 2954,-19 0 2969,19 0 2969,0 0 2969,-18 0 2969,18 0 2985,0 0 2985,-22 2 2985,13 3 2985,9-5 2985,-15 1 3000,6 3 3000,9-4 3000,-15 8 3000,9-4 3016,-4 0 3016,4 0 3016,-5 2 3016,5 0 3032,-4 0 3032,2 1 3032,-5 3 3032,2 2 3047,2-2 3047,-1 2 3047,-4 2 3047,5-4 3063,1 6 3063,-4-5 3063,6 3 3063,-3 0 3079,2 0 3079,1 1 3079,-1 0 3079,3-2 3094,0-1 3094,-2 2 3094,2 0 3094,2-5 3110,0 1 3110,4-2 3110,-4 2 3110,4-2 3110,-2-8 3125,2 18 3125,2-10 3125,-2 0 3141,2-1 3141,2 1 3141,-1 0 3141,1 0 3141,1 0 3157,6 2 3157,-2 0 3157,-4-2 3172,4-3 3172,-5 2 3172,2-4 3172,2 2 3188</inkml:trace>
  <inkml:trace contextRef="#ctx0" brushRef="#br0">30350 6329 0,'0'0'16,"0"0"16,0 0 16,0 0 16,0 0 32,0 0 32,0 0 32,0 0 32,0 0 47,0 0 47,0 0 47,0 0 47,-21 16 47,14-8 63,4 2 63,-1-2 63,0 10 63,-1-5 78,1 3 78,0-2 78,2 0 94,2-1 94,-2-3 94,4 0 94,-2-2 94,2 0 110,0 2 110,2-4 110,-4-6 110,9 13 125,-5-8 125,-4-5 125,16 10 125,-10-8 141,-6-2 141,16 1 141,-16-1 141,17 0 157,-17 0 157,18-6 157,-18 6 157,15-7 172,-15 7 172,13-10 172,-8 6 172,-5 4 188,8-14 188,-4 8 188,-4 6 188,5-14 203,-3 7 203,-2 7 203,3-15 203,-3 15 203,2-11 219,0 3 219,-2 8 219,2-10 219,-2 10 235,0 0 235,2-12 235,-2 12 250,0 0 250,0 0 250,2-8 250,-2 8 250,0 0 266,0 0 266,0 0 266,0 0 266,0 0 282,0 0 282,0 0 282,0 0 282,0 0 297,11 30 297,-9-21 297,2-1 297,2 1 313,0-1 313,-2-3 313,1 3 313,1 0 328,1-2 328,0 0 328,-1 0 328,0-2 344,-6-4 344,14 9 344,-8-4 344,-6-5 360,11 5 360,-11-5 360,14 3 360,-14-3 375,0 0 375,0 0 375,0 0 375,19-8 391,-19 8 391,6-7 391,-6 7 391,7-9 407,-2 1 407,-3 0 407,2 0 407,-2 2 407,0-4 422,0 1 422,-2 9 422,3-14 422,-1 6 438,-2 8 438,2-16 438,-2 10 438,0 6 453,0-10 453,0 10 453,0 0 453,-2-12 469,2 12 469,0 0 469,0-9 469,0 9 485,0 0 485,-2-10 485,2 10 485,0 0 500,-5-8 500,5 8 500,-2-8 500,2 8 516,-6-6 516,6 6 516,0 0 516,0 0 516,-7-8 532,7 8 532,0 0 532,-9-8 532,9 8 547,0 0 547,0 0 547,-6-4 547,6 4 563,0 0 563,0 0 563,0 0 563,-9-7 578,9 7 578,0 0 578,0 0 578,0 0 594,0 0 594,0 0 594,0 0 594,0 0 610</inkml:trace>
  <inkml:trace contextRef="#ctx0" brushRef="#br0">31016 6278 0,'0'0'15,"0"0"15,-13-6 15,13 6 15,0 0 31,-11-2 31,11 2 31,0 0 31,0 0 31,-31 8 47,23-6 47,-1 4 47,-2-2 47,-2 6 62,-3-3 62,5 5 62,1 1 62,-4-2 78,6 3 78,-3 0 78,5 2 78,-6-1 94,8 1 94,-3 0 94,5-2 94,0-1 109,2 0 109,2 2 109,5-3 109,-1 4 125,6-4 125,-4 0 125,7-1 125,1-1 140,-1 0 140,3-4 140,1 0 140,-1 1 140,2-2 156,-1-2 156,1 2 156,-5-3 156,-2 0 172,0-1 172,-13-1 172,20 0 172,-20 0 187,18-1 187,-18 1 187,15-2 187,-15 2 203,6-7 203,-6 7 203,0 0 203,5-5 219,-5 5 219,0 0 219,0 0 219</inkml:trace>
  <inkml:trace contextRef="#ctx0" brushRef="#br0">30961 6509 0,'-8'-4'0,"8"4"0,0 0 15,-11-4 15,11 4 15,0 0 15,0 0 31,-12-4 31,12 4 31,0 0 31,0 0 31,-10-4 47,10 4 47,0 0 47,0 0 47,0 0 62,0 0 62,0 0 62,-9-6 62,9 6 78,0 0 78,0 0 78,0 0 78,0 0 93,0 0 93,24-4 93,-6 0 93,2 0 109,1 3 109,12-4 109,-7 3 109,-4 1 125,0-6 125,-2 4 125,0 3 125,-2-2 140,1 0 140,-6-2 140,0 4 140,-13 0 156,24-4 156,-15 2 156,-9 2 156,18-2 156,-10-2 172,-8 4 172</inkml:trace>
  <inkml:trace contextRef="#ctx0" brushRef="#br0">31349 6371 0,'0'-8'0,"0"8"0,0 0 16,0-14 16,0 14 16,0-8 16,0 8 31,0-9 31,0 9 31,-2-10 31,2 10 47,0-12 47,0 12 47,-2-13 47,0 6 63,2 7 63,-2-12 63,2 12 63,-2-10 78,2 10 78,-2-10 78,2 10 78,-6-8 78,6 8 94,0 0 94,0-10 94,0 10 94,-4-5 109,4 5 109,0 0 109,-2-10 109,2 10 125,0 0 125,0 0 125,-2-8 125,2 8 141,0 0 141,0 0 141,0 0 141,0 0 156,0 0 156,0 0 156,0 0 156,0 0 172,0 0 172,0 0 172,0 0 172,-4 30 188,4-20 188,4 5 188,-2 3 188,-2-1 203,2 1 203,2 0 203,-4 4 203,6 5 203,0-5 219,-2-2 219,-2-5 219,7 2 219,-5-2 234,0-1 234,1 0 234,0-4 234,-1 2 250,0-4 250,0-1 250,1 1 266,-1 0 266,1 0 266,-1-4 266,-4-4 266,9 8 281,-9-8 281,6 6 281,-6-6 281,0 0 297,0 0 297,0 0 297,0 0 297,0 0 313,20-18 313,-18 8 313,3 2 313,-1-10 328,2 1 328,-3-1 328,2-2 328,1 5 344,-4-3 344,2 0 344,-2 2 344,5 3 359,-2-4 359,-3 4 359,0 1 359,0 2 359,0 0 375,3 2 375,-3-2 375,2 3 375,-4 7 391,4-15 391,-2 8 391,-2 7 406,6-12 406,-4 8 406,-2 4 406,2-8 406,-2 8 422,0 0 422,4-9 422,-4 9 422,0 0 438,0 0 438,2-10 438,-2 10 438,0 0 453,0 0 453,0 0 453,0 0 453,0 0 469,0 0 469,0 0 469,0 0 469,0 0 469,0 0 484,0 0 484,-20 23 484,14-15 500,-3 10 500,0-4 500,-2 1 500,3 1 516,-1 0 516,0 0 516,2 2 516,-1-1 516,0-1 531,2 0 531,0 0 531,0-1 547,1 1 547,1-4 547,2 0 547,-1-4 563,1 2 563,0-3 563,2-7 563,-3 14 563,1-6 578,2 0 578,0-8 578,-2 10 578,2-10 594,-2 10 594,2-10 594,-2 8 594,2-8 609,0 0 609,0 10 609,0-10 609,0 0 625,0 0 625,0 0 625,-2 7 625,2-7 625,0 0 641,0 0 641,0 0 641,0 0 656,0 0 656,0 0 656,0 0 656,0 0 672,0 0 672,0 0 672,0 0 672,0 0 672,0 0 688,0 0 688,0 0 688,0 0 688,0 0 703,0 0 703,0 0 703,0 0 703,0 0 719,0 0 719,0 0 719,0 0 719</inkml:trace>
  <inkml:trace contextRef="#ctx0" brushRef="#br0">32468 6666 0,'-12'-3'16,"12"3"16,0 0 16,0 0 16,0 0 16,0 0 31,-7-6 31,7 6 31,0 0 31,0 0 47,0 0 47,-9-4 47,9 4 47,0 0 62,0 0 62,-5-4 62,5 4 62,0 0 78,0 0 78,-8-6 78,8 6 78,0 0 94,-6-4 94,6 4 94,-8-6 94,8 6 109,-8-4 109,8 4 109,-4-8 109,4 8 125,-11-8 125,7 4 125,4 4 125,-16-10 141,7 5 141,-4-1 141,-4-2 141,1 0 156,1 0 156,-3 2 156,-1-2 156,1 4 172,-2-3 172,3 1 172,-1-1 172,-1 4 172,1-3 187,0 0 187,-3 2 187,3 0 187,-1 0 203,3 0 203,-4 2 203,3 0 219,-1 0 219,1 0 219,-3 0 219,2 2 219,-1-4 234,1 2 234,1 0 234,1 2 234,16 0 250,-33 0 250,17 0 250,-5 0 250,1 2 266,3 0 266,-1 2 266,-1-4 266</inkml:trace>
  <inkml:trace contextRef="#ctx0" brushRef="#br0">29908 9707 0,'-5'-8'0,"5"8"16,-2-8 16,2 8 16,0 0 16,-4-8 31,4 8 31,0 0 31,0 0 31,0 0 47,0 0 47,-6-8 47,6 8 47,0 0 63,0 0 63,-12 20 63,8-4 63,-3-3 78,3 3 78,-3 0 78,5-2 78,-2 2 94,1-4 94,3-1 94,-2-1 94,2 0 94,0-2 110,0 0 110,0-8 110,0 16 125,0-11 125,0-5 125,2 10 125,-2-10 125,7 5 141,-7-5 141,9 3 141,-9-3 141,0 0 156,24-8 156,-15 5 156,6-7 156,-1-2 172,0 0 172,0-2 172,-1 0 172,-3 1 188,2-3 188,-3 2 188,-1 0 188,-4 2 203,4 2 203,-6 2 203,0-2 203,0 3 219,0 1 219,0 0 219,0 0 219,-2 6 235,5-10 235,-5 10 235,2-8 235,-2 8 250,0 0 250,0 0 250,0 0 250,0 0 250,0 0 266,0 0 266,0 0 266,0 0 266,0 0 281,13 22 281,-10-14 281,-1 0 281,2 0 297,-2 1 297,4-1 297,-1 0 297,0 0 313,1 0 313,1 0 313,-3-2 328,4 0 328,0 0 328,0-1 328,-2 0 328,-1 0 344,6 0 344,-11-5 344,15 3 344,-15-3 360,14 4 360,-14-4 360,15 0 360,-15 0 375,0 0 375,24-5 375,-16 3 375,-8 2 391,9-6 391,-2 2 391,-7 4 391,9-8 391,-5 4 406,-4 4 406,8-10 406,-8 10 406,6-8 422,-6 8 422,6-8 422,-2 0 438,-4 8 438,2-9 438,-2 9 438,3-8 438,-3-1 453,0 9 453,0-15 453,0 11 453,0 4 469,-3-12 469,3 4 469,-2 2 469,-2 0 485,0-1 485,2-1 485,2 8 485,-8-10 500,4 4 500,0 0 500,4 6 500,-4-8 516,2 4 516,2 4 516,-9-10 516,4 6 531,5 4 531,-7-8 531,7 8 531,-6-6 547,6 6 547,-4-4 547,4 4 547,0 0 547,-6-8 563,6 8 563,0 0 563,-6-3 563,6 3 578,0 0 578,-4-7 578,4 7 594,0 0 594,0 0 594,0 0 594,0 0 594,0 0 610,0 0 610,0 0 610,0 0 610,0 0 625,0 0 625,0 0 625,0 0 625</inkml:trace>
  <inkml:trace contextRef="#ctx0" brushRef="#br0">30359 9640 0,'0'0'15,"0"0"15,0 0 15,0 0 15,0 0 31,0 0 31,0 0 31,9 6 31,-9-6 47,0 0 47,8 3 47,-8-3 47,18 0 62,-18 0 62,22 3 62,-5-1 62,1 0 78,-1-2 78,1 1 78,-5 1 78,1 1 93,-14-3 93,19 2 93,-19-2 93,18 1 109,-12 3 109,-6-4 109,16 2 109,-12 2 125,-4-4 125,9 4 125,-9-4 125,0 0 140</inkml:trace>
  <inkml:trace contextRef="#ctx0" brushRef="#br0">30472 9776 0,'0'0'15,"0"0"15,0 0 15,0 0 15,0 0 31,0 0 31,0 0 31,0 0 31,0 0 31,29 8 47,-29-8 47,18 0 47,-5 0 62,-13 0 62,28 2 62,-8-2 62,-5 0 62,1 0 78,2 0 78,-5 0 78,-3 0 78,-10 0 93,20 0 93</inkml:trace>
  <inkml:trace contextRef="#ctx0" brushRef="#br0">30992 9512 0,'0'0'15,"2"-8"15,-2 8 15,0 0 15,2-8 31,-2 8 31,0 0 31,0 0 31,0 0 31,0 0 46,0 0 46,0 0 46,0 0 62,7 33 62,-5-13 62,1-2 62,1 12 78,-2-1 78,-2-6 78,0-1 78,-2 10 78,2-9 93,0-3 93,0-4 93,2 2 93,-2 0 109,-2-3 109,2-3 109,0-2 109,0 0 125,0-10 125,0 14 125,0-8 125,0-6 140,0 0 140,-2 11 140,2-11 140,0 0 156,0 0 156,0 0 156,0 0 156,0 0 171,0 0 171,0 0 171,0 0 171,8-37 187,-1 19 187,0-9 187,-1-5 187,1 2 187,1 3 203,-1-3 203,0 9 203,-1 1 218,1 4 218,-1 0 218,3 1 218,-2 0 218,1 5 234,1-3 234,0 3 234,-2 2 234,1 0 250,-4 2 250,4 3 250,-8 3 250,14-7 265,-5 7 265,-9 0 265,0 0 265,0 0 281,28 8 281,-23-4 281,2 2 281,-3 0 296,-4-6 296,7 14 296,-5-8 296,-2 2 312,0-8 312,-2 16 312,2-11 312,-5 4 328,1-4 328,0 3 328,-3-2 328,0 0 343,1 0 343,6-6 343,-13 8 343,6-4 359,-2 0 359,9-4 359,-10 6 359,5-2 375,5-4 375,-7 3 375,7-3 375,0 0 375,-10 5 390,10-5 390,0 0 390,0 0 390,-9 5 406,9-5 406,0 0 406,-7 5 406,7-5 421,0 0 421,0 10 421,0-10 421,0 0 437,3 13 437,1-5 437,-2 2 437,0-2 453,3 0 453,-1 0 453,0 2 453,-2-5 453,5 3 468,-2 0 468,-1-2 468,0 0 484,0 2 484,3-4 484,-7-4 484,11 10 484,-4-5 500,-3 0 500,-4-5 500,0 0 500</inkml:trace>
  <inkml:trace contextRef="#ctx0" brushRef="#br0">31337 9746 0,'0'0'0,"6"-6"16,-6 6 16,0 0 16,0 0 16,0 0 31,0 0 31,0 0 31,10 22 31,-7-14 31,-1 8 47,-2-1 47,0 1 47,0 2 47,2-2 62,-2 2 62,2-3 62,-2 1 62,2 0 78,0-1 78,-2-3 78,-2 1 78,4-6 94,-2 3 94,0-10 94,0 14 94,0-14 109,0 12 109</inkml:trace>
  <inkml:trace contextRef="#ctx0" brushRef="#br0">31513 9590 0,'0'0'0,"0"0"0,10 24 0,-8-16 15,0 2 15,0-2 15,4 8 15,1-1 31,-5-3 31,4-2 31,-1 2 31,0 2 46,-1-1 46,0-3 46,0-2 46,-1 0 62,1-2 62,-2 2 62,5-2 62,-7-6 62,4 13 78,-1-8 78,-3-5 78,6 10 93,-6-10 93,6 5 93,-6-5 93,8 5 109,-8-5 109,0 0 109,12 0 109,-12 0 109,0 0 125,18-10 125,-13 3 125,7-6 125,-3-3 140,-2 2 140,2-3 140,-3-1 140,2 0 156,0-2 156,5-4 156,-3 1 156,-3 7 171,-2 2 171,-1 0 171,2 1 171,-1-1 187,-1 4 187,1 2 187,-1 0 187,-4 2 203,0 6 203,2-11 203,-2 11 203,3-8 218,-3 8 218,2-9 218,-2 9 218,0 0 234,2-8 234,-2 8 234,0 0 234,0 0 250,0 0 250,0 0 250,0 0 250,0 0 265,0 0 265,-4 34 265,1-16 265,-1 0 265,-1-1 281,-1 3 281,1 8 281,-5-4 281,3-5 296,0-1 296,3 0 296,0 0 296,-3-1 312,3-1 312,-3 2 312,4-2 312,-1-5 328,2 1 328,0-4 328,2 0 328,0-8 343,0 10 343</inkml:trace>
  <inkml:trace contextRef="#ctx0" brushRef="#br0">31787 9821 0,'12'8'16,"-8"0"16,-4-8 16,4 16 16,-2 0 31,-2 1 31,2 1 31,-2 0 31,3 0 47,-3 13 47,-3-7 47,3-3 47,0-3 47,-2 12 63,2-6 63,-2-7 63,4-1 78,-4-4 78,2 0 78</inkml:trace>
  <inkml:trace contextRef="#ctx0" brushRef="#br0">32012 9669 0,'0'0'0,"0"0"0,0 0 0,0 0 0,0 0 15,0 0 15,0 0 15,0 0 15,0 0 31,0 0 31,0 0 31,0 0 31,34 6 46,-23-4 46,6-2 46,-1 0 46,2 0 62,-4 2 62,4-2 62,6 2 78,-13-2 78,-11 0 78,17 0 78,-7 0 93,-10 0 93,15 2 93,-15-2 93,0 0 93,10 0 109,-10 0 109,0 0 109,0 0 109</inkml:trace>
  <inkml:trace contextRef="#ctx0" brushRef="#br0">32204 9594 0,'-4'-5'0,"4"5"0,0 0 0,0 0 0,0 0 16,0 0 16,0 0 16,-8 21 16,8-21 32,0 24 32,-2-9 32,2 0 32,-2 0 47,0 1 47,2 2 47,0-5 47,-2 3 47,2 0 63,0-6 63,2 2 63,0-3 63,0 0 78,2-1 78,2-1 78,-6-7 78,4 8 94</inkml:trace>
  <inkml:trace contextRef="#ctx0" brushRef="#br0">32478 9435 0,'0'0'16,"0"0"16,0 0 16,0 0 16,0 0 31,0 0 31,0 0 31,6 31 31,-4-13 47,-2 0 47,2-1 47,-2 1 47,2 2 63,-2 0 63,3-3 63,-3 3 63,0-2 78,2-1 78,0-2 78,-2 2 78,0-5 94,0 0 94,0-3 94,0-1 94,0-8 94,0 12 109,0-12 109,2 10 109,-2-10 109,0 8 125,0-8 125,0 0 125,0 0 125,0 0 141,0 0 141,0 0 141,0 0 141,26-20 156,-17 5 156,0 1 156,0-4 156,4-8 172,-2-1 172,0 5 172,-5 4 172,4 1 188,-4 1 188,0 2 188,1 2 188,-3 2 203,1 2 203,-1 0 203,-4 8 203,5-10 203,-5 10 219,4-7 219,-4 7 219,0 0 219,0 0 234,0 0 234,0 0 234,0 0 234,0 0 250,0 0 250,0 0 250,-11 27 250,4-19 266,3 0 266,-3 2 266,-1 2 281,-2 0 281,2 0 281,-1-4 281,3 2 281,2-3 297,-1-1 297,0 2 297,1 0 297,2 0 313,2-8 313,-2 15 313,0-5 313,2-4 328,0-6 328,2 16 328,2-10 328,2 2 344,-1 0 344,2 0 344,1-2 344,-1 1 359,1 0 359,8 1 359,-5-1 359,-2-1 359,2 0 375,-3 0 375,4-2 375,-12-4 375,17 4 391,-17-4 391,18 0 391</inkml:trace>
  <inkml:trace contextRef="#ctx0" brushRef="#br0">32781 9669 0,'25'10'0,"-21"-4"0,-4-6 15,5 16 15,-5-8 15,0 0 31,-3 1 31,3 7 31,-2-4 31,0-2 47,0 0 47,0-2 47,2-8 47,-3 14 47,1-9 62,2-5 62,0 10 62,0-10 62,0 0 78,0 10 78,0-10 78,0 0 78,0 0 93,5 8 93,-5-8 93,0 0 93,0 0 109,0 0 109,26-6 109,-26 6 109,18-12 125,-5 2 125</inkml:trace>
  <inkml:trace contextRef="#ctx0" brushRef="#br0">32975 9470 0,'2'-8'0,"0"0"0,-2 8 16,2-12 16,-2 12 16,2-10 16,-2 10 16,2-5 31,-2 5 31,0 0 31,0 0 31,0-8 47,0 8 47,0 0 47,0 0 47,0 0 63,0 0 63,0 0 63,0 0 63,0 0 78,3 37 78,-6-19 78,3 0 78,0-3 94,3 5 94,-3-2 94,0 2 94,0-3 110,2 3 110,2 0 110,-2-2 110,0-2 125,1-1 125,-1-1 125,1-4 125,1 0 141,-4-1 141,2 1 141,0-3 141,-2-7 141,4 13 156,-2-9 156,-2-4 156,7 8 156,-7-8 172,0 0 172,0 0 172,0 0 172,0 0 188,24-14 188,-20 6 188,6-7 203,-6-1 203,2-2 203,1 0 203,-1 0 203,1 3 219,-2-1 219,1 2 219,0 4 219,-1-2 235,-3 7 235,3-3 235,-3 1 235,-2 7 250,4-9 250,-4 9 250,0 0 250,5-6 266,-5 6 266,0 0 266,0 0 266,0 0 281,0 0 281,6 22 281,-8-14 281,0 7 281,0 3 297,-5-4 297,5 2 297,-9 1 297,4 0 313,3-2 313,-2 1 313,1-2 313,-2-2 328,7-3 328,-4-1 328,2 0 328,2-8 344,-5 10 344,5-10 344,-2 8 344,2-8 360,0 0 360,0 0 360,0 0 360,0 0 375,0 0 375</inkml:trace>
  <inkml:trace contextRef="#ctx0" brushRef="#br0">33155 9714 0,'12'-9'0,"1"-3"0,-3 2 0,-2 2 0,-2 4 15,1-3 15,-7 7 15,9-8 31,-9 8 31,9-7 31,-9 7 31,4-3 47,-4 3 47,0 0 47,0 0 47,0 0 47,0 0 62,0 0 62,0 0 62,4 23 62,-6-15 78,2 2 78,0-2 78,0 2 78,0-10 94,0 17 94,-2-7 94,2-2 94,0 0 109,2 0 109,-2-8 109,6 16 109,-3-12 125,-3-4 125,7 10 125,-3-5 125,-4-5 140,13 7 140,-4-6 140,-9-1 140,13 7 156,-7-6 156,-6-1 156,14 2 156,-14-2 156</inkml:trace>
  <inkml:trace contextRef="#ctx0" brushRef="#br0">31509 10676 0,'-9'7'0,"9"-7"16,-2 6 16,2-6 16,0 0 16,-2 10 16,2-10 31,0 0 31,0 0 31,4 10 47,-4-10 47,9 6 47,-9-6 47,14 6 63,-6-2 63,-8-4 63,19 1 63,-1 2 63,-2-3 78,3 0 78,-19 0 78,37-3 78,-21 2 94,-5-3 94,2 0 94,-13 4 94,19-6 109,-11 0 109,-2-2 109,0 0 109,1-5 125,-3-2 125,-2-2 125,0 1 125,1 0 141,-1 0 141,-4 4 141,-1 3 141,3 9 156,-4-16 156,0 10 156,4 6 156,-2-9 172,2 9 172,0 0 172,-7-10 172,7 10 188,0 0 188,0 0 188,0 0 188,0 0 203,0 0 203,0 0 203,0 0 203,-8 31 219,8-21 219,0-1 219,4 8 219,-6-4 219,6 5 234,0-4 234,-1 1 234,1-3 234,-4 1 250,4-4 250,-2 1 250,3 0 250,-5-10 266,7 14 266,-5-8 266,-2-6 266</inkml:trace>
  <inkml:trace contextRef="#ctx0" brushRef="#br0">31987 10711 0,'0'0'0,"8"-6"0,-8 6 16,0 0 16,0 0 16,7-6 16,-7 6 16,0 0 32,6-4 32,-6 4 32,0 0 32,20-4 47,-20 4 47,18-2 47,-1 0 47,3 1 63,-1-2 63,1 1 63,3 0 63,9 1 79,-7-1 79,-4-1 79,-3 3 79,-3-2 94,-2 0 94,-13 2 94,19 0 94,-19 0 110,16-1 110,-16 1 110,0 0 110,15-2 125,-15 2 125,0 0 125,0 0 125,14-2 125,-14 2 141,0 0 141,8-3 141,-8 3 141,0 0 157,14-3 157,-14 3 157,17-4 172,-5 0 172,5 0 172,1 0 172,-2 0 172,-2-2 188,3 2 188,-1 2 188,-1 0 188,-4 0 204,-11 2 204,22-2 204,-16 0 204,-6 2 219,0 0 219,18-2 219,-18 2 219,0 0 235,11-2 235,-11 2 235,0 0 235,0 0 250,0 0 250,9-3 250,-9 3 250</inkml:trace>
  <inkml:trace contextRef="#ctx0" brushRef="#br0">32732 10429 0,'2'-12'16,"0"2"16,0 0 16,0 0 16,-2 2 31,4 1 31,-4 7 31,2-12 31,-2 12 47,0 0 47,3-8 47,-3 8 47,0 0 47,0 0 63,0-8 63,0 8 63,0 0 63,0 0 78,0 0 78,0 0 78,0 0 78,-3 33 94,-3-15 94,4 0 94,-2 11 94,-1 1 109,-1-2 109,3 3 109,1-9 109,0 8 125,-2-9 125,1-3 125,1-4 125,2 0 141,-2-4 141,2-1 141,0 0 141,0-9 156,2 11 156,-2-11 156,5 10 156,-5-10 172,0 0 172,4 8 172,-4-8 172,0 0 188,0 0 188,0 0 188,0 0 188,22-21 203,-11 8 203,-4-4 203,6-9 203,1-2 203,-2 1 219,-3-3 219,2 3 219,-2 5 219,-1 2 234,-4 4 234,3 5 234,-2-3 234,3 2 250,-3 4 250,-1 0 250,-2 2 250,-2 6 266,6-12 266,-6 12 266,6-5 266,-6 5 281,0 0 281,4-7 281,-4 7 281,0 0 297,0 0 297,0 0 297,0 0 297,0 0 313,0 0 313,0 0 313,0 0 313,0 0 328,-22 22 328,15-18 328,7-4 328,-13 8 328,8-2 344,5-6 344,-10 6 344,10-6 344,-9 6 359,9-6 359,-7 8 359,5-1 359,2-7 375,-7 13 375,5-6 375,2 1 375,-2 0 391,2-8 391,0 18 391,2-8 391,-2 0 406,5 3 406,-1 1 406,0-2 406,-1-2 422,1 0 422,1-3 422,-1 2 422,-2-1 438,2-3 438,-2 3 438,3 0 438,0 0 453,-3-2 453,2 2 453,0-2 453,-4-6 469,7 11 469</inkml:trace>
  <inkml:trace contextRef="#ctx0" brushRef="#br0">32998 10646 0,'0'0'0,"0"0"0,0 0 0,0 0 0,14 15 16,-14-7 16,0 2 16,2 0 16,-4 6 31,2-2 31,0 3 31,0-2 31,-2 2 47,-2-5 47,1-2 47,1-2 47,-1 0 63,3-8 63,-2 14 63,2-14 63,0 8 78,0-8 78,0 0 78,0 0 78,0 0 94,0 0 94,0 0 94,0 0 94,0 0 109,0 0 109,10-28 109,-4 10 109,-2-2 125,3-6 125,2-3 125,2 1 125,-5 7 125,-2-1 141,8-5 141,-2 7 141,-3 0 156</inkml:trace>
  <inkml:trace contextRef="#ctx0" brushRef="#br0">33176 10384 0,'0'0'0,"9"31"15,-9-17 15,2 4 15,-2-1 15,0 3 31,0 0 31,-2-2 31,4 1 31,-2-1 46,0 2 46,0-5 46,0 3 46,5-4 62,-5-2 62,0-2 62,4 0 62,-2-2 78,-2-1 78,2-1 78,-2-6 78,4 10 93,-4-10 93,7 8 93,-7-8 93,0 0 109,9 2 109,-9-2 109,0 0 109,0 0 125,21-16 125,-15 9 125,2-8 125,1-2 125,-3-1 140,3 3 140,2-15 140,2 4 140,-4 5 156,-2 3 156,3 2 156,-3 4 156,2 0 171,-5 0 171,3 0 171,-1 4 171,-2-1 187,-2 3 187,4 0 187,-6 6 187,6-10 203,-6 10 203,2-8 203,-2 8 203,0 0 218,0 0 218,0 0 218,0 0 218,0 0 234,0 0 234,0 0 234,0 0 234,0 0 250,-16 28 250,14-19 250,-4 6 250,-3-2 265,1 5 265,-2-2 265,4-1 265,-2 0 281,1 0 281,-2-1 281,0 2 281,5-6 281,0 0 296,-1-3 296</inkml:trace>
  <inkml:trace contextRef="#ctx0" brushRef="#br0">33433 10656 0,'2'5'16,"2"3"16,-4 1 16,2 8 16,0-1 31,1 4 31,-3-3 31,2 3 47,-2-2 47,0 2 47,0-3 47,-2 1 47,-1-2 63,3-4 63,0-3 63,-2 1 63,2-10 78,0 12 78,0-12 78,0 0 78,0 8 94,0-8 94,0 0 94,0 0 94,0 0 110,0 0 110,11-33 110,-5 15 110,-4-2 125,6-9 125,0-3 125,-1-1 125,4-1 141,-7 3 141,1-5 141,3 6 141,-4 1 156</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31472 4572 0,'4'-7'16,"-4"7"16,2-7 16,-2 7 16,5-8 32,-5 8 32,4-10 32,1 4 32,-3 0 47,-2 6 47,4-10 47,-4 7 47,0 3 63,5-8 63,-5 8 63,2-7 63,-2 7 63,0 0 78,4-5 78,-4 5 78,0 0 78,0 0 94,2-6 94,-2 6 94,0 0 110,0 0 110,0 0 110,0 0 110,0 0 110,0 0 125,0 0 125,0 0 125,0 0 125,-43 9 141,25-2 141,-1-4 141,-1 4 141,-11 0 157,-2-1 157,0 2 157,1 0 157,1-2 172,-4 2 172,-1-1 172,-1 0 172,-2 1 188,2-3 188,-3 3 188,-2-2 188,3 2 203,-5 0 203,0-2 203,-21 5 203,12-3 219,8-1 219,-2 0 219,4-1 219,-21 4 219,13 0 235,10-4 235,-1 0 235,3 2 235,2-4 250,0 4 250,-1-1 250,5-2 250,-2 0 266,4-1 266,3 2 266,9-2 266,-1 0 282,2 0 282,1 0 282,-1 0 282,1 0 297,-1-2 297,1 2 297,-1 0 297,0-2 313,-1 0 313,3 2 313,-1 2 313,-1-4 328,3 1 328,-1 2 328,6-3 328,1-1 328,9-1 344,-18 2 344,10 0 344,8-2 360,-18 5 360,12-5 360,6 0 360,0 0 375,-16 3 375,16-3 375,0 0 375,-11 4 375,11-4 391,0 0 391,-10 6 391,10-6 391,-8 6 407,2 0 407,6-6 407,-9 10 407,3-2 422,2-1 422,0 1 422,-4 6 422,4-2 438,-2 2 438,-1 2 438,3 3 438,-1 1 453,-2 12 453,1 1 453,2 1 453,-3 5 469,3 1 469,-3 21 469,0-14 469,3 15 485,2-15 485,-2 12 485,0-10 485,1-7 500,3-1 500,-3-3 500,1 3 500,0-2 516,-2-1 516,0-1 516,2 1 516,-3-3 532,3 1 532,2 0 532,-4-3 532,4 3 532,-2-5 547,-1 3 547,-2-3 547,3 1 563,-2-5 563,0 5 563,0-1 563,2-1 563,-1-4 578,-1 3 578,-1 3 578,1-5 578,-1 3 594,1 0 594,-2 3 594,4-3 594,-3-1 610,0-3 610,3-4 610,-2-6 610,0 1 625,-1 1 625,3-2 625,-2 1 625,2-2 641,-3 0 641,0-1 641,1-2 641,2-3 641,-2 8 657,0-6 657,1 1 657,1-2 657,0 0 672,0 0 672,-1-5 672,1 5 688,2-2 688,-4 1 688,4-9 688,-5 13 688,5-7 703,0-6 703,-2 10 703,2-10 703,0 8 719,0-8 719,0 0 719,0 10 719,0-10 735,0 0 735,2 8 735,-2-8 735,0 0 750,16 7 750,-12-4 750,-4-3 750,17 7 766,1-3 766,-3 2 766,5-2 766,0 0 782,-1 0 782,14 2 782,0 0 782,1-2 797,-1 2 797,2-5 797,-1 4 797,1-2 813,0 2 813,4-2 813,-3-1 813,1 0 813,5-4 828,-3 4 828,7-2 828,-4 2 828,2-4 844,-3 2 844,6 0 844,-4 0 844,-2 2 860,4 1 860,-2-2 860,2-1 860,-2 2 875,0 0 875,-3-2 875,4 2 875,-5 2 891,3-2 891,2 2 891,-3-2 891,3-2 907,0 2 907,0 2 907,-3-2 907,6 2 922,-6-2 922,3 0 922,0 0 922,-3 1 938,0 2 938,2-1 938,-4-3 938,-2 2 953,-2 1 953,-1-1 953,-4 2 953,3-2 953,-10-1 969,0 0 969,-5-2 969,-1 4 969,-2-4 985,0 0 985,-15 0 985,20 2 985,-20-2 1000,20 0 1000,-20 0 1000,15-2 1000,-15 2 1016,18-4 1016,-11 0 1016,-7 4 1016,14-3 1032,-4-2 1032,-4 2 1032,9-5 1032,-1 2 1047,-8-2 1047,3 2 1047,-3 0 1047,3 0 1063,-2-2 1063,-1 2 1063,0 0 1063,0-1 1078,0-1 1078,-2 0 1078,5-6 1078,-3 2 1078,-2 2 1094,4-5 1094,-4 0 1094,-2-2 1110,2-1 1110,-2 3 1110,-2-5 1110,9-8 1110,-4-4 1125,-1 3 1125,1-1 1125,-3-1 1125,2 1 1141,-4-4 1141,4-1 1141,-2 2 1141,-4-1 1157,2 1 1157,0-1 1157,-4 1 1157,4-2 1172,-2 2 1172,0 0 1172,-5 1 1172,3 0 1188,-1 3 1188,-1-3 1188,-1 3 1188,3-3 1203,-4 3 1203,-2-1 1203,4 2 1203,1 3 1219,-1-3 1219,0 1 1219,3 3 1219,-2-6 1235,1 5 1235,0 3 1235,2 2 1235,-2-8 1235,1-3 1250,-1 7 1250,2-6 1250,-1 1 1266,-1 0 1266,4 5 1266,0 0 1266,0-3 1266,0-3 1282,0 4 1282,-2 6 1282,6-9 1282,-4 8 1297,2 1 1297,-4 0 1297,4 2 1297,-2-2 1313,-2-9 1313,4 7 1313,-2 4 1313,5 3 1328,-5-5 1328,0 8 1328,2-6 1328,-2 5 1328,2-4 1344,1 4 1344,-1-3 1344,-4 4 1360,4 1 1360,-2 1 1360,-2 0 1360,2 0 1375,0 0 1375,0 0 1375,0 0 1375,0 10 1375,-3-18 1391,6 11 1391,-6-3 1391,3 0 1391,0 2 1407,0 8 1407,-2-18 1407,0 9 1407,2-1 1422,-2 2 1422,2 8 1422,-3-18 1422,6 10 1438,-3-2 1438,-3 2 1438,3 8 1438,3-15 1453,-6 7 1453,3 8 1453,0-17 1453,0 10 1469,0 7 1469,-2-12 1469,0 4 1469,2 8 1485,-2-10 1485,-1 4 1485,3 6 1485,-2-7 1500,2 7 1500,-4-10 1500,4 10 1500,-2-8 1516,2 8 1516,-4-8 1516,4 8 1516,-5-12 1532,3 6 1532,-1 0 1532,-1 0 1532,2 0 1532,-2 1 1547,-1-3 1547,-1 3 1547,0-2 1563,0 2 1563,0-2 1563,-9-3 1563,6 2 1563,-2 4 1578,-2-4 1578,4 5 1578,-6-4 1578,1 4 1594,0-4 1594,0 4 1594,1-2 1594,0 2 1610,2 1 1610,-4-4 1610,-3 2 1610,5 0 1625,0 2 1625,2-2 1625,0 2 1625,0 0 1641,2-2 1641,9 4 1641,-14-4 1641,4 2 1641,10 2 1657,-17-6 1657,10 4 1657,7 2 1657,-11-4 1672,11 4 1672,-10-4 1672,10 4 1672,-8-2 1688,8 2 1688,0 0 1688,-8-3 1688,8 3 1703,0 0 1703,0 0 1703,-11-5 1703,11 5 1719,0 0 1719,0 0 1719,0 0 1719,-10-2 1735,10 2 1735,0 0 1735,0 0 1735,0 0 1750,0 0 1750,0 0 1750</inkml:trace>
  <inkml:trace contextRef="#ctx0" brushRef="#br0">31846 4232 0,'0'0'0,"0"0"0,0 0 0,0 0 15,0 0 15,0 0 15,0 0 15,0 0 31,0 0 31,0 0 31,0 0 31,0 0 47,0 0 47,0 0 47,0 0 47,0 0 62,0 0 62,0 0 62,0 0 62,0 0 78,0 0 78,0 0 78,0 0 78,0 0 94,-18-14 94,18 14 94,0 0 94,0 0 94,0 0 109,0 0 109,0 0 109,0-12 109,0 12 125,0 0 125,0 0 125,0 0 140,0 0 140,0 0 140,0 0 140,4-13 140,-4 13 156,0 0 156,0 0 156,0 0 156,0 0 172,0 0 172,0 0 172,0 0 172,0 0 187,0 0 187,0 0 187,19 18 187,-15-11 203,3 1 203,2 6 203,-1 0 203,1 2 203,2-3 219,-4 2 219,1 0 219,2 1 219,0 0 234,-1-3 234,2 2 234,-4 0 250,3-1 250,-1 2 250,2-3 250,-2 3 250,1-4 265,2 2 265,-1-4 265,-3 2 265,4-2 281,-6 0 281,0-5 281,1 1 281,-2 0 297,1 0 297,1-2 297,-5 0 297,-2-4 312,8 8 312,-8-8 312,8 4 312,-8-4 328,4 6 328,-4-6 328,6 3 328,-6-3 344,0 0 344,7 3 344,-7-3 344,0 0 359,0 0 359,0 0 359,0 0 359,15 0 359,-15 0 375,0 0 375,0 0 375,0 0 375,11-6 390,-11 6 390,0 0 390,6-6 390,-6 6 406,0 0 406,7-6 406,-7 6 406,5-8 422,-5 8 422,4-12 422,-2 8 422,3-4 437,-3 0 437,2 1 437,-2-3 437,0 2 453,2 0 453,2-2 453,-4 0 453,2-6 469,0 4 469,3-1 469,-3-1 469,0 0 484,3-2 484,-5 5 484,3-1 484,-5 2 484,4 0 500,-2 2 500,0-2 500,0 2 515,0 1 515,1-2 515,-1 1 515,-2 0 515,2 3 531,1-1 531,-3-2 531,4 2 531,-4 6 547,2-12 547,0 4 547,1 3 547,-3 5 562,2-10 562,-2 10 562,0-10 562,0 10 578,2-10 578,-2 10 578,2-6 578,-2 6 594,2-8 594,-2 8 594,2-8 594,-2 8 609,0 0 609,0-8 609,0 8 609,2-6 625,-2 6 625,2-8 625,-2 8 625,2-5 640,-2 5 640,4-8 640,-4 8 640,2-8 640,2 0 656,-2 2 656,0 0 656,-2 6 656,4-10 672,1 6 672,-5 4 672,4-6 672,-4 6 687,2-6 687,-2 6 687,4-6 687,-4 6 703,0 0 703,3-5 703,-3 5 703,0 0 719,0 0 719,0 0 719,0 0 719,0 0 734,0 0 734,0 0 734,0 0 734,17 13 750,-10-7 750</inkml:trace>
  <inkml:trace contextRef="#ctx0" brushRef="#br0">32458 4356 0,'0'0'0,"0"0"0,0 0 0,0 0 16,0 0 16,0 0 16,0 0 32,0 0 32,0 0 32,0 0 32,0 0 47,0 0 47,0 0 47,0 0 47,50-9 47,-33 7 63,3 0 63,-3 0 63,3-1 63,-2 2 79,-1 1 79,1-2 79,-3 2 79,-15 0 94,25 2 94,-25-2 94,17 0 94,-17 0 110,17 1 110,-10-1 110,-7 0 110,9 3 125,-9-3 125,0 0 125</inkml:trace>
  <inkml:trace contextRef="#ctx0" brushRef="#br0">32517 4515 0,'0'0'0,"15"3"0,-8-1 0,-7-2 16,31 6 16,-12-4 16,-1 0 16,3 0 31,-1 0 31,0 0 31,-3-2 31,-1 2 47,1 0 47,3-2 47,-2 2 47,-3-2 63,1-2 63,-4 0 63</inkml:trace>
  <inkml:trace contextRef="#ctx0" brushRef="#br0">33067 4171 0,'0'0'0,"2"-8"0,-2 8 0,0 0 0,0 0 16,0 0 16,0 0 16,0 0 16,0 0 31,0 0 31,0 0 31,6 38 31,-4-21 47,-2 3 47,0 0 47,0 0 47,-2 9 63,0 1 63,-2 1 63,2-1 63,0-6 78,0-5 78,-4 1 78,2-2 78,4 1 94,-2-1 94,-2-2 94,2 0 94,0-2 109,-1-2 109,1-3 109,0-1 109,2 0 125,0-8 125,-2 14 125,0-6 125,2-8 125,-3 8 141,3-8 141,-2 8 141,2-8 156,0 0 156,0 0 156,0 0 156,0 0 156,0 0 172,0 0 172,0 0 172,0 0 172,0 0 188,0-38 188,0 19 188,0 1 188,5-2 203,-5-7 203,2-3 203,4 6 203,-1 3 219,3-7 219,-6 4 219,3 2 219,0 3 234,-1 1 234,0-2 234,-2 2 234,3-2 234,-3 3 250,0-1 250,2 0 250,1 1 266,0-3 266,1 2 266,-2 2 266,0 0 281,3 3 281,0-1 281,2 2 281,-3 2 281,0 0 297,2 2 297,-2 3 297,-2-1 297,5 0 313,-9 6 313,13-8 313,-4 4 313,-9 4 328,15-8 328,-8 6 328,-7 2 328,15-2 344,-15 2 344,16 0 344,-16 0 344,0 0 359,19 4 359,-13 0 359,-6-4 359,12 8 375,-6-2 375,-2 0 375,-1 2 375,1-3 391,1 5 391,-3 6 391,0-2 391,0 2 406,-2 0 406,0-1 406,-2 1 406,0 2 422,0-2 422,-3 1 422,1-3 422,-3 4 438,1-2 438,-6-1 438,4-1 438,-3 2 438,0-2 453,-2-1 453,2 0 453,-2-1 469,2-5 469,-3 3 469,4 0 469,1-4 469,-2 0 484,2 0 484,3-4 484,6-2 484,-13 8 500,13-8 500,-12 4 500,12-4 500,-8 3 516,8-3 516,0 0 516,0 0 516,-9 5 531,9-5 531,0 0 531,0 0 531,0 0 547,0 0 547,0 0 547,0 0 547,0 0 547,0 0 563,0 0 563,0 0 563,0 0 563,13 13 578,-13-13 578,11 8 578,-4-6 578,2 4 594,-1-2 594,-2 2 594,-6-6 594,16 10 609,-9-6 609,1 0 609,8 4 609,-8 0 625,4-3 625,-4 2 625,-1-4 625,-1 1 641,-6-4 641,16 8 641,-7-4 641,-3 0 656,-6-4 656,11 4 656,-11-4 656,0 0 672,13 0 672,-13 0 672</inkml:trace>
  <inkml:trace contextRef="#ctx0" brushRef="#br0">33368 3731 0,'0'0'0,"0"0"0,-2-6 0,2 6 16,0 0 16,0 0 16,-6-5 16,6 5 31,0 0 31,0 0 31,0 0 31,0 0 47,0 0 47,0 0 47,0-13 47,0 13 62,0 0 62,0 0 62,0 0 62,2-9 62,-2 9 78,9-8 78,0 6 78,-9 2 94,13-10 94,-4 8 94,0-4 94,-9 6 94,20-4 109,-12 2 109,-8 2 109,13-6 109,-13 6 125,0 0 125,16 0 125,-16 0 125,0 0 141,0 0 141,0 0 141,0 0 141,15 6 156,-15-6 156,0 0 156,0 0 156,0 12 172,0-12 172,-5 12 172,5-12 172,-2 12 187,0-7 187,2-5 187,0 16 187,0-6 203,2-2 203,0 2 203,5 4 203,2 1 203,4-1 219,-5 0 219,8 2 219,-5-4 219,3 1 234,-2-1 234,-1 2 234,0-4 250,-4-4 250,1 2 250,-3 0 250,-1-4 250,-1 4 266,-3-8 266,6 10 266,-6-10 266,0 9 281,0-9 281,-9 6 281,9-6 281,-9 12 297,1-8 297,-1 0 297,0 2 297,-8-2 312,1 2 312,3-2 312,-2-2 312,4 1 328,-2-3 328,13 0 328,-22 2 328,22-2 344,-20 0 344,20 0 344,-19 0 344,19 0 359,-18-3 359,3-4 359,3 6 359</inkml:trace>
  <inkml:trace contextRef="#ctx0" brushRef="#br0">22435 5532 0,'0'0'0,"-10"0"0,10 0 16,0 0 16,0 0 16,0 0 16,-9 2 32,9-2 32,0 0 32,0 0 32,0 0 32,0 0 47,0 0 47,24 12 47,-13-10 47,-5 0 63,6 2 63,-4-2 63,3 0 63,-3 0 78,-8-2 78,21 4 78,-11-2 78,-3 0 94,4 0 94,-11-2 94,16 4 94,-10-4 110,-6 0 110,11 2 110,-11-2 110,0 0 125,16 0 125,-16 0 125,0 0 125,0 0 141,12-6 141,-12 6 141,9-4 141,-9 4 157,7-6 157,-7 6 157,7-6 157,-5 2 157,-2 4 172,4-8 172,-4 8 172,4-10 172,-4 10 188,2-5 188,-2 5 188,5-10 203,-5 10 203,2-8 203,-2 8 203,2-4 203,-2 4 219,5-8 219,-5 8 219,0 0 219,2-6 235,-2 6 235,0 0 235,4-8 235,-4 8 250,0 0 250,5-6 250,-5 6 250,4-4 266,-4 4 266,4-6 266,-4 6 266,0 0 282,4-5 282,-4 5 282,0 0 282,6-7 297,-6 7 297,0 0 297,0 0 297,0 0 313,0 0 313,0 0 313,0 0 313,0 0 313,0 0 328,-14-5 328,14 5 328,0 0 328,0 0 344,0 0 344,-22 3 344,22-3 360,0 0 360,-13 4 360,13-4 360,-6 5 360,6-5 375,-5 3 375,5-3 375,-2 8 375,2-8 391,5 12 391,-1-4 391,2 0 391,7 3 407,1 4 407,0-4 407,2 3 407,6 8 422,-5-4 422,1-3 422,-3-1 422,1 0 438,-5 0 438,-1-1 438,2-1 438,-2 0 453,-1 0 453,-4-2 453,-1 0 453,1-2 469,-5 0 469,2 2 469,-4-3 469,-3 1 485,-1 6 485,-6 0 485,2-2 485,-4 0 485,-1-2 500,-1-3 500,2 1 500,-4-2 516,3 0 516,-3 0 516,1 0 516,1-4 516,1 2 532,-3-4 532,3 2 532,2-4 547,2 0 547,-3 0 547,6 0 547,-1 0 547,1-4 563,-8 0 563,3 0 563,4 0 563,0-2 578,3 3 578,-2-2 578,0 2 578,2-3 594,2 2 594,-1 0 594,1 0 594,-3 0 610,5 0 610,-5 0 610,7 6 610,-4-8 625,4 8 625,-2-8 625</inkml:trace>
  <inkml:trace contextRef="#ctx0" brushRef="#br0">23044 5548 0,'14'-6'0,"-8"4"0,3 0 15,-9 2 15,28-9 15,-10 2 15,-1 2 15,1 0 31,1 0 31,1 0 31,-2 0 31,4 3 47,-4-2 47,4 2 47,-3 0 47,-5 0 62,-2 2 62,0 2 62,-12-2 62,17 4 78,-11 0 78,-6-4 78,2 7 78</inkml:trace>
  <inkml:trace contextRef="#ctx0" brushRef="#br0">23044 5787 0,'25'0'0,"-25"0"0,0 0 0,37-6 16,-17 2 16,-5 2 16,3-2 16,-1 2 31,0 0 31,1 0 31,-3-2 31,3 0 47</inkml:trace>
  <inkml:trace contextRef="#ctx0" brushRef="#br0">22942 5495 0,'0'0'15,"0"0"15,0 0 15,0 0 15,0 0 15,0 0 31,0 0 31,0 0 31,-2-8 31,2 8 47,0 0 47,0 0 47,-7-6 47,7 6 62,0 0 62,-11-6 62,11 6 62,-11-4 78,3 0 78,8 4 78,-18-4 78,9 3 94,-2-2 94,11 3 94,-17-2 94,6 0 94,-7 2 109,2 0 109,-1 0 109,7 2 109,-4 3 125,3-4 125,2 1 125,0 0 125,3 4 140,-5-4 140,4 6 140,-1-4 140,1 2 156</inkml:trace>
  <inkml:trace contextRef="#ctx0" brushRef="#br0">23877 5355 0,'0'0'0,"0"0"16,0 0 16,-2-10 16,2 10 32,0 0 32,0 0 32,0 0 32,-3-6 47,3 6 47,0 0 47,0 0 47,0 0 47,0 0 63,3-8 63,-3 8 63,0 0 63,2-6 79,-2 6 79,0 0 79,0 0 79,4-5 94,-4 5 94,0 0 94,0 0 94,0 0 110,0 0 110,0 0 110,-11-9 110,11 9 125,0 0 125,-37 4 125,21 1 125,0-2 141,-5 3 141,9-2 141,0 2 141,2-2 157,-1 2 157,4-4 157,0 4 157,3-3 157,4-3 172,-6 9 172,6-3 172,0-6 188,0 7 188,0-7 188,6 14 188,-4-8 204,2 0 204,1 0 204,0 0 204,-1 2 204,0-2 219,1 2 219,-3 0 219,0-1 235,0 1 235,-2 0 235,0 2 235,0 0 235,-2-1 250,0 6 250,-3 0 250,1 1 250,0-2 266,0 0 266,1-4 266,0 1 266,1-3 282,0 0 282,0 0 282,0 0 282,2 0 297,-2-1 297,2 0 297,0-7 297,0 13 313,0-6 313,0-7 313,2 11 313,-2-5 313,0-6 329,2 10 329,-2-10 329,2 8 329,-2-2 344,0-6 344,0 8 344,0-8 344,0 8 360,0-8 360,-2 8 360,2-8 360,-2 10 375,0-5 375,2-5 375,-4 12 375,4-12 391,-2 8 391,-1-4 391,3-4 391,-4 10 407,4-10 407,0 8 407,0-8 407,-5 8 422,5-8 422,0 8 422,0-8 422,5 5 438,-5-5 438,2 8 438,-2-8 438,7 6 454,-7-6 454,8 6 454,1-4 454,0 2 469,0-2 469,6 2 469,0-4 469,3 2 469,-1-4 485,5 2 485</inkml:trace>
  <inkml:trace contextRef="#ctx0" brushRef="#br0">24285 5337 0,'0'0'15,"2"-8"15,-2 8 15,2-6 15,-2 6 15,2-6 31,-2 6 31,2-7 31,-2 7 31,3-7 47,-3 7 47,0 0 47,2-8 47,-2 8 62,2-7 62,-2 7 62,0 0 62,2-6 78,-2 6 78,0 0 78,0-8 78,0 8 93,0 0 93,0 0 93,0-8 93,0 8 109,0 0 109,0 0 109,4-6 109,-4 6 125,0 0 125,0-6 125,0 6 125,0 0 140,4-8 140,-4 8 140,2-8 140,-2 8 156,4-8 156,-4 8 156,2-7 156,-2 7 172,0-8 172,0 8 172,0 0 172,2-8 172,-2 8 187,0 0 187,0 0 187,2-6 187,-2 6 203,0 0 203,0 0 203,0 0 203,0 0 218,0 0 218,0 24 218,-2-14 218,0 5 234,0 1 234,2 0 234,-4 0 234,4 1 250,0-3 250,0 0 250,0-2 250,4-2 265,-4 2 265,2-4 265,0-1 265,0 1 281,-2 2 281,4-2 281,0 0 281,1 0 281,-1 0 297,5-3 297,-2 1 297,-3 3 297,4-4 312,-1 1 312,0-2 312,2 2 312,-3-4 328,-6-2 328,12 4 328,-12-4 328,10 2 343,-10-2 343,0 0 343,0 0 343,19-6 359,-11 2 359,-2-2 359,-2 0 359,3 0 375,0-2 375,-1-5 375,3 1 375,4-4 390,-8 0 390,1 0 390,0 1 390,-1 1 406,1-2 406,1 2 406,-2-2 406,-1 4 422,-2 2 422,0 1 422,-2-1 422,2 2 422,-2 8 437,2-16 437,-2 9 437,3-1 453,-3 8 453,0-12 453,0 12 453,0-10 453,0 10 468,2-8 468,-2 8 468,0 0 468,0-10 484,0 10 484,0 0 484,0 0 484,0-8 500,0 8 500,0 0 500,0 0 500,0 0 515,0 0 515,0 0 515,0 0 515,0 0 531,0 0 531,-2 26 531,-1-16 531,3 8 531,0 1 547,0-3 547,0 4 547,3-3 547,-1 3 562,-2-4 562,2 0 562,-2 2 562,2-3 578,-2 1 578,5 0 578,-5-1 578,2 0 593,-2-4 593,0-1 593,0 0 593,0 0 609,0-1 609,-2 6 609,-3-3 609,5-3 625,-4 1 625,2-2 625</inkml:trace>
  <inkml:trace contextRef="#ctx0" brushRef="#br0">24795 5422 0,'0'0'0,"0"0"0,10 10 16,-10-10 16,0 10 16,0-2 16,3-1 16,0 1 31,-3 0 31,0 0 31,0-2 31,0 2 47,-6 2 47,4-1 47,0-1 62,0 0 62,-2 0 62,-3 8 62,-1-4 62,-6 1 78,8-3 78,-5 0 78,2-2 78,0-2 94,5 0 94,-4 0 94,-2-2 94,2 0 109,-1-2 109,9-2 109</inkml:trace>
  <inkml:trace contextRef="#ctx0" brushRef="#br0">24862 5215 0,'8'8'16,"-2"-3"16,-2 3 16,9 6 16,-3 0 16,-2 0 32,1 0 32,2 1 32,-2-2 47,1 0 47,-1 1 47,0-1 47,0 2 47,-1-2 63,2-3 63,-4 2 63,5 0 63,-5-2 79,3 0 79,-2 0 79,-1-5 79,-2 3 94,1-2 94,0-2 94,-1 2 94,-4-6 110,4 6 110,-4-6 110,7 6 110,-7-6 125,0 0 125</inkml:trace>
  <inkml:trace contextRef="#ctx0" brushRef="#br0">25185 5266 0,'6'-12'0,"-3"2"16,-1 1 16,0 1 16,0-1 16,-2 9 31,2-11 31,-2 11 31,4-8 31,-4 8 47,3-8 47,-3 8 47,0 0 47,0 0 62,0-8 62,0 8 62,0 0 62,0 0 78,0 0 78,0 0 78,2-8 78,-2 8 94,0 0 94,0 0 94,0 0 94,0 0 94,9 18 109,-7-10 109,-2 4 109,0 2 125,0 1 125,0 1 125,0 0 125,-4-2 125,2 3 141,-3 1 141,3-2 141,-1 2 141,-3 0 156,2-3 156,-1 3 156,3-2 156,-2 2 172,0-5 172,-1 5 172,2-6 172,1 0 187,0-2 187,0 0 187,2-5 187,-2 2 203,2-7 203</inkml:trace>
  <inkml:trace contextRef="#ctx0" brushRef="#br0">25404 5033 0,'0'0'0,"0"0"0,0 0 16,0 0 16,0 0 16,0 0 31,0 0 31,0 0 31,0-7 31,0 7 31,0 0 47,0 0 47,0 0 47,0 0 47,0 0 63,0 0 63,0 0 63,-2-10 63,2 10 78,0 0 78,0 0 78,6-7 78,-6 7 94,7-5 94,-7 5 94,11-6 94,-7 2 110,5 0 110,-3 0 110,-6 4 110,12-2 125,-12 2 125,10-4 125,-10 4 125,0 0 141,11 0 141,-11 0 141,0 0 141,0 0 156,0 0 156,10 10 156,-10-4 156,0-6 156,0 13 172,0-4 172,0 0 172,-6 1 172,6-2 188,-2 2 188,2 0 188,0-2 188,0 2 203,0-2 203,2-1 203,4 7 203,-4-2 219,2 0 219,2-2 219,1 4 219,2-5 235,0 1 235,-3 0 235,2-2 235,-3-2 250,2 4 250,-1-5 250,-1 4 250,-1-1 266,2 1 266,-2-1 266,0 0 266,-2 0 281,2 2 281,-2 0 281,0 5 281,-2-3 281,2 0 297,-2-2 297,2 0 297,-2 0 313,3 0 313,-3 0 313,4 5 313,0-1 313,1 2 328,-1-3 328,3 4 328,-3-4 328,2 3 344,1-2 344,0-2 344,2 3 344,-5-5 360,0 2 360,0-2 360,2 0 360,-4-2 375,0-1 375,0 1 375,0 0 375,-2 1 391,0 0 391,0-1 391,-2 2 391,-4 3 406,-4 2 406,2-2 406,-8-1 406,1 0 422,-14 4 422,-1-4 422</inkml:trace>
  <inkml:trace contextRef="#ctx0" brushRef="#br0">25860 5370 0,'0'0'0,"0"0"15,2-7 15,-2 7 15,0 0 15,0 0 31,0 0 31,0 0 31,0 0 31,2-8 47,-2 8 47,0 0 47,0 0 47,0 0 62,0 0 62,9-8 62,-9 8 62,15-8 62,-8 4 78,3 0 78,8-2 78,-1 1 78,1 0 93,-1 0 93,1 2 93,0 1 93,-5 0 109,-13 2 109</inkml:trace>
  <inkml:trace contextRef="#ctx0" brushRef="#br0">25888 5502 0,'0'0'0,"37"-11"16,-20 5 16,14-6 16,0 2 16,-9 2 32,11-3 32,-3-1 32,-5 2 32,-5 0 47</inkml:trace>
  <inkml:trace contextRef="#ctx0" brushRef="#br0">26284 4994 0,'0'0'0,"0"0"15,5-6 15,-5 6 15,0 0 15,0 0 31,0 0 31,0 0 31,0 0 31,0 0 46,0 0 46,0 0 46,0 0 46,0 0 62,0 0 62,0 0 62,0 0 62,0 0 62,0 0 78,-42 12 78,42-12 78,-6 4 78,6-4 93,0 0 93,-9 12 93,9-12 109,0 0 109,0 11 109,0-11 109,4 10 109,3-4 125,-1 2 125,-2-2 125,4 0 125,-2 2 140,0-3 140,1 2 140,-3-2 140,-4-5 156,7 14 156,-2-6 156,-3 0 156,-2 0 171,0-8 171,-5 25 171,1-8 171,-1-4 187,3 1 187,0-4 187,-5 5 187,5-2 203,0-4 203,0 1 203,2-2 203,0-8 203,2 16 218,0-8 218,3 1 218,3 5 218,4 0 234,-4 0 234,3-2 234,-2 1 234,2-1 250,-5-2 250,4 0 250,-6 0 250,0-4 265,0 2 265,1 0 265,-5 0 265,0 2 281,2 0 281,-7 5 281,3 1 281,-2-2 296,0 1 296,0 2 296,-4-4 296,2-1 312,2 0 312,2-2 312,-1-2 312,1 0 328,2-8 328,0 15 328,5-7 328,-1 0 343,-2 0 343,6-2 343,0 1 343,2 6 359,1-4 359,3 1 359,-4-4 359,-3 2 375,0-2 375,-1 0 375,-1 0 375,1 0 375,-4 0 390,-2-6 390,2 9 390,0-4 390,-2-5 406,0 10 406,0-10 406,0 5 421,0-5 421,0 0 421,-2 10 421,2-10 421,0 0 437,0 8 437,0-8 437,0 0 437,0 8 453,0-8 453,0 0 453,0 0 453,4 8 468,-4-8 468,3 6 468,-3-6 468,0 0 484,0 0 484,9 7 484</inkml:trace>
  <inkml:trace contextRef="#ctx0" brushRef="#br0">26754 5124 0,'0'0'0,"6"-8"0,-6 8 0,0 0 16,0 0 16,2-8 16,-2 8 16,0 0 16,0 0 31,0 0 31,0 0 31,0 0 31,0 0 47,0 0 47,0 0 47,0 0 47,0 0 62,0 0 62,0 0 62,-22 18 62,18-10 78,-1-2 78,1 2 78,-2 5 78,-2 1 94,2 2 94,0-2 94,-1 4 94,3-3 109,-1 1 109,1 0 109,2-4 109,-1 4 109,3-3 125,-2-1 125,4-2 125,-2 0 125,3 0 141,-1 0 141,0-3 141,3 3 141,-3-2 156,9 6 156,-3 0 156,4 0 156,-4-4 172,1-5 172,-1 3 172,2 1 172,-4-6 187,3 3 187,0-2 187,-3-2 187,3 2 203,-9-4 203,18 2 203,-18-2 203,0 0 219</inkml:trace>
  <inkml:trace contextRef="#ctx0" brushRef="#br0">26959 5225 0,'0'0'0,"0"0"0,0 0 16,0 0 16,0-10 16,0 10 16,0 0 31,0 0 31,0 0 31,0 0 31,0 0 47,0 0 47,0 0 47,0 0 47,0 0 62,0 0 62,0 0 62,0 0 62,11 27 78,-6-19 78,-3 2 78,2-2 78,0 8 94,0-2 94,2-1 94,-4-1 94,4 2 109,-4-2 109,3-1 109,-3-1 109,0 0 125,2-2 125,-2 0 125,0 0 125,1 2 141,0-4 141,-1 4 141,-2-6 141</inkml:trace>
  <inkml:trace contextRef="#ctx0" brushRef="#br0">27204 5345 0,'2'8'0,"0"-2"0,-2-6 0,0 13 15,0-5 15,0-8 15,-2 16 15,0-10 15,-2 2 31,0 0 31,-1 0 31,-1 0 47,0 0 47,1-3 47,-2 1 47,3 3 62,-2-6 62,1 5 62,-2-6 62,7-2 62</inkml:trace>
  <inkml:trace contextRef="#ctx0" brushRef="#br0">27288 5142 0,'0'0'0,"8"-4"16,-8 4 16,0 0 16,0 0 16,0 0 31,0 0 31,16-2 31,-16 2 31,0 0 47,0 0 47,0 0 47,15 6 47,-15-6 47,9 4 63,-9-4 63,11 10 63,-7-6 63,-4-4 78,11 9 78,-6-5 78,1 2 78,-1 2 94,-1-2 94,2 2 94,-2-2 94,2 2 109,-2 0 109,0 2 109,-2-3 109,0 1 125,1 0 125,1 2 125,-2-2 125,-2 2 141,0-1 141,0 1 141,-2 0 141,2-2 156,-2 2 156,0 0 156,-1-2 156,3-8 172,-2 16 172,0-11 172,2-5 172,-2 12 188,2-12 188,-2 8 188,2-8 188,0 0 203,0 10 203,0-10 203,0 0 203,0 0 203,0 10 219,0-10 219,0 0 219,0 0 234,0 0 234,0 0 234,0 8 234,0-8 234,0 0 250,0 0 250,0 0 250,0 0 250,0 0 266,0 0 266,0 0 266,13 2 266,-13-2 281,0 0 281,0 0 281,0 0 281,0 0 297,0 0 297,0 0 297,0 0 297,26-8 313,-26 8 313,0 0 313,0 0 313,11-4 313,-11 4 328,0 0 328,0 0 328,0 0 328,13-4 344,-13 4 344,0 0 344,9-4 359,-9 4 359,0 0 359,10-4 359,-10 4 359,10-4 375,-10 4 375,15-4 375,-15 4 375,11-6 391,-11 6 391,7-2 391,-7 2 391,0 0 406,0 0 406,12-3 406,-12 3 406,0 0 422,10-5 422,-10 5 422,0 0 422,0 0 438,0 0 438,11-3 438,-11 3 438,0 0 453,0 0 453,0 0 453,0 0 453,10-4 469,-10 4 469,0 0 469,0 0 469,0 0 469,0 0 484,0 0 484,0 0 484,0 0 484,0 0 500,0 0 500,0 0 500,10-5 500,-10 5 516,0 0 516,0 0 516,0 0 516</inkml:trace>
  <inkml:trace contextRef="#ctx0" brushRef="#br0">27781 5305 0,'0'0'0,"4"10"16,-4-10 16,2 12 16,-2-6 16,0-6 16,-2 16 32,2-8 32,0-8 32,-4 13 47,4-5 47,-3-1 47,3-7 47,-2 11 47,-2-3 63,2-2 63,2-6 63,-7 10 63,7-10 79,-7 6 79</inkml:trace>
  <inkml:trace contextRef="#ctx0" brushRef="#br0">27833 5199 0,'0'0'0,"7"-6"0,-7 6 0,0 0 16,0 0 16,0 0 16,0 0 16,0 0 32,10-2 32,-10 2 32,0 0 32,12-2 47,-12 2 47,15-2 47,-15 2 47,16-4 63,-16 4 63,17-2 63,-17 2 63,15-2 63,-15 2 79,15 0 79,-15 0 79,14-2 79,-14 2 94,13-2 94,-13 2 94</inkml:trace>
  <inkml:trace contextRef="#ctx0" brushRef="#br0">28065 5114 0,'0'0'0,"0"0"15,0 0 15,0 0 15,0 0 15,0 0 31,0 0 31,0 0 31,0 0 31,0 0 47,0 0 47,12 16 47,-12-16 47,6 12 62,-4-6 62,2-1 62,-4-5 62,5 16 78,-5-10 78,4 0 78,1 4 78,-5-10 94,4 12 94,1-4 94,-3-2 94,0 0 94,-2-6 109,4 12 109,-2-7 109,-2-5 125,4 8 125,-4-8 125,3 8 125,-3-8 140</inkml:trace>
  <inkml:trace contextRef="#ctx0" brushRef="#br0">28055 4891 0,'-5'-8'0,"5"8"0,0 0 0,0 0 16,0 0 16,0 0 16,0-9 16,0 9 31,0 0 31,0 0 31,0 0 31,0 0 47,0 0 47,0 0 47,0 0 47,35 15 62,-22-5 62,-1 2 62,2 0 62,-2-1 78,1 3 78,-3-2 78,2 2 78,-2 2 78,-1 0 94,5 1 94,-8 1 94,9 8 109,-6-2 109,-2-5 109,-1-3 109,-2 4 125,2-3 125,-2 1 125,-2 2 125,2-1 125,-4-3 141,0 4 141,0-4 141,-2 0 141,-2 3 156,2-3 156,0 0 156,-6 0 156,2-4 172,4-1 172,-3-1 172,1-2 172,2 0 187,-3 0 187,3-2 187,2-6 187,-7 12 187,3-8 203,4-4 203,-4 10 203,4-10 219,-2 8 219,2-8 219,0 0 219,-7 5 234,7-5 234,-5 6 234,5-6 234,0 0 234,-2 4 250,2-4 250,0 0 250,0 0 250,-4 6 266,4-6 266,0 0 266,0 0 266,-4 4 281,4-4 281,0 0 281,0 0 281,-9 6 297,9-6 297,0 0 297,0 0 297,-6 2 312,6-2 312,0 0 312,0 0 312,0 0 328,0 0 328,0 0 328,-14 2 328,14-2 344,0 0 344</inkml:trace>
  <inkml:trace contextRef="#ctx0" brushRef="#br0">28488 5223 0,'0'0'15,"0"0"15,0 0 15,-4-6 15,4 6 31,0 0 31,0 0 31,0 0 31,0 0 46,0 0 46,0 0 46,0 0 46,0 0 46,0 0 62,0 0 62,0 0 62,0 0 62,0 0 78,0 25 78,-2-17 78,2 2 78,-2-2 93,2 2 93,-7 5 93,2 2 93,1-2 109,2-3 109,-5 0 109,5-2 109,-2 0 125,0-1 125,-1 0 125,-4 4 125,3-1 140,-1-2 140,3-2 140,-1-1 140,1 0 156,-1-1 156,5-6 156,0 0 156</inkml:trace>
  <inkml:trace contextRef="#ctx0" brushRef="#br0">28729 4777 0,'0'0'0,"0"0"0,0 0 15,0 0 15,0 0 15,0 0 15,0 0 31,0 0 31,0 0 31,0 0 31,-30 22 47,18-9 47,6-1 47,-5 4 47,5 0 47,-4-3 62,2 3 62,-1 0 62,5-2 62,-2 2 78,0-1 78,4-1 78,-2 0 78,2 2 93,2-2 93,0-5 93,0 1 93,2 0 109,0-2 109,2 0 109,2 0 109,2 6 109,-1-4 125,1-3 125,-2-1 125,4 0 140,-6 0 140,2-2 140,-6-4 140,14 10 156,-5-8 156,-3 2 156,-6-4 156,14 6 156,-14-6 172,10 6 172,-10-6 172,9 4 172,-9-4 187,0 0 187,10 4 187,-10-4 187,0 0 203,0 0 203,10 2 203,-10-2 203,0 0 218,0 0 218,0 0 218,0 0 218,0 0 234,17 2 234,-17-2 234,0 0 234,0 0 250,0 0 250,0 0 250,0 0 250,0 0 265,0 0 265,0 0 265,0 0 265,0 0 281,0 0 281</inkml:trace>
  <inkml:trace contextRef="#ctx0" brushRef="#br0">28856 4889 0,'0'0'0,"0"0"16,0 0 16,0 0 16,0 0 16,0-10 32,0 10 32,0 0 32,0 0 32,0 0 47,0 0 47,5-10 47,-5 10 47,0 0 63,6-5 63,-6 5 63,0 0 63,0 0 78,4-6 78,-4 6 78,0 0 78,0 0 78,5-9 94,-5 9 94,0 0 94,0 0 110,0 0 110,0 0 110,7-5 110,-7 5 110,0 0 125,0 0 125,0 0 125,4-6 125,-4 6 141,0 0 141,0 0 141,0 0 141,0 0 157,0 0 157,0 0 157,0 0 157,0 0 172,2-8 172,-2 8 172,0 0 172,0 0 172,0 0 188,0 0 188,0 0 188,0 0 188,0 0 203,0 0 203,6-8 203,-6 8 219,0 0 219,0 0 219,0 0 219,0 0 219,0 0 235,3-8 235,-3 8 235,0 0 235,4-5 250,-4 5 250,0 0 250,0 0 250,5-9 266,-5 9 266,0 0 266,0 0 266,4-6 282,-4 6 282,0 0 282,0 0 282,0 0 297,0 0 297,0 0 297,0 0 297,0 0 313,0 0 313,0 0 313,0 0 313,0 0 328,0 0 328,-24 32 328,15-16 328,-2 0 328,-2 0 344,5 1 344,-4-1 344,1 0 360,5 0 360,-3-1 360,0-1 360,1 2 375,3-4 375,1-2 375,-1 0 375,3-3 375,2 1 391,0-8 391,2 14 391,-2-6 391,0-8 407,5 12 407,-5-12 407,11 8 407,-5-5 422,1 2 422,-7-5 422,0 0 422,15 5 438,-15-5 438,7 2 438,-7-2 438,0 0 453,0 0 453,0 0 453,0 0 453,0 0 469,0 0 469,0 0 469,0 0 469,16-10 485,-16 10 485,0 0 485,-4-9 485,4 9 485,0 0 500,-6-14 500,6 14 500,-4-6 516,4 6 516,-9-8 516,9 8 516,-4-6 516,4 6 532,-7-8 532,7 8 532,0 0 532,-11-6 547,11 6 547,-4-5 547,4 5 547,0 0 563,0 0 563,0 0 563,-16-3 563,16 3 578,0 0 578,0 0 578,0 0 578,0 0 594,0 0 594,0 0 594,0 0 594,0 0 594</inkml:trace>
  <inkml:trace contextRef="#ctx0" brushRef="#br0">28926 4911 0,'10'-4'16,"-10"4"16,0 0 16,0 0 16,0 0 32,0 0 32,0 0 32,0 0 32,0 0 47,0 0 47,0 0 47,0 0 47,21 12 63,-21-12 63,4 10 63,-4-10 63,5 12 79,-5-12 79,0 13 79,0-13 79,2 16 79,-4-8 94,2-8 94,-3 16 94,1-9 94,2-7 110,-4 15 110,0-5 110,1-3 125,3-7 125,-4 12 125,0-4 125,0-2 125,-2 0 141,6-6 141,0 0 141</inkml:trace>
  <inkml:trace contextRef="#ctx0" brushRef="#br0">29112 4751 0,'0'0'0,"0"0"0,-6 33 15,4-25 15,2-8 15,-4 14 15,4-6 31,0-8 31,-3 14 31,3-14 31,3 12 31,-3-12 46,0 9 46,0-9 46,4 15 62,-4-15 62,4 10 62,-4-10 62,4 7 62,-4-7 78,4 4 78,-4-4 78,0 0 78,12 4 93,-12-4 93,0 0 93,0 0 93,0 0 109,15 0 109,-15 0 109,0 0 109,0 0 125,0 0 125,0 0 125,16-6 125,-16 6 140,0 0 140,0 0 140,0 0 140,8-6 140,-8 6 156,0 0 156,0 0 156,0 0 171,0 0 171,0 0 171,0 0 171,0 0 171,0 0 187,0 0 187,0 0 187,0 0 187,11 12 203,-11-12 203,0 12 203,0-12 203,0 16 218,0-16 218,-2 16 218,0-7 218,-3 0 234,3 0 234,0 1 234,2-10 234,-2 16 250,-2-6 250,2 0 250,-3 0 250,3-3 265,-1 1 265,-1 0 265,0-2 265,4-6 281</inkml:trace>
  <inkml:trace contextRef="#ctx0" brushRef="#br0">29249 4893 0,'0'0'0,"0"0"16,0 0 16,0 0 16,0 0 16,0 0 31,10 26 31,-10-26 31,0 10 31,0-10 47,0 13 47,0-13 47,0 12 47,0-12 47,-2 12 63,2-12 63,0 14 63,0-14 63,-4 11 78,4-11 78,-2 10 78,0-5 78,2-5 94,-5 7 94,5-7 94</inkml:trace>
  <inkml:trace contextRef="#ctx0" brushRef="#br0">29298 4773 0,'10'-6'0,"-10"6"0,6-4 0,-6 4 16,0 0 16,13-6 16,-13 6 16,0 0 31,12-2 31,-12 2 31,0 0 31,0 0 47,12-2 47,-12 2 47,0 0 47,0 0 63,9 12 63,-9-4 63,0-8 63,-2 18 78,0-10 78,-3 2 78,3 3 78,0 1 78,-2-4 94,2-2 94,0 4 94,-4-4 109,6 1 109,-2-1 109,2-8 109,0 16 109,-2-12 125,2-4 125,0 14 125,0-14 125,0 11 141,0-11 141,4 8 141,-4-8 141,10 7 156,-10-7 156,8 3 156,-8-3 156,11 4 172,-11-4 172,0 0 172,0 0 172,0 0 188,28-10 188,-23 3 188,0 0 188</inkml:trace>
  <inkml:trace contextRef="#ctx0" brushRef="#br0">29345 4599 0,'0'0'16,"0"0"16,0 0 16,0 0 16,0 0 31,0 0 31,0 0 31,0 0 31,0 0 31,0 0 47,0 0 47,0 0 47,33 4 47,-33-4 63,15 8 63,-8-4 63,-7-4 63,13 10 78,-5-6 78,-1 4 78,0-3 78,1 2 94,-3 2 94,6 3 94,-5 4 94,3 0 110,-1-1 110,0 3 110,-2 0 110,-4 2 125,3-2 125,-1 1 125,0 9 125,0-5 125,1-3 141,-5-4 141,7 2 141,-5-2 156,2-1 156,-4-1 156,4-2 156,-4-4 172,0-8 172,3 14 172,-3-14 172,2 10 172,-2-10 188,0 0 188,0 0 188,0 0 188</inkml:trace>
  <inkml:trace contextRef="#ctx0" brushRef="#br0">29410 4319 0,'0'0'0,"5"-10"0,-5 10 0,0 0 16,0 0 16,0 0 16,0 0 16,0 0 32,0 0 32,0 0 32,0 0 32,0 0 47,26 16 47,-19-10 47,1 1 47,4 6 63,-2 1 63,2-3 63,-4 3 63,3 2 78,0-2 78,-2-1 78,-3 5 78,-1-2 94,1 0 94,1-1 94,-5 2 94,1 0 110,-1-1 110,0 3 110,-4 1 110,2-2 110,-2 0 125,-1-1 125,-1 1 125,1 0 141,1 2 141,-2-4 141,2 4 141,2-5 141,0 1 157,-3 0 157,3-1 157,-2-3 157,2 6 172,0-2 172,-2-4 172,2 0 172,0 3 188,0-3 188,2 4 188,-2-2 188,0 4 203,2-5 203,1 5 203,-1-6 203,-2 0 219,2 0 219,0-2 219,0 0 219,1 5 235,-1 1 235,0-2 235,-2-4 235,3 0 250,-1 5 250,0-3 250,-2-2 250,0 0 250,0-2 266,0 7 266,-2 3 266,2-4 266,-2 4 282,-5-2 282,2 1 282,-1 1 282,-3 0 297,3-3 297,-2 3 297,2 0 297,-5 0 313,5-2 313,-3-1 313,2 1 313,-1 2 328,-1 0 328,2-3 328,-4 3 328,-4 10 344,-3-4 344,-4 3 344,1-3 344</inkml:trace>
  <inkml:trace contextRef="#ctx0" brushRef="#br0">30562 5955 0,'0'0'0,"0"0"15,0 0 15,0 0 15,0 0 15,0 0 31,-19-9 31,19 9 31,0 0 31,0 0 31,0 0 46,0 0 46,0 0 46,0 0 46,0 0 62,0 0 62,0 0 62,0 0 78,0 0 78,0 0 78,0 0 78,0 0 78,0 0 93,-22 7 93,4-2 93,1 3 93,-14 4 109,-1 0 109,-1 4 109,-4-4 109,-1 3 125,1 1 125,-25 10 125,-1-4 125,-3 1 140,1 1 140,-3-1 140,-1-1 140,-3 2 156,1 0 156,-5-3 156,0 1 156,-1 2 171,3-3 171,4-1 171,-1 0 171,6-1 187,1 1 187,15-4 187,4-2 187,-16 8 187,13-7 203,-18 5 203,18-4 203,-15 3 218,14-4 218,8-2 218,-4 3 218,6-4 234,-4 2 234,0-1 234,4 1 234,-2-2 250,1 2 250,3 0 250,-2-2 250,0 1 250,2-1 265,-1 2 265,3-2 265,-2 0 265,0 1 281,4-1 281,0-2 281,-3 2 281,3 0 296,5-2 296,2-2 296,6 0 296,0-3 296,1 2 312,-3 0 312,4-1 312,3 0 312,-1 0 328,-1-2 328,4 0 328,0 0 343,4 0 343,-2-2 343,11-2 343,-17 6 343,10-5 359,7-1 359,-15 7 359,6-6 359,9-1 375,-11 5 375,11-5 375,0 0 375,-11 3 390,11-3 390,0 0 390,0 0 390,-11 2 406,11-2 406,0 0 406,0 0 406,0 0 421,0 0 421,0 0 421,0 0 421,0 0 437,0 0 437,25-11 437,-17 7 437,7-4 453,1 0 453,1-2 453,-1 0 453,1 0 468,0 1 468,1-1 468,-1-2 468,-1 2 484,1-2 484,10-6 484,-7 5 484,-3 1 500,-2 2 500,-2-4 500,1 4 500,-1 0 500,-1-1 515,0 3 515,-6 0 515,3-1 515,-2 4 531,0-1 531,-1 2 531,-2-2 531,2 0 546,-6 6 546,10-8 546,-6 4 546,-4 4 562,7-8 562,-5 5 562,-2 3 562,6-5 562,-6 5 578,6-5 578,-6 5 578,6-5 593,-6 5 593,0 0 593,4-7 593,-4 7 609,4-4 609,-4 4 609,0 0 609,4-6 609,-4 6 625,0 0 625,5-6 625,-5 6 625,0 0 640,6-6 640,-6 6 640,0 0 640,5-4 656,-5 4 656,0 0 656,0 0 656,2-6 671,-2 6 671,0 0 671,0 0 671,0 0 687,0 0 687,0 0 687,0 0 687,0 0 703,0 0 703,0 0 703,0 0 703,0 0 718,0 0 718,-20 20 718,8-8 718,-4 0 734,3 1 734,-11 9 734,-3 0 734,5-1 750,-2 1 750,-4 2 750,0-3 750,-1 5 765,3-2 765,-3-2 765,0-1 765,-3 3 765,10-2 781,-3-2 781,4-3 781,-3 1 781,6-3 796,3 0 796,-3-4 796,3 1 796,-1-2 812,1 2 812,0 0 812,0-2 812,1 0 828,3-1 828,3-5 828,-4 4 828,4-2 843,-1-2 843,5 0 843,0 2 843,-6-4 859,10-2 859,-8 6 859,8-6 859,-6 4 875,6-4 875,-7 5 875,7-5 875,0 0 875,-7 4 890,7-4 890,0 0 890,0 0 890,0 0 906,0 0 906,0 0 906,0 0 906,0 0 921,0 0 921,22 10 921,-22-10 921,20 3 937,-5 0 937,-1-1 937,-2 0 937,9 0 953,-5 2 953,7 0 953,9 0 953,1-2 968,26 6 968,-26-6 968,-4 0 984,4 0 984,-1 0 984,-5-2 984,6-2 1000,-1 4 1000,-1-2 1000,-4 0 1000,-5-2 1015,-1 0 1015,-1-2 1015,0 2 1015,1 0 1031,-3 0 1031,-5 2 1031,1 0 1031,-6-2 1046,-8 2 1046,18-2 1046,-18 2 1046,13-2 1046,-13 2 1062,6-2 1062,-6 2 1062,0 0 1062,0 0 1078,14-2 1078,-14 2 1078,0 0 1078,0 0 1093,0 0 1093,0 0 1093,0 0 1093,0 0 1109,0 0 1109,0 0 1109,0 0 1109,0 0 1125,0 0 1125,0 0 1125,0 0 1125,-20-12 1140,11 9 1140,3-2 1140,-1 0 1140,0 0 1156,1 0 1156,0-1 1156,-4 0 1156,4 0 1156,1-2 1171,-1 0 1171,0 0 1171,-4-5 1171,4 1 1187,0 0 1187,1 2 1187,-3-4 1203,0 2 1203,4 0 1203,-2 2 1203,2-3 1203,-3 1 1218,2 0 1218,1 0 1218,2 4 1218,-5-2 1234,5 0 1234,-4-3 1234,-1-1 1234,2 2 1250,-1 2 1250,4 2 1250,-2 2 1250,-1-1 1265,3-1 1265,-2 1 1265,2 0 1265,2 7 1281,-5-10 1281,2 4 1281,3 6 1281,-4-8 1296,4 8 1296,0-9 1296,0 9 1296,-2-7 1296,2 7 1312,0 0 1312,-2-8 1312,2 8 1312,0-7 1328,0 7 1328,0 0 1328,0-10 1328,0 10 1343,0-6 1343,0 6 1343,0 0 1343,0-8 1359,0 8 1359,0 0 1359,2-8 1359,-2 8 1375,0 0 1375,0-8 1375,0 8 1375,0 0 1390,0-8 1390,0 8 1390,0 0 1390,0 0 1406,2-7 1406,-2 7 1406,0 0 1406,0 0 1406,0 0 1421,0 0 1421,0-8 1421,0 8 1437,0 0 1437,0 0 1437,0 0 1437,0 0 1437,0 0 1453,0 0 1453,0-7 1453,0 7 1453,0 0 1468,0 0 1468,0 0 1468,0 0 1484,0 0 1484,0 0 1484,0 0 1484,0 0 1484,0 0 1500,0 0 1500,0 0 1500,0 0 1500,0 0 1515,0 0 1515,0 0 1515,0 0 1515,0 0 1531,0 0 1531,0 0 1531,0 0 1531,0 0 1546,0 0 1546,0 0 1546,0 0 1546,0 0 1546,0 0 1562,0 0 1562,0 0 1562,0 0 1578,0 0 1578,18 15 1578,-18-15 1578,0 0 1593,0 0 1593,0 0 1593,0 0 1593,0 0 1593,0 0 1609,0 0 1609,0 0 1609,0 0 1609,0 0 1625,0 0 1625,0 0 1625,0 0 1625,0 0 1640,0 0 1640,0 0 1640,0 0 1640,-16 9 1656,16-9 1656,-12 6 1656,3-2 1656,-7 2 1671,4 0 1671,-4 2 1671,1 0 1671,-3 0 1687,3 2 1687,-3-1 1687,0 1 1687,1 2 1703,-13 2 1703,7 0 1703,6-4 1703,2 1 1703,-5 1 1718,5 0 1718,-1 0 1718,-1 0 1734,1-1 1734,1-1 1734,-3 2 1734,3-2 1750,0 0 1750,0 0 1750,-1 0 1750,1-2 1750,1-1 1765,4-1 1765,-1-2 1765,2 2 1765,0-2 1781,1 0 1781,1-2 1781,0 2 1781,7-4 1796,-13 6 1796,5-2 1796,8-4 1796,-10 6 1812,10-6 1812,-10 2 1812,10-2 1812,-7 4 1812,7-4 1828,-8 4 1828,8-4 1828,0 0 1843,-10 4 1843,10-4 1843,0 0 1843,-6 3 1859,6-3 1859,0 0 1859,-6 5 1859,6-5 1859,0 0 1875,-5 7 1875,5-7 1875,0 0 1875,-2 5 1890,2-5 1890,0 0 1890,0 0 1890,-5 5 1906,5-5 1906,0 0 1906,0 0 1906,-2 8 1921,2-8 1921,0 0 1921,0 0 1921,0 0 1937,0 8 1937,0-8 1937,0 0 1937,7 6 1953,-7-6 1953,0 0 1953,11 4 1953,-11-4 1968,8 2 1968,-1 4 1968,-7-6 1968,16 4 1984,-10 2 1984,0-2 1984,4 0 1984,-2 1 2000,-8-5 2000,15 10 2000,-8-4 2000,8 2 2015,-3 0 2015,-4 0 2015,1-2 2015,7 4 2015,-4-1 2031,4-1 2031,-1-1 2031,3 0 2046,1-1 2046,1 0 2046,-1-2 2046,17 4 2046,-9-4 2062,-4-2 2062,10 2 2062,-5-2 2062,-3-2 2078,-5 2 2078,-1-2 2078,1-2 2078,0 2 2093,-1-2 2093,-5 0 2093,-2 2 2093,-12 0 2109,20-2 2109,-20 2 2109,13-2 2109,-13 2 2125,14 0 2125,-14 0 2125,0 0 2125,11-2 2125,-11 2 2140,0 0 2140,0 0 2140,10-2 2140,-10 2 2156,0 0 2156,0 0 2156,0 0 2156,0 0 2171,12-2 2171,-12 2 2171,0 0 2171,0 0 2187,0 0 2187,0 0 2187,0 0 2187,0 0 2203,0 0 2203,0 0 2203,0 0 2203,0 0 2218,0 0 2218,0 0 2218,0 0 2218,0 0 2234,0 0 2234,-62 6 2234</inkml:trace>
  <inkml:trace contextRef="#ctx0" brushRef="#br0">26004 7331 0,'0'0'0,"0"0"0,0 0 0,-13 20 0,7-6 15,-4 4 15,2-2 15,1-1 15,1 15 31,0-8 31,2-2 31,0-5 31,2-1 46,2 2 46,-2-4 46,4-1 46,-2-1 62,2 0 62,2-2 62,0-2 62,2 2 78,-2-2 78,3-2 78,-1 2 78,3-2 93,-9-4 93,22 0 93,-13 2 93,10-4 109,-3-1 109,-1-2 109,-4-1 109,0 0 125,-5-2 125,10-2 125,-5-2 125,-3-1 125,0 3 140,-2-2 140,-2 2 140,3 2 140,-3 0 156,-4 0 156,2 2 156,0 1 171,-2 5 171,2-10 171,0 4 171,-2 6 171,6-9 187,-6 9 187,2-5 187,-2 5 187,0 0 203,0-6 203,0 6 203,0 0 203,0 0 218,0 0 218,0 0 218,0 0 218,10 14 234,-5-7 234,-1 1 234,0 1 234,1-2 250,2 1 250,-1 4 250,2-2 250,2 0 250,-4-2 265,1 0 265,1-5 265,-1 3 265,2-2 281,-1 4 281,-1-6 281,0 4 281,4-4 296,-5 0 296,-6-2 296,0 0 296,22-2 312,-11-2 312,-7 0 312,6 0 312,-4-3 328,0 0 328,1 2 328,-3-5 328,3 2 343,-2 0 343,-3 0 343,2-2 343,-2 2 359,0 0 359,0 0 359,0 1 359,-2-1 375,0 8 375,0-12 375,0 8 375,0-2 390,0 0 390,0 6 390,0-10 390,0 6 390,0 4 406,0-10 406,0 10 406,0-5 421,0 5 421,-2-8 421,0 4 421,2 4 421,0-8 437,-4 2 437,4 6 437,0-6 437,0 6 453,-4-8 453,4 8 453,0-6 453,0 6 468,0 0 468,-2-6 468,2 6 468,0 0 484,0 0 484,-5-8 484,5 8 484,0 0 500,0 0 500,0 0 500,0 0 500,0 0 515,0 0 515</inkml:trace>
  <inkml:trace contextRef="#ctx0" brushRef="#br0">26604 7430 0,'0'0'0,"0"0"0,11 2 16,-11-2 16,0 0 16,0 0 16,18-2 31,-18 2 31,19 0 31,-19 0 31,16 0 47,-5 0 47,-11 0 47,17 0 47,-8 2 63,-1 0 63,4 0 63,-12-2 63,15 8 78,-11-6 78,1 2 78,-5-4 78,7 8 94,-5-2 94,-2-6 94,0 9 94,-2-1 109,-3 0 109</inkml:trace>
  <inkml:trace contextRef="#ctx0" brushRef="#br0">26721 7545 0,'-12'13'0,"2"-7"0,1 2 0,0-4 16,0 2 16,5-2 16,-2-2 16,6-2 31,-12 6 31,8-2 31,4-4 31,-9 4 47,9-4 47,0 0 47,-6 6 47,6-6 47,0 0 63,0 0 63,-6 4 63,6-4 63,0 0 78,0 0 78,0 0 78,0 0 78,0 0 94,0 0 94,32-4 94,-32 4 94,31-2 109,-14 2 109,1-3 109,1 3 109,1-1 125,0 1 125,-1 1 125,1-2 125,-3 1 125,5-2 141,-4 0 141</inkml:trace>
  <inkml:trace contextRef="#ctx0" brushRef="#br0">27318 7365 0,'0'0'0,"0"0"16,0 0 16,0 0 16,0 0 16,0 0 32,0 0 32,-22 12 32,9 0 32,3 0 32,-6 3 47,-4 9 47,-1 2 47,1-1 47,5 3 63,-3-2 63,2 1 63,3 4 63,3-1 78,0-8 78,6 6 78,2-3 78,0-3 94,4-4 94,2 1 94,0 1 94,12 6 110,-3-4 110,5-9 110,8 5 110,5-2 125,2-4 125,0-2 125,-1-4 125,8-2 141,-2-3 141,-6-2 141,3-3 141,-2-6 157,-2-6 157,-1-2 157</inkml:trace>
  <inkml:trace contextRef="#ctx0" brushRef="#br0">28138 7535 0,'0'0'0,"0"0"15,4 3 15,-4-3 15,0 0 15,0 0 15,0 0 31,0 0 31,5 3 31,-5-3 31,0 0 47,0 0 47,0 0 47,0 0 47,0 0 62,0 0 62,0 0 62,4 4 62,-4-4 78,0 0 78,0 0 78,0 0 78,0 0 94,0 0 94,0 0 94,0 0 94,0 0 109,0 0 109,6-10 109,-6 10 109,0-8 125,0 0 125,2 2 125,-4 0 125,2-2 125,0 2 140,-2 1 140,0-2 140,0 2 140,2 0 156,0 5 156,-9-10 156,5 7 156,-3-3 172,0 4 172,1 0 172,-5 0 172,-4 2 187,0 2 187,-3 0 187,1 4 187,1-1 203,1 2 203,-1 3 203,6-2 203,-2-3 219,2 3 219,3 0 219,3 0 219,-3 0 234,2 0 234,3-1 234,-2 0 234,4 1 250,-2-1 250,2-7 250,4 12 250,0-8 250,1 4 265,2-6 265,-1 2 265,5 0 265,-3-2 281,2-2 281,-2 2 281,1-2 281,-9 0 297,20-2 297,-10-2 297,-2 0 312,2 2 312,-3-2 312,1-2 312,2 2 312,-4-2 328,0 3 328,1-4 328,-3 4 328,3-4 344,-2 4 344,-1 1 344,0-2 344,-4 4 359,9-4 359,-9 4 359,5-2 359,-5 2 375,0 0 375,0 0 375,0 0 375,15 4 375,-13 4 390,2 0 390,0-3 390,4 11 390,-6 4 406,0 0 406,0 9 406,-4 3 406,2-2 422,-2 1 422,0-2 422,-4 3 422,0-2 437,4-1 437,0-1 437,-5 0 437,3 1 453,-2-7 453,3-4 453,1 0 453,-3-3 469,3-3 469,0 0 469,0-2 469,0-4 484,2-1 484,0-5 484,-2 8 484</inkml:trace>
  <inkml:trace contextRef="#ctx0" brushRef="#br0">28473 7726 0,'0'0'16,"9"-6"16,-9 6 16,0 0 16,0 0 32,0 0 32,0 0 32,0 0 32,0 0 47,10 12 47,-7-4 47,-3 2 47,-3 5 63,1 5 63,0-2 63,-4 14 63,-1-5 78,-2-3 78,3-5 78,-3-1 78,1 0 94,0-2 94,0-2 94,-1-1 94,0 0 110,0 0 110,1-5 110,4 0 110,-1 0 110,0-2 125,1-2 125,4-4 125,0 0 141,0 0 141</inkml:trace>
  <inkml:trace contextRef="#ctx0" brushRef="#br0">28716 7436 0,'0'0'0,"3"-10"0,-3 10 0,0 0 16,2-8 16,-2 8 16,0 0 16,6-6 32,-6 6 32,0 0 32,17-1 32,-17 1 47,16 0 47,-16 0 47,26 5 47,-13 1 63,5 0 63,-9 2 63,-1-2 63,4 0 79,-4 7 79,1 2 79,-5 0 79,0 1 79,1-2 94,-3 3 94,-4-1 94,-3 4 94,3 0 110,-2-2 110,-5-2 110,3 1 125,-6-3 125,6 2 125,-3-4 125,3-2 125,4-2 141,-3 1 141,-2-3 141,5 0 141,2-6 157,-4 8 157,2-4 157,2-4 157,-4 6 172,4-6 172,0 0 172,0 0 172,0 0 188,15 10 188,-15-10 188,17 0 188,0-2 188,-17 2 204,29-4 204,-17 2 204,5 2 204,0-4 219,-2 2 219,-1-4 219,-5 6 219</inkml:trace>
  <inkml:trace contextRef="#ctx0" brushRef="#br0">29134 7679 0,'0'0'0,"0"0"15,16 6 15,-16-6 15,5 10 15,-3-2 15,0 1 31,-2 7 31,-2 4 31,-3-3 46,0 1 46,-5 12 46,3-6 46,-1-4 46,0-1 62,4-1 62,-2-2 62,-1-1 62,3 3 78,-7-4 78,6-2 78,-1-2 78,2 0 93,2-5 93,2-5 93,-2 10 93</inkml:trace>
  <inkml:trace contextRef="#ctx0" brushRef="#br0">29410 7401 0,'0'0'15,"0"0"15,-4-5 15,4 5 15,0 0 31,0 0 31,0 0 31,0 0 31,-8-5 47,8 5 47,0 0 47,0 0 47,0 0 62,0 0 62,0 0 62,0 0 62,0 0 78,0 0 78,19-2 78,-19 2 78,31-2 94,-9 0 94,-2 0 94,-1 2 94,-1-2 109,1 2 109,-1-2 109,-5 2 109,0 0 109,0 2 125,-13-2 125,18 2 125,-10-2 140,1 2 140,-9-2 140,14 4 140,-8 2 140,-2-5 156,0 6 156,4-1 156,-6 1 156,0 3 172,-2 6 172,0 2 172,0 1 172,-2 13 187,-3-2 187,0 1 187,1-1 187,-2-2 203,0-1 203,-1 3 203,4-7 203,-1-3 219,0-2 219,1-1 219,3 1 219,-4-2 234,2 0 234,2-1 234,-2 0 234,-2-3 250,4-1 250,0 1 250,-2-2 250,2 0 265,-3-3 265,3 0 265,0 1 265,-3-1 265,3-7 281,0 12 281,-2-8 281,2-4 281,-4 6 297,4-6 297,0 0 297</inkml:trace>
  <inkml:trace contextRef="#ctx0" brushRef="#br0">29480 7641 0,'0'0'16,"0"0"16,0 0 16,2-8 16,-2 8 31,10-5 31,-4 0 31,3 3 47,9-3 47,1 2 47,1-2 47,0 0 47,13 0 63,-5 1 63,-4 2 63,-4-2 63,2 2 78,-3 0 78,1-6 78,0 2 78,1 0 94</inkml:trace>
  <inkml:trace contextRef="#ctx0" brushRef="#br0">29860 7227 0,'0'0'0,"2"-8"16,-2 8 16,0 0 16,0 0 16,13-4 31,-13 4 31,28 8 31,-8 0 31,-3 0 47,12 10 47,-3-1 47,1 3 47,-1 2 63,1 3 63,-8 5 63,-1 0 63,-1 3 63,-1 3 78,-6 3 78,-6 0 78,4 21 94,-14-11 94,2-8 94,-8 19 94,-4-15 94,3-6 110,-7-3 110,3 0 110,-3-1 110,2-2 125,1-5 125,-1 0 125,1-2 125,1-7 141,6-1 141,-4-5 141,3-1 141,-1 1 156,0-2 156,3-1 156,-1-2 156,3-2 172,0 0 172,1 0 172,2-2 172,-3 0 188,7-4 188,-9 7 188,5-4 188,4-3 203,-7 4 203,7-4 203,-6 3 203,6-3 203,0 0 219,-7 6 219,7-6 219,0 0 219,0 0 235,-9 2 235,9-2 235,0 0 235,0 0 250,-9 4 250,9-4 250,0 0 250,0 0 266,-10 0 266,10 0 266,0 0 266,0 0 281,0 0 281,-29-2 281,18-2 281</inkml:trace>
  <inkml:trace contextRef="#ctx0" brushRef="#br0">25850 7748 0,'0'0'0,"0"0"0,0 0 16,0 0 16,0 0 16,8 0 16,-8 0 31,0 0 31,0 0 31,0 0 31,2 7 47,-2-7 47,-2 10 47,2-2 47,0 0 63,-2 0 63,2 2 63,-4 0 63,0 4 78,0 2 78,-2 2 78,-1-3 78,-2 1 94,-2 1 94,1 1 94,-8 6 94,3-4 110,-5 2 110,-2-1 110,5-3 110,-1-6 125,5 2 125,-5-3 125,1 1 125,-9 4 125,-3 0 141,0-2 141,-1-5 141,-1 1 156,-2-2 156,7-4 156,2-2 156,5-2 156,-4 0 172,1-2 172,-9-4 172,5 2 172,-5-6 188,10 2 188,-3 1 188,4 1 188,3-4 203,-12-6 203,7 3 203,4 1 203,5-4 219,-1 2 219,-9-8 219,8 2 219,-2-3 235,3 1 235,1 4 235,3 1 235,-2-1 235,-3-8 250,6 5 250,-4-5 250,0 4 250,6 2 266,-2 5 266,3-3 266,0 0 266,-2-2 281,4 2 281,-2 1 281,-1-1 281,5 0 297,-2-1 297,-1 3 297,0-2 297,3-1 313,0 1 313,0 0 313,2-2 313,-2-8 328,2 5 328,-2 3 328,4 2 328,-2-1 344,4 1 344,-4-2 344,4-10 344,1 5 360,-2 5 360,1 0 360,-2 1 360,2 1 375,1 0 375,3-11 375,0 5 375,0 4 375,-2 2 391,-1 0 391,6-1 391,-7 1 406,9-7 406,-4 3 406,0 0 406,0 4 406,-1 3 422,4-3 422,2-8 422,-3 7 422,-1-1 438,0 4 438,-3 0 438,4-2 438,-2 1 453,3-7 453,4 3 453,-7 3 453,1 2 469,2-2 469,-4 2 469,10-8 469,-5 5 485,7-5 485,-5 4 485,-1 5 485,-2-1 485,8-6 500,-7 4 500,7-5 500,-5 5 500,1 2 516,-3 2 516,2 2 516,-2 1 516,3-3 531,-3 2 531,3-2 531,-4 3 531,4-2 547,-5 4 547,3-1 547,2-2 547,-3 2 563,3-1 563,-1 1 563,-2 2 563,-4 0 578,2-1 578,4 2 578,-2-5 578,3 4 594,-3-2 594,0 4 594,0-1 594,3-5 610,-1 4 610,-3 2 610,0-2 610,-1 2 625,-5 0 625,3 2 625,-2-2 625,1 2 625,-1-1 641,2 3 641,0-3 641,-3 2 641,-6 3 656,12-7 656,-8 6 656,-4 1 656,8-6 672,-8 6 672,7-4 672,-7 4 672,0 0 688,8-6 688,-8 6 688,0 0 688,7-4 703,-7 4 703,0 0 703,0 0 703,7-4 719,-7 4 719,0 0 719,0 0 719,0 0 735,4-4 735,-4 4 735,0 0 735,0 0 735,0 0 750,0 0 750,0 0 750,0 0 750,9-6 766,-9 6 766,0 0 766,0 0 781,0 0 781,0 0 781,0 0 781,0 0 781,0 0 797,0 0 797,0 0 797,0 0 797,0 0 813,0 0 813,0 0 813,0 0 813,0 0 828,0 0 828,0 0 828,0 0 828,0 0 844,0 0 844,0 0 844,-37 4 844,37-4 860,-13 2 860,13-2 860,-10 2 860,2 2 875,8-4 875,-11 2 875,11-2 875,-11 4 891,11-4 891,-11 2 891,11-2 891,-8 2 891,8-2 906,0 0 906,-16 3 906,16-3 906,0 0 922,-11 3 922,11-3 922,0 0 922,-8 2 938,8-2 938,0 0 938,0 0 938,-12 2 953,12-2 953,0 0 953,0 0 953,0 0 969,0 0 969,-11 2 969,11-2 969,0 0 985,0 0 985,0 0 985,0 0 985,0 0 1000,0 0 1000,-10 1 1000,10-1 1000,0 0 1000,0 0 1016,0 0 1016,0 0 1016,0 0 1031,0 0 1031,0 0 1031,-10 5 1031,10-5 1031,0 0 1047,0 0 1047,0 0 1047,0 0 1047,0 0 1063,0 0 1063,0 0 1063,0 0 1063,0 0 1078,0 0 1078,0 0 1078,0 0 1078,0 0 1094,0 0 1094,0 0 1094,0 0 1094,-8 0 1110,8 0 1110,0 0 1110,0 0 1110,0 0 1125,0 0 1125,0 0 1125,0 0 1125,0 0 1141,0 0 1141,0 0 1141,0 0 1141,0 0 1156,0 0 1156,0 0 1156,0 0 1156,0 0 1156,20-12 1172,-20 12 1172,4-3 1172,3 2 1172,-7 1 1188,0 0 1188,10-8 1188,-6 6 1188,2 0 1203,-6 2 1203,6-6 1203,-6 6 1203,11-4 1219,-11 4 1219,6-6 1219,-6 6 1219,9-4 1235,-9 4 1235,7-6 1235,-7 6 1235,6-4 1250,-6 4 1250,7-4 1250,-7 4 1250,9-5 1250,-9 5 1266,6-5 1266,-6 5 1266,7-3 1281,-7 3 1281,8-7 1281,-8 7 1281,8-3 1297,-8 3 1297,0 0 1297,8-4 1297,-8 4 1297,0 0 1313,6-4 1313,-6 4 1313,7-6 1313,-7 6 1328,0 0 1328,6-2 1328,-6 2 1328,0 0 1344,7-4 1344,-7 4 1344,0 0 1344,0 0 1360,9-4 1360,-9 4 1360,0 0 1360,0 0 1375,0 0 1375,6-6 1375,-6 6 1375,0 0 1391,0 0 1391,0 0 1391,0 0 1391,7-4 1406,-7 4 1406,0 0 1406,0 0 1406,0 0 1406,0 0 1422,0 0 1422,0 0 1422,0 0 1422,0 0 1438,0 0 1438,-33 10 1438,16-10 1438,1 6 1453,-1-2 1453,-1 0 1453,1 0 1453,-3 0 1469,4 0 1469,-1-1 1469,-1 2 1469,8-3 1485,-4-1 1485,4 4 1485,-1-3 1485,1-1 1500,10-1 1500,-14 2 1500,14-2 1500,-13 4 1516,6-4 1516,7 0 1516,-9 4 1516,9-4 1516,0 0 1531,-8 2 1531,8-2 1531,0 0 1547,0 0 1547,0 0 1547,-12 2 1547,12-2 1563,0 0 1563,0 0 1563,0 0 1563,0 0 1563,0 0 1578,-4 6 1578,4-6 1578,0 0 1594,0 0 1594,0 0 1594,0 0 1594,0 0 1594,28 4 1610,-21-4 1610,-7 0 1610,20 2 1610,-20-2 1625,18 0 1625,-8 0 1625,8 0 1625,-1 0 1641,1-2 1641,-1 0 1641,-1 0 1641,-1 0 1656,1 2 1656,1 0 1656,-2-2 1656,-2 0 1672,1 2 1672,-6-2 1672,-8 2 1672,18-2 1672,-9 1 1688,-9 1 1688,12 0 1688,-12 0 1703,12-3 1703,-12 3 1703,0 0 1703,11 0 1703,-11 0 1719,0 0 1719,0 0 1719,0 0 1719,14 0 1735,-14 0 1735,0 0 1735,0 0 1735,0 0 1750,0 0 1750,14 0 1750,-14 0 1750,0 0 1766,0 0 1766,0 0 1766,7 8 1766,-7-8 1781,0 0 1781,4 10 1781,-4-10 1781,2 12 1797,-2-4 1797,2 0 1797,-2-8 1797,2 15 1813,-2-5 1813,-2-2 1813,2 2 1813,-2-2 1828,2 2 1828,-2-2 1828,2 2 1828,0-10 1844,-2 13 1844,0-5 1844,2-8 1844,-3 12 1860,3-12 1860,-2 10 1860,2-10 1860,-4 10 1860,4-10 1875,-4 6 1875,4-6 1875,0 0 1875,-10 6 1891,10-6 1891,-8 5 1891,2 0 1891,6-5 1906,-16 3 1906,5-1 1906,11-2 1906,-31 5 1922,13-3 1922,-1-1 1922,-3-1 1922,0 2 1922,3-2 1938,-1 2 1938,3 1 1938,-3-3 1953,2 1 1953,3-1 1953,3 2 1953,12-2 1969,-23 0 1969,14 0 1969,9 0 1969,-15 0 1969,15 0 1985,-13 0 1985,13 0 1985,0 0 1985,-14-2 2000,14 2 2000,0 0 2000,-10-1 2000,10 1 2016,0 0 2016,0 0 2016,-12-3 2016,12 3 2031,0 0 2031,0 0 2031,0 0 2031,-8-2 2047,8 2 2047,0 0 2047,0 0 2047,0 0 2063,0 0 2063,-9-3 2063,9 3 2063,0 0 2078,0 0 2078,0 0 2078,0 0 2078,0 0 2094,0 0 2094,0 0 2094,0 0 2094,-6-5 2110,6 5 2110,0 0 2110,0 0 2110,0 0 2110,0 0 2125,0 0 2125,0 0 2125,0 0 2125,0 0 2141,0-7 2141,0 7 2141,0 0 2156,0 0 2156,0 0 2156,0 0 2156,13-10 2156,-13 10 2172,8-6 2172,-2 2 2172,-6 4 2172,14-6 2188,-8 2 2188,1 0 2188,-7 4 2188,11-4 2203,-11 4 2203,7-6 2203,-7 6 2203,8-2 2219,-8 2 2219,7-4 2219,-7 4 2219,0 0 2235,9-5 2235,-9 5 2235,0 0 2235,6-3 2235,-6 3 2250,0 0 2250,7-6 2250,-7 6 2250,0 0 2266,0 0 2266,8-3 2266,-8 3 2266,0 0 2281,10-8 2281,-10 8 2281,0 0 2281,6-6 2297,-6 6 2297,4-4 2297,-4 4 2297,0 0 2313,5-6 2313,-5 6 2313,8-4 2313,-8 4 2328,7-6 2328,-7 6 2328,11-8 2328,-7 4 2344,-4 4 2344,9-4 2344,-9 4 2344,7-6 2360,-7 6 2360,4-4 2360,-4 4 2360,0 0 2375,0 0 2375,7-3 2375,-7 3 2375,0 0 2375,0 0 2391,0 0 2391,4-7 2391,-4 7 2391,0 0 2406,0 0 2406,0 0 2406,0 0 2406,0 0 2422,0 0 2422,0 0 2422,0 0 2422,2-5 2438,-2 5 2438,0 0 2438,0 0 2438,0 0 2453,0 0 2453,0 0 2453,0 0 2453,0 0 2469</inkml:trace>
  <inkml:trace contextRef="#ctx0" brushRef="#br0">5278 5175 0,'0'0'0,"0"0"16,0 0 16,0 0 16,0 0 16,0 0 32,0 0 32,0 0 32,0 0 32,0 0 47,0 0 47,0 0 47,-8-19 47,8 19 63,0 0 63,0 0 63,0 0 63,0 0 78,0 0 78,-2-6 78,2 6 78,0 0 94,0 0 94,0 0 94,0 0 94,-18 19 110,12-3 110,-1 0 110,1 0 110,2 2 125,-1-1 125,0 1 125,5 0 125,-2 1 125,4-3 141,0 2 141,3 0 141,0-2 141,1-3 157,3 1 157,0-2 157,4-2 157,-5 0 172,4-2 172,-2-6 172,1 1 172,7 2 188,-1-5 188,1 0 188,0-5 188,-1 2 203,-1-6 203,-2 2 203,0-5 203,-1 0 219,-5-2 219,4-1 219,-6-1 219,1-2 235,-5 2 235,0-2 235,0 6 235,-2-5 250,0 7 250,0-2 250,0 4 250,-2 0 266,2 8 266,2-12 266,-2 12 266,-2-8 282,2 8 282,0 0 282,0 0 282,0 0 282,0 0 297,0 0 297,0 0 297,0 0 297,11 34 313,-4-20 313,1 3 313,8 9 313,-3-6 328,-3-4 328,4 0 328,-1-4 328,-1 1 344,2-1 344,2 0 344,-3 0 344,3-2 360,-1-2 360,-1 0 360,0-3 360,-3 2 375,0-6 375,0 1 375,-11-2 375,18 4 391,-18-4 391,15 0 391,-15 0 391,16-6 391,-16 6 407,10-10 407,-6 2 407,3 0 407,-1-5 422,-1-3 422,2-2 422,-3 0 422,-2 3 438,2-3 438,-4-1 438,2 2 438,1-1 453,-1-1 453,-2 3 453,0 1 453,0 3 469,-2-4 469,-1 4 469,3 0 469,-2 2 485,0 0 485,-2 3 485,2 1 485,2 6 500,-9-14 500,4 8 500,1-2 500,4 8 500,-11-12 516,7 6 516,4 6 516,-6-8 532,6 8 532,-10-5 532,10 5 532,-4-7 547,4 7 547,-6-6 547,6 6 547,0 0 547,-9-5 563,9 5 563,0 0 563,0 0 563,0 0 578,-11-6 578,11 6 578,0 0 578,0 0 594,0 0 594,0 0 594,0 0 594,0 0 610,0 0 610,0 0 610,2 26 610</inkml:trace>
  <inkml:trace contextRef="#ctx0" brushRef="#br0">5941 5215 0,'0'0'0,"30"-14"0,-23 12 16,-7 2 16,24-12 16,-9 6 16,3 0 32,0 2 32,-4 1 32,4-2 32,-1 2 47,-1 3 47,-16 0 47,27 0 47,-27 0 63,19 1 63,-19-1 63,18 7 63,-10-6 78,-8-1 78,15 10 78,-8-6 78,-2 4 78,-5-8 94</inkml:trace>
  <inkml:trace contextRef="#ctx0" brushRef="#br0">6033 5394 0,'0'0'0,"0"0"0,0 0 0,0 0 15,0 0 15,0 0 15,0 0 31,0 0 31,0 0 31,0 0 31,22 12 31,-22-12 47,15 4 47,-15-4 47,20 4 62,-20-4 62,21 2 62,-3 2 62,0-4 62,-18 0 78,25 2 78,-7 0 78,-18-2 78,31-6 94</inkml:trace>
  <inkml:trace contextRef="#ctx0" brushRef="#br0">6714 4944 0,'0'0'0,"4"-13"0,0 7 0,-4 6 16,2-8 16,-2 8 16,0 0 16,6-10 31,-6 10 31,0 0 31,0 0 31,0 0 31,0 0 47,0 0 47,0 0 47,0 0 63,16 32 63,-13-5 63,-3 8 63,-3 1 78,1 2 78,0-1 78,-4 4 78,0-3 78,-2-1 94,4-1 94,0-2 94,-1-5 94,1-7 109,2-2 109,0-4 109,0-5 109,-1-1 125,3 0 125,-2-2 125,2-8 125,0 10 141,0-10 141,0 8 141,0-8 141,0 0 156,0 0 156,0 0 156,0 0 156,0 0 172,0 0 172,0 0 172,15-40 172,-10 23 188,3-13 188,2 0 188,2 3 188,-1-3 188,1 4 203,-2 4 203,1 3 203,-2 1 203,8-7 219,-1 7 219,-3 0 219,0 4 219,-2 4 234,2-4 234,-4 6 234,0 1 234,-1 3 250,-8 4 250,12-8 250,-12 8 250,10-4 266,-10 4 266,0 0 266,0 0 266,0 0 281,0 0 281,0 0 281,15 12 281,-15-12 297,-6 13 297,0 2 297,-3-2 297,0-3 313,-2 2 313,2-2 313,-2-2 313,5-3 328,-3 2 328,9-7 328,-13 10 328,6-7 344,7-3 344,-11 8 344,11-8 344,-8 6 344,8-6 359,0 0 359,-7 8 359,7-8 359,0 0 375,-9 6 375,9-6 375,-4 8 375,4-8 391,-2 10 391,2-10 391,0 18 391,0-9 406,2 1 406,0 4 406,0 0 406,2-4 422,1 0 422,-2-1 422,1 0 422,0-2 438,2 1 438,-1-2 438,1 2 438,1-4 453,0 2 453,-7-6 453,17 11 453,-8-6 453,-2-2 469,-7-3 469,20 9 469,-12-8 484,-8-1 484</inkml:trace>
  <inkml:trace contextRef="#ctx0" brushRef="#br0">7104 5311 0,'4'-6'0,"-4"6"0,0 0 0,11-5 0,-11 5 16,0 0 16,0 0 16,0 0 16,0 0 32,22 20 32,-18-13 32,5 9 32,-5 0 47,3 2 47,-2-1 47,-1 1 47,0 2 63,-2-2 63,2-1 63,1 1 63,0-1 79,-3-2 79,0 0 79,4 1 79,-3-4 94,-1 0 94,0-5 94,-2-7 94,2 13 110</inkml:trace>
  <inkml:trace contextRef="#ctx0" brushRef="#br0">7325 5106 0,'0'-10'0,"0"10"0,4-13 16,-2 5 16,-2 8 16,0 0 16,2-12 32,-2 12 32,0 0 32,0 0 32,5-8 47,-5 8 47,0 0 47,0 0 47,0 0 63,0 0 63,0 0 63,22 18 63,-16-10 79,3 5 79,0 3 79,0 0 79,3 9 94,0-3 94,-3-2 94,-1-2 94,-1-1 94,6 11 110,0-6 110,-6-5 110,2-1 125,-1 0 125,-6-4 125,6 0 125,-2-3 125,-4-2 141,4 1 141,-6-8 141,7 12 141,-7-12 157,6 5 157,-6-5 157,0 0 157,0 0 172,0 0 172,0 0 172,0 0 172,24-15 188,-19 7 188,2-8 188,-3 0 188,1-1 204,-1-1 204,2 0 204,-2 0 204,2-2 204,-2 2 219,0 1 219,-2-1 219,2 2 219,1 0 235,-3 5 235,2-1 235,-2 2 250,1 0 250,-3 10 250,2-12 250,-2 12 250,0-12 266,0 12 266,0 0 266,2-10 266,-2 10 282,0 0 282,0 0 282,0 0 282,0 0 297,0 0 297,0 0 297,0 0 297,0 0 313,0 0 313,-7 42 313,3-26 313,0 2 329,-1 1 329,1-3 329,2 2 329,-4-1 344,4-1 344,-4 2 344,4-2 344,-2-1 360,2-3 360,0 1 360,0-4 360,-3-1 375,3 2 375,2-10 375,-2 16 375,2-9 375,0-7 391,-4 15 391,4-15 391,-3 9 391,3-9 407,-2 10 407,2-10 407,0 0 407,-2 10 422,2-10 422,0 0 422,0 0 422,-3 10 438,3-10 438,0 0 438,0 0 438,-2 6 454,2-6 454,0 0 454,0 0 454,0 0 469,-2 10 469,2-10 469,0 0 469,0 0 469,0 0 485,0 0 485,0 0 485,0 0 500,0 0 500,0 0 500,0 0 500,-4 10 516,4-10 516,0 0 516,0 0 516,0 0 516,0 0 532,0 0 532,0 0 532,0 0 532</inkml:trace>
  <inkml:trace contextRef="#ctx0" brushRef="#br0">7794 5430 0,'0'0'0,"0"0"16,0 0 16,0 0 16,0 0 16,0 0 31,0 0 31,0 0 31,0 0 31,0 0 47,0 0 47,0 0 47,0 0 47,0 0 63,0 0 63,0 0 63,0 0 63,0 0 63,0 0 78,0 0 78,0 0 78,0 0 78,0 0 94,0 0 94,0 0 94,0 0 109,0 0 109,0 0 109,0 0 109,0 0 109,0 0 125,0 0 125,0 0 125,0 0 125,0 0 141,0 0 141,0 0 141,0 0 141,0 0 156,0 0 156,0 0 156,0 0 156,0 0 172,0 0 172,0 0 172,0 0 172,0 0 188,0 0 188,0 0 188,0 0 188,0 0 203,0 0 203,0 0 203,0 0 203,0 0 219,0 0 219,0 0 219,0 0 219,0 0 219,0 0 234,0 0 234,0 0 234,0 0 234,0 0 250,0 0 250,0 0 250,0 0 250,0 0 266,0 0 266,0 0 266,0 0 266,0 0 281,0 0 281,0 0 281,0 0 281,0 0 297,0 0 297,0 0 297,0 0 297,0 0 313,0 0 313,0 0 313,0 0 313,0 0 328,0 0 328,0 0 328,0 0 328,0 0 328,0 0 344,0 0 344,0 0 344,0 0 359,0 0 359,0 0 359,0 0 359,0 0 375,0 0 375,0 0 375,-13-26 375</inkml:trace>
  <inkml:trace contextRef="#ctx0" brushRef="#br0">7397 5201 0,'0'0'0,"0"0"15,-11-6 15,11 6 15,0 0 31,0 0 31,0 0 31,-11-4 31,11 4 31,0 0 47,0 0 47,0 0 47,-9-8 47,9 8 62,0 0 62,0 0 62,0 0 62,-8-10 78,8 10 78,0 0 78,-4-10 78,4 10 93,0 0 93,-3-7 93,3 7 93,0 0 109,0 0 109,-4-13 109,4 13 109,0 0 109,0 0 125,-5-9 125,5 9 125,0 0 140,0 0 140,0-12 140,0 12 140,0 0 156,0 0 156,5-14 156,-5 14 156,4-8 156,-4 8 172,7-12 172,-7 12 172,2-10 172,-2 10 187,6-7 187,-6 7 187,0 0 187,5-12 203,-5 12 203,0 0 203,2-10 203,-2 10 218,0 0 218,0 0 218,2-10 218,-2 10 234,0 0 234,0 0 234,0 0 234,0 0 250,5-10 250,-5 10 250,0 0 250,0 0 265,0 0 265,0 0 265,2-10 265,-2 10 281,0 0 281,0 0 281,2-10 281,-2 10 297,0 0 297,0 0 297,0 0 297,2-13 297,-2 13 312,0 0 312,0-12 312,0 12 312,0 0 328,0-12 328,0 12 328,0 0 343,0-10 343,0 10 343,0 0 343,0 0 343,2-11 359,-2 11 359,0 0 359,0-9 359,0 9 375,0 0 375,0 0 375,3-11 375,-3 11 390,0 0 390,0 0 390,0 0 390,0 0 406,2-10 406,-2 10 406,0 0 406,0 0 406,0 0 422,0 0 422,0 0 422,0 0 422,0 0 437,0 0 437,0 0 437,0 0 437,0 0 453,0 0 453,0 0 453,0 0 453,-2 41 468,2-25 468,-3 0 468,3 1 468,-2-1 484,0 4 484,0-2 484,0 0 484,2-1 500,-2 1 500,-1 2 500,3-2 500,0-1 515,0 1 515,0-2 515,3 2 515,-3-5 531,0 3 531,0-2 531,0 0 531,0-3 547,2-1 547,-2-2 547,0 1 547,0-2 562,0-7 562,4 14 562,-4-8 562,0-6 562,2 13 578,-2-6 578,0-7 578,5 10 578,-5-10 593,4 10 593,-4-10 593,4 7 593,-4-7 609,10 6 609,-4 0 609,-6-6 609,11 6 625,-11-6 625,15 6 625,-15-6 625,11 2 640,-11-2 640,0 0 640,15 4 640,-15-4 656,0 0 656,13 2 656,-13-2 656,0 0 672,0 0 672,0 0 672,0 0 672,0 0 672,25-4 687,-25 4 687,0 0 687,0 0 687,10-8 703,-10 8 703,9-12 703,-9 12 703,4-10 718,1 3 718,0-1 718,-5 8 718,8-17 734,-6 10 734,0-1 734,-2 8 734,7-18 750,-5 8 750,3 3 750,-3-3 750,-2 10 765,4-16 765,-1 6 765,-1 2 765,-2 8 781,2-18 781,2 10 781,-2 1 781,-2 7 797,2-18 797,-2 12 797,0 6 797,4-16 812,0 8 812,-4 8 812,2-16 812,2 8 828,-4 8 828,0-15 828,0 7 828,0 8 828,2-12 843,-2 12 843,0-12 843,0 12 843,0-12 859,0 12 859,0-11 859,0 11 859,0-10 875,0 10 875,0 0 875,0-14 875,0 14 890,0-12 890,0 12 890,-2-12 890,2 12 906,0-16 906,0 16 906,0-11 906,0 11 922,0-15 922,0 15 922,0-11 922,0 11 937,-2-8 937,2 8 937,0 0 937,-2-12 937,2 12 953,0 0 953,0 0 953,0-12 953,0 12 968,0 0 968,0 0 968,0 0 984,-2-14 984,2 14 984,0 0 984,0 0 984,0 0 1000,-4-10 1000,4 10 1000,0 0 1000,0 0 1015,0 0 1015,0 0 1015,0-9 1015,0 9 1031,0 0 1031,0 0 1031,0 0 1031,0 0 1047,0 0 1047,0 0 1047,0 0 1047,-2-10 1062,2 10 1062,0 0 1062,0 0 1062,0 0 1078,0 0 1078,0 0 1078,0 0 1078,0 33 1093,0-33 1093,0 16 1093,0 2 1093,0-2 1093,0 2 1109,2 1 1109,-2 1 1109,0 9 1109,-2-5 1125,2 4 1125,-2-4 1125,2 5 1125,-2-5 1140,2-2 1140,-2-3 1140,2 1 1140,-2-2 1156,2-3 1156,-2 3 1156,2-2 1156,0-2 1172,0 0 1172,-2-1 1172,2-3 1172,-2-2 1187,2 0 1187,0-8 1187,0 16 1187,2-10 1203,-2-6 1203,-2 12 1203,2-12 1203,-3 10 1203,3-10 1218,0 0 1218,0 10 1218,0-10 1234,0 0 1234,0 7 1234,0-7 1234,0 0 1250,0 0 1250,0 0 1250,0 10 1250,0-10 1250,0 0 1265,0 0 1265,0 0 1265,0 0 1281,3 8 1281,-3-8 1281,0 0 1281,0 0 1281,0 0 1297,0 0 1297,0 0 1297,0 0 1297,0 0 1312,0 0 1312,0 0 1312,0 0 1312,0 0 1328,-3 12 1328,3-12 1328</inkml:trace>
  <inkml:trace contextRef="#ctx0" brushRef="#br0">7890 5171 0,'0'0'0,"0"0"0,0 0 0,0 0 15,0 0 15,0 0 15,0 0 15,0 0 31,0 0 31,0 0 31,0 0 31,0 0 47,0 0 47,0 0 47,0 0 47,0 0 47,0 0 62,0 0 62,11-6 62,-11 6 62,15-4 78,-15 4 78,18-1 78,-1-3 78,1 1 93,1 1 93,-1 2 93,2-1 93,-1-1 109,-1 2 109,1-2 109,-19 2 109,27 0 125,-27 0 125,22-3 125,-22 3 125,16 0 140,-16 0 140,0 0 140,23 0 140,-23 0 156,0 0 156,22 0 156,-22 0 156,0 0 172,13-1 172,-13 1 172,0 0 172,0 0 187,0 0 187,18-2 187,-18 2 187,0 0 187,0 0 203,0 0 203,0 0 203,18-2 218,-18 2 218,0 0 218,0 0 218,0 0 218,0 0 234,0 0 234,0 0 234,0 0 234,0 0 250,0 0 250,0 0 250,0 0 250,19 2 265,-19-2 265,0 0 265,0 0 265</inkml:trace>
  <inkml:trace contextRef="#ctx0" brushRef="#br0">8065 5102 0,'0'0'0,"-4"-14"0,4 14 0,-4-13 16,2 7 16,2 6 16,-3-12 16,3 12 31,-2-8 31,2 8 31,0 0 31,0 0 47,0-14 47,0 14 47,0 0 47,0 0 63,0 0 63,0 0 63,0 0 63,0 0 78,0 0 78,0 0 78,0 0 78,18 32 94,-14-16 94,2 3 94,-2-3 94,2 4 94,0 7 109,-2-3 109,0-6 109,1-2 109,1 3 125,-1 1 125,-1 8 125,1-3 125,-3-5 141,2 10 141,-2-7 141,0 5 141,0-2 156,3-6 156,0-5 156,-3-1 156</inkml:trace>
  <inkml:trace contextRef="#ctx0" brushRef="#br0">8560 4976 0,'3'-8'0,"-3"8"16,0 0 16,2-8 16,-2 8 16,0 0 31,0 0 31,0 0 31,0 0 31,0 0 31,0 0 47,10 22 47,-7-4 47,2 9 47,-1 9 63,-2-1 63,0 1 63,-2-1 78,2 3 78,0-3 78,-2 1 78,0-4 78,0-3 94,0-5 94,0-5 94,0-1 94,0-2 110,0-2 110,0-4 110,0-3 110,0 1 125,0-8 125,0 14 125,0-14 125,-2 10 141,2-10 141,0 8 141,0-8 141,0 0 141,0 0 156,0 0 156,0 0 156,0 0 172,0 0 172,0 0 172,-6-35 172,6 15 188,-4-12 188,6 1 188,4-1 188,-4 0 188,2 3 203,-1 5 203,3-5 203,1 7 219,0 4 219,1 0 219,1 3 219,-2-3 219,1 2 235,-1 2 235,1 3 235,0 1 235,-6 0 250,2 2 250,2 2 250,-6 6 250,7-10 266,-7 10 266,7-6 266,-7 6 266,0 0 281,0 0 281,0 0 281,0 0 281,0 0 297,25 12 297,-22-4 297,0 2 297,-1 0 297,4 3 313,-6 3 313,0 0 313,-2-2 328,0 2 328,0-3 328,-3-3 328,-2 4 344,-1 0 344,1-3 344,-4 4 344,0-8 344,3-1 360,1 2 360,-2-4 360,9-4 360,-13 8 375,13-8 375,-14 8 375,14-8 375,-10 4 391,10-4 391,0 0 391,-11 6 391,11-6 406,0 0 406,0 0 406,-13 4 406,13-4 422,0 0 422,0 0 422,0 0 422,-7 5 438,7-5 438,0 0 438,0 12 438,0-12 453,4 16 453,-1-6 453,-1-2 453,5 8 469,-1-2 469,3-1 469,1-1 469,0 2 485,-2-4 485,1 0 485,0-3 485,0 0 485,4 3 500,5-3 500,-6-1 500,-2 0 500,2-4 516,-12-2 516,17 6 516,-17-6 531,20-4 531,-20 4 531</inkml:trace>
  <inkml:trace contextRef="#ctx0" brushRef="#br0">8918 5278 0,'0'0'0,"0"0"0,-3-10 0,3 10 16,0 0 16,0 0 16,3-12 16,-3 12 32,0 0 32,10-14 32,-10 14 32,15-9 47,-15 9 47,18-8 47,-18 8 47,22-5 63,-22 5 63,27 0 63,-27 0 63,25 7 79,-9 1 79,-5-1 79,-2 3 79,-2-2 94,1 6 94,-2 0 94,-6 3 94,3 1 110,-3 0 110,-3 0 110,-1-2 110,2-1 110,-2 1 125,2-2 125,0-4 125,-1 0 125,3-10 141,-4 12 141,4-12 141,-5 11 141,5-11 157,0 10 157,0-10 157,0 0 157,-2 10 172,2-10 172,0 0 172,0 0 172,0 0 188,18 2 188,-18-2 188,28-4 188,-9-2 204,2 2 204,-4-4 204,0 2 204,1 1 204,-3-2 219,3 4 219,-5-4 219,5 2 235,-8-3 235,-10 8 235</inkml:trace>
  <inkml:trace contextRef="#ctx0" brushRef="#br0">9428 4986 0,'4'-12'16,"-4"12"16,0 0 16,0 0 16,0 0 32,0 0 32,0 0 32,0 0 32,0 0 47,0 0 47,0 0 47,0 0 47,0 0 63,0 0 63,18 44 63,-14-25 63,0 15 79,5-3 79,-4-3 79,6 2 79,-7 1 94,4-2 94,4 1 94,-4-2 94,1-4 94,3-6 110,-6-3 110,2 1 110,1-4 125,2 0 125,-4-2 125,1-1 125,-1-3 141,0 0 141,-7-6 141,11 10 141,-11-10 141,8 4 157,-8-4 157,0 0 157,0 0 157,0 0 172,0 0 172,22-18 172,-20 10 172,1-8 188,-1 1 188,0 3 188,-4-6 188,2 2 204,-2 2 204,2 4 204,-3-1 204,3 11 219,0-16 219,-2 8 219,2 8 219,0-14 235,0 14 235,-2-11 235,2 11 235,-2-10 250,2 10 250,0 0 250,0-10 250,0 10 250,0 0 266,0 0 266,-2-12 266,2 12 266,0 0 282,0 0 282,0 0 282,0-10 297,0 10 297,0 0 297,0 0 297,0 0 297,0 0 313,0 0 313,0 0 313,0 0 313,-2-12 329,2 12 329,0 0 329,0 0 329,0 0 344,0 0 344,0 0 344,0 0 344,0 0 360,0 0 360,0 0 360,0-10 360,0 10 375,0 0 375,0 0 375,0 0 375,0 0 391,0 0 391,0 0 391,0 0 391,0 0 407,0 0 407,4-11 407,-4 11 407,0 0 407,0 0 422,2-8 422,-2 8 422,0 0 438,7-10 438,-7 10 438,4-8 438,-4 8 438,4-12 454,1 4 454,-5 8 454,7-18 454,-3 10 469,-2-2 469,4-3 469,1-3 469,0 0 485,-1 1 485,-1 0 485,-1 0 485,0 1 500,3-2 500,-2 1 500,-1 3 500,0 2 516,-2-2 516,3 4 516,-3-2 516,-2 10 516,2-13 532,-2 13 532,4-15 532,-1 10 547,-3 5 547,2-10 547,-2 10 547,0 0 547,4-12 563,-4 12 563,0 0 563,0 0 563,0-12 579,0 12 579,0 0 579,0 0 579,0 0 594,3-8 594,-3 8 594,0 0 594,0 0 610,0 0 610,0 0 610,4-10 610,-4 10 625,0 0 625,0 0 625,0 0 625,0 0 641,0 0 641,0 0 641,0 0 641,2-10 657,-2 10 657,0 0 657,0 0 657,0 0 672,0 0 672,0 0 672,0 0 672,0 0 688,0 0 688,-9 42 688,5-26 688,2 13 704,-7-7 704,2 0 704,3-5 704,-2 13 704,-6-8 719,8 0 719,-5 5 719,3 1 719,-1-5 735,-2-3 735,5-2 735,-5 10 750,3-9 750,-1-3 750,0 0 750,3-4 750,2 3 766,0-3 766,-4 0 766,3-2 766,-2-2 782,5-8 782,-4 15 782,0-7 782,4-8 797,-5 14 797,3-8 797,2-6 797,-4 12 813,4-12 813,-2 12 813,2-12 813,-4 8 813,4-8 829,-5 8 829,5-8 829,-3 9 829,3-9 844,-4 8 844,4-8 844,-2 12 844,2-12 860,-4 10 860,4-10 860,0 0 860,-2 12 875,2-12 875,0 0 875,-2 10 875,2-10 891,0 0 891,-5 8 891,5-8 891,0 0 907,0 0 907,0 0 907,-2 10 907,2-10 922,0 0 922,0 0 922,0 0 922,0 0 938,-5 10 938,5-10 938,0 0 938,0 0 954,0 0 954,0 0 954,0 0 954,0 0 969,0 0 969,-2 10 969,2-10 969,0 0 969,0 0 985,0 0 985,0 0 985,0 0 1000,0 0 1000,0 0 1000,0 0 1000,0 0 1000,0 0 1016,0 0 1016,0 0 1016,-21-22 1016,16 14 1032,-2-6 1032,-1 0 1032,-1 0 1032,3-1 1047,-4-1 1047,4 0 1047,2-2 1047,-5 0 1063,4 1 1063,-1 1 1063,-1-2 1063,3 2 1079,2-1 1079,-2-1 1079,-1 2 1079,2 0 1079,1 1 1094,-2-3 1094,2 4 1094,2 2 1094,-2-2 1110,2 14 1110,-5-17 1110,5 17 1125,-4-16 1125,2 10 1125,2 6 1125,-2-16 1125,0 8 1141,2 8 1141,-2-16 1141,-1 8 1141,3 8 1157,-2-13 1157,2 4 1157,0 9 1157,-7-15 1172,7 15 1172,-4-12 1172,4 12 1172,-2-12 1188,2 12 1188,-4-10 1188,4 10 1188,-3-9 1204,3 9 1204,0 0 1204,-2-10 1204,2 10 1219,0 0 1219,-4-8 1219,4 8 1219,0 0 1235,0 0 1235,-3-10 1235,3 10 1235,0 0 1250,0 0 1250,-4-8 1250,4 8 1250,0 0 1250,0 0 1266,0 0 1266,-5-10 1266,5 10 1266,0 0 1282,0 0 1282,0 0 1282,0 0 1282,0 0 1297,-2-10 1297,2 10 1297,0 0 1297,0 0 1313,0 0 1313,0 0 1313,0 0 1313,0 0 1329,0 0 1329,0 0 1329,0 0 1329,-4-10 1344,4 10 1344,0 0 1344,0 0 1344,0 0 1344,0 0 1360,0 0 1360,0 0 1360,0 0 1360,0 0 1375,0 0 1375,0 0 1375,0 0 1391,-4-8 1391,4 8 1391,0 0 1391,0 0 1391,0 0 1407,0 0 1407,0 0 1407,0 0 1407,0 0 1422,0 0 1422,0 0 1422,0 0 1422,0 0 1438,0 0 1438,0 0 1438,0 0 1438,0 0 1454,0 0 1454,0 0 1454,0 0 1454,0 0 1469,0 0 1469,0 0 1469,0 0 1469,0 0 1485,0 0 1485,4 38 1485,-4-38 1485,6 24 1500,-1-6 1500,-1-5 1500,-1 5 1500,1-2 1500,1 2 1516,-1 1 1516,-2-1 1516,4 2 1516,-4-3 1532,3 3 1532,0-2 1532,-1 12 1532,0-7 1547,1-7 1547,-1 0 1547,-2 0 1547,2 0 1563,-2-5 1563,4-1 1563,-4 0 1563,0-2 1579,-2-8 1579,2 13 1579,2-5 1579,-4-8 1594,4 12 1594,-4-12 1594,5 10 1594,-5-10 1610,0 0 1610,4 8 1610,-4-8 1610,0 0 1625,2 10 1625,-2-10 1625,0 0 1625,0 0 1641,3 8 1641,-3-8 1641,0 0 1641,0 0 1641,0 0 1657,2 10 1657,-2-10 1657,0 0 1657,0 0 1672,0 0 1672,0 0 1672,0 0 1688,2 9 1688,-2-9 1688,0 0 1688,0 0 1688,0 0 1704,0 0 1704,0 0 1704,0 0 1704,0 0 1719,0 0 1719,0 0 1719,0 0 1719,0 0 1735,5 9 1735,-5-9 1735,0 0 1735,0 0 1750,0 0 1750,0 0 1750,0 0 1750,0 0 1750,0 0 1766,0 0 1766,0 0 1766</inkml:trace>
  <inkml:trace contextRef="#ctx0" brushRef="#br0">10799 5106 0,'3'-4'0,"1"-2"0,-2 3 16,-2 3 16,0 0 16,6-9 16,-6 9 31,0 0 31,7-3 31,-7 3 31,0 0 47,0 0 47,13 10 47,-8-3 47,3 9 62,-2-2 62,0 1 62,0 3 62,0 0 78,-1-4 78,-3 2 78,4-2 78,2-2 94,-6-1 94,2-3 94,2 0 94,-4-2 109,0 2 109,3-4 109,-5-4 109,11 8 109,-4-6 125,3 0 125,8-4 125,-1-3 141,3 2 141,11-7 141,-7 0 141,7-6 156,-3 3 156,-3 0 156,0-4 156,2 5 172,-9 0 172,-1 2 172,0 2 172,-2 0 172,-1-2 187,-1 3 187,3-3 187,-6 4 187,2 0 203,-4 2 203,3 0 203,-5 2 203,-6 2 219,14-4 219,-8 2 219,-6 2 219,11-2 234,-11 2 234,0 0 234,0 0 234,0 0 250,16 6 250,-16-6 250,0 0 250,0 0 266,-7 18 266</inkml:trace>
  <inkml:trace contextRef="#ctx0" brushRef="#br0">10963 5463 0,'0'0'15,"0"0"15,-6 4 15,6-4 15,0 0 31,0 0 31,0 0 31,0 0 31,0 0 47,0 0 47,0 0 47,0 0 47,41-4 62,-8-4 62,0 0 62,4 1 62,3-3 62,1 2 78,4-2 78,-4 0 78,2 0 78,2 0 93,-2 0 93,2 3 93,-2-1 93,-6 0 109,0-2 109,-1 2 109,-11 2 109,-5 2 125,-4 3 125,-3-2 125,0 1 125,-4 0 140,-9 2 140,15-2 140,-15 2 140,12-1 156,-12 1 156,0 0 156,10-3 156,-10 3 172,0 0 172,0 0 172,11-2 172,-11 2 172,0 0 187,0 0 187,0 0 187,0 0 187,11-2 203,-11 2 203,0 0 203,0 0 218,0 0 218,0-11 218</inkml:trace>
  <inkml:trace contextRef="#ctx0" brushRef="#br0">4241 6741 0,'2'-9'16,"-2"9"16,0 0 16,0-12 16,0 12 31,0-8 31,0 8 31,0 0 31,-2-12 47,2 12 47,0 0 47,0-12 47,0 12 63,0 0 63,0-10 63,0 10 63,0 0 63,0 0 78,-2-7 78,2 7 78,0 0 78,0 0 94,0 0 94,0 0 94,0 0 94,-45 22 109,15-3 109,1 7 109,-2 4 109,1-1 125,-14 16 125,14-9 125,3-4 125,1-3 141,1 2 141,4-1 141,1 0 141,-2-1 156,3-1 156,7 4 156,-5-5 156,6 1 172,0-1 172,7-5 172,2-1 172,0-3 188,2 2 188,2 10 188,4-8 188,3-3 188,2-5 203,8 12 203,1-8 203,5 1 203,5 1 219,3-6 219,0-2 219,4-2 219</inkml:trace>
  <inkml:trace contextRef="#ctx0" brushRef="#br0">4718 7059 0,'0'0'0,"0"0"16,0 0 16,4-9 16,-4 9 16,0 0 32,0 0 32,0 0 32,2-10 32,-2 10 47,0 0 47,0 0 47,2-12 47,-2 12 47,0 0 63,-2-14 63,2 14 63,-2-12 78,2 12 78,-4-12 78,4 12 78,-7-12 94,7 12 94,-12-10 94,4 7 94,-2 1 94,10 2 110,-20-3 110,1 6 110,-1 1 125,-3 1 125,4 1 125,-11 6 125,1 4 125,7-4 141,2 0 141,7-2 141,0 0 141,2-1 157,4 1 157,3-2 157,2 0 157,0 0 172,2-8 172,2 12 172,2-7 172,3 2 188,1-2 188,2-3 188,7 4 188,3-4 203,0-2 203,-1 0 203,-1-2 203,1-1 203,1 0 219,-4-1 219,1-2 219,-7 1 235,2-2 235,-2 0 235,-3 1 235,2 0 235,-2-2 250,-3 2 250,2 0 250,-6 6 250,10-10 266,-4 4 266,-6 6 266,6-7 266,-6 7 282,5-6 282,-5 6 282,0 0 282,8-6 297,-8 6 297,0 0 297,0 0 297,0 0 313,0 0 313,0 0 313,20 14 313,-20-14 328,9 17 328,-7-3 328,3 6 328,-3-3 344,-2 3 344,-2 10 344,-1-1 344,1 1 360,-2 2 360,-1-4 360,-1 3 360,2-2 360,-3 1 375,2-3 375,3-2 375,0-4 391,0-5 391,2 2 391,0-5 391,0-5 391</inkml:trace>
  <inkml:trace contextRef="#ctx0" brushRef="#br0">5123 7189 0,'0'0'15,"0"0"15,0 0 15,0 0 15,0 0 15,7-5 31,-7 5 31,0 0 31,0 0 31,0 0 46,0 0 46,21 0 46,-21 0 46,0 0 62,16 8 62,-16-8 62,11 9 62,-9-1 78,-2-8 78,4 16 78,-4-6 78,-4 7 78,-2 0 93,-10 10 93,-1 1 93,-1-1 109,-1-1 109,1-2 109,-1-1 109,-3-1 125,4-2 125,5-7 125,1-1 125,2-2 125,3-2 140,1 0 140,-1-2 140,7-6 140,0 0 156,0 0 156</inkml:trace>
  <inkml:trace contextRef="#ctx0" brushRef="#br0">5476 7030 0,'0'0'0,"7"-10"0,-7 10 15,6-8 15,-6 8 15,9-8 15,-9 8 31,11-6 31,-11 6 31,13-4 31,-13 4 47,16-4 47,-16 4 47,19 0 47,-19 0 62,20 4 62,-4 2 62,-4-2 62,1 4 62,-4-2 78,4 6 78,-1-2 78,-2 3 93,-1 1 93,-3 2 93,-2 0 93,0-1 109,-4 1 109,0 2 109,-6-4 109,2 1 109,-2 0 125,-1 0 125,1-3 125,-4 2 125,2-3 140,-3 2 140,7-6 140,-3 1 140,0 0 156,7-8 156,-6 10 156,6-10 156,-4 6 172,4-6 172,0 0 172,-4 10 172,4-10 187,0 0 187,0 0 187,0 0 187,0 0 203,21 6 203,-21-6 203,28 0 203,-12-2 218,-16 2 218,37-4 218,-17 4 218,-1-2 218,-1 0 234,-1 2 234,1 0 234,2 0 250,-20 0 250,35-2 250,-20 2 250,-1-4 265</inkml:trace>
  <inkml:trace contextRef="#ctx0" brushRef="#br0">6170 7229 0,'0'0'0,"0"0"0,0 0 0,0 0 16,0 0 16,0 0 16,18 6 16,-18-6 32,6 12 32,-4-7 32,-2-5 32,5 18 32,-5-18 47,2 26 47,0-10 47,-4 1 47,-2 0 63,1-2 63,-1-1 63,0 0 63,0-4 78,-3 5 78,2-3 78,1 0 78,4-12 94,-9 18 94,7-10 94,2-8 94,-4 12 110,4-12 110,0 0 110,-6 12 110</inkml:trace>
  <inkml:trace contextRef="#ctx0" brushRef="#br0">6383 6990 0,'0'0'0,"0"0"16,0 0 16,0 0 16,0 0 16,0 0 31,0 0 31,0 0 31,0 0 31,0 0 47,0 0 47,0 0 47,0 0 47,0 0 63,55 0 63,-35-2 63,-1 2 63,-3 0 78,3-2 78,-1 2 78,-18 0 78,28-1 94,-28 1 94,20-3 94,-20 3 94,0 0 110,21 3 110,-21-3 110,0 0 110,18 1 125,-18-1 125,0 0 125,0 0 125,13 4 125,-13-4 141,0 0 141,10 8 141,-10-8 141,6 14 156,-4-4 156,-2-2 156,4 9 156,-2-1 172,3 0 172,-5 0 172,0 1 172,2 1 188,-2-2 188,2 2 188,-2 0 188,2-1 203,-4-1 203,4 2 203,-2-2 203,0-1 219,0 3 219,0-4 219,-2 2 219,2-4 235,-2-2 235,2 2 235,-2-3 235,2-9 250,-5 18 250,5-18 250,-4 16 250,4-16 266,-2 17 266,2-17 266,-4 16 266,4-16 281,-2 14 281,2-14 281,0 0 281</inkml:trace>
  <inkml:trace contextRef="#ctx0" brushRef="#br0">6460 7341 0,'0'0'0,"0"0"0,-2-7 16,2 7 16,0 0 16,0 0 16,17-18 32,1 10 32,-1 0 32,13-2 32,1-1 32,2 1 47,3 0 47,-15 2 47,12 1 63,-7 2 63,-2 1 63,-4 2 63,-1 0 63,-3-4 79,1 2 79,-5 2 79</inkml:trace>
  <inkml:trace contextRef="#ctx0" brushRef="#br0">6738 6714 0,'0'0'0,"-12"-8"15,12 8 15,0 0 15,0 0 15,0 0 15,0 0 31,0 0 31,67 18 31,-34-4 47,2 6 47,2-3 47,2 5 47,-4 1 62,18 15 62,-16-8 62,-7-5 62,-1 5 78,-5 2 78,3-1 78,-7 3 78,-5-3 94,-5 3 94,0 3 94,-6-3 94,-4 1 94,-2 1 109,-2-3 109,-4 3 109,-2-1 109,-3-3 125,-1-3 125,1 3 125,0-5 140,0-1 140,1-4 140,4-6 140,-1-3 140,3-1 156,0-2 156,-2-2 156,4-2 156,4-6 172,-6 14 172,2-9 172,4-5 172,-7 9 187,7-9 187,0 0 187,-7 9 187,7-9 203,0 0 203,-4 7 203,4-7 203,0 0 219,0 0 219,0 0 219,-7 10 219,7-10 219,0 0 234,0 0 234,0 0 234,0 0 234,0 0 250,-6 7 250,6-7 250,0 0 250,0 0 265</inkml:trace>
  <inkml:trace contextRef="#ctx0" brushRef="#br0">7607 7182 0,'0'0'0,"0"-10"16,0 10 16,0 0 16,0 0 16,0 0 32,0 0 32,0 0 32,18-2 32,-18 2 47,17-2 47,-17 2 47,43-8 47,-24 6 47,1-4 63,15 2 63,-3-2 63,-7 4 78,-6-2 78,-1 2 78,-18 2 78,28 0 94,-28 0 94,0 0 94,33 2 94,-26 0 94,-7-2 110,13 4 110,-13-4 110,0 0 110</inkml:trace>
  <inkml:trace contextRef="#ctx0" brushRef="#br0">7679 7318 0,'0'0'0,"0"0"16,0 0 16,0 0 16,-6 11 16,6-11 32,0 0 32,0 0 32,0 0 47,0 0 47,24 10 47,-24-10 47,0 0 47,37 2 63,-17-2 63,15-2 63,0-1 63,0 1 79,-2-1 79,0-4 79,-5 2 79,-8 0 94</inkml:trace>
  <inkml:trace contextRef="#ctx0" brushRef="#br0">8637 6854 0,'5'-12'0,"-3"3"16,0-4 16,-2 4 16,2 1 16,-2 8 31,0-12 31,0 12 31,4-6 31,-4 6 47,0 0 47,3-8 47,-3 8 62,0 0 62,0 0 62,0 0 62,0 0 62,10 22 78,-5-4 78,2 13 78,-3 3 78,2 1 94,-1 1 94,-3 1 94,0 1 94,0-5 94,1 1 109,-1 1 109,2-3 109,-6 0 125,4-9 125,-4-5 125,2 1 125,0-3 141,0 0 141,-2-2 141,2-4 141,0-1 141,0-2 156,0-7 156,0 13 156,0-13 156,-2 12 172,2-12 172,0 0 172,-3 6 172,3-6 187,0 0 187,0 0 187,0 0 187,0 0 203,0 0 203,0 0 203,-11-20 203,9 12 219,2 1 219,0-3 219,-2 0 219,4-4 234,-4-4 234,4 2 234,5 3 234,-7-3 250,4 0 250,3 1 250,0-3 250,-3 2 250,0 0 266,4-1 266,0 2 266,2-2 281,-3 1 281,9 0 281,-6 0 281,8-9 281,-3 5 297,1 4 297,-1 0 297,-5 5 297,4-3 312,-1 4 312,0 2 312,-4 0 312,-1 0 328,-1 4 328,2 0 328,-9 4 328,13-3 344,-13 3 344,14-2 344,-14 2 344,0 0 359,19 5 359,-19-5 359,9 8 359,-5-2 375,1 2 375,-3-2 375,0 4 375,0-2 391,-2 0 391,0-8 391,-2 15 391,2-5 406,-4-2 406,-3 6 406,-4 0 406,2 0 406,-3-2 422,-4-1 422,1-1 422,-3 4 437,2-4 437,-1 0 437,1-4 437,6 1 437,-5-2 453,5 0 453,0-3 453,1 1 453,0 0 469,9-3 469,-15 6 469,6-4 469,9-2 484,-13 2 484,13-2 484,-9 2 484,9-2 500,0 0 500,0 0 500,-13 2 500,13-2 516,0 0 516,0 0 516,0 0 516,0 0 531,0 0 531,-13 0 531,13 0 531,0 0 547,0 0 547,0 0 547,0 0 547,0 0 562,0 0 562,0 0 562,0 0 562,0 0 562,31 6 578,-31-6 578,17 6 578,-8-2 578,8 2 594,-1 4 594,-1-2 594,3 0 594,-6-1 609,6 1 609,-3 2 609,1-2 609,-1 2 625,-2-2 625,-4 0 625,-1-2 625,2-1 641,-4 2 641,1-4 641,1 4 641,-1-4 656,-7-3 656,13 10 656,-6-6 656,-3 2 672,-4-6 672,13 10 672,-8-4 672,-5-6 687,8 8 687,-8-8 687,10 8 687</inkml:trace>
  <inkml:trace contextRef="#ctx0" brushRef="#br0">9176 7304 0,'0'0'0,"0"0"16,0 0 16,0 0 16,0 0 16,0 0 32,0 0 32,0 0 32,0 0 32,0 0 47,22 8 47,-22-8 47,13 14 47,-11-6 47,10 4 63,-6-1 63,2 5 63,1-2 63,-3 0 79,2 1 79,-4-3 79,2 4 79,-2-4 94,1 2 94,4 2 94,-5-5 94,3 3 110,-3-2 110,0-2 110,-2 0 110,4 0 125,-6-10 125,4 13 125,-2-7 125,2 4 141,-4-10 141,2 12 141,-2-12 141,7 9 157,-7-9 157,0 0 157,0 10 157,0-10 157,0 0 172,2 8 172,-2-8 172,0 0 188,0 0 188,2 10 188,-2-10 188,0 0 204,0 0 204,0 0 204,0 10 204,0-10 204,0 0 219,0 0 219,0 0 219</inkml:trace>
  <inkml:trace contextRef="#ctx0" brushRef="#br0">9826 6613 0,'7'-12'0,"-5"1"0,0 3 0,0 2 15,-2 6 15,5-14 15,-5 14 15,3-6 15,-3 6 31,0 0 31,0 0 31,0 0 31,0 0 46,0 0 46,0 0 46,-25 24 46,9 5 62,-3 9 62,-7 21 62,-1 3 62,-1 3 78,6 0 78,-4-3 78,10-2 78,6-15 93,0-5 93,8-3 93,0 0 93,4-5 109,6 1 109,-2 2 109,2-6 109,8-1 125,1-3 125,5 3 125,5-5 125,-1-3 140,5 0 140,2-6 140,0-1 140,-1-1 140,-1-2 156,2 0 156,-7-2 156,-7-2 171,-1-2 171,-5 0 171,1-4 171,-6 2 171,-8-2 187,18 3 187,-18-3 187,13 3 187,-13-3 203,10 2 203,-10-2 203,0 0 203,14 3 218,-14-3 218,0 0 218,0 0 218,11 2 234,-11-2 234,0 0 234,0 0 234,0 0 250,0 0 250,13 3 250,-13-3 250,0 0 265,0 0 265,0 0 265,0 0 265,0 0 281,0 0 281,11 3 281,-11-3 281,0 0 281,0 0 296,0 0 296,0 0 296,0 0 296,0 0 312,0 0 312,0 0 312,0 0 312,0 0 328,0 0 328,0 0 328</inkml:trace>
  <inkml:trace contextRef="#ctx0" brushRef="#br0">10540 6872 0,'-2'-8'0,"2"8"15,0-10 15,0 10 15,0 0 15,0-8 31,0 8 31,0 0 31,0 0 31,-2-8 47,2 8 47,0 0 47,0 0 47,0 0 62,0 0 62,0 0 62,0 0 62,0 38 78,-6-7 78,6 1 78,-4-1 78,-1 1 78,0 1 93,-1-1 93,1 0 93,-1-1 93,2-1 109,0-6 109,-4 3 109,4-3 109,2-7 125,-4 0 125,6-4 125,-3-1 125,3 0 140,-2-2 140,0-2 140,0 2 140,0-3 156,2 3 156,0-4 156,0-6 156,0 8 172,0-8 172</inkml:trace>
  <inkml:trace contextRef="#ctx0" brushRef="#br0">10867 7298 0,'4'18'0,"1"-3"0,-5 0 0,0-4 16,0 3 16,0-2 16,-5 1 16,1 2 31,-4 2 31,-4-3 31,4 4 31,-3-5 47,-1 5 47,0-4 47,0 2 47,-1 0 63,-1-7 63,2 5 63,-1-6 63,2-2 78,2 0 78,-1-2 78,10-4 78,0 0 94</inkml:trace>
  <inkml:trace contextRef="#ctx0" brushRef="#br0">11294 6950 0,'0'0'0,"7"-5"0,-7 5 16,10-8 16,0 4 16,7-4 16,1 2 31,1 0 31,-1 3 31,2-2 31,1 5 47,-3 0 47,1 5 47,-1-2 47,0 3 62,-3 2 62,3 2 62,-3 0 62,-4 3 78,0 2 78,-5-2 78,1 5 78,-5-2 94,-4 4 94,-3-3 94,-1 3 94,0-4 94,-8 13 109,1-9 109,3-4 109,-2 0 125,4-6 125,-1-1 125,2 0 125,0-4 141,3 1 141,0-2 141,2 2 141,2-6 141,-4 6 156,4-6 156,0 0 156,0 0 156,0 0 172,0 0 172,0 0 172,26-2 172,-9-2 187,3-2 187,-3 0 187,3 2 187,0 0 203,-1 0 203,1 2 203,0 0 203,-1-1 219,1-2 219,-3 2 219,1-1 219</inkml:trace>
  <inkml:trace contextRef="#ctx0" brushRef="#br0">12209 6992 0,'0'0'0,"6"4"0,-6-4 0,4 8 16,-4-8 16,2 14 16,-2-8 16,-2 4 32,0 0 32,-6 3 32,0 3 32,-3 0 47,3 0 47,-4-2 47,2 1 47,-2 1 47,-1-2 63,3-2 63,0 1 63,0-1 78,1-2 78,3-2 78,-4 0 78,6-4 78,4-4 94,-8 12 94,6-8 94,2-4 94,0 0 110,-10 4 110</inkml:trace>
  <inkml:trace contextRef="#ctx0" brushRef="#br0">12429 6895 0,'0'0'0,"0"0"0,0 0 16,0 0 16,0 0 16,0 0 16,0 0 32,0 0 32,13-2 32,-13 2 32,0 0 47,0 0 47,18 0 47,-18 0 47,23 0 47,-7-1 63,3-1 63,-1 2 63,4-2 63,-3 2 78,2-3 78,-1 2 78,-1-1 78,1 2 94,-2 0 94,-3 0 94,-15 0 94,22-2 110,-14 0 110</inkml:trace>
  <inkml:trace contextRef="#ctx0" brushRef="#br0">12915 6728 0,'0'0'0,"0"0"16,0 0 16,0 0 16,0 0 16,0 0 31,0 0 31,0 0 31,9 20 31,-9-10 47,2 5 47,-2 3 47,0-1 47,0 1 63,0 0 63,3 0 63,-3 0 63,0-3 78,2 3 78,-2-4 78,2 2 78,0 0 94,2-3 94,-4 0 94,2-4 94,0 1 109,1-2 109,-3 2 109,2-2 109,1-3 109,-3-5 125</inkml:trace>
  <inkml:trace contextRef="#ctx0" brushRef="#br0">12872 6373 0,'8'-6'0,"-8"6"0,16-6 15,1 6 15,-17 0 15,42 4 15,-23 0 15,16 4 31,-2 4 31,1 1 31,-2 3 31,1 2 47,0 2 47,-2 3 47,-3 3 47,-1 0 62,-6 3 62,1-1 62,-2 5 62,-1-1 78,-1 3 78,-3 1 78,-1 1 78,-10 1 93,0-2 93,3 3 93,-3-2 93,-4-1 93,-2-1 109,0-1 109,-5-3 109,3-3 109,-2 2 125,-10 11 125,12-23 125,-3-3 140,-1 0 140,0 0 140,-2-1 140,-1 0 156,0-2 156,-2 0 156,6-3 156,-2 0 172,3-4 172,-3 1 172,3 0 172,6-6 187,-12 8 187,12-8 187,-6 8 187,6-8 203,0 0 203,-11 2 203,11-2 203</inkml:trace>
  <inkml:trace contextRef="#ctx0" brushRef="#br0">13855 6763 0,'0'0'0,"0"0"0,0 0 15,0 0 15,0 0 15,0 0 15,0 0 15,0 0 31,0 0 31,0 0 31,31 5 31,-31-5 47,28 1 47,-9-2 47,15-2 47,-8 1 62,6-2 62,1 1 62,-6 0 62,-7 1 78,-2 1 78,1-1 78,-5 2 78,-2-2 93,-12 2 93,18 0 93,-18 0 93,17 0 109,-17 0 109,0 0 109,14-5 109,-14 5 125,0 0 125,0 0 125,0 0 125,0 0 125,0 0 140,0 0 140,0 0 140,0 0 156</inkml:trace>
  <inkml:trace contextRef="#ctx0" brushRef="#br0">14109 6655 0,'-6'-8'0,"6"8"0,-5-6 16,5 6 16,0 0 16,-6-8 16,6 8 32,0 0 32,0 0 32,-7-6 32,7 6 47,0 0 47,0 0 47,0 0 47,0 0 63,0 0 63,-5 26 63,5-8 63,-2-1 63,2 3 79,0 10 79,0 0 79,2-1 79,-2-6 94,5-1 94,-5-2 94,4 0 94,-1-2 110,1 1 110,1 1 110,-1-2 110,2 0 125,-2-1 125,2-1 125,0 0 125,-2-3 141,0 0 141,1-2 141,-1-3 141,0-2 157,-4-6 157,8 8 157</inkml:trace>
  <inkml:trace contextRef="#ctx0" brushRef="#br0">14516 6422 0,'0'0'0,"2"-12"0,-2 12 0,0 0 16,0 0 16,2-10 16,-2 10 16,0 0 16,0 0 32,0 0 32,0 0 32,14 22 32,-10-6 47,3 0 47,2 13 47,-2-1 47,-1 3 63,0-1 63,1-1 63,-2 1 63,3 2 78,-3-2 78,-1-3 78,2 3 78,-4-7 94,-2-3 94,0 0 94,6-3 94,-6-3 110,0 4 110,0-4 110,0 2 110,0-7 125,0 1 125,-4 0 125,4-10 125,0 14 141,0-8 141,0-6 141,0 9 141,0-9 157,0 0 157,0 10 157,0-10 157,0 0 172,0 0 172,0 0 172,0 0 172,0 0 172,0 0 188,0 0 188,14-23 188,-10 5 203,1 0 203,8-11 203,-4-1 203,-1 1 203,-1-1 219,2 0 219,0 1 219,-3 5 219,0 5 235,0-1 235,4-8 235,-3 6 235,-1 5 250,-2 3 250,8 0 250,-6 4 250,-2-2 266,1 4 266,2 1 266,-1-1 266,-6 8 282,11-12 282,-7 8 282,-4 4 282,14-8 282,-14 8 297,10-2 297,-10 2 297,0 0 297,0 0 313,0 0 313,23 4 313,-23-4 313,8 14 328,-6-6 328,0 2 328,-4 0 328,-2 7 344,0-3 344,-3 4 344,0 0 344,1-3 360,-5 1 360,0-2 360,0-1 360,0-1 375,-2 1 375,0-2 375,-3-1 375,8-2 391,-1 0 391,1-4 391,-2 0 391,10-4 407,-13 7 407,13-7 407,-11 5 407,11-5 422,-9 3 422,9-3 422,0 0 422,-12 5 438,12-5 438,0 0 438,0 0 438,-10 3 453,10-3 453,0 0 453,0 0 453,0 0 453,-10 4 469,10-4 469,0 0 469,0 0 469,-3 8 485,3-8 485,0 0 485,3 10 485,-3-10 500,4 12 500,0-4 500,3-1 500,0 0 516,3 4 516,4 1 516,-3-2 516,1 2 532,2-4 532,1 2 532,1 0 532,-1-3 547,0 1 547,0-1 547,1 0 547,-5-1 547,2-2 563,-2 0 563,-2 0 563,2-2 563,-2 2 578,-9-4 578,17 6 578,-17-6 578,15 2 594,-15-2 594,0 0 594,0 0 594</inkml:trace>
  <inkml:trace contextRef="#ctx0" brushRef="#br0">15066 6799 0,'0'0'16,"0"-12"16,0 12 16,0 0 16,0 0 32,0 0 32,0 0 32,2-8 32,-2 8 47,0 0 47,0 0 47,0 0 47,14-2 63,-14 2 63,0 0 63,0 0 63,26 8 79,-17-4 79,-1 2 79,-3 0 79,8 6 94,0 0 94,-4 1 94,2 1 94,-4 2 94,1 1 110,-4 1 110,4 10 110,-6-2 125,-2-6 125,0-5 125,0 3 125,-2-2 125,-1-2 141,-4 1 141,5-3 141,0-2 141,-2-2 157,2 0 157,2-8 157,-3 12 157,3-12 172,-2 7 172,2-7 172,0 8 172,0-8 188,0 0 188,0 0 188,5 8 188,-5-8 204,0 0 204,0 0 204,17 2 204,-17-2 219,15 2 219,-15-2 219,20 0 219,-20 0 235,17 0 235,-17 0 235,18 2 235,-18-2 250,17 2 250,-17-2 250,16 2 250,-5 0 250,-11-2 266,16 4 266,-16-4 266,19 4 282,-10-2 282,-9-2 282,17 0 282,-17 0 282</inkml:trace>
  <inkml:trace contextRef="#ctx0" brushRef="#br0">15910 6215 0,'0'0'16,"2"-12"16,-2 12 16,0 0 16,0-12 31,0 12 31,0 0 31,0 0 31,0 0 47,0 0 47,0 0 47,0 0 47,0 0 62,-42 34 62,23-9 62,-1 5 62,-4 5 62,5 5 78,-10 17 78,3-2 78,5-9 78,11-7 94,-6 0 94,8-1 94,-1 2 109,3 1 109,0-5 109,4-1 109,4 1 109,6-3 125,-6-3 125,6 1 125,3-3 125,5-2 141,-6-5 141,6-7 141,-3 2 141,1-2 156,1-2 156,0 1 156,0-3 156,3 0 172,-3-2 172,-4 0 172,0-2 172,0-1 187,-3 0 187,2-2 187,-10-3 187,12 7 203,-5-4 203,-7-3 203,11 4 203,-11-4 219,9 4 219,-9-4 219,0 0 219,11 6 234,-11-6 234,0 0 234,9 4 234,-9-4 250,0 0 250,11 2 250,-11-2 250,0 0 250,0 0 266,8 4 266,-8-4 266,0 0 266,0 0 281,0 0 281,14 2 281,-14-2 281,0 0 297,0 0 297,0 0 297,0 0 297,0 0 312,13 0 312,-13 0 312,0 0 312,0 0 328,0 0 328,0 0 328,0 0 328,11-6 328,-11 6 344,0 0 344,6-8 344,-6 8 359,5-12 359,-5 12 359,0-15 359,-5-1 375</inkml:trace>
  <inkml:trace contextRef="#ctx0" brushRef="#br0">16283 6495 0,'0'0'0,"-3"-10"0,3 6 0,0 4 15,0-7 15,-2 0 15,2 1 15,0 6 31,-3-9 31,3 5 31,0 4 31,-2-6 47,2 6 47,-2-6 47,2 6 47,0 0 62,0 0 62,-13 0 62,13 0 62,-14 12 78,0 1 78,-9 11 78,9-4 78,-4 4 78,3 1 93,1 1 93,-1 2 93,4-7 93,-2 7 109,4-7 109,-2 7 109,7-8 109,-3-5 125,5 2 125,-2-2 125,4 1 125,-2-2 140,4 1 140,-2 0 140,0-6 140,2 3 156,-2-2 156,2 0 156,0-2 156,3 0 172,-3 0 172,0-3 172,2 3 172,-2-4 187,3 4 187,-3-2 187,1-2 187,-3-4 187,4 6 203,-4-6 203,0 0 203,2 4 218,-2-4 218,0 0 218,0 0 218,0 0 218,0 0 234,0 0 234,0 0 234,0 0 234,-6-18 250,6 18 250,-3-6 250,3 6 250,-2-6 265,2 6 265,-5-6 265,5 6 265,0 0 281,-2-6 281,2 6 281,0-3 281,0 3 297,0 0 297,0 0 297,-4-8 297,4 8 312,0 0 312,0 0 312,0 0 312,0-5 328,0 5 328,0 0 328,0 0 328,0 0 328,-2-5 343,2 5 343,0 0 343,0 0 343,0 0 359,0 0 359,0 0 359,0 0 359,0 0 375,0 0 375,0 0 375,0 0 375,0 0 390,0 0 390,0 0 390,0 0 390,0 0 406,0 0 406,0 0 406,0 0 406,24 8 422,-22-6 422,-2-2 422,16 3 422,-10-1 437,3 1 437,-9-3 437,16 2 437,-16-2 437,12 1 453,-5-1 453,-7 0 453,15 0 468,-15 0 468,13 0 468,-13 0 468,16-1 484,-10-1 484,-6 2 484,13-8 484,-3 3 484,-2 2 500,-4-1 500,1 0 500,1-4 500,-2 2 515,1 0 515,-2 0 515,1 0 515,-2-1 531,0 0 531,0-1 531,-2 8 531,0-12 547,0 12 547,0-9 547,0 9 547,-2-12 562,0 6 562,2 6 562,-4-10 562,2 7 578,2 3 578,-5-9 578,5 9 578,-9-9 593,2 5 593,3-2 593,-2 0 593,2 0 593,-6 0 609,4 2 609,-3-2 609,5 2 609,-1 0 625,-2-2 625,1 2 625,4 3 625,2 1 640,-13-9 640,13 9 640,-7-3 640,7 3 656,0 0 656,-13-3 656,13 3 656,0 0 672,-10 5 672,10-5 672</inkml:trace>
  <inkml:trace contextRef="#ctx0" brushRef="#br0">16773 6641 0,'0'0'15,"0"0"15,13 2 15,-13-2 15,6 0 15,-6 0 31,7 4 31,-2-2 31,-5-2 31,8 4 47,-5-2 47,-3-2 47,8 10 47,-6-2 62,0 0 62,0-1 62,-2 3 62,0 6 78,-4 0 78,-2 2 78,-1-1 78,-1-1 78,-2 2 93,0-6 93,1 3 93,-4-1 109,4-4 109,1 2 109,-2-2 109,2-2 125,1-3 125,1 0 125,0 0 125,-2-2 125,8-3 140,0 0 140,-8 3 140,8-3 140,0 0 156,0 0 156</inkml:trace>
  <inkml:trace contextRef="#ctx0" brushRef="#br0">17197 6359 0,'0'0'0,"4"-8"0,-4 8 15,0 0 15,0 0 15,6-4 15,-6 4 31,0 0 31,0 0 31,0 0 31,2-6 47,-2 6 47,0 0 47,0 0 47,0 0 47,0 0 62,0 0 62,4-6 62,-4 6 78,0 0 78,0 0 78,0 0 78,0 0 94,0 0 94,0 0 94,0 0 94,0 0 94,0 0 109,0 0 109,7-6 109,-7 6 109,0 0 125,0 0 125,0 0 125,0 0 125,0 0 140,0 0 140,0 0 140,0 0 140,0 0 156,0 0 156,0 0 156,0 0 156,2-5 156,-2 5 172,0 0 172,0 0 172,0 0 187,0 0 187,4-7 187,-4 7 187,0 0 187,0 0 203,0 0 203,0 0 203,0 0 203,0 0 219,2-5 219,-2 5 219,0 0 219,0 0 234,0 0 234,0 0 234,0 0 234,-10 33 250,7-13 250,-5 9 250,-2-1 250,4 2 265,2-8 265,0-1 265,2 1 265,-1-6 281,6 1 281,-1 1 281,-2-4 281,2-2 297,2-5 297,-2 3 297,2 0 297,2-4 297,0 0 312,-2 0 312,5-2 312,-1-2 312,-8-2 328,18 2 328,-18-2 328,20-4 344,-11 2 344,8-6 344,-6 2 344,-4-2 344,-1-2 359,3 5 359,-4-1 359,1-2 359,-2 0 375,0 2 375,1 0 375,-1 2 375,-4 4 390,5-8 390,-5 8 390,4-8 390,-4 8 406,0 0 406,7-2 406,-7 2 406,0 0 406,0 0 422,0 0 422,0 0 422,6 14 437,-4-6 437,-2 0 437,0 2 437,0 0 453,0 0 453,2 8 453,-2-3 453,0 1 453,0 0 469,-2-1 469,2 3 469,-2-2 469,2 0 484,-2-1 484,2 0 484,0-4 484,-2 1 500,2-2 500,0 0 500,0-1 500,0 1 515,0-2 515,-2-2 515,2 2 515</inkml:trace>
  <inkml:trace contextRef="#ctx0" brushRef="#br0">17663 6568 0,'0'0'0,"0"0"0,23 4 0,-17 2 16,0-2 16,-2 2 16,2 0 16,-1 1 16,1 1 32,-2 2 32,3 4 32,0 0 32,-3 0 47,0 0 47,1-3 47,-5-1 47,0 2 63,0-4 63,-5 2 63,5 0 63,-6 5 78,4-3 78,-5-2 78,5 0 78,0 0 94,-5-4 94,5-2 94,-5 1 94,7-5 110,0 0 110,-8 3 110</inkml:trace>
  <inkml:trace contextRef="#ctx0" brushRef="#br0">18056 6270 0,'0'0'0,"12"-4"0,-6-2 0,3 3 15,7-4 15,-4 2 15,6-3 15,-3 2 31,7 0 31,-3 0 31,1 2 31,3 2 46,-3-2 46,-1 4 46,1 4 46,-3 0 62,-3 0 62,0 4 62,-2 0 62,-1 2 78,-3 3 78,1 5 78,-4 1 78,-3 1 93,-2 12 93,-4-2 93,-2-1 93,2 1 109,-4-7 109,1-5 109,1 2 109,-1-2 125,-2-2 125,3-1 125,-3-1 125,4-2 140,1-2 140,0 0 140,-1-3 140,1 0 140,4-2 156,-2-1 156,0 0 156,2-4 156,-2 8 171,2-8 171,0 6 171,0-6 171,0 0 187,6 4 187,5-2 187,0-2 187,8 2 203,4-4 203,7 0 203,5-2 203,-8 2 218,-5 2 218,11-2 218,-7-2 218,-5 3 234,-1-2 234,-2 1 234,1-2 234,-3 3 250,1-4 250,-1-2 250,-3-3 250</inkml:trace>
  <inkml:trace contextRef="#ctx0" brushRef="#br0">18655 5789 0,'0'0'0,"0"0"0,-10 7 15,10-7 15,6 13 15,2 0 15,1 1 15,11 10 31,6 4 31,1-3 31,2 0 31,5 3 47,-1 0 47,2 0 47,12 11 47,-6-5 62,-11-7 62,-7 1 62,4 4 62,-7 3 78,-3-2 78,-3 7 78,-2-5 78,-7 3 94,-5 1 94,-2 1 94,-7-5 94,-2 5 109,-4-1 109,0-1 109,-5-1 109,0 1 109,-4-3 125,0-1 125,0-1 125,1-3 140,2-3 140,-3-1 140,6 0 140,3-8 140,1-5 156,6-1 156,0-4 156,3 2 156,-4-4 172,5 0 172,-3-2 172,5-1 172,0 2 187,2-5 187,-6 5 187,3 0 187,3-5 203,0 0 203,-7 5 203,7-5 203,-2 5 219,2-5 219,0 0 219,-4 3 219,4-3 234,0 0 234,-4 4 234,4-4 234,0 0 250,-5 4 250,5-4 250,0 0 250,0 0 265,0 0 265,0 0 265,-4 4 265,4-4 265,0 0 281,0 0 281,0 0 281,0 0 281,0 0 297,-6 4 297,6-4 297,0 0 297,0 0 312,0 0 312,0 0 312,0 0 312,0 0 328,-29-6 328</inkml:trace>
  <inkml:trace contextRef="#ctx0" brushRef="#br0">7620 8585 0,'0'0'0,"0"0"0,-4 1 0,4-1 15,0 0 15,0 0 15,0 0 15,0 0 15,0 0 31,0 0 31,0 0 31,0 0 46,0 0 46,0 0 46,0 0 46,0 0 46,0 0 62,33-6 62,-15 1 62,2 0 62,-3 2 78,-1-1 78,0-1 78,5 4 78,-1-1 93,-1 0 93,-1-1 93,-4 3 93,0 0 109</inkml:trace>
  <inkml:trace contextRef="#ctx0" brushRef="#br0">7720 8718 0,'0'0'15,"0"0"15,0 0 15,0 0 15,0 0 31,0 0 31,0 0 31,30 6 31,-13-6 47,3 0 47,15-2 47,0-2 47,-2 1 62,6-2 62,1 0 62,-3-5 62,4 2 78</inkml:trace>
  <inkml:trace contextRef="#ctx0" brushRef="#br0">9049 8266 0,'0'0'0,"6"-11"16,-6 11 16,0 0 16,0 0 16,0 0 31,0 0 31,0 0 31,0 0 31,0 0 31,0 0 47,0 0 47,0 0 47,-39 8 47,23 5 62,-8 9 62,5 4 62,-5 1 62,-1 3 78,1 5 78,5 3 78,-1-2 78,1 3 94,3-1 94,3 1 94,2 0 94,4-3 109,3 0 109,6-1 109,2-5 109,3 1 125,0-1 125,2-1 125,5-1 125,0-2 141,3-1 141,-1-7 141,-1 0 141,9 6 141,3-5 156,-9-3 156,7 2 156,-5-4 156,2-3 172,-5 1 172,12 4 172,-5-10 187,-4 2 187</inkml:trace>
  <inkml:trace contextRef="#ctx0" brushRef="#br0">9406 8594 0,'0'-9'0,"0"9"16,2-10 16,-2 10 16,0-8 16,0 8 31,0 0 31,3-9 31,-3 9 47,0 0 47,0 0 47,0 0 47,0 0 47,0 0 63,0 0 63,0 0 63,8 27 63,-8-10 78,2 16 78,0-1 78,1 2 78,-3-1 94,-3 3 94,3-1 94,0-1 94,0 1 109,0-1 109,0-5 109,3-5 109,-3-4 109,-3-5 125,1 0 125,4-5 125,-2-1 125,0-3 141,0 2 141,0-8 141,-2 12 156,2-12 156,0 0 156,0 8 156,0-8 156,0 0 172,0 0 172,0 0 172,0 0 172,0 0 188,5-34 188,-1 18 188,0-4 188,-2 3 203,0-3 203,1 2 203,-3-2 203,3 3 219,-3 1 219,2 0 219,0 0 219,0 1 219,-2 3 234,4 2 234,-4-2 234,2 2 250,0 4 250,0-1 250,1-1 250,1 0 266,-4 8 266,7-14 266,-3 8 266,1 0 281,-1-2 281,-4 8 281,11-10 281,-6 5 297,-1 0 297,-4 5 297,11-7 297,-5 3 313,-6 4 313,9-6 313,-9 6 313,0 0 313,11-4 328,-11 4 328,0 0 328,0 0 328,0 0 344,20 8 344,-20-8 344,6 11 344,-1-3 359,-5 1 359,0 6 359,0 1 359,-5-2 375,1 1 375,-3 1 375,-2 0 375,3-2 375,-2 0 391,-4 0 391,3-5 391,1 7 391,1-6 406,-2-2 406,5-3 406,-2 0 422,1 3 422,5-8 422,-9 5 422,9-5 422,-9 4 438,9-4 438,0 0 438,0 0 438,0 0 453,0 0 453,0 0 453,0 0 453,-22-9 469,22 9 469,0 0 469,-6-10 469,6 10 484,0 0 484,-4-8 484,4 8 484,0 0 500,-3-6 500,3 6 500,0 0 500,0 0 516,0 0 516,0 0 516,0 0 516,0 0 531,0 0 531,0 0 531,0 0 531,0 0 547,0 0 547,0 0 547,0 0 547,0 0 563,42 16 563,-31-8 563,0-1 563,5 5 563,-1-2 578,0 0 578,0 2 578,1 0 594,-1-3 594,1 1 594,-1 2 594,0-2 594,-2-2 609,2 2 609,-1-2 609,-6-2 609,1 0 625,-2-2 625,-1-1 625,-6-3 625,11 5 641,-11-5 641,0 0 641,16 2 641,-16-2 656,0 0 656</inkml:trace>
  <inkml:trace contextRef="#ctx0" brushRef="#br0">9752 9056 0,'7'-8'16,"-7"8"16,4-10 16,-4 10 16,2-8 16,-2 8 31,2-8 31,-2 8 31,2-10 31,-2 10 47,2-8 47,-2 8 47,0-10 47,0 10 62,0-7 62,0 7 62,0 0 62,0-12 78,0 12 78,0 0 78,0-10 78,0 10 94,0 0 94,0 0 94,0 0 94,0 0 109,0 0 109,3-8 109,-3 8 109,0 0 125,0 0 125,0 0 125,0 0 125,0 0 141,7 26 141,-7-18 141,2 2 141,-2 3 156,0 1 156,2 2 156,0-2 156,0 1 172,1-2 172,-1 0 172,2 1 172,-2 0 172,0 2 187,-2-5 187,2 1 187,0 0 187,0-2 203,-2 0 203,6-2 203,-6 2 203,0-10 219,0 13 219</inkml:trace>
  <inkml:trace contextRef="#ctx0" brushRef="#br0">10289 8909 0,'6'-3'0,"-6"3"0,0 0 16,0 0 16,0 0 16,0 0 31,0 0 31,0 0 31,0 0 31,14-2 31,-14 2 47,0 0 47,0 0 47,15 10 47,-6-5 63,-5 2 63,3-2 63,-1 3 63,-2-2 78,0 2 78,2 0 78,-2 0 78,-2 0 94,0 0 94,-2 1 94,0 0 94,-4 0 94,2 1 109,-8 4 109,2 0 109,-1-3 109,-2 1 125,0-2 125,3 0 125,0-4 141,0 0 141,2-2 141,6-4 141,-13 2 141,13-2 156,0 0 156</inkml:trace>
  <inkml:trace contextRef="#ctx0" brushRef="#br0">10869 8663 0,'0'0'16,"0"0"16,0 0 16,0 0 16,0 0 31,0 0 31,0 0 31,0 0 31,0 0 31,0 0 47,0 0 47,0 0 47,0 0 47,0 0 62,0 0 62,0 0 62,0 0 62,0 0 78,-46 6 78,46-6 78,0 0 78,-9-8 94,9 8 94,0 0 94,-4-9 94,4 9 109,0 0 109,0 0 109,4-12 109,-4 12 125,0 0 125,5-10 125,-5 10 125,0 0 141,9-10 141,-5 8 141,-4 2 141,7-6 141,-7 6 156,18-6 156,-18 6 156,14-2 156,-14 2 172,15 0 172,-15 0 172,20 4 172,-11-2 187,-9-2 187,18 6 187,0 0 187,-6 2 203,1 2 203,1-3 203,-6 1 203,-1 0 219,0 0 219,-3 0 219,5 6 219,-7 0 234,0 1 234,-4 1 234,-2 0 234,2 2 250,-7-3 250,2-1 250,-6 2 250,-1 0 266,2-2 266,-1-2 266,-1-1 266,-1 1 281,-1-2 281,2-2 281,-2-2 281,3-3 297,-1 2 297,14-5 297,-17 0 297,17 0 297,0 0 312,-24-5 312,24 5 312,-11-9 312,7 3 328,4 6 328,-7-14 328,7 14 328,0-14 344,0 14 344,2-15 344,-2 15 344,7-12 359,-2 4 359,-1 2 359,2 0 359,-6 6 375,14-8 375,-6 4 375,-8 4 375,17-6 391,-7 6 391,-10 0 391,19-2 391,-19 2 406,33 6 406,-17-2 406,-2 2 406,2 0 406,-1 0 422,1 2 422,-1 0 422,1 0 422,-6-2 437,2 1 437,5 3 437,-4-2 453,0-2 453,-2 0 453,0 0 453,0-4 453,-11-2 469,18 7 469,-10-2 469,-8-5 469,17 5 484,-17-5 484,18 3 484,-18-3 484,0 0 500,27-10 500</inkml:trace>
  <inkml:trace contextRef="#ctx0" brushRef="#br0">11411 8450 0,'0'0'16,"0"0"16,0 0 16,0 0 16,0 0 31,0 0 31,0 0 31,0 0 31,0 0 47,0 0 47,0 0 47,0 0 47,0 0 62,0 0 62,0 0 62,0 0 62,0 0 78,15 24 78,-13-15 78,4 8 78,-4-2 94,2 3 94,4 12 94,-2-1 94,-2-1 94,-1-3 109,3 3 109,-4-2 109,3-7 109,-3 1 125,1-2 125,-1-2 125,2 1 125,-4-1 141,2 0 141,0-6 141,0 0 156,0 0 156,-2-10 156,2 13 156,-2-13 156,0 12 172,0-12 172,3 6 172,-3-6 172,0 0 187,0 0 187,0 0 187,0 0 187,0 0 203,0 0 203,0 0 203,13-38 203,-4 11 219,-5-1 219,8-1 219,-6-1 219,2 2 234,-1 7 234,-3 1 234,3 1 234,-2 2 234,1 0 250,0 3 250,1-2 250,2 1 250,-2 2 266,-3 0 266,2 3 266,1 0 266,0 3 281,-3-2 281,2 3 281,1-1 281,-3 1 297,-4 6 297,14-10 297,-10 8 297,-4 2 312,0 0 312,15-4 312,-15 4 312,0 0 328,0 0 328,0 0 328,9 17 328,-9-8 344,-4 6 344,-1 1 344,-4-2 344,3 2 359,-5-1 359,0 2 359,-4-4 359,3 3 375,0-2 375,-1-2 375,-1 0 375,2-3 391,0 1 391,3-4 391,1-2 391,-1 0 406,9-4 406,-11 6 406,11-6 406,-11 2 406,11-2 422,0 0 422,0 0 422,0 0 437,0 0 437,-18 0 437,18 0 437,0 0 437,0 0 453,0 0 453,0 0 453,0 0 453,0 0 469,0 0 469,0 0 469,0 0 469,0 0 484,0 0 484,0 0 484,0 0 484,0 0 500,0 0 500,40 2 500,-31 2 500,-1-1 516,10 10 516,-5-6 516,0 1 516,1 2 516,-2-2 531,4 0 531,-5 0 531,2 2 531,-2-2 547,-2-1 547,0 1 547,-1-2 547,-1 2 562,-7-8 562,13 10 562,-6-2 562,1-2 578,-3 0 578,-5-6 578,13 10 578,-8-4 594,-5-6 594,8 7 594,-8-7 594</inkml:trace>
  <inkml:trace contextRef="#ctx0" brushRef="#br0">11886 8715 0,'0'0'0,"4"-10"0,-4 10 16,0 0 16,0 0 16,0 0 16,0 0 31,0 0 31,0 0 31,0 0 31,0 0 47,0 0 47,0 0 47,0 0 47,0 0 63,0 0 63,4 31 63,-2-17 63,0 3 78,1 1 78,-3 0 78,0 0 78,3 0 94,1 0 94,-6-3 94,4 3 94,0 0 109,-2-4 109,0-5 109,4 4 109,-4-6 125,0-7 125,0 18 125,2-10 125,-2-8 125,0 14 141,0-14 141,0 10 141,0-10 156,0 10 156,0-10 156,0 0 156,0 0 156,0 0 172</inkml:trace>
  <inkml:trace contextRef="#ctx0" brushRef="#br0">12540 8661 0,'0'0'0,"9"14"0,-4-6 0,-1 0 15,-4-8 15,7 16 15,-5-8 15,-2-1 31,2 3 31,-2-10 31,-4 26 31,-3-12 46,1 1 46,-1-3 46,-4 4 46,-2 0 62,2-3 62,-2 0 62,-1 0 62,2-1 78,1-2 78,-1 0 78,6-4 78,-2-2 93,8-4 93,-12 7 93</inkml:trace>
  <inkml:trace contextRef="#ctx0" brushRef="#br0">12948 8632 0,'0'0'0,"0"0"0,0 0 15,0 0 15,0 0 15,0 0 15,0 0 15,0 0 31,0 0 31,16-2 31,-16 2 31,14-2 47,-2-1 47,5 0 47,1-1 47,-1 2 62,1 0 62,2 0 62,-1-2 62,-3 2 78,-1 2 78,-15 0 78,22-4 78,-22 4 93,18-2 93,-18 2 93,0 0 93,17-2 93,-17 2 109,0 0 109,13-2 109,-13 2 125,0 0 125,13-4 125,-13 4 125,11-7 140</inkml:trace>
  <inkml:trace contextRef="#ctx0" brushRef="#br0">13498 8284 0,'0'0'0,"4"-11"0,-4 11 0,0 0 16,0 0 16,0 0 16,0 0 16,0 0 31,0 0 31,0 0 31,0 0 31,0 0 47,12 27 47,-10-9 47,0-2 47,-2 3 47,0 11 63,2-2 63,-4-5 63,2-1 78,2 5 78,-2 0 78,0 0 78,0-4 94,0 2 94,-2-10 94,2 3 94,-2 1 94,-3-1 110,3-2 110,0-4 110,-1 0 110,1-2 125,2-10 125,0 13 125,0-13 125,-2 12 141,2-12 141,-2 10 141,2-10 141,0 0 156,0 0 156,0 0 156,0 0 156,0 0 172,0 0 172,0 0 172,0 0 172,18-35 188,-14 19 188,4-4 188,6-9 188,-3 1 203,-3 4 203,4 4 203,-6 2 203,3 1 219,-1 1 219,6 0 219,-4 0 219,2 3 235,3-1 235,-5 0 235,4 3 235,1 1 250,-1 2 250,-6 0 250,6 2 250,-8 2 250,3-2 266,-9 6 266,12-4 266,-12 4 266,16-2 281,-16 2 281,0 0 281,0 0 281,13 6 297,-13-6 297,0 0 297,2 10 297,-2-10 313,-2 14 313,2-14 313,-6 13 313,-1-5 328,3-2 328,-10 8 328,4-4 328,-3 0 344,-3-1 344,3 1 344,0-2 344,0-1 360,-1-4 360,4 3 360,10-6 360,-15 6 360,15-6 375,-12 4 375,12-4 375,-15 4 375,15-4 391,0 0 391,-13 4 391,13-4 391,0 0 406,0 0 406,0 0 406,-15 2 406,15-2 422,0 0 422,0 0 422,0 0 422,0 0 438,0 0 438,-16 2 438,16-2 438,0 0 453,0 0 453,0 0 453,0 0 453,-6 8 469,6-8 469,0 0 469,-2 9 469,2-9 485,0 0 485,4 20 485,-2-13 485,4 0 500,2 1 500,-2-2 500,7 6 500,0-2 500,0-1 516,-2 1 516,5-4 516,-2 2 531,-2-2 531,5 0 531,-3-2 531,-4 0 531,-10-4 547,22 4 547,-13-2 547,-9-2 547,20 6 563,-20-6 563</inkml:trace>
  <inkml:trace contextRef="#ctx0" brushRef="#br0">13937 8679 0,'0'0'0,"0"0"0,0 0 0,8-8 0,-8 8 16,0 0 16,0 0 16,0 0 16,0 0 32,0 0 32,9-4 32,-9 4 32,0 0 47,0 0 47,0 0 47,0 0 47,0 0 63,0 0 63,6 22 63,-4-14 63,0 7 79,1 0 79,-1-4 79,0 5 79,-2-3 94,3 4 94,-1-2 94,-2 1 94,4 0 110,-4 2 110,0-3 110,2-1 110,-2-4 110,0 2 125,2-3 125,-2 1 125,2 0 125,-2-10 141,0 16 141,0-8 141,0-8 141,2 16 157,-2-6 157,0-10 157</inkml:trace>
  <inkml:trace contextRef="#ctx0" brushRef="#br0">14074 8034 0,'-2'-6'0,"0"0"16,2 6 16,-4-12 16,1 6 16,3 6 16,-2-10 32,2 10 32,-3-7 32,3 7 32,-2-6 47,2 6 47,0 0 47,0 0 63,5-9 63,-5 9 63,0 0 63,0 0 63,42 20 79,-16-2 79,3 2 79,3 6 79,-1 1 94,4 3 94,13 15 94,-8-9 94,5 9 110,-12-10 110,-4-1 110,13 14 110,-17-13 125,0-3 125,-3 1 125,-4-1 125,-1-1 125,-5 0 141,2 1 141,-5 2 141,-3-5 141,-4-5 157,-2 6 157,-2-7 157,-2-3 172,-3 8 172,-3-4 172,0 3 172,0-7 172,1-4 188,-2-1 188,2 1 188,1-4 188,-1 2 204,0-4 204,-2 3 204,3-5 204,0 2 219,2-4 219,0 0 219,1 0 219,1-2 235,4-4 235,-6 8 235,6-8 235,-8 6 250,8-6 250,-2 5 250,2-5 250,-4 5 266,4-5 266,0 0 266,0 0 266,-4 5 282,4-5 282,0 0 282,0 0 282,-4 6 282,4-6 297,0 0 297,0 0 297,0 0 313,0 0 313,-5 6 313,5-6 313,0 0 329,0 0 329</inkml:trace>
  <inkml:trace contextRef="#ctx0" brushRef="#br0">15191 8625 0,'4'-5'0,"-4"5"0,0 0 16,2-6 16,-2 6 16,0 0 16,0 0 31,3-6 31,-3 6 31,0 0 31,0 0 47,0 0 47,0 0 47,0 0 47,3-8 47,-3 8 63,0 0 63,0 0 63,0 0 63,0 0 78,8-4 78,-8 4 78,15 0 78,-1-2 94,3-2 94,3 2 94,2-1 109,-1 0 109,15 1 109,-1 0 109,0-1 109,-13 0 125,1-1 125,-3 3 125,-2-1 125,-1-3 141,-3 3 141,3 1 141,-1-1 141,-6 0 156,-1 2 156,0-3 156,-9 3 156,15-1 172,-15 1 172,13-2 172,-13 2 172,9-2 188,-9 2 188,0 0 188,13-2 188,-13 2 188,6-4 203,-6 4 203,0 0 203,8-4 203,-8 4 219,0 0 219,4-6 219,-4 6 219,0 0 234,0 0 234,0 0 234,-12-10 234,12 10 250,-10-6 250,4 4 250,-3-2 250,9 4 266,-16-4 266,10 1 266,6 3 266,-18-5 281,9 2 281,-1 1 281,0-3 281,2 2 297,-1 1 297,1-2 297,-2 0 297,4 0 313,6 4 313,-13-6 313,6 4 313,3-2 328,4 4 328,-9-6 328,5 4 328,4 2 344,0 0 344,-8-6 344,8 6 344,0 0 344,-8-2 359,8 2 359,0 0 359,0 0 359,0 0 375,0 0 375,0 0 375,0 0 375,-10 6 391,10-6 391,0 14 391,0-6 391,2 2 406,0 5 406,0 2 406,4 0 406,2 1 422,-2 0 422,9 13 422,-1-3 422,-2 2 438,0-1 438,5 0 438,1 3 438,-3-7 453,0 7 453,2-4 453</inkml:trace>
  <inkml:trace contextRef="#ctx0" brushRef="#br0">16273 8046 0,'5'-8'16,"-5"8"16,7-6 16,-7 6 16,4-8 31,-4 8 31,2-8 31,-2 8 31,2-10 47,-2 10 47,2-7 47,-2 7 47,0-9 47,0 9 63,0 0 63,-6-8 63,6 8 78,-11 5 78,-5 0 78,2 7 78,-11 12 94,-5 4 94,3 3 94,-1 5 94,5-1 94,-5 18 109,9-9 109,5-7 109,8 1 109,-3 1 125,9-3 125,2 1 125,5-3 125,-1 0 141,10-1 141,3-1 141,1-3 141,2-3 156,7 3 156,4-3 156,-5-4 156,5-1 172,-2-3 172,1 0 172,-1-3 172,2 0 188,-2-4 188,-3 3 188,-4-4 188,-4-4 203,-3-6 203,3 0 203</inkml:trace>
  <inkml:trace contextRef="#ctx0" brushRef="#br0">17005 7890 0,'0'0'15,"0"0"15,0 0 15,0 0 15,-31 20 31,3 7 31,-14 20 31,1 7 31,-5 3 47,4 2 47,-4 0 47,9-1 47,4-3 62,9-12 62,7-5 62,3-5 62,6 1 78,-1-1 78,4-3 78,3-9 78,7-1 93,-3-2 93,4-2 93,5 0 93,3-4 93,-1-2 109,7-1 109,10 1 109,1 0 109,2-6 125,-3-6 125,-3 0 125,-6 0 125,-1-4 140,-3 2 140,1-4 140,-2-1 140,-3-1 156,-3-2 156,0-4 156,-4 0 156,-4 0 172,-2 1 172,-2-1 172,-2 0 172,-6 0 187,2 2 187,-5 1 187,-1-1 187,0 2 203,0 2 203,-3-2 203,3 4 203,-1 0 203,-1 2 218,4 1 218,1-2 218,2 4 234,4-1 234,5 4 234,-12-4 234,4 0 234,8 4 250,-6-4 250,6 4 250,0 0 250,-6-4 265,6 4 265,0 0 265,0 0 265,0 0 281,0 0 281,0 0 281,0 0 281,0 0 297,0 0 297,30-4 297</inkml:trace>
  <inkml:trace contextRef="#ctx0" brushRef="#br0">17189 8131 0,'0'0'0,"4"-10"0,-4 10 15,0 0 15,2-8 15,-2 8 15,0 0 31,0 0 31,6-8 31,-6 8 31,0 0 46,0 0 46,0 0 46,0 0 46,0 0 62,0 0 62,0 0 62,0 0 62,8 31 78,-6-13 78,0 12 78,0-3 78,-2 3 78,3 2 93,-3-3 93,0 3 93,-3-1 109,3-7 109,0-2 109,0-3 109,0-1 125,-2 2 125,2-6 125,-2 2 125,4-3 125,-2-3 140,0 0 140,-2-2 140,2-2 140,0-6 156,0 12 156,0-12 156,0 8 156,0-8 171,0 0 171,0 7 171,0-7 171,0 0 187,0 0 187,0 0 187,0 0 187,0 0 203,0 0 203,0 0 203,4-29 203,1 13 218,-3-1 218,0-3 218,2-8 218,6-1 234,-6 1 234,2 4 234,3-4 234,-2-1 234,4 1 250,-3 6 250,1 3 250,-2 1 250,1 4 265,1 0 265,-3 3 265,2-1 265,-2 4 281,-2 0 281,3 2 281,-5 0 281,5 0 296,-1 2 296,-6 4 296,11-4 296,-11 4 312,11-2 312,-11 2 312,0 0 312,15 6 328,-8 0 328,-3-2 328,0 4 328,4-2 343,-6 0 343,0 2 343,0 0 343,0-1 359,-2 1 359,-2 2 359,0-2 359,-2 2 375,-6 4 375,2 0 375,-5-3 375,-3 4 375,3-4 390,-2 1 390,-2-2 390,3 2 390,1-2 406,-1-3 406,2-1 406,5 2 406,-4-4 421,4 0 421,1 0 421,6-4 421,-8 6 437,8-6 437,-10 4 437,10-4 437,-4 4 453,4-4 453,0 0 453,-6 4 453,6-4 453,0 0 468,0 0 468,0 0 468,0 8 484,0-8 484,0 0 484,10 8 484,-5-5 500,2 1 500,-1 1 500,3 0 500,-3-1 500,10 4 515,-1 0 515,3 2 515,-3-2 515,0 0 531,1-1 531,-1 3 531,1-2 531,-4-2 546,-1 0 546,1 0 546,-4 0 546,1-2 562,0 0 562,0 2 562,-3-2 562,2 0 578,-8-4 578,14 8 578,-8-3 578,-6-5 593,13 5 593,-13-5 593,12 3 593,-12-3 609,0 0 609</inkml:trace>
  <inkml:trace contextRef="#ctx0" brushRef="#br0">17698 8411 0,'0'0'15,"0"0"15,0 0 15,0 0 15,0 0 31,0 0 31,0 0 31,-6-12 31,6 12 47,0 0 47,0 0 47,0 0 47,0 0 47,0 0 62,-12-2 62,12 2 62,0 0 62,0 0 78,0 0 78,0 0 78,0 0 78,0 0 93,-13-4 93,13 4 93,0 0 93,0 0 109,0 0 109,0 0 109,0 0 109,0 0 125,-12-4 125,12 4 125,0 0 125,0 0 140,0 0 140,0 0 140,0 0 140,0 0 156,0 0 156,0 0 156,0 0 156,0 0 172,0 0 172,41 0 172,-41 0 172,17 6 187,-9-2 187,-1 0 187,2 1 187,-3 2 203,1-2 203,0 3 203,-3-2 203,-2 2 203,3 2 218,-5-2 218,0 10 218,-5-4 218,3-1 234,-2-1 234,-1 2 234,-4 0 234,3-4 250,-1 0 250,0-3 250,3-1 250,2 1 265,2-7 265,-9 9 265,9-9 265,-4 6 281,4-6 281,-4 6 281,4-6 281,0 0 297,0 0 297,0 0 297,0 0 297,13 12 312,-13-12 312,17 0 312,-17 0 312,24-4 312,-4 2 328,-6 2 328,3-4 328,1 4 328,-4 0 343,0-2 343,-14 2 343,25-4 343,-11 2 359,-1 0 359,-13 2 359,20-4 359,-9-2 375</inkml:trace>
  <inkml:trace contextRef="#ctx0" brushRef="#br0">18328 8131 0,'0'0'0,"0"0"0,0 0 15,0 0 15,0 0 15,0 0 15,0 0 31,0 0 31,0 0 31,0 0 31,0 0 46,0 0 46,0 0 46,0 0 46,0 0 46,0 0 62,0 0 62,0 0 62,16 3 62,-16-3 78,8 7 78,1-2 78,-5 3 93,3-2 93,4 8 93,-2-2 93,2 1 93,-7 1 109,5 0 109,-5 2 109,-2-3 109,2 5 125,-6-1 125,0 0 125,-2 1 125,-4-1 140,-2-1 140,2 2 140,-3-2 140,-5-1 156,6 0 156,-6 0 156,3-1 156,-2-2 171,-3-2 171,5-1 171</inkml:trace>
  <inkml:trace contextRef="#ctx0" brushRef="#br0">18985 7799 0,'5'-8'16,"-5"8"16,0-6 16,0 6 16,0 0 31,0 0 31,0 0 31,-5 20 31,3-4 47,0 2 47,-3 9 47,-1 3 47,2-1 63,2-5 63,2-2 63,0-4 63,0 1 63,2-1 78,0 0 78,2 0 78,3-5 94,-3 1 94,1 0 94,1-4 94,1-2 94,-1-3 110,0 0 110,4 3 110,-4-6 110,3 1 125,-3-1 125,-6-2 125,18-2 125,-12-1 141,6-2 141,-3 1 141,-1-2 141,3-3 156,-2-3 156,-3 2 156,-1-2 156,1 4 172,1 2 172,-4 1 172,1-2 172,-2 2 188,0 1 188,-2 4 188,6-6 188,-6 6 203,0 0 203,0 0 203,0 0 203,0 0 219,5 14 219,-3-5 219,-2 9 219,-2-2 235,2 2 235,0 1 235,2-1 235,-4 0 250,2 0 250,0 0 250,0-1 250,0 1 250,2 0 266,-4-3 266,2 0 266,-2-2 266,2-1 281,-3 0 281,6-2 281,-3-2 281,-3-1 297,3-1 297,0-6 297,0 10 297</inkml:trace>
  <inkml:trace contextRef="#ctx0" brushRef="#br0">19367 7754 0,'2'-10'0,"0"2"15,2 0 15,-4 2 15,0 6 15,4-10 31,-1 6 31,-3 4 31,0 0 31,2-8 31,-2 8 47,0 0 47,0 0 47,0 0 62,2-7 62,-2 7 62,0 0 62,0 0 78,0 0 78,0 0 78,5 25 78,-3-9 78,2 13 93,-6 1 93,4 0 93,-2 1 93,0 1 109,-2-3 109,2 3 109,0 0 109,-2-3 125,-2 1 125,1-6 125,1-3 125,0-5 140,-1-1 140,1 2 140,0-4 140,0-3 156,2 0 156,-2-2 156,2 0 156,0-4 172,-2 2 172,2-6 172,0 6 172,0-6 187,0 0 187,0 5 187,0-5 187,0 0 187,0 0 203,0 0 203,10-19 203,-3 3 203,2 0 218,-2-3 218,1 1 218,6-10 218,-1-1 234,-3 3 234,2 2 234,-2 7 234,-3 0 250,2 2 250,0 3 250,-5 2 250,4-3 265,0 1 265,-2 2 265,-2 4 265,3-2 281,-1 2 281,-1 0 281,2 0 281,-3 2 297,-4 4 297,8-7 297,-1 4 297,-7 3 312,0 0 312,11-2 312,-11 2 312,0 0 328,0 0 328,0 0 328,13 6 328,-11 0 328,-2-6 343,0 10 343,-2-2 343,0 0 343,-2 2 359,-1-3 359,-3 8 359,-4-2 359,0 1 375,-2-2 375,1-2 375,-3 1 375,2 1 390,-2-2 390,5-2 390,3 0 390,-4-2 406,6-2 406,-3 0 406,3 0 406,-4 0 422,4 0 422,2-2 422,0 2 422,4-4 437,-9 5 437,4-3 437,5-2 437,-7 3 453,7-3 453,-4 3 453,4-3 453,0 0 453,-6 4 468,6-4 468,-4 5 468,4-5 484,0 0 484,-3 5 484,3-5 484,-2 8 484,2-2 500,0 2 500,2 0 500,1 0 500,1 1 515,0-1 515,5 6 515,0-2 515,0 0 531,-1 0 531,4 2 531,-2-4 531,3 1 547,1-1 547,-4-2 547,-1 0 547,-2-2 562,-1 2 562,1-4 562,-1-1 562,0 2 578,0 0 578,0 0 578,-2-3 578,-4-2 593,7 5 593,-7-5 593,6 6 593,-1-4 593,-5-2 609,0 0 609,19 2 609</inkml:trace>
  <inkml:trace contextRef="#ctx0" brushRef="#br0">19752 8164 0,'-2'-8'0,"2"8"0,-5-8 16,5 8 16,-4-6 16,4 6 16,0 0 16,-4-8 31,4 8 31,0 0 31,-2-5 47,2 5 47,0 0 47,0-5 47,0 5 47,0 0 63,2-7 63,-2 7 63,0 0 63,8-3 78,-1 2 78,-7 1 78,18 0 78,-18 0 94,18 4 94,-12-2 94,5 3 94,-1 0 109,2 5 109,3-1 109,-6 3 109,2 2 125,-5 0 125,-2-1 125,1 2 125,-5 0 125,-3-1 141,1 2 141,0-3 141,0-3 156,0 0 156,-2-2 156,2 0 156,-3-2 156,3 2 172,2-4 172,0-4 172,-2 8 172,2-8 188,-3 7 188,3-7 188,0 0 188,5 5 203,-5-5 203,11 0 203,-1 0 203,8-2 219,2-4 219,2 0 219,13-4 219,-5 0 234,-1-2 234,-7-2 234,0 4 234,-7 1 250</inkml:trace>
  <inkml:trace contextRef="#ctx0" brushRef="#br0">20326 7866 0,'11'-4'0,"-11"4"16,0 0 16,0 0 16,20 8 16,-14-2 31,0 2 31,6 4 31,-6 2 31,5-1 47,-7 3 47,4 0 47,-4 1 47,-2 3 63,0-2 63,-2 2 63,0-1 63,-6 9 78,-1-4 78,0-2 78,-4-6 78,1 1 94,-8 7 94,0-6 94,1-7 94,1 1 94</inkml:trace>
  <inkml:trace contextRef="#ctx0" brushRef="#br0">20882 7714 0,'0'0'15,"0"0"15,5-4 15,-5 4 15,0 0 31,0 0 31,0 0 31,0 0 31,0 0 31,0 0 46,0 0 46,0 0 46,0 0 46,0 0 62,-25 10 62,25-10 62,0 0 78,0 0 78,-19-4 78,19 4 78,-11-6 78,6 2 93,5 4 93,-6-8 93,4 0 93,2 8 109,-4-7 109,4 7 109,0-10 109,0 10 125,2-8 125,-2 8 125,4-8 125,-4 8 140,6-8 140,-3 8 140,-3 0 140,13-6 140,-6 2 156,-7 4 156,14-1 156,-14 1 156,18 3 171,-9-1 171,0 2 171,0 4 171,1 4 187,2 0 187,-3 4 187,-3-1 187,-2 3 203,2 0 203,-2-1 203,-4 3 203,0 10 218,-6-1 218,0-1 218,0-2 218,-5 0 234,4-3 234,-2-5 234,-1-2 234,0-1 250,2-3 250,-1 2 250,1-4 250,0-2 265,4-2 265,-2-1 265,-1 0 265,1-3 281,-1-1 281,7-1 281,0 0 281,0 0 296,-13-5 296,9 1 296,2 0 296,-1-4 296,1 2 312,0 2 312,0-4 312,2 2 312,0 0 328,0 6 328,4-12 328,-4 8 328,0 4 343,2-8 343,-2 8 343,7-1 343,-7 1 359,13-4 359,-4 4 359,-9 0 359,19 2 375,-9 0 375,0 1 375,7 3 375,1 3 390,-2-4 390,-1 1 390,3 2 390,-3 0 406,0 0 406,-6-2 406,4 0 406,2 2 421,-4-3 421,1 1 421,-2-2 421,-3 1 437,3-4 437,0 3 437,0 0 437,-1-4 437,9 2 453,0-4 453,-1 0 453,1-5 453,-4-2 468</inkml:trace>
  <inkml:trace contextRef="#ctx0" brushRef="#br0">21457 7598 0,'-2'-6'16,"2"6"16,0-10 16,0 10 16,0 0 16,0-10 32,0 10 32,0 0 32,0 0 47,2-6 47,-2 6 47,0 0 47,0 0 47,0 0 63,0 0 63,0 0 63,0 0 63,6 32 79,-4-14 79,2-1 79,-1 3 79,-1 12 94,0-3 94,-4 1 94,6-2 94,-6 1 110,2-5 110,2-4 110,-4-3 110,2-1 125,-2 0 125,2-3 125,0-3 125,0 0 141,-2-2 141,2-2 141,0 2 141,0-2 157,0-6 157,0 8 157,0-4 157,0-4 157,0 0 172,4 4 172,-4-4 172,0 0 188,0 0 188,26-12 188,-14 0 188,3 0 204,5-11 204,-5 7 204,-2-2 204,0 2 204,7-9 219,-3 1 219,-1 2 219,-3 6 219,0 3 235,-2-1 235,2 0 235,0 2 235,-4 2 250,-1 3 250,0-3 250,-2 3 250,-2 0 266,3 3 266,-3-2 266,-4 6 266,7-6 266,-7 6 282,4-4 282,-4 4 282,0 0 282,0 0 297,0 0 297,0 0 297,-13 18 313,2-7 313,-3 2 313,-3-2 313,2 1 313,-2 0 329,-1-2 329,3 0 329,1-1 329,-1-1 344,4 0 344,2 0 344,1-6 344,1 4 360,0-2 360,3 0 360,-3 0 360,7-4 375,-6 2 375,6-2 375,-8 4 375,8-4 391,-3 6 391,3-6 391,-5 2 391,5-2 407,0 0 407,-2 5 407,2-5 407,2 7 422,-2-7 422,2 8 422,1-1 422,2 1 438,-1-2 438,0 4 438,0-2 438,1 2 454,6 3 454,-2 2 454,1-4 454,0 3 469,-2-2 469,3 0 469,1-2 469,-4-2 485,0 0 485,-1-3 485,0 1 485,0-2 485,-1 2 500,0-2 500,1 0 500,-7-4 500,13 2 516,-13-2 516,0 0 516</inkml:trace>
  <inkml:trace contextRef="#ctx0" brushRef="#br0">21840 7914 0,'0'0'0,"0"0"15,2-7 15,-2 7 15,0 0 15,0 0 31,2-7 31,-2 7 31,0 0 31,4-4 46,-4 4 46,0 0 46,0 0 46,12-4 62,-12 4 62,8-2 62,-8 2 62,0 0 78,20 4 78,-13-1 78,-7-3 78,14 7 93,-6-4 93,-4 5 93,2-1 93,1 0 109,-5 1 109,4 2 109,2 6 109,-4-2 125,-2 1 125,0-3 125,0-2 125,0 0 140,0-2 140,-2 0 140,3 0 140,-3-8 140,2 9 156,0-4 156,-2-5 156,2 7 156,-2-7 171,0 6 171,0-6 171,0 0 171,5 8 187,-5-8 187,11 4 187,-1-2 187,0-2 203,7 0 203,3-2 203,-1 0 203,15-6 218,-11 2 218,-1-3 218,-2-1 218,-3-2 234</inkml:trace>
  <inkml:trace contextRef="#ctx0" brushRef="#br0">21923 7117 0,'0'0'0,"-2"-5"0,2 5 0,0 0 0,0 0 15,0 0 15,13 28 15,-2-10 15,11 11 31,2 1 31,4 4 31,3-1 31,8 19 47,4-5 47,-11-8 47,14 9 47,-13-11 62,-7-3 62,3-1 62,5 18 62,-7-11 78,-7-5 78,-5 1 78,-1 0 78,-6 1 94,-2-1 94,-3 3 94,-3-1 94,-7-1 109,-1 3 109,-4-5 109,-3 2 109,-3-1 109,-1-2 125,-3-3 125,4 1 125,1-7 125,1-5 140,-1 4 140,1-9 140,8 1 156,-3-4 156,2-2 156,3-2 156,-1-1 156,1 0 172,1-2 172,-2 0 172,3 0 172,4-5 187,-4 8 187,4-8 187,-7 6 187,7-6 203,-6 4 203,6-4 203,-5 4 203,5-4 219,0 0 219,-4 4 219,4-4 219,0 0 234,0 0 234,0 0 234,-5 8 234,5-8 250,0 0 250,0 0 250,0 0 250,0 0 265,-6 4 265,6-4 265,0 0 265,0 0 265,0 0 281,0 0 281,0 0 281,0 0 281,-8 4 297,8-4 297,0 0 297</inkml:trace>
  <inkml:trace contextRef="#ctx0" brushRef="#br0">7767 10459 0,'0'0'0,"0"0"0,0 0 16,0 0 16,0 0 16,-17 0 16,17 0 32,0 0 32,0 0 32,0 0 32,0 0 32,0 0 47,0 0 47,0 0 47,-14 1 47,14-1 63,0 0 63,0 0 63,0 0 63,0 0 78,0 0 78,0 0 78,0 0 78,0 0 94,0 0 94,0 0 94,0 0 94,0 0 110,0 0 110,0 0 110,0 0 110,0 0 125,33-8 125,-11 5 125,1-2 125,9 0 141,3-1 141,0 2 141,0 2 141,-2 0 141,2 0 157,-9 2 157,-1 0 157</inkml:trace>
  <inkml:trace contextRef="#ctx0" brushRef="#br0">7908 10654 0,'0'0'0,"0"0"16,0 0 16,-10 2 16,10-2 31,0 0 31,0 0 31,0 0 31,0 0 31,0 0 47,0 0 47,0 0 47,20 15 47,-2-5 62,13 4 62,0-4 62,1 2 62,10-3 78,-1 0 78,1-8 78,28-2 78,-2-8 94</inkml:trace>
  <inkml:trace contextRef="#ctx0" brushRef="#br0">9487 10135 0,'-2'-6'0,"-2"0"0,4 6 0,-7-14 15,5 8 15,2 6 15,-3-10 15,3 10 31,-6-8 31,6 8 31,0 0 31,-9-5 46,9 5 46,-13-2 46,13 2 46,-24 12 62,-4 7 62,-3 7 62,7 7 62,-20 24 78,2 3 78,3-1 78,4 8 78,4-2 93,3 3 93,3-8 93,10-3 93,2-11 109,11-7 109,2-3 109,2 2 109,4-5 125,4 0 125,4-1 125,4-2 125,5-1 125,7-3 140,5 0 140,6-5 140,17 13 140,-11-14 156,-2-5 156,-2 1 156,-1-4 156,2 3 171,-1 0 171,-1-4 171,-5-1 171,0-2 187,3-2 187</inkml:trace>
  <inkml:trace contextRef="#ctx0" brushRef="#br0">9812 10399 0,'2'-14'0,"0"4"0,-2 1 0,2 3 16,-2 6 16,0-12 16,0 12 16,0-12 31,0 12 31,2-8 31,-2 8 31,0 0 31,0 0 47,2-10 47,-2 10 47,0 0 47,0 0 62,0 0 62,0 0 62,0 0 62,0 0 78,0 0 78,0 0 78,0 0 78,0 0 94,11 34 94,-7-4 94,-2 1 94,6 5 109,-4 1 109,-2-1 109,0 3 109,-2 2 125,0-1 125,0-3 125,0 3 125,0-3 141,-2-3 141,0-1 141,2-1 141,-4-2 156,1-7 156,1-5 156,2-2 156,0-3 172,0 0 172,-3-6 172,3 1 172,0-2 172,0-6 187,0 10 187,0-10 187,-2 8 187,2-8 203,0 0 203,0 0 203,0 0 203,0 0 219,0 0 219,0 0 219,0-32 219,0 15 234,2-1 234,-2 2 234,0-4 234,0 2 250,3-1 250,-3 1 250,2 0 250,1 0 266,-1-1 266,-2 1 266,4 0 266,-2-2 281,0 3 281,0 1 281,5-2 281,-2 4 281,-1-3 297,0 1 297,-2 4 297,3 0 312,1-2 312,-2 3 312,2 1 312,-2 2 328,0-2 328,0 4 328,3 0 328,-3 0 328,2 2 344,-6 4 344,10-10 344,-4 8 344,-6 2 359,8-2 359,-8 2 359,16 0 359,-16 0 375,17 2 375,-7 3 375,-2-2 375,1 1 391,-3 0 391,1 2 391,0 0 391,-3 0 406,2 0 406,-1 0 406,-1 2 406,-1 0 422,-3-3 422,0 5 422,-3-2 422,1 0 437,-5 8 437,1-4 437,-5 4 437,2-4 437,-4-1 453,3 1 453,-4-2 453,1 2 453,-1-6 469,6 1 469,-3-2 469,4 0 469,-1-3 484,8-2 484,-13 6 484,7-4 484,6-2 500,-16 2 500,16-2 500,-9 2 500,9-2 516,0 0 516,0 0 516,0 0 516,0 0 531,-18-2 531,18 2 531,0 0 531,0 0 547,0 0 547,0 0 547,0 0 547,-2-10 562,2 10 562,0 0 562,0 0 562,0 0 562,0 0 578,0 0 578,0 0 578,35 6 578,-29-2 594,2 0 594,0 2 594,1-2 594,2 10 609,4-4 609,-6 2 609,2 1 625,0-1 625,2 2 625,-2-2 625,0 0 625,-3 2 641,4-4 641,-4-1 641,-1-1 641,0 0 656,-1 0 656,-1-2 656,1 0 656,0 2 672,-1-3 672,2 2 672,-1-2 672,-2-2 687,-4-3 687,9 3 687,-9-3 687,0 0 687</inkml:trace>
  <inkml:trace contextRef="#ctx0" brushRef="#br0">10172 10895 0,'0'0'0,"5"-9"0,-5 9 15,7-8 15,-7 8 15,0 0 15,4-7 31,-4 7 31,0 0 31,0 0 31,4-6 46,-4 6 46,0 0 46,0 0 46,0 0 62,0 0 62,0 0 62,0 0 62,0 0 78,0 0 78,0 0 78,0 0 78,18 16 78,-16-9 93,3 1 93,-1 8 93,2 0 109,-1-2 109,1 2 109,-1-1 109,-1 1 109,1-2 125,-3 0 125,4-1 125,-4 2 125,0-2 140,3-1 140,-2-2 140,1-2 140,-2 1 156,0-1 156,0 0 156,0 1 156,-2-9 171,5 13 171,-3-7 171,0 0 171,-2-6 187,4 10 187,-4-10 187,0 0 187,4 4 187,-4-4 203,0 0 203</inkml:trace>
  <inkml:trace contextRef="#ctx0" brushRef="#br0">10481 10811 0,'0'0'15,"0"0"15,0 0 15,0 0 15,0-9 31,0 9 31,0 0 31,0 0 31,0 0 47,0 0 47,0 0 47,0 0 47,0 0 47,4-8 62,-4 8 62,0 0 62,0 0 62,0 0 78,18 0 78,-18 0 78,20 0 78,0-2 93,-3 0 93,6-2 93,9-2 93,3 0 109,-10 2 109,10-4 109,-11 6 109,-1 0 125,-5 0 125,2-1 125,-1 1 125,-1 2 125,-5-3 140,1 3 140,-14 0 140,21 0 156,-21 0 156,16 0 156,-16 0 156,0 0 156,17 0 172,-17 0 172,0 0 172,0 0 172,16 0 187,-16 0 187,0 0 187,0 0 187,0 0 203,0 0 203,0 0 203,0 0 203,0 0 218,0 0 218,0 0 218</inkml:trace>
  <inkml:trace contextRef="#ctx0" brushRef="#br0">10769 10577 0,'-4'-8'0,"4"8"16,-6-14 16,2 8 16,4 6 16,-4-12 31,2 6 31,2 6 31,-2-7 31,2 7 31,0 0 47,-3-8 47,3 8 47,0 0 47,-4-8 62,4 8 62,0 0 62,0 0 62,0 0 78,0 0 78,0 0 78,-4 29 78,4-11 94,-2 2 94,2 11 94,0-1 94,0 0 94,0 1 109,0-2 109,2-2 109,0-2 125,4-7 125,-3-1 125,1 1 125,2-2 141,-2 0 141,2-1 141,0 0 141,0-2 141,-1-3 156,1 2 156,1-4 156,-2-2 156,1-2 172</inkml:trace>
  <inkml:trace contextRef="#ctx0" brushRef="#br0">11375 10375 0,'0'0'16,"-9"-3"16,9 3 16,0 0 16,0 0 32,0 0 32,-22 10 32,12 0 32,-3 3 47,1 5 47,-5 8 47,-1 3 47,4 2 63,-2 4 63,-1-2 63,1 1 63,3-1 79,4-1 79,-2-3 79,5-1 79,2-5 79,-2-3 94,6-4 94,3 2 94,2-3 94,-1 1 110,4 0 110,1-2 110,2-2 110,2 1 125,3-1 125,1-2 125,3 0 125,0-2 141,11 2 141,-10-3 141,-1-2 141,-5-1 157,1-1 157,-6-3 157,-10 0 157,18 3 172,-11-3 172,-7 0 172,10-6 172,-10 6 188,4-7 188,-4 7 188,6-5 188,-6 5 204,-6-12 204,4 6 204,-4-2 204,-2-4 219,-5 0 219,-3 2 219,0-2 219,1 5 235,-1-1 235,2-2 235,-1 4 235,1 0 235,1 2 250,2 0 250,2 0 250,1 3 250,-2-2 266,10 3 266,-12-5 266,12 5 266,-11-2 282,11 2 282,0 0 282,0 0 282,-16-2 297,16 2 297,0 0 297,0 0 297,0 0 313,0 0 313,0 0 313,0 0 313,0 0 329</inkml:trace>
  <inkml:trace contextRef="#ctx0" brushRef="#br0">11610 10490 0,'0'0'0,"2"-8"0,-2 8 15,0 0 15,0 0 15,4-8 15,-4 8 31,0 0 31,0 0 31,0 0 31,0 0 46,2-8 46,-2 8 46,0 0 46,0 0 46,0 0 62,0 0 62,0 0 62,0 0 62,0 0 78,0 0 78,0 0 78,12 18 78,-8-2 93,-2 3 93,0 11 93,2 2 93,-1-1 109,-3 1 109,4 0 109,-4-1 109,2 0 125,-2-1 125,2-8 125,-2-2 125,0-2 140,0-3 140,0-3 140,0 0 140,0-2 156,0-2 156,2 0 156,-2-8 156,0 11 156,0-11 171,0 10 171,0-10 171,0 0 187,0 8 187,0-8 187,0 0 187,0 0 187,0 0 203,0 0 203,0 0 203,0 0 203,0 0 218,-2-29 218,2 14 218,0 0 218,0-3 234,2 2 234,1-2 234,-1 1 234,1 1 250,3-2 250,-4 2 250,4-2 250,3 1 265,-4 1 265,4-1 265,-5 1 265,2 0 281,8 0 281,-6 0 281,1 3 281,0-2 296,0 2 296,-3 3 296,3 0 296,-2 3 296,-3 0 312,3 1 312,-1 1 312,-6 5 312,8-8 328,2 2 328,-10 6 328,11-3 328,-11 3 343,0 0 343,15-1 343,-15 1 343,0 0 359,0 0 359,22 6 359,-22-6 359,11 8 375,-4-3 375,-7-5 375,6 10 375,-4-3 390,2 0 390,-4 1 390,0-8 390,-2 16 406,0-8 406,0 0 406,-2 0 406,-3-1 406,3 1 421,-1 0 421,-8 4 421,5-4 437,-2 0 437,0-2 437,1-1 437,3 2 453,-4-2 453,10-5 453,-15 6 453,11-2 468,-3-1 468,7-3 468,0 0 468,-15 5 484,15-5 484,-6 4 484,6-4 484,0 0 484,0 0 500,-12 4 500,12-4 500,0 0 500,0 0 515,0 0 515,-9 6 515,9-6 515,0 0 531,0 0 531,0 0 531,0 0 531,0 0 546,-2 6 546,2-6 546,0 0 546,0 0 562,13 12 562,-6-9 562,-7-3 562,17 10 562,-8-8 578,0 4 578,8 1 578,-1 0 578,-3 1 593,5-4 593,-10 6 593,6-6 593,-3 2 609,6 2 609,-6-3 609,0 2 609,-3-1 625,2-1 625,-4-1 625,3 2 625,-1 0 640,-1-2 640,-7-4 640,13 12 640,-7-6 656,4-2 656,-10-4 656,13 10 656,-7-6 671,-6-4 671,12 4 671,-12-4 671,0 0 671,0 0 687</inkml:trace>
  <inkml:trace contextRef="#ctx0" brushRef="#br0">12127 10709 0,'0'0'0,"2"-8"0,-2 8 16,0 0 16,0 0 16,0 0 16,0 0 31,4-10 31,-4 10 31,0 0 31,0 0 47,0 0 47,0 0 47,0 0 47,0 0 63,0 0 63,0 0 63,0 0 63,0 0 78,0 0 78,0 0 78,2-8 78,-2 8 78,0 0 94,0 0 94,0 0 94,0 0 94,16 0 110,-16 0 110,0 0 110,0 0 110,26 3 125,-26-3 125,15 3 125,-6-1 125,-9-2 141,16 8 141,-8-2 141,-1-2 141,-3 4 156,3-2 156,-3 2 156,1-1 156,1 9 172,-4-2 172,0-2 172,-2 4 172,0-4 188,0 0 188,0-3 188,-2-1 188,0 0 203,2-8 203,-2 14 203,2-14 203,-2 10 219,2-10 219,-2 8 219,2-8 219,0 0 219,2 9 235,-2-9 235,0 0 235,10 9 235,-10-9 250,14 0 250,-14 0 250,19 0 250,-19 0 266,29-5 266,-11 3 266,-6 2 266,6-2 281,-3 1 281,5-1 281,-7 0 281,-4-2 297,4 2 297,-13 2 297</inkml:trace>
  <inkml:trace contextRef="#ctx0" brushRef="#br0">12876 10579 0,'0'0'0,"0"0"0,20 2 16,-20-2 16,13 3 16,-13-3 16,13 7 16,-6-4 31,-3 4 31,-4-7 31,10 8 31,-5-3 47,-5-5 47,7 8 47,-5-2 47,-2-6 63,4 12 63,-4-12 63,0 10 63,0-10 78,-2 11 78,2-11 78,-4 8 78,4-8 94,-7 7 94,7-7 94,0 0 94,-7 3 110,7-3 110,0 0 110,0 0 110,0 0 125,0 0 125,0 0 125,0 0 125,0 0 125,0 0 141,0 0 141,-10-18 141,10 18 141,0 0 156,0 0 156,0 0 156,2-9 156,-2 9 172,0 0 172,0 0 172,0 0 172,0 0 188,0 0 188,0 0 188,0 0 188,0 0 203,0 0 203,0 0 203,0 0 203,0 0 219,0 0 219,0 0 219,0 0 219,0 0 235,0 0 235,0 0 235,0 0 235,0 0 250,0 0 250,0 0 250,0 0 250,0 0 266,0 0 266,0 0 266,0 0 266,0 0 266,0 0 281,-13-2 281,13 2 281,0 0 281,0 0 297,0 0 297,0 0 297,0 0 297,0 0 313,0 0 313,0 0 313,0 0 313,0 0 328,0 0 328,0 0 328,0 0 328,0 0 344,0 0 344,0 0 344,0 0 344,0 0 360,0 0 360,0 0 360,0 0 360,-16-2 375,16 2 375,0 0 375,0 0 375,0 0 375,0 0 391,-10-4 391,10 4 391,0 0 391,0 0 406,0 0 406,-2-8 406,2 8 406,0 0 422,0 0 422,0 0 422,0 0 422,14-10 438,-14 10 438,0 0 438,0 0 438,0 0 453,29 10 453,-21-4 453,-3 2 453,6 3 469,-2 1 469,-1 4 469,0 0 469,-4 0 485,-2 1 485,-2 1 485,0 2 485,-6-2 500,-2 1 500,-4 9 500,-9-2 500,0 0 516,-5-1 516,-3-1 516,-4-1 516,1-1 516,-3-2 531,-1-2 531,3-5 531,-2-3 531,2 0 547,7-6 547</inkml:trace>
  <inkml:trace contextRef="#ctx0" brushRef="#br0">14063 10182 0,'3'-10'0,"-3"10"0,2-5 0,-2 5 16,0-4 16,0 4 16,0 0 16,0 0 31,0 0 31,0 0 31,0 0 31,0 0 47,0 0 47,0 0 47,0 0 47,0 0 62,-14 12 62,8-5 62,-3-3 62,3 4 78,-6-4 78,-3 4 78,-3 2 78,4-6 78,-2 4 94,1-4 94,3-1 94,2-1 109,1-2 109,0 0 109,9 0 109,-15 0 109,6 0 125,9 0 125,-11-5 125,9 1 125,2 4 141,-2-8 141,2 8 141,2-8 141,2 2 156,-2-2 156,5 2 156,2 0 156,-1-2 172,4 2 172,3-1 172,-5 2 172,4 2 187,-5-1 187,2 1 187,6 2 187,1 2 187,-3-1 203,3 5 203,-5 0 203,2 3 219,0 0 219,-1 2 219,-1 2 219,-1 0 219,-2 6 234,-2-3 234,-1 1 234,-1 2 250,2 2 250,-6-2 250,0 1 250,-4 1 250,0 10 266,-4-7 266,-2 5 266,-1-6 266,-1-3 281,0-5 281,2 2 281,-5-3 281,-1-1 297,2 2 297,-2-4 297,-1 0 297,3-2 312,2-2 312,-1-2 312,2 0 312,0-4 328,9 0 328,-15 0 328,15 0 328,-13-4 328,13 4 344,-9-6 344,9 6 344,-6-8 359,6 8 359,0-12 359,0 4 359,2 0 359,0-2 375,0 5 375,3-3 375,-1 2 375,2-2 391,1 2 391,2 0 391,-5 2 391,5-2 406,0 2 406,-9 4 406,17-2 406,-11 2 422,-6 0 422,21 4 422,-11 0 422,6 6 437,-5-4 437,2 3 437,0 4 437,3-4 453,-3 4 453,-1-2 453,4-1 453,-7 0 469,2-2 469,-2 0 469,-3-3 469,-2 1 469,6 1 484,-4-2 484,0 1 484,1 0 500,-1-2 500,4 0 500,-10-4 500,10 2 516,-10-2 516,0 0 516</inkml:trace>
  <inkml:trace contextRef="#ctx0" brushRef="#br0">14426 10175 0,'0'0'0,"0"0"15,0-10 15,0 10 15,0 0 15,0 0 31,0 0 31,0 0 31,0 0 31,0 0 46,0 0 46,10 29 46,-6-11 46,0-2 62,1 3 62,1 9 62,1-4 62,-3 5 78,1-7 78,-3 0 78,2 5 78,-4-1 93,2-7 93,-4 1 93,-2 10 93,4-6 109,-2-5 109,0-3 109,-1 0 109,3-2 125,0-4 125,-2-1 125,2 0 125,0-4 140,-2 1 140,2-6 140,0 0 140,2 12 140,-2-12 156,0 0 156,0 0 156,0 0 156,0 0 171,0 0 171,0 0 171,22-30 171,-11 13 187,-2-13 187,1-1 187,6-1 187,-3-2 203,-2 5 203,0-1 203,-3 6 203,4-5 203,-3 1 218,-1 10 218,-2 3 218,-4 3 234,4 0 234,-2 2 234,2 2 234,-4 0 250,3 3 250,-5 5 250,6-10 250,-6 10 250,7-4 265,-7 4 265,0 0 265,0 0 265,0 0 281,0 0 281,0 0 281,0 0 281,17 14 296,-17-14 296,-2 13 296,0-3 296,-2-2 312,0 0 312,-1 8 312,-6-3 312,4-1 328,-3 0 328,0 0 328,-4-2 328,5 0 343,0-4 343,0 2 343,3-3 343,-1 2 359,0-4 359,1 4 359,-1-4 359,7-3 375,-6 6 375,6-6 375,-10 4 375,10-4 390,-4 6 390,4-6 390,-4 4 390,4-4 390,0 0 406,-2 8 406,2-8 406,0 0 406,0 10 421,0-10 421,2 11 421,0-3 421,2 0 437,4 6 437,0-2 437,-4 2 437,7-2 453,1 3 453,-2-3 453,2 2 453,1 0 468,1 0 468,-2-2 468,1-1 468,3-1 484,-2 0 484,0 0 484,-5-4 484,3 2 500,0-4 500,-4 2 500,-1-3 500,1 2 500,-8-5 515,0 0 515,16 2 515</inkml:trace>
  <inkml:trace contextRef="#ctx0" brushRef="#br0">14832 10541 0,'7'-10'0,"-7"10"0,4-5 16,-4 5 16,0 0 16,4-8 31,-4 8 31,0 0 31,0 0 31,0 0 47,0 0 47,0 0 47,0 0 47,16 13 47,-12-5 62,-2 8 62,7-2 62,-7 1 62,7 2 78,-4 0 78,-1 1 78,0 0 78,3-3 94,-3 2 94,0 0 94,1-1 94,0 0 109,-1 0 109,0-1 109,0-3 109,1-2 125,-1 0 125,-2-2 125,3-1 125,-1 1 141,-2-1 141,3-4 141,-5-3 141,0 0 156</inkml:trace>
  <inkml:trace contextRef="#ctx0" brushRef="#br0">15105 10498 0,'0'0'0,"0"0"16,0 0 16,0 0 16,0 0 16,0 0 31,0 0 31,0 0 31,0 0 31,41 11 31,-22-11 47,1 3 47,2-1 47,-1-2 47,13 2 63,-9 0 63,-5-2 63,-2 1 63,-1 2 78,1-3 78,-5 4 78,-13-4 78,22 0 94,-13 1 94,-9-1 94,11 2 94,-11-2 110,0 0 110,0 0 110,15-3 110,-15 3 125,4-4 125,-4 4 125,-2-13 125</inkml:trace>
  <inkml:trace contextRef="#ctx0" brushRef="#br0">15371 10336 0,'-4'-8'0,"4"8"15,0 0 15,0 0 15,0 0 31,0 0 31,0 0 31,0 0 31,0 28 31,2-18 47,-2 6 47,2 1 47,-2 1 47,4 2 62,-2 9 62,0-7 62,0-1 62,6-1 78,-6 0 78,2-2 78,2-1 78,-1 1 93,-1-2 93,1 0 93,4-2 93,-3-1 93,3-1 109,-2-4 109,-1-3 109,3-2 109,-1-1 125</inkml:trace>
  <inkml:trace contextRef="#ctx0" brushRef="#br0">15804 10158 0,'5'-8'15,"-3"3"15,-2 5 15,7-12 31,-5 6 31,-2 6 31,5-8 31,-5 8 47,0 0 47,6-8 47,-6 8 47,0 0 47,0 0 62,0 0 62,0 0 62,6 32 62,-6-12 78,0 11 78,0-1 78,2 1 78,-2-1 93,5 2 93,-5-1 93,0-7 93,5-4 109,-3-5 109,0 3 109,0-6 109,2 3 109,1-3 125,-1-2 125,0-4 125,6 2 125,-4-2 140,0-2 140,3-2 140,0 0 156,-9-2 156,19-2 156,-7 0 156,3-6 156,1-2 172,-1 0 172,-2-6 172,-2 1 172,-3-1 187,8-12 187,-7 7 187,-3 1 187,-2 2 203,0 2 203,2 3 203,-4-1 203,-2 6 218,0-2 218,0 2 218,0 8 218,2-14 234,-2 14 234,-2-8 234,2 8 234,0 0 250,0 0 250,0 0 250,0 0 250,0 0 265,0 0 265,0 0 265,0 0 265,0 36 281,2-17 281,-2-1 281,0 2 281,2-2 297,-2 13 297,0-7 297,2-4 297,-2 0 297,2-5 312,0 5 312,1-2 312,-1-3 328,0 1 328,-2-2 328,2-2 328,0-2 328,0-2 343,-2 0 343,7-2 343,-4 2 343,3-3 359,-6-5 359,11 8 359,-11-8 359,13 2 375,-13-2 375,0 0 375,25-14 375,-13 1 375</inkml:trace>
  <inkml:trace contextRef="#ctx0" brushRef="#br0">16320 10232 0,'2'-8'0,"2"-2"16,-2 2 16,0 0 16,-2 8 16,2-14 31,0 8 31,-2 6 31,3-8 31,-3 8 47,5-12 47,-1 7 47,-4 5 47,2-8 63,-2 8 63,2-8 63,-2 8 63,4-8 78,-4 8 78,0 0 78,9-4 78,-9 4 94,0 0 94,0 0 94,0 0 94,16 16 94,-14 0 110,4 2 110,-6 1 110,2 11 125,0-7 125,5 7 125,-7 0 125,3-7 125,-6-1 141,6-4 141,-6 1 141,3-1 141,3 0 156,-3-1 156,0-2 156,0-3 156,0-3 172,0 1 172,0-2 172,0-2 172,0-6 188,-3 10 188,3-10 188,0 7 188,0-7 203,0 0 203,0 0 203,0 0 203,0 0 219,0 0 219,0 0 219,11-35 219,-6 17 235,-1 1 235,2-1 235,4-10 235,-4 0 235,0 7 250,3 5 250,0 0 250,0 1 250,-1 1 266,1 2 266,-2 2 266,0 4 266,1 0 281,-2 0 281,4 3 281,-10 3 281,13-10 297,-5 7 297,-8 3 297,14 0 297,-14 0 313,0 0 313,19 3 313,-12 0 313,-7-3 328,11 4 328,-9 0 328,-2-4 328,6 8 344,-1-4 344,-5-4 344,3 8 344,-6 2 360,3-10 360,-5 14 360,3-7 360,-4 1 375,2-1 375,-3 0 375,3-1 375,-3 2 391,0-4 391,3 2 391,0 0 391,-5-2 391,9-4 406,-9 8 406,5-7 406,4-1 406,-7 7 422,7-7 422,-4 3 422,4-3 422,0 0 438,-6 7 438,6-7 438,0 0 438,-8 5 453,8-5 453,0 0 453,0 8 453,0-8 469,5 8 469,-2 0 469,1-2 469,2 2 485,-2-2 485,3 0 485,2 2 485,4-1 500,2 3 500,1-2 500,2-2 500,-1 2 500,1-2 516,1 0 516,-1 0 516,-1-2 516,3-3 531,-5-1 531,2 3 531,1-6 531</inkml:trace>
  <inkml:trace contextRef="#ctx0" brushRef="#br0">16983 10377 0,'0'0'0,"0"0"0,7-5 15,-7 5 15,0 0 15,0 0 15,0 0 15,9-5 31,-9 5 31,0 0 31,0 0 31,0 0 47,0 0 47,18 12 47,-18-12 47,8 10 62,-6-6 62,0 2 62,2 0 62,-4 2 78,5-2 78,-3 2 78,-2 0 78,0-1 94,0 2 94,-2-1 94,0 2 94,-1-3 109,1 3 109,-2 0 109,2-2 109,0-3 125,-2 4 125,2-3 125,2-6 125,0 7 125,0-7 140,-4 10 140,4-10 140,6 6 156,-6-6 156,12 6 156,-1-4 156,7 0 156,2-2 172,-3 2 172,5-4 172,9-2 172,2-4 187,-11-2 187,6-3 187,-4 3 203</inkml:trace>
  <inkml:trace contextRef="#ctx0" brushRef="#br0">17614 10277 0,'11'4'0,"-11"-4"0,16 6 15,-12 0 15,4 0 15,6 7 15,-8 2 31,3-2 31,-3 3 31,-2 3 31,6 9 47,-8 4 47,0-3 47,-2-5 47,-2 7 62,-2-3 62,-4 2 62,-2-8 62,1-3 78,-1-3 78</inkml:trace>
  <inkml:trace contextRef="#ctx0" brushRef="#br0">18497 10123 0,'0'0'16,"-7"2"16,7-2 16,0 0 16,0 0 32,-6 4 32,6-4 32,0 0 32,0 0 32,0 0 47,0 0 47,0 0 47,0 0 63,0 0 63,0 0 63,0 0 63,0 0 79,28-10 79,-8 4 79,-1 0 79,14-3 79,-2-1 94,-5 4 94,-4 2 94,-2-2 94,0 2 110,0 0 110,0 2 110,-5 0 110,-3 2 125,-2 0 125,0 2 125,-10-2 125,14 2 141</inkml:trace>
  <inkml:trace contextRef="#ctx0" brushRef="#br0">18990 9874 0,'0'0'0,"4"-5"0,-1 2 0,-3 3 16,2-5 16,-2 5 16,0 0 16,0 0 31,8-6 31,-8 6 31,0 0 31,0 0 31,9 11 47,-4-3 47,1 9 47,1-4 63,-1 5 63,-2 1 63,4 13 63,-8 0 63,6-3 78,-2 1 78,0-6 78,-2 5 78,-2-5 94,0-5 94,3-1 94,-3-2 94,2 0 109,-2-4 109,0-1 109,0-1 109,0-2 125,0 0 125,0-2 125,0-6 125,2 10 141,-2-10 141,0 6 141,0-6 141,0 0 141,0 0 156,0 0 156,0 0 156,0 0 172,0 0 172,14-28 172,-10 10 172,2-1 172,3-9 188,0-3 188,0 1 188,1 3 188,0 3 203,5-2 203,-4 4 203,-5 2 203,3 7 219,2-3 219,0 2 219,0 0 219,1 1 234,2 1 234,-1 0 234,1 0 234,0 4 250,0-2 250,-3 4 250,5-1 250,-4 2 266,-3 2 266,2-1 266,-4 1 266,-1 3 281,-6 0 281,0 0 281,16 5 281,-16-5 297,4 5 297,-4 3 297,0-8 297,-2 17 313,0-8 313,-3 5 313,-4 2 313,1-3 328,-4 3 328,2-2 328,-1-2 328,-5 2 328,3 0 344,-2-4 344,0 1 344,3-3 344,-1 0 359,3 0 359,0-2 359,2-2 359,1 0 375,1 0 375,6-4 375,-11 6 375,11-6 391,-9 3 391,9-3 391,-8 5 391,8-5 391,0 0 406,-7 3 406,7-3 406,0 0 422,0 0 422,-9 5 422,9-5 422,0 0 438,0 0 438,-4 3 438,4-3 438,0 0 438,0 8 453,0-8 453,0 8 453,2 0 453,0 0 469,0 0 469,3 1 469,4 4 469,1-1 484,-1-3 484,6 3 484,-2 0 484,1-2 500,1 0 500,1-1 500,1 1 500,1-2 516,-2 0 516,2 0 516,0-2 516,-3-2 531,3 4 531,-5-6 531,1 0 531,-4-2 547</inkml:trace>
  <inkml:trace contextRef="#ctx0" brushRef="#br0">19598 10194 0,'0'0'0,"6"-6"0,-6 6 15,0 0 15,0 0 15,2-4 15,-2 4 31,0 0 31,0 0 31,0 0 31,0 0 47,0 0 47,8 18 47,-4-10 47,-4 0 47,5 9 62,-5-5 62,0 0 62,2 4 62,0 2 78,-2-4 78,2-1 78,3-1 78,-5-2 93,2 0 93,1 0 93,-3-2 93,2 1 109,0-1 109,-2 0 109,2 0 109,2-4 125,-4-4 125,4 6 125</inkml:trace>
  <inkml:trace contextRef="#ctx0" brushRef="#br0">19774 10008 0,'0'0'16,"0"0"16,4-3 16,-4 3 16,12-4 16,-2 2 31,-1-2 31,9 0 31,1 0 31,1 0 47,15-4 47,-4 0 47,1 2 47,-1 1 63,2 0 63,-9 0 63,-2 2 63,-5 1 78,3-1 78,-2 1 78,-5 0 78,0 2 94,-13 0 94,20-3 94,-20 3 94,16-3 110,-16 3 110,8-2 110,-8 2 110,0 0 125,11-2 125,-11 2 125,0 0 125,0 0 141</inkml:trace>
  <inkml:trace contextRef="#ctx0" brushRef="#br0">20134 9855 0,'-7'-6'0,"7"6"0,0 0 16,-7-4 16,7 4 16,0 0 16,0 0 31,0 0 31,0 0 31,0 0 31,-11 14 31,9-8 47,2 3 47,-2 1 47,2 6 47,0 0 62,2 2 62,-2-1 62,2-1 62,2 4 78,-1-4 78,1 1 78,3 13 78,0-10 94,-1-2 94,0-3 94,1-3 94,0-2 109,1 2 109,1-2 109,-3-2 109,4-5 125,-2 2 125</inkml:trace>
  <inkml:trace contextRef="#ctx0" brushRef="#br0">20666 9683 0,'0'0'0,"0"0"0,0 0 0,0 0 15,0 0 15,0 0 15,0 0 15,-7 22 15,7-22 31,-13 9 31,6-4 31,7-5 31,-15 7 46,6-2 46,9-5 46,-15 3 62,4-1 62,11-2 62,0 0 62,-15 3 62,15-3 78,0 0 78,0 0 78,-11-8 78,11 8 93,0 0 93,0-12 93,0 12 93,0 0 109,4-12 109,-4 12 109,7-6 109,1 0 125,-8 6 125,12-6 125,-12 6 125,17-4 140,-17 4 140,18 2 140,-8 0 140,-1 2 156,9 6 156,-6-2 156,2 3 156,-1 1 171,-2 2 171,0 0 171,-3 2 171,2 2 171,-6-3 187,-2 1 187,0 0 187,-2 0 187,-2-1 203,0 3 203,-4 0 203,-4-2 203,-2 1 218,0-2 218,-3-2 218,-1 1 218,1-2 234,-2-2 234,0-1 234,1 0 234,1-4 250,1-1 250,-1 0 250,7-4 250,8 0 265,0 0 265,-24-2 265,24 2 265,-16-2 281,16 2 281,0 0 281,-9-6 281,9 6 281,0 0 296,-6-8 296,6 8 296,0 0 312,0 0 312,0 0 312,0 0 312,17-12 312,-17 12 328,16-3 328,-16 3 328,17 0 328,-17 0 343,20 0 343,-20 0 343,20 3 343,-12 2 359,8-2 359,-1 4 359,-4-4 359,-2 1 375,-1 2 375,1 0 375,0 0 375,-2-2 390,1 2 390,1 0 390,4 3 390,-4-4 406,-1 0 406,4 0 406,-6-2 406,-6-3 421,17 2 421,-17-2 421,0 0 421</inkml:trace>
  <inkml:trace contextRef="#ctx0" brushRef="#br0">21044 9634 0,'4'-8'0,"2"2"15,-2 2 15,-4 4 15,6-8 15,-6 8 15,0 0 31,7-2 31,-7 2 31,0 0 31,0 0 47,13 16 47,-10-8 47,3 8 47,0 0 62,-2 1 62,1 1 62,2 11 78,-3 1 78,-2-6 78,3-3 78,-3-3 78,0 0 94,0 1 94,0 1 94,2-2 94,-1 0 109,-3-2 109,3-3 109,-3-1 109,4-4 125,-4-2 125,2 2 125,-2-8 125,4 10 140,-4-10 140,7 6 140,-7-6 140,0 0 140,18-2 156,-18 2 156,21-16 156,-8 4 156,2-3 172,5-9 172,-2-2 172,1-4 172,1 3 187,0-3 187,0 1 187,-2 5 187,-1-1 203,3-1 203,-6 6 203,0 6 203,-1 0 219,-2 3 219,-2 1 219,-1 2 219,-1 2 234,0 0 234,-1 4 234,-6 2 234,5-4 250,-5 4 250,0 0 250,0 0 250,0 0 250,0 0 265,-16 30 265,1-18 265,1 3 281,-11 5 281,-2 2 281,-1-2 281,1-1 297,1-1 297,4-4 297,7-3 297,-1 2 297,3-6 312,5-1 312,-1 0 312,2-2 328,1 0 328,-1 0 328,7-4 328,-6 6 328,6-6 344,-7 4 344,7-4 344,0 0 344,0 0 359,0 0 359,0 0 359,9 10 359,-9-10 375,11 6 375,-3-2 375,0 0 375,0 0 390,3-1 390,-3 2 390,10 2 390,-5-1 406,1 2 406,3-2 406,-2 2 406,-2 0 422,-1-1 422,0-2 422,-1 0 422,-2 2 437,6 1 437,-3-1 437,1-3 437,-5 2 437,4-2 453,-12-4 453,26 2 453,-13 2 453</inkml:trace>
  <inkml:trace contextRef="#ctx0" brushRef="#br0">21739 9821 0,'0'0'0,"0"0"16,0 0 16,0 0 16,4-10 16,-4 10 32,0 0 32,9-4 32,-9 4 32,0 0 47,18-1 47,-18 1 47,15 0 47,-15 0 63,15 5 63,-15-5 63,13 8 63,-5-2 78,-4 2 78,-2 2 78,4 3 78,-6 2 94,0 0 94,-6-1 94,4 4 94,-2-2 94,-2-7 110,2 4 110,2-6 110,0 1 110,0-2 125,2-6 125,-5 14 125,3-8 125,2-6 141,0 10 141,0-10 141,0 0 141,9 11 157,1-9 157,-10-2 157,20 5 157,3-5 172,-4-2 172,17-3 172,-4 0 172,-3-5 188,2-4 188,-10 4 188,-1-2 188</inkml:trace>
  <inkml:trace contextRef="#ctx0" brushRef="#br0">21907 9009 0,'0'0'0,"0"0"0,0 0 16,0 0 16,0 0 16,0 0 16,53 29 32,-20-7 32,2 4 32,18 11 32,6 3 47,-6 0 47,1 2 47,1 0 47,-7-1 63,0 1 63,1 3 63,-17-6 63,6 9 78,-10-7 78,-6-7 78,-7 5 78,-1-1 94,-8 3 94,-2 0 94,-4 1 94,-4-4 110,-6 1 110,-4 0 110,-1-2 110,-3-3 125,-4 2 125,3-7 125,-8 5 125,1-7 141,-3 1 141,5-2 141,-2-4 141,4 1 157,7-5 157,-2-4 157,3-1 157,1-1 157,2-2 172,2 0 172,3-2 172,-1-2 172,1-2 188,1 2 188,5-6 188,-9 6 188,9-6 203,-4 5 203,4-5 203,0 0 203,-6 8 219,6-8 219,0 0 219,0 0 219,-7 7 235,7-7 235,0 0 235,0 0 235,0 0 250,0 0 250,0 0 250,0 0 250,0 0 266,0 0 266,0 0 266,0 0 266,0 0 266,-30-15 282,12 8 282</inkml:trace>
  <inkml:trace contextRef="#ctx0" brushRef="#br0">7669 10569 0,'-4'-6'0,"4"6"0,0 0 15,0 0 15,0 0 15,-7-4 15,7 4 31,0 0 31,0 0 31,0 0 31,0 0 31,0 0 47,0 0 47,0 0 47,0 0 47,-4-6 62,4 6 62,0 0 62,0 0 62,0 0 78,0 0 78,0 0 78,0 0 78,0 0 93,0 0 93,8-12 93,-1 8 93,1-2 109,8 2 109,3-4 109,-3 1 109,6 4 125,-5-2 125,5-1 125,-2 4 125,2 0 140,0-2 140,8 0 140,3 0 140,-4 2 156,-5-2 156,-5 2 156,1 0 156,2-1 172,-7 0 172,3 1 172,-5 0 172,-1 0 187,-12 2 187,14 0 187,-14 0 187,11-1 187</inkml:trace>
  <inkml:trace contextRef="#ctx0" brushRef="#br0">7925 10823 0,'20'-3'15,"-2"-4"15,-8 5 15,3-1 15</inkml:trace>
  <inkml:trace contextRef="#ctx0" brushRef="#br0">3708 10553 0,'0'0'0,"0"0"0,-2-8 15,2 8 15,0 0 15,0 0 15,-2-6 31,2 6 31,0 0 31,0 0 31,0 0 47,-13 22 47,6-4 47,-4 12 47,0 5 62,-1 0 62,-2 5 62,3 1 62,0 19 62,0-13 78,5-10 78,-1 3 78,2-3 78,3 2 93,4 3 93,0-4 93,1-3 93,8-3 109,-3-1 109,8-1 109,3-4 109,6 1 125,-1-5 125,7-4 125,4 0 125,4-7 140,1 1 140,1-2 140,0-4 140,0 0 156,2-2 156,-4-3 156,-2-2 156,1-1 172</inkml:trace>
  <inkml:trace contextRef="#ctx0" brushRef="#br0">4370 10942 0,'4'-6'0,"-4"6"15,4-6 15,-4 6 15,0 0 15,2-6 15,-2 6 31,3-8 31,-3 8 31,0-12 31,2 4 47,-2 2 47,-2-3 47,2 1 47,-3 0 62,1 0 62,0 0 62,-4 2 62,4 0 78,2 6 78,-7-8 78,-2 4 78,9 4 94,-15-2 94,15 2 94,-18 6 94,3 2 109,-1 4 109,4 0 109,-10 12 109,5-5 125,5-3 125,1 0 125,0 0 125,4 0 125,1-3 140,2-1 140,2-2 140,0 0 156,2-3 156,0-7 156,0 17 156,4-14 156,-4-3 172,10 10 172,-5-8 172,-5-2 172,18 2 187,-8-4 187,-10 2 187,16-4 203,-7 1 203,1 0 203,-3-1 203,2-2 203,-3 3 219,-6 3 219,12-9 219,-6 8 219,-6 1 234,7-6 234,-7 6 234,6-2 234,-6 2 250,0 0 250,12-4 250,-12 4 250,0 0 265,6-4 265,-6 4 265,0 0 265,17 6 281,-8-4 281,-4 2 281,3 1 281,1 2 281,-2-2 297,1 1 297,3 6 297,-3-2 297,4 4 312,-1-2 312,-3 2 312,2-2 312,-2 1 328,1 1 328,-2 2 328,-1 0 328,1 0 344,-3-1 344,0 1 344,0 0 344,2-3 359,-6-1 359,2-2 359,0-2 359</inkml:trace>
  <inkml:trace contextRef="#ctx0" brushRef="#br0">4781 11020 0,'12'9'0,"-4"-1"16,1 0 16,-3 1 16,2-1 16,-4 0 16,4 6 31,-1-1 31,-3 3 31,1-2 47,-1 4 47,-4-1 47,-2 0 47,0 1 47,-3-1 63,3-1 63,-2 1 63,-1-5 63,1 0 78,2-4 78,0 0 78,2-8 78,-4 12 94</inkml:trace>
  <inkml:trace contextRef="#ctx0" brushRef="#br0">5241 10746 0,'0'0'0,"0"0"0,0-10 0,0 10 16,0 0 16,0 0 16,0 0 16,0-10 32,0 10 32,0 0 32,0 0 32,9-5 47,-9 5 47,16-4 47,-8 2 47,10 0 47,-1 0 63,3 2 63,-2 0 63,-1 4 63,3 0 78,-5 3 78,5 2 78,-5-3 78,1 4 94,-6 1 94,4 1 94,-5-2 94,-1 0 110,-1-1 110,-5 1 110,5 6 110,-5-4 125,-2 0 125,0-4 125,0 2 125,-2-3 141,2-7 141,0 17 141,0-12 141,0-5 157,-2 12 157,2-12 157,0 8 157,0-8 172,0 0 172,2 8 172,-2-8 172,0 0 188,4 4 188,-4-4 188,29 0 188,-9-6 203,1 2 203,14-6 203,-5 2 203,1-1 203,0-3 219,2 2 219,-3 2 219,-3 0 219,-7 0 235</inkml:trace>
  <inkml:trace contextRef="#ctx0" brushRef="#br0">6030 10794 0,'0'0'0,"0"0"0,0 0 16,0 0 16,23 6 16,-17 0 16,0-1 32,-4 4 32,3 0 32,3 5 32,-3 4 47,-2-6 47,-1 5 47,-2-1 47,0 2 63,0-2 63,0 2 63,-2-1 63,-3 1 79,2 0 79,1-4 79,-4 1 79,4-3 94,-3 0 94,5-4 94,-2 0 94,2-8 110,-4 12 110,4-12 110,-6 3 110</inkml:trace>
  <inkml:trace contextRef="#ctx0" brushRef="#br0">6306 10498 0,'0'0'0,"0"0"0,3-8 16,-3 8 16,0 0 16,0 0 16,0 0 32,0 0 32,0 0 32,8-6 32,-8 6 47,0 0 47,11-6 47,7 2 47,-3-4 63,5 2 63,10-5 63,-1-1 63,1 2 79,-7-2 79,-1 4 79,-3 2 79,-1 2 79,-5 0 94,2 0 94,-4 4 94,-11 0 94,18 0 110,-18 0 110,15 4 110,-9 2 110,4 0 125,-6 2 125,2 6 125,1 3 125,-3 3 141,0 10 141,3-2 141,-2 3 141,-3 0 157,0 1 157,0-2 157,-2 2 157,4-3 157,3 0 172,-5-5 172,1-4 172,1 0 188,2-2 188,-1-3 188,-1 3 188,-2-2 188,2-5 204,-2 1 204,6 4 204,-4-4 204,2 4 219,-1-4 219,1-3 219,-2 1 219,-1 0 235,2-4 235,-1 2 235,-2 0 235,-2-8 250,2 12 250</inkml:trace>
  <inkml:trace contextRef="#ctx0" brushRef="#br0">6565 10782 0,'20'-16'0,"2"4"0,-5 1 0,13-3 0,1 2 16,2-4 16,-2 4 16,-1 2 16,-3 4 32,-5-1 32,11 1 32,-7-4 32,-5 4 47</inkml:trace>
  <inkml:trace contextRef="#ctx0" brushRef="#br0">6878 10088 0,'18'15'0,"6"7"15,4 0 15,3 3 15,0 7 15,21 9 31,-12-9 31,-5-2 31,10 15 31,2 0 31,-12-7 46,-7-7 46,9 21 46,-8-13 46,-12-3 62,-1 1 62,-4 1 62,-2-1 62,-6 2 78,-2 1 78,-4-3 78,2 3 78,-8-6 93,-4 3 93,1-1 93,-4-5 93,-2-1 109,-4-3 109,1-1 109,1 2 109,-1-5 125,5-5 125,2-4 125,2-2 125,3-2 140,0-3 140,2 1 140,0-2 140,1 2 156,5-8 156,-6 6 156,6-6 156,0 0 156,-4 8 171,4-8 171,0 0 171,-6 7 187,6-7 187,0 0 187,0 12 187,0-12 187,-4 16 203,2-8 203</inkml:trace>
  <inkml:trace contextRef="#ctx0" brushRef="#br0">10512 11482 0,'0'0'0,"0"0"0,0 0 0,0 0 0,0 0 16,0 0 16,0 0 16,0 0 16,0 0 32,0 0 32,0 0 32,0 0 32,0 0 47,0 0 47,0 0 47,0 0 47,0 0 63,0 0 63,0 0 63,0 0 63,11 2 78,-11-2 78,15 2 78,-6 0 78,7-2 94,2 3 94,-2-3 94,5 0 94,-2 0 110,13 1 110,-5-2 110,4 1 110,1-3 110,-5 3 125,6-2 125,-3 0 125,3-1 141,-4 0 141,-7 3 141,11-4 141,-5 3 157,3-3 157,2 1 157,-1-2 157,1 0 157,0 5 172,0-1 172,-7-1 172,7-2 172,0 0 188,0 2 188,-1-2 188,4-2 188,-3 0 203,0 2 203,-5 2 203,5 0 203,2-2 219,-4-2 219,-5 3 219,-5-2 219,-1 3 219,1 0 235,-2-1 235,-1 3 235,2-3 235,-3 1 250,3 2 250,-5 0 250,-2-1 266,0 1 266,5 0 266,-1 0 266,1 0 266,-1 1 282,-1-2 282,1 2 282,3 1 282,-2-2 297,-1 3 297,5-3 297,-4 0 297,-6 2 313,9-1 313,-2-2 313,1 1 313,-6 1 328,2-1 328,-3 0 328,-1-1 328,-12 1 344,17 0 344,-17 0 344,15 0 344,-15 0 360,13-2 360,-13 2 360,9-3 360,-9 3 375,0 0 375,0 0 375,13 0 375,-13 0 391,0 0 391,0 0 391,0 0 391,0 0 407,13 0 407,-13 0 407,0 0 407,0 0 407</inkml:trace>
  <inkml:trace contextRef="#ctx0" brushRef="#br0">10710 11804 0,'0'0'0,"0"0"0,0 0 16,0 0 16,0 0 16,0 0 16,0 0 16,0 0 31,0 0 31,0 0 31,0 0 31,24-10 47,-7 10 47,1-2 47,3 2 47,1 0 62,0-2 62,13 0 62,0 2 62,-2-2 78,4 2 78,-4-2 78,3 0 78,-1 2 94,2-2 94,0-2 94,0 0 94,1-2 109,-1 3 109,0-2 109,0-3 109,-2 5 125,-2-5 125,1 2 125,-3-2 125,3 2 141,-1 0 141,2-2 141,-11 2 141,-3 0 141,-1 1 156,13-1 156,-11 2 156,2-2 156,-7 2 172,1 0 172,-1 0 172,1 2 172,-5 0 187,5 0 187,-3 0 187,-4 0 187,9 2 203,-7-2 203,0 2 203,-13 0 203,20 0 219,-9 2 219,-11-2 219,18 0 219,-18 0 234,14 0 234,-14 0 234,14 0 234,-14 0 250,0 0 250,15 0 250,-15 0 250,0 0 250,0 0 266,0 0 266,0 0 266,11-2 281,-11 2 281,0 0 281,0 0 281,0 0 297,-44-12 297,9 2 297</inkml:trace>
  <inkml:trace contextRef="#ctx0" brushRef="#br0">2265 12447 0,'-3'-10'0,"1"4"0,2 6 16,-4-8 16,4 8 16,-3-7 16,3 7 32,-2-10 32,2 10 32,-2-8 32,2 8 47,-2-10 47,2 10 47,-2-4 47,2 4 63,0 0 63,0 0 63,0 0 63,0 0 63,0 0 78,0 0 78,0 0 78,2 26 78,2-8 94,-2 11 94,1 2 94,-1 7 94,-2-1 110,2 3 110,0-1 110,1 3 110,-3-3 125,2 0 125,0-3 125,0-2 125,3-1 141,-5-5 141,0-4 141,0-5 141,2-3 157,-2-4 157,0 0 157,2-4 157,-2-1 172,0 1 172,0-8 172,2 10 172,-2-10 172,0 8 188,0-8 188,0 0 188,0 0 188,0 0 203,0 0 203,0 0 203,0 0 219,0 0 219,2-33 219,0 17 219,0-4 219,3-9 235,0-1 235,1 0 235,1-1 235,-3 1 250,0-1 250,0 7 250,4-6 250,-2 1 266,0 5 266,-1 4 266,1 3 266,1 1 282,0 0 282,-3 0 282,4 1 282,-3 1 297,2 2 297,-3 2 297,0 2 297,3 0 313,-3 3 313,0-2 313,2 4 313,-6 3 328,8-7 328,-8 7 328,8-1 328,-8 1 328,0 0 344,0 0 344,23 10 344,-19-2 344,2-3 360,1 3 360,-2 0 360,3 6 360,-1 3 375,-3-2 375,0 0 375,0-1 375,0 4 391,-4-5 391,0 3 391,-4-2 391,0 2 407,0-4 407,0 0 407,-1-2 407,-3-3 422,-1 5 422,-4 0 422,0-2 422,-1-2 438,4-2 438,0-2 438,0 2 438,1-4 438,-2 0 453,2-1 453,9-1 453,-17 2 453,8 0 469,9-2 469,-13 0 469,13 0 485,-9 3 485,9-3 485,0 0 485,-13 1 485,13-1 500,0 0 500,0 0 500,-15 0 516,15 0 516,0 0 516,0 0 516,0 0 516,-7 6 532,7-6 532,0 0 532,0 0 532,9 12 547,-3-4 547,-1-2 547,8 6 547,-2 2 563,2-1 563,0 1 563,2 2 563,7 4 578,-5-3 578,-1-1 578,9 6 578,-8-4 594,0-4 594,-2-1 594,-1 1 594,-1 0 594,3 0 610,-4 1 610,4-3 610,-1 0 610,-1 0 625,-4-2 625,1-4 625</inkml:trace>
  <inkml:trace contextRef="#ctx0" brushRef="#br0">2766 13001 0,'0'0'0,"0"0"0,0 0 0,0 0 16,0 0 16,0 0 16,11 22 16,-9-14 32,2 8 32,2-4 32,-2 5 32,-2-3 32,0 4 47,0 0 47,2-3 47,-1 3 47,-1-2 63,0 0 63,0-1 63,0 3 63,0-2 78,3-2 78,-3 0 78,1-4 78,-1 2 94,0-4 94,4-1 94,-4 1 94,3 0 110,-5-8 110,4 8 110</inkml:trace>
  <inkml:trace contextRef="#ctx0" brushRef="#br0">3143 12950 0,'0'0'16,"6"-8"16,-6 8 16,0 0 16,0 0 16,0 0 32,14-3 32,-14 3 32,0 0 47,17-5 47,-17 5 47,26-4 47,-3 0 47,7-1 63,3-4 63,-2 0 63,-1 3 63,3-4 78,2 2 78,-2 0 78,-9 2 78,1-2 94,-6 5 94,13-4 94,-7 2 94,-7 3 110,-3-2 110,-15 4 110,26-6 110,-26 6 125,16-2 125,-16 2 125,0 0 125,0 0 141,17-6 141,-17 6 141,0 0 141,0 0 157,0 0 157,0 0 157,0 0 157,0 0 172,0 0 172,0 0 172,0 0 172,-39-8 172,39 8 188,-18-4 188,18 4 188,0 0 188,-24-8 203,24 8 203,-16-5 203,16 5 203,-14-9 219,14 9 219,-12-8 219,12 8 219,-13-8 235,13 8 235,-8-10 235,8 10 235,0 0 250,-10-13 250,10 13 250,-6-10 250,6 10 266,0 0 266,-6-12 266,6 12 266,0 0 282,0 0 282,-9-10 282,9 10 282,0 0 297,0 0 297,0 0 297,0 0 297,0 0 313,-11 24 313,8-6 313,3-2 313,0 3 328,0 1 328,0 8 328,0 1 328,3 1 328,-1-2 344,4-5 344,-3-3 344,1-1 344,3-1 360,-1-2 360,0 2 360,8-5 360,-7 0 375,3-6 375</inkml:trace>
  <inkml:trace contextRef="#ctx0" brushRef="#br0">4243 12380 0,'-6'8'16,"-2"7"16,0 3 16,-3 10 16,0 6 31,0-1 31,2 4 31,0-1 31,3 2 47,-1-1 47,1 1 47,4-3 47,4 0 47,0-1 63,4-3 63,3-1 63,2 0 63,-4-6 78,6-6 78,-2-3 78,0 1 78,5-4 94,1 2 94,0-5 94,-2 3 94,3-4 110,-1-2 110,3-2 110,-2-2 110,-7 0 125,-11-2 125,24 0 125,-24 0 125,15-6 141,-15 6 141,12-10 141,-8 2 141,-4 8 156,-2-18 156,0 3 156,-10-1 156,4 0 172,-13-5 172,4 3 172,2 2 172,0 2 188,-1 4 188,-1-2 188,-1 2 188,0 1 188,1 1 203,-1 2 203,3 2 203,0 0 203,4 0 219,11 4 219,-18-4 219,18 4 235,0 0 235,0 0 235,-21 6 235,21-6 235,0 0 250,-8 10 250,8-10 250,0 10 250,0-10 266,0 0 266,8 19 266,-4-12 266</inkml:trace>
  <inkml:trace contextRef="#ctx0" brushRef="#br0">4732 12483 0,'2'-18'0,"2"10"0,-4 8 0,2-10 15,-2 10 15,0 0 15,4-12 15,-4 12 31,0 0 31,0 0 31,0 0 31,0 0 47,0 0 47,0 0 47,0 0 47,20 38 62,-15-21 62,-1 15 62,2 1 62,1 5 62,-2-1 78,-1 1 78,2-1 78,1 1 78,-5-2 93,2-1 93,-2-2 93,0-1 93,1-2 109,-3-7 109,3-3 109,-3-4 109,0-5 125,0 1 125,0-2 125,0-10 125,0 14 140,0-14 140,0 12 140,0-12 140,0 0 156,0 0 156,0 0 156,0 0 156,0 0 172,0 0 172,4-33 172,-2 1 172,2-1 172,-4 1 187,7-6 187,-3 3 187,-2 1 187,5 1 203,0 5 203,-3 4 203,2 5 203,-2-1 218,1 4 218,2-2 218,2 3 218,-3 1 234,0 0 234,2 2 234,-2 3 234,-6 9 250,11-16 250,-7 10 250,-4 6 250,14-8 265,-14 8 265,0 0 265,0 0 265,26 0 281,-26 0 281,0 0 281,21 15 281,-9-3 297,-6 0 297,0 2 297,-1 2 297,-3 2 312,0-1 312,-2 1 312,0-2 312,-4 2 328,-1 0 328,3-3 328,-6 3 328,4-4 328,-8-1 343,4 2 343,-3-2 343,-3 3 343,4-6 359,-4 1 359,-1 1 359,1-2 359,4-2 375,-1-4 375,5 4 375,-4-4 375,10-4 390,-10 8 390,10-8 390,-11 6 390,11-6 406,0 0 406,-9 6 406,9-6 406,0 0 406,0 0 422,0 0 422,-5 8 422,5-8 437,0 0 437,0 0 437,11 11 437,-11-11 437,16 8 453,-8-2 453,-8-6 453,25 12 453,-7-4 468,-1 0 468,-2 0 468,4-1 468,-1 2 484,-1-3 484,1 1 484,0-1 484,1 2 500,-3-2 500,1 0 500,-1 0 500,1-2 515,-1-2 515,-16-2 515</inkml:trace>
  <inkml:trace contextRef="#ctx0" brushRef="#br0">5309 12871 0,'0'0'0,"12"-12"0,-12 12 15,0 0 15,6-10 15,-6 10 15,0 0 31,0 0 31,0 0 31,13-3 31,-13 3 47,0 0 47,0 0 47,0 0 47,0 0 62,0 0 62,0 0 62,0 0 62,0 0 78,0 0 78,0 0 78,0 0 78,0 0 78,0 0 93,0 0 93,0 0 93,0 0 109,0 0 109,0 0 109,0 0 109,0 0 109,0 0 125,0 0 125,0 0 125,0 0 125,0 0 140,0 0 140,0 0 140,0 0 156,0 0 156,0 0 156,0 0 156,0 0 156,0 0 172,20-6 172,-20 6 172,18-8 172,-18 8 187,17-4 187,-17 4 187,22-2 187,-22 2 203,0 0 203,39 4 203,-21 2 203,-1 0 218,-1 1 218,-3 1 218,2 2 218,-2 2 234,-1 0 234,-4 2 234,1 2 234,-3-1 234,-2 3 250,-2 0 250,-4 1 250,0 11 250,-4-6 265,-1-5 265,1-1 265,-3 0 265,0 0 281,-1-5 281,-6 15 281,1-12 281,1 0 297,8-6 297,-3 0 297,1-3 297,3-1 312,5-6 312,-11 6 312,11-6 312,-11 6 328,11-6 328,0 0 328,0 0 328,0 0 343,0 0 343,0 0 343,0 0 343,0 0 359,0 0 359,0 0 359,0 0 359,0 0 375,0 0 375,0 0 375,13-30 375,-7 25 375,-6 5 390,14-8 390,-14 8 390,17-6 406,-17 6 406,14-4 406,-14 4 406,17-2 422,-17 2 422,18 0 422,-18 0 422,20 2 422,-20-2 437,27 8 437,-9-4 437,-4-3 437,1 4 453</inkml:trace>
  <inkml:trace contextRef="#ctx0" brushRef="#br0">6155 12729 0,'-4'-16'0,"4"16"0,0 0 16,0 0 16,0 0 16,0 0 16,0 0 31,0 0 31,0 0 31,0 0 31,0 0 47,0 0 47,0 0 47,15-10 47,-15 10 63,18-3 63,-18 3 63,28-6 63,-9 0 78,1-2 78,11-2 78,2 0 78,-2 2 94,-5 1 94,-4 0 94,11-1 94,-12 3 110,1 0 110,-2 2 110,-3 1 110,-17 2 110,27-6 125,-27 6 125,22 0 125,-22 0 125,0 0 141,0 0 141,29 1 141,-29-1 141,0 0 156,0 0 156</inkml:trace>
  <inkml:trace contextRef="#ctx0" brushRef="#br0">6306 12840 0,'0'0'0,"0"0"0,0 0 0,0 0 16,0 0 16,55-8 16,-55 8 16,37-6 31,-20 0 31,4 2 31,1 2 31,-3-2 47,1 0 47,2 2 47,-22 2 47,41 0 63,-18-4 63,-4 2 63,11-2 63</inkml:trace>
  <inkml:trace contextRef="#ctx0" brushRef="#br0">7538 12441 0,'0'0'0,"8"-16"0,-4 9 15,-4 7 15,2-12 15,-2 12 15,0 0 31,3-18 31,-3 18 31,0 0 31,-5-18 47,5 18 47,-6-10 47,6 10 47,0 0 62,-16-8 62,16 8 62,-17-4 62,17 4 78,0 0 78,-39 0 78,23 4 78,-1 0 78,-1 0 93,2 4 93,2-2 93,1 0 109,1 2 109,12-8 109,-15 13 109,11-6 125,4-7 125,-5 15 125,5-15 125,-2 18 125,2-18 140,2 20 140,3-13 140,6 8 156,-3-3 156,4-4 156,-2 1 156,-10-9 156,23 6 172,-6-2 172,1-2 172,-18-2 172,28 2 187,-28-2 187,27-4 187,-27 4 187,14-10 203,-14 10 203,20-14 203,-9 4 203,0 0 218,-4 0 218,2 1 218,-9 9 218,10-18 234,-8 10 234,6 0 234,-8 8 234,8-14 234,-8 14 250,4-10 250,-4 10 250,0 0 250,9-11 265,-9 11 265,0 0 265,0 0 281,0 0 281,0 0 281,0 0 281,0 0 281,0 0 297,0 0 297,28 29 297,-21-13 297,0 12 312,-1-1 312,1 5 312,-1 4 312,4 3 328,-4-1 328,-2 3 328,3-2 328,-3 23 343,-2-15 343,0-12 343,0 5 343,-2-3 343,5-3 359,-5 0 359,3-3 359,-1-7 375,-2-5 375,0 1 375,2-6 375,-2 0 390,0-2 390,0-7 390,0-5 390,0 14 406,0-14 406,2 12 406,-2-12 406,0 0 422,0 12 422,0-12 422,0 0 422,0 0 422,2 12 437,-2-12 437,0 0 437,0 0 437,0 0 453,0 10 453,0-10 453,0 0 453,0 0 468,0 0 468,0 0 468,0 0 468,0 10 484,0-10 484,0 0 484,0 0 484,0 0 500,0 0 500,0 0 500,0 0 500,0 0 500,0 0 515,0 0 515,0 0 515,0 0 531,0 10 531,0-10 531,0 0 531,0 0 547,0 0 547,0 0 547,0 0 547,0 0 547,0 0 562,0 0 562,0 0 562,0 0 562,0 0 578,0 0 578</inkml:trace>
  <inkml:trace contextRef="#ctx0" brushRef="#br0">2210 13682 0,'2'-8'0,"0"2"0,3 0 16,1 2 16,-6 4 16,6-6 16,-6 6 32,12-2 32,-12 2 32,0 0 32,19 4 47,-12 0 47,0 2 47,-1 2 47,-4 2 63,4 6 63,-6 2 63,0 11 63,-4-7 79,0-2 79,-2 9 79,-8-3 79,3 1 94,1-3 94,-8-1 94,7-3 94,0-2 94,2-6 110,1 0 110,-1-4 110,0-2 110,2-2 125,-1-2 125,8-2 125,-14 3 141,14-3 141,0 0 141,-19-7 141,13 3 141,-2-4 157,4 2 157,0-2 157,2 0 157,-3-1 172,5 1 172,0-2 172,0 0 172,3-8 188,1 6 188,0-4 188,2 3 188,2-1 204,0 2 204,1-4 204,-3 4 204,1 3 219,0 0 219,-1 1 219,1 1 219,2 1 235,-1 2 235,-1 0 235,1 0 235,-8 4 250,18-2 250,-18 2 250,17 2 250,-5 0 250,3 6 266,-2 0 266,2 2 266,1-1 266,-3 4 282,0 0 282,-2 3 282,0-2 282,0 3 297,4 11 297,-9-4 297,4-9 297,-6 5 313,-2 10 313,-4-7 313,0-1 313,-2-2 329,-6 7 329,-2-5 329,1-2 329,2-4 344,-2 1 344,2-2 344,-6 0 344,2-1 360,-1-2 360,2 2 360,0-7 360,1 1 360,1-4 375,0 2 375,0-4 375,10-2 391,-15 6 391,15-6 391,-14 2 391,14-2 407,-15-2 407,15 2 407,0 0 407,0 0 407,-16-4 422,16 4 422,0 0 422,-4-10 438,4 10 438,0 0 438,7-15 438,-7 15 438,6-12 454,1 6 454,0 0 454,-7 6 454,22-16 469,-9 6 469,-1 4 469,6 0 469,-5 1 485,3 0 485,-1 3 485,-4 2 485,-11 0 500,22 0 500,-22 0 500,19 5 500,-10-2 516,0 1 516,0 2 516,-1 0 516,0 2 516,-2-2 532,7 6 532,-3 0 532,0-2 547,-4 0 547,1-3 547,-3 1 547,3 0 547,2 0 563,-7-2 563,6 0 563,-1 0 563,0 0 579,1-1 579,-1 0 579,3-3 579,-10-2 594,0 0 594</inkml:trace>
  <inkml:trace contextRef="#ctx0" brushRef="#br0">2734 13889 0,'0'0'16,"0"0"16,0 0 16,0 0 16,0 0 31,0 0 31,24 26 31,-16-8 31,1 0 47,5 9 47,-2 3 47,-3 1 47,2-3 63,-2 1 63,-3 1 63,1-1 63,-3 1 63,1-8 78,-1-1 78,1-3 78,-3 0 94,0 0 94,2 0 94,-2-3 94,0-3 94,0 0 110,0-2 110,4-2 110,-4-3 110,-2-5 125,6 5 125,-6-5 125,0 0 125,0 0 141,22-22 141</inkml:trace>
  <inkml:trace contextRef="#ctx0" brushRef="#br0">3180 13799 0,'0'0'0,"0"0"0,0 0 0,0 0 0,-2 33 15,-2-13 15,-5 7 15,-2 1 15,-2-1 31,-3 3 31,1-2 31,-1-2 31,4-1 46,-8-1 46,7-5 46,0-2 46,1-4 62,2 1 62,-2-1 62,4-4 62,-1-3 78,1 1 78,4-4 78,4-3 78,-14 7 93,14-7 93,-11 2 93,11-2 93,0 0 109,0 0 109,-13 4 109,13-4 109,0 0 125,0 0 125,0 0 125,0 0 125,-13 0 140,13 0 140,0 0 140,0 0 140,0 0 140,0 0 156,0 0 156,0 0 156,8 16 156,-8-16 171,12 10 171,-4-4 171,3 6 171,3-2 187,-2 1 187,-1 3 187,3-2 187,-4 0 203,1 1 203,1 0 203,-2 0 203,4-1 218,-6 2 218,3-3 218,-2 4 218,0-6 234,2 5 234,-3-2 234,-3-2 234,6 4 250,-3-4 250,-1-2 250,0-3 250,-7-5 265</inkml:trace>
  <inkml:trace contextRef="#ctx0" brushRef="#br0">3362 14213 0,'0'0'15,"0"0"15,0 0 15,0 0 15,0 0 31,0 0 31,0 0 31,0 0 31,16 23 31,-10-9 46,-2 2 46,3 0 46,2 4 62,0 7 62,-1-5 62,1 7 62,-2-5 62,-1-4 78,1 0 78,1 7 78,0-3 78,-2-5 93,-2-3 93,2 2 93,-1-4 109,-1 2 109,1-5 109,-1 1 109,1-2 109,-1-2 125,0-2 125,0 0 125,-4-6 125,0 0 140</inkml:trace>
  <inkml:trace contextRef="#ctx0" brushRef="#br0">3673 14321 0,'0'0'0,"20"-2"0,0 0 15,-1-2 15,14-2 15,0 2 15,-3-4 31,5 3 31,-4-5 31,3 4 31,-4 0 47,1 0 47,-6 0 47,-4 2 47,-3 2 62,1 0 62,-6 0 62,-13 2 62,24 0 62,-24 0 78,18 0 78,-18 0 78,0 0 94,14 2 94,-14-2 94,0 0 94,0 0 94,0 0 109</inkml:trace>
  <inkml:trace contextRef="#ctx0" brushRef="#br0">3953 14153 0,'0'0'0,"0"0"16,0 0 16,0 0 16,0 0 16,0 0 16,0 0 31,0 0 31,-2 24 31,9-6 31,0 0 47,-1 1 47,5 7 47,-2 1 47,4 1 62,-5 0 62,6 1 62,-5-3 62,1 4 78,4-2 78,-6-7 78,3 7 78,-2-7 94,2-1 94,-5-2 94,2-1 94,0 0 109,-1-2 109</inkml:trace>
  <inkml:trace contextRef="#ctx0" brushRef="#br0">5053 13883 0,'0'0'0,"6"-9"16,-6 9 16,0 0 16,0 0 16,0 0 16,0 0 32,0 0 32,0 0 32,0 0 47,0 0 47,0 0 47,0 0 47,0 0 47,0 0 63,0 0 63,-47 21 63,47-21 63,-14 6 78,14-6 78,0 0 78,0 0 94,-17 2 94,17-2 94,0 0 94,0 0 94,0 0 110,0 0 110,0 0 110,-16-18 110,16 18 125,5-14 125,-5 14 125,5-17 125,-5 17 141,4-16 141,-4 16 141,9-16 141,-5 6 157,6-1 157,-2 1 157,0 2 157,-8 8 172,13-14 172,-13 14 172,14-12 172,-14 12 188,8-8 188,-8 8 188,9-8 188,-9 8 203,0 0 203,0 0 203,13-7 203,-13 7 203,0 0 219,0 0 219,0 0 219,13-7 219,-13 7 235,0 0 235,0 0 235,0 0 235,0 0 250,0 0 250,10-10 250,-10 10 250,0 0 266,0 0 266,0 0 266,0 0 266,0 0 282,0 0 282,0 0 282,8-10 282,-8 10 297,0 0 297,0 0 297,0 0 297,0 0 313,0 0 313,0 0 313,0 0 313,0 0 313,0 0 328,-14-19 328,14 19 328,0 0 344,0 0 344,0 0 344,0 0 344,-6-12 360,6 12 360,0 0 360,0 0 360,0 0 360,0 0 375,-11-8 375,11 8 375,0 0 375,0 0 391,0 0 391,0 0 391,0 0 391,0 0 407,0 0 407,-24 24 407,20-7 407,-3 1 422,3 12 422,-1 2 422,5-1 422,0 3 438,2 1 438,5-3 438,-2-1 438,1-1 453,2-6 453,2-5 453,-4-3 453,5 0 469,-3-2 469,6 0 469,1-5 469,1 1 469,-1-2 485,3-2 485,-4-2 485,4 0 485,-3-2 500,1-2 500,-16 0 500,24-6 516,-13 2 516,-3-2 516,-8 6 516,27-19 516,-16 4 532,-2 4 532,-3-5 532,1 0 532,0-1 547,-3-1 547,-2 0 547,3 2 547,-3 1 563,0-3 563,0 4 563,-2-2 563,2 4 578,-2 12 578,0-17 578,0 17 578,0-15 578,0 15 594,2-13 594,-2 13 594,0 0 610,0 0 610,0-16 610,0 16 610,0 0 625,0 0 625,0 0 625,0 0 625,0 0 641,0 0 641,0 0 641,0 0 641,18 49 657,-14-29 657,1-3 657,1 13 657,3 0 657,0 0 672,-5-1 672,3 3 672,2-3 672,-5 1 688,1-6 688,1-3 688,-4-1 688,2-4 703,3 2 703,-2-3 703,-1 1 703,-2-4 719,5 0 719,-3-2 719,0-3 719,-2 1 735,3 0 735,-5-8 735,7 16 735,-5-8 735,-2-8 750,4 12 750,-4-12 750,0 0 750,0 0 766</inkml:trace>
  <inkml:trace contextRef="#ctx0" brushRef="#br0">5583 13799 0,'0'0'0,"0"0"0,0 0 16,0 0 16,0 0 16,0 0 16,0 0 16,6-10 31,-6 10 31,0 0 31,0 0 31,0 0 47,25 21 47,-25-21 47,18 24 47,-10-6 63,8 11 63,-5 1 63,-1 2 63,0-3 78,0 2 78,-6-1 78,3 0 78,-5 0 78,3-1 94,-3-8 94,3 1 94,-3-4 110,-2-4 110,2 2 110,0-4 110,0-2 125,-2 0 125,0-10 125,2 13 125,-2-13 125,0 8 141,0-8 141,0 0 141,0 0 141,0 0 156,0 0 156,0 0 156,0 0 156,18-31 172,-14 14 172,1 0 172,1-13 172,-2 2 188,0-3 188,4 2 188,-2-1 188,-2 2 203,1 3 203,-1 5 203,3-9 203,0 4 219,-1 6 219,-2 3 219,3-4 219,2 3 235,-3 1 235,3 0 235,-1 3 235,0 0 250,0 4 250,-1 1 250,-3 2 250,-4 6 266,13-10 266,-13 10 266,11-4 266,-11 4 281,0 0 281,0 0 281,0 0 281,0 0 281,24 20 297,-24-20 297,7 23 297,-7-7 297,0 2 313,-2-2 313,-3 3 313,1-3 313,0 0 328,-6 2 328,4-3 328,-5 3 328,0-4 344,0 0 344,5-4 344,-6 4 344,2-4 360,1-3 360,5 1 360,-3-2 360,7-6 375,-11 10 375,7-4 375,4-6 375,-7 8 391,7-8 391,0 0 391,-7 7 391,7-7 391,0 0 406,0 0 406,-4 10 406,4-10 422,0 0 422,0 0 422,0 0 422,7 16 438,-5-10 438,-2-6 438,13 14 438,-7-6 438,6 4 453,1 0 453,-1 0 453,4 1 469,-5-3 469,3 2 469,-2 0 469,4-2 469,-3 2 485,1-3 485,-2 1 485,-1-2 485,-2 0 500,-9-8 500,17 14 500,-10-10 500,0 0 516,-7-4 516,15 8 516</inkml:trace>
  <inkml:trace contextRef="#ctx0" brushRef="#br0">6157 14078 0,'0'0'0,"0"0"16,0 0 16,0 0 16,0 0 16,0 0 31,0 0 31,0 0 31,9-7 31,-9 7 47,0 0 47,24-3 47,-24 3 47,0 0 47,27 3 63,-27-3 63,0 0 63,28 7 78,-28-7 78,13 8 78,-5 0 78,-8-8 78,14 12 94,-8-2 94,-6-10 94,7 18 94,-5-10 109,-2-8 109,5 19 109,-5-11 109,2 0 125,-2-8 125,0 18 125,0-10 125,0-8 141,2 12 141,-2-12 141,2 10 141,-2-10 141,3 10 156,-3-10 156,0 0 156,4 7 172,-4-7 172,0 0 172,0 0 172,0 0 188,26 4 188,-26-4 188,27-1 188,-27 1 188,32-9 203,-15 5 203,1-1 203,-18 5 203,33-9 219,-20 8 219,-13 1 219,31-12 219,-13 4 234</inkml:trace>
  <inkml:trace contextRef="#ctx0" brushRef="#br0">6891 13891 0,'0'0'0,"7"-10"16,-7 10 16,10-10 16,-10 10 16,18-12 31,-1 3 31,-1-3 31,2 2 31,5-8 47,4 2 47,1 1 47,1-1 47,-7 2 63,-1 4 63,-3 0 63,0 0 63,-1 5 78,1-2 78,-3 2 78,-15 5 78,22-4 78,-22 4 94,0 0 94,0 0 94,27 9 94,-27-9 109</inkml:trace>
  <inkml:trace contextRef="#ctx0" brushRef="#br0">7198 13923 0,'-4'11'16,"4"-11"16,0 0 16,-5 12 16,5-12 32,0 0 32,0 0 32,-5 10 32,5-10 47,0 0 47,0 0 47,0 0 47,0 0 63,0 0 63,0 0 63,0 0 63,0 0 78,0 0 78,0 0 78,0 0 78,60-15 78,-42 5 94,-2 0 94,15-4 94,2-4 94,-2 0 110,5 1 110</inkml:trace>
  <inkml:trace contextRef="#ctx0" brushRef="#br0">8418 13418 0,'0'0'16,"0"0"16,0 0 16,0 0 16,0 0 16,0 0 31,-24 10 31,15-5 31,2-3 47,-3 4 47,0-2 47,2 1 47,-3-2 63,-7 3 63,8-2 63,-4-2 63,3 0 63,3-2 78,8 0 78,0 0 78,-26-4 78,17 2 94,0-4 94,4 2 94,-3-2 94,4 1 109,-1-3 109,3 1 109,2 7 109,-2-11 125,2 5 125,0 6 125,4-14 125,1 10 141,-1-4 141,4 4 141,-3 0 141,6 2 156,-2 0 156,1 2 156,8 4 156,-1 2 172,3 2 172,-2 0 172,-1 2 172,7 12 172,1-3 188,-8-1 188,-1 0 188,-4-2 203,4 9 203,-3 3 203,-2-8 203,-4 0 203,-3-3 219,-4 1 219,-2-1 219,-2 3 219,-8 8 234,-1-3 234,-5 1 234,-1-2 234,-1 0 250,-6-1 250,-1-5 250,-1 2 250,2-5 266,-2-1 266,1 2 266,3-8 266,4-2 281,5-2 281,-1-3 281,4-1 281,12 0 297,-20-3 297,13 1 297,-1-4 297,1 2 313,0-2 313,3 2 313,0-4 313,4 1 328,0 7 328,0-15 328,4 8 328,0-1 328,1 0 344,-1 0 344,3 0 344,1 2 344,-1 0 359,2 0 359,0 1 359,-1 0 359,4 3 375,-4 1 375,-8 1 375,27 0 375,-13 1 391,0 1 391,3 3 391,1 0 391,-3 0 406,5 2 406,-5-1 406,5 2 406,8 4 422,-3-4 422,-3 1 422,6 1 422,-4 0 438,-2-2 438,0-2 438,-3 0 438,-1-2 453,2 4 453,-5-4 453</inkml:trace>
  <inkml:trace contextRef="#ctx0" brushRef="#br0">1857 15485 0,'0'0'0,"-9"-6"0,9 6 0,-10-5 16,10 5 16,-5-5 16,5 5 16,0 0 32,0 0 32,0 0 32,0 0 32,0 0 32,0 0 47,0 0 47,0 0 47,0 0 63,31-10 63,-12 9 63,3-3 63,13-1 63,-2 2 79,6-5 79,-4 6 79,1-4 79,-1 2 94,-4 0 94,1 2 94,1 2 94,-11 2 110,-22-2 110,33 0 110</inkml:trace>
  <inkml:trace contextRef="#ctx0" brushRef="#br0">2519 15100 0,'0'0'0,"0"0"0,2-13 0,-2 13 16,0 0 16,0 0 16,0 0 16,0 0 32,0 0 32,0 0 32,0 0 32,0 0 47,8 61 47,-3-30 47,1 7 47,-1-3 47,0 7 63,1-3 63,-2 2 63,3 1 79,0 0 79,1-3 79,1-2 79,-3 1 94,4-4 94,-6-1 94,4-6 94,-1-3 94,-3-6 110,1-4 110,-3-3 110,3 2 110,-3-6 125,-2 1 125,0-8 125,2 10 125,-2-10 141,2 8 141,-2-8 141,0 0 141,0 0 157,0 0 157,0 0 157,0 0 157,0 0 172,-2-36 172,0 11 172,-3-7 172,5 1 188,-2-1 188,4 0 188,3-1 188,-3-1 204,4 5 204,3-2 204,-2 3 204,6-2 219,-3 5 219,0 3 219,-2 4 219,1 2 235,2 5 235,-2-1 235,-3 2 235,1 4 235,2-2 250,-3 4 250,-6 4 250,15-8 250,-15 8 266,16-4 266,-16 4 266,0 0 266,24 8 282,-24-8 282,15 10 282,-8-4 282,4 8 297,-2 0 297,-3-1 297,2 3 297,0 0 313,-4-1 313,-2 3 313,-2-1 313,-2 0 329,0-1 329,0 1 329,-2 1 329,-2-4 344,-2 2 344,-1-2 344,-2-2 344,2-1 360,1-1 360,-1-2 360,0-2 360,5 0 360,-5 0 375,9-6 375,-10 8 375,0-5 375,10-3 391,-8 7 391,8-7 391,-9 3 391,9-3 407,0 0 407,-9 5 407,9-5 407,0 0 422,0 0 422,-11 5 422,11-5 422,0 0 438,0 0 438,0 0 438,0 0 438,-4 7 454,4-7 454,0 0 454,0 0 454,0 0 469,0 0 469,10 15 469,-3-9 469,2 0 485,6 2 485,1 2 485,-1 0 485,5-2 500,-3-1 500,5 3 500,-4-2 500,13 4 500,-1 0 516,-3-2 516,-6-7 516,-3 4 516,1-6 532,1-1 532</inkml:trace>
  <inkml:trace contextRef="#ctx0" brushRef="#br0">3370 15618 0,'0'0'0,"0"0"0,0 0 16,0 0 16,0 0 16,0 0 16,0 0 16,20 27 31,-15-11 31,-1 1 31,1 1 47,-1 0 47,5 10 47,-3-1 47,3-3 63,-2-4 63,-5-5 63,7 1 63,-5 2 63,0-2 78,4-1 78,-2-1 78,0 0 78,1-4 94,-1 0 94,1-2 94</inkml:trace>
  <inkml:trace contextRef="#ctx0" brushRef="#br0">4043 15551 0,'0'0'0,"0"0"0,0 0 16,0 0 16,0 0 16,0 0 16,0 0 31,0 0 31,0 0 31,0 0 31,0 0 31,0 0 47,0 0 47,0 0 47,2 25 47,-2-25 62,27-4 62,-9 2 62,14-2 62,1 0 78,0 0 78,0-3 78,2 0 78,0 4 94,-3-4 94,-1 4 94,-5 1 94,-3-3 109,-5 4 109,1-1 109,-1 0 109,-6 2 125,-12 0 125,25-4 125,-25 4 125,20-2 141,-20 2 141,17-2 141,-17 2 141,0 0 156,26-4 156,-26 4 156,16-4 156,-16 4 172,0 0 172,19-4 172,-19 4 172,0 0 187,0 0 187,16-4 187,-16 4 187,0 0 187,0 0 203,10-2 203,-10 2 203,0 0 203,0 0 219,0 0 219,0 0 219</inkml:trace>
  <inkml:trace contextRef="#ctx0" brushRef="#br0">4409 15363 0,'0'0'16,"0"0"16,-6-12 16,6 12 16,0 0 16,0 0 31,0 0 31,0 0 31,0 0 47,0 0 47,18 28 47,-10-13 47,1 3 47,-3 0 63,8 11 63,-4-1 63,1 0 63,3 1 78,-4 1 78,6 4 78,-3-5 78,5 0 94,-6-1 94,0 0 94,1 0 94,-3-7 109,2-7 109,-2 0 109</inkml:trace>
  <inkml:trace contextRef="#ctx0" brushRef="#br0">5309 15177 0,'0'0'0,"0"0"16,0 0 16,0 0 16,0 0 16,0 0 31,-45 22 31,36-14 31,-7 2 31,6-5 47,-2 4 47,12-9 47,-19 11 47,19-11 63,-20 7 63,20-7 63,-17 3 63,17-3 78,-18 5 78,18-5 78,0 0 78,0 0 94,-22-13 94,22 13 94,-9-12 94,9 12 110,-4-11 110,4 11 110,0 0 110,6-22 110,-6 22 125,9-14 125,-2 6 125,-7 8 125,21-17 141,-5 9 141,-3 0 141,7 2 141,-1 2 156,1 0 156,-20 4 156,37 0 156,-17 4 172,0 2 172,-5 2 172,3 2 172,-3 2 188,-1 0 188,-1 3 188,-5 3 188,4 9 203,-4 3 203,-6 0 203,-4 1 203,-2 1 219,-5-3 219,0-1 219,-4-1 219,-3 3 235,1-4 235,-5-2 235,6-5 235,-4-5 250,5-2 250,-3-2 250,3 0 250,2-4 266,11-6 266,-24 3 266,24-3 266,0 0 266,0 0 281,-28-9 281,28 9 281,-12-14 281,12 14 297,-6-16 297,4 6 297,2 10 297,2-23 313,-2 8 313,4 4 313,4-3 313,-2 0 328,2 3 328,-1 3 328,-7 8 328,16-12 344,-16 12 344,14-8 344,-14 8 344,18-2 360,-18 2 360,0 0 360,37 10 360,-22-2 375,3-1 375,0 6 375,-1-4 375,-1 5 375,-1-2 391,1 2 391,-2-3 391,2 1 391,-3 2 406,3-4 406,-1 2 406,-2-3 406,-2 3 422,2-4 422,-2-1 422,0-4 422,-11-3 438,20 4 438</inkml:trace>
  <inkml:trace contextRef="#ctx0" brushRef="#br0">5724 15120 0,'0'0'0,"0"0"16,0 0 16,0 0 16,0 0 16,0 0 31,0 0 31,0 0 31,0 0 31,28 30 47,-21-15 47,7 11 47,2 5 47,-5 1 63,3 0 63,-2-1 63,2 1 63,-6-2 78,3 1 78,-1-1 78,-4-1 78,0-5 94,-1-4 94,-1-4 94,0-1 94,1-5 94,-3 2 109,0-4 109,-2-8 109,5 14 109,-5-14 125,4 8 125,-4-8 125,0 0 141,0 0 141,0 0 141,0 0 141,0 0 141,24-34 156,-19 16 156,5-13 156,-6 1 172,6-4 172,-8 3 172,2 0 172,3 3 172,-3-2 188,-2 8 188,2 3 188,1 1 188,-5 2 203,2 2 203,3-1 203,-1 1 203,-4 14 219,6-16 219,-4 8 219,-2 8 219,10-15 234,-10 15 234,8-10 234,-8 10 234,0 0 250,11-8 250,-11 8 250,0 0 250,0 0 250,0 0 266,0 0 266,0 0 266,20 25 266,-20-25 281,4 24 281,-4-8 281,-2 2 297,0-3 297,0 1 297,-2 2 297,-4-2 297,2-1 313,-2-1 313,-1 2 313,0-2 313,-2-2 328,5-1 328,1-3 328,-2-1 328,7-7 344,-13 10 344,13-10 344,-8 7 344,8-7 359,-10 6 359,10-6 359,0 0 359,0 0 359,-8 6 375,8-6 375,0 0 375,0 0 391,0 0 391,-11 4 391,11-4 391,0 0 406,0 0 406,0 0 406,0 0 406,0 0 422,0 0 422,-9 6 422,9-6 422,0 0 438,0 0 438,0 0 438,0 0 438,0 0 438,22 16 453,-16-11 453,6 0 453,1 2 453,2 1 469,0 0 469,3 0 469,-1 2 469,1-2 484,-1 2 484,1-2 484,-2 2 484,1-3 500,-1 3 500,-1-2 500,0 0 500,2 0 516,-6-2 516,1 0 516,-2-2 516,-10-4 516,0 0 531</inkml:trace>
  <inkml:trace contextRef="#ctx0" brushRef="#br0">6450 15309 0,'0'0'0,"0"0"0,0 0 16,0 0 16,-19-3 16,19 3 16,0 0 16,0 0 32,0 0 32,0 0 32,0 0 32,0 0 47,0 0 47,0 0 47,0 0 63,0 0 63,0 0 63,0 0 63,0 0 63,0 0 78,29-18 78,-12 14 78,1 0 78,-1-2 94,-17 6 94,40 2 94,-23 2 94,3 0 110,-2 2 110,-3 0 110,-3 4 110,4 0 125,-3-1 125,-4 3 125,-2 2 125,-1 2 141,-2-1 141,1-1 141,-3 2 141,-2 0 157,0-4 157,-2 0 157,2-12 157,0 17 172,0-9 172,0-8 172,0 12 172,0-12 172,0 0 188,0 0 188,2 14 188,-2-14 188,0 0 203,18 4 203,-18-4 203,0 0 203,48-8 219,-29 0 219,14-4 219,0-3 219,-4-3 235,5-2 235</inkml:trace>
  <inkml:trace contextRef="#ctx0" brushRef="#br0">7470 14965 0,'0'0'0,"0"0"16,0 0 16,10-7 16,-10 7 16,0 0 32,23-8 32,-23 8 32,17-5 32,-17 5 47,28-10 47,-8 2 47,-1 0 47,14-4 63,-2 0 63,-1 0 63,3-1 63,1-1 63,-11 6 78,0 2 78,-3-2 78,-3 2 78,1 0 94</inkml:trace>
  <inkml:trace contextRef="#ctx0" brushRef="#br0">7675 15150 0,'0'0'15,"0"0"15,0 0 15,0 0 15,0 0 31,0 0 31,0 0 31,0 0 31,0 0 31,57-14 47,-39 6 47,3 0 47,10-5 47,-2-1 62,3-2 62,3 4 62</inkml:trace>
  <inkml:trace contextRef="#ctx0" brushRef="#br0">8681 14578 0,'-11'-6'0,"11"6"16,-7-6 16,7 6 16,-6-4 16,6 4 31,0 0 31,-5-6 31,5 6 31,0 0 47,0 0 47,0 0 47,0 0 47,13-8 63,-1 6 63,5-2 63,5 0 63,-2-2 78,15-4 78,2 2 78,-2-3 78,2 1 94,-2 0 94,3 2 94,-3 2 94,-11 2 110,-3-2 110,-3 4 110,-1 2 110,-3 0 125,-14 0 125,22 2 125,-14 4 125,-1-2 141,-1 4 141,2 0 141,0 8 141,-2 0 141,-3 3 156,1 11 156,0 1 156,3 1 156,-2 0 172,-3-1 172,0 3 172,2-1 172,0 1 188,3-3 188,-5 3 188,5-4 188,2-1 203,-5 1 203,2-9 203,4-3 203,-2-2 219,1 2 219,-1 2 219,4-5 219,-4 3 235,1-2 235,2 0 235,0-1 235,-1 1 250,0-2 250,-8 0 250,9-1 250,-3 1 250,0-4 266,-4 0 266,-2 0 266,0-4 266,-2-6 281</inkml:trace>
  <inkml:trace contextRef="#ctx0" brushRef="#br0">9000 14929 0,'7'-12'0,"0"4"0,4-2 0,1 0 16,9 1 16,9-5 16,-1 0 16,4 2 32,4 2 32,1 4 32,-1-2 32,-2 5 47,-5-4 47</inkml:trace>
  <inkml:trace contextRef="#ctx0" brushRef="#br0">13859 12954 0,'0'0'0,"-6"-4"16,6 4 16,0 0 16,-8-6 16,8 6 31,0 0 31,0 0 31,0 0 31,-14 12 47,10-4 47,-5 10 47,0 13 47,-2 1 63,5 5 63,-6 1 63,4 23 63,-3-14 78,-1 13 78,2-15 78,3-6 78,1-1 94,-1-1 94,2-1 94,1-3 94,0-1 94,0-3 109,2-5 109,2-4 109,-2-6 109,2 1 125,2-3 125,-7-2 125,3-2 125,2-2 141,0-6 141,0 12 141,0-12 141,2 4 156,-2-4 156,0 0 156,0 0 156,0 0 172,9-28 172,-9 8 172,0-9 172,2-3 188,-2-1 188,0-3 188,2-1 188,-2 3 203,-2-1 203,2 1 203,0 3 203,0 1 203,0 2 219,0 5 219,-2 3 219,4 2 219,-2 2 234,2-1 234,-2 1 234,0 0 234,0 4 250,2-2 250,-2 2 250,4 5 250,-4-1 266,0 2 266,3-4 266,-3 10 266,0-10 281,0 10 281,5-4 281,-5 4 281,0 0 297,0 0 297,0 0 297,0 0 297,0 0 313,19 16 313,-13 0 313,4 4 313,0 7 328,3 3 328,1-1 328,-4 3 328,2-3 344,-4 1 344,3-2 344,-7-5 344,8 5 344,-4 0 359,1-7 359,-2-1 359,0-4 359,-1 2 375,-4-3 375,4 1 375,-1-4 375,-3 4 391,3-2 391,-3-5 391,0 1 391,2 0 406,-1 0 406,-1 0 406,0 3 406,2-1 422,-2 2 422,-2-6 422,2 2 422,0-2 438,-2-4 438,0-4 438,0 0 438</inkml:trace>
  <inkml:trace contextRef="#ctx0" brushRef="#br0">13625 13560 0,'-7'-4'0,"7"4"16,-15-6 16,15 6 16,-9-6 16,3 4 32,6 2 32,0 0 32,-7-6 32,7 6 47,0 0 47,-6-4 47,6 4 47,0 0 63,0 0 63,13-8 63,-7 4 63,6 2 78,2-4 78,6 2 78,3 1 78,-2-3 78,12 2 94,-9 2 94,0-1 94,-2 2 94,0-1 110</inkml:trace>
  <inkml:trace contextRef="#ctx0" brushRef="#br0">14009 13483 0,'0'0'0,"0"0"16,4-10 16,-4 10 16,8-10 16,0 4 16,0 0 31,9-4 31,-1 2 31,-1 0 47,3 1 47,0 1 47,1 0 47,1 2 47,-1 0 63,-3 2 63,1 0 63,-2 2 63,-4 0 78,1 4 78,-4-2 78,1 2 78,-3 0 94,-6-4 94</inkml:trace>
  <inkml:trace contextRef="#ctx0" brushRef="#br0">14170 13587 0,'0'0'16,"0"0"16,-6 5 16,6-5 16,0 0 32,0 0 32,0 0 32,0 0 32,0 0 47,0 0 47,0 0 47,0 0 47,31-10 63,-23 5 63,10 2 63,-1-1 63,1 1 78,4 0 78,-3-1 78,1-2 78,13-2 78</inkml:trace>
  <inkml:trace contextRef="#ctx0" brushRef="#br0">15146 12536 0,'0'0'0,"-10"-8"16,4 4 16,6 4 16,-17-6 16,17 6 32,-25-4 32,10 2 32,-2 2 32,17 0 47,-35 0 47,19 0 47,-5 0 47,7 2 63,-1 0 63,-1 2 63,4-2 63,-2 0 79,3 0 79,11-2 79,-18 8 79,10-6 79,-1 2 94,9-4 94,-15 12 94,8-6 94,3 1 110,-2 1 110,1 0 110,-2 8 110,1 0 125,3-1 125,1 3 125,-4 12 125,6-6 141,2 5 141,-2 3 141,2 1 141,0 1 157,3 1 157,3 1 157,-1-1 157,-2-1 172,1 2 172,0-1 172,1 2 172,2-3 172,0 4 188,-5-3 188,4 3 188,2-5 204,0 3 204,-1-1 204,3-2 204,-4 1 204,-2-1 219,3 1 219,0 0 219,-2 1 219,-1 1 235,3-3 235,-2-1 235,-1 1 235,3 1 250,-5-3 250,8 1 250,-8 3 250,0-1 266,2 2 266,3-1 266,2-1 266,-2 1 282,-3 0 282,4-1 282,0 0 282,-3-1 297,3-1 297,0 0 297,-2 1 297,-1-6 313,2 3 313,-2-3 313,-3-2 313,2-6 329,-2-3 329,1-1 329,2 3 329,-3-2 344,-2-4 344,3 4 344,-1-1 344,0-5 360,0 2 360,-2-2 360,4 0 360,-4-2 360,2-2 375,-2 2 375,2-2 375,3 1 375,-3-1 391,3 0 391,0 0 391,1 0 391,10 2 407,-3-2 407,3 0 407,3-2 407,1 2 422,-2-2 422,15 2 422,0-5 422,0-1 422,0-1 438,-2-5 438</inkml:trace>
  <inkml:trace contextRef="#ctx0" brushRef="#br0">15966 12642 0,'0'0'16,"0"0"16,0-7 16,0 7 32,0 0 32,0 0 32,-4-8 32,4 8 47,0 0 47,0-7 47,0 7 47,0 0 47,0-10 63,0 10 63,0 0 63,0 0 63,-2-7 78,2 7 78,0 0 78,-2-8 78,2 8 94,0 0 94,-2-8 94,2 8 94,0 0 110,-2-8 110,2 6 110,0 2 110,-3-7 110,3 7 125,0-7 125,0 7 125,-2-8 125,2 8 141,0-5 141,0 5 141,-2-4 157,2 4 157,0 0 157,0-8 157,0 8 157,0 0 172,-2-4 172,2 4 172,0 0 172,0 0 188,0 0 188,0 0 188,0 0 188,0 0 203,9 27 203,-5-11 203,0 4 203,-2-2 219,3 13 219,2-1 219,-3-1 219,0-3 235,1-4 235,-3-3 235,4-1 235,-3 0 250,-1 2 250,5-2 250,-5-2 250,2 1 266,-2-5 266,-2 4 266,4-4 266,-4-2 282,2-3 282,1 1 282,-3-2 282,5 0 297,-5-6 297,2 12 297,-2-12 297,0 8 297,0-8 313,0 6 313,0-6 313,0 0 313,2 7 328,-2-7 328,0 0 328,0 0 328,0 7 344,0-7 344,0 0 344,2 5 344,-2-5 360,0 0 360,0 0 360,0 0 360,0 0 375,2 8 375,-2-8 375,0 0 375,0 0 375,0 0 391,0 0 391,0 0 391</inkml:trace>
  <inkml:trace contextRef="#ctx0" brushRef="#br0">18245 12066 0,'3'-12'0,"-3"2"0,2 3 15,-2 1 15,0 6 15,0-10 31,0 10 31,2-10 31,-2 10 31,0 0 46,-2-6 46,2 6 46,0 0 46,0 0 46,0 0 62,-29 20 62,7 5 62,-2 3 62,-3 6 78,-12 15 78,11-9 78,1-5 78,-4 20 93,7-17 93,11-7 93,-1 5 93,0-7 109,8 1 109,3-7 109,-1-1 109,4 6 125,2-8 125,0-3 125,5-3 125,-1 2 140,4-4 140,0 0 140,3-1 140,3-3 156,1 0 156,1-4 156,0-2 156,-1-2 156,1 0 171,-1 0 171,0-4 171,0-2 171,-1-1 187,-3-1 187,-1-2 187,-2-2 187,-1-2 203,0 0 203,-7 2 203,2-3 203,-4 1 218,0 2 218,-2 2 218,-2 0 218,-3-4 234,-6 2 234,2 1 234,-2 1 234,0 0 250,-3 0 250,-1 2 250,1 0 250,-1 3 265,-1 0 265,4 0 265,-2 0 265,3 4 281,-1-1 281,4 0 281,1 0 281,9 2 296,-18-4 296,12 4 296,6 0 296,-16-2 296,16 2 312,0 0 312,-17 4 312,13 0 312,4-4 328,-16 10 328,12-5 328</inkml:trace>
  <inkml:trace contextRef="#ctx0" brushRef="#br0">16127 13613 0,'0'0'0,"-2"-6"0,2 6 15,0 0 15,0 0 15,-7-4 15,7 4 31,0 0 31,0 0 31,0 0 31,-17 2 31,17-2 47,-18 2 47,18-2 47,-19 4 62,9-2 62,-1 0 62,3 0 62,8-2 62,-20 4 78,9-4 78,11 0 78,-20 0 78,20 0 93,-18 0 93,18 0 93,-15-6 93,7 2 109,8 4 109,-9-6 109,4 2 109,5 4 125,-4-9 125,2 4 125,0-3 125,0 1 140,2 7 140,2-16 140,0 8 140,0 0 140,4-2 156,-1 2 156,6-4 156,-2 1 172,4-1 172,2 2 172,-2 2 172,1 0 172,-4 2 187,4 2 187,-3 3 187,-11 1 187,26 1 203,-11 3 203,-1 2 203,0 2 203,4 2 218,-3 0 218,1 3 218,-7 1 218,1 0 234,0 4 234,-2 9 234,-2-3 234,-1-2 250,-5 7 250,-5-1 250,1 0 250,-2 1 265,-3-7 265,2-2 265,-4-5 265,1 11 281,-4-4 281,4-6 281,1-1 281,0-5 281,0 2 297,-2-6 297,2 0 297,1 0 312,1-2 312,-1-3 312,-2 4 312,10-5 312,-15 0 328,15 0 328,-13-6 328,6 2 328,3-2 343,-2 0 343,1 0 343,3-4 343,-2 3 359,4-2 359,0 1 359,0-1 359,0-1 375,2 2 375,0 0 375,3-2 375,3 5 390,-4-3 390,6 1 390,-6 2 390,4 0 406,3 4 406,1-1 406,-12 2 406,32 2 422,-12-1 422,-2 4 422,2 0 422,-1 3 422,13 4 437,-1-2 437,0 4 437,-3 0 437,3-2 453,-7 0 453,-4-3 453,-1-1 453,14 4 468,-8-2 468,-3-2 468,-3-2 468,12 1 484,-7 0 484,-2-7 484,-4 0 484</inkml:trace>
  <inkml:trace contextRef="#ctx0" brushRef="#br0">17790 13232 0,'0'0'0,"2"-8"0,-2 8 0,4-8 16,-4 8 16,0 0 16,4-8 16,-4 8 16,0 0 31,0 0 31,0 0 31,5-5 47,-5 5 47,0 0 47,0 0 47,0 0 62,0 0 62,0 31 62,-3-15 62,1 4 62,0 9 78,0-1 78,0 1 78,2-5 78,4-4 94,-2-2 94,3-3 94,-1 3 94,5-2 109,-4 0 109,3-2 109,0-1 109,4-1 125,-3-4 125,-1 2 125,4-6 125,-4 2 141,1-4 141,13 2 141,-5-4 156,-1-2 156,-4-2 156,4-4 156,-1 0 172,-1-4 172,-4 0 172,4-3 172,-3-1 172,-3 0 187,4 3 187,-6-4 187,5 4 187,-7-3 203,0 6 203,1 0 203,0 4 203,-3-2 219,0 4 219,-2 4 219,4-10 219,-4 10 234,4-6 234,-4 6 234,0 0 234,0 0 250,0 0 250,0 0 250,9 20 250,-7-2 266,1-2 266,-3 3 266,0 13 266,2-4 281,2 1 281,-4 3 281,2-1 281,1 3 297,-1-2 297,2 1 297,-4-1 297,2 3 312,-2-3 312,4-1 312,-4 3 312,0-3 312,0 1 328,-2-2 328,-2-1 328,0-5 328,-1-7 344,3 1 344,-4-4 344</inkml:trace>
  <inkml:trace contextRef="#ctx0" brushRef="#br0">16136 14538 0,'-7'-6'0,"3"4"16,4 2 16,-7-6 16,7 6 16,-9-4 16,9 4 31,0 0 31,-8-6 31,8 6 31,0 0 47,-10-3 47,10 3 47,0 0 47,0 0 62,-4-4 62,4 4 62,0 0 62,0 0 78,0 0 78,0 0 78,0 0 78,0 0 78,0 0 94,20-8 94,-2 6 94,-1 0 109,1-2 109,-3 2 109,5 0 109,-3 2 125,3 0 125,-2-2 125,1 2 125,-5 0 141</inkml:trace>
  <inkml:trace contextRef="#ctx0" brushRef="#br0">16580 14252 0,'2'-7'0,"1"-2"0,1 1 16,-4 8 16,4-10 16,-4 10 16,5-9 31,-5 9 31,2-6 31,-2 6 31,0 0 47,2-8 47,-2 8 47,0 0 47,0 0 47,0 0 63,0 0 63,0 0 63,0 0 78,14 22 78,-8-7 78,-2 5 78,-2-2 94,5 12 94,1 3 94,-3-1 94,4-1 94,-3 0 109,3-1 109,-2 0 109,-1-8 109,1-1 125,-1-3 125,-4 0 125,6 0 125,0-3 141,-4 1 141,3 2 141,-3-4 141,5 1 156,-2-5 156,-3 0 156,2-2 156,-1-2 172</inkml:trace>
  <inkml:trace contextRef="#ctx0" brushRef="#br0">18166 14083 0,'2'-5'0,"-2"5"0,5-11 16,-5 11 16,4-6 16,-4 6 16,2-6 16,-2 6 31,0 0 31,2-8 31,-2 8 31,0 0 47,0 0 47,0 0 47,0 0 47,0 0 63,0 0 63,-35 8 63,27-4 63,-8 2 78,1-3 78,-3 4 78,3-1 78,5-2 94,-4-3 94,3 1 94,11-2 94,-16 2 110,16-2 110,-8 0 110,8 0 110,0 0 125,-8-5 125,8 5 125,0 0 125,2-10 141,-2 10 141,6-12 141,0 6 141,-1 0 156,2 0 156,-1 0 156,1 2 156,-1 0 156,6 2 172,-12 2 172,17-2 172,-17 2 172,20 4 188,-3 0 188,-2 6 188,0 2 188,-3 2 203,3-2 203,1 15 203,-4-7 203,1 8 219,-1-1 219,-6-5 219,-4-1 219,-2-1 235,0 10 235,-4-1 235,0-5 235,-5 5 250,2-7 250,-4-2 250,3-2 250,-4-2 266,-1-3 266,-2 1 266,2 0 266,-2-6 266,-1 0 281,6-2 281,-4-2 281,3-4 281,11 0 297,-20-4 297,14 0 297,-5-2 313,7 0 313,-12-8 313,8 2 313,-2-1 313,4-4 328,4 6 328,-3-1 328,3-4 328,0 5 344,2-1 344,2 2 344,3 2 344,-3 0 360,4 0 360,1 2 360,0 0 360,1 2 375,3 2 375,-2 1 375,6-1 375,3 2 391,-3 2 391,3-1 391,-1 5 391,1 0 406,2 2 406,-3-2 406,3 4 406,-5 0 422,5-2 422,-2 0 422,-3 1 422,0-1 422,0 2 438,-2-6 438,-1 4 438,-2-4 438,-1 2 453,-2-3 453,-1 0 453,-6-3 453</inkml:trace>
  <inkml:trace contextRef="#ctx0" brushRef="#br0">18576 12104 0,'0'0'0,"0"0"0,0 0 0,0 0 15,-9-6 15,9 6 15,0 0 15,0 0 31,0 0 31,0 0 31,0 0 31,0 0 31,0 0 47,0 0 47,0 0 47,0 0 47,0 0 62,0 0 62,0 0 62,0 0 62,0 0 78,0 0 78,0 0 78,0 0 78,0 0 94,0 0 94,-8-4 94,8 4 94,0 0 109,0 0 109,0 0 109,0 0 109,0 0 125,0 0 125,0 0 125,0 0 125,0 0 140,0 0 140,0 0 140,0 0 140,0 0 140,0 0 156,0 0 156,0 0 156,0 0 172,0 0 172,0 0 172,0 0 172,0 0 187,0 0 187,0 0 187,0 0 187,0 0 187,0 0 203,0 0 203,0 0 203,0 0 219,0 0 219,0 0 219,0 0 219,8-14 219,-8 14 234,0 0 234,0 0 234,0 0 234,0 0 250,0 0 250,0 0 250,0 0 250,0 0 265,0 0 265,4-8 265,-4 8 265,0 0 281,0 0 281,0 0 281,0 0 281,0 0 297,5-6 297,-5 6 297,0 0 297,0 0 297,0 0 312,0 0 312,0 0 312,0 0 312,2-9 328,-2 9 328,0 0 328,0 0 344,0 0 344,0 0 344,0 0 344,0 0 344,0 0 359,0 0 359,0 0 359,0 0 359,0 0 375,13 25 375,-8-9 375,-3 0 375,2 1 390,0 1 390,1 2 390,2 10 390,-1 3 406,3 1 406,-3-3 406,0 1 406,2 3 422,0-1 422,-3-1 422,1 3 422,1 3 437,2-2 437,-1 1 437,-4 1 437,3 1 453,0 2 453,-1-3 453,-1-1 453,1 3 469,0-2 469,2 1 469,-4 0 469,0-3 484,5 2 484,-3 0 484,1-3 484,0 2 484,-3-3 500,2 3 500,-1-5 500,2 1 500,-1-3 515,1 1 515,-3-3 515,2 3 515,0 1 531,4-3 531,-3 2 531,1-1 531,-1 1 547,-2 0 547,5-1 547,-6 0 547,8 1 562,-6 1 562,1-1 562,3 1 562,2 2 562,-4-2 578,1-1 578,0-1 578,0 0 594,-1 1 594,-1-2 594,4-1 594,-4 1 609,1-9 609,-2 1 609,2-6 609,-2 2 609,-2 0 625,1-2 625,-1 1 625,0-5 625,1 1 640,0 0 640,-1-1 640,-2-2 640,-2-3 656,2 1 656,-2-8 656,0 0 656</inkml:trace>
  <inkml:trace contextRef="#ctx0" brushRef="#br0">19594 12264 0,'0'0'0,"2"-8"15,-2 8 15,0 0 15,0 0 31,5-6 31,-5 6 31,5-8 31,-5 8 31,6-6 47,-2 0 47,3-2 47,-7 8 47,6-12 62,1 6 62,-4 1 62,1-3 62,-4 8 78,6-14 78,-2 6 78,-4 0 78,3-2 93,-1 3 93,-2-3 93,0 0 93,0-6 93,-2 2 109,-3-4 109,1 8 109,0-2 125,-3 2 125,0 3 125,3 1 125,-3 0 140,7 6 140,-12-10 140,2 6 140,10 4 140,-17 0 156,17 0 156,-18 0 156,18 0 156,-22 12 172,9-4 172,7 0 172,0 0 172,-2-1 187,2 1 187,2 0 187,2 0 187,2 2 203,-2 0 203,2 0 203,0-1 203,2 0 218,-2 0 218,4 0 218,0-4 218,0 3 234,4-2 234,0 0 234,-8-6 234,15 8 250,-5-6 250,-10-2 250,21 0 250,-21 0 250,18-4 265,0-2 265,-8 0 265,1 0 265,-2 0 281,0-1 281,-3 2 281,1 0 297,-1-2 297,-6 7 297,11-10 297,-11 10 297,7-5 312,-7 5 312,0 0 312,0 0 312,0 0 328,0 0 328,13 15 328,-13 3 328,3 0 343,-1 11 343,-2 1 343,6 2 343,-6 0 359,4-1 359,3 0 359,-3 3 359,0-3 375,1 1 375,2 0 375,-3-3 375,5-1 390,-5 1 390,1-5 390,-1-4 390,3-2 406,-5-1 406,-2-7 406,2 4 406,-2-6 422</inkml:trace>
  <inkml:trace contextRef="#ctx0" brushRef="#br0">19757 13098 0,'0'0'0,"0"0"16,0 0 16,0 0 16,0 0 16,0 0 31,-5 8 31,5-8 31,0 0 31,0 0 47,0 0 47,0 0 47,0 0 47,0 0 63,0 0 63,0 0 63,0 0 63,0 0 63,0 0 78,0 0 78,0 0 78,0 0 78,0 0 94,0 0 94,0 0 94,0 0 94,0 0 110,0 0 110,0 0 110,0 0 110,0 0 125,0 0 125,0 0 125,0 0 125,0 0 141,22 2 141,-22-2 141,16 4 141,-8 0 156,3 0 156,-3-3 156,2 8 156,-2-5 172,5 5 172,-4 1 172,0 0 172,-3-2 188,1 2 188,-2-2 188,-3 2 188,0-3 203,-2 3 203,-2 8 203,0-2 203,-5-3 203,0 4 219,-1-2 219,1-3 219,-4 0 219,2 0 235,1-2 235,1-3 235,0 1 250,3-1 250,-2-2 250,6-5 250,-11 10 250,9-6 266,2-4 266,-8 8 266,8-8 266,0 0 281,0 0 281,0 0 281,0 0 281,0 0 297,0 0 297,35-2 297,-17-4 297,2-2 313,-3 2 313,3-2 313,-3-2 313,3 3 328,-2 1 328,-1-4 328,-3 2 328,-1 2 328,-3 0 344,-2 4 344,0-4 344,-8 6 360,15-4 360,-15 4 360,10-5 360,-10 5 360,0 0 375,10-2 375,-10 2 375,0 0 375,0 0 391,0 0 391</inkml:trace>
  <inkml:trace contextRef="#ctx0" brushRef="#br0">19999 13866 0,'-12'3'0,"12"-3"0,0 0 0,0 0 16,0 0 16,-13 2 16,13-2 16,0 0 31,0 0 31,0 0 31,0 0 31,0 0 47,0 0 47,-14 0 47,14 0 47,0 0 47,0 0 63,0 0 63,0 0 63,0 0 63,0 0 78,0 0 78,0 0 78,0 0 78,0 0 94,27-17 94,-19 13 94,10-2 94,-3 0 110,1 0 110,-2 2 110,0 2 110,-1 0 125,5 0 125,-1 2 125,-6 4 125,0-2 141,5 8 141,-6-4 141,3 4 141,-1 2 156,-2 3 156,-1-1 156,0 4 156,-2-2 156,5 11 172,-2 3 172,-6-3 172,5 3 188,-5-6 188,-2-3 188,4 9 188,0-6 188,-4-3 203,0-1 203,0 0 203,0-3 203,2 1 219,1 0 219,-3 0 219,0-2 235,4-1 235,-4-3 235,1 0 235,-1-2 235,-2-2 250,3 2 250,-1-2 250,0-3 250,0 3 266,-2-8 266,2 10 266,-2-10 266,0 10 281,0-10 281,0 0 281,0 8 281,0-8 297,0 0 297,0 0 297,0 0 297,-11 6 313</inkml:trace>
  <inkml:trace contextRef="#ctx0" brushRef="#br0">20066 14168 0,'-3'-7'0,"3"7"15,0 0 15,0 0 15,5-9 15,-5 9 15,8-6 31,-8 6 31,13-3 31,-1 0 47,-12 3 47,17-6 47,3 2 47,-3 0 62,-1 0 62,2-4 62,-2 4 62,2-3 62,-1 0 78,-1-1 78,-1-2 78,3-3 78</inkml:trace>
  <inkml:trace contextRef="#ctx0" brushRef="#br0">20306 11940 0,'0'0'0,"0"0"15,-2-10 15,2 10 15,0 0 15,-2-6 31,2 6 31,0 0 31,0 0 31,-2-7 47,2 7 47,0 0 47,4-10 47,0 3 62,-4 7 62,16-11 62,1 1 62,1 0 78,-2-2 78,11-4 78,-2 3 78,-5 0 93,-6 6 93,4-3 93,2 2 93,-3-2 109,1 2 109,1 1 109,-1 0 109,-3-1 109,-1 3 125,-6 1 125,-8 4 125,18-8 125,-18 8 140,15-4 140,-15 4 140,0 0 140,20 4 156,-20-4 156,13 8 156,-9-1 156,8 8 172,-6 0 172,7 13 172,-4 3 172,0 3 187,-3 3 187,4 1 187,-4 5 187,3-3 203,-1 1 203,6 20 203,-1-1 203,-2-13 218,-2-6 218,-1-1 218,-2 1 218,6 20 218,-4-14 234,1-5 234,5 18 234,-4-11 250,1-10 250,-4 3 250,4-3 250,-1 20 265,2-13 265,-1-9 265,-3 3 265,4-1 265,-2 0 281,1 3 281,-2-5 281,4 5 297,0-3 297,-2 1 297,2-1 297,1 3 297,-4-3 312,15 16 312,-10-11 312,-2-9 312,-2-1 328,0-3 328,0 3 328,0-3 328,0-1 343,-2-1 343,1 1 343,-1-8 343,-2-2 359,0-3 359,-1 3 359,-2-2 359,6 12 375,-4-9 375,-2 1 375,0-5 375,3 13 375,-1-8 390,-3-2 390,-3-5 390,2 3 390,1 0 406,-1-2 406,-2-1 406,0-1 422,2-2 422,-2 4 422,0-3 422,2-3 422,-2 2 437,0-2 437,0 0 437,2 0 437,-2 4 453,0 0 453,0-4 453,0 0 453,-2-3 468,0 3 468,2-2 468,-2 0 468,0 0 484,-1 1 484,-2 1 484,-1 2 484,-1 2 500,-1 0 500,-1-2 500,-4 0 500,2-1 515,-3 1 515,2-2 515,-4 0 515,3 0 531,0-2 531,-4-1 531,1 0 531,-1-2 531,-1 3 547,3-6 547,-3 0 547,1 1 562,-3-2 562,2 1 562,1-4 562,1 1 562,-1-4 578,1 1 578,-1-2 578,6 3 578,-4-4 593,1 4 593,4-3 593,1 2 593,1-2 609,8 6 609,-14-8 609,8 2 609,6 6 625,-7-8 625,7 8 625,-9-6 625,9 6 640,-6-5 640,6 5 640,0 0 640,-7-8 640,7 8 656,0 0 656</inkml:trace>
  <inkml:trace contextRef="#ctx0" brushRef="#br0">22488 12518 0,'0'0'0,"0"0"0,0 0 0,-6-4 16,6 4 16,0 0 16,0 0 16,0 0 31,0 0 31,0 0 31,0 0 31,0 0 31,0 0 47,0 0 47,-11 10 47,9-2 63,-1-2 63,1 2 63,0 1 63,-5 6 78,3 2 78,-2-1 78,-4 1 78,2 3 78,-3-4 94,-3 10 94,4-5 94,-1-3 110,-3-2 110,2 0 110,-2-2 110,3 1 110,-3 0 125,-2-4 125,1 1 125,-3-2 125,0-3 141,3 2 141,-1-6 141,4 2 141,-1-4 156,1-1 156,12 0 156,-21-1 156,12-1 172,9 2 172,-22-3 172,13 1 172,0-1 172,1-1 188,8 4 188,-18-4 188,10 0 188,8 4 203,-16-2 203,11-2 203,5 4 203,-10 0 219,10 0 219,0 0 219,0 0 219,-20 4 235,13 2 235,3-2 235,-2 3 235,-2 1 250,2-1 250,0 0 250,-5 7 250,4 0 266,-2 1 266,1-3 266,4 0 266,-4 0 281,4-2 281,0 0 281,0-2 281,-1 2 281,1 3 297,0-1 297,0 0 297,0-2 313,0 0 313,2 0 313,0 6 313,0-1 313,2-1 328,2-4 328,-2 0 328,0-2 328</inkml:trace>
  <inkml:trace contextRef="#ctx0" brushRef="#br0">22760 12528 0,'0'0'0,"0"0"0,0-6 16,0 6 16,0 0 16,0 0 16,0 0 16,0 0 31,0 0 31,6 26 31,-4-9 47,6 13 47,-2 0 47,-2-3 47,-2 7 47,5-5 62,-3 5 62,0-3 62,6 33 78,-6-37 78,2 5 78,-4-9 78,0-3 94,1-2 94,-1-3 94,0 2 94,1-4 109,-3-3 109,4 0 109,-4-2 109,0 0 125,2-2 125,-2-6 125,0 10 125,0-10 125,0 0 141,0 0 141,0 0 141,0 0 156,0 0 156,0 0 156,0 0 156,-13-30 172,6 3 172,1-3 172,0-4 172,-2 1 172,2-3 187,2 1 187,-3-3 187,7 1 187,-4 3 203,0 1 203,2-1 203,-1 4 203,3 5 219,3-5 219,-1 7 219,0 1 219,2 2 234,-2 0 234,0 3 234,5-3 250,-3 2 250,0 2 250,1 0 250,0 3 250,1 1 266,-2 2 266,0 0 266,1 3 266,0 0 281,-1 4 281,-4 3 281,9-6 281,-9 6 297,0 0 297,0 0 297,0 0 297,22 9 312,-16-2 312,-2 0 312,5 9 312,-3-2 312,0 4 328,0 1 328,-2 1 328,-2 10 328,0-1 344,-2 1 344,-2 1 344,-2-1 344,0-6 359,-3-5 359,2-1 359,-3 0 359,-1-2 375,3-1 375,-4-1 375,0 0 375,-1-2 391,4-2 391,-2-3 391,1 0 391,-1-1 406,0-4 406,0 1 406,3-1 406,6-2 422,-16 5 422,16-5 422,-12 1 422,12-1 422,-9 2 437,9-2 437,0 0 437,-14 4 437,14-4 453,0 0 453,0 0 453,-8 0 469,8 0 469,0 0 469,0 0 469,-4 8 469,4-8 484,2 8 484,2 0 484,0 0 484,-2 2 500,5-2 500,4 5 500,0 1 500,3 0 516,0-2 516,2 2 516,8 5 516,-4-3 531,-5-2 531,0-2 531,0 0 531,1-2 547,-1 0 547,-1-1 547,0-1 547,-2 0 562,-1-4 562,-1 0 562,-2 2 562,0-2 578,-2 0 578,3-1 578,-2-1 578,-7-2 578,9 8 594,-9-8 594,8 2 594,-8-2 594,7 5 609,-7-5 609,0 0 609,0 0 609,11 5 625,-11-5 625,0 0 625,0 0 625</inkml:trace>
  <inkml:trace contextRef="#ctx0" brushRef="#br0">23382 13011 0,'-11'14'0,"1"0"0,-2-2 0,3-2 0,-6 1 15,4 1 15,-2 0 15,-3-2 15,2 2 31,0-4 31,-3 0 31,1-1 31,1 0 47,-5-2 47,4-1 47,-1-2 47,-1 0 62,2 0 62,-2-4 62,1 2 62,3-2 78,1 0 78,-5 1 78,3-2 78,4 1 93,-2 2 93,13 0 93,-18-3 93,7 1 109,11 2 109,-17 2 109,6-1 109,0 1 125,5 0 125,-6 2 125,6 2 125,-8 4 140,4-2 140,1 2 140,1 0 140,3-3 140,0 1 156,-1 8 156,0-4 156,1 2 156,1 1 172,-1 2 172,1-2 172,-1-1 172,3 4 187,0-7 187,-2 6 187,4-8 187</inkml:trace>
  <inkml:trace contextRef="#ctx0" brushRef="#br0">24457 11825 0,'2'-3'0,"-2"3"0,7-10 15,-4 2 15,-1 4 15,-2 4 15,6-8 31,-6 8 31,5-10 31,-5 10 31,4-7 47,-4 7 47,2-7 47,-2 7 47,2-5 62,-2 5 62,0 0 62,0 0 62,-4-10 78,4 10 78,-17 0 78,-1 0 78,0 2 93,-1-2 93,-3 3 93,2-1 93,-1 1 93,-10 4 109,4-5 109,5 4 109,2-2 109,1-2 125,-3 0 125,5 2 125,-3-2 125,6 0 140,4 2 140,-3-2 140,3 0 140,10-2 156,-14 2 156,7 0 156,7-2 156,-14 4 172,14-4 172,-8 4 172,6-3 172,-2 4 187,-1-1 187,0 4 187,1-3 187,2 3 203,0 2 203,0 6 203,2 2 203,-3 1 203,3 9 218,3 2 218,-1-1 218,0-1 234,4 3 234,-3 1 234,1-1 234,1 3 250,-1-2 250,0 1 250,3 1 250,0 2 250,-1 1 265,-1-4 265,1 3 265,0 1 265,2-1 281,-4 5 281,0-1 281,5 1 281,-5-3 297,0 3 297,5-5 297,-2 3 297,-1-1 312,1 1 312,-5 0 312,3-1 312,1-1 328,-1 1 328,-1-3 328,0-1 328,0 3 343,-2-3 343,0-3 343,2 1 343,-4-2 359,0 1 359,2-7 359,-2 6 359,2-7 359,-2-3 375,0-1 375,2-1 375,-2 12 375,0-8 390,2-7 390,-2 3 390,0-2 390,0-4 406,2 0 406,0-3 406,-2 1 406,0-2 422,2 0 422,-2 0 422,3-2 422,-3 2 437,2-2 437,2 0 437,-4-1 437,2 3 453,3-1 453,-3-2 453,-2-5 453,11 10 468,-7-6 468,7 2 468,-4-2 468,2 0 468,1 0 484,-10-4 484,27 6 484,-9 0 484,-6-5 500,2-1 500,3-1 500</inkml:trace>
  <inkml:trace contextRef="#ctx0" brushRef="#br0">24862 11755 0,'0'0'16,"5"-7"16,-5 7 16,0-7 16,0 7 16,5-6 31,-5 6 31,2-6 31,-2 6 31,0 0 47,2-10 47,-2 10 47,2-8 47,-2 8 62,2-8 62,-2 8 62,0 0 62,0-8 78,0 8 78,0 0 78,3-7 78,-3 7 78,0 0 94,2-8 94,-2 8 94,0 0 109,0 0 109,0 0 109,0 0 109,0 0 125,0 0 125,0 0 125,0 0 125,0 0 125,0 0 141,0 0 141,0 31 141,2-13 156,-2-2 156,0 4 156,0-1 156,-2 11 156,2-1 172,-2 1 172,-1-3 172,1-3 172,2-4 187,-2-2 187,2 2 187,-2-1 187,0-1 203,0-2 203,-1 1 203,3-3 203,-5 2 219,5-2 219,-2-2 219,0-3 219,0 0 234,2 0 234,0 0 234,-2-2 234,2 1 234,0 0 250,0 0 250,0-8 250,-2 12 266,2-8 266</inkml:trace>
  <inkml:trace contextRef="#ctx0" brushRef="#br0">26116 11329 0,'0'-10'0,"0"10"0,0 0 16,0 0 16,0-10 16,0 10 16,0 0 31,0 0 31,0 0 31,0 0 31,0 0 47,0-10 47,0 10 47,0 0 47,0 0 63,0 0 63,0 0 63,-20 22 63,11-7 78,-6 15 78,0-2 78,2 3 78,-5 3 94,7-1 94,0 3 94,-2-1 94,7-1 109,-4-1 109,6-1 109,0-3 109,4-5 109,0-2 125,2-4 125,7 9 125,4-5 125,-2-6 141,-2-3 141,8-1 141,3 0 141,11 0 156,-1-2 156,-3-6 156,-6-2 156,-1-2 172,2 0 172,-3-2 172,4-2 172,-1 0 188,-7-2 188,3 0 188,-4-2 188,-4 0 203,-2-2 203,-1 5 203,-3-5 203,-2 3 219,0-2 219,-2 3 219,-2-2 219,-2-2 219,0 3 234,-3 0 234,-4-3 234,-4 0 234,-3 1 250,3 3 250,-3 0 250,-1 0 250,1 2 266,-2-2 266,3 2 266,1 2 266,-1 0 281,-1 0 281,1 2 281,-3 0 281,5 0 297,2 0 297,0 2 297,13-2 297,-18 2 313,10 0 313,-1 0 313,0 2 313,0 0 328,3 2 328,-10 4 328,3 2 328,3 1 344,-4-1 344,-1 4 344,-9 8 344</inkml:trace>
  <inkml:trace contextRef="#ctx0" brushRef="#br0">24985 12587 0,'-10'-6'0,"10"6"0,0 0 0,-7-6 15,7 6 15,0 0 15,-2-5 15,2 5 15,0 0 31,-7-5 31,7 5 31,0 0 31,-5-5 47,5 5 47,0 0 47,0 0 47,0 0 62,-6-5 62,6 5 62,0 0 62,0 0 78,0 0 78,-6-5 78,6 5 94,0 0 94,0 0 94,0 0 94,0 0 94,0 0 109,0 0 109,0 0 109,-29 5 109,29-5 125,-16 10 125,2 0 125,3 0 125,-1 0 140,-2 0 140,0 4 140,3-3 140,1 4 156,-2 0 156,-1-1 156,5 0 156,-4 1 172,4-1 172,1 0 172,0-2 172,3-2 172,2-1 187,-3 1 187,5-3 187,-2 1 187,2-1 203,2 1 203,1-2 203,1 2 203,3-4 219,0 2 219,5 4 219,6-4 219,-5-1 234,-2 0 234,6 0 234,1 0 234,-1-4 250,1 1 250,-3 0 250,-3-2 250,5 2 265,-4-2 265,2-2 265,-3 2 265,-12 0 281,19-5 281,-11 2 281,2 1 281,-4-3 281,3 0 297,-1 0 297,0-1 297,0-2 312,3-4 312,0 0 312,-2 0 312,-1 2 312,2-3 328,-4 1 328,-2 2 328,5-4 344,-3 2 344,-4 3 344,1-1 344,-1 2 344,1 0 359,-1 0 359,0 0 359,-2 0 359,2 0 375,-2 0 375,0 0 375,0 0 375,0 8 390,0-13 390,-2 5 390,0 0 390,0 0 406,-1 2 406,1-4 406,-1 3 406,1 0 422,0-1 422,-2 3 422,0-2 422,-1 0 422,1 3 437,-2-4 437,0 4 437,0-2 437,-2 0 453,3 2 453,-3 0 453,1 0 453,0-2 469,-3 4 469,2-1 469,0-1 469,-1 1 484,9 3 484,-18-5 484,10 3 484,-1-2 500,9 4 500,-18-4 500,10 2 500,8 2 515,-16-4 515,16 4 515,-15-2 515,15 2 531,-12-2 531,12 2 531,-16-2 531,7 2 531,9 0 547,0 0 547,-18-2 547,18 2 562,-8 0 562,8 0 562,0 0 562,-14-2 578,14 2 578,0 0 578,0 0 578,0 0 594,0 0 594,-15 0 594,15 0 594,0 0 609,0 0 609,0 0 609,0 0 609,-8 4 609,8-4 625,0 0 625,0 0 625,-10 8 625</inkml:trace>
  <inkml:trace contextRef="#ctx0" brushRef="#br0">26118 12682 0,'0'0'0,"0"0"0,0 0 0,0 0 15,0 0 15,0 0 15,0 0 15,0 0 31,0 0 31,0 0 31,0 0 31,0 0 47,0 0 47,0 0 47,0 0 47,0 0 62,0 0 62,0 0 62,0 0 62,0 0 62,0 0 78,6-18 78,2 16 78,-2 0 78,2-2 93,7 0 93,3-2 93,-2-2 93,1 2 109,-3 2 109,3-1 109,-1 1 109,1 0 125,-2 2 125,-4-2 125,7 4 125,-5-4 140,-1-2 140</inkml:trace>
  <inkml:trace contextRef="#ctx0" brushRef="#br0">26679 12514 0,'9'-2'0,"-9"2"0,0 0 0,0 0 16,8 0 16,-8 0 16,9-2 16,-9 2 32,16-4 32,-8 2 32,1-2 32,-1 2 47,4-3 47,-2 2 47,6-2 47,-1-3 63,3 2 63,-5-2 63,5-2 63,-6 2 79,2-2 79,-3 3 79,-3-3 79,-1 2 94,2-2 94,0-2 94,-3 0 94,-2-2 110,1 0 110,-3 4 110,-2 1 110,0-1 125,-2 4 125,-1-2 125,1-2 125,-2 4 141,0 0 141,-5 0 141,3 2 141,-4 0 141,2 1 157,-10 1 157,3-1 157,-3 3 157,-1 0 172,1 3 172,1-1 172,-3 1 172,4 1 188,4 0 188,1 0 188,1-2 188,0 2 204,1 0 204,0 0 204,3 0 204,-3 2 219,3-4 219,-1 4 219,2-2 219,1 2 235,4-6 235,-4 6 235,4-6 235,0 9 250,0-9 250,2 10 250,2-4 250,3 0 250,6 6 266,2 0 266,3-2 266,0 2 266,7 5 282,-3-1 282,-4-4 282,-1 2 282,-1-4 297,-3 3 297,3-1 297,-4 0 297,0 4 313,-1-2 313,-5-3 313,0 4 329,-4-4 329,4-1 329,-2 8 329,-2-5 329,-6 4 344,-1-2 344,-2 1 344,1-2 344,-3 1 360,0 0 360,-2-4 360,1 3 360,-2-4 375,6-4 375,-5 2 375,3-4 375,-4 0 391,6-1 391,-5-3 391,11 0 391,-18 0 391,18 0 407,-20-5 407,12-1 407,-1 2 407,-5-6 422,6 2 422,-1-4 422,1 0 422,-1 4 438,2-2 438,1-3 438,-3-1 438,4 2 454,1 2 454,2-1 454,0 2 454,-3 0 469,5-1 469,0 2 469,0 0 469,2 0 485,1-2 485,-1 0 485,0 3 485,2-1 500,1 1 500,0 0 500,-1-1 500,0 2 516,2 0 516,-1 0 516,-1 0 516,3 2 516,0-1 532,-7 5 532,8-7 532,-4 5 547,-4 2 547,8-1 547,-8 1 547,0 0 547</inkml:trace>
  <inkml:trace contextRef="#ctx0" brushRef="#br0">27261 11374 0,'0'-6'0,"0"6"15,0 0 15,0-10 15,0 10 15,0 0 31,0-10 31,0 10 31,0 0 31,0-6 47,0 6 47,0 0 47,0-8 47,0 8 62,0 0 62,0-8 62,0 8 62,0 0 62,2-12 78,-2 12 78,3-10 78,-3 7 78,2-5 94,-2 8 94,0-10 94,0 10 109,5-10 109,-5 10 109,0-6 109,0 6 109,0 0 125,0-8 125,0 8 125,0 0 125,0 0 140,0 0 140,0 0 140,0 0 140,4 34 156,-4 2 156,0 1 156,-4 26 156,1 2 172,6 4 172,-1 2 172,-4 0 172,2 2 187,-5-1 187,3 0 187,-1-5 187,6 1 203,-1-6 203,-2 0 203,0-3 203,5-10 219,-3-9 219,2 1 219,-2 2 219,3-3 234,7 21 234,-2-15 234,-2-7 234,-1-1 250,1-1 250,2-4 250,-4 3 250,2-4 265,2-1 265,-2 0 265,1-3 265,-3-6 265,-2-4 281,2-2 281,-4 2 281,2-7 281,0 5 297,-2-4 297,3-2 297,-3-2 297,2 0 312,-2-1 312,-2-1 312,3-2 312,-3 0 328,0-4 328,0 0 328,0 0 328,0 0 328</inkml:trace>
  <inkml:trace contextRef="#ctx0" brushRef="#br0">27513 11419 0,'0'0'15,"0"0"15,0 0 15,0 0 15,0 0 31,0 0 31,0 0 31,0 0 31,0 0 47,0 0 47,0 0 47,0 0 47,0 0 62,0 0 62,0 0 62,0 0 62,0 0 78,0 0 78,0 0 78,0 0 78,0 0 93,31 2 93,-31-2 93,18 0 93,-8-2 109,-10 2 109,20-2 109,-20 2 109,23-2 125,-15 0 125,-8 2 125,18-4 125,-18 4 125,17-2 140,-17 2 140,18-1 140,-18 1 140,15 0 156,-15 0 156,16-2 156,-16 2 156,0 0 172,17-3 172,-17 3 172,13 0 172,-13 0 187,0 0 187,0 0 187,0 0 187,17 0 203,-17 0 203,0 0 203,0 0 203,20 0 218,-20 0 218,0 0 218,0 0 218,11-2 234,-11 2 234,0 0 234,0 0 234,0 0 250,0 0 250,18-2 250,-18 2 250,0 0 265,0 0 265,0 0 265,0 0 265,0 0 265,0 0 281,15 0 281,-15 0 281,0 0 297,0 0 297,0 0 297,0 0 297,0 0 297,0 0 312,0 0 312,0 0 312,0 0 312,11-1 328,-11 1 328,0 0 328,0 0 328,0 0 343,0 0 343,0 0 343,0 0 343,0 0 359,0 0 359,0 0 359,0 0 359,0 0 375,0 0 375,0 0 375,0 0 375,0 0 375,0 0 390,0 0 390,0 0 390,0 0 390,0 0 406,0 0 406,11-5 406,-11 5 406</inkml:trace>
  <inkml:trace contextRef="#ctx0" brushRef="#br0">27829 11429 0,'-9'4'0,"9"-4"16,0 0 16,0 0 16,0 0 16,0 0 32,0 0 32,0 0 32,0 0 32,0 0 47,0 0 47,0 0 47,0 0 47,0 0 63,0 0 63,0 0 63,0 0 63,18-18 78,-18 18 78,0 0 78,6-9 78,-6 9 78,0 0 94,2-9 94,-2 9 94,0-9 94,0 9 110,0 0 110,-2-12 110,2 12 110,-4-8 125,4 8 125,-4-8 125,-3 4 125,7 4 141,-11-8 141,2 4 141,9 4 141,-16-4 157,16 4 157,0 0 157,-27 0 157,27 0 172,-27 4 172,9 2 172,4-2 172,0 4 188,3-2 188,3 0 188,-8 2 188,5-1 188,2 1 203,2 1 203,1-2 203,2-1 203,-2 2 219,0 0 219,2 0 219,0 0 219,2-3 235,2-5 235,-5 17 235,5-12 235,0-5 250,0 14 250,0-14 250,7 12 250,-1-6 266,2-2 266,0 2 266,0-2 266,8 2 282,3-5 282,1 4 282,1-2 282,-2-3 297,1 0 297,0-3 297,1 1 297,-3-1 313,1 0 313,-1-1 313,-2 0 313,-1-4 328,0 2 328,-6 0 328,2-2 328,4-2 328,-4 2 344,-3 0 344,6-2 344,-5 1 344,-3-1 360,0 0 360,0 2 360,-2 0 360,0 1 375,0-1 375,-4 0 375,0 8 375,7-14 391,-5 8 391,-2 6 391,0-10 391,0 10 407,2-8 407,-2 8 407,0 0 407,0-11 422,0 11 422,0 0 422,0-10 422,0 10 438,0 0 438,0-10 438,0 10 438,0 0 438,0 0 453,-2-8 453,2 8 453,0 0 453,0 0 469,0 0 469,0 0 469,-2-8 469,2 8 485,0 0 485,0 0 485,0 0 485,0 0 500,0 0 500,0 0 500,-7 26 500,5-9 516,-2 11 516,2-5 516,0-3 516,2 0 532,-5-1 532,8 11 532,-3-6 532,2 5 547,-2-1 547,0-4 547,2-4 547,-2-5 563,2 1 563,-2 0 563,0-1 563,2 2 578,0-4 578,0 1 578,3 2 578,-3-4 594,0-2 594,0 0 594,0 0 594,3-3 594,-3 3 610,1-2 610,-1-2 610,-2 3 610</inkml:trace>
  <inkml:trace contextRef="#ctx0" brushRef="#br0">27737 12177 0,'0'0'0,"-16"0"0,16 0 16,0 0 16,0 0 16,-14 0 16,14 0 16,0 0 31,0 0 31,0 0 31,0 0 47,-21 0 47,21 0 47,0 0 47,0 0 47,0 0 62,0 0 62,-14 2 62,14-2 62,0 0 78,0 0 78,0 0 78,0 0 78,0 0 94,0 0 94,0 0 94,0 0 94,-14 0 109,14 0 109,0 0 109,0 0 109,0 0 125,0 0 125,0 0 125,0 0 125,0 0 141,0 0 141,49-6 141,-49 6 141,19-2 156,-1 2 156,1-2 156,-1 0 156,-3 0 156,-2 0 172,-2 0 172,-11 2 172,20-4 172,-12 2 187,2 0 187,0 0 187,-10 2 187,17-2 203,-9 0 203,-8 2 203,15-2 203,-15 2 219,11-1 219,-11 1 219,9-3 219,-9 3 234,10-2 234,-10 2 234,0 0 234,12-2 250,-12 2 250,0 0 250,8-2 250,-8 2 266,0 0 266,0 0 266,11-1 266,-11 1 281,0 0 281,0 0 281,0 0 281,8-3 297,-8 3 297,0 0 297,0 0 297,0 0 312,0 0 312,0 0 312,0 0 312,0 0 312,0 0 328,12-2 328</inkml:trace>
  <inkml:trace contextRef="#ctx0" brushRef="#br0">28523 11770 0,'9'-7'0,"-9"7"0,5-8 16,-5 8 16,2-7 16,-2 7 16,0 0 31,0 0 31,0 0 31,0 0 31,0 0 31,0 0 47,0 0 47,0 0 47,0 0 47,-14 38 63,2-10 63,-2 1 63,-3 3 78,-1-2 78,3-1 78,-1 3 78,3-3 78,-2-1 94,0-2 94,6-3 94,0-3 94,5-4 109,-3 2 109,1 0 109,2-1 109,-2-1 125,2-1 125,0-1 125,2-2 125,2 0 141,-2-2 141,2-2 141,2-2 141,-2 1 156,0-7 156</inkml:trace>
  <inkml:trace contextRef="#ctx0" brushRef="#br0">28742 11699 0,'0'0'0,"0"0"0,0 0 16,0 0 16,0 0 16,0 0 16,0 0 16,0 0 31,-21 32 31,5-6 31,1 1 31,-3 4 47,0 1 47,1 2 47,-1 0 47,-1-3 63,3 5 63,4-5 63,-4 0 63,-1 1 78,5-2 78,2-1 78,1-7 78,2 0 94,3-7 94,-1 3 94,3-2 94,0 0 110,0 1 110,2-1 110,0 0 110,2 0 125,2 0 125,3-5 125,-2 1 125,4 0 141,-3-2 141,7 0 141,-2 0 141,0-4 156,0-1 156,-2 0 156,-1-3 156,-8-2 172,18 3 172,-7-1 172,-11-2 172,20-2 172,-12-1 188,1 1 188,-3-3 188,4 0 188,-4-3 203,-2 0 203,3 2 203,-3-10 203,3 6 219,-2-2 219,-3-3 219,-2 1 219,0 2 235,-2 3 235,-1 0 235,-4 1 235,3 0 250,0 3 250,-3-1 250,3-2 250,0 4 266,-6 0 266,4-2 266,0 2 266,-3 0 281,9 4 281,-14-6 281,8 2 281,6 4 281,-11-4 297,11 4 297,-9-4 297,9 4 297,-6-3 313,6 3 313,0 0 313,-9-5 313,9 5 328,0 0 328,0 0 328,0 0 328,-6-5 344</inkml:trace>
  <inkml:trace contextRef="#ctx0" brushRef="#br0">28748 11208 0,'-4'-8'0,"4"8"16,0 0 16,0 0 16,0 0 16,0 0 16,0 0 32,0 0 32,0 0 32,0 0 32,0 0 47,0 0 47,0 0 47,4-10 47,-4 10 63,0 0 63,20-6 63,-11 2 63,9 1 78,0-2 78,-1 0 78,1 0 78,-1 2 94,5-1 94,-4 2 94,-1 0 94,5 0 110,-3 2 110,-1 0 110,0 0 110,-3 2 125,1-2 125,-1 4 125,-5 0 125,2-2 141,-2 2 141,-1 0 141,0-1 141,0 4 141,-1-2 157,6 3 157,-1 4 157,-5-2 172,4 4 172,-4 0 172,1 3 172,-2 1 172,2-2 188,-1 13 188,4-1 188,-4 1 188,1 1 203,-3 4 203,0-4 203,0 1 203,0 1 219,0-1 219,1 1 219,-3 2 219,-2-5 235,5 4 235,-2 1 235,1 2 235,-2-1 250,-2-2 250,-2 3 250,5-3 250,0 1 266,-1 0 266,2-1 266,-4-1 266,5-1 282,-3 3 282,0 0 282,2-3 282,-2 0 297,0 1 297,-2-2 297,0-1 297,5 3 313,-5-3 313,0-1 313,3 2 313,-3-1 328,2 3 328,1-9 328,-3-1 328,0-2 328,4 8 344,-4 1 344,3 1 344,-2-7 344,-1-1 360,4 6 360,-4-5 360,3 7 360,-1-3 375,0-2 375,3 4 375,-2 0 375,1 1 391,-2-1 391,3-1 391,-1-4 391,-1-2 407,-1-5 407,1 1 407,1 4 407,-2-6 422,1 4 422,0-3 422,-1-3 422,0 4 438,-2-7 438,3 1 438,-3-2 438,-2 0 438,2-2 453,0 0 453,-2-1 453,0-7 453,4 15 469,-4-10 469,0-5 469,0 10 469,0-10 485,0 0 485,-2 14 485,2-14 485,-4 8 500,4-8 500,-6 8 500,6-8 500,-9 10 516,2-4 516,0 0 516,-1-3 516,1 4 532,1-4 532,-3 4 532,0-4 532,1 3 547,-8 4 547,5 0 547,-5-2 547,2 0 563,2-3 563,-3 5 563,-3-2 563,3-2 578,0 2 578,-2 0 578,1-2 578,-1 2 594,1-2 594,3 0 594,-3 0 594,-1-1 594,-1 2 610,2-2 610,-2 3 610,1-3 610,1 0 625,-2 1 625,-1-2 625,-1 0 625,3 2 641,-1-2 641,-2 0 641,1-2 641,1 2 657,1-3 657,3 2 657,1-1 657,-5 2 672,6-4 672,12 0 672,-23 1 672,23-1 688,-14 2 688,14-2 688,-16 3 688,16-3 703,0 0 703,-15 2 703,15-2 703,0 0 703,-16 0 719,16 0 719,0 0 719,0 0 719,0 0 735,-18 0 735,18 0 735,0 0 735,0 0 750,0 0 750,0 0 750,0 0 750,0 0 766,0 0 766,0 0 766,-17-2 766,17 2 782,0 0 782,0 0 782,0 0 782,0 0 797</inkml:trace>
  <inkml:trace contextRef="#ctx0" brushRef="#br0">30403 11451 0,'0'0'0,"0"0"15,0 0 15,0 0 15,0 0 15,0-12 31,0 12 31,0 0 31,0 0 31,0-8 31,0 8 46,0 0 46,0-6 46,0 6 46,0 0 62,0-8 62,0 8 62,0-8 62,0 8 78,0-8 78,0 8 78,0-7 78,0 7 93,0 0 93,2-10 93,-2 10 93,0-6 109,0 6 109,0-6 109,0 6 109,0-8 109,0 8 125,2-4 125,-2 4 125,0 0 140,0-8 140,0 8 140,0 0 140,0 0 140,0 0 156,0 0 156,0 0 156,0 0 156,0 0 171,0 0 171,0 0 171,4 32 171,1-3 187,-5 5 187,2 1 187,-2 5 187,-4-3 203,-3 5 203,5-1 203,0 0 203,4 1 218,-4-1 218,-3-3 218,1-1 218,2-5 234,2 0 234,-2-5 234,0-3 234,2-6 250,2-3 250,-4-3 250,2 0 250,2-4 265,0 2 265,-2-4 265,0-1 265,0 2 281,0-7 281,2 8 281,-2-8 281,0 5 296,0-5 296,0 0 296,0 0 296,0 0 296,0 0 312,0 0 312,2-29 312,0 13 312,-2-2 328,2-11 328,-2-1 328,5 0 328,-3-1 343,5-1 343,-5-1 343,-4 1 343,2 3 359,4-3 359,-4 4 359,0-1 359,-2 5 359,4 5 375,1-11 375,-3 8 375,0 2 390,2 1 390,-4 1 390,2 2 390,2-2 390,-2 1 406,0-1 406,2 0 406,-2 2 406,0-4 421,2 5 421,2-3 421,-2 2 421,0-2 437,-2 0 437,5 5 437,0-5 437,-3 4 453,2 1 453,-2 1 453,0 0 453,1-4 468,-1 4 468,2 2 468,-4 1 468,2 1 484,0 2 484,-2 0 484,0 6 484,4-10 500,0 6 500,-4 4 500,4-8 500,-4 8 515,4-10 515,-4 10 515,4-6 515,-4 6 531,2-4 531,-2 4 531,0 0 531,7-6 546,-7 6 546,0 0 546,6-3 546,-6 3 546,12-4 562,-12 4 562,0 0 562,15 0 562,-15 0 578,15 2 578,-15-2 578,15 3 578,-5 2 593,-6-3 593,4 1 593,-1 1 593,-1 0 609,4 2 609,-4 0 609,2 2 609,-3-2 609,6 7 625,-2 4 625,-3-4 625,4 1 640,-4 0 640,0 0 640,1 1 640,-1 3 656,-4-4 656,3 4 656,0-3 656,-3 3 656,0 2 671,-2-2 671,0 0 671,2 1 671,-4-1 687,0 2 687,0-2 687,0 0 687,-1-1 703,-2-1 703,1 0 703,-5 0 703,1-1 718,2-3 718,-6 2 718,4 0 718,-3-2 734,1-2 734,-2 0 734,5-1 734,-2-3 750,0 0 750,-3 2 750,-4 0 750,7-2 765,-2-2 765,2-1 765,1-1 765,1 3 781,7-5 781,-11 1 781,11-1 781,-13 4 796,13-4 796,0 0 796,-14 0 796,14 0 796,0 0 812,0 0 812,0 0 812,0 0 812,-12-4 828,12 4 828,0 0 828,0 0 828,0 0 843,0 0 843,-5-6 843,5 6 843,0 0 859,0 0 859,0 0 859,0 0 859,13-9 875,-13 9 875,10-4 875,-10 4 875,8-2 890,-8 2 890,11-2 890,-11 2 890,0 0 906,20 2 906,-20-2 906,15 0 906,-8 3 906,2 2 921,-1-1 921,6 4 921,-2 3 921,-3-3 937,5 4 937,0 0 937,2 0 937,-1 1 953,-1 1 953,1-2 953,-2 0 953,-2 2 968,2-2 968,0-1 968,-2-1 968,3 0 984,-4-2 984,1 0 984,-2-2 984,0 0 1000,-3-2 1000,1 0 1000,-1 0 1000,3 0 1015,-2-1 1015,-7-3 1015,8 7 1015,0-4 1031,-8-3 1031,8 5 1031,-8-5 1031,9 2 1046,-9-2 1046,6 1 1046,-6-1 1046,0 0 1062,0 0 1062,9 4 1062,-9-4 1062,0 0 1062,7 4 1078,-7-4 1078,0 0 1078,4 2 1078,-4-2 1093,0 0 1093,0 0 1093,0 0 1093,0 0 1109,0 0 1109,8 2 1109,-8-2 1109,0 0 1125,0 0 1125,0 0 1125,0 0 1125,0 0 1140,0 0 1140,0 0 1140,0 0 1140,0 0 1156,0 0 1156,0 0 1156,0 0 1156</inkml:trace>
  <inkml:trace contextRef="#ctx0" brushRef="#br0">31218 11970 0,'0'0'0,"0"0"0,0 0 16,0 0 16,0 0 16,0 0 16,0 0 31,0 0 31,0 0 31,0 0 31,0 0 31,0 0 47,0 0 47,0 0 47,0 0 47,0 0 63,0 0 63,0 0 63,0 0 63,0 0 78,-28 7 78,28-7 78,0 0 78,0 0 94,0 0 94,0 0 94,-18-7 94,18 7 110,0 0 110,-7-8 110,7 8 110,0 0 125,-4-8 125,4 8 125,-2-6 125,2 6 141,0 0 141,0-8 141,0 8 141,0 0 141,4-10 156,-4 10 156,2-6 156,-2 6 156,0 0 172,9-9 172,-9 9 172,0 0 172,9-5 188,-9 5 188,0 0 188,13 0 188,-13 0 203,0 0 203,15 7 203,-8-4 203,-1 3 219,1 0 219,-3 4 219,0-2 219,4 8 235,-4 0 235,2-1 235,-4 3 235,3 2 250,-3-3 250,2 3 250,-6-2 250,0 0 266,0 0 266,-3 0 266,1-3 266,-2 1 281,-2 0 281,2-1 281,-2-1 281,-1-2 297,-3 0 297,4-2 297,-3-3 297,4 1 297,-4-1 313,5-2 313,-5-3 313,4 2 313,-3 0 328,3-2 328,7-2 328,-20 0 328,20 0 344,-17-4 344,10 1 344,-2 0 344,9 3 360,-10-10 360,5 8 360,-2-3 360,7 5 375,-6-8 375,4 4 375,2 4 375,-2-8 391,2 8 391,0 0 391,2-12 391,-2 12 406,4-8 406,-4 8 406,8-6 406,0 2 406,-2 0 422,3 2 422,-9 2 422,15-6 438,-4 6 438,-3-2 438,6 1 438,1 1 453,-1 0 453,-2 0 453,-12 0 453,23 0 453,-13 0 469,-10 0 469,18 0 469,-7 1 485,-11-1 485,20-1 485,-20 1 485,17 0 485,-17 0 500,18 1 500,-18-1 500,17-1 500,-8 1 516,2-5 516,-5 1 516,-6 4 516</inkml:trace>
  <inkml:trace contextRef="#ctx0" brushRef="#br0">31351 11606 0,'0'0'0,"0"0"0,0 0 16,0 0 16,0 0 16,0 0 16,0 0 31,0 0 31,0 0 31,0 0 31,0 0 47,0 0 47,-18 0 47,18 0 47,0 0 47,0 0 63,0 0 63,0 0 63,0 0 63,0 0 78,0 0 78,0 0 78,0 0 78,0 0 94,0 0 94,0 0 94,0 0 94,0 0 109,29-9 109,-13 5 109,1-2 109,-1 2 125,4-4 125,-3 2 125,3 2 125,-3-4 141,3 4 141,-2-1 141,-6 0 141,1 3 156,-1 0 156,-12 2 156,15-8 156,-6 8 172,-9 0 172,15-5 172,-15 5 172,10-2 188,-10 2 188,12-2 188,-12 2 188,0 0 188,13-4 203,-13 4 203,0 0 203,0 0 219,11-4 219,-11 4 219,0 0 219,0 0 234,0 0 234,0 0 234,0 0 234,11-4 234,-11 4 250,0 0 250,0 0 250,0 0 250,0 0 266,0 0 266,8-2 266,-8 2 266,0 0 281,0 0 281,0 0 281,0 0 281,0 0 297,0 0 297,0 0 297,0 0 297</inkml:trace>
  <inkml:trace contextRef="#ctx0" brushRef="#br0">31989 11332 0,'6'-3'16,"-6"3"16,0 0 16,0 0 31,0 0 31,0 0 31,0 0 31,0 0 47,0 0 47,0 0 47,0 0 47,0 0 47,0 0 63,0 0 63,-41 13 63,32-11 63,9-2 78,-15 6 78,15-6 78,-12 4 78,12-4 94,-12 4 94,12-4 94,0 0 94,0 0 110,0 0 110,0 0 110,0 0 110,0 0 125,0 0 125,0 0 125,-25-6 125,25 6 141,0 0 141,2-10 141,-2 10 141,0 0 156,0 0 156,8-13 156,-8 13 156,8-7 156,-8 7 172,7-8 172,-7 8 172,14-1 188,-14 1 188,10-4 188,-10 4 188,0 0 188,24 2 203,-24-2 203,15 3 203,-6 4 203,-2-2 219,-1 1 219,1 2 219,-1-2 219,2 10 235,2-2 235,-4 1 235,1 1 235,-1 0 250,-6 2 250,2 0 250,-4-1 250,0 3 266,-2-2 266,-7 11 266,3-7 266,-2-4 281,-1-2 281,1 1 281,0 0 281,0-2 297,1-3 297,-4 1 297,2-1 297,-1 1 313,2-6 313,3 1 313,-1-2 313,-2 0 313,4-2 328,6-4 328,-13 6 328,13-6 328,0 0 344,0 0 344,-18-2 344,18 2 344,0 0 360,-6-12 360,2 6 360,4 6 360,-2-16 375,2 8 375,0-1 375,0 9 375,2-16 391,-2 8 391,0 0 391,4 0 391,-4 8 406,4-14 406,-2 9 406,-2 5 406,5-10 422,-5 10 422,4-7 422,-4 7 422,9-5 438,-9 5 438,0 0 438,19 0 438,-19 0 453,0 0 453,23 5 453,-13 0 453,0-1 453,5 4 469,0-1 469,0 1 469,-3 0 469,-2 0 485,1-2 485,-1 0 485,2 4 500,-1-3 500,5 1 500,-4 0 500,-2-2 500,3 0 516,-3 0 516,-2-4 516,0 2 516,-2 0 531,-6-4 531,16 4 531,-12-2 531,-4-2 547,15 2 547,-15-2 547,0 0 547,18-2 563,-18 2 563,11-8 563,-5 2 563,2 0 578,0-8 578,1 0 578,-3 1 578,5-3 578</inkml:trace>
  <inkml:trace contextRef="#ctx0" brushRef="#br0">32329 11417 0,'2'-13'0,"2"0"0,0 1 0,-2 3 16,0-1 16,3 0 16,-5 2 16,0 0 31,2 0 31,-2 8 31,5-15 31,-5 7 47,2 0 47,-2 8 47,2-12 47,-2 12 63,0-10 63,2 6 63,-2 4 63,0-7 78,0 7 78,0 0 78,3-8 78,-3 8 94,0 0 94,0 0 94,4-5 94,-4 5 94,0 0 110,0 0 110,0 0 110,0 0 125,6 24 125,-2-4 125,-2 0 125,4 7 141,-4 5 141,0-10 141,0 7 141,-2-3 141,6 3 156,-3-5 156,-1-4 156,0-3 156,-2 0 172,2-2 172,-2-1 172,2-2 172,-2-1 188,2-1 188,-2-2 188,2-1 188,-2 0 203,0 1 203,0-2 203,0-6 203,0 12 219,0-12 219,0 7 219,0-7 219,0 0 219,0 0 235,0 0 235,0 0 235,0 0 250,0 0 250,0 0 250,0 0 250,-6-21 250,6 5 266,-2 1 266,-2-15 266,1 0 266,-3 0 281,4-1 281,-2-3 281,2 3 281,2 2 297,0-1 297,0 0 297,0 6 297,0 5 313,0-1 313,0 4 313,2-4 313,0 5 328,2-1 328,5 0 328,-5 0 328,2 3 344,2-1 344,0 0 344,3 2 344,-2 3 360,0 0 360,-1 3 360,8-4 360,-6 5 375,1-1 375,3 4 375,-8 0 375,5 0 375,-11 2 391,18 2 391,-10 0 391,10 6 406,-5 0 406,1-1 406,-6 1 406,7 4 406,-4 2 422,0 0 422,0 2 422,-2-3 422,-2 3 438,-1-4 438,-2 4 438,0-4 438,-1 0 453,2-2 453,-5-1 453,0 9 453,-5-8 469,0 2 469,3-2 469,-2-2 469,-7 5 469,0-3 485,0-2 485,3-2 485,-4 6 500,-1-4 500,5-3 500,-4 0 500,4-2 516,-1 2 516,9-5 516,-16 3 516,16-3 516,-12 4 531,12-4 531,-14 2 531,14-2 531,0 0 547,-8 4 547,8-4 547,0 0 547,0 0 563,0 0 563,-11 4 563,11-4 563,0 0 578,0 0 578,0 0 578,0 0 578,0 0 594,2 8 594,-2-8 594,13 8 594,-9-2 610,5 0 610,-2 0 610,1 0 610,6 6 625,-1-1 625,-3 1 625,4 2 625,-1-2 641,-2 0 641,4 0 641,-3 1 641,-2-1 656,5 0 656,1 2 656,-1-3 656,1 4 672,-1-4 672,0 1 672,0-2 672,1 0 672,-5 0 688,5-3 688,-6 1 688,4-4 688,-4 0 703,-1 0 703,1-4 703,0 2 703,-10-2 719,19-2 719,-19 2 719,29-10 719</inkml:trace>
  <inkml:trace contextRef="#ctx0" brushRef="#br0">33098 11510 0,'0'0'0,"4"-8"0,-4 8 0,0 0 16,0-8 16,0 8 16,0 0 16,0 0 32,0 0 32,2-10 32,-2 10 32,0 0 47,0 0 47,0 0 47,0 0 47,0 0 63,-2 32 63,2-17 63,2 3 79,-2-2 79,0 2 79,2 0 79,-2-1 79,2 3 94,0-2 94,3-1 94,-3 1 94,0 0 110,3-2 110,-1 0 110,3-2 110,-7-1 125,2-1 125,0-2 125,2-2 125,-4 0 141,0-8 141,4 12 141,-2-5 141,-2-7 141,6 10 157,-6-10 157,4 8 157,-4-8 157,2 7 172,-2-7 172,2 7 172,-2-7 172,0 0 188,4 6 188,-4-6 188,0 0 188,3 8 204,-3-8 204,0 0 204,0 0 204,4 8 219,-4-8 219,0 0 219,0 0 219,2 8 235,-2-8 235,0 0 235,-6 13 235,-1-8 250</inkml:trace>
  <inkml:trace contextRef="#ctx0" brushRef="#br0">30501 12717 0,'0'0'0,"2"-7"0,-2 7 0,5-8 16,-5 8 16,7-8 16,-5 2 16,2 2 31,-2 0 31,-2 4 31,7-6 31,-3 4 47,-4 2 47,0 0 47,0 0 47,0 0 63,0 0 63,16 10 63,-12-2 63,-4 2 78,2 7 78,-2 1 78,0 12 78,-2-1 78,2 1 94,-2 0 94,-2-3 94,1-1 94,-1-7 110,4-1 110,-2 0 110,0-2 110,2 2 125,0-5 125,0-1 125,-3 0 125,1 0 141,2-6 141,0-1 141,0-5 141,0 13 156,0-10 156,0-3 156,-2 9 156,2-9 172,0 0 172,-3 7 172,3-7 172,0 0 188,0 0 188,0 0 188,0 0 188,0 0 203,0 0 203,-10-22 203,8 15 203,-3-7 219,1-4 219,1 0 219,3 0 219,-2-9 235,2-3 235,7 1 235,-7 1 235,5 6 250,-3 1 250,0 1 250,2 3 250,-2-1 266,0 0 266,5 2 266,-2-2 266,-3 1 266,4 1 281,1 0 281,-3-2 281,2 3 281,6 0 297,-4 2 297,-1-3 297,4 4 297,-2 2 313,-1 1 313,-1 0 313,4 3 313,-4-1 328,1 2 328,2 0 328,-2 1 328,1 2 344,-1-2 344,-8 4 344,18-4 344,-10 4 344,-8 0 360,14 4 360,-5 0 360,-3-2 375,0 4 375,2 0 375,-2 3 375,-2-1 375,5 6 391,-3 4 391,-4-3 391,4 3 391,-4 2 406,-2 0 406,0-2 406,-2-1 406,2 1 422,-8 0 422,6 0 422,-6 0 422,1-1 438,-1-1 438,-4 0 438,2-3 438,-1-1 453,-3 1 453,6-4 453,-4-1 453,-1 2 469,5-4 469,-2 0 469,2 0 469,2-2 485,-1-1 485,7-3 485,-11 5 485,11-5 500,-9 2 500,9-2 500,0 0 500,-10 0 516,10 0 516,0 0 516,0 0 516,0 0 531,0 0 531,0 0 531,0 0 531,0 0 531,-18 1 547,18-1 547,0 0 547,0 0 547,0 0 563,0 0 563,2 8 563,-2-8 563,11 12 578,-4-4 578,1-2 578,6 6 578,3-1 594,-1-1 594,-1 2 594,3-2 594,-4 0 594,15 8 610,-7-4 610,-3-3 610,-3-3 625,4 1 625,-3 0 625,-1-1 625,-1 2 641,1 0 641,-2-4 641,-3 0 641,1-5 641</inkml:trace>
  <inkml:trace contextRef="#ctx0" brushRef="#br0">31132 13045 0,'0'0'0,"0"0"0,0 0 15,-8-4 15,8 4 15,0 0 15,0 0 31,0 0 31,0 0 31,-5-6 31,5 6 47,0 0 47,0 0 47,11-10 47,-4 8 62,-7 2 62,18-6 62,-8 2 62,5 0 78,-1 0 78,-4 3 78,4-2 78,-3 1 93,-11 2 93,18 0 93,-18 0 93,17 0 93,-11 2 109,-6-2 109,14 6 109,-14-6 109,8 6 125,-6-2 125,-2-4 125,2 8 125,-2-8 140,0 8 140,2 0 140,1-2 140,-3 1 156,0-7 156,0 12 156,2-2 156,3-5 172,-5 2 172,4 1 172,-2-2 172,3 2 187,1 2 187,2 1 187,4 1 187,-1 2 203,2-2 203,-4 0 203,-1 0 203,3 0 218,-2-3 218,0 0 218,-1-2 218,0 1 234,-2-2 234,-2 2 234,0-2 234,-1-1 234,1 2 250,-4-7 250,0 10 250,0-10 250,0 8 265,0-8 265,-4 7 265,4-7 281,-7 6 281,1-2 281,0 0 281,6-4 281,-14 4 297,7-2 297,7-2 297,-15-2 297,15 2 312,-13-4 312,7 0 312,1-2 312,-2-2 328,-2-7 328,3-1 328</inkml:trace>
  <inkml:trace contextRef="#ctx0" brushRef="#br0">31605 12846 0,'0'0'0,"0"0"0,0 0 0,16 0 16,-16 0 16,0 0 16,24 1 16,-24-1 31,26 2 31,-12 1 31,2-1 31,0-1 31,1 1 47,3-2 47,0 0 47,-1 0 63,-1 0 63,-1 2 63,3-2 63,-4 0 63,1 0 78,-17 0 78,22 3 78,-22-3 78,15 0 94,-15 0 94,0 0 94,16 3 94,-16-3 109,0 0 109,0 0 109,0 0 109,13 0 125,-13 0 125,0 0 125,0 0 125,0 0 141,0 0 141,0 0 141,0 0 141,2-13 156,-2 13 156,0 0 156,0 0 156,-4-10 172,4 10 172,0 0 172,-9-12 172,5 8 172,4 4 188,-6-10 188,6 10 188,-6-6 188,6 6 203,-6-6 203,6 6 203,-4-7 219,4 7 219,0 0 219,-7-9 219,7 9 219,-6-8 234,6 8 234,0 0 234,-4-8 234,4 8 250,0 0 250,-8-5 250,8 5 250,0 0 266,0 0 266,0 0 266,0 0 266,0 0 281,0 0 281,0 0 281,-8 21 281,10-5 297,-2 2 297,-2 0 297,2 13 297,0-3 297,0 2 313,2-5 313,2-5 313,-2 11 328,1-3 328,2-5 328,-1-1 328,-2-4 328,2 2 344,1-5 344,-1 2 344,0-2 344,0-3 359,0 0 359,-2-3 359,2 1 359,-2-3 375,-2 1 375,4-1 375,-2-3 375,-2-4 391,5 8 391,-5-8 391,0 0 391</inkml:trace>
  <inkml:trace contextRef="#ctx0" brushRef="#br0">32151 12646 0,'0'0'0,"0"0"0,0 0 0,6-6 16,-6 6 16,0 0 16,0 0 16,0 0 32,9 18 32,-6-10 32,1 8 32,-2 2 32,0 1 47,5 11 47,-1 0 47,-2-1 63,2 0 63,-2 3 63,0-2 63,-2 0 63,0-7 78,3 4 78,-3-2 78,-2-6 78,0-1 94,0-3 94,2 0 94,-2-2 94,2-1 110,-2-2 110,-2-2 110,4-2 110,-2-6 125,-2 11 125,2-11 125,0 8 125,0-8 141,0 0 141,-2 4 141,2-4 141,0 0 157,0 0 157,0 0 157,0 0 157,-13-23 172,13 5 172,-2-2 172,2-8 172,-2-5 188,2-2 188,0 1 188,0 1 188,2 1 203,2 2 203,0-1 203,3 2 203,-3 4 219,3 4 219,-3 3 219,1 0 219,-1 3 219,4-1 235,2-2 235,-4 4 235,3-1 235,-1-2 250,2 6 250,-2 1 250,1-2 250,4 2 266,-6 1 266,1 4 266,1-3 266,-2 6 282,-7 2 282,17-5 282,-5 3 282,-12 2 297,0 0 297,23 4 297,-14 1 297,-9-5 313,13 10 313,-7-2 313,-1-2 313,4 10 328,-2-2 328,-5 2 328,-2 1 328,0-1 328,-2 2 344,-3 0 344,-2 0 344,-6 11 360,1-8 360,-2-3 360,-5 8 360,1-6 360,3-6 375,-1 0 375,3-1 375,-2-1 375,0-2 391,-1 0 391,5-2 391,0-3 407,2 2 407,1-4 407,1 1 407,2 0 407,5-4 422,-8 6 422,8-6 422,-7 3 422,7-3 438,0 0 438,-6 5 438,6-5 438,0 0 453,0 0 453,0 6 453,0-6 453,0 0 469,0 0 469,11 10 469,-5-4 469,3-2 485,-2 2 485,8 6 485,0-3 485,-2 3 485,3-2 500,-1 2 500,1 2 500,8 5 500,-5-2 516,-1 0 516,1 5 516,5-3 516,-4-1 532,2 2 532,0 2 532,-4-7 532,-3 1 547,-2-4 547,0 0 547,3 2 547,-1-4 563,1 2 563,-2-3 563,0 1 563,-3-4 578,-1-4 578,-10-2 578</inkml:trace>
  <inkml:trace contextRef="#ctx0" brushRef="#br0">32832 13051 0,'0'0'0,"0"0"0,2-6 15,-2 6 15,0 0 15,0 0 15,0 0 31,0 0 31,0 0 31,0 0 31,4 31 47,-1-17 47,-1 6 47,3 0 47,-3-2 62,4 13 62,1-4 62,-5 3 62,2-6 62,-2-3 78,8 7 78,-6-4 78,-2-4 78,2-3 94,3 3 94,-3-2 94,-2-1 109,0-1 109,1 2 109,-6 0 109,1 0 109,-2-1 125,-5-1 125,-1 0 125</inkml:trace>
  <inkml:trace contextRef="#ctx0" brushRef="#br0">25275 13536 0,'-2'-8'0,"2"8"0,-2-6 0,2 6 0,-6-4 15,6 4 15,0 0 15,-4-8 15,4 8 31,0 0 31,-6-3 31,6 3 31,0 0 47,0 0 47,-15-5 47,15 5 47,0 0 62,-24 3 62,24-3 62,-18 3 62,11 1 78,-3 0 78,0 0 78,-5 6 78,2 0 78,-2 0 94,4 4 94,0-1 94,0 3 109,3 0 109,0 4 109,2-5 109,2 5 109,-1-2 125,5 0 125,-2 1 125,2-3 125,2 2 140,3-2 140,1-1 140,0 0 140,4-2 156,-2-1 156,5 0 156,1-4 156,1 0 172,0-1 172,2-2 172,1 0 172,0-3 187,1-2 187,-5 3 187,-1-6 187,-13 3 203,24-2 203,-13-1 203,-3 1 203,2-3 219,-2 2 219,1-3 219,-2 0 219,-1 0 234,1-2 234,-5 0 234,2-2 234,-2 0 250,0 0 250,-2-3 250,-2-3 250,0 4 250,0 0 265,-2 2 265,2 0 265,-3 0 265,1 3 281,-3-3 281,3 2 281,-5-6 281,3 4 297,-4 0 297,4 2 297,0 3 297,1-1 312,-1-2 312,-4 4 312,2-2 312,0 2 328,3-2 328,-6 2 328,4-2 328,-1 2 344,1 2 344,0-3 344,7 5 344,-15-5 359,9 2 359,6 3 359,-12-4 359,12 4 375,-8-3 375,8 3 375,0 0 375,0 0 375,0 0 390,-18-2 390,18 2 390,0 0 390,0 0 406,0 0 406,0 0 406,-9 9 406</inkml:trace>
  <inkml:trace contextRef="#ctx0" brushRef="#br0">27087 13582 0,'0'0'0,"0"0"0,0 0 0,0 0 16,0 0 16,0 0 16,0 0 16,10 0 31,-10 0 31,0 0 31,0 0 31,0 0 47,17-7 47,-17 7 47,10-5 47,-6-1 62,2 2 62,1-2 62,-5 0 62,2 0 78,-1-2 78,1 0 78,-1 0 78,-1-2 78,0 1 94,-2-1 94,0 0 94,0 2 94,-2-2 109,0 0 109,-3 2 109,3-2 109,-3 2 125,-4 3 125,3-1 125,0 2 125,-4-2 141,0 6 141,1-2 141,-9 2 156,1 2 156,-1 0 156,6 2 156,0 0 156,4 4 172,1-2 172,1-1 172,1 2 172,0 0 187,3 1 187,2 2 187,0-2 187,2 2 203,10 4 203,-1-1 203,1 1 203,4-2 219,-3 2 219,5-2 219,2-2 219,-5 1 234,3 3 234,-4-4 234,2 4 234,-1-3 234,1-1 250,-8 0 250,-1-2 250,-1 2 266,-2-4 266,0 4 266,-4-2 266,0 0 266,0-1 281,-6 1 281,2 2 281,0-3 281,-3 0 297,-3 5 297,-2-2 297,2 0 297,1-4 312,-2-1 312,2-2 312,-1 1 312,0-3 328,10-1 328,-19 0 328,19 0 328,-26-5 344,12-1 344,5-1 344,1 2 344,-1-3 359,2 0 359,3-2 359,-3-4 359,5 1 375,0-3 375,2 0 375,-2 2 375,4-2 375,2 3 391,-1 1 391,3-4 391,3 2 391,-4 2 406,1 2 406,-2 0 406,3 3 422,-3 1 422,3 0 422,0 0 422,-1 0 422,0 2 437,-1-2 437</inkml:trace>
  <inkml:trace contextRef="#ctx0" brushRef="#br0">27423 13049 0,'0'0'0,"0"0"0,0 0 0,0 0 0,0 0 16,0 0 16,0 0 16,0 0 31,0 0 31,0 0 31,0 0 31,0 0 47,0 0 47,0 0 47,0 0 47,0 0 47,0 0 63,3-20 63,-3 20 63,0 0 63,0 0 78,0 0 78,0 0 78,0 0 78,0 0 94,0 0 94,0 0 94,0 0 94,0 0 110,0 0 110,0 0 110,0 0 110,0 0 125,0 0 125,0 0 125,2-10 125,-2 10 141,0 0 141,0 0 141,0 0 141,0 0 156,0 0 156,0 0 156,0 0 156,0 0 156,11 26 172,-11-20 172,2 2 172,-2 2 172,6 7 188,-6-1 188,3 2 188,-3 1 203,4 1 203,1-2 203,-1 11 203,-2-5 203,3-4 219,-3 0 219,2 8 219,0-3 219,-2-5 235,0 0 235,4 9 235,-2-7 235,-2-4 250,0 0 250,0-1 250,0 1 250,1-1 266,-1 1 266,2 0 266,-2-2 266,8 0 281,-8 1 281,2-1 281,-2-4 281,4 0 297,-6 0 297,2-2 297,-2-2 297,3-1 313,1 3 313,-1-2 313,-1 2 313,2-2 313,-2-1 328,-2 2 328,3-1 328,-3-8 328,4 13 344,-4-7 344,0-6 344,0 12 344,4-6 360,-4-6 360,2 8 360,-2-8 360,2 10 375,-2-10 375,2 5 375,-2-5 375,0 0 391,0 10 391,0-10 391,0 0 391,0 0 406,0 8 406</inkml:trace>
  <inkml:trace contextRef="#ctx0" brushRef="#br0">28059 13110 0,'0'0'0,"0"0"16,0 0 16,0 0 16,0 0 16,0 0 31,0 0 31,0 0 31,0 0 31,14 8 47,-14-8 47,12-2 47,-12 2 47,20-2 63,-3 0 63,1 0 63,-1-2 63,3 0 78,-3 0 78,3-2 78,0 2 78,-3 0 94,1 1 94,-5-2 94,5 1 94,-5 3 94,-2-4 109,0 3 109,-3 1 109,-8 1 109,16-4 125,-7 1 125,-9 3 125,8-2 125,-8 2 141,0 0 141,14 0 141,-14 0 141,0 0 156,10 7 156,-5-2 156,-1 1 156,1 3 172,1 6 172,1 1 172,-1 3 172,1-1 188,0 0 188,-1 11 188,3-1 188,-5-6 203,3 0 203,-2-7 203,1 5 203,-4-2 219,2 2 219,1-1 219,1-1 219,-6-2 234,5 2 234,-1-5 234,1 3 234,-3 0 250,0-2 250,2-4 250,-2-1 250,2 1 250,-1-2 266,0 0 266,-1 0 266,0 0 266,0-2 281,-2 0 281,0-6 281,4 12 281,-2-8 297,-2-4 297,3 10 297,-3-10 297,2 7 313,-2-7 313,2 5 313,-2-5 313,0 0 328,2 7 328,-2-7 328,0 0 328,0 0 344,0 0 344,0 0 344,0 0 344</inkml:trace>
  <inkml:trace contextRef="#ctx0" brushRef="#br0">28370 13390 0,'-2'-8'0,"2"8"0,0 0 0,-2-4 0,2 4 16,0 0 16,0 0 16,0 0 16,-3-8 32,3 8 32,0 0 32,0 0 32,0 0 32,0 0 47,-6-7 47,6 7 47,0 0 47,0 0 63,0 0 63,0 0 63,0 0 63,0 0 79,0 0 79,0-7 79,0 7 79,0 0 94,0 0 94,0 0 94,15-6 94,-9 4 110,4 1 110,-10 1 110,26-8 110,-11 4 125,3-2 125,-1 2 125,-1-2 125,3 4 141,-5-4 141,2 2 141,-4-2 141,1 3 157,-2 0 157,0-1 157,-3 3 157,1-1 172,-9 2 172,16-5 172,-12 3 172,-4 2 188,11-1 188,-11 1 188,9-2 188,-9 2 188,0 0 204,0 0 204,15-2 204,-15 2 219,0 0 219,0 0 219,0 0 219,12-3 235,-12 3 235,0 0 235,0 0 235,8-1 235,-8 1 250,0 0 250,0 0 250,0 0 250,0 0 266,0 0 266,0 0 266,0 0 266,0 0 282,8-6 282,-8 6 282,0 0 282,0 0 297,0 0 297</inkml:trace>
  <inkml:trace contextRef="#ctx0" brushRef="#br0">27141 13524 0,'0'0'16,"0"0"16,0 0 16,0 0 16,-2-9 31,2 9 31,0 0 31,0 0 47,0 0 47,0 0 47,6-8 47,-6 8 47,0 0 62,0 0 62,7-5 62,-7 5 62,0 0 78,0 0 78,0 0 78,0 0 78,0 0 94,0 0 94,17 14 94,-17-6 94,0 2 109,-2 4 109,-2 2 109,-2 3 109,-6 7 125,-1-3 125,5-5 125</inkml:trace>
  <inkml:trace contextRef="#ctx0" brushRef="#br0">28646 12952 0,'0'0'16,"0"0"16,0 0 16,0 0 16,0 0 32,-7-6 32,7 6 32,0 0 32,0 0 32,0 0 47,0 0 47,0 0 47,-4-6 47,4 6 63,0 0 63,0 0 63,0 0 63,0 0 79,0 0 79,0 0 79,-2-6 79,2 6 94,0 0 94,0 0 94,0 0 94,0 0 110,0-10 110,0 10 110,0 0 110,0 0 125,0-7 125,0 7 125,0 0 125,2-8 141,-2 8 141,0 0 141,2-8 141,-2 8 141,0-8 157,0 8 157,2-6 157,-2 6 172,3-6 172,-3 6 172,2-8 172,-2 8 172,2-8 188,-2 8 188,0-10 188,0 10 188,2-8 204,-2 8 204,2-10 204,-2 10 204,0-7 219,0 7 219,0-8 219,0 8 219,0-8 235,0 8 235,0 0 235,2-8 235,-2 8 250,0 0 250,0 0 250,-2-8 250,2 8 266,0 0 266,0 0 266,0 0 266,0 0 282,-13 16 282,7-10 282,-6 10 282,4-3 297,-5 15 297,-1-6 297,-2 3 297,2 1 297,-1 2 313,-1-2 313,8 3 313,-6 1 329,1-3 329,0 3 329,4 1 329,-2-1 329,1-3 344,0-3 344,4-2 344,2-4 344,-3 1 360,3-1 360,-3 0 360,3 2 360,1-4 375,-1 1 375,0-1 375,2 0 375,2 0 391,-2-3 391,2-3 391,0 0 391,-2 0 407,4 0 407,-2-2 407,2 2 407,-2-2 407,2 0 422,2 1 422,-2-1 422,3 0 438,-3 0 438,2-2 438,1 2 438,1 0 438,-1-1 454,3-1 454,-1 0 454,2 2 454,0-4 469,-1 2 469,1-4 469,2 2 485,0-2 485,-2 2 485,2-2 485,-11-2 485,22 0 500,-14 0 500,-8 0 500,23 0 500,-15-2 516,1-2 516,0 0 516,2 2 516,-3-2 532,-2 0 532,4-2 532,-6 0 532,3 0 547,1 0 547,-6-1 547,2-1 547,4 0 547,-6 0 563,2 2 563,-2-2 563,0 0 563,-2 0 579,0-1 579,2 1 579,-2-1 594,-2 2 594,0-1 594,0 0 594,0 0 594,-2 0 610,-6 2 610,6-4 610,-4 5 610,1-2 625,-1 2 625,-2-1 625,-2-4 625,-2 4 641,1-2 641,0 2 641,2 2 641,2-2 657,-1 2 657,0-1 657,2 0 657,-1 2 657,0-4 672,0 6 672,3-5 672,-5 4 688,2-2 688,9 4 688,-15-8 688,9 8 704,6 0 704,-16-6 704,9 4 704,7 2 704,-15-2 719,15 2 719,-13-2 719,13 2 735,-9-2 735,9 2 735,0 0 735,0 0 735,-17 4 750,17-4 750,-9 4 750,9-4 750,-9 6 766,9-6 766,-7 4 766,7-4 766,-6 6 782,6-6 782,-9 6 782,9-6 782,-4 7 797,4-7 797,-5 10 797,1-7 797,4-3 813,-7 7 813,7-7 813</inkml:trace>
  <inkml:trace contextRef="#ctx0" brushRef="#br0">28171 13228 0,'0'0'0,"0"0"15,0 0 15,-2-7 15,2 7 15,0 0 15,0 0 31,0 0 31,-8-8 31,8 8 46,0 0 46,0-8 46,0 8 46,-2-9 46,2 9 62,-2-9 62,2 9 62,-4-8 62,4 8 78,0-10 78,0 10 78,-2-13 78,2 13 93,0-8 93,0 8 93,-2-9 93,2 9 109,0 0 109,-5-9 109,5 9 109,0 0 125,0 0 125,0 0 125,0 0 125,0 0 140,0 0 140,0 0 140,0 0 140,0 0 156,0 0 156,7 41 156,-5-23 156,-2 1 156,0 11 171,2 4 171,0-1 171,0 1 171,-2-1 187,0-1 187,-2 1 187,0-3 187,2 2 203,-2-3 203,0 0 203,0-4 203,2-6 218,-5 1 218,5-2 218,-2-3 218,0 1 234,0 0 234,0-2 234,0-5 234,2 1 250,-3-2 250,3-8 250,-2 12 250,2-12 265,-3 10 265,3-10 265,0 0 265,0 10 281,0-10 281,0 0 281,0 0 281,0 0 296,0 0 296,0 0 296,0 0 296,0 0 312,0 0 312,0 0 312,14-28 312,-10 13 312,3-3 328,-5 2 328,2-2 328,0-2 328,2 3 343,-4-3 343,0-8 343,-2 5 343,2 1 359,-2 4 359,0-1 359,0-1 359,-2 0 375,2 3 375,-2-3 375,2 2 375,0 0 390,-2 2 390,2 1 390,0-1 390,0 0 406,0 2 406,0 2 406,2-3 406,-2 1 421,0-2 421,0 4 421,0-2 421,0 1 421,0-3 437,0 2 437,2 2 437,-2 2 437,0 0 453,0 0 453,0 10 453,0-13 453,0 5 468,0 8 468,0-16 468,0 16 468,-2-10 484,2 10 484,0-10 484,0 10 484,0 0 500,0-10 500,0 10 500,0 0 500,0 0 515,0-8 515,0 8 515,0 0 515,0 0 531,0 0 531,0 0 531,-2-10 531,2 10 546,0 0 546,0 0 546,0 0 546,0 0 562,0 0 562,-2-9 562,2 9 562,0 0 578,0 0 578,0 0 578,0 0 578,0 0 578,0 0 593,0 0 593,0 0 593,0 0 593,0 0 609,0 0 609,0 0 609,0 0 609,0 0 625,0 0 625,0 0 625,4 26 625,-2-9 640,0 1 640,0 2 640,4 7 640,-3 3 656,1 0 656,0-7 656,3-1 656,0 8 671,-3-1 671,5 1 671,-5-7 671,1-5 687,-1-2 687,-2 2 687,0 0 687,1-3 687,-1 3 703,0-2 703,0 0 703,0-5 718,-2 1 718,2-4 718,-2 2 718,2-2 734,-2-2 734,0 1 734,0-7 734,2 10 734,-2-10 750,-2 10 750,2-10 750,2 8 750,-2-8 765,0 6 765,0-6 765,0 0 765,0 0 781,4 10 781,-4-10 781,0 0 781,0 0 796,0 6 796,0-6 796,0 0 796,0 0 812,0 0 812,0 0 812,0 0 812,0 0 828,0 0 828,0 0 828,0 0 828,0 0 843,0 0 843,0 10 843,0-10 843,0 0 843</inkml:trace>
  <inkml:trace contextRef="#ctx0" brushRef="#br0">23612 15314 0,'0'0'0,"-2"-14"0,0 8 16,2 6 16,0 0 16,-3-10 16,3 10 32,0 0 32,0 0 32,0 0 32,0 0 32,0 0 47,0 0 47,7 22 47,0-3 63,-3 9 63,0 6 63,5 1 63,-9 2 79,5 1 79,-3-1 79,0-1 79,-4 2 79,0 1 94,0-3 94,2-3 94,-3 1 110,-2-5 110,3-5 110,2-7 110,-2-1 110,2 0 125,-2-4 125,4-2 125,-4-2 125,4-2 141,-2-6 141,-2 9 141,2-9 141,0 0 157,0 0 157,0 0 157,0 0 157,0 0 172,-6-31 172,-1 3 172,3-3 172,1-1 188,-1-1 188,2-1 188,-7-1 188,5-1 188,0 2 204,-1 3 204,0-3 204,-3 5 219,3-1 219,3-1 219,-2 9 219,0 0 219,2 2 235,2 5 235,0-3 235,-2 0 235,2 2 250,0 1 250,0 1 250,2 4 250,-2 0 266,0 10 266,0-16 266,0 16 266,2-10 282,-2 10 282,4-10 282,-4 10 282,0 0 297,9-5 297,-9 5 297,0 0 297,0 0 313,0 0 313,0 0 313,26 12 313,-15-1 329,2 3 329,0-2 329,1 2 329,1 2 329,-7-3 344,4 5 344,7 6 344,-6-4 360,-6-1 360,1-3 360,-1 0 360,-4 1 375,1 1 375,-2-2 375,-2 2 375,-4 0 375,2-3 391,-6 2 391,4-4 391,-4 1 391,3-4 407,-4 0 407,0-2 407,3-3 407,0 2 422,-1-4 422,7-3 422,-15 4 422,15-4 438,-18 2 438,18-2 438,0 0 438,-17-6 438,17 6 454,-11-5 454,11 5 454,-7-5 454,7 5 469,0 0 469,0 0 469,-7-5 485,7 5 485,0 0 485,0 0 485,0 0 485,0 0 500,0 0 500,0 0 500,16 19 500,-7-11 516,-3 6 516,5 0 516,0 0 516,2-1 532,1 1 532,-4 2 532,-1-4 532,2 1 547,-2-1 547,1 2 547,0 0 547,0-2 563,-1-2 563,-3 0 563,0 0 563,0-3 579,-4 1 579,2 0 579,3 0 579,-3-2 594,-4-6 594,7 12 594,0-6 594</inkml:trace>
  <inkml:trace contextRef="#ctx0" brushRef="#br0">24116 15874 0,'-7'18'0,"1"-3"16,1-1 16,-2 0 16,1 0 16,-2-1 32,-2 2 32,2-2 32,1-1 32,-5-2 47,-2 2 47,5-1 47,-4-1 47,0-2 63,4-2 63,-4 0 63,4-2 63,1-2 79,-10 0 79,1 0 79,17-2 79,-33 0 94,17-2 94,16 2 94,-26-2 94,26 2 110,-19 0 110,19 0 110,-18 0 110,18 0 110,0 0 125,-20 2 125,20-2 125,-15 4 141,15-4 141,-12 10 141,8-2 141,-2-1 157,4 3 157,-3 0 157,1 4 157,2 2 157,2-2 172,-2-4 172,4 1 172,0 3 172,0 0 188,0-4 188,3 0 188,-1-2 188,0 2 204,0-4 204,4-1 204,-8-5 204,12 10 219</inkml:trace>
  <inkml:trace contextRef="#ctx0" brushRef="#br0">25036 14607 0,'0'0'0,"0"0"16,0 0 16,0 0 16,0 0 16,-11-13 31,11 13 31,0 0 31,0 0 31,0 0 47,-36 2 47,36-2 47,0 0 47,-39 3 63,39-3 63,-30 5 63,15-4 63,15-1 78,-25 2 78,25-2 78,-20 4 78,20-4 94,0 0 94,-28 2 94,28-2 94,-17 2 94,17-2 109,0 0 109,-27 4 109,21-2 109,6-2 125,-18 2 125,18-2 125,-13 6 125,13-6 141,-7 6 141,7-6 141,0 0 141,-15 18 156,15-18 156,-6 13 156,2-3 156,1 4 172,0 0 172,3-14 172,-2 25 172,2-8 188,0-2 188,2 1 188,1 0 188,0 2 203,1-1 203,0 1 203,-2-1 203,5 3 203,-1-4 219,-1 2 219,2 2 219,5 8 219,-5-5 234,4-3 234,-7-3 234,5 1 234,-3 0 250,8 10 250,-3-1 250,0 1 250,4 0 266,-4 1 266,2 1 266,0-3 266,-1 3 281,-2-2 281,3-3 281,-4-1 281,6 2 297,-6-1 297,2 1 297,6 1 297,-3 1 313,1-1 313,1 0 313,-4 0 313,6 1 328,-5-3 328,-1-3 328,-2-2 328,-1-3 344,2 11 344,4-3 344,-4-3 344,-4-2 359,2 0 359,-3-2 359,2 9 359,0-5 359,0-2 375,-3-2 375,-1-1 375,0 1 375,3-1 391,0 1 391,-1-2 391,-2 2 391,1 0 406,-1-1 406,3-1 406,-5-4 406,3 4 422,1-4 422,-4 0 422,2-2 422,-2-3 438,0 3 438,1 0 438,4 4 438,-3-3 453,0-1 453,1-2 453,-1 0 453,0 0 469,-2 0 469,1 0 469,4-2 469,-3 2 469,0 0 484,-4-8 484,7 10 484,-1-5 484,-1 1 500,-5-6 500,11 8 500,-5-4 500,-6-4 516,14 4 516,-14-4 516,17 4 516,-17-4 531,22-4 531,-5 0 531,1 0 531,10-7 547,3-4 547,-4 2 547,1-11 547,1 1 563,-4-3 563</inkml:trace>
  <inkml:trace contextRef="#ctx0" brushRef="#br0">25796 14704 0,'-7'-8'0,"7"8"0,0 0 16,0 0 16,0 0 16,-4-8 16,4 8 16,0 0 32,0 0 32,0 0 32,0 0 47,0 0 47,0 0 47,0 0 47,0 0 47,-7-6 63,7 6 63,0 0 63,0 0 63,0 0 78,0 0 78,0 0 78,0 0 78,0 0 94,0 0 94,0 0 94,0 0 94,0 0 110,0 0 110,0 0 110,-4-6 110,4 6 125,0 0 125,0 0 125,0 0 125,0 0 125,0 0 141,0 0 141,0 0 141,0 0 141,0 0 157,0 0 157,0 0 157,0 0 172,0 0 172,0 0 172,0 0 172,0 0 172,0 0 188,0 0 188,0 0 188,9 40 188,-5-25 203,0 3 203,1 0 203,0 0 203,1 0 219,-2 1 219,3-1 219,-5 0 219,5-3 235,-1 3 235,-1-2 235,-1-2 235,0-2 235,0 0 250,2-2 250,-4-5 250,0 3 266,-2-8 266,6 12 266,-4-6 266,-2-6 282,2 6 282,-2-6 282,0 0 282,3 10 297,-3-10 297,0 0 297,2 8 297,-2-8 313,0 0 313,0 0 313,0 0 313,0 0 313,0 0 328,0 0 328,2 8 328,-2-8 328,0 0 344</inkml:trace>
  <inkml:trace contextRef="#ctx0" brushRef="#br0">27075 14335 0,'0'0'0,"0"0"0,0 0 15,0 0 15,0 0 15,0 0 15,0 0 31,4-6 31,-4 6 31,0 0 31,0 0 46,0 0 46,0 0 46,0 0 46,0 0 62,0 0 62,0 0 62,0 0 62,0 0 78,0 0 78,0 0 78,5-8 78,-5 8 93,0 0 93,0 0 93,0 0 93,0 0 93,0 0 109,0 0 109,0 0 109,0 0 125,7-8 125,-7 8 125,0 0 125,0 0 125,0 0 140,4-8 140,-4 8 140,0 0 140,4-5 156,-4 5 156,0 0 156,7-8 156,-7 8 171,4-8 171,-4 8 171,0 0 171,2-8 187,-2 8 187,0 0 187,0 0 187,0 0 203,0 0 203,0 0 203,0 0 203,0 0 218,0 0 218,-17 27 218,9-9 218,-2 14 234,0 2 234,3 1 234,0 0 234,3-1 234,-1 1 250,8-1 250,-3-3 250,4-1 265,1-6 265,-3-5 265,5 1 265,-1-4 281,2 0 281,0-3 281,2 1 281,3-1 281,-3-4 296,4-1 296,2 0 296,-3-4 296,0 0 312,-2-2 312,-11-2 312,19 0 312,-19 0 328,20-6 328,-11 2 328,0 0 328,-9 4 343,9-12 343,-5 6 343,-2-2 343,-2-2 359,0 10 359,-4-15 359,-2 7 359,-4-4 375,-3 2 375,1 0 375,-4 0 375,3 3 390,-3 0 390,-1 1 390,1 3 390,4-1 406,0 2 406,12 2 406,-19-4 406,19 4 421,-14-2 421,14 2 421,0 0 421,0 0 421,-17 2 437,17-2 437,0 0 437,0 0 437,0 0 453,-9 6 453,9-6 453,0 0 453,0 0 468</inkml:trace>
  <inkml:trace contextRef="#ctx0" brushRef="#br0">27594 14218 0,'0'0'0,"0"0"0,0 0 0,0 0 16,0 0 16,0 0 16,0 0 16,0 0 31,0 0 31,21 38 31,-15-20 31,4 11 47,0 5 47,1-1 47,-1 5 47,2 1 63,5 19 63,-4-11 63,-4-5 63,13 17 63,-5 0 78,1 0 78,3 2 78,-1 0 78,2 1 94,0-2 94,2 4 94,0-5 94,-2 2 110,-5-18 110,-1-3 110,-1-3 110,1-3 125,1-3 125,-3 1 125,-2-2 125,2-7 141,-1-1 141,-3-4 141,-2-3 141,2-1 156,-3-1 156,-1-4 156,1 1 156,-2-2 172,-1-2 172,2 0 172,-2 0 172,-4-6 172,8 5 188,-8-5 188,0 0 188</inkml:trace>
  <inkml:trace contextRef="#ctx0" brushRef="#br0">28674 14187 0,'0'-8'16,"0"8"16,0 0 16,0 0 16,0-14 16,0 14 31,0 0 31,-2-12 31,2 12 47,-4-10 47,4 10 47,-4-11 47,-4 3 47,8 8 62,-6-14 62,2 7 62,4 7 62,-9-13 78,3 8 78,6 5 78,-12-7 78,12 7 94,-12-5 94,12 5 94,0 0 94,0 0 109,-29 10 109,21-3 109,-4 6 109,6 0 125,-5 1 125,5-1 125,0 2 125,2 0 125,2-1 141,0-4 141,2 2 141,2-3 156,-2 0 156,2-1 156,2-3 156,2 1 172,-6-6 172,8 10 172,-1-6 172,-7-4 172,15 4 187,-15-4 187,0 0 187,22-4 187,-22 4 203,15-8 203,-6 2 203,4-4 203,-4 1 219,-3-1 219,3 0 219,-5 2 219,0 2 234,-4 6 234,12-16 234,-8 12 234,-4 4 250,9-10 250,-9 10 250,4-10 250,-4 10 266,0 0 266,0 0 266,0 0 266,0 0 281,0 0 281,0 0 281,0 0 281,22 20 297,-18-10 297,1 4 297,2 4 297,-5-1 312,2-1 312,1 2 312,-1 0 312,2-2 312,-2 1 328,2-1 328,-2 0 328,-2 0 328,4-1 344,-1-1 344,1-2 344,-4 0 344,1-3 359,1 1 359,-1 0 359,-1-2 359,-2-8 375,0 16 375,0-16 375</inkml:trace>
  <inkml:trace contextRef="#ctx0" brushRef="#br0">25940 15580 0,'0'-10'0,"0"10"0,0 0 0,0 0 16,0 0 16,0 0 16,-15 39 16,9-11 31,-1 3 31,5-1 31,-1-4 31,3 3 31,3 1 47,-1-6 47,3-5 47,3-3 47,-1 0 62,3 0 62,0-2 62,5 0 62,-2-3 78,2-3 78,3-2 78,1 0 78,-5-4 94,7-2 94,-5-2 94,-1-2 94,3-2 109,-5-4 109,0 0 109,-2-3 109,-5 1 125,4-4 125,-6-2 125,-2 0 125,-4 1 141,0-3 141,-5 2 141,2 0 141,-1 1 156,-7 1 156,2-2 156,0 4 156,0 2 172,0 1 172,-2 1 172,2 2 172,2 0 172,3 2 187,-3 2 187,9 4 187,-11-8 187,11 8 203,-9-3 203,9 3 203,0 0 203,0 0 219,0 0 219,0 0 219,-11-5 219,11 5 234,0 0 234,0 0 234</inkml:trace>
  <inkml:trace contextRef="#ctx0" brushRef="#br0">26881 15363 0,'0'0'0,"-5"19"15,5-19 15,0 0 15,0 0 15,0 0 15,0 0 31,0 0 31,0 0 31,0 0 31,44-11 46,-26 5 46,3-2 46,-1-2 46,8-2 62,1 1 62,-5-1 62,-7 2 62,1 4 78,-1-2 78,-1 0 78,-3 4 78,-2 2 78,-11 2 93,17-6 93</inkml:trace>
  <inkml:trace contextRef="#ctx0" brushRef="#br0">27402 15156 0,'0'0'0,"0"0"16,4-8 16,-4 8 16,0 0 31,0 0 31,0-10 31,0 10 31,0 0 47,0 0 47,0 0 47,2-12 47,-2 12 47,0 0 62,0 0 62,-4-11 62,4 11 62,0 0 78,-4-13 78,4 13 78,-8-12 78,6 7 94,2 5 94,-8-10 94,8 10 94,-9-6 109,9 6 109,-6-6 109,6 6 109,0 0 109,-12-8 125,12 8 125,0 0 125,0 0 125,-17 0 141,17 0 141,0 0 141,0 0 156,0 0 156,0 0 156,-22 8 156,22-8 156,0 0 172,-8 10 172,8-10 172,-4 7 172,4-7 187,0 0 187,-6 9 187,6-9 187,0 0 203,0 0 203,-2 9 203,2-9 203,0 0 219,0 0 219,0 0 219,2 12 219,-2-12 234,0 0 234,10 10 234,-10-10 234,10 8 250,-1-2 250,2-2 250,2 4 250,1 0 266,1 2 266,1 1 266,-2 1 266,-1 0 281,11 8 281,-6-8 281,-3 6 281,-3-7 297,-2 3 297,-1-2 297,-2 0 297,4-1 312,-3 2 312,-3-2 312,-3-1 312,0 0 312,-2 0 328,0-10 328,0 26 328,0-15 328,-7 5 344,1-2 344,2-2 344,-2 4 344,-4-7 359,2 1 359,1-4 359,1 2 359,-2-4 375,8-4 375,-12 8 375,5-4 375,7-4 375,0 0 391,0 0 391,-26-8 391,26 8 406,-13-12 406,6 4 406,-2-5 406,5-4 422,-4-2 422,2 3 422,4 1 422,2-2 422,-2 0 437,2 1 437,0 0 437,2 2 437,0 2 453,-2 1 453,4 3 453,-4 8 453,4-16 469,0 8 469,-2 1 469,-2 7 469,4-15 484,-4 15 484,3-11 484,-3 11 484,4-9 500,-4 9 500,0 0 500,9-9 500,-9 9 516,0 0 516,2-6 516,-2 6 516,0 0 531,0 0 531,0 0 531,7-8 531,-7 8 547,0 0 547,0 0 547,0 0 547,8-8 562,-8 8 562,0 0 562,0 0 562,0 0 562,0 0 578,0 0 578,0 0 578,0 0 578,0 0 594,11-4 594,-11 4 594,0 0 594,0 0 609,0 0 609,0 0 609,0 0 609,0 0 625</inkml:trace>
  <inkml:trace contextRef="#ctx0" brushRef="#br0">28639 14870 0,'0'0'0,"-4"-4"16,4 4 16,0 0 16,0 0 16,0 0 32,-4-6 32,4 6 32,0 0 32,0 0 47,0 0 47,0 0 47,0 0 47,2-10 63,-2 10 63,6-6 63,-6 6 63,13-8 63,-3 4 78,-4-2 78,5 2 78,-5-2 78,6 3 94,-4-4 94,6 0 94,-2 1 94,-1 0 110,-5 0 110,6 2 110,-8 0 110,5-2 125</inkml:trace>
  <inkml:trace contextRef="#ctx0" brushRef="#br0">29018 14562 0,'0'0'15,"0"0"15,0 0 15,0 0 15,0 0 31,0 0 31,0 0 31,0 0 31,0 0 31,0 0 47,2-6 47,-2 6 47,0 0 47,0 0 62,0 0 62,0 0 62,0 0 62,0 26 78,0-17 78,0 1 78,-2 6 78,2 0 94,0 0 94,-2-1 94,2 1 94,-2 2 109,2-2 109,0-1 109,-2 2 109,4-2 125,-2-1 125,0-2 125,0-3 125,2 1 140,-2-2 140,2 0 140</inkml:trace>
  <inkml:trace contextRef="#ctx0" brushRef="#br0">29194 14408 0,'0'0'16,"0"0"16,0 0 16,0 0 16,0 0 31,0 0 31,0 0 31,0 0 31,-2 39 47,-3-19 47,3-2 47,0 11 47,-3 1 63,1 0 63,-3-3 63,5-1 63,0-6 78,2-1 78,0 1 78,2 0 78,0-5 94,0 5 94,5-4 94,0-2 94,-1 0 94,14 12 110,-13-16 110,1-3 110,7 3 125,-5-4 125,0 0 125,3 0 125,-6-2 141,4-1 141,-5 2 141,6-3 141,-12-2 156,15 1 156,-15-1 156,10 2 156,-10-2 172,0 0 172,0 0 172,14-5 172,-14 5 188,0 0 188,2-6 188,-2 6 188,0 0 203,-4-12 203,4 12 203,-6-12 203,0 6 203,4-2 219,2 8 219,-13-11 219,9 4 219,-2 2 235,-1-1 235,2 0 235,5 6 250,-10-12 250,3 8 250,7 4 250,-11-8 250,4 4 266,7 4 266,-6-8 266,6 8 266,-6-6 281,6 6 281,0 0 281,-8-6 281,8 6 297,0 0 297,0 0 297,-8-5 297,8 5 313,0 0 313,0 0 313,0 0 313,0 0 313,0 0 328,0 0 328</inkml:trace>
  <inkml:trace contextRef="#ctx0" brushRef="#br0">27314 15404 0,'-16'5'0,"4"0"0,3-3 0,-5 0 16,14-2 16,-19 4 16,19-4 16,-18-2 32,18 2 32,-12-2 32,12 2 47,-12-8 47,12 8 47,-8-8 47,3 2 47,5 6 63,-4-14 63,4 6 63,0 8 63,4-15 78,-2 7 78,-2 8 78,7-16 78,3 5 94,0-1 94,1 4 94,-3-2 94,-1 4 110,0 0 110,-7 6 110,15-4 110,-15 4 110,0 0 125,15-4 125,-15 4 125,0 0 141,0 0 141,0 0 141,11 12 141,-11-12 157,-6 14 157,-1 0 157,-6-1 157,0 1 157,2 2 172,-7-2 172,-4 6 172,1-5 188,5-1 188,1-2 188,1-2 188,4 0 188,-2-3 203,6-2 203,-3-2 203,9-3 203,0 0 219,0 0 219,0 0 219,0 0 219,0 0 235,0 0 235,9-29 235,3 19 235,2-6 250,11-2 250,-5 3 250,-1 1 250,5-6 266,-4 8 266,-3 1 266,-3 3 266,-4 0 266,1 6 282,-11 2 282,16-4 282,-16 4 297,0 0 297,0 0 297,11 12 297,-11-5 297,-7 7 313,-1 0 313,-2 0 313,-5 2 313,-5 7 328,-6-1 328,-3 2 328,4-3 328,-4 1 344,-3-4 344,5-4 344,-4-1 344,9-5 360,4-6 360,3 0 360,5-4 360,10 2 375,-18-11 375,16 2 375,0 0 375,2-7 391,4-4 391,2-10 391,8 3 391,-1-3 407,5 3 407,1-1 407,1 3 407,2 1 422,1 4 422,-5 4 422,0 4 422,-3 3 438,-1-1 438,-2 8 438,-1-2 438,-1 2 438,-10 2 453,0 0 453,19 6 453,-19-6 453,6 8 469,-4-3 469,-2 5 469,0-10 469,-8 26 485,1-10 485,-3 0 485,-6 8 485,1-5 500,-1-3 500,1-2 500,-1-3 500,4-1 516,0-2 516,2-1 516,1-6 516,9-1 532,-14 0 532,14 0 532,0 0 532,-12-10 547,12 10 547,0-16 547,0 6 547,4-5 563,2 1 563,-1-4 563,6 3 563,-2-1 563,1 2 578,2 4 578,0-2 578,-1 4 578,1 3 594,-2 0 594,0 3 594,-10 2 594,0 0 610,23 7 610,-17-2 610,2 1 610,-4 0 625,0 4 625,1-2 625,-3 8 625,-2 0 641,-2-3 641,-1-1 641,-1 4 641,-4-2 657,0-1 657,-2 1 657,-1-1 657,2-4 672,0-1 672,1-4 672,1-2 672,7-2 688,0 0 688,-18 0 688,18 0 688,-6-10 688,6 10 703,-2-16 703,6-1 703,0-1 719,7-10 719,1 7 719,5-3 719,-2 4 719,-2 4 735,3 4 735,1 2 735,-1-1 735,1 1 750,1 2 750,2 4 750,-3 2 750,-2 4 766,-15-2 766,20 4 766,-13 2 766,-1-2 782,-4 6 782,1-2 782,-6 7 782,1 3 797,-4 0 797,-4-2 797,2 0 797,-10 7 813,1-3 813,1-4 813,1-3 813,2-3 828,2 2 828,0-6 828,0 0 828,2-4 828,9-2 844,-14 0 844,14 0 844,0 0 844,-8-14 860,10-2 860,0 0 860,4-1 875,4-1 875,5-7 875,-1 5 875,-1 4 875,-2 0 891,2 4 891,1 1 891,-2 1 891,1 2 907,-1 4 907,-4-1 907,-8 5 907,18-1 922,-18 1 922,0 0 922,17 8 922,-17-8 938,6 11 938,-4-2 938,-2-1 938,0-8 938,-2 15 953,-4-5 953,0 4 953,-3-1 969,0 0 969,-4-4 969,2-1 969,2 0 985,0-4 985,3 0 985,6-4 985,-14 4 985,14-4 1000,0 0 1000,0 0 1000,-10-12 1000,10 12 1016,0 0 1016,4-16 1016,2 2 1016,4 3 1032,-4 1 1032,7 0 1032,-2-2 1032,0 6 1047,0 0 1047,0 4 1047,-11 2 1047,19-2 1063,-19 2 1063,31 2 1063,-15 4 1063,-6 0 1078,2 0 1078,-6 0 1078,1-2 1078,-3 4 1094,-2-2 1094,0 4 1094,-2-10 1094,-6 15 1094,-3 1 1110,3-2 1110,-8-2 1110,2 0 1110,-4 1 1125,-1-3 1125,1 2 1125,1-6 1141,1 0 1141,2-4 1141,0 0 1141,12-2 1141,-17-2 1157,17 2 1157,-14-4 1157,14 4 1172,-6-14 1172,2 6 1172,4 0 1172,2-1 1172,0 1 1188,4-8 1188,4 2 1188,-2 0 1188,1 1 1203,2-2 1203,-2 8 1203,-1-1 1203,4 2 1219,-1 4 1219,-11 2 1219,14-2 1219,-14 2 1235,0 0 1235,23 2 1235,-17 4 1235,-6-6 1250,7 12 1250,-7-7 1250,2 5 1250,-2-10 1250,-4 24 1266,-1-10 1266,-1-2 1266,-1-2 1266,-3 4 1282,-2-5 1282,-1 3 1282,2-6 1282,0 2 1297,1-6 1297,0 2 1297,10-4 1297,-15 0 1313,15 0 1313,0 0 1313,-24-6 1313,18 0 1328,1-2 1328,-1 2 1328,-1-9 1328,2-2 1344,1 2 1344,2-1 1344,0 0 1344,0-2 1360,6 3 1360,0-1 1360,-2 0 1360,3 4 1360,4-1 1375,-5 3 1375,5 0 1375,-5 2 1391,2 0 1391,4 2 1391,-2-2 1391,-1 6 1391,-7 2 1407,16-8 1407,-16 8 1407,14 0 1407,-14 0 1422,0 0 1422,0 0 1422,18 12 1438,-13-4 1438,-3-2 1438,0 2 1438,0 8 1438,-2-3 1453,0-1 1453,-2-2 1453,2-2 1453,-2 0 1469,0 2 1469,0-2 1469,2-8 1469,-3 11 1485,3-11 1485,0 0 1485,0 12 1485,0-12 1500,0 0 1500,0 0 1500,0 0 1500</inkml:trace>
  <inkml:trace contextRef="#ctx0" brushRef="#br0">27707 15080 0,'0'0'0,"0"0"0,0 0 16,6-7 16,-6 7 16,0 0 16,0 0 31,0 0 31,0 0 31,0 0 31,0 0 47,0 0 47,0 0 47,-4-14 47,4 14 47,0 0 62,0 0 62,0 0 62,0 0 62,0 0 78,-2-10 78,2 10 78,0 0 78,0 0 94,-6-6 94,6 6 94,0 0 94,0 0 109,0 0 109,0 0 109,0 0 109,-4-8 125,4 8 125,0 0 125,0 0 125,0 0 141,0 0 141,0 0 141,0 0 141,0 0 156,0 0 156,16 28 156,-5-14 156,-5 2 172,3-2 172,-4 3 172,1 3 172,5 8 187,0-5 187,-7-9 187,5 6 187,-3-5 203,4 3 203,-4-2 203,5 0 203,-7-3 203,5 2 219,-2-2 219,-1-1 219,-2 0 219,3-4 234,-7-1 234,5 1 234,-3-1 234,-2-7 250,6 11 250,-3-5 250,-3-6 250,0 0 266,4 10 266,-4-10 266,0 0 266,0 0 281,0 0 281,0 0 281,0 0 281,0 0 297,0 0 297,0 0 297,0 0 297,0 0 312,-9-27 312,5 19 312,-3-4 312,-2-4 312,1 2 328,3-1 328,-4-3 328,3 2 328,-3 0 344,3 0 344,-4 0 344,2 1 359,1-1 359,3 4 359,-2 0 359,-1-2 359,2 6 375,3-1 375,-2 1 375,0 0 375,4 8 391,-5-14 391,3 6 391,2 8 391,-9-11 406,7 6 406,2 5 406,-4-9 406,4 9 422,-5-10 422,5 10 422,-6-8 422,6 8 437,-2-6 437,2 6 437,0 0 437,0 0 453,-4-10 453,4 10 453,0 0 453,0 0 469,0 0 469,-3-8 469,3 8 469,0 0 469,0 0 484,0 0 484,0 0 484,0 0 484,0 0 500,0 0 500,0 0 500,0 0 500,0 0 516,0 0 516,0 0 516,9 28 516,-3-12 531,-1-4 531,-1-1 531,5 3 531,-2 2 547,-3-2 547,2 1 547,1 5 547,0-6 562,1 4 562,-3-5 562,3 5 562,2-4 578,-4 0 578,0 2 578,3-3 578,0 1 578,-2-2 594,-3-4 594,0 2 594,0-4 594,1 0 609,-5-6 609,5 11 609,-3-6 625,-2-5 625,4 7 625,-4-7 625,4 8 625,-4-8 641,0 0 641,3 8 641,-3-8 641,0 0 656,0 0 656,2 8 656,-2-8 656,0 0 672,0 0 672,0 0 672,0 0 672,2 8 687,-2-8 687,0 0 687,0 0 687,0 0 703,0 0 703,0 0 703,0 0 703,-7 10 719,7-10 719</inkml:trace>
  <inkml:trace contextRef="#ctx0" brushRef="#br0">29147 14686 0,'0'0'0,"0"0"0,0 0 0,0 0 16,-25 6 16,11 2 16,-3 2 16,-3 0 31,-6 6 31,-5-5 31,7-2 47,4 0 47,3-1 47,2 0 47,-1-2 47,3-2 63,2 0 63,2-3 63,9-1 63,-15 5 78,15-5 78,0 0 78,0 0 78,-20-6 94,20 6 94,0-8 94,0 8 94,7-14 109,-3 6 109,2 0 109,6-3 109,-2-1 125,4 2 125,-1-2 125,3 4 125,-2 0 141,4 2 141,-1 2 141,1-2 141,-1 4 156,1 2 156,-3 0 156,-15 0 156,24 6 156,-15-2 172,-2 2 172,-3-2 172,1 4 172,-3 0 188,-2 2 188,0 0 188,-4 7 188,-3-1 203,-4 2 203,-6 8 203,-6-3 203,1 1 219,1-2 219,3-9 219,0-1 219,3-2 234,5 0 234,-2-6 234,4 2 234,-1-4 250,9-2 250,0 0 250,-20-2 250,20 2 266,-6-10 266,4 2 266,-1-2 266,6-4 266,-1-3 281,2-3 281,2 2 281,3 1 297,0-1 297,2 2 297,-1 0 297,4 1 297,-5 0 313,2 5 313,0 3 313,-5 1 328,5 0 328,-2 2 328,-9 4 328,15 0 344,-15 0 344,0 0 344,18 8 344,-16 0 344,-2-1 359,0 3 359,-2 6 359,-4 0 359,-2 0 375,0 1 375,-7 7 375,-3 0 375,-2 0 391,-3-3 391,-2-3 391,1-2 391,4-4 406,3-7 406,1 3 406,3-6 406,0 1 406,13-3 422,-19-5 422,10 2 422,2-4 422,-4-4 438,5-5 438,2 0 438,-2-4 453,10-7 453,-2-5 453,6 2 453,3 3 453,-5 4 469,8-5 469,-1 4 469,2 4 469,0 2 484,1 5 484,1 3 484,1-2 484,13 2 500,-7 3 500,-3 2 500,-1 3 500,0 2 516,-3 2 516,1 4 516,-3 0 516,-3 0 531,-2 2 531,-3 0 531,0 2 531,-3 0 547,0 3 547,-1 3 547,-3 0 547,-3 0 563,-1-1 563,-3 2 563,-4-2 563,3-1 578,-6 0 578,-1-2 578,-1 0 578,2-3 594,-2 1 594,5-6 594,0 0 594,0-2 594,11-2 609,-17-2 609,17 2 609,-16-6 609,10 2 625,6 4 625,-9-12 625,5 5 625,2-1 641,2 8 641,0-16 641,0 8 641,4 0 656,-2 0 656,2 1 656,3-2 656,-3 3 672,2-1 672,4 1 672,-4-1 672,3 4 672,0-1 688,-9 4 688,17-4 688,-17 4 703,16 0 703,-16 0 703,15 8 703,-9-5 719,4 4 719,-6-1 719,-4-6 719,17 15 719</inkml:trace>
  <inkml:trace contextRef="#ctx0" brushRef="#br0">29737 14639 0,'0'0'0,"0"0"16,-11 4 16,11-4 16,0 0 16,-7 6 31,7-6 31,-8 5 31,8-5 31,-10 5 47,10-5 47,-10 5 47,10-5 47,-11 5 62,11-5 62,-11 5 62,11-5 62,-9 2 78,9-2 78,0 0 78,-13 4 78,13-4 94,0 0 94,-11 4 94,11-4 94,0 0 94,0 0 109,0 0 109,-11 2 109,11-2 125,0 0 125,0 0 125,0 0 125,0 0 125,0 0 141,0 0 141,0 0 141,0 0 141,0 0 156,0 0 156,0 0 156,0 0 172,20-22 172,-13 17 172,1 0 172,1 0 172,6-1 187,-2-2 187,-1 2 187,0 2 187,-3 0 203,0 0 203,0 0 203,-9 4 203,15-6 219,-6 3 219,-9 3 219,13-5 219,-13 5 234,8-2 234,-8 2 234,0 0 234,10-3 250,-10 3 250,0 0 250,0 0 250,0 0 250,10-5 266,-10 5 266,0 0 266,0 0 266,0 0 281,0 0 281,0 0 281,0 0 281,0 0 297,0 0 297</inkml:trace>
  <inkml:trace contextRef="#ctx0" brushRef="#br0">29857 14463 0,'-2'-8'0,"2"8"0,0 0 15,0-10 15,0 10 15,0 0 15,0 0 15,-2-9 31,2 9 31,0 0 31,0 0 31,4-10 47,-4 10 47,0 0 47,14-8 47,-8 6 62,-6 2 62,18-2 62,-18 2 62,19 0 78,-19 0 78,20 2 78,-2 4 78,-1-1 94,-6 2 94,4 1 94,-2 4 94,-1-1 94,-2 1 109,-3 2 109,2 0 109,-2 1 125,-5 1 125,0 4 125,-2-2 125,0 2 125,-2-1 140,-3-3 140,-1 2 140,1-1 140,1-3 156,-1 4 156,1-8 156,0 0 156,2 0 172,0-5 172,2-5 172,-5 12 172,5-12 187,-3 8 187,3-8 187,0 0 187,0 0 203,0 0 203,0 0 203,0 0 203,16 2 219,-16-2 219,0 0 219,24-7 219,-24 7 234,17-7 234,-1-1 234,-3 5 234,-2-5 250,0 6 250,-2-2 250,0-2 250,-9 6 250,15-6 265,-9 2 265,-6 4 265,16-6 281,-10 2 281,-6 4 281,11-2 281,-11 2 281,12-6 297,-12 6 297,0 0 297,0 0 297,10-4 312,-10 4 312,0 0 312,0 0 312</inkml:trace>
  <inkml:trace contextRef="#ctx0" brushRef="#br0">30083 13822 0,'0'0'0,"-8"-8"0,8 8 0,0 0 0,-6-10 15,6 10 15,0 0 15,0 0 31,-6-8 31,6 8 31,0 0 31,0 0 31,-4-7 47,4 7 47,0 0 47,0 0 47,-2-10 62,2 10 62,0 0 62,0 0 78,0 0 78,-4-8 78,4 8 78,0 0 78,0 0 93,0 0 93,0 0 93,0 0 93,-5-10 109,5 10 109,0 0 109,0 0 109,7-12 125,-7 12 125,6-10 125,0 5 125,-6 5 140,10-15 140,-4 10 140,1-2 140,-7 7 140,12-11 156,-4 3 156,0 2 156,-8 6 156,15-12 172,-8 6 172,2 2 172,-1-2 187,-8 6 187,18-10 187,-9 7 187,-9 3 187,16-9 203,-16 9 203,12-3 203,-12 3 203,18-2 218,-18 2 218,0 0 218,23 5 218,-23-5 234,16 10 234,-1-2 234,-3 4 234,-2 0 250,3 0 250,-1 6 250,7 7 250,1 1 265,-2 0 265,-1 3 265,-1 1 265,-4 1 265,4-1 281,-1-5 281,-3 7 281,2-2 297,-1-2 297,1-1 297,-4 1 297,2 1 312,3-3 312,-5 1 312,4 1 312,-3-2 328,2 2 328,0-3 328,-4-1 328,7 5 343,-6-1 343,2 0 343,-2-1 343,1 3 343,1-2 359,-4-1 359,5 1 359,-6 1 359,2 1 375,-5-1 375,6 3 375,0-2 375,-2 1 390,-1 7 390,-3-1 390,2 1 390,4-1 406,-2 4 406,-1-1 406,-1-1 406,3 3 406,2-4 422,1 2 422,-4-2 422,1 0 437,-1 1 437,4-3 437,-4-1 437,1 1 453,0-1 453,2-3 453,-3 1 453,4-3 453,-2-3 468,1 1 468,-5-6 468,2-5 468,-2 1 484,-2-2 484,3 0 484,2-2 484,-5-1 500,1-3 500,1 0 500,-4 0 500,0-2 515,2-2 515,-1 2 515,2 0 515,-5-8 531,4 10 531,-2-5 531,-2-5 531,2 8 547,-2-8 547,0 0 547,0 8 547,0-8 562,0 0 562,0 0 562,-8 10 562,8-10 578,-14 6 578,3-4 578,-6 2 578,-3 0 593,0-2 593,-12 4 593,-5-2 593,2 2 593,-1-2 609,-1-3 609,0 6 609,2-4 609,2-1 625,4 1 625,5-3 625,2 2 625,5-1 640,-3-1 640,0 0 640,1 2 640,1-4 656,1 2 656,17 0 656,-27-3 656,19 0 672,8 3 672,-18-2 672,18 2 672,-11-5 687,11 5 687,0 0 687,-13-8 687,8 1 703,5 7 703,-12-7 703</inkml:trace>
  <inkml:trace contextRef="#ctx0" brushRef="#br0">25601 16266 0,'0'0'15,"0"0"15,0 0 15,-15-2 15,15 2 15,0 0 31,0 0 31,0 0 31,0 0 31,0 0 47,0 0 47,-22 0 47,22 0 47,0 0 62,0 0 62,0 0 62,0 0 62,0 0 78,0 0 78,-17 0 78,17 0 78,0 0 93,0 0 93,0 0 93,0 0 93,0 0 109,0 0 109,-20 0 109,20 0 109,0 0 125,0 0 125,0 0 125,0 0 125,0 0 125,0 0 140,-20 0 140,20 0 140,0 0 156,0 0 156,0 0 156,-15 5 156,15-5 172,0 0 172</inkml:trace>
  <inkml:trace contextRef="#ctx0" brushRef="#br0">24854 15791 0,'0'0'0,"0"0"16,0 0 16,0 0 16,0 0 31,0 0 31,0 0 31,0 0 31,0 0 47,0 0 47</inkml:trace>
  <inkml:trace contextRef="#ctx0" brushRef="#br0">25154 16052 0,'-4'7'15,"4"-7"15,0 0 15,0 0 15,0 0 31,0 0 31,0 0 31,0 0 31,0 0 47,0 0 47,0 0 47,0 0 47,0 0 47,0 0 62,0 0 62,0 0 62,0 10 62,0-10 78,0 0 78,0 0 78,0 0 94,0 0 94,0 0 94,6 10 94,-6-10 94,0 0 109,0 0 109,7 8 109,-7-8 109,6 8 125,-6-8 125,0 0 125,10 7 125,-10-7 140,6 9 140,-6-9 140,9 8 140,-9-8 156,8 10 156,-1-5 156,-7-5 156,5 8 172,-5-8 172,6 8 172,-6-8 172,8 14 187,-5-9 187,-3-5 187,9 15 187,-5-10 203,-2 3 203,3 0 203,-5-8 203,8 16 219,-4-8 219,-2-2 219,6 2 219,-2 0 219,-2 0 234,3-1 234,-7-7 234,11 14 250,-4-6 250,-3 0 250,0 0 250,0 0 250,-4-8 265,12 14 265,-6-6 265,-3-3 265,1 3 281,6 8 281,-5-6 281,2 0 281,-3-2 297,0 0 297,1-1 297,-1 1 297,2 0 312,0 0 312,-2 0 312,0 2 312,0-2 328,0-1 328,3 1 328,-7-8 328,9 14 328,-4-6 344,1 2 344,-2-4 344,0 2 359,1 0 359,-5-8 359,9 13 359,-3-5 359,-3 1 375,1-1 375,-4-8 375,8 13 375,-2-5 390,-4 0 390,-2-8 390,6 16 390,-4-11 406,0 4 406,2-1 406,-4-8 406,5 15 422,-1-7 422,-1 0 422,-3-8 422,6 14 437,-3-4 437,-1-2 437,2-3 437,0 3 453,-2 1 453,3-4 453,-3 5 453,1-2 469,1 0 469,-2 0 469,2 0 469,-2-3 484,-2-5 484,5 16 484,-3-10 484,2 2 500,-2 0 500,-2-8 500,8 14 500,-8-6 500,0-8 515,6 13 515,-4-6 515,-2-7 515,6 11 531,-6-11 531,3 12 531,1-4 531,-4-8 547,4 14 547,-2-9 547,-2-5 547,5 12 562,0-6 562,-5-6 562,4 10 562,-4-10 578,4 10 578,-4-10 578,4 8 578,-4-8 594,5 8 594,-5-8 594,4 8 594,-4-8 594,7 6 609,-7-6 609,4 8 609,-4-8 625,0 0 625,13 8 625,-13-8 625,14 3 640,-14-3 640,15 6 640,-15-6 640,18 4 640,-18-4 656,19 2 656,-19-2 656,18 4 656,-18-4 672,18 2 672,-18-2 672,14 2 672,-14-2 687,13 0 687,-13 0 687,0 0 687,16 2 703,-16-2 703,0 0 703,15 2 703,-15-2 719,0 0 719,20 2 719,-20-2 719,0 0 734,0 0 734,0 0 734,26-2 734,-26 2 750,0 0 750,13-2 750,-13 2 750,14-2 750,-14 2 765,0 0 765,15-5 765,-15 5 781,0 0 781,11-5 781,-11 5 781,0 0 781,0 0 797,0 0 797,0 0 797,13-7 797</inkml:trace>
  <inkml:trace contextRef="#ctx0" brushRef="#br0">26243 16555 0,'0'0'0,"0"0"16,0 0 16,0 0 16,0 0 16,0 0 32,0 0 32,0 0 32,0 0 32,-17 33 47,9-17 47,8 2 47,-2-3 47,2 3 47,0-2 63,2 0 63,1-3 63,2 2 63,-3-4 79,4 1 79,1-2 79,3 2 79,0-5 94,-2 1 94,3 0 94,5-2 94,-4 0 110,4-2 110,3 0 110,-3-2 110,4-4 125,-20 2 125,35-4 125,-18 2 125,-1-2 141,-6 0 141,-1 0 141,-9 4 141,16-10 157,-10 5 157,-6 5 157,9-12 157,-4 6 157,-5 6 172,2-18 172,-2 18 172,0-19 188,0 2 188,-5 4 188,-2-3 188,1 2 204,2 0 204,0 4 204,-3 1 204,7 9 219,-9-16 219,9 16 219,-11-16 219,7 10 235,4 6 235,-14-14 235,14 14 235,-10-12 235,10 12 250,-16-10 250,16 10 250,-15-10 250,15 10 266,-18-5 266,18 5 266,-17-6 266,17 6 282,-16-2 282,16 2 282,0 0 282,-26-6 297,26 6 297,-19-2 297,19 2 297,0 0 313,0 0 313,-33 0 313,33 0 313,0 0 313,0 0 329,0 0 329,0 0 329,-27 2 344,27-2 344,0 0 344,0 0 344,0 0 360,0 0 360,0 0 360,0 0 360,0 0 360</inkml:trace>
  <inkml:trace contextRef="#ctx0" brushRef="#br0">27842 16235 0,'11'-8'0,"-11"8"0,0 0 0,0 0 16,9-12 16,-9 12 16,0 0 16,9-8 32,-9 8 32,0 0 32,0 0 32,0 0 32,0 0 47,0 0 47,0 0 47,0 0 47,22 2 63,-22-2 63,15 12 63,-2 2 63,0 2 79,-2-1 79,9 13 79,-2-2 79,1 1 94,-3-3 94,3 0 94,-4 3 94,2-1 110,-3-8 110,-1-1 110,1 1 110,-4-4 125,1-2 125,-2 4 125,2-3 125,-3-3 141,4 2 141,-6-4 141,3 0 141,-7 0 157,-2-8 157,14 10 157,-10-7 157,-4-3 157,0 0 172,10 8 172,-10-8 172,0 0 188,0 0 188</inkml:trace>
  <inkml:trace contextRef="#ctx0" brushRef="#br0">28186 15574 0,'0'0'0,"0"0"0,0 0 0,0 0 15,0 0 15,0 0 15,0 0 15,0 0 31,0 0 31,0 0 31,0 0 31,0 0 47,0 0 47,0 0 47,0 0 47,0 0 62,0 0 62,0 0 62,0 0 62,0 0 78,0 0 78,0 0 78,0 0 78,0 0 93,0 0 93,0 0 93,0 0 93,0 0 109,0 0 109,0 0 109,0 0 109,0 0 109,0 0 125,0 0 125,0 0 125,0 0 125,0 0 140,0 0 140,0 0 140,0 0 140,0 0 156,0 0 156,0 0 156,0 0 156,0 0 172,-17 22 172,17-22 172,0 0 172,8 20 187,-4-13 187,1 1 187,-1 6 187,5 0 203,-2-2 203,1 3 203,-3-3 203,1 2 218,1-2 218,-3 0 218,3-2 218,-3-3 234,0 3 234,2-2 234,-6-8 234,6 14 234,-2-8 250,-4-6 250,6 10 250,-6-10 250,7 10 265,-7-10 265,2 7 265,-2-7 265,0 0 281,4 7 281,-4-7 281,0 0 281,0 0 297,0 0 297,8 10 297,-8-10 312,0 0 312,0 0 312,0 0 312,0 0 312,0 0 328,0 0 328</inkml:trace>
  <inkml:trace contextRef="#ctx0" brushRef="#br0">29744 14674 0,'0'0'0,"0"0"0,0 0 0,0 0 16,0 0 16,0 0 16,0 0 16,0 0 32,0 0 32,0 0 32,0 0 32,0 0 47,0 0 47,-12-21 47,12 21 47,0 0 63,0 0 63,0 0 63,0 0 63,0 0 79,0 0 79,0 0 79,0 0 79,0 0 79,0 0 94,0 0 94,0 0 94,0 0 110,-4-8 110,4 8 110,0 0 110,0 0 125,0 0 125,0 0 125,0 0 125,-4-10 125,4 10 141,0 0 141,0 0 141,-3-10 141,3 10 157,0 0 157,-4-10 157,4 10 157,-2-6 172,2 6 172,0 0 172,0 0 172,-4-12 188,4 12 188,0 0 188,0 0 188,-2-6 204,2 6 204,0 0 204,0 0 204,0 0 204,-4-9 219,4 9 219,0 0 219,0 0 235,0 0 235,0 0 235,0-8 235,0 8 235,0 0 250,0 0 250,0 0 250,0 0 250,-6-8 266,6 8 266,0 0 266,0 0 266,0 0 282,0 0 282,0 0 282,0 0 282,0 0 297,0 0 297,0 0 297,0 0 297,0 0 313,0 0 313,0 0 313,0 0 313,0 0 329,0 0 329,0 0 329,14 28 329,-12-21 344,2 3 344,-2 0 344,1-2 344,1 8 360,0-2 360,3-4 360,-4 5 360,1-1 375,-2-2 375,4-2 375,-2-1 375,-1 1 391,2-2 391,-1 2 391,0-2 391,-2-2 391,3 2 407,-1 0 407,0-2 407,-4-6 407,8 12 422,-2-6 422,-6-6 422,4 10 422,-4-10 438,6 7 438,-6-7 438,3 6 438,-3-6 454,0 0 454,4 8 454,-4-8 454,0 0 469,2 8 469,-2-8 469,0 0 469</inkml:trace>
  <inkml:trace contextRef="#ctx0" brushRef="#br0">28165 15811 0,'0'0'15,"0"0"15,-6-8 15,6 8 15,0 0 31,0 0 31,0-10 31,0 10 31,0 0 31,0 0 47,0-12 47,0 12 47,0 0 47,0 0 62,0 0 62,0-12 62,0 12 62,0 0 78,0 0 78,0 0 78,0-14 78,0 14 93,0 0 93,0 0 93,2-7 93,-2 7 109,0 0 109,0 0 109,0 0 109,0 0 125,0 0 125,0 0 125,0 0 125,0 0 140,0 0 140,0 0 140,0 0 140,0 0 156,31 21 156,-21-7 156,-4 2 156,5-2 172,-2 3 172,4 9 172,-3-2 172,6 3 187,-3-1 187,5 1 187,-8 3 187,6-2 203,-3 1 203,3 1 203,-6 0 203,1-3 218,5 1 218,-6-1 218,4 1 218,-3 2 218,-1-6 234,0-5 234,-2-1 234,3 10 234,-2 1 250,6-1 250,-2 1 250,1-1 250,-8-7 265,5-1 265,-4-4 265,4 2 265,-5 2 281,6-2 281,-6-3 281,2 3 281,1-2 297,-2 0 297,2-3 297,-1 1 297,-2 0 297,2-3 312,-2 4 312,-2-4 312,1-2 328,-1 0 328</inkml:trace>
  <inkml:trace contextRef="#ctx0" brushRef="#br0">29496 15823 0,'0'0'0,"0"0"0,0 0 0,0 0 16,0 0 16,0 0 16,21-18 16,-21 18 31,0 0 31,0 0 31,0 0 31,0 0 31,0 0 47,0 0 47,-10 25 47,10-25 47,-13 20 63,1-8 63,4 0 63,-3 2 63,0 0 78,0-3 78,-2 1 78,0-2 78,2 0 94,0-2 94,4-2 94,-1 0 94,8-6 109,-14 10 109,8-7 109,6-3 109,0 0 125,-13 4 125,13-4 125,0 0 125,0 0 141,0 0 141,0 0 141,-22-12 141,22 12 141,-5-15 156,3 9 156,2 6 156,0-16 172,0 16 172,2-16 172,1 6 172,-3 10 188,6-15 188,-4 7 188,0-1 188,-2 9 188,8-13 203,-4 5 203,-4 8 203,8-12 203,-6 6 219,-2 6 219,9-8 219,-9 8 219,7-5 234,-7 5 234,0 0 234,11-6 234,-11 6 250,0 0 250,0 0 250,13-4 250,-13 4 266,0 0 266,0 0 266,0 0 266,28 5 281,-28-5 281,14 8 281,-14-8 281,10 10 297,-3-4 297,-7-6 297,11 12 297,-11-4 297,0-8 313,7 16 313,-5-9 313,-2-7 328,-4 17 328,1-8 328,1-1 328,-2 2 344,-1-2 344,-1 0 344,6-8 344,-11 14 344,5-8 359,6-6 359,-14 7 359,14-7 359,-11 6 375,11-6 375,0 0 375,0 0 375,0 0 391,0 0 391,-30-9 391,27 0 391,3 9 406,-9-17 406,7 7 406,0-4 406,0-2 406,2 1 422,-2 1 422,4 0 422,-2 0 438,2 3 438,0 1 438,0 0 438,3 0 453,-1-4 453,3 4 453,-3 0 453,2 2 453,2 0 469,-8 8 469,10-7 469,-10 7 469,13-8 484,-13 8 484,14-4 484,-14 4 484,0 0 500,0 0 500,30 7 500,-19 0 500,-5-4 516,10 7 516,-1 0 516,-1 2 516,-4 2 531,6 0 531,-5 1 531,2 3 531,2 6 547,-2-2 547,-3-3 547,-2-1 547,-2 2 563,3 8 563,-4-5 563,-1-3 563,-1-3 563,-3 1 578,-3 2 578,1-2 578,-3 0 594,-1 1 594,-1-1 594,-5 10 594,-4 0 609,5-7 609,-3-3 609,4-2 609,-3-1 609,-1-1 625,2 2 625,-2-4 625,1 1 625,0-1 641,2-2 641,-2-2 641,2-2 641,2-2 656,9-4 656,-18 6 656,18-6 656,0 0 672,-23-2 672,23 2 672,0 0 672,-18-12 688,12 6 688,6 6 688,-9-14 688,2 7 703,3-1 703,-1 0 703,5 8 703,-2-20 719,0 10 719,2 2 719,0 8 719,-2-16 719,2 6 734,0 10 734,4-15 734,-2 7 750,-2 8 750,7-12 750,-3 4 750,-4 8 750,11-10 766,-4 4 766,-7 6 766,15-6 766,-4 3 781,-11 3 781,17-2 781,3 0 781,-4 2 797,3 0 797,1 2 797,-1 1 797,1 1 813,1 0 813,-2 2 813,1-2 813,0 2 828,1 2 828,-1-4 828,0 2 828,-3-2 844,1 2 844,-1-2 844,-3 0 844,0 0 859,-4-2 859,-10-2 859,17 3 859,-17-3 875,16 6 875,-16-6 875,10 2 875,-10-2 875,0 0 891,13 5 891,-13-5 891,0 0 891,0 0 906</inkml:trace>
  <inkml:trace contextRef="#ctx0" brushRef="#br0">30008 13801 0,'0'0'16,"0"0"16,0 0 16,0 0 16,0 0 31,0 0 31,0 0 31,0 0 31,0 0 47,0 0 47,0 0 47,0 0 47,2-9 47,-2 9 62,0 0 62,0 0 62,0 0 62,0-5 78,0 5 78,0 0 78,0 0 78,8-10 94,-8 10 94,4-4 94,-4 4 94,8-8 109,-8 8 109,11-6 109,-2 2 109,-9 4 125,13-8 125,-1 6 125,-12 2 125,15-4 125,-5 0 141,-10 4 141,20-2 141,-11 1 141,-9 1 156,22-3 156,-14 1 156,-8 2 172,20-2 172,-20 2 172,17-2 172,-17 2 172,16 0 187,-16 0 187,11-1 187,-11 1 187,0 0 203,0 0 203,22 0 203,-22 0 203,0 0 219,14-2 219,-14 2 219,0 0 219,17-3 234,-17 3 234,16 3 234,-16-3 234,16 0 250,-5 2 250,-11-2 250,20 1 250,-20-1 266,20 2 266,-5 0 266,1 3 266,1-2 281,-1-1 281,-4 2 281,0-2 281,-1 2 297,-1 0 297,0 0 297,-10-4 297,15 8 312,-7-4 312,8 6 312,-8-2 312,1-1 328,5 3 328,-6 0 328,4 0 328,-2 4 328,-1-2 344,2 2 344,2 1 344,-2 1 344,0 0 359,0-1 359,5 11 359,-4-4 359,1-4 375,-1-2 375,-2-1 375,-1 3 375,4 9 391,0-1 391,1 2 391,-4-7 391,1-1 406,-1 8 406,-2-4 406,-2-3 406,5 7 422,-4-7 422,2-1 422,-5 0 422,2 8 437,4-6 437,-6-1 437,7 7 437,-3-5 453,2-3 453,-4-2 453,5 11 453,0-3 453,0-2 469,-5-6 469,8 9 469,-6-3 469,3-6 484,-5 0 484,10 9 484,-1 1 484,-6-6 500,4 3 500,1-3 500,-6-4 500,1-1 516,2-1 516,2 10 516,0-5 531,-4-3 531,0-2 531,1 2 531,0-3 531,-2 3 547,7 8 547,-1-5 547,-3-3 547,2 10 562,0-2 562,-5-9 562,2 1 562,1 10 578,-1-7 578,-6 1 578,4-4 578,-4 0 594,4-3 594,-1 5 594,4 8 594,-2-6 609,-3-3 609,1-1 609,2 0 609,-3-1 609,1 3 625,-1-2 625,10 8 625,-8-5 625,1-1 641,-2-4 641,4 2 641,-3 0 641,1-3 656,0 3 656,-2-2 656,1 0 656,2-1 672,-4 1 672,0 0 672,1-3 672,1 4 687,0-6 687,-2 3 687,0-2 687,1 0 703,-3-1 703,1 1 703,-1-2 703,1 0 719,-1 0 719,2 4 719,-4-3 719,6 1 719,-6-2 734,2 0 734,-2-2 734,-2 2 750,2-2 750,0 2 750,1-1 750,1-1 766,-4 2 766,2-2 766,-2 2 766,2 0 766,-2-2 781,0 1 781,0 1 781,0 0 797,0-10 797,-2 16 797,2-6 797,0-2 797,-2 2 812,0-2 812,2-8 812,-5 15 812,3-7 828,-2 0 828,2-2 828,-2 2 828,-2 0 844,2 0 844,0 0 844,-2 0 844,1-3 859,-1 3 859,-3 0 859,-2 4 859,0-4 875,0 0 875,4 0 875,-1 0 875,-8 2 875,5-3 891,-4 1 891,4-2 891,-2 0 891,4 2 906,-6-2 906,1 2 906,2 0 906,1-5 922,-5 6 922,-1-1 922,-1-3 922,2 3 937,-1-2 937,-3 0 937,1 0 937,1-2 953,3 2 953,-2-2 953,1 2 953,-1-2 969,3-2 969,1 1 969,3 0 969,10-3 984,-22 2 984,22-2 984,-18 2 984,7-1 984,11-1 1000,-20 0 1000,20 0 1000,-15-1 1016,15 1 1016,0 0 1016,-20 0 1016,20 0 1031,0 0 1031,-19-4 1031,19 4 1031,-14-3 1047,14 3 1047,-8-3 1047,8 3 1047,0 0 1062,-14-2 1062,14 2 1062,0 0 1062,0 0 1062,0 0 1078,-17 0 1078,17 0 1078,0 0 1078,0 0 1094,0 0 1094,0 0 1094,-18 2 1094,18-2 1109,-8 6 1109</inkml:trace>
  <inkml:trace contextRef="#ctx0" brushRef="#br0">12565 15743 0,'0'0'0,"15"20"0,-10-14 0,1 0 15,-2 0 15,1 2 15,-1 0 15,8 4 31,-4 2 31,3-2 31,-2 1 31,0 5 47,1 0 47,6 8 47,-1 1 47,1-2 62,-2 3 62,2 0 62,-1 1 62,1-3 78,-1 2 78,-1-2 78,0 1 78,-5-7 93,2-3 93,0 1 93,-2-2 93,0 2 109,2-5 109,-3 3 109,2-4 109,-4-2 109,-2-2 125,3-2 125,-5 2 125,4-3 125,-6-5 140,7 10 140,-5-4 140,-2-6 140,5 6 156,-5-6 156,0 0 156,0 0 156,0 0 172,0 0 172,0 0 172,0 0 172,0 0 187,0-25 187,-2 5 187,-1 2 187,1 0 203,-7-13 203,3 1 203,-1 1 203,1 1 218,2-2 218,-4 3 218,6 3 218,-2 3 234,2 1 234,-7-10 234,5 8 234,2 1 250,-3 3 250,5 0 250,-2 2 250,2-3 250,-3 3 265,3-2 265,0 4 265,3 1 265,-1 3 281,-2 0 281,0 10 281,5-16 281,-5 16 297,4-12 297,-4 12 297,7-9 297,-7 9 312,4-7 312,-4 7 312,0 0 312,0 0 328,0 0 328,24 7 328,-24-7 328,13 11 343,-6-3 343,2 4 343,-1 2 343,1 1 359,-4 0 359,-1 0 359,-2 1 359,0 0 375,0-1 375,-4 1 375,0 2 375,0-2 375,-5-1 390,0 3 390,-1-6 390,-1 4 406,-2-2 406,0-1 406,5-3 406,-6-3 406,6-2 422,-3 1 422,9-6 422,-15 6 422,8-4 437,7-2 437,-17 4 437,17-4 437,0 0 453,-20-2 453,20 2 453,0 0 453,-16-2 468,16 2 468,0 0 468,0 0 468,0 0 484,0 0 484,-15 2 484,15-2 484,0 0 500,0 0 500,0 0 500,0 0 500,18 20 515,-13-14 515,7 6 515,4-1 515,-3 1 515,0-2 531,5 2 531,-4 0 531,2-1 531,2-1 547,-1 0 547,-1 0 547,1 0 547,-1 0 562,1-2 562,-1-1 562,1 2 562,-4-3 578,2-1 578,-1 3 578,-4-4 578,-1 2 593,3-2 593,-12-4 593,16 8 593,-6-6 609,-10-2 609,17 2 609,-17-2 609</inkml:trace>
  <inkml:trace contextRef="#ctx0" brushRef="#br0">13262 16109 0,'0'0'16,"0"0"16,0 0 16,0 0 16,0 0 31,0 0 31,0 0 31,19 25 31,-8-11 47,-4 2 47,1-1 47,1 3 47,-2-2 47,2 2 63,-3-5 63,2 5 63,0-2 63,-2 0 78,1-2 78,1 4 78,-4-3 78,4-3 94,-4 2 94,2-4 94,-2 2 94,1-2 109,-3-3 109,3 1 109,-5-8 109,8 14 125,-5-6 125,-3-8 125,4 12 125</inkml:trace>
  <inkml:trace contextRef="#ctx0" brushRef="#br0">13481 16004 0,'0'0'0,"0"0"0,10-12 16,-10 12 16,18-6 16,-9 2 16,11 0 31,-3-4 31,3 3 31,-1-1 31,14 0 47,-7-2 47,-4 4 47,11-4 47,-6 2 63,-3 2 63,-5 0 63,1 0 63,2 0 63,-5 3 78,3-4 78,-2 3 78,-3 1 78,-15 1 94,24-5 94,-15 3 94,-9 2 94,16-3 110,-16 3 110,0 0 110,15-2 110,-15 2 125,0 0 125,0 0 125,0 0 125,0 0 141,8-2 141,-8 2 141,0 0 141,0 0 156,0 0 156,0 0 156,0 0 156,0 0 172,0 0 172,-31-10 172,31 10 172,-15-6 172,15 6 188,-15-8 188,6 4 188,9 4 188,-17-6 203,10 2 203,7 4 203,-15-8 219,15 8 219,-16-6 219,16 6 219,-13-6 219,13 6 235,-8-5 235,8 5 235,0 0 235,-16-7 250,16 7 250,0 0 250,0 0 266,0 0 266,0 0 266,0 0 266,0 0 266,0 0 281,-15 17 281,15-17 281,0 15 281,2-7 297,-2-8 297,3 20 297,-3-10 297,2-3 313,2 9 313,-2 0 313,4-2 313,1 2 328,-2-3 328,-1-1 328,5 2 328,-3 2 328,0-4 344,4 1 344,-6-1 344,7-4 344,-5 2 360,1-2 360,2-2 360,-5 0 360,-4-6 375</inkml:trace>
  <inkml:trace contextRef="#ctx0" brushRef="#br0">14352 15329 0,'0'0'0,"0"0"0,0 0 16,0 0 16,-20 36 16,5-7 16,5-1 31,0 8 31,2-1 31,-1 5 47,0-1 47,2 2 47,3-1 47,2-5 47,2-3 62,2 1 62,0-1 62,5-4 62,-3-5 78,3-5 78,0 0 78,1-2 78,1-2 94,2-1 94,2-1 94,1-2 94,1-2 109,0-2 109,2-2 109,1 0 109,1-4 125,-1 0 125,0-4 125,-3 0 125,1 0 141,-8-2 141,3 0 141,-5 0 141,2 0 156,-4 0 156,-2-1 156,0-1 156,-2 8 156,-2-14 172,2 6 172,-4 0 172,-4 0 172,2 0 187,-7 0 187,0-2 187,-2 2 203,2 1 203,-3 2 203,-4 2 203,5 1 203,2-2 219,2 2 219,11 2 219,-20-4 219,20 4 234,-15-2 234,15 2 234,-13-2 234,13 2 250,0 0 250,-15-2 250,15 2 250,0 0 266,0 0 266,0 0 266,0 0 266,0 0 266,0 0 281,0 0 281,0 0 281,0 0 297</inkml:trace>
  <inkml:trace contextRef="#ctx0" brushRef="#br0">14681 15396 0,'0'0'0,"0"0"15,0 0 15,0 0 15,0 0 15,21 40 31,-7-12 31,-1 5 31,1 3 31,-2-1 46,2 3 46,-1-1 46,2 1 46,-4-1 62,-2-2 62,4-3 62,-6-4 62,3 1 62,-1-7 78,-4-4 78,1-3 78,1-5 78,-3 2 93,-2-4 93,2 0 93,-4-8 93,5 10 109,-5-10 109,0 0 109,7 6 109,-7-6 125,0 0 125,0 0 125,0 0 125,6-30 140,-6 1 140,0 5 140,-2-9 140,2-1 156,-2-4 156,2 3 156,0 1 156,2 3 171,4 1 171,-3 5 171,-3-5 171,6 10 187,3 3 187,-6 2 187,-1 4 187,4 3 203,0 0 203,1 2 203,-7 6 203,16-10 218,-16 10 218,12-4 218,-12 4 218,0 0 218,0 0 234,29 8 234,-29-8 234,14 10 234,-10-4 250,2 2 250,-2 0 250,-1 2 250,-1-1 265,-2-9 265,-2 26 265,2-8 265,-5 0 281,-3 0 281,-8 5 281,1-3 281,4-5 296,-2-3 296,4 2 296,-4-4 296,2 0 312,0-2 312,2-5 312,0 2 312,9-5 328,-17 5 328,17-5 328,-11 5 328,11-5 328,-13 3 343,13-3 343,0 0 343,-13 4 359,13-4 359,0 0 359,0 0 359,0 0 359,-9 6 375,9-6 375,0 0 375,0 0 390,0 0 390,20 20 390,-7-10 390,-3-2 390,6 2 406,-3-2 406,5 0 406,-3-1 406,5-1 421,0 0 421,-7-2 421,7 2 421,-3-2 437,1-2 437,-4 2 437,-2-4 437,-12 0 453,21 2 453,-21-2 453,20 0 453,-20 0 468,18-2 468,-18 2 468,15-8 468</inkml:trace>
  <inkml:trace contextRef="#ctx0" brushRef="#br0">15240 15618 0,'4'-12'0,"-4"12"0,0 0 0,0 0 16,13-5 16,-13 5 16,0 0 16,0 0 32,24 10 32,-24-10 32,16 10 32,-8-2 32,5 2 47,-1 2 47,0 0 47,-3 1 47,2-1 63,-2 2 63,-1-2 63,2 6 63,-4-7 78,-2 6 78,1-4 78,-5 3 78,0-4 94,-3 0 94,3 0 94,0-5 94,-4 3 110,4-2 110,0-8 110,-2 12 110,2-6 125,0-6 125,0 0 125,0 12 125,0-12 141,0 0 141,6 5 141,-6-5 141,0 0 141,0 0 157,0 0 157,38-15 157,-23 7 157,0-2 172,-1 0 172,3-2 172,1 0 188,-3 1 188,9-11 188,-2 5 188,-5-3 188</inkml:trace>
  <inkml:trace contextRef="#ctx0" brushRef="#br0">15752 15519 0,'7'-6'0,"-7"6"16,15-10 16,-7 6 16,2-4 16,5 0 32,0 2 32,-2-4 32,3 2 32,1 1 47,1 1 47,-5 0 47,2 2 47,-2-2 63,-1 4 63,-12 2 63,17-6 63</inkml:trace>
  <inkml:trace contextRef="#ctx0" brushRef="#br0">15892 15616 0,'0'0'0,"0"0"16,16 7 16,-16-7 16,0 0 16,0 0 16,0 0 31,33-10 31,-33 10 31,17-5 47,1-2 47,-8 4 47,4-1 47,-3 0 63,4 0 63,-2-2 63,2 4 63,-15 2 63,18-8 78</inkml:trace>
  <inkml:trace contextRef="#ctx0" brushRef="#br0">16508 15319 0,'0'0'0,"6"-10"0,-6 10 16,0 0 16,0-13 16,0 13 16,0 0 31,0 0 31,0 0 31,0 0 31,0 0 47,-13-12 47,13 12 47,0 0 47,0 0 63,0 0 63,0 0 63,-46 23 78,33-14 78,-3 0 78,6-1 78,-1 4 78,4 0 94,-4 2 94,7-1 94,0 3 94,2-2 109,2-2 109,0 0 109,0-4 109,2 2 125,2-2 125,0-1 125,-4-7 125,14 12 141,-8-6 141,-6-6 141,15 8 141,-5-6 156,-10-2 156,21 2 156,-21-2 156,20-4 156,-20 4 172,20-6 172,-12 0 172,1 2 172,-3-3 188,-6 7 188,16-13 188,-10 10 188,1-6 203,-7 9 203,9-11 203,-9 11 203,7-8 219,-7 8 219,6-8 219,-6 8 219,0 0 234,0 0 234,11-4 234,-11 4 234,0 0 250,0 0 250,18 18 250,-14-12 250,6 10 266,2 0 266,3 11 266,1-2 266,-1 1 266,0 4 281,2-1 281,-1-1 281,1 1 297,-3 1 297,-1 0 297,2 0 297,-6 3 297,4-1 313,-6-1 313,-1 0 313,1 3 313,-5-4 328,-2 1 328</inkml:trace>
  <inkml:trace contextRef="#ctx0" brushRef="#br0">13358 16775 0,'0'0'0,"0"0"0,-4-10 15,4 10 15,0 0 15,0 0 31,-5-10 31,5 10 31,0 0 31,0 0 47,0 0 47,0 0 47,-5-7 47,5 7 47,0 0 62,0 0 62,0 0 62,0 0 78,0 0 78,0 0 78,0 0 78,18 32 93,-9-15 93,-3-1 93,4 0 93,0 12 93,1-7 109,0 7 109,-2-7 109,-1-1 109,4 6 125,-1-5 125,-5-1 125,0-4 125,-1 2 140,0 0 140,1-1 140,-4-1 140,2 0 156,-1 0 156,1-5 156,-2 1 156,0-2 156,1-2 172,-1 0 172,0-2 172,-2-6 172,3 12 187,-3-12 187,2 8 187,-2-8 203,0 0 203,2 7 203,-2-7 203,0 0 203,0 0 218,0 0 218,0 0 218,0 0 218,0 0 234,0 0 234,0 0 234,4-23 234,-4 13 250,-2 0 250,2-4 250,0-1 250,-2-3 265,2 0 265,-2-2 265,0 2 265,2-1 281,0-1 281,0 2 281,0-2 281,2 3 297,0-3 297,-4 2 297,4 0 297,0 3 312,-2-3 312,2 2 312,0 2 312,0 4 328,0-2 328,3 5 328,-5 7 328,7-14 343,-3 8 343,-4 6 343,11-8 343,-11 8 343,10-6 359,-10 6 359,0 0 359,18 2 359,-18-2 375,16 4 375,-16-4 375,13 12 375,0-2 390,-2 1 390,-2-1 390,-1 2 390,0-4 406,0 6 406,-4 0 406,0-5 406,-4 3 422,0-2 422,0 0 422,-4 6 422,2 0 422,0-4 437,-2-1 437,0-1 437,-4 0 453,4-4 453,-2 0 453,1 2 453,-1-4 468,6-4 468,-12 8 468,12-8 468,-8 2 468,8-2 484,0 0 484,-13 1 484,13-1 484,0 0 500,0 0 500,0 0 500,0 0 500,-24-3 515,24 3 515,0 0 515,0 0 515,-10-6 531,10 6 531,0 0 531,0 0 531,0 0 547,0 0 547,0 0 547,0 0 547,0 0 562,0 0 562,0 0 562,0 0 562,0 0 578,0 0 578,0 0 578,23 26 578,-17-23 593,10 9 593,-1-4 593,-4 2 593,6 0 609,-1-4 609,-1 2 609,3 0 609,-3 0 609,0-3 625,0 2 625,1 0 625,-3-3 625,1 2 640,0 0 640,0 0 640,1 0 640,-1-2 656,-4 0 656,1 0 656,-4-1 656,-7-3 672,17 5 672,-17-5 672</inkml:trace>
  <inkml:trace contextRef="#ctx0" brushRef="#br0">14017 17048 0,'0'0'15,"0"0"15,0 0 15,0 0 15,0 0 31,0 0 31,0 0 31,0 0 31,24 33 47,-13-19 47,-5 2 47,6-4 47,-4 6 47,3-3 62,1 1 62,-2-2 62,2 1 62,-4 0 78,3-2 78,0 1 78,0 0 78,-5-3 94,3-3 94,-4 2 94,-1-2 94,3-2 109,-7-6 109,8 14 109,-6-8 109,-2-6 125,7 8 125,-7-8 125</inkml:trace>
  <inkml:trace contextRef="#ctx0" brushRef="#br0">14215 16973 0,'0'0'0,"0"0"0,0 0 0,8-12 15,-1 8 15,-7 4 15,24-10 15,-7 2 15,1-2 31,15-5 31,-5-2 31,3 2 31,-3-1 47,3 0 47,-2 3 47,-3 1 47,-9 2 62,1 2 62,-1 0 62,1 2 62,-5 0 78,2 4 78,-15 2 78,23-8 78,-23 8 93,14-2 93,-14 2 93,0 0 93,0 0 109,0 0 109,0 0 109,0 0 109,0 0 125,0 0 125,0 0 125,0 0 125,0 0 125,0 0 140,0 0 140,0 0 140,0 0 156,0 0 156,-30 24 156,30-24 156,0 0 172,-27 0 172,27 0 172,0 0 172,0 0 172,-39-8 187,39 8 187,-18-8 187,8 2 203,10 6 203,-18-7 203,18 7 203,-15-6 203,15 6 218,-11-9 218,11 9 218,0 0 218,-18-5 234,18 5 234,0 0 234,0 0 234,0 0 250,0 0 250,0 0 250,0 0 250,-12 15 265,12-15 265,6 22 265,0-4 265,-1-2 281,3 0 281,-1 1 281,0 1 281,8 7 281,-2 2 297,0-6 297,-5-1 297,6-6 297,-5 3 312,2-1 312,0-2 312,-1-1 328,0 2 328,1-2 328,-3-3 328,0 0 328,0-2 343,0-2 343,-1 2 343,-7-8 343,13 7 359</inkml:trace>
  <inkml:trace contextRef="#ctx0" brushRef="#br0">14869 16651 0,'-2'-12'0,"2"12"16,0 0 16,0 0 16,0 0 16,0 0 16,0 0 32,0 0 32,0 0 32,0 0 32,0 0 47,0 0 47,0 0 47,0 0 63,19 34 63,-7-19 63,-4 2 63,-3 0 63,3-1 79,0 1 79,0 1 79,1-4 79,-3 4 94,5-1 94,-4-2 94,1 0 94,0-1 110,0 0 110,-1-2 110,-1 2 110,0-3 125,-1-3 125,0 2 125,1-4 125,-6-6 141,6 12 141,-6-12 141</inkml:trace>
  <inkml:trace contextRef="#ctx0" brushRef="#br0">14978 16572 0,'0'0'0,"-2"-14"15,2 14 15,0 0 15,0 0 15,0 0 31,0 0 31,12-13 31,-12 13 31,0 0 31,19-8 46,-19 8 46,20 0 46,-20 0 46,0 0 62,31 0 62,-31 0 62,37 9 62,-21 1 78,-2-2 78,0 2 78,-3 2 78,4-2 93,-4 4 93,-2-1 93,-3 1 93,0 2 109,-3 2 109,0-1 109,-1 1 109,-2-2 109,0 4 125,-2-4 125,-4 1 125,4-3 125,-2 2 140,2-4 140,-2-2 140,4-10 140,-5 15 156,5-15 156,-4 15 156,4-15 156,0 0 171,-2 11 171,2-11 171,0 0 171,0 0 187,0 0 187,0 0 187,0 0 187,0 0 203,33-2 203,-33 2 203,26-16 203,-7 6 218,8-3 218,-3-1 218,3-2 218,1 1 234,-9 0 234,1 3 234,-2 3 234,-3-1 250,1 4 250,1-2 250,-1 1 250,-4 0 250,-12 7 265,20-10 265,-20 10 265,17-5 281,-17 5 281,16-5 281,-16 5 281,0 0 296,19-5 296</inkml:trace>
  <inkml:trace contextRef="#ctx0" brushRef="#br0">15835 16422 0,'0'0'16,"0"0"16,14-14 16,-14 14 16,10-12 32,-1 7 32,5-7 32,-6 2 32,7 0 47,3-2 47,-5 1 47,2 1 47,3 0 47,-3 0 63,3 0 63,-3 0 63,3 0 63,-1 6 78,-1-4 78,-1 3 78,-15 5 94,24-8 94,-24 8 94,20-4 94,-20 4 94,0 0 110,19-3 110,-19 3 110,0 0 110,0 0 125</inkml:trace>
  <inkml:trace contextRef="#ctx0" brushRef="#br0">16064 16489 0,'0'0'0,"0"0"0,0 0 16,21 4 16,-21-4 16,0 0 16,0 0 32,44-22 32,-27 17 32,-1-5 32,1 4 47,1-4 47,-1 2 47,1 0 47,0 0 63,-3-2 63,3 5 63,-2-5 63,2 0 78,-3 0 78</inkml:trace>
  <inkml:trace contextRef="#ctx0" brushRef="#br0">16986 16040 0,'0'0'0,"0"0"16,0 0 16,0 0 16,4-13 16,-4 13 32,0 0 32,0 0 32,0 0 32,0 0 47,0 0 47,0 0 47,-2-13 47,2 13 47,0 0 63,0 0 63,-16-14 63,16 14 63,-13-6 79,13 6 79,-15-6 79,15 6 79,-17-4 94,17 4 94,0 0 94,-29 0 94,29 0 110,0 0 110,-31 6 110,31-6 110,-18 10 125,10-4 125,-4 4 125,0 4 125,3 0 141,3-1 141,-2 1 141,6 0 141,2-2 157,0-12 157,2 20 157,3-13 157,-5-7 157,20 20 172,-10-10 172,4-2 172,1-1 188,3 0 188,0-4 188,-18-3 188,37 0 188,-20 0 204,-17 0 204,35-5 204,-17 0 204,-2-2 219,-4 1 219,-3-2 219,2-2 219,-2-1 235,-3 1 235,-6 10 235,4-16 235,-4 16 250,5-14 250,-5 14 250,2-14 250,-2 14 266,0 0 266,3-11 266,-3 11 266,0 0 282,0 0 282,0 0 282,0 0 282,0 0 297,0 0 297,0 0 297,0 0 297,43 21 313,-32-7 313,3 0 313,0-1 313,7 11 313,-1-3 329,-1-3 329,3 6 329,-5-4 329,3 2 344,-2-3 344,-1 5 344,-1-2 344,-4-6 360,6 9 360,-5 1 360,-2-7 360,0 9 375,-2 0 375</inkml:trace>
  <inkml:trace contextRef="#ctx0" brushRef="#br0">15281 17306 0,'0'0'15,"0"-12"15,0 12 15,0 0 15,0 0 31,0 0 31,0 0 31,0 0 31,44 20 46,-29-6 46,12 8 46,-5 1 46,1 1 62,1-1 62,-4 3 62,3 2 62,-2-2 78,1-1 78,-2-1 78,-3-5 78,-3-3 78,-4-2 93,3 2 93,1-4 93,-1 2 93,0-5 109,0 1 109,-5-2 109,2-2 109,-2 0 125,-8-6 125,13 6 125,-13-6 125,14 0 140,-14 0 140,0 0 140,0 0 156,17-14 156,-12 4 156,-3 2 156,0-8 156,-4 1 171,2-5 171,-2 4 171,-3-13 171,-4-1 187,3 3 187,-3-1 187,2 4 187,3 2 203,-2 4 203,1 1 203,1-1 203,2 3 218,-2-3 218,4 2 218,0 0 218,0 4 218,0 2 234,0 0 234,0 10 234,4-15 234,-4 15 250,4-8 250,-4 8 250,0 0 250,0 0 265,11-4 265,-11 4 265,0 0 265,0 0 281,0 0 281,20 19 281,-18-11 281,2 0 296,-2 2 296,3 6 296,-3 0 296,-2-1 312,-5 3 312,3-2 312,-2 2 312,0-3 328,-3 2 328,2-4 328,-1-1 328,0-2 328,-1-2 343,1-1 343,6-7 343,-12 13 343,8-9 359,4-4 359,-11 9 359,11-9 375,-11 4 375,11-4 375,0 0 375,-11 6 375,11-6 390,0 0 390,0 0 390,-8 6 406,8-6 406,0 0 406,0 0 406,0 0 406,0 0 421,0 0 421,0 0 421,0 0 421,0 0 437,19 14 437,-10-10 437,0 0 437,7 4 453,-2-5 453,4 4 453,-1-2 453,1 3 468,-1-3 468,1 0 468,4 1 468,-7-2 484,3 0 484,-1 0 484,1 0 484,-1 2 484,1-2 500,-1 0 500,-5 0 500,-12-4 500</inkml:trace>
  <inkml:trace contextRef="#ctx0" brushRef="#br0">16072 17460 0,'4'-6'15,"-4"6"15,0 0 15,0 0 15,0 0 31,0 0 31,33 12 31,-22 0 31,0 2 46,8 11 46,-3-5 46,-1-4 46,-6 1 46,6 11 62,1-4 62,1-1 62,1 3 62,-5-6 78,5 6 78,-8-7 78,4-5 78,-5 2 93,1-5 93,2 3 93,-4 0 93,3-6 109,-2 0 109,-9-8 109,15 10 109</inkml:trace>
  <inkml:trace contextRef="#ctx0" brushRef="#br0">16405 17399 0,'0'0'16,"4"-16"16,-4 16 16,0 0 16,13-12 16,-13 12 31,14-12 31,1 4 31,-2 3 47,2-3 47,3 0 47,-1 2 47,1 0 47,-3 0 63,3 2 63,-5-2 63,-2 2 63</inkml:trace>
  <inkml:trace contextRef="#ctx0" brushRef="#br0">16620 17493 0,'11'4'0,"-11"-4"15,0 0 15,0 0 15,0 0 15,48-15 31,-33 7 31,3 0 31,1 0 31,1-2 47,-3 2 47,3-2 47,7-2 62,3-1 62,-12 3 62,-1 2 62,1 0 62</inkml:trace>
  <inkml:trace contextRef="#ctx0" brushRef="#br0">17514 16892 0,'0'0'0,"4"-6"16,-4 6 16,0 0 16,0 0 16,0 0 32,0 0 32,0 0 32,0 0 32,4-8 47,-4 8 47,0 0 47,0 0 47,0 0 63,6-10 63,-6 10 63,0 0 63,0-10 79,0 10 79,0 0 79,0-14 79,0 14 94,0-9 94,0 9 94,0-13 94,0 13 110,-2-15 110,2 15 110,-2-12 110,0 4 125,2 8 125,-2-12 125,2 12 125,-4-8 141,4 8 141,0 0 141,-2-9 141,2 9 141,0 0 157,0 0 157,-5-10 157,5 10 157,0 0 172,0 0 172,0 0 172,-7-6 172,7 6 188,0 0 188,0 0 188,0 0 188,-15-4 204,15 4 204,0 0 204,0 0 204,0 0 204,-24 4 219,24-4 219,-11 4 219,11-4 219,0 0 235,-16 8 235,8-7 235,8-1 250,-6 9 250,6-9 250,-8 6 250,8-6 250,-6 10 266,4-3 266,0 1 266,2 0 266,0-8 282,0 16 282,0-6 282,2 0 282,2-1 297,6 5 297,-4 0 297,4-4 297,-3 0 313,4-2 313,-4-3 313,1 0 313,10 5 329,-9-7 329,4 3 329,-2-4 329,0 0 344,-11-2 344,18 2 344,-18-2 344,19-2 360,-19 2 360,18-4 360,-18 4 360,18-8 375,-12 5 375,2-4 375,-8 7 375,9-11 391,-4 3 391,-5 8 391,9-14 391,-5 8 391,-4 6 407,6-14 407,-4 9 407,-2 5 407,5-9 422,-5 9 422,0 0 422,0 0 422,5-11 438,-5 11 438,0 0 438,0 0 438,0 0 454,10 0 454,-10 0 454,0 0 454,15 13 469,-11-6 469,4 0 469,5 5 469,0 0 485,-2 0 485,-1-3 485,2 4 485,1-2 500,-3 1 500,4 0 500,-1-2 500,-2 0 500,-2 0 516,1-1 516,2-1 516,-6 2 516,3-4 532,-3 0 532,4 2 532,-4-4 532,0 2 547,3-2 547,-2 2 547,-7-6 547,15 5 563,-6 0 563,-9-5 563,0 0 579</inkml:trace>
  <inkml:trace contextRef="#ctx0" brushRef="#br0">18021 16764 0,'0'0'0,"0"0"0,0 0 0,0 0 16,0 0 16,0 0 16,0 0 16,0 0 31,31 0 31,-31 0 31,20-6 31,-3 2 47,-1-4 47,4 4 47,-3-6 47,3 4 47,-1-2 63,1 0 63,-2 0 63,-1 1 63,-1-1 78,-5 0 78</inkml:trace>
  <inkml:trace contextRef="#ctx0" brushRef="#br0">18285 16454 0,'0'0'16,"0"0"16,-2-14 16,2 14 16,0 0 16,0 0 31,0 0 31,-3-12 31,3 12 31,0 0 47,0 0 47,0 0 47,0 0 63,0 0 63,0 0 63,0 0 63,22 30 63,-11-17 78,0 5 78,7 8 78,-3-3 94,3-3 94,1 6 94,-3-6 94,3 4 94,-1-7 109,-4-1 109,0-2 109,-1-2 109,1-1 125,-2 1 125,2 0 125,-3-2 125,-3-4 141,2 0 141,-10-6 141,12 8 141,-12-8 156</inkml:trace>
  <inkml:trace contextRef="#ctx0" brushRef="#br0">18438 16363 0,'0'0'16,"11"-10"16,-11 10 16,16-12 16,0 5 32,5-1 32,-2 0 32,1 4 32,12-2 47,-3 2 47,4 6 47,-7-2 47,-6 6 63,-1-2 63,-1 4 63,1-1 63,-1 8 63,-3-6 78,-1 5 78,-3 2 78,0-2 78,-4 3 94,-3 1 94,-2 0 94,0 1 94,-4 1 110,0-2 110,-2 0 110,4 0 110,-3-5 125,-1 1 125,2-4 125,-1 0 125,1-2 141,2-8 141,-2 12 141,2-12 141,0 0 157,0 10 157,0-10 157,0 0 157,0 0 157,0 0 172,0 0 172,0 0 172,53-26 188,-38 14 188,2-2 188,-1 2 188,-1-1 188,9-7 203,-7 4 203,-3 4 203,-1 3 203,0 2 219,-4-1 219,-9 8 219,13-11 219,-13 11 235</inkml:trace>
  <inkml:trace contextRef="#ctx0" brushRef="#br0">16543 18348 0,'0'0'0,"-2"-4"0,2 4 16,0 0 16,0 0 16,0 0 16,0 0 31,0 0 31,22 26 31,-14-13 31,12 13 47,-3 0 47,1-3 47,1 3 47,-1-3 62,2 3 62,-3-6 62,3 1 62,-5-3 78,1-4 78,-3 2 78,-2-6 78,-2 0 94,1-3 94,-2 1 94,-2-1 94,-2-2 109,-4-5 109,9 8 109,-9-8 109,6 6 125,-6-6 125,6 6 125,-6-6 125,0 0 125,0 0 141,0 0 141,0 0 141,0 0 156,0 0 156,0 0 156,0 0 156,-14-33 172,7 15 172,1 2 172,-8-14 172,4 3 187,-4-1 187,8 5 187,1 3 187,3 0 187,-4-10 203,4 7 203,2 3 203,0 0 203,0 2 219,2 0 219,0 5 219,0-5 219,0 6 234,0 3 234,1-1 234,-1 2 234,0 0 250,-2 8 250,7-10 250,-7 10 250,4-4 266,-4 4 266,0 0 266,0 0 266,0 0 266,0 0 281,0 0 281,19 16 281,-16-6 297,-1 4 297,1 1 297,-1 1 297,-2 0 297,0-4 312,0-1 312,-2-1 312,2 0 312,-3-2 328,3-8 328,-5 16 328,3-10 328,2-6 344,-2 12 344,2-12 344,0 7 344,0-7 359,0 0 359,-2 10 359,2-10 359,0 0 375,4 8 375,-4-8 375,5 6 375,4-2 391,-9-4 391,17 8 391,-1-2 391,1 0 406,3-2 406,-2-1 406,1 2 406,1-3 422,-1 1 422,3 0 422,-2 1 422,-1-3 422,-1-1 437,0 2 437,-1-2 437,3 0 453,-3 0 453,1 0 453,2-2 453,-5 1 453,3-1 469,-3 0 469,-3-2 469,5 0 469,-7-2 484,2 2 484,3-4 484</inkml:trace>
  <inkml:trace contextRef="#ctx0" brushRef="#br0">17334 18324 0,'2'-8'16,"0"0"16,0 0 16,0 1 16,0-3 32,-2 10 32,9-22 32,-6 10 32,-3 12 47,9-18 47,-5 10 47,-4 8 47,6-10 63,-6 10 63,0 0 63,12-11 63,-12 11 79,0 0 79,8-6 79,-8 6 79,9-2 94,-9 2 94,0 0 94,0 0 94,0 0 110,0 0 110,24 9 110,-24-9 110,11 7 110,-11-7 125,6 5 125,-6-5 125,12 8 141,-12-8 141,4 8 141,-4-8 141,8 6 157,-8-6 157,2 8 157,-2-8 157,5 6 157,-5-6 172,0 0 172</inkml:trace>
  <inkml:trace contextRef="#ctx0" brushRef="#br0">17467 18265 0,'7'8'16,"-2"-1"16,1 1 16,3 6 16,-1 0 31,4 0 31,-2 0 31,1 2 31,3-3 31,-2 1 47,0-2 47,3 2 47,-3-2 47,0 0 63,1-2 63,0-1 63,0 3 63,-4-4 78,0-2 78,-2-1 78,-1 2 78,0-4 94,-6-3 94,12 8 94,-12-8 94,10 7 109,-10-7 109,7 3 109,-7-3 109,0 0 125</inkml:trace>
  <inkml:trace contextRef="#ctx0" brushRef="#br0">17546 18332 0,'-6'0'0,"6"0"0,-14 0 16,14 0 16,0 0 16,-22 0 16,22 0 31,-13 0 31,13 0 31,0 0 31,-22 0 47,22 0 47,-15 0 47,15 0 47,0 0 62,-22-2 62,22 2 62,-12-4 62,12 4 78,-14-4 78,14 4 78,-13-6 78,7 2 78,6 4 94,-14-7 94,8 0 94,1 2 94,5 5 109,-9-13 109,5 8 109,2-1 109,2 6 125,-7-14 125,7 14 125,0 0 125,-4-18 141,4 18 141,0-14 141,0 14 141,0 0 156,4-13 156,-4 13 156,0 0 156,0 0 172,13-10 172,-8 8 172,-5 2 172,15 2 187,-15-2 187,18 3 187,1 6 187,-1 0 203,-1 1 203,-1 2 203,10 6 203,1 0 219,-8-2 219,-3-3 219,-4 1 219,15 8 219,-11-4 234,-6-3 234,1-1 234,-2 0 234,0 0 250,-1-1 250,-4 2 250,1 0 250,-2 1 266,-3-2 266,2-2 266,-4 3 266,2 1 281,-5-2 281,2-4 281,-1 2 281,0-4 297,0 0 297,-1-1 297,3 1 297,-5-4 312,7-4 312,-8 12 312,3-6 312,5-6 328,-8 2 328,8-2 328,0 0 328,0 0 344,-18 2 344,18-2 344,0 0 344,0 0 344,-9-12 359,9 12 359,0 0 359,-2-14 359,2 6 375,0 8 375,2-12 375,3 7 375,-5 5 391,4-14 391,0 8 391,0 0 391,-4 6 406,12-12 406,-6 6 406,1 2 422,-1-2 422,6 2 422,-6 0 422,5 1 422,4-4 437,-4 4 437,3-3 437,-4 2 437,1 2 453,5-4 453,1 2 453,-1-2 453,0 2 469,-4 0 469,1 0 469,-2 2 469,0-2 484,-3 2 484,-8 2 484,18-7 484,-7 2 484,-3 2 500,2-1 500,-4-2 500</inkml:trace>
  <inkml:trace contextRef="#ctx0" brushRef="#br0">17737 18060 0,'0'0'0,"0"0"15,-11-12 15,11 12 15,0 0 15,0 0 15,2-16 31,-2 16 31,7-14 31,-7 14 31,17-19 47,-6 6 47,2 0 47,1 1 47,-2 0 62,1 2 62,1 0 62,1-1 62,-2 5 78,-2 0 78,-11 6 78,18-10 78,-18 10 78,17-6 94,-17 6 94,18-6 94,-18 6 94,0 0 109,22-4 109,-22 4 109,0 0 125,0 0 125,21 0 125,-21 0 125,0 0 125,0 0 140,0 0 140,0 0 140</inkml:trace>
  <inkml:trace contextRef="#ctx0" brushRef="#br0">17800 18093 0,'0'0'0,"0"0"16,0 0 16,0 0 16,0 0 16,0 0 16,0 0 32,0 0 32,0 0 32,64-14 32,-48 6 47,-2 3 47,2-1 47,-1-2 47,-2 4 63,-13 4 63,22-10 63,-22 10 63,18-8 79,-18 8 79,13-8 79,-13 8 79,16-4 94,-16 4 94,0 0 94,14-7 94,-14 7 110,0 0 110,0 0 110,16-7 110,-16 7 125,0 0 125,0 0 125,0 0 125,13-5 125,-13 5 141,0 0 141,0 0 141,0 0 141,0 0 157,0 0 157,0 0 157</inkml:trace>
  <inkml:trace contextRef="#ctx0" brushRef="#br0">17618 18563 0,'-6'-4'0,"6"4"15,-6-4 15,6 4 15,-10-6 15,10 6 31,-10-6 31,10 6 31,-15-8 31,7 4 46,0 0 46,8 4 46,-15-8 46,8 4 62,-2 1 62,1-4 62,1 4 62,7 3 78,-18-10 78,8 4 78,3 0 78,0 0 93,-1 2 93,3-2 93,5 6 93,-13-12 93,8 8 109,1-4 109,4 8 109,-6-8 109,4 3 125,2 5 125,-4-10 125,4 10 125,-6-10 140,6 10 140,0 0 140,0-10 140,0 10 156,0-10 156,0 10 156,0 0 156,0 0 171,6-10 171,-6 10 171,0 0 171,0 0 187,0 0 187,0 0 187,0 0 187,39 24 203,-22-14 203,-2 4 203,10 5 203,-6 3 218,7-1 218,1-3 218,-5 4 218,0-6 218,1 2 234,-5-2 234,-3-3 234,-1-3 250,1 0 250,-2-2 250,-2 2 250,-2-4 250,0-2 265,-3 2 265,1-3 265,-7-3 281,10 9 281,-10-9 281,6 1 281,-6-1 281,0 0 296,0 0 296,0 0 296,0 0 296,0 0 312,0 0 312,0 0 312,-29-25 312,13 13 328,3-2 328,-11-10 328,0 3 328,0-3 343,-2 2 343,2 1 343,4-1 343,0 2 359,5 5 359,-1 0 359,1 0 359,2 1 359,0 2 375,2 1 375,-3-5 375,8 4 375,-5 0 390,0 2 390,2-2 390,1 0 406,4 3 406,-1 1 406,0 0 406,3 0 406,2 8 421,-4-10 421,4 10 421,-2-6 421,2 6 437,0 0 437,0 0 437,0 0 437,0 0 453,0 0 453,0 0 453,28 18 453,-17-6 468,3 4 468,-2-1 468,10 7 468,-1 2 484,0-3 484,-3-3 484,2 4 484,-1-5 500,-3-2 500,-1-4 500,-2 1 500,2 0 515,3 2 515,-1-5 515,-1 1 515,3 0 531,-5-2 531,-2 0 531,4 0 531,-1 0 546,3-2 546,-5-2 546,-2-2 546,-11-2 546,21 0 562</inkml:trace>
  <inkml:trace contextRef="#ctx0" brushRef="#br0">18311 17795 0,'0'0'0,"0"0"16,0 0 16,0 0 16,0 0 16,0 0 16,0 0 32,0 0 32,7-21 32,3 9 32,1-2 47,2 2 47,0-2 47,5 1 47,4-7 63,-3 4 63,1 4 63,-5 0 63,1 0 79,-1 5 79,1-1 79,-1 0 79,-2 2 94,0 0 94,-13 6 94,16-8 94</inkml:trace>
  <inkml:trace contextRef="#ctx0" brushRef="#br0">18512 17448 0,'0'0'16,"-17"-4"16,17 4 16,0 0 16,0 0 32,0 0 32,-11-9 32,11 9 32,0 0 32,0 0 47,8-22 47,-8 22 47,20-20 47,-11 8 63,2 2 63,0 0 63,-3 2 79,-8 8 79,18-12 79,-18 12 79,18-8 79,-18 8 94,13-3 94,-13 3 94,0 0 110,0 0 110,0 0 110,24 11 110,-24-11 110,11 14 125,-11-14 125,10 14 125,-4-4 125,-6-10 141,17 20 141,-6-11 141,-2 3 141,3-2 157,0 0 157,1-2 157,-1 2 157,2-4 172,1 2 172,-1-5 172,1 5 172,-15-8 188,22 9 188,-22-9 188,18 5 188,-18-5 188,15 6 204,-15-6 204,12 8 204,-12-8 204,5 14 219,-5-14 219,-2 14 219,2-14 219,-11 23 235,2-7 235,-1 2 235,-4-2 235,1-1 250,-7 10 250,2-6 250,1-3 250,7-2 266,-4-1 266,1 0 266,0-6 266,4 1 282,1 0 282,8-8 282,-18 6 282,18-6 297,0 0 297</inkml:trace>
  <inkml:trace contextRef="#ctx0" brushRef="#br0">18700 16894 0,'0'-14'0,"-2"2"0,2 12 0,0-14 15,0 14 15,0 0 15,-12-14 15,12 14 31,0 0 31,0 0 31,-43 10 31,24-3 47,-11 6 47,-3 1 47,0 4 47,-9 2 47,3-1 62,-19 14 62,-3 1 62,2-3 78,13-4 78,-15 4 78,2 1 78,-3 1 93,1-1 93,2 1 93,-2-1 93,3 3 93,-1-3 109,2 1 109,-4 1 109,2-1 109,-3-1 125,-1 5 125,-1-3 125,-1 4 125,-1-3 140,-4 0 140,5-1 140,-4 4 140,1-3 156,3-2 156,-3 1 156,7-1 156,-1 1 172,3-2 172,16-6 172,-12 7 172,12-6 187,9-2 187,-4-2 187,4 4 187,-1 3 203,-14 12 203,14-11 203,4-2 203,3 3 218,-1 0 218,5-1 218,-5-1 218,6-3 234,3 3 234,-2 2 234,7-2 234,-1-3 234,3 3 250,3-9 250,0 9 250,6-6 250,0-4 265,4 9 265,-2-3 265,2 1 265,2-1 281,0-7 281,4-1 281,8 10 281,-1-6 297,5 5 297,1-3 297,1 2 297,2-3 312,-1 1 312,6-2 312,1-3 312,5 5 328,0-2 328,2-4 328,5-1 328,-1-3 343,2-4 343,2 0 343,0-1 343,4 0 359,-2-8 359,25 6 359,-17-7 359,-5-3 359,-4 3 375,26-4 375,0-6 375,-2 5 375,-15-3 390,15 0 390,-15 0 390,12-6 390,1 0 406,-14 3 406,-8 1 406,24-4 406,-3-4 422,1 3 422,-13 0 422,10-2 422,-10 1 437,11-4 437,-14 3 437,12-5 437,-15 2 453,-10 0 453,25-10 453,-14 9 453,-9-1 468,23-9 468,-3-1 468,-2 1 468,0-3 484,-2-4 484,-14 11 484,12-11 484,1 1 500,1-1 500,-6-3 500,-1 0 500,-10 5 500,-6 5 515,14-13 515,-13 5 515,-9 3 515,5 3 531,12-17 531,-11 11 531,-5 3 531,-3 1 547,-5 0 547,1-5 547,-1 3 547,-3-3 562,-6 3 562,-2 1 562,-3 0 562,-1-1 578,-4-1 578,-5 3 578,-3-5 578,1 5 593,-5 0 593,0-1 593,-7 5 593,-1-1 609,3 2 609,-5 2 609,0 3 609,1 3 609,0 1 625,-3-1 625,-1 2 625,3 0 625,-5 3 640,1-3 640,1 2 640,1 1 656,0 1 656,0 0 656,-3 2 656,3-2 656,-5 3 672,3-4 672,4 8 672,-7-3 672,0 0 687,-2 2 687,3 1 687,-3 3 687,-2-1 703,0 2 703,2 3 703,-2 0 703,-3 2 718,-1 0 718,0 2 718,-4 2 718,0 2 734,0-1 734,-4 5 734,-18 6 734,12-2 750,10-2 750,-1 2 750,-24 9 750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2577 1488 0,'0'0'0,"0"0"0,0 0 16,0 0 16,0 0 16,0 0 16,0 0 32,0 0 32,0 0 32,-10-7 32,10 7 47,0 0 47,0 0 47,0 0 47,0 0 63,0 0 63,0 0 63,0 0 63,0 0 78,0 0 78,0 0 78,0 0 78,0 0 94,0 0 94,0 0 94,0 0 94,0 0 110,0 0 110,0 0 110,0 0 110,0 0 125,0 0 125,0 0 125,0 0 125,0 0 141,-8-7 141,8 7 141,0 0 141,0 0 141,0 0 157,0 0 157,0 0 157,0 0 157,0 0 172,0 0 172,0 0 172,0 0 172,0 0 188,0 0 188,0 0 188,0 0 188,0 0 203,0 0 203,0 0 203,0 0 203,0 0 219,0 0 219,0 0 219,0 0 219,0 0 219,0 0 235,0 0 235,0 0 235,0 0 250,0 0 250,3-15 250,-3 15 250,0 0 250,0 0 266,0 0 266,0 0 266,0 0 266,-5 37 282,-1-12 282,4-1 282,-7 19 282,-7-1 297,1 2 297,0-4 297,-6 1 297,6 0 313,-2-1 313,7-2 313,-6-10 313,3 5 328,4-8 328,-3-3 328,3 0 328,2-2 344,-1-1 344,-1-5 344,1-1 344,6-3 360,-4 0 360,6-10 360,-9 15 360,9-15 375,-5 7 375,5-7 375,0 0 375,0 0 391,0 0 391,0 0 391,0 0 391,0 0 407,-8-43 407,10 17 407,4-13 407,3-2 407,4-7 422,2-1 422,-5-1 422,6 1 422,4 0 438,-1 0 438,4-1 438,0 6 438,-1-1 453,7 3 453,-6 3 453,2 5 453,2-1 469,1 5 469,0 4 469,-4-2 469,1 6 485,-4 7 485,-3-1 485,6 8 485,-5-2 500,2 0 500,-1 3 500,-1-1 500,-3 6 516,0-1 516,-16 3 516,25 3 516,-14 1 516,0 4 532,-5 2 532,1-3 532,-1 19 532,-3-5 547,-6 4 547,-3 11 547,-1 1 563,-10-1 563,-2-1 563,-3 3 563,-3-4 563,-5 1 578,-2 0 578,-2-5 578,1-4 594,-1 2 594,-5-5 594,4-1 594,1-3 594,7-5 610,2-4 610,6-2 610,3-1 610,2-3 625,1 2 625,0-2 625,13-4 625,-18 9 641,18-9 641,-14 1 641,14-1 641,0 0 657,-13 2 657,13-2 657,0 0 657,0 0 672,0 0 672,0 0 672,-8 10 672,8-10 672,0 0 688,0 0 688,25 11 688,-15-6 688,1 0 703,0 2 703,6 6 703,-4-5 719,4 5 719,-4-1 719,1 1 719,2 2 719,-2-2 735,-6-3 735,10 4 735,-8-4 735,0-3 750,-2 1 750,1-1 750,-1 0 750,0 1 766,-8-8 766,18 12 766,-11-9 766,-7-3 782,19 5 782</inkml:trace>
  <inkml:trace contextRef="#ctx0" brushRef="#br0">3209 1782 0,'0'0'0,"0"0"0,0 0 16,0 0 16,0 0 16,0 0 16,0 0 31,-17 27 31,8-10 31,5 6 31,-3-6 47,0 5 47,1-5 47,-3 5 47,4 1 62,0-3 62,0 2 62,-3 0 62,-1 0 78,1-1 78,-6 1 78,-8 7 78,-3 0 78,3-6 94,4-4 94,-2-4 94,1 2 94,-3-7 109,3 3 109,-7-4 109,8 1 109,-6-3 125,-1-2 125,4 0 125,-4 0 125,0 0 141,0-5 141,3 2 141,1 1 141,21-3 156,-34 0 156,34 0 156,-24 0 156,24 0 172,0 0 172,-28 0 172,28 0 172,-14 5 187,14-5 187,0 0 187,-16 8 187,16-8 203,-8 10 203,8-10 203,-14 17 203,12-8 219,-6 8 219,-1 3 219,2 0 219,0 0 234,-1 3 234,-1-2 234,-4 2 234,4-1 250,-5-3 250,2 5 250,1-3 250,-3-1 250,3 1 266,1-2 266,1-3 266,1-1 266</inkml:trace>
  <inkml:trace contextRef="#ctx0" brushRef="#br0">5125 1037 0,'0'0'0,"0"0"0,11-10 16,-11 10 16,0 0 16,5-7 16,-5 7 16,0 0 32,0 0 32,0 0 32,0 0 32,0 0 47,-25-12 47,4 12 47,-4-3 47,-19 6 63,-2-1 63,1-2 63,-1 2 63,-1 1 79,-1 2 79,6-2 79,-1 1 79,7-1 94,11 0 94,1 1 94,1-1 94,5 2 110,1-3 110,6 1 110,-3 1 110,3 2 125,11-6 125,-15 15 125,8-4 125,-6 7 125,9 2 141,0 3 141,-5 12 141,9 3 157,-3-2 157,1 2 157,-1 1 157,3 3 172,3-2 172,-1-1 172,-4 3 172,-1-1 172,3 0 188,0 2 188,0 2 188,-5-6 188,3 3 204,-7-1 204,0 2 204,4 2 204,-2 2 219,-8 2 219,-6 22 219,4-9 219,1-13 235,-6 28 235,2-18 235,4-9 235,-14 21 250,12-15 250,3-8 250,-2-2 250,3 2 250,-4-4 266,7-5 266,-2 3 266,4-2 266,1-4 282,3-6 282,2-6 282,-1-6 282,3 4 297,1-5 297,-4-4 297,8 0 297,-3-3 313,6 2 313,1-2 313,0-1 313,8 3 329,6-2 329,0 0 329,5-3 329,-2-4 344,1-3 344,16-3 344</inkml:trace>
  <inkml:trace contextRef="#ctx0" brushRef="#br0">5880 1230 0,'0'0'0,"0"0"15,0 0 15,0 0 15,0 0 15,0 0 31,0 0 31,-10 34 31,-4-12 31,-2 11 47,-4 3 47,-2-1 47,1 5 47,-4 1 62,3-1 62,-3-1 62,0 1 62,6-4 78,-3-1 78,0 2 78,4-5 78,6-5 94,1-2 94,6-11 94,1-1 94,4-1 109</inkml:trace>
  <inkml:trace contextRef="#ctx0" brushRef="#br0">7293 1066 0,'19'-9'0,"-5"5"0,-2-4 15,3 3 15,-15 5 15,19-7 15,-19 7 15,17-8 31,-17 8 31,0 0 31,13-5 31,-13 5 47,0 0 47,0 0 47,0 0 47,0 0 62,0 0 62,0 25 62,-8-4 62,-8 17 78,-9 1 78,1 0 78,-17 29 78,8-16 94,3-11 94,-3 4 94,6-3 94,-1-1 109,1-1 109,7-1 109,2-4 109,1-2 125,8-4 125,2-7 125,1-3 125,3-5 140,3 2 140,5-1 140,-1-3 140,3-4 156,10 6 156,3-1 156,4-5 156,-3 0 172,1-2 172,3 0 172,-5-10 172,6 2 172,-1-5 187,-3-2 187,1-5 187,-2-1 187,-2-2 203,-2 0 203,-4-4 203,-6-2 203,3 3 219,-6 0 219,-4 0 219,0-1 219,-4 5 234,-2 4 234,-2-1 234,-3-4 234,-5 2 250,-3 4 250,-3-1 250,2-2 250,-5 7 265,4-3 265,-2 3 265,-1 2 265,3 5 281,2 0 281,19 0 281,-30 2 281,30-2 297,-18 8 297</inkml:trace>
  <inkml:trace contextRef="#ctx0" brushRef="#br0">8722 1185 0,'8'-15'0,"1"2"0,-1 3 0,0-2 16,-3 6 16,-5 6 16,9-18 16,-9 18 31,8-9 31,-8 9 31,3-10 31,-3 10 47,0 0 47,0 0 47,0 0 47,5-7 62,-5 7 62,0 0 62,0 0 62,0 0 78,-11 39 78,-3-6 78,1 8 78,-4 8 94,-16 23 94,-1 1 94,-3 6 94,2 0 109,-11 4 109,-4 2 109,3-5 109,-2 2 109,-3 2 125,2-5 125,-1 1 125,-1 1 125,6-5 141,-1-2 141,6-4 141,5-16 141,6-8 156,0-1 156,-3-3 156,0 0 156</inkml:trace>
  <inkml:trace contextRef="#ctx0" brushRef="#br0">10170 1590 0,'0'0'0,"0"0"0,0 0 0,0 0 15,0 0 15,0 0 15,0 0 15,0 0 31,0 0 31,0 0 31,0 0 31,0 0 47,0 0 47,0 0 47,0 0 47,0 0 62,0 0 62,23-20 62,-23 20 62,10-13 62,-1 3 78,-4 0 78,3 0 78,5-3 93,2-5 93,-5 3 93,5-5 93,-6 2 93,5 2 109,-5-3 109,2 1 109,-1 0 109,-3 1 125,-2-1 125,0 2 125,-2 1 125,-3 3 140,0-1 140,-3 3 140,1-2 140,-1 3 156,-5-4 156,-1 6 156,0 0 156,2-1 172,-16 1 172,6-1 172,-3 6 172,-5 2 172,0 0 187,0 0 187,4 7 187,-4-2 203,3 2 203,7 1 203,-5 4 203,10-2 218,-5-3 218,10 3 218,-1 0 218,2 2 218,0-2 234,4-10 234,8 23 234,-2-15 234,8 12 250,2-10 250,1 3 250,1-3 250,1 0 265,4-2 265,-2-1 265,2-4 265,-4-2 281,-4-1 281,-15 0 281,28-4 281,-28 4 297,36-7 297,-26 1 297,5 2 297,-5-2 312,-10 6 312,14-4 312,-14 4 312,11-8 328,-11 8 328,0 0 328,0 0 328,0 0 328,0 0 343,0 0 343,0 0 343,0 0 359,7 22 359,-14-2 359,2 1 359,-3 2 359,-6 17 375,3-1 375,-2-2 375,-2 2 375,2-3 390,2-3 390,-3 2 390,-3 0 390,2 0 406,3-9 406,2-1 406,-8 9 406,6-2 422,-6-4 422,-3 5 422,4-10 422,-1-3 437,-2-5 437</inkml:trace>
  <inkml:trace contextRef="#ctx0" brushRef="#br0">9806 2115 0,'0'0'0,"0"0"0,0 0 15,0 0 15,0 0 15,0 0 15,0 0 31,0 0 31,0 0 31,19 8 31,-19-8 46,11 4 46,-11-4 46,21 13 46,-7-6 62,2 0 62,5 5 62,-3-2 62,-3 2 78,-2-6 78,-5 4 78,1-3 78,-1 1 93,-8-8 93,13 16 93,-10-4 93,0-2 109,-3-10 109,-3 21 109,-4-1 109,-2 0 125,-13 12 125,-5-3 125,-7 1 125,-1-4 125,-1 2 140,4-3 140,-5-5 140,16-1 140,-4-7 156,9-2 156,-1 0 156,8-3 156,-5 1 171,14-8 171,-15 10 171,10-4 171,5-6 187,0 0 187,-14 12 187,14-12 187,0 0 203,0 0 203,-6 9 203,6-9 203,0 0 218,0 0 218,20 9 218,5-2 218,1-1 234,19-4 234,-2 6 234,-1-4 234,-4-1 250,-4 2 250,-8-3 250,-6-2 250,1 3 250,-21-3 265,33 0 265,-16 0 265,-17 0 265,18-5 281,-18 5 281</inkml:trace>
  <inkml:trace contextRef="#ctx0" brushRef="#br0">8769 1253 0,'0'0'0,"0"-13"16,0 13 16,0 0 16,0 0 16,0 0 32,-5-15 32,5 15 32,-4-13 32,4 13 47,-5-14 47,5 14 47,0-16 47,0 16 63,0-12 63,0 12 63,0-13 63,0 13 63,2-10 79,-2 10 79,0 0 79,0-14 79,0 14 94,0 0 94,0-12 94,0 12 110,0 0 110,0 0 110,0-12 110,0 12 110,0 0 125,0 0 125,0-10 125,0 10 125,0 0 141,0 0 141,0 0 141,0-13 157,0 13 157,0 0 157,0 0 157,0 0 157,0 0 172,0 0 172,0 0 172,0 0 172,0 0 188,0 0 188,0 0 188,0 0 188,-35 25 204,20-7 204,0 0 204,-4 17 204,-7 6 219,0 0 219,1 6 219,-2-3 219,-12 26 235,4 1 235,8-20 235,3-6 235,-5 2 235,2-2 250,-3-2 250,6 0 250,-6 1 266,5-1 266,-3-8 266,3 6 266,1-8 266,-3 3 282,8-2 282,-5 0 282,0-2 282,6-1 297,-4 0 297,5-7 297,4 2 297,-7 7 313,7-10 313,-7 12 313,4-9 313,-6 7 329,3-1 329,0 3 329,0-1 329,-1 3 344,-4 2 344,2-1 344,6-2 344,-6-1 360,2 0 360,6-1 360,-7-2 360,10-3 375,-1-4 375,2-3 375,2 1 375,-1-6 391,2 2 391,1 1 391,-2 0 391,5-5 407,-3 1 407,5-4 407,-3-2 407,2-1 422,-4 1 422,6-10 422,-3 17 422,1-7 422,2-10 438,-3 12 438,3-12 438,-3 13 438,3-13 454,-6 10 454,6-10 454,-3 6 454,3-6 469,0 0 469,-4 10 469,4-10 469,0 0 485,0 0 485,0 0 485,-4 12 485,4-12 500,0 0 500,0 0 500,0 0 500,0 0 500,0 0 516,0 0 516,0 0 516,0 0 532,0 0 532,0 0 532,0 0 532,17-38 532,-9 18 547,3 0 547,3-17 547,2-2 547,4 1 563,-2-3 563,4 1 563,1-1 563,1-4 579,-2 1 579,2 2 579,1-3 579,0 1 594,0 1 594,-1 4 594,3 1 594,-5-5 610,1 6 610,-2 6 610,2-2 610,-4 0 625,-4 7 625,0 6 625,-2-3 625,6-8 641,1 7 641,-7-1 641,0 5 641,4-2 657,0-8 657,-1 3 657,3 4 657,-8 7 657,3-4 672,0 0 672,-4 5 672,-2 2 688,4-7 688,1 4 688,-5 1 688,3 0 688,0 0 704,-3 2 704,-1 0 704,-3 0 704,2 1 719,-1 2 719,3-7 719,-1 1 719,-5 3 735,7-9 735,-2 6 735,-1-3 735,0 1 750,2 0 750,-3-1 750,3 2 750,-3-3 766,7 0 766,-3 0 766,-5 4 766,5 1 782,-1 2 782,-3-7 782,3 0 782,4 4 797,-4-4 797,0 3 797,1 1 797,4-3 797,-5 3 813,1 0 813,1 1 813,-4 1 813,-1 3 829,0-1 829,1 6 829,0-4 829,-1 0 844,-5 10 844,8-16 844,-5 12 844,-3 4 860,8-13 860,-8 13 860,10-12 860,-10 12 875,4-10 875,-4 10 875,0 0 875,5-10 891,-5 10 891,0 0 891,6-8 891,-6 8 907,0 0 907,0 0 907,5-10 907,-5 10 907,0 0 922,0 0 922,6-10 922,-6 10 938,0 0 938,0 0 938,0 0 938,0 0 954,4-9 954,-4 9 954,0 0 954,0 0 954,0 0 969,0 0 969,0 0 969,4-10 969,-4 10 985,0 0 985,0 0 985,0 0 985,0 0 1000,0 0 1000,0 0 1000,0 0 1000,0 0 1016,0 0 1016,0 0 1016,0 0 1016,0 0 1032,0 0 1032,-18 29 1032,14-17 1032,-1-2 1047,-2 8 1047,-3 5 1047,-1-9 1047,3 8 1063,-3 0 1063,-11 11 1063,6 3 1063,-12 2 1063,-2-1 1079,0 2 1079,-6-1 1079</inkml:trace>
  <inkml:trace contextRef="#ctx0" brushRef="#br0">5459 2366 0,'0'0'0,"2"-7"15,-2 7 15,6-8 15,-6 8 15,0 0 31,6-8 31,-6 8 31,0 0 31,0 0 47,2-9 47,-2 9 47,0 0 47,0 0 47,0 0 62,0 0 62,0 0 62,-35 35 62,21-16 78,-14 18 78,1-2 78,5 1 78,1-1 93,1 5 93,1-9 93,10 0 93,1-7 109,8-3 109,-2-3 109,7 4 109,0-9 125,4 3 125,2-9 125,6 8 125,0-8 140,0-1 140,5 0 140,3-4 140,-1-4 156,4-4 156,-5 3 156,-7-5 156,6-4 172,-3 0 172,0-6 172,0 3 172,-5-4 172,-3 2 187,0-4 187,-2 1 187,-1-2 187,0-3 203,-6 4 203,-2-1 203,0 2 203,0-2 218,-2 2 218,0 0 218,-4 2 234,2 6 234,0 1 234,0-2 234,-1 6 250,2-3 250,-1 2 250,4 8 250,-10-17 250,6 12 265,4 5 265,-7-13 265,7 13 265,-5-8 281,5 8 281,0 0 281,-11-6 281,11 6 297,0 0 297,0 0 297,0 0 297,-24 4 312,24-4 312,0 0 312,-20 10 312,12-4 312,0 1 328,8-7 328,-18 12 328,11-4 328,2-4 343,0 4 343,-1 0 343,-1 0 343,5-1 359,2-7 359</inkml:trace>
  <inkml:trace contextRef="#ctx0" brushRef="#br0">7271 2490 0,'7'-10'0,"-7"10"0,7-8 0,-7 8 16,0 0 16,8-9 16,-8 9 16,0 0 31,0 0 31,8-10 31,-8 10 31,0 0 47,0 0 47,5-6 47,-5 6 47,0 0 47,0 0 63,0 0 63,0 0 63,0 0 63,0 0 78,0 0 78,0 0 78,-15 38 78,0-21 94,2 5 94,-6 13 94,-9-2 94,7 5 109,-4 2 109,-5-2 109,5 1 109,-1 2 125,-6 1 125,2 2 125,0-4 125,-3-1 141,-5 3 141</inkml:trace>
  <inkml:trace contextRef="#ctx0" brushRef="#br0">5287 3269 0,'0'0'0,"0"0"16,0 0 16,0 0 16,0 0 16,0 0 32,-40 22 32,14 6 32,-8 0 32,4 7 32,3-2 47,0 3 47,5-3 47,9-5 47,-3-3 63,12-2 63,-4-3 63,5-2 63,3 2 79,-1-9 79,2 9 79,2-3 79,2-4 94,2-3 94,6-4 94,-2 1 94,-1-1 110,12 1 110,0-2 110,0-5 110,0-2 125,1-4 125,1-4 125,-3-2 125,-2 1 141,0-7 141,-2 0 141,-6-4 141,6-11 157,-8 2 157,-5 8 157,-1-2 157,0 2 172,0 3 172,-6 1 172,3-1 172,-3 5 188,0 1 188,0 4 188,2 0 188,-5-1 188,-1 4 204,7 7 204,-7-13 204,-2 3 204,9 10 219,-11-10 219,11 10 219,-7-8 219,7 8 235,0 0 235,-12-3 235,12 3 235,0 0 250,0 0 250,0 0 250,0 0 250,0 0 266,0 0 266,-18 11 266,18-11 266,0 0 282,0 0 282,21 23 282</inkml:trace>
  <inkml:trace contextRef="#ctx0" brushRef="#br0">6545 3557 0,'-23'16'0,"3"1"0,0-1 0,7 2 16,-1-1 16,-2 3 16,8 3 16,-6-2 16,8 1 32,1 1 32,0-3 32,5 5 32,5 1 47,-2-4 47,5-1 47,6 0 47,2-4 63,1-1 63,4-4 63,1-2 63,0-3 78,7-3 78,-3-4 78,12-1 78,-1-6 94,-13-1 94,-1-2 94,11-10 94,-9 4 110,-9-6 110,-2 4 110,5-12 110,-8 3 125,-3 0 125,-5 5 125,-2-1 125,3 1 141,-9 3 141,2-1 141,-2 0 141,0 5 157,-2 0 157,2 2 157,-3 2 157,0 1 172,3 0 172,-4 2 172,4 1 172,-1-3 172,6 10 188,-14-13 188,9 10 188,5 3 203,-8-9 203,8 9 203,0 0 203,0 0 203,0 0 219,0 0 219,0 0 219</inkml:trace>
  <inkml:trace contextRef="#ctx0" brushRef="#br0">9234 3676 0,'0'0'16,"0"0"16,14-7 16,-14 7 16,0 0 31,0 0 31,0 0 31,0 0 31,0 0 47,0 0 47,-33 39 47,17-20 47,-5 14 47,8-7 63,-5 9 63,-2 1 63,7-1 78,6-5 78,0-5 78,7-6 78,-3 4 78,3 0 94,6-1 94,-1-3 94,6-2 94,0-2 110,8-2 110,1-1 110,-2-4 110,4-6 125,3-2 125,3 0 125,-7-5 125,1-2 141,-1-6 141,3-2 141,-5-1 141,2-14 156,1-2 156,-5 0 156,-3-5 156,-1 6 172,-12 8 172,8-15 172,-9 6 172,0 8 188,-5-1 188,-3 2 188,0 1 188,-4 2 203,5 1 203,-1 0 203,0 3 203,-1 4 203,4 1 219,-3-1 219,0 4 219,-1 2 219,9 6 235,-32-14 235,10 9 235,-3-1 235,1 2 250,-19-2 250,13 2 250</inkml:trace>
  <inkml:trace contextRef="#ctx0" brushRef="#br0">7962 2519 0,'0'0'0,"0"-11"0,0 11 0,0 0 15,0 0 15,0 0 15,0 0 31,0 0 31,0 0 31,0 0 31,0 0 46,0 0 46,0 41 46,-9-19 46,1 12 46,0 4 62,-7-1 62,2 2 62,-1 3 62,-2-1 78,-3 7 78,-1-2 78,-1-1 78,-1-1 93,0 1 93,0-1 93,0-2 93,2-1 109,-3 4 109,-2-4 109,-3 2 109,3 2 125,-1-3 125,0 3 125,2-6 125,-6 0 140,5 5 140,3-2 140,0 0 140,-1 0 156,-3-3 156,1-1 156,6-1 156,-1 2 156,-1-1 171,2-3 171,8-5 171,-2 5 187,1-8 187,-4 8 187,7-7 187,2-2 203,-10 9 203,6 0 203,-5-4 203,8-9 203,-4-2 218,2 1 218,-2-1 218,4 3 218,1-3 234,-2-1 234,-5-1 234,7-2 234,-2 5 250,-2-4 250,1 4 250,1-5 250,-2 3 265,0-1 265,3 2 265,-1-5 265,-2 0 281,6-1 281,-2-2 281,0-2 281,4 0 296,-2-2 296,5-8 296,-5 12 296,5-12 312,-6 9 312,6-9 312,-4 12 312,4-12 328,0 0 328,0 0 328,-4 10 328,4-10 343,0 0 343,0 0 343,0 0 343,0 0 359,0 0 359,0 0 359,0 0 359,22-26 359,-17 16 375,4 1 375,4-7 375,-5 1 375,6 0 390,-3-4 390,3 5 390,-1-4 390,2-2 406,-4 4 406,-1-3 406,1 0 406,0 4 421,0-2 421,3-1 421,-4 1 421,7 0 421,-7-3 437,-1 3 437,5-1 437,0 2 453,-3-4 453,5 1 453,-6-2 453,5-10 468,1-7 468,6 5 468</inkml:trace>
  <inkml:trace contextRef="#ctx0" brushRef="#br0">11096 650 0,'0'0'0,"0"0"0,0 0 0,0 0 16,0 0 16,5-5 16,-5 5 16,0 0 16,0 0 32,0 0 32,0 0 32,0 0 32,0 0 47,0 0 47,0 0 47,0 0 47,0 0 63,0 0 63,0 0 63,0 0 63,27 5 79,-15 0 79,9 0 79,4 0 79,19 5 94,0 1 94,5-2 94,-3 4 94,6-7 110,-5 6 110,0 1 110,-4 2 110,2-5 125,-18 0 125,3-4 125,-11 0 125,6 3 141,-12-2 141,9 1 141,-8-3 141,0 3 157,-4-1 157,2-2 157,-4 3 157,-3-4 157,7 4 172,-7 0 172,3-1 172,0 5 172,-3-2 188,6 7 188,-5 0 188,2 6 188,-5-3 204,-1 3 204,2 15 204,-4 1 204,-4-2 219,2 4 219,-6 4 219,-1 0 219,-2 4 235,0-2 235,-1 2 235,-3 2 235,-4 25 250,0-20 250,2-6 250,1-1 250,-9 22 266,4 3 266,-6 2 266,-1 2 266,-2-8 282,5 7 282,-9-3 282,3 5 282,0-2 297,-1 4 297,2 0 297,-3-2 297,-4 3 313,5 2 313,-7-1 313,4 1 313,-3-6 313,2 4 329,-3-9 329,12 2 329,-3-3 329,3-19 344,6-5 344,3-2 344,0-1 344,-2-1 360,3-1 360,1-4 360,-1-2 360,1 0 375,0-3 375,2-9 375,5 10 375,-5-6 391,5-4 391,-4 15 391,-2-2 391,-1 0 407,-1-2 407,0 2 407,4-2 407,-4 2 422,3-1 422,-2-3 422,0-1 422,8-4 422,-9 7 438,7-11 438,2-2 438,-1-4 438,-1 4 454,4-6 454,1 0 454,-4-2 469,6-2 469,-2-4 469,3 0 469,-4 1 469,6-10 485,-5 16 485,5-16 485,-7 10 485,7-10 500,-5 9 500,5-9 500,-3 8 500,3-8 516,0 0 516,-4 12 516,4-12 516,0 0 532,0 0 532,-9 6 532,9-6 532,0 0 547,0 0 547,0 0 547,0 0 547,-5 11 563,5-11 563,0 0 563,0 0 563,0 0 579,0 0 579,0 0 579,0 0 579,0 0 579,-7 9 594,7-9 594,0 0 594,0 0 594,0 0 610,0 0 610,0 0 610,0 0 610,0 0 625,-50-16 625,10 0 625,-10 2 625,-31-11 641,-4-4 641,-2 3 641</inkml:trace>
  <inkml:trace contextRef="#ctx0" brushRef="#br0">5631 657 0,'3'11'16,"-3"-11"16,0 0 16,0 0 16,0 0 31,0 0 31,0 0 31,0 0 31,0 0 47,0 0 47,3 7 47,-3-7 47,0 0 63,0 0 63,0 0 63,0 0 63,0 0 78,0 0 78,0 0 78,0 0 78,0 0 94,0 0 94,0 0 94,0 0 94,0 0 94,0 0 110,0 0 110,0 0 110,0 0 110,-44 0 125,22-3 125,-5 3 125,-12 3 125,-1-6 141,-10 3 141,6 0 141,-8 0 141,0-2 156,0 4 156,3-2 156,-3 3 156,6-3 172,0 0 172,12 0 172,10 0 172,1 3 188,7-3 188,16 0 188,-25 0 188,25 0 203,-22 2 203,22-2 203,-13 5 203,5 2 203,8-7 219,-15 13 219,13-7 219,-4 4 219,1 0 235,0 10 235,-4 0 235,1 1 250,4 1 250,-5-1 250,2 1 250,-3 16 250,-1 0 266,2-2 266,-4 3 266,2-2 281,0 3 281,-2-1 281,2 6 281,-1-6 281,4 0 297,-5 0 297,4 6 297,-1-4 297,-2 2 313,2-2 313,-1 2 313,-4 3 313,2-1 328,-4-2 328,4 3 328,-4 0 328,0-1 344,4 4 344,-5-2 344,-9 27 344,4-20 360,1-7 360,1 2 360,-2-2 360,-9 27 360,2-5 375,5-18 375,4-6 375,-2 0 375,4-1 391,-7 0 391,3 1 391,4-1 391,-1 1 406,-1 2 406,-4-3 406,2 1 406,4-2 422,-2 2 422,-1-3 422,2-2 422,1-1 438,3 0 438,0 0 438,-1 4 438,-5 5 453,9-3 453,-7-4 453,0 4 453,-1-2 469,-2-1 469,6 3 469,2-4 469,0 2 469,-5 0 485,1 2 485,3 1 485,5-3 500,-7-2 500,3-1 500,-2-2 500,9 3 516,-1-13 516,1 0 516,3-5 516,0-1 516,-3 1 531,2-4 531,0 1 531,1-1 547,-4 1 547,7-4 547,-7 0 547,7-1 547,-4-3 563,1 0 563,3 1 563,-6-3 563,5 2 578,-6 5 578,1-2 578,2-5 578,-1 3 594,1-7 594,3 2 594,3-8 594,-8 18 610,8-18 610,-3 9 610,3-9 610,-5 7 625,5-7 625,0 0 625,-5 10 625,5-10 625,0 0 641,-5 10 641,5-10 641,0 0 641,0 0 656,0 0 656,0 0 656,-2 10 672,2-10 672,0 0 672,0 0 672,0 0 672,0 0 688,0 0 688,0 0 688,0 0 688,23 12 703,-23-12 703,24 3 703,-1 0 703,0-1 719,18-2 719,-4 2 719,6 1 719,1-6 735,-3 6 735,-8-2 735,-6 3 735,-4-4 750,1 2 750,-2-2 750,5 0 750,-27 0 766,33 3 766,-17-3 766,-16 0 766,26 0 781,-26 0 781,18 0 781,-18 0 781,20 0 781,-20 0 797,0 0 797,18 0 797,-18 0 813,0 0 813,0 0 813,0 0 813,19 3 828,-19-3 828,0 0 828,0 0 828,0 0 828,0 0 844,23 0 844,-23 0 844,0 0 844,0 0 860,0 0 860,0 0 860,0 0 860,0 0 875,0 0 875,0 0 875,0 0 875,16 0 891,-16 0 891,0 0 891,0 0 891,0 0 891,0 0 906,0 0 906,0 0 906,0 0 906,0 0 922,0 0 922,0 0 922,0 0 938,0 0 938,0 0 938,0 0 938,0 0 938,0 0 953,0 0 953,0 0 953,0 0 953,0 0 969,0 0 969,0 0 969,0 0 969,0 0 985,0 0 985,0 0 985,0 0 985,0 0 1000,0 0 1000,0 0 1000,0 0 1000,0 0 1016,0 0 1016,0 0 1016,0 0 1016</inkml:trace>
  <inkml:trace contextRef="#ctx0" brushRef="#br0">6719 361 0,'0'0'16,"0"0"16,0 0 16,0 0 16,0 0 31,0 0 31,0 0 31,11 8 31,-11-8 47,0 0 47,0 0 47,0 0 47,0 0 62,0 0 62,0 0 62,0 0 62,0 0 78,0 0 78,0 0 78,0 0 78,0 0 94,0 0 94,0 0 94,0 0 94,0 0 109,0 0 109,0 0 109,0 0 109,0 0 109,0 0 125,0 0 125,0 0 125,0 0 125,0 0 141,0 0 141,0 0 141,0 0 141,0 0 156,0 0 156,0 0 156,0 0 156,0 0 172,0 0 172,15 2 172,-15-2 172,0 0 187,0 0 187,0 0 187,0 0 187,0 0 203,0 0 203,11 10 203,-11-10 203,0 0 219,0 0 219,9 13 219,-9-13 219,5 8 219,-5-8 234,6 7 234,-6-7 234,5 6 250,-5-6 250,5 10 250,-5-10 250,0 0 266,6 12 266,-6-12 266,0 0 266,3 10 266,-3-10 281,5 8 281,-5-8 281,0 0 281,3 10 297,-3-10 297,0 0 297,0 0 297,0 0 312,3 15 312,-3-15 312,5 10 312,-5-10 328,0 0 328,0 0 328,5 15 328,-5-15 344,0 0 344,0 0 344,4 10 344,-4-10 359,0 0 359,0 0 359,0 0 359,0 0 375,8 6 375,-8-6 375,0 0 375,0 0 375,18 6 391,-18-6 391,0 0 391,0 0 391,0 0 406,36-10 406,-36 10 406,19-8 422,-19 8 422,23-9 422,-10 4 422,6-5 422,0 0 437,3 0 437,0 0 437,-2-2 437,1 2 453,4-2 453,-3 0 453,14-5 453,-9 1 469,-2 6 469,-4-2 469,4 1 469,-3 1 484,-3 2 484,3-2 484,0 0 484,-2 3 500,-5 1 500,-4-1 500,3 2 500,-6 0 516,-8 5 516,18-6 516,-18 6 516,12-6 531,-12 6 531,0 0 531,15-4 531,-15 4 531,0 0 547,10-6 547,-10 6 547,0 0 547,0 0 562,11-6 562,-11 6 562,0 0 562,0 0 578,0 0 578,10-3 578,-10 3 578,0 0 594,0 0 594,0 0 594,0 0 594,0 0 609,13-7 609,-13 7 609,0 0 609,0 0 625,0 0 625,0 0 625,0 0 625,0 0 641,0 0 641,0 0 641</inkml:trace>
  <inkml:trace contextRef="#ctx0" brushRef="#br0">3243 6163 0,'0'0'0,"0"0"15,0 0 15,0 0 15,-7-7 15,7 7 31,0 0 31,0 0 31,0 0 31,-6-9 47,6 9 47,0 0 47,0 0 47,0 0 62,0 0 62,0 0 62,0 0 62,0 0 78,-8-8 78,8 8 78,0 0 78,0 0 78,0 0 94,0 0 94,-11 28 94,5-6 94,-7 11 109,0 8 109,-1 1 109,-6-1 109,2 4 125,3-1 125,-1-2 125,0 0 125,5-5 140,-3-1 140,3 0 140,2-7 140,1-6 156,3-7 156,1 4 156,-3-5 156,5-2 172,-5-2 172,7-3 172,0-8 172,-5 14 187,5-14 187,-5 12 187,5-12 187,0 0 203,-3 6 203,3-6 203,0 0 203,0 0 203,0 0 219,0 0 219,-8-44 219,8 22 219,0-17 234,-2 2 234,2-4 234,7 0 234,-4 1 250,5-4 250,0 4 250,5-1 265,-1-2 265,-1 5 265,8 1 265,-1 2 265,0 1 281,1-1 281,1 1 281,-5 6 281,0 8 297,1 1 297,-1 3 297,2-6 297,0 6 312,-4 1 312,7-1 312,0 2 312,0 4 328,-2-3 328,4 3 328,-6 4 328,0 0 344,-2 4 344,-3 0 344,-11 2 344,22 0 359,-22 0 359,22 4 359,-22-4 359,13 11 359,-6-4 375,3 3 375,-5-1 375,-2 11 375,2 3 390,-5-1 390,0 14 390,-2 2 390,-5 0 406,-7-5 406,4 3 406,0-5 406,-4 6 422,-8-2 422,0-4 422,-3-1 422,-2 3 437,6-12 437,-2-1 437,4-3 437,0 1 453,0-5 453,-1-2 453,3 1 453,2-2 469,4 0 469,0-5 469,2 2 469,9-7 469,-21 8 484,10-3 484,11-5 484,-16 1 500,16-1 500,-17 7 500,17-7 500,-13 2 500,13-2 515,0 0 515,0 0 515,-20 3 515,20-3 531,0 0 531,0 0 531,-13 1 531,13-1 547,0 0 547,0 0 547,0 0 547,0 0 562,-14 6 562,14-6 562,0 0 562,0 0 578,0 16 578,0-16 578,5 16 578,0-9 594,1 3 594,1 0 594,5 8 594,6-1 609,-6-2 609,8-2 609,-3 3 609,-2-4 625,8 1 625,-2-1 625,4-3 625,-3-3 625,0 3 640,2-4 640,0-3 640,-1 1 656,-4-8 656,6 0 656,-4-4 656</inkml:trace>
  <inkml:trace contextRef="#ctx0" brushRef="#br0">3734 6515 0,'6'-10'0,"-6"10"0,0 0 15,3-15 15,-3 15 15,0 0 15,2-10 31,-2 10 31,0 0 31,0 0 31,0 0 47,0 0 47,0 0 47,-19-13 47,19 13 47,0 0 62,-33 10 62,11 0 62,-1-1 62,5 3 78,-3 2 78,1-2 78,1 3 78,4-1 94,0 0 94,-2 1 94,6 1 94,-2 1 109,4-2 109,1-2 109,4-3 109,0 1 125,2-2 125,-1 0 125,3 4 125,0-13 140,3 13 140,-1-2 140,-2-11 140,8 12 140,0-7 156,-8-5 156,9 5 156,-9-5 172,0 0 172,24 2 172,-24-2 172,0 0 172,30-14 187,-13 4 187,-4-3 187,-1 3 187,-4 0 203,-1 0 203,-7 10 203,15-13 203,-7 5 219,-2 0 219,1 1 219,-7 7 219,11-10 234,-11 10 234,10-10 234,-10 10 234,9-8 250,-9 8 250,0 0 250,0 0 250,17-2 265,-17 2 265,0 0 265,0 0 265,0 0 281,30 8 281,-30-8 281,13 10 281,-13-10 297,12 9 297,-12-9 297,9 10 297,-9-10 312,9 10 312,-9-10 312,9 10 312,-9-10 328,6 9 328,-6-9 328,0 0 328,0 0 328,5 13 344,-5-13 344,0 0 344,0 0 344,3 13 359,-3-13 359,0 0 359,0 0 359,0 0 375,0 0 375</inkml:trace>
  <inkml:trace contextRef="#ctx0" brushRef="#br0">3977 6496 0,'15'-9'0,"-11"7"0,-4 2 16,0 0 16,14-10 16,-14 10 16,0 0 16,0 0 32,14-8 32,-14 8 32,0 0 32,0 0 47,0 0 47,0 0 47,0 0 47,0 0 63,24 20 63,-15-12 63,-6 2 63,2 0 78,-3 3 78,4 5 78,-3 3 78,3-4 94,-3-1 94,-3 4 94,2-2 94,-4-3 110,2-3 110,0-12 110,-3 21 110,-1-11 125,4-10 125,-5 20 125,2-12 125,3-8 141,-5 15 141,5-15 141,-5 12 141,5-12 157,-5 8 157,5-8 157,0 0 157,0 0 172,0 0 172,0 0 172,0 0 172,0 0 172,0 0 188,0 0 188,-20-23 188,20 23 188,5-20 203,3 0 203,-4 7 203,1-3 203,5 2 219,1-4 219,1 3 219,-1 0 219,0 2 235,4-3 235,-2 7 235,0-5 235,-2 5 250,0 1 250,-3 0 250,3 4 250,0-5 266,0 2 266,1 4 266,2-2 266,-14 5 282,20-8 282,-10 6 282,-10 2 282,20-3 282,-20 3 297,0 0 297,33 3 297,-24 2 313,-9-5 313,18 11 313,-11-2 313,-2 0 313,5 8 328,-2-2 328,-2 5 328,-4 0 328,2-1 344,-1 4 344,-6 2 344,3-4 360,-6 1 360,6 3 360,-6-3 360,4 2 360,-4-2 375,1-6 375,2-1 375,1 0 375,-2-3 391,-1-2 391,5-10 391,-3 19 391,3-19 407,-2 13 407,2-13 407,0 0 407,2 9 422,-2-9 422,0 0 422,0 0 422</inkml:trace>
  <inkml:trace contextRef="#ctx0" brushRef="#br0">4908 6359 0,'0'0'0,"9"-13"16,-5 8 16,-4 5 16,7-10 16,-7 10 32,0 0 32,7-9 32,-7 9 32,0 0 47,3-10 47,-3 10 47,0 0 47,0 0 63,0 0 63,0 0 63,0 0 63,0 0 78,0 0 78,12 25 78,-12-1 78,-9 14 94,-2 6 94,1-2 94,-6 2 94,-1-2 94,3-1 110,-5 4 110,-1-3 110,4-2 125,1-2 125,-3-3 125,6-7 125,-1-5 125,5-3 141,0-4 141,3-1 141,-1-5 141,1-2 157,5-8 157,-6 17 157,6-17 157,-8 8 172,8-8 172,0 0 172,0 0 172,0 0 188,0 0 188,0 0 188,46-56 188,-16 22 203,7-5 203,-3 0 203,25-19 203,-19 13 219,-6 14 219,-6 1 219,6 4 219,-12 4 235,-2 6 235,-2 1 235,-1 5 235,2-2 250,-5 3 250,-3 2 250,-1 4 250,-10 3 250,20-9 266,-20 9 266,14-4 266,-14 4 266,0 0 282,0 0 282,0 0 282,0 0 282,0 0 297,0 0 297,0 0 297,3 24 297,-3-24 313,-20 15 313,1-2 313,0-1 328,-3-1 328,0-1 328,-14 9 328,2-7 328,10 0 344,-16 0 344,12 3 344,6-2 344,4-3 360,-2-3 360,4 0 360,2 1 360,3-4 375,-3 5 375,6-6 375,0 5 375,-2 0 391,3-1 391,-1 1 391,3-1 391,0 6 407,5-5 407,-4 2 407,1 3 407,3-3 407,3 10 422,1-2 422,1-6 422,6 8 422,-3-7 438,1 0 438,1 5 438,3-3 438,2 1 453,2 2 453,-2-1 453,2 1 453,-1-4 469,5 4 469,11 3 469,-5-3 469,-1-6 485,-6 1 485,2-3 485,0 0 485,-3-2 500,1 2 500,-6-3 500,2-5 500,-16-2 516,0 0 516</inkml:trace>
  <inkml:trace contextRef="#ctx0" brushRef="#br0">5872 6571 0,'0'0'0,"0"0"0,6-10 16,-6 10 16,0 0 16,0 0 16,0 0 31,0 0 31,-15 38 31,8-19 31,-12 16 47,-3-2 47,-3 3 47,-3 1 47,4-4 62,1 5 62,-1-1 62,2-5 62,6-7 78,2-4 78,4-3 78,2-1 78,-4-2 78,7-5 94,-2 3 94,-1-6 94,8-7 109,-2 13 109,2-13 109,0 0 109,0 0 109,0 0 125,0 0 125,0 0 125,0 0 125,40-20 141,-6-13 141,-1-1 141,5-5 141,15-20 156,-5-2 156,-9 8 156,-6 13 156,0-4 172,-3 1 172,-5 2 172,-1 4 172,1 3 187,-3 1 187,-9 9 187,1 3 187,-3 3 203,1 5 203,-5 1 203,1 2 203,-2 0 203,-1 2 219,-5 8 219,9-14 219,-4 8 234,-5 6 234,8-6 234,-8 6 234,0 0 234,0 0 250,12-6 250,-12 6 250,0 0 250,0 0 266,18 22 266,-15-12 266,0 13 266,2 15 281,-5-3 281,0 5 281,0-3 281,-3 2 297,-2-2 297,0 1 297,-1 1 297,-4-4 312,9-3 312,-2-5 312,0-3 312,1-1 328,-1 2 328,1-5 328,0 6 328,2-7 344,-4 4 344,4-3 344,0-4 344,-2-3 359,2-1 359,-3-2 359,3-10 359,0 18 375,0-18 375,-4 12 375,4-12 375,0 0 375,0 15 391,0-15 391,0 0 391,0 0 391,-2 13 406,2-13 406,0 0 406,0 0 406,0 0 422,0 0 422</inkml:trace>
  <inkml:trace contextRef="#ctx0" brushRef="#br0">5710 6746 0,'0'0'0,"0"0"15,0 0 15,0 0 15,-10-10 15,10 10 15,0 0 31,0 0 31,0 0 31,0 0 31,0 0 47,0 0 47,0 0 47,0 0 47,0 0 62,0 0 62,0 0 62,0 0 62,43-7 78,-1 4 78,-2-1 78,7 4 78,-3 0 94,0 0 94,0 2 94,-1 0 94,-5 3 109,-8-2 109,-5-3 109,-3 2 109,0-2 109</inkml:trace>
  <inkml:trace contextRef="#ctx0" brushRef="#br0">6659 6692 0,'0'0'0,"0"0"0,0 0 16,0 0 16,0 0 16,0 0 16,0 0 31,0 0 31,0 0 31,16 2 31,-16-2 47,0 0 47,0 0 47,0 0 47,0 0 62,0 0 62,0 0 62,0 0 62,21 2 62,-21-2 78,0 0 78,27 3 78,-27-3 94,24 0 94,-24 0 94,36 0 94,-19 2 94,-17-2 109,31-2 109,-31 2 109,35 0 109,-16-3 125,-19 3 125,30 0 125,-8 0 125,-22 0 141,33-2 141,-33 2 141,24 0 141,-24 0 156,0 0 156,25-2 156,-25 2 156,0 0 172,0 0 172,21 0 172,-21 0 172,0 0 187,0 0 187,0 0 187,0 0 187,0 0 203,0 0 203,0 0 203</inkml:trace>
  <inkml:trace contextRef="#ctx0" brushRef="#br0">6719 6853 0,'0'0'0,"0"0"0,0 0 0,0 0 0,-14 4 16,14-4 16,0 0 16,0 0 16,0 0 31,0 0 31,0 0 31,0 0 31,0 0 47,0 0 47,0 0 47,57 4 47,-33-5 62,1 1 62,0 0 62,0-3 62,-4 3 78,5 0 78,0-2 78,-4 0 78,4-1 94,-11 0 94,0-4 94,-15 7 94</inkml:trace>
  <inkml:trace contextRef="#ctx0" brushRef="#br0">7766 6581 0,'17'-5'0,"-1"-2"0,-2 1 0,-3 2 16,-11 4 16,22-6 16,-14 2 16,-8 4 31,13-3 31,-13 3 31,0 0 31,17-5 31,-17 5 47,0 0 47,0 0 47,14-2 63,-14 2 63,0 0 63,0 0 63,0 0 78,0 0 78,0 0 78,0 0 78,0 0 78,0 0 94,0 0 94,0 0 94,-66 20 94,39-12 110,0-1 110,2-5 110,0 3 110,1-2 125,1-1 125,5 1 125,18-3 125,-30 1 141,30-1 141,-26-1 141,26 1 141,0 0 156,-27-5 156,27 5 156,-13-7 156,13 7 172,0 0 172,-9-10 172,9 10 172,0 0 188,6-16 188,-6 16 188,0 0 188,13-17 203,-13 17 203,15-10 203,-4 2 203,-11 8 219,18-10 219,-9 6 219,-9 4 219,25-7 219,-25 7 235,21-5 235,-21 5 235,25-3 235,-25 3 250,22-2 250,-22 2 250,25-2 250,-25 2 266,0 0 266,30 2 266,-30-2 266,21 2 281,-21-2 281,17 3 281,-17-3 281,16 10 297,-16-10 297,17 8 297,-9-1 297,-3 2 313,-5-9 313,12 22 313,-7-1 313,0-2 328,-5 0 328,3 4 328,-6 2 328,3-1 344,-1-2 344,-5 3 344,3-3 344,-4-1 344,0 2 360,0-3 360,-2 0 360,-3 3 360,4-3 375,-3-2 375,-3-1 375,-2 4 375,-1-5 391,3 2 391,-18 6 391,5 1 406,-1-7 406,7-1 406,-2-4 406,5 0 406,-1-5 422,-1 0 422,-1 2 422,1-3 422,6-1 438,14-6 438,-26 10 438,26-10 438,-23 0 453,23 0 453,0 0 453,0 0 453,0 0 469,-38 0 469,38 0 469,0 0 469,-17-21 485,12 16 485,5 5 485,-6-19 485,1 11 485,5 8 500,-3-19 500,3 19 500,3-20 500,-3 20 516,-3-15 516,3 15 516,6-13 516,-6 13 531,5-12 531,-5 12 531,15-13 531,-8 6 547,-7 7 547,16-13 547,-5 9 547,-11 4 563,23-9 563,-13 6 563,-10 3 563,25-5 578,-25 5 578,21 0 578,-21 0 578,22 0 594,-22 0 594,24 5 594,-24-5 594,21 8 610,-8-2 610,-13-6 610,16 12 610,-4-2 625,-4-2 625,2 2 625,4 5 625,-3 0 625,-2-5 641,-4 0 641,3 2 641,2 4 641,0-5 656,-5 4 656,3-6 656,-3-1 656,-5-8 672,12 15 672,-7-7 672,-5-8 672,8 14 688,-8-14 688,5 14 688,-5-14 688,9 6 703,-9-6 703,0 0 703,7 10 703,-7-10 719,0 0 719,0 0 719,0 0 719,7 9 735,-7-9 735,0 0 735,0 0 735,0 0 750,0 0 750,8 10 750,-8-10 750,0 0 766,0 0 766,0 0 766,0 0 766,0 0 766,0 0 781,0 0 781,0 0 781,0 0 797,0 0 797,0 0 797,0 0 797,0 0 797</inkml:trace>
  <inkml:trace contextRef="#ctx0" brushRef="#br0">9420 7212 0,'0'0'0,"0"0"0,0 0 0,0 0 15,0 0 15,0 0 15,0 0 15,-5 4 31,5-4 31,0 0 31,0 0 31,0 0 31,0 0 47,0 0 47,0 0 47,0 0 62,0 0 62,0 0 62,0 0 62,0 0 62,0 0 78,0 0 78,0 0 78,0 0 78,0 0 93,0 0 93,0 0 93,0 0 93,0 0 109,0 0 109,0 0 109,0 0 109,0 0 125,0 0 125,0 0 125,0 0 125,0 0 140,0 0 140,0 0 140,0 0 140,0 0 156,0 0 156,0 0 156,0 0 156,0 0 172,0 0 172,0 0 172,0 0 172,0 0 172,0 0 187,0 0 187,0 0 187,0 0 187,0 0 203,0 0 203</inkml:trace>
  <inkml:trace contextRef="#ctx0" brushRef="#br0">5450 1912 0,'0'0'0,"0"0"0,0 0 15,0 0 15,0 0 15,0 0 15,0 0 15,0 0 31,0 0 31,0 0 31,0 0 31,0 0 47,0 0 47,0 0 47,0 0 47,55 0 62,-44 3 62,-11-3 62,22 3 62,-9-3 78,10 5 78,-8-3 78,8 0 78,2 1 93,-3 2 93,-1-3 93,4 4 93,0-2 109,0-1 109,-1 2 109,0-3 109,1 1 125,-1 1 125,4 2 125,-3-4 125</inkml:trace>
  <inkml:trace contextRef="#ctx0" brushRef="#br0">8148 2216 0,'16'0'0,"-16"0"0,30 0 0,-14 0 15,-16 0 15,36 5 15,-15-2 15,1-2 31,2-1 31,-3 4 31,3-2 31,-2-2 47,-1 4 47,2-2 47,1 4 47,2-6 62,-5 4 62,4-1 62,0 0 62,-1-3 78,-2 4 78,3-4 78,-4 3 78,1-3 94,0 3 94,4-1 94,-6 2 94,2-3 109,6-1 109,-4 0 109,2 0 109,0 2 125,-1 1 125,-1-3 125,2 3 125,-2-3 140,4 2 140,-3-2 140,1 2 140,2-2 140,-3 0 156,-1 0 156,5 0 156,-6 3 156,18-3 172,-8 0 172,-5 0 172,15 5 187,-13-5 187,-3 0 187,4 0 187,7 0 187,-6 2 203,-2-2 203,10 0 203,1 3 203,-7-3 219,-8 0 219,2 0 219,-5 0 219,5 3 234,-1-3 234,2 0 234,-5 0 234,3 0 250,-2 0 250,1 0 250,-1 0 250,0 2 265,0-2 265,0 0 265,2 0 265,-3 0 265,-2 0 281,2 2 281,0-2 281,-3 3 297,-2-3 297,3 0 297,-1 0 297,3 0 312,-3 0 312,1 0 312,2 0 312,-3 3 312,2-3 328,2 0 328,-2 2 328,3-2 328,-4 0 344,4 0 344,-6 2 344,2-2 344,-22 0 359,36 3 359,-36-3 359,27 0 359,-27 0 375,26 0 375,-26 0 375,21 3 375,-21-3 390,21 0 390,-21 0 390,22 1 390,-22-1 406,0 0 406,28 0 406</inkml:trace>
  <inkml:trace contextRef="#ctx0" brushRef="#br0">10778 2334 0,'0'0'0,"0"0"0,0 0 15,0 0 15,0 0 15</inkml:trace>
  <inkml:trace contextRef="#ctx0" brushRef="#br0">5677 1964 0,'0'0'0,"0"0"0,17 6 16,-17-6 16,0 0 16,0 0 16,0 0 32,0 0 32,0 0 32,0 0 32,0 0 47,0 0 47,0 0 47,0 0 47,27-6 63,-27 6 63,19 0 63,-19 0 63,25-1 79,0 1 79,0-3 79,0 3 79,-2 0 79,5 0 94,16 0 94,-6 0 94,-2 3 94,5-3 110,0 0 110,3 1 110,0-1 110,-3 0 125,0 2 125,0 2 125,-8-4 141,5 2 141,2 0 141,-6-2 141,-1 0 157,6 0 157,-6 2 157,-1-2 157,-7 0 157,-1 0 172,2 0 172,0 0 172,2 3 172,15-3 188,-4 0 188,2 3 188,0-3 188,-11 3 204,0-3 204,-8 0 204,8 1 204,-5-1 219,16 2 219,-7-2 219,-10 0 219,-2 0 235,-1 4 235,-2-4 235,1 0 235,1 0 235,-1 2 250,-5-2 250,-15 0 250,31 0 250,-31 0 266,24 2 266,-24-2 266,25 0 266,-25 0 282,22 0 282,-22 0 282,29 0 282,-17 0 297,13 2 297,-4-2 297,1 0 297,1 0 313,1 0 313,-1 0 313,0 0 313,2 0 329,0-2 329,-3 2 329,2 0 329,-1 0 344,1 2 344,1-2 344,-2 0 344,-3 0 360,0 0 360,2 0 360,2 0 360,-3 0 375,0 0 375,-21 0 375,33 0 375,-18 0 391,-15 0 391,28 4 391,-14-4 391,-14 0 407,36 2 407,-15-2 407,4 2 407,-1-2 422,1 0 422,0 0 422,3 3 422,-5-3 438,2 2 438,0 1 438,0-3 438,-1 2 438,1-4 454,0 4 454,5-2 454,-5 3 454,1-3 469,17 2 469,-13 1 469,-4-3 469,-1 2 485,0-2 485,0 3 485,-4-1 485,4 0 500,1 4 500,-3-4 500,0-2 500,1 6 516,0-6 516,-1 4 516,0 2 516,0-6 516,-2 3 532,5 1 532,-5-2 532,1 1 547,3-2 547,-4-1 547,-5 2 547,2-2 563,7 3 563,-1-3 563,-2 4 563,4-1 563,-6 0 579,2-3 579,3 3 579,0-1 579,0 0 594,-2 1 594,2 0 594,-3-3 610,3 0 610,3 0 610,-4 2 610,4-2 610,-4 2 625,3-2 625,-2 0 625,3 3 641,10 0 641,-3-3 641,-7 2 641,-1-2 641,-3 2 657,1-2 657,17 0 657,-8 3 657,5-3 672,2 3 672,-8 2 672,-9-5 672,0 0 688,5 2 688,-2-2 688,-2 2 688,-1-2 704,-2 3 704,0-3 704,1 3 704,0-1 719,-6-2 719,-17 0 719,25 2 719,-14-2 719,-11 0 735,0 0 735,21 0 735,-21 0 735,0 0 750,0 0 750,19 3 750,-19-3 750,0 0 766,0 0 766,0 0 766,0 0 766</inkml:trace>
  <inkml:trace contextRef="#ctx0" brushRef="#br0">5953 2936 0,'26'0'0,"-4"0"0,4 3 0,-6-3 0,-1 0 15,4 0 15,2 0 15,-2 0 15,5 0 31,-3 2 31,5-2 31,-5-2 31,19 2 46,-3 0 46,0 0 46,-6-3 46,6 6 62,-8-3 62,-6 0 62,15 2 62,-3-2 78,2 0 78,-11 2 78,1-2 78,11 4 93,-9-2 93,9 0 93,1 0 93,-5 2 109,-8-4 109,-4 0 109,-3 3 109,-1 1 109,3-2 125,0-2 125,-4 3 125,8-2 125,-8 2 140,1 0 140,-1 0 140,3-2 140,2-1 156,-4 0 156,3 2 156,-4 1 156,1-3 171,0 0 171,5 0 171,-5 3 171,6-3 187,12 2 187,-2-2 187,-4 0 187,-6 0 203,-2 2 203,16 1 203,-7-3 203,6 0 218,1 0 218,-8 0 218,-8 0 218,1 3 234,0-1 234,-2-2 234,1 0 234,-2 0 234,0 2 250,0 1 250,1 0 250,0-1 250,0-2 265,0 2 265,-4 1 265,1-3 265,0 3 281,-1-1 281,2-2 281,1 2 296,-2 1 296,0-3 296,3 2 296,2 1 296,-2 0 312,18-1 312,-1 0 312,-7 1 312,4-2 328,1-1 328,5 4 328,-6-2 328,2 1 343,-7-2 343,-8 1 343,3-2 343,-4 4 359,5-1 359,-6 0 359,-1-2 359,1-1 375,0 2 375,2 5 375,-4-6 375,1 1 390,5-2 390,-3 3 390,2 3 390,-2-5 390,13 1 406,-5 1 406,-5 0 406,-1-1 421,-2 4 421,1-4 421,17 3 421,-6 0 421,-1-3 437,-8 3 437,-4-5 437,3 5 437,-4-2 453,0-3 453,0 2 453,-4 1 453,-3-3 468,-3 5 468,-13-5 468,20 0 468,-20 0 484,22 2 484,-22-2 484,16 0 484,-16 0 500,0 0 500,22 0 500,-22 0 500,0 0 515,0 0 515,17 2 515,-17-2 515,0 0 531,0 0 531,0 0 531,0 0 531,20 4 546,-20-4 546,0 0 546,0 0 546,0 0 562,0 0 562,18 0 562,-18 0 562,0 0 562,0 0 578,0 0 578,0 0 578,0 0 593,0 0 593,0 0 593,17 0 593,-17 0 593,0 0 609,0 0 609,0 0 609,0 0 609,0 0 625,0 0 625,0 0 625,0 0 625,0 0 640,0 0 640,0 0 640,16 3 640,-16-3 656,0 0 656,0 0 656,0 0 656,0 0 671,0 0 671,0 0 671,0 0 671,0 0 671,0 0 687,0 0 687,0 0 687,0 0 703,0 0 703,0 0 703,0 0 703,0 0 718</inkml:trace>
  <inkml:trace contextRef="#ctx0" brushRef="#br0">9406 6973 0,'6'-10'0,"-6"10"0,3-12 16,0 6 16,-3 6 16,2-6 16,-2 6 16,3-8 32,-3 8 32,0 0 32,3-7 32,-3 7 47,0 0 47,3-8 47,-3 8 47,0 0 63,2-8 63,-2 8 63,0 0 63,2-4 78,-2 4 78,0 0 78,0 0 78,0 0 94,0 0 94,0 0 94,0 0 94,-32 25 110,11-9 110,-13 12 110,-4-3 110,2-1 125,2 4 125,-9-1 125,2-3 125,-2-3 125,1-2 141,4-3 141,3 2 141,5-3 141,7-3 157,8-4 157,0-3 157,4-4 157</inkml:trace>
  <inkml:trace contextRef="#ctx0" brushRef="#br0">10223 6705 0,'2'7'0,"0"3"15,4 12 15,-6-3 15,-8 20 15,3 2 31,-7 0 31,3 1 31,-4-1 31,0-3 31,-4 2 46,4-8 46,2-5 46,-2-5 46,1-3 62,4-1 62,1-6 62,-3 0 62,5-1 78,2-1 78,-2-3 78,4-2 78,1-5 93,-9 9 93,9-9 93,0 0 93,-7 6 109,7-6 109,0 0 109,0 0 109,-2-23 125,8 3 125,2-2 125,5-16 125,6-8 140,4 5 140,7-2 140,-6-4 140,2 4 140,0-8 156,-1 5 156,3 2 156,2-1 156,-3 2 171,6 0 171,-6 5 171,0 5 171,3-2 187,0 6 187,0-1 187,-5 8 187,5-3 203,0 3 203,-2 2 203,-6 5 203,-1 0 218,5 5 218,-5 1 218,-5 0 218,9-3 234,-5 6 234,-1-2 234,-6 4 234,5 1 250,-8 0 250,0 1 250,-10 2 250,23 2 265,-23-2 265,16 8 265,-7-2 265,-7 3 281,3 4 281,1 5 281,-6 5 281,0-1 296,-6 21 296,-10-4 296,0 3 296,-7-6 296,-1 5 312,-7-3 312,5 2 312,-8-5 312,-1-4 328,-6-4 328,-2 5 328,-2-7 328,-2-2 343,1-5 343,4 1 343,2-5 343,-1-2 359,14-4 359,-12 2 359,11-3 359,4-6 375,3 3 375,4-4 375,1 0 375,16 0 390,-25 0 390,25 0 390,-19 0 390,19 0 406,-16 0 406,16 0 406,0 0 406,-17 0 406,17 0 421,0 0 421,0 0 421,-10 3 421,10-3 437,0 0 437,0 0 437,0 10 437,0-10 453,10 14 453,7 0 453,1-1 453,1 2 468,18 5 468,-3-6 468,0-2 468,6 6 484,2-6 484,3-2 484,-1-2 484,1-1 500,-3 3 500,6-8 500,-3-4 500,-2-2 515,7-4 515,-4-2 515,3-3 515,-3-5 531,2 0 531,0-5 531</inkml:trace>
  <inkml:trace contextRef="#ctx0" brushRef="#br0">11137 6924 0,'38'-20'0,"-8"2"0,-7 6 16,-3-1 16,-5 5 16,-2-2 16,-1 2 16,-1-2 32,-6 5 32,0 0 32,1 0 47,-6 5 47,8-11 47,-8 11 47,0 0 47,-3-10 63,3 10 63,0 0 63,-14-6 63,14 6 79,0 0 79,-38 9 79,18-2 79,-3 4 94,-14 11 94,0-1 94,1 0 94,11-1 110,-8 4 110,14-3 110,0-7 110,5 0 110,6 2 125,-2 1 125,3-2 125,5 0 141,-1-4 141,6-1 141,-1 2 141,2-1 157,5-1 157,6 5 157,4-2 157,1-7 157,4 2 172,1-5 172,-1-3 172,1-3 172,3-1 188,7-6 188,5-8 188,-6-7 188,-1-3 204,-3-3 204,-3 4 204,-5 4 204,-8 4 219,-3 2 219,0 1 219,-3 4 219,-2 2 235,-1 1 235,-3 2 235,2 0 235,-4 7 250,7-10 250,-7 10 250,6-6 250,-6 6 266,0 0 266,0 0 266,0 0 266,0 0 282,0 0 282,-6 27 282,4-17 282,-3 10 297,1-6 297,0 9 297,-3-4 297,2-2 297,2-4 313,1 7 313,-1-5 313,-3-1 313,6-3 329,-2-1 329,0-1 329,2-1 329,0-8 344,-3 12 344,3-12 344,-3 10 344,3-10 360,0 0 360,0 0 360,0 0 360,0 0 375,0 0 375,0 0 375,33-22 375,-20 5 375,4-4 391,-1 4 391,9-13 391,-7 11 391,3 1 407,-5 2 407,-4 3 407,3 1 422,4-3 422,-2 0 422,-1 5 422,0-3 422,0 7 438,7-4 438,-1 0 438,-5 5 454,7 0 454,0 2 454,-1 1 454,0 2 454,0 2 469,-2 1 469,5 7 469,-5-2 469,-1 4 485,-1 3 485,-6 1 485,-2 4 485,-2 3 500,-4 1 500,0 0 500,-7 11 500,-4-2 516,-5 1 516,2-5 516,2-6 516,-7-4 532,3 1 532,-2-3 532,-2-2 532,8-1 547,-10-1 547,7-3 547,1-2 547,-2-4 563,5 1 563,6-5 563,-13 5 563,13-5 563,0 0 579,0 0 579,-9-20 579,13 8 579,3-9 594,10-14 594,7 1 594,4-6 594,0 1 610,-1-1 610,0 3 610,1 3 610,2-1 625,-5 5 625,1 6 625,-1 4 625,-3 5 641,-8 2 641,5 3 641,-3 3 641,-2 1 657,-1 3 657,-2 3 657,-11 0 657,22 0 672,-22 0 672,21 4 672,-12 5 672,-1-3 672,7 9 688,-7 0 688,-1 5 688,-3-1 688,1 3 704,-5 4 704,4-4 704,-13 14 704,0-1 719,1-9 719,-3-4 719,5-4 719,1 2 735,-6-5 735,1 1 735,5-3 735,-2-3 750,2 2 750,2-6 750,1 1 750,2-7 766,0 0 766,0 0 766,0 0 766</inkml:trace>
  <inkml:trace contextRef="#ctx0" brushRef="#br0">13029 6690 0,'8'-7'0,"-8"7"0,5-9 0,-5 9 16,11-9 16,-11 9 16,8-8 16,-8 8 31,7-7 31,-7 7 31,10-7 31,-10 7 47,6-5 47,-6 5 47,0 0 47,0 0 47,0 0 63,0 0 63,0 0 63,-3 39 63,-14 0 78,-7 4 78,2-2 78,-8 4 94,-21 22 94,19-12 94,6-14 94,-4 1 94,7 2 109,-4-7 109,2-1 109,3-3 109,4-8 125,9-3 125,-2-8 125,2 2 125,1-4 141,3-5 141,1 3 141,0-4 141,4-6 156,-12 4 156,12-4 156,0 0 156,0 0 172,0 0 172,0 0 172,-2-42 172,13 6 188,0-4 188,9-5 188,-2-4 188,21-25 203,-2 4 203,10-1 203,-2-3 203,3 5 203,-11 17 219,11-7 219,-12 14 219,-6 11 219,0 6 234,-9 0 234,-4 11 234,-3-1 234,6 3 250,-2 3 250,-1 5 250,-2-2 250,-2 6 266,0 3 266,0-4 266,-13 4 266,25 4 281,-13-1 281,-2 3 281,10 1 281,-10 5 297,-2 8 297,-1 0 297,-5 5 297,-2 14 313,-2 0 313,-5 3 313,-3-1 313,-1 0 313,-4 0 328,0-1 328,3 3 328,-1-4 344,-1-2 344,4 0 344,-1-11 344,-1 9 344,5-8 359,0-6 359,5 0 359,-3-6 375,1-3 375,4 2 375,0-7 375,-2 3 391,2-2 391,0-8 391,0 0 391,2 20 391,-2-20 406,0 0 406,9 6 406,-9-6 406,9 4 422,-9-4 422,0 0 422,0 0 422</inkml:trace>
  <inkml:trace contextRef="#ctx0" brushRef="#br0">12812 6686 0,'7'-9'16,"-3"5"16,2-4 16,0 3 16,1 0 32,1-3 32,4 4 32,1 1 32,10 3 47,4-2 47,-6 2 47,21 2 47,-7 3 47,6 3 63,3 2 63,0-3 63,-1 3 63,-9 0 78,-4-4 78,-6 3 78,-2-2 78,-2-1 94,-4 0 94,-2-1 94,-2-3 94,-12-2 110</inkml:trace>
  <inkml:trace contextRef="#ctx0" brushRef="#br0">13949 6105 0,'16'-20'16,"-7"5"16,4 2 16,-5 3 16,3 2 16,-3-2 31,3 0 31,-2 5 31,0-3 31,-9 8 47,9-10 47,-1 5 47,-8 5 47,15-7 63,-15 7 63,7-5 63,-7 5 63,0 0 78,0 0 78,0 0 78,0 0 78,0 0 94,0 0 94,0 0 94,-15 27 94,-5-14 109,-2-1 109,-14 8 109,-2-4 109,-1 2 125,-7-1 125,5-4 125,-8-3 125,3-3 141,-4-4 141,-5 1 141,6-2 141,0-6 156,5-1 156,3 2 156,12-1 156,1-5 156,6 1 172,2 0 172,7-2 172,-1 0 172,5-3 188,-1-3 188,5 1 188,-4-5 188,9 2 203,-3-1 203,2 3 203,-3 4 203,4 4 219,0-3 219,0 4 219,0 7 219,0-13 234,0 13 234,0 0 234,-11-4 234,11 4 234,0 0 250,0 0 250,-35 14 250,15-4 266,4 3 266,-5 2 266,1-1 266,2-2 266,3 0 281,-4 4 281,8-4 281,0 1 281,-3-1 297,1 4 297,2-10 297,2 4 297,-1-1 313,4 1 313,-5-2 313,6 2 313,-9 7 328,-4-1 328,9-2 328,-3-7 328</inkml:trace>
  <inkml:trace contextRef="#ctx0" brushRef="#br0">14113 6924 0,'2'-6'0,"-2"6"0,7-6 0,-5 0 16,-2 6 16,7-5 16,-3 0 16,-4 5 32,8-7 32,3 4 32,-5 0 32,-6 3 47,31-9 47,-7 8 47,-1-5 47,19 2 63,-4 2 63,6 1 63,-3 1 63,5-3 79,-13 6 79,-3-3 79,-5 0 79,-1 1 79,2 1 94,-2 2 94,-7-1 94,-4-3 94</inkml:trace>
  <inkml:trace contextRef="#ctx0" brushRef="#br0">14067 7163 0,'0'0'16,"0"0"16,0 0 16,57-8 16,-36 6 16,4-1 31,0 0 31,18 0 31,2 0 31,-2 1 47,4-2 47,-3 1 47,-1-3 47,1 2 63,-3-4 63,9 2 63</inkml:trace>
  <inkml:trace contextRef="#ctx0" brushRef="#br0">15714 6759 0,'14'-4'0,"-14"4"0,11-2 16,-11 2 16,0 0 16,0 0 16,0 0 32,0 0 32,0 0 32,0 0 32,0 0 32,0 0 47,0 0 47,0 0 47,0 0 63,0 0 63,-52 10 63,32-10 63,-4-2 63,7 0 78,-1 2 78,3-4 78,5 2 78,10 2 94,-24-7 94,18 5 94,6 2 110,-8-13 110,5 8 110,3 5 110,6-14 110,-4 3 125,4 2 125,8-9 125,2 1 125,3 0 141,2 2 141,-1 2 141,15-9 141,-2 8 157,-3 1 157,-5 3 157,-5 8 157,1-3 172,1 5 172,0 0 172,-3 3 172,3-1 172,-1 6 188,-7 0 188,2-1 188,-3 9 188,-2-4 203,-3 8 203,-1 3 203,-1-1 203,-1 3 219,1 14 219,-8 1 219,-2-1 219,-1-2 235,-1 5 235,-7-2 235,-4-2 235,1 0 250,-7 2 250,2-1 250,-6-1 250,-4-7 266,1 1 266,-2-5 266,-7 0 266,4-7 282,1 2 282,-7-7 282,4-3 282,4-4 282,8-2 297,1-3 297,-1 3 297,1-6 313,4 0 313,-5-3 313,12-3 313,-2 2 328,5-2 328,3-5 328,-2 4 328,5-6 328,4 3 344,0-10 344,4 7 344,1-3 360,3 6 360,-5 0 360,6 0 360,-2 3 360,4 2 375,-3 0 375,4 3 375,1-4 375,-1 6 391,-12 0 391,23 3 391,-1 2 391,1 0 407,-5 5 407,2 0 407,-1 2 407,0 1 422,-5 0 422,0-4 422,0 5 422,-1-1 438,-2-1 438,0-4 438,-3 2 438,-1-2 438,0-2 453,0-2 453,-3 5 453,-4-9 453,8 9 469,-3-5 469,-5-4 469,6 6 469,-6-6 485,8 7 485,-8-7 485,3 6 485,-3-6 500,0 0 500,0 0 500,8 7 500,-8-7 516,0 0 516,0 0 516,0 0 516,8 5 532,-8-5 532,0 0 532,0 0 532,0 0 532,0 0 547,5 5 547,-5-5 547,0 0 547,0 0 563,0 0 563,0 0 563,0 0 578,0 0 578,0 0 578,0 0 578,0 0 578,0 0 594,0 0 594,0 0 594,0 0 610,0 0 610,0 0 610,0 0 610,0 0 610,0 0 625,-32-15 625</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27520 11380 0,'0'0'0,"0"0"0,0 0 0,0 0 0,0 0 16,0 0 16,0 0 16,0 0 16,0 0 31,0 0 31,0 0 31,0 0 31,0 0 47,0 0 47,0 0 47,0 0 47,0 0 62,0 0 62,0 0 62,0 0 62,0 0 62,0 0 78,0 0 78,0 0 78,0 0 78,0 0 94,0 0 94,0 0 94,0 0 109,0 0 109,0 0 109,0 0 109,0 0 109,0 0 125,-11 7 125,8 3 125,-1 2 125,0 7 141,-4 19 141,-3 2 141,-3 4 141,0 5 156,4 1 156,-10 26 156,1-2 156,3-3 172,-6 7 172,8-20 172,-5 21 172,-1 2 187,4-2 187,6-5 187,-5 4 187,2-23 203,5-3 203,-4 25 203,5-18 203,0 17 219,-2-17 219,0-6 219,-5 20 219,0-14 219,-2 17 234,2-1 234,3-16 234,-2-7 250,-9 23 250,6-17 250,-1-7 250,12-3 250,-7-2 266,3-1 266,-3-3 266,3-3 266,-4 0 281,8-7 281,-10 1 281,11 4 281,-7-3 297,3-5 297,-3 8 297,2-1 297,-2-3 312,1-3 312,6-5 312,-1-5 312,1-1 328,-3 3 328,1-4 328,1-1 328,2 1 344,-2-6 344,1-3 344,-3 0 344,7 1 359,-2-3 359,2-7 359,-7 9 359,7-9 359,0 10 375,0-10 375,0 0 375,0 0 375,0 0 391</inkml:trace>
  <inkml:trace contextRef="#ctx0" brushRef="#br0">27649 11322 0,'-14'-2'16,"14"2"16,0 0 16,-8-1 16,8 1 32,0 0 32,0 0 32,0 0 32,0 0 32,0 0 47,-14-7 47,14 7 47,0 0 47,0 0 63,0 0 63,0 0 63,0 0 63,0 0 78,0 0 78,0 0 78,0 0 94,0 0 94,0 0 94,0 0 94,0 0 94,0 0 110,0 0 110,0 0 110,0 0 110,44 4 125,-3-4 125,9 3 125,2-3 125,5 0 141,29 0 141,-18 1 141,16 1 141,-19 1 157,-13 0 157,1-3 157,-2 0 157,-1-3 172,1 6 172,-6-6 172,-2 3 172,7 0 188,-6-3 188,6 1 188,-4 2 188,2-1 188,2-2 203,0-4 203,1 4 203,1-2 203,-3 1 219,9 1 219,-8-2 219,4-3 219,4 3 235,-7 2 235,7-4 235,-3 2 235,0 0 250,-4 3 250,1-3 250,1 0 250,-3 0 266,-4 2 266,0 2 266,-2-6 266,-9 5 282,-4 1 282,9-2 282,-2 1 282,-6-2 297,-2 4 297,-6-1 297,0 1 297,1-3 297,0 3 313,0 0 313,-2 0 313,3 0 328,15 3 328,-8-3 328,-6 0 328,0 1 344,10 3 344,-6-4 344,-3 2 344,-6-2 344,-1 0 360,2 0 360,1 3 360,-7-3 360,-1 0 375,-16 0 375,27 0 375,-12 0 375,-15 0 391,25-3 391,-2 3 391,-3 0 391,-4 0 407,-2-2 407,-14 2 407,26 0 407,-26 0 422,16-4 422,-16 4 422,21 0 422,-21 0 438,13-1 438,-13 1 438,0 0 438,17 0 453,-17 0 453,0 0 453,0 0 453,20 1 453,-20-1 469,7 4 469,-7-4 469,9 6 469,-1 3 485,-1-2 485,-1 0 485,3 3 485,-7 2 500,13 6 500,-11 2 500,3 3 500,-1 0 516,0 16 516,1-5 516,1 7 516,-5-1 532,-3 1 532,0 3 532,-7 4 532,5 0 547,-3 2 547,-5 26 547,1-17 547,1-9 563,-1-2 563,-2 30 563,-1-19 563,2-10 563,2 1 578,0-4 578,-4 5 578,4-1 594,0 0 594,-2-4 594,4 6 594,0-2 594,1 1 610,2-4 610,-1 2 610,0-1 610,1-2 625,0 4 625,-1 2 625,3-4 641,-2-3 641,1 3 641,-6-3 641,2-2 641,0 1 657,2-1 657,4-2 657,-1-2 657,-2-2 672,0 0 672,1-11 672,-1 2 672,3 10 688,0-10 688,-3-2 688,3-4 688,0 1 703,0-1 703,0 2 703,0-2 703,0 4 703,0-7 719,-2 7 719,4-3 719,-2 2 719,3-1 735,-3-2 735,0 1 735,3-1 750,-1-3 750,-2 1 750,3-5 750,-3 2 750,0 1 766,0-1 766,0-1 766,0-5 766,0 1 782,3-2 782,-3 3 782,0-3 782,0 0 797,0-2 797,0 5 797,0-3 797,0 0 813,-3-2 813,6 2 813,-3 0 813,0-10 828,0 14 828,0-7 828,0-7 828,-3 12 844,3-12 844,0 12 844,-3-5 844,3-7 860,-2 11 860,-1-1 860,0-2 860,-2-1 860,-3 3 875,-1-4 875,1 4 875,-5 3 875,-4 2 891,0-2 891,1-1 891,-1-2 891,2 0 907,-4 1 907,0 2 907,-5-3 907,8 2 922,-5-4 922,2 4 922,2-2 922,-4 0 938,6-2 938,2-1 938,2-3 938,-3 4 953,7-4 953,-5 3 953,1-1 953,1-3 969,-2 4 969,-7 3 969,3-2 969,-3 2 985,-1-3 985,-2 0 985,4 0 985,-7-1 1000,6 4 1000,-4-4 1000,-1 0 1000,-6 0 1000,-9 0 1016,6-2 1016,-5 2 1016,8-1 1016,0 0 1032,-11 0 1032,8-3 1032,-6 0 1032,-4 2 1047,2-4 1047,6 0 1047,-7 2 1047,2-4 1063,-1 4 1063,9-2 1063,4 0 1063,0 0 1078,3 0 1078,-3 0 1078,4-6 1078,-5 6 1094,3-2 1094,-1 0 1094,2 2 1094,-2-3 1110,1 1 1110,-1 2 1110,-10-3 1110,-4 1 1125,8 2 1125,-9-3 1125,4 1 1125,5-1 1141,6 0 1141,-11-1 1141,-3-1 1141,4 4 1157,7-5 1157,-8 0 1157,-2 5 1157,7-4 1157,3 0 1172,6 0 1172,-5 3 1172,-9-6 1172,-3 1 1188,14 4 1188,-3-2 1188,5 3 1188,-13-6 1203,4 3 1203,10-2 1203,-2 1 1203,2 4 1219,2-3 1219,-5 3 1219,3-4 1219,-15 3 1219,6-1 1235,9 1 1235,0-3 1235,1 0 1250,-1 6 1250,2-2 1250,0 0 1250,0 0 1266,2-3 1266,-1 5 1266,2-3 1266,-4 1 1266,0 2 1282,1-3 1282,2 3 1282,-1 0 1282,-7 0 1297,6 0 1297,3 3 1297,0-3 1297,-1 2 1313,20-2 1313,-32 0 1313,18 3 1313,14-3 1328,-22 0 1328,22 0 1328,-19 2 1328,19-2 1328,0 0 1344,-22 0 1344,22 0 1344,0 0 1360,-19 0 1360,19 0 1360,0 0 1360,-16 3 1375,16-3 1375,0 0 1375,0 0 1375,-25-3 1391,25 3 1391,0 0 1391,-22-2 1391,22 2 1407,-17-3 1407,17 3 1407,-16-5 1407,16 5 1407,-11-5 1422,11 5 1422,0 0 1422,-16-5 1422,16 5 1438,0 0 1438,-17-8 1438,17 8 1438,-13-4 1453,13 4 1453,-17-8 1453,10 3 1453,7 5 1469,-23-5 1469,9 1 1469,1-2 1469,13 6 1485,-34-9 1485,13 5 1485,2-4 1485,-4 3 1500,5 0 1500,4 0 1500,-2 2 1500,16 3 1516,-25-7 1516,14 5 1516,11 2 1516,-22-8 1516,11 6 1532,11 2 1532,-16-6 1532,16 6 1532,-14-4 1547,14 4 1547,0 0 1547,-14-6 1547,14 6 1563,0 0 1563,-8-4 1563,8 4 1563,0 0 1578,0 0 1578,0 0 1578,-10-9 1578,10 9 1594,0 0 1594,0 0 1594,0 0 1594,-10-9 1610,10 9 1610,0 0 1610,0 0 1610,-7-6 1625,7 6 1625,0 0 1625,0 0 1625,-6-10 1641,6 10 1641,0 0 1641,-8-11 1641,8 11 1657,-6-14 1657,1 6 1657,-3-2 1657,3 1 1657,-10-7 1672,2 0 1672,2-4 1672,-12-12 1672</inkml:trace>
  <inkml:trace contextRef="#ctx0" brushRef="#br0">31564 10767 0,'-6'-6'0,"6"6"0,0 0 16,-1-7 16,1 7 16,0 0 16,0 0 31,-7-8 31,7 8 31,0 0 31,0 0 47,0 0 47,0 0 47,0 0 47,-3 21 63,3-1 63,0 3 63,0-1 63,0 17 78,0-1 78,6-2 78,-2 2 78,-3-1 94,-1-6 94,3-5 94,-3-2 94,3 1 109,-3-1 109,5-1 109,-5-3 109,3 2 125,-1-2 125,1-6 125,0 1 125,-3-6 125,5 1 141,-5 1 141,4-4 141,-2 1 141,-2-8 156,7 13 156,-7-7 156,0-6 156,1 10 172,-1-10 172,0 0 172,6 4 172,-6-4 188,0 0 188,0 0 188,0 0 188</inkml:trace>
  <inkml:trace contextRef="#ctx0" brushRef="#br0">32026 10724 0,'6'-10'0,"-6"10"15,0 0 15,2-13 15,-2 13 15,0 0 31,6-8 31,-6 8 31,0 0 31,0 0 46,2-10 46,-2 10 46,0 0 46,0 0 62,0 0 62,0 0 62,3-6 62,-3 6 78,0 0 78,0 0 78,0 0 78,0 0 93,0 0 93,-11 41 93,3-17 93,4-2 109,-16 11 109,3 5 109,1-3 109,-3 1 125,-3 0 125,5-1 125,-1-4 125,1-3 125,-3 5 140,4-6 140,6-7 140,-1-1 140,-3 3 156,0-2 156,3 3 156,-3-3 156,3-1 171,-2 1 171,0-3 171,-2 1 171,-1 0 187,0 2 187,-1-7 187,4 7 187,1-5 203,-4-1 203,2 1 203,2-3 203,3-1 203,-3-4 218,4 3 218,3-5 218,-2 2 234,0-2 234,7-5 234,-11 7 234,11-7 250,-8 8 250,8-8 250,-4 6 250,4-6 250,0 0 265,-10 7 265,10-7 265,0 0 265,-4 6 281,4-6 281,0 0 281,0 0 281,-7 6 296,7-6 296,0 0 296,0 0 296,0 0 312,0 0 312,-8 4 312,8-4 312,0 0 328,0 0 328,0 0 328,0 0 328</inkml:trace>
  <inkml:trace contextRef="#ctx0" brushRef="#br0">31577 10701 0,'0'0'15,"0"0"15,0 0 15,0 0 15,0-8 15,0 8 31,0 0 31,0 0 31,0 0 47,0 0 47,3-6 47,-3 6 47,0 0 47,0 0 62,0 0 62,0 0 62,0 0 62,0 0 78,0 0 78,0 0 78,0 0 78,0 0 94,18 22 94,-14-3 94,-1 4 94,-1-1 109,-2 2 109,0 14 109,0-2 109,0 2 125,-2-8 125,2-5 125,-3-2 125,0 0 140,2-1 140,1 0 140,-4 3 140,1-5 156,1 3 156,2 0 156,-4-3 156,2 2 172,2-1 172,-3-3 172,0 4 172,3-6 187,3-1 187,-3-3 187,0 1 187,-3-5 203,3 0 203,-3 4 203,6-4 203,-3-8 219,-3 12 219,3-12 219,0 13 219,0-13 219,-2 8 234,2-8 234,0 0 234,0 8 234,0-8 250,0 0 250,0 12 250,0-12 250,0 0 265,0 10 265,0-10 265,0 0 265,0 6 281,0-6 281,0 0 281,0 0 281,0 12 297,0-12 297,0 0 297,0 0 297,0 7 312,0-7 312,0 0 312,0 0 312,0 0 328,0 11 328,0-11 328,0 0 328,0 0 328,0 0 344,0 10 344</inkml:trace>
  <inkml:trace contextRef="#ctx0" brushRef="#br0">27767 12687 0,'0'0'0,"-7"-10"0,7 10 15,0 0 15,0 0 15,0 0 15,0 0 31,0 0 31,-2-10 31,2 10 31,0 0 47,0 0 47,0 0 47,-3-17 47,3 17 62,0-12 62,-3 2 62,3 10 62,-2-19 78,0-3 78,-7 4 78,0-2 78,1-3 94,0 1 94,-8-9 94,-3-2 94,-3-1 109,-6 1 109,1-2 109,-6 3 109,0-4 125,-1 4 125,-3-2 125,-1-1 125,-1 1 125,1-4 140,-1 1 140,-2 5 140,3-2 140,-3-1 156,0 1 156,3 2 156,0 0 172,-1-1 172,-1 2 172,1 4 172,-2-1 172,3 1 187,-7 2 187,6 0 187,-9 4 187,2-4 203,-1 5 203,1 1 203,-6 2 203,3-1 219,-3 3 219,-4 0 219,1 3 219,5 3 234,-10 2 234,1-1 234,-1 2 234,-23 4 234,18 0 250,10 4 250,-3-4 250,1 4 265,3 0 265,4 0 265,-5 4 265,9 0 281,-1 3 281,2-2 281,-6 2 281,8-1 281,6 0 297,-7-1 297,12 3 297,4-5 297,-9 5 312,6 0 312,5-5 312,-3 1 312,6 0 328,-16 6 328,0-2 328,9 0 328,0-1 344,-8 2 344,5-4 344,8 1 344,1-1 359,1-3 359,2 2 359,-4-2 359,8 1 375,-6 2 375,5-4 375,-3 0 375,5 0 390,16-3 390,-25 4 390,25-4 390,-22 5 390,22-5 406,-19 2 406,19-2 406,-19 3 422,19-3 422,-16 5 422,16-5 422,-23 3 437,23-3 437,-22 2 437,22-2 437,-20 5 437,20-5 453,-18 3 453,18-3 453,0 0 453,-25 4 469,25-4 469,0 0 469,-19 3 469,19-3 484,0 0 484,0 0 484,-16 3 484,16-3 500,0 0 500,0 0 500,0 0 500,0 0 515,0 0 515,-20 4 515,20-4 515,0 0 531,0 0 531,0 0 531,0 0 531,0 0 547,-13 3 547,13-3 547,0 0 547,0 0 562,0 0 562,0 0 562,0 0 562,0 0 578,0 0 578,0 0 578,0 0 578,0 0 578,0 0 594,0 0 594,0 0 594,0 0 594,0 0 609,0 0 609,0 0 609,0 0 609,0 0 625,33-27 625,-25 16 625,9 0 625,-4-2 640,7 1 640,-7 0 640,-2 2 640,3 0 656,-6 3 656,1-1 656,-9 8 656,15-15 656,-7 10 672,-8 5 672,14-14 672,-8 7 687,-6 7 687,13-12 687,-4 6 687,-9 6 703,13-13 703,-5 9 703,-8 4 703,11-13 703,-11 13 719,14-10 719,-14 10 719,17-10 719,-11 5 734,-6 5 734,15-10 734,-15 10 734,17-10 750,-17 10 750,13-3 750,-13 3 750,0 0 765,17-8 765,-17 8 765,0 0 781,13-8 781,-13 8 781,0 0 781,0 0 781,12-5 797,-12 5 797,0 0 797,0 0 797,0 0 812,0 0 812,0 0 812,0 0 812,0 0 828,0 0 828,0 0 828,0 0 828,0 0 844,0 0 844,0 0 844,-8 31 844,-9-16 844,0 1 859,-4-2 859,1 4 859,1-3 859,-3 3 875,3-2 875,-11 9 875,5-5 875,5-3 890,2-1 890,2 0 890,-1-1 890,1-1 906,2-1 906,4-3 906,1 2 906,1-6 922,8-6 922,-13 16 922,13-16 922,-11 12 937,5-7 937,6-5 937,-11 10 937,11-10 953,0 0 953,-8 10 953,8-10 953,0 0 969,0 0 969,-9 10 969,9-10 969,0 0 969,0 0 984,0 0 984,-5 10 984,5-10 1000,0 0 1000,0 0 1000,0 0 1000,0 0 1000,0 0 1015,0 0 1015,0 0 1015,0 0 1015,14 18 1031,-3-15 1031,11 5 1031,-2 0 1031,9-4 1047,8 6 1047,3 0 1047,-8-2 1047,-4-1 1062,-3-4 1062,-4 2 1062,2 1 1062,-2 0 1078,-2 0 1078,3-3 1078,-5 1 1078,-2-1 1094,-15-3 1094,37 8 1094,-21-3 1094,-2-3 1109,-14-2 1109,24 6 1109,-24-6 1109,17 2 1109,-17-2 1125,0 0 1125,0 0 1125,22 2 1125,-22-2 1140,0 0 1140,0 0 1140,16 4 1140,-16-4 1156,0 0 1156,0 0 1156,0 0 1156,0 0 1172,15 4 1172,-15-4 1172,0 0 1172,0 0 1187,0 0 1187,0 0 1187,0 0 1187,0 0 1203,0 0 1203,0 0 1203,21 3 1203,-21-3 1219,0 0 1219,0 0 1219,0 0 1219,0 0 1234,0 0 1234,0 0 1234,0 0 1234,0 0 1250,0 0 1250,0 0 1250,0 0 1250,0 0 1265,0 0 1265,0 0 1265,0 0 1265,0 0 1265,0 0 1281,0 0 1281,0 0 1281,8-21 1281,-8 21 1297,-6-14 1297,6 14 1297,-7-21 1297,1 11 1312,-4 0 1312,6-8 1312,-4-2 1312,0 5 1328,2-1 1328,-2-1 1328,3 1 1328,-2-1 1344,0 1 1344,4 4 1344,-3 2 1344,6 10 1359,-2-19 1359,-4 9 1359,6 10 1359,-2-17 1375,-4 7 1375,6 10 1375,0-22 1375,-2 12 1375,-1 1 1390,3 9 1390,-3-22 1390,-1 12 1390,4-1 1406,0 11 1406,-4-18 1406,6 8 1406,-4-2 1422,2 12 1422,-3-16 1422,3 9 1422,0 7 1437,-3-18 1437,3 18 1437,-2-15 1437,2 15 1453,0-15 1453,0 15 1453,-3-10 1453,3 10 1469,0 0 1469,-3-13 1469,3 13 1469,0-12 1484,0 12 1484,0 0 1484,0-11 1484,0 11 1500,0 0 1500,0 0 1500,0-13 1500,0 13 1500,0 0 1515,0 0 1515,-2-9 1515,2 9 1531,0 0 1531,0 0 1531,0 0 1531,-3-10 1547,3 10 1547,0 0 1547,0 0 1547,0 0 1547,0 0 1562,0 0 1562,0 0 1562,0 0 1578,0-13 1578,0 13 1578,0 0 1578,0 0 1578,0 0 1594,0 0 1594,0 0 1594,0 0 1594,-4-10 1609,4 10 1609,0 0 1609,0 0 1609,0 0 1625,0 0 1625,0 0 1625,0 0 1625,0 0 1640,0 0 1640,0 0 1640,0 0 1640</inkml:trace>
  <inkml:trace contextRef="#ctx0" brushRef="#br0">19570 12009 0,'0'0'15,"0"0"15,0 0 15,0 0 15,0 0 31,0 0 31,0 0 31,0 0 31,0 0 47,0 0 47,0 0 47,0 0 47,0 0 62,0 0 62,0 0 62,0 0 62,0 0 78,0 0 78,0 0 78,0 0 78,0 0 93,0 0 93,0 0 93,17-10 93,-17 10 93,0 0 109,0 0 109,0 0 109,9-8 125,-9 8 125,0 0 125,0 0 125,0-10 125,0 10 140,0 0 140,0 0 140,0 0 140,0 0 156,-18-8 156,18 8 156,-33 0 156,8 0 172,0 3 172,1 0 172,-1 1 172,1 2 187,2-1 187,-1 0 187,5 2 187,4-2 203,1 3 203,1-7 203,4 5 203,4 0 203,-2 0 218,3-2 218,3-4 218,0 13 218,3-4 234,4 0 234,1 1 234,13 4 234,-4 1 250,17 9 250,-7-6 250,12 1 250,-16-3 265,2 1 265,-5-4 265,-1 0 265,-5 0 281,0-3 281,-4 0 281,1 0 281,-2 0 297,-4-4 297,1 6 297,2-5 297,-3-1 312,-5 3 312,3-2 312,-3-7 312,-3 14 328,-2-6 328,-1-1 328,-2 3 328,-3-2 328,-5 4 343,-6-3 343,-1 1 343,2 0 359,2-2 359,-3-1 359,-3 0 359,9-1 359,-5-2 375,4-1 375,2 2 375,0-5 390,3 3 390,0-3 390,3 2 390,-3-2 390,12 0 406,-18 0 406,18 0 406,-23 0 406,23 0 422,0 0 422,-16-2 422,16 2 422,0 0 437,-14-3 437,14 3 437,0 0 437,-11-5 453,11 5 453,0 0 453,0 0 453,-8-5 468,8 5 468,0 0 468,-11-5 468,11 5 468,0 0 484,0 0 484,-8-7 484,8 7 484</inkml:trace>
  <inkml:trace contextRef="#ctx0" brushRef="#br0">19672 12187 0,'0'0'0,"2"-14"0,-2 14 15,0 0 15,0 0 15,0 0 15,8-7 31,-8 7 31,0 0 31,0 0 31,0 0 31,6-7 47,-6 7 47,0 0 47,0 0 62,16-5 62,-16 5 62,0 0 62,10-5 62,-10 5 78,0 0 78,20-4 78,-20 4 78,18-3 94,-18 3 94,23-6 94,-9 6 94,10 0 109,-2-1 109,3 1 109,-3 0 109,-4-3 125,-1 3 125</inkml:trace>
  <inkml:trace contextRef="#ctx0" brushRef="#br0">19734 12252 0,'0'0'0,"0"0"15,0 0 15,0 0 15,0 0 15,0 0 31,0 0 31,0 0 31,0 0 31,0 0 31,0 0 47,0 0 47,0 0 47,0 0 62,0 0 62,0 0 62,0 0 62,32 6 78,-9-6 78,1 0 78,0 0 78,8 0 78,-8 0 94,16 5 94,2-3 94,-7-2 94,-7-2 109,-4 2 109,1 0 109</inkml:trace>
  <inkml:trace contextRef="#ctx0" brushRef="#br0">20325 11730 0,'0'0'0,"0"0"0,0 0 0,5-10 16,-5 10 16,0 0 16,0 0 16,0 0 31,6-10 31,-6 10 31,0 0 31,0 0 47,0 0 47,9-7 47,-9 7 47,6-7 63,-6 7 63,13-6 63,-13 6 63,13-10 78,-13 10 78,14-9 78,-9 3 78,-5 6 94,9-9 94,-9 9 94,8-10 94,-8 10 110,0 0 110,5-7 110,-5 7 110,0 0 125,0 0 125,0 0 125,0 0 125,-17-13 125,17 13 141,-24 0 141,24 0 141,-26 2 141,26-2 156,-24 4 156,24-4 156,-22 7 156,22-7 172,-15 3 172,15-3 172,-12 4 172,12-4 188,-5 8 188,5-8 188,0 0 188,2 17 203,-2-17 203,12 9 203,-2 1 203,-2-3 219,4 3 219,1 5 219,2 3 219,-5-3 235,1 0 235,0-2 235,-3 1 235,-2-2 235,-1 3 250,-1-5 250,-3 2 250,-1 7 250,-1 3 266,-3-2 266,2-2 266,-4-1 281,3 0 281,1-5 281,-1 4 281,0-6 297,3 2 297,-2-2 297,2 3 297,0-13 297,-4 16 313,8-4 313,-2-2 313,1 3 313,2-3 328,1 0 328,-1 1 328,4 7 328,-1-2 344,0-3 344,-3-3 344,-3 2 344,-2 2 360,0-5 360,0 4 360,0 6 360,-7 1 375,-1 2 375,-4-5 375,2 0 375,-1 3 391,-3-5 391,3 0 391,1 0 391,-1-7 391,4 2 406,1 2 406,2-6 406,-1-1 406,5-5 422,-7 12 422,7-12 422,-5 8 422,5-8 438,0 8 438,0-8 438,-3 10 438,3-10 453,0 0 453,3 12 453,0-7 453,-3-5 469,5 10 469,-5-10 469,9 12 469,-6-5 485,2-2 485,0 2 485,3 1 485,-1-1 500,-2 0 500,5-1 500,-2-1 500,4-3 500,-12-2 516,21 0 516,-4 0 516,3-5 531</inkml:trace>
  <inkml:trace contextRef="#ctx0" brushRef="#br0">20670 11920 0,'0'0'0,"2"-10"0,-2 10 16,0 0 16,3-10 16,-3 10 16,0 0 31,0 0 31,0 0 31,0 0 31,3-10 47,-3 10 47,0 0 47,0 0 47,0 0 62,0 0 62,0 0 62,0 0 62,0 0 78,-3 38 78,0-28 78,3-10 78,-2 20 94,2-8 94,0-3 94,0-9 94,2 18 109,1-9 109,-3 1 109,0-10 109,6 16 125,-6-16 125,6 10 125,-6-10 125,4 9 125,-4-9 141,9 7 141,-9-7 141,0 0 141,0 0 156,0 0 156,35-10 156,-26 4 156,2 0 172,-2-4 172,7-2 172,-6-1 172,-2 3 187,1-2 187,-1 4 187,-5 3 187,3-3 203,-6 8 203,11-13 203,-11 13 203,5-10 219,-5 10 219,8-7 219,-8 7 219,0 0 234,0 0 234,8-8 234,-8 8 234,0 0 250,0 0 250,0 0 250,0 0 250,14 18 266,-14-18 266,5 13 266,1-5 266,-6-8 281,7 14 281,3-6 281,-5 0 281,0 0 281,3 1 297,1-4 297,-1 3 297,-8-8 297,16 9 312,-7-5 312,-1 2 312,-8-6 312,13 10 328,-13-10 328,14 3 328,-14-3 328,0 0 344,16 4 344,-16-4 344,0 0 344,0 0 359,0 0 359,0 0 359,0 0 359,25-10 375,-25 10 375,8-13 375,-8 5 375,0 8 391,5-18 391,-5 6 391,0 1 391,2 1 406,-4-2 406,2 0 406,-2 1 406,-1 1 406,3 10 422,0-23 422,-3 13 422,3-2 437,-5 2 437,2-2 437,3 2 437,0 10 437,-4-19 453,-3 8 453,4 1 453,3 0 469,-2 3 469,2 7 469,-6-18 469,6 18 469,-5-11 484,5 5 484,0 6 484,-3-10 484,3 10 500,0 0 500,-5-11 500,5 11 500,0 0 516,0 0 516,0 0 516,0 0 516,0 0 531,0 0 531,0 0 531,0 0 531,-28 17 547,20-7 547</inkml:trace>
  <inkml:trace contextRef="#ctx0" brushRef="#br0">21091 12020 0,'11'6'0,"-11"-6"15,0 0 15,0 0 15,0 0 15,8 6 31,-8-6 31,9 13 31,-7-3 31,1-1 47,0 2 47,5 9 47,-5-1 47,-1 5 47,2-1 62,-1-3 62,-3 5 62,2-3 78,-4 0 78,4 1 78,-2-1 78,0-5 78,-2 5 94,-1-5 94,6 1 94,-6-4 94,3 0 109,-4-2 109,4-6 109,0 4 109,-2 0 125,2-10 125,-6 15 125,4-10 125,2-5 140,-6 10 140,6-10 140,-7 8 140,7-8 156,-12 2 156,12-2 156</inkml:trace>
  <inkml:trace contextRef="#ctx0" brushRef="#br0">21489 11991 0,'0'0'0,"0"0"0,10 23 0,-10-13 16,0-2 16,-2 15 16,-1-3 16,-2-2 31,-1-1 31,0-2 31,1 2 31,-3 2 47,1-7 47,3 4 47,-6-8 47,-2 11 63,4-7 63,-3 2 63,0-8 63,3 4 78,-2-5 78,10-5 78,-15 7 78</inkml:trace>
  <inkml:trace contextRef="#ctx0" brushRef="#br0">21631 11877 0,'0'0'0,"0"0"0,0 0 0,0 0 16,0 0 16,0 0 16,0 0 16,8 23 16,-5-13 32,-3 2 32,0-2 32,6 3 47,-4 6 47,6-2 47,-3 1 47,2-6 47,1 1 63,0-5 63,-3 2 63,6-1 63,-3-2 79,3-1 79,3-3 79,-3 3 79,-11-6 94,25 2 94,-25-2 94,24 0 94,-24 0 110,18-10 110,-4 5 110,-7-3 110,-2 1 125,-5 7 125,8-13 125,-2 1 125,-6 12 125,5-11 141,-5 11 141,3-12 141,-3 12 157,3-8 157,-3 8 157,0 0 157,0 0 172,0 0 172,0 0 172,0 0 172,0 0 172,0 0 188,0 0 188,0 0 188,0 0 188,0 0 204,23 17 204,-16-9 204,3-2 204,1 0 219,-2 0 219,2 0 219,-11-6 219,16 10 235,-8-7 235,-8-3 235,14 1 235,-14-1 250,0 0 250,0 0 250,24-4 250,-24 4 266,7-12 266,-7 12 266,10-16 266,-6 5 282,-2-1 282,-2-6 282,-2 0 282,-2-1 282,4-1 297,-5 1 297,0 3 297,4-4 297,-5 8 313,4-1 313,-1 5 313,1-2 313,2 10 329,-2-20 329,-2 15 329,4 5 329,-2-12 344,2 12 344,0 0 344,-7-14 344,7 14 360,0 0 360,-2-8 360,2 8 360,0 0 375,0 0 375,0 0 375,0 0 375</inkml:trace>
  <inkml:trace contextRef="#ctx0" brushRef="#br0">22253 11966 0,'0'17'0,"0"-6"0,0 1 0,0 1 16,-3 6 16,-4 3 16,5 1 16,0-1 31,-4 1 31,-2 0 31,4-1 31,-4 2 47,-2-2 47,0 1 47,0-7 47,3 6 63,-1-11 63,0 4 63,1-5 63,5-1 63,-3 0 78,-1 1 78,4-5 78,2-5 78,-6 12 94,6-12 94,-6 10 94,6-10 94,-3 5 109,3-5 109,0 0 109,0 0 109,0 0 125,0 0 125,0 0 125,0 0 125,0 0 141,0 0 141,42-20 141,-24 10 141,5-2 141,-4 3 156,3-2 156,-3-3 156,3 1 172</inkml:trace>
  <inkml:trace contextRef="#ctx0" brushRef="#br0">22472 12128 0,'0'0'0,"4"-10"15,-4 10 15,0 0 15,6-11 15,-6 11 31,0 0 31,7-7 31,-7 7 31,0 0 31,10-5 47,-10 5 47,0 0 47,20-8 62</inkml:trace>
  <inkml:trace contextRef="#ctx0" brushRef="#br0">22726 12036 0,'8'-4'0,"-8"4"0,0 0 16,14-8 16,-14 8 16,0 0 16,11-4 31,-11 4 31</inkml:trace>
  <inkml:trace contextRef="#ctx0" brushRef="#br0">22995 12011 0,'0'0'16,"0"0"16,12-5 16,-12 5 16,0 0 16,0 0 31,20-2 31,-20 2 31,10-5 47,-10 5 47,0 0 47</inkml:trace>
  <inkml:trace contextRef="#ctx0" brushRef="#br0">23172 11849 0,'6'-13'0,"-6"13"0,0 0 0,0 0 0,0 0 16,0 0 16,0 0 16,0 0 16,0 0 31,0 0 31,0 0 31,0 0 31,0 0 47,0 0 47,-11 57 47,11-40 47,-3 3 63,0-2 63,3-5 63,-2 5 63,2-3 78,2 0 78,-2-4 78,3 1 78,-3-12 94,3 19 94,-3-10 94,5-2 94,-5-7 109,0 0 109,6 13 109,-6-13 109,0 0 125,0 0 125,0 0 125,0 0 125,0 0 125,0 0 141,34-29 141,-30 20 141,-4 9 156,8-22 156,-5 11 156,-3 1 156,0 10 156,2-18 172,-2 18 172,6-15 172,-6 15 172,3-8 188,-3 8 188,0 0 188,0 0 188,0 0 203,0 0 203,0 0 203,0 0 203,0 0 219,19 29 219,-16-19 219,2-1 219,0 4 234,4-6 234,-4 5 234,1-2 234,3 0 250,-2-4 250,0 3 250,0-5 250,1 4 266,-8-8 266,17 2 266,-17-2 266,0 0 266,0 0 281,30-2 281,-30 2 281,17-15 281,-12 5 297,3 1 297,0-10 297,1-2 313,-4-1 313,-2-1 313,0-1 313,-1 2 313,-2-1 328,0-1 328,2 5 328,-4 1 328,4 6 344,-4-3 344,2 3 344,0 2 344,0 10 359,0-20 359,-2 11 359,2 9 359,-3-13 375,3 13 375,0-15 375,0 15 375,0 0 375,-3-12 391,3 12 391,0-11 391,0 11 406,0 0 406,0 0 406,-5-11 406,5 11 422,0 0 422,0 0 422,0 0 422,0 0 422,0 0 438,-39 19 438</inkml:trace>
  <inkml:trace contextRef="#ctx0" brushRef="#br0">23498 12176 0,'13'3'16,"-13"-3"16,0 0 16,17 8 16,-9-1 32,1 0 32,-4 6 32,6 5 32,-4 2 47,3 3 47,-5-1 47,-2 0 47,-3-3 63,5 7 63,-5-3 63,0-4 63,0 0 63,-3 1 78,1 0 78,-2-5 78,0-4 78,2 1 94,-6-3 94,8-2 94,0-7 94,-7 12 110,4-7 110,3-5 110,0 0 110,-10 2 125,10-2 125,0 0 125,0 0 125,-10-22 141,10 3 141,3-3 141,4-15 141,1-1 157,0-1 157,6 3 157,-6 1 157,4 0 172,2 8 172,-7 5 172,1 5 172,-3 4 188,1-2 188,-1 5 188,1-3055 188,-6 6121 203,8-3072 203,-8 10 203,0 6 203</inkml:trace>
  <inkml:trace contextRef="#ctx0" brushRef="#br0">23767 11649 0,'-3'-10'0,"6"-1"0,-3 11 16,2-12 16,-2 12 16,4-10 16,-4 10 32,2-7 32,-2 7 32,0 0 32,13-6 47,-13 6 47,19-3 47,4 3 47,-23 0 63,30-3 63,-30 3 63,27 6 63,-19-5 78,5 4 78,-13-5 78,17 10 78,-11-8 94,-6-2 94,10 17 94,-10-6 94,0-1 110,0 2 110,-5 0 110,1-2 110,0 10 125,-7-3 125,2 1 125,5-1 125,-7-2 141,3-2 141,1 3 141,3-4 141,-2-2 157,3 3 157,-1-1 157,4 0 157,-1-3 157,1 4 172,0 10 172,-3-4 172,3 1 172,3-3 188,-3 3 188,1 0 188,-1-3 188,-1 3 203,-2-1 203,3-4 203,-6 5 203,6-3 219,-6 1 219,-2 2 219,2-4 219,2 4 235,-5-4 235,1 1 235,3-3 235,-3-4 235,5 0 250,-3 0 250,6-1 250,-3-1 266,-2 2 266,5-4 266,0-6 266,-3 15 266,1-9 282,2-6 282,-2 13 282,2-13 282,0 9 297,0-9 297,0 10 297,0-10 297,-4 7 313,4-7 313,0 10 313,0-10 313,0 0 328,-5 12 328,5-12 328,0 0 328,0 10 344,0-10 344,0 0 344,-3 8 344,3-8 360,0 0 360,0 0 360,-6 9 360,6-9 375,0 0 375,0 0 375,0 9 375,0-9 391,0 0 391,0 0 391,0 0 391,-5 6 407,5-6 407,0 0 407,0 0 407,-3 10 422,3-10 422,0 10 422,0-10 422,0 7 422,0-7 438,0 13 438,0-13 438,0 0 438,-4 10 453,4-10 453,0 0 453,0 10 453,0-10 469,0 0 469,-4 6 469,4-6 469,0 0 485,0 0 485,-11 9 485,11-9 485,-33 7 500,8-4 500,-18 1 500,-8-2 500,-5 1 516</inkml:trace>
  <inkml:trace contextRef="#ctx0" brushRef="#br0">27270 13890 0,'0'0'0,"0"0"15,0 0 15,-13-5 15,13 5 15,0 0 31,0 0 31,0 0 31,0 0 31,0 0 47,0 0 47,0 0 47,0 0 47,0 0 62,0 0 62,0 0 62,-4-5 62,4 5 78,0 0 78,0 0 78,0 0 78,0 0 93,0 0 93,0 0 93,0 0 93,0 0 93,0 0 109</inkml:trace>
  <inkml:trace contextRef="#ctx0" brushRef="#br0">21168 15355 0,'0'0'16,"0"0"16,0 0 16,0 0 16,0 0 16,0 0 32,0 0 32,0 0 32,0 0 32,0 0 47,0 0 47,0 0 47,0 0 47,0 0 63,0 0 63,0 0 63,0 0 63,0 0 79,-17-25 79,17 25 79,0 0 79,0 0 94,0 0 94,0 0 94,0 0 94,0 0 110,-4-10 110,4 10 110,0 0 110,0 0 125,0 0 125,0 0 125,0-13 125,0 13 125,0 0 141,0 0 141,0 0 141,0-10 141,0 10 157,0 0 157,0 0 157,0 0 157,0-13 172,0 13 172,0 0 172,0 0 172,0 0 188,0-13 188,0 13 188,0 0 188,0 0 204,0 0 204,2-12 204,-2 12 204,0 0 219,0 0 219,0 0 219,0 0 219,0 0 235,0 0 235,0 0 235,0 0 235,0 0 250,0 0 250,0 0 250,0 0 250,0 0 250,-14 51 266,9-29 266,-1 1 266,3-1 266,1 2 282,0 1 282,-1-3 282,6 1 297,-1-1 297,3-2 297,-2-1 297,0-1 313,-1-6 313,4 3 313,-4-2 313,5-4 313,-3 1 329,5-3 329,-1 3 329,-2 0 329,5-5 344,-2 2 344,0-3 344,0 6 344,-3-10 360,-6 0 360,19 9 360,-19-9 360,13 3 375,-13-3 375,0 0 375,0 0 375,30-12 375,-22 9 391,1-4 391,-3-4 391,2 4 391,2-11 407,-1 5 407,2-3 407,-3-3 422,3-1 422,-3 2 422,-2-2 422,1 0 422,-5 1 438,12 2 438,-13-3 438,5 5 438,-4 5 454,4-2 454,-5 2 454,9 3 454,-10 7 469,4-18 469,-2 11 469,-2 7 469,2-15 485,-2 15 485,5-11 485,-5 11 485,3-16 500,-3 16 500,0-9 500,0 9 500,0 0 516,0-11 516,0 11 516,0 0 516,4-9 532,-4 9 532,0 0 532,0 0 532,4-13 532,-4 13 547,0 0 547,0 0 547,0 0 563,0 0 563,0 0 563,0 0 563,0 0 563,0 0 579,0 0 579,0 0 579,0 0 579,10 36 594,-8-18 594,0-3 594,1 5 594,5 0 610,0 0 610,1-1 610,-4 0 610,3-1 625,4 0 625,-2 1 625,3-2 625,4-2 641,-3 2 641,2-1 641,-5-5 641,3 1 641,-5-3 657,1-2 657,1-1 657,0 0 672,-3-4 672,4 3 672,-4 0 672,-8-5 672,22 0 688,-22 0 688,19 0 688,-19 0 688,19-7 704,-11 2 704,2-1 704,-3 2 704,3-2 719,-2 0 719,1 0 719,-4 0 719,3 0 735,-2-3 735,-2 1 735,2 1 735,2 0 750,-4-1 750,1 1 750,2-3 750,0 0 766,-4 4 766,5-4 766,-3 2 766,-2-2 782,1 0 782,3-1 782,-4 1 782,3 1 797,-4-1 797,1 0 797,-1-2 797,4 2 813,-4 0 813,-2 10 813,3-19 813,0 11 829,-3 8 829,3-12 829,-1 3 829,-2 9 829,0-13 844,0 13 844,0-9 844,0 9 844,-2-10 860,2 10 860,-6-13 860,6 13 860,-5-10 875,5 10 875,-11-13 875,7 6 875,-3-3 891,-1 2 891,0 1 891,-3 0 891,1 1 891,10 6 907,-15-12 907,6 5 907,1 3 922,8 4 922,-13-10 922,5 4 922,8 6 938,-14-9 938,14 9 938,-13-10 938,13 10 938,-10-8 954,10 8 954,-7-8 954,7 8 954,0 0 969,-8-7 969,8 7 969,0 0 969,0 0 985,-8-5 985,8 5 985,0 0 985,0 0 1000,0 0 1000,0 0 1000,-11-8 1000,11 8 1016,0 0 1016,0 0 1016,0 0 1016,0 0 1032</inkml:trace>
  <inkml:trace contextRef="#ctx0" brushRef="#br0">23881 14291 0,'4'-14'0,"-4"14"0,2-7 16,-2 7 16,0-10 16,0 10 16,0 0 16,-9-8 31,9 8 31,-13-2 31,13 2 31,-30-8 47,9 8 47,-8 0 47,5 0 47,-23 0 63,3 0 63,3 6 63,3-2 63,5 2 78,-7 1 78,-11-2 78,6 2 78,3-1 94,-4 2 94,-1 1 94,4-2 94,-7 5 110,8-2 110,-6-3 110,4 3 110,0 0 125,1 0 125,2 0 125,2-1 125,1 3 141,5-5 141,3-1 141,6 4 141,-13 2 156,5 1 156,-4 2 156,6-2 156,4-1 172,-8 7 172,6-4 172,6-5 172,1 5 172,1-3 188,1 3 188,-2-1 188,1 4 203,1-1 203,-5 8 203,1-2 203,4-8 219,6 1 219,-4 6 219,1-5 219,-4 16 219,-1-4 235,4-4 235,0 8 235,4-8 235,3 1 250,-4-5 250,5 1 250,-1 13 250,-1-8 266,2 0 266,4-4 266,-4 17 266,6-12 281,-5 10 281,3-1 281,0 0 281,2-10 281,0-1 297,3 0 297,0-4 297,0 14 313,3-4 313,-3-9 313,3 0 313,2-1 328,4-3 328,-5 6 328,5-5 328,-1 3 328,3-4 344,-2 3 344,10 10 344,-3-8 344,2-2 360,-3-2 360,-2-2 360,1-1 360,2 3 375,1-3 375,-1 1 375,1-1 375,-1-1 391,3 2 391,-3-1 391,4-2 391,0 0 406,-2 0 406,2-1 406,2-2 406,-4 4 422,5-4 422,0 3 422,-3-3 422,5 0 438,15 11 438,-6-9 438,-6-2 438,-1 1 453,-3-6 453,1 4 453,16 1 453,-2 0 469,-8-2 469,-2-3 469,8 4 469,-3-1 469,3-3 485,2 0 485,3 0 485,1 1 485,-2-1 500,1-2 500,1 0 500,-1 1 500,2-6 516,1 4 516,0 2 516,2-6 516,-7 3 531,4-3 531,0 4 531,-3-4 531,0-4 547,3 8 547,-1-2 547,1-4 547,-11 2 563,6 2 563,4-4 563,-11-2 563,10 1 578,-1 3 578,-11 0 578,0-4 578,-4 2 594,-2-2 594,5 4 594,-4-4 594,0 2 594,3-3 610,-1 0 610,16 3 610,-10-6 610,-5 3 625,10-2 625,3-4 625,-10 4 625,-3 2 641,-1-2 641,-6 1 641,4-3 641,-1 2 656,14-5 656,-8 2 656,-4 0 656,-4 0 672,-1 0 672,4 0 672,14-6 672,-18 1 688,6 2 688,-2 1 688,-2-1 688,-2 1 703,-4 0 703,4-4 703,1 3 703,-3 0 719,4-2 719,8-6 719,-8-1 719,-1 8 719,-5-3 735,1 3 735,-1-4 735,0 3 735,-4-1 750,1-2 750,2 1 750,-2-3 750,0 2 766,-3-2 766,1 1 766,3-3 766,-4-3 781,0 3 781,0 0 781,-1-1 781,7-9 797,-6 6 797,-3 0 797,-2 4 797,2 5 813,0-5 813,0 0 813,-3 2 813,4 0 828,-2-4 828,-3 7 828,4-6 828,-6 0 844,5 5 844,-2-5 844,0 6 844,1-5 844,-1-1 860,-5 4 860,3 2 860,-3 2 860,6-3 875,-6 0 875,3-4 875,-1 9 875,2-3 891,-4 2 891,0 1 891,1-5 891,-1-4 906,0 6 906,0-1 906,0-4 906,3 6 922,-6 0 922,3 1 922,0 2 922,-1-5 938,1-1 938,-6 4 938,3-5 938,-2 3 953,1 1 953,-1-5 953,2 2 953,-5 3 953,3-1 969,-2-4 969,2 5 969,0 3 985,1 0 985,0 0 985,-5-8 985,4 3 1000,-3 2 1000,5 2 1000,-2 1 1000,-1-1 1000,1 3 1016,2-2 1016,-3 3 1016,-2-9 1016,-1 1 1031,-1-1 1031,-1 2 1031,3 1 1031,3 3 1047,-5 2 1047,3 0 1047,-1-3 1047,-1 4 1063,-3-6 1063,3 3 1063,1 0 1063,-1 2 1078,4 2 1078,-3-2 1078,0 5 1078,1-3 1094,-3-4 1094,2 4 1094,-1 2 1094,2-3 1110,-6 6 1110,7-4 1110,-3-1 1110,-2 0 1110,11 8 1125,-20-12 1125,12 4 1125,1 3 1125,7 5 1141,-20-10 1141,9 2 1141,-8 2 1141,3 0 1156,2 2 1156,0 2 1156,14 2 1156,-22-7 1172,14 1 1172,8 6 1172,-19-7 1172,6 4 1188,13 3 1188,-23-7 1188,14 4 1188,9 3 1203,-23-4 1203,9 1 1203,14 3 1203,-19-5 1219,19 5 1219,-25-2 1219,25 2 1219,-25-5 1235,12 2 1235,13 3 1235,-26 0 1235,14-5 1250,12 5 1250,-39 0 1250,20-2 1250,2 2 1250,17 0 1266,-27 0 1266,3-3 1266,-1 6 1266,0-3 1281,0 0 1281,3 0 1281,-2 0 1281,2 0 1297,3 2 1297,-6-2 1297,6 0 1297,-3 0 1313,1 0 1313,1 0 1313,-3 4 1313,7-3 1328,16-1 1328,-38 0 1328,25 0 1328,-1 0 1344,14 0 1344,-37 3 1344,20-3 1344,17 0 1360,-30 0 1360,18 0 1360,12 0 1360,-24 2 1360,24-2 1375,-24 3 1375,6-3 1375,8 0 1375,10 0 1391,-36 4 1391,14 2 1391,3-4 1391,0 0 1406,-3 4 1406,6-4 1406,-6 0 1406,1 1 1422,-3 2 1422,3 0 1422,-1-2 1438,2 1 1438,-1 1 1438,-2-1 1438,2-1 1438,-1 0 1453,3 0 1453,0-2 1453,3 1 1453,-1 2 1469,17-4 1469,-25 0 1469,25 0 1469,-24 3 1485,13-2 1485,11-1 1485,-22 3 1485,22-3 1500,-19 0 1500,19 0 1500,-18 3 1500,18-3 1516,-18 2 1516,18-2 1516,-14 2 1516,14-2 1516,-18 5 1531,6 0 1531,1 0 1531,-3 0 1531,-7 5 1547,-2 1 1547</inkml:trace>
  <inkml:trace contextRef="#ctx0" brushRef="#br0">22830 14907 0,'-6'-10'0,"6"10"0,0 0 0,0 0 16,-2-11 16,2 11 16,0 0 16,0 0 16,0 0 32,-22 0 32,22 0 32,0 0 47,-28 11 47,10 1 47,-2-2 47,1 1 47,0 4 63,-1 1 63,2 3 63,1-2 63,4-1 79,-2 1 79,5-2 79,2-6 79,2 3 94,0-4 94,6 2 94,0-10 94,-2 15 110,2-15 110,0 0 110,8 12 110,-8-12 125,17 5 125,-17-5 125,22 0 125,-22 0 125,33-5 141,-18-2 141,0 2 141,4-8 141,-6 6 157,1-3 157,-6 2 157,1-1 157,-1-5 172,-3 8 172,3-4 172,1 1 172,-4-4 188,-2 6 188,5-3 188,-2-3 188,-3 4 204,2 0 204,-3-1 204,4-2 204,-6 12 219,8-16 219,-3 6 219,-1 3 219,-4 7 235,7-16 235,-4 6 235,-3 10 235,6-10 250,-6 10 250,5-9 250,-5 9 250,0 0 266,0 0 266,5-7 266,-5 7 266,0 0 282,0 0 282,0 0 282,0 0 282,9 26 297,-7-14 297,-4 9 297,4 4 297,-4-6 313,4 1 313,1-1 313,0 7 313,0-4 313,2-5 329,-2 0 329,-1-5 329,2 4 329,3-9 344,-3 3 344,1-4 344,0 3 344,-5-9 360,16 11 360,-16-11 360,17 2 360,-17-2 375,0 0 375,24-4 375,-9-4 375,-7-2 391,8-9 391,1-1 391,1-9 391,-6 1 407,-1 4 407,-4 4 407,8-15 407,-7 9 422,0 6 422,-2 1 422,-3 3 422,2 0 422,-3 4 438,1 1 438,0 1 438,-3 0 438,0 10 454,4-18 454,-4 8 454,0 10 454,10-16 469,-10 7 469,4 1 469,-4 8 469,4-13 485,-4 13 485,0-10 485,0 10 485,0 0 500,0 0 500,0-12 500,0 12 500,0 0 516,0 0 516,0 0 516,0 0 516,0 0 532,0 0 532,0 0 532,0 0 532,-18 27 547,6-8 547,1 0 547,2 0 547,-1 1 563,-1 2 563,2 1 563,0-5 563,2 3 579,2 1 579,1-3 579,3 1 579,-5-5 579,6-1 594,0-1 594,2-3 594,2 0 594,-4-10 610,5 16 610,-2-6 610,-3-10 610,13 15 625,-8-10 625,-5-5 625,17 3 625,-17-3 641,0 0 641,33-5 641</inkml:trace>
  <inkml:trace contextRef="#ctx0" brushRef="#br0">23392 14650 0,'5'-12'0,"-5"12"0,0 0 0,0 0 16,0 0 16,3-8 16,-3 8 16,0 0 31,0 0 31,0 0 31,0 0 31,0 0 31,0 0 47,0 0 47,0 0 47,0 0 63,-12 29 63,7-19 63,-5 12 63,4-2 78,-8 15 78,-2-4 78,-1 5 78,1-3 78,-1-5 94,6-3 94,4-3 94,-10 12 94,7-9 109,0-2 109,5-4 109,-3 0 109,3 1 125,-1-2 125,0 2 125,1-5 125,2 0 141,3-6 141,-3 3 141,3-12 141,-2 20 156,2-15 156,0-5 156,0 0 156</inkml:trace>
  <inkml:trace contextRef="#ctx0" brushRef="#br0">23347 15061 0,'3'-9'0,"-3"9"0,0 0 0,8-11 16,-8 11 16,0 0 16,4-6 16,-4 6 32,0 0 32,0 0 32,5-11 32,-5 11 32,0 0 47,0 0 47,16-4 47,-16 4 47,22-6 63,-11 5 63,13-2 63,-1-4 63,-1 1 78,1 4 78,0 0 78</inkml:trace>
  <inkml:trace contextRef="#ctx0" brushRef="#br0">23814 14987 0,'0'0'0,"0"0"16,0 0 16,0 0 16,0 0 16,0 0 31,0 0 31,0 0 31,0 0 31,0 0 47,0 0 47,0 0 47,17 3 47,-17-3 47,20-10 62,-11 0 62,9-2 62,2-1 62,-1-2 78,-4 1 78,3-3 78,-2-1 78,9-8 94,0 3 94,-9 1 94,-5 2 94,5 1 109,-5-4 109,0 4 109,-3 1 109,-2 0 125,-1 5 125,-2 1 125,3-1 125,-4 3 141,-2 0 141,0 0 141,0 2 141,0-2 156,0 10 156,0-14 156,0 14 156,0-12 172,0 12 172,-2-10 172,2 10 172,0 0 172,-6-9 187,6 9 187,0 0 187,0 0 203,0 0 203,-16-1 203,16 1 203,0 0 203,-25 13 219,9 3 219,2-9 219,0 11 219,-3-1 234,-1 1 234,-7 12 234,8 1 234,-4-4 250,5 6 250,-7 1 250,3-3 250,10-6 266,3 3 266,-6-8 266,6 0 266,-2-1 281,8-5 281,-6 1 281,5 1 281,2-6 297,0 0 297,0-10 297,5 19 297,0-13 312,1 4 312,3 0 312,-2-4 312,4-1 312,-11-5 328,22 0 328</inkml:trace>
  <inkml:trace contextRef="#ctx0" brushRef="#br0">24197 14880 0,'4'-6'16,"-4"6"16,0 0 16,0 0 16,0 0 16,0 0 31,0 0 31,0 0 31,0 0 47,0 0 47,0 0 47,0 0 47,4 33 63,-8-11 63,2-3 63,-3 3 63,-1 1 63,3-2 78,-2 1 78,2 0 78,-3-4 78,4-1 94,0-3 94,2-1 94,-3-3 94,0 0 110,3 0 110,0 0 110,0-10 110,0 13 125,0-13 125,0 0 125</inkml:trace>
  <inkml:trace contextRef="#ctx0" brushRef="#br0">24212 14797 0,'0'0'0,"0"0"0,6-12 0,-6 12 0,0 0 16,6-10 16,-6 10 16,0 0 16,3-4 31,-3 4 31,0 0 31,0 0 31</inkml:trace>
  <inkml:trace contextRef="#ctx0" brushRef="#br0">24421 14980 0,'1'15'0,"-1"-3"0,0 3 0,0-2 16,-1-2 16,-2-3 16,3-8 16,-5 17 32,2-9 32,3-8 32,-11 12 32,8-2 47,3-10 47,-11 6 47,11-6 47,-8 9 63,8-9 63,0 0 63,-15 4 63,15-4 63,0 0 79,0 0 79,0 0 79,0 0 79,-7-21 94,7 11 94,5-10 94,3-1 94,1-1 110,2 3 110,0-3 110,3 5 110,-1-6 125,1 7 125,2-4 125,1 4 125,-1 4 141,-2 0 141,-1 2 141,-6-1 141,3 5 157,-2 0 157,-8 6 157,16-8 157,-6 5 172,-10 3 172,0 0 172,18-5 172,-18 5 188,0 0 188,0 0 188,0 0 188,16 10 204,-16-10 204,6 6 204,-6-6 204,5 19 204,-2-10 219,-3-9 219,2 29 219,-2-11 219,3 1 235,-3-4 235,0 2 235,0 4 235,0-7 250,-3-1 250,3 1 250,-2-2 250,-1-2 266,1 2 266,2-12 266,-3 18 266,0-10 282,-2-1 282,3 1 282,2-8 282,0 0 297</inkml:trace>
  <inkml:trace contextRef="#ctx0" brushRef="#br0">24806 14952 0,'0'0'0,"0"0"0,9-7 16,-9 7 16,0 0 16,0 0 16,0 0 31,0 0 31,0 0 31,0 0 31,0 0 47,0 0 47,0 0 47,0 0 47</inkml:trace>
  <inkml:trace contextRef="#ctx0" brushRef="#br0">20265 13076 0,'0'0'16,"0"0"16,0 0 16,0 0 16,0-12 32,0 12 32,0 0 32,0 0 32,0 0 47,0 0 47,0 0 47,0 0 47,2-12 63,-2 12 63,0 0 63,0 0 63,6-10 63,-6 10 78,0 0 78,0 0 78,0 0 78,5-7 94,-5 7 94,0 0 94,0 0 94,0 0 110,9-9 110,-9 9 110,0 0 110,0 0 125,0 0 125,0 0 125,27 4 125,-27-4 141,20 8 141,-9-1 141,8 2 141,-3 3 157,5 3 157,-4 3 157,3-1 157,-2-1 172,10 12 172,-1-1 172,-5-1 172,3 3 172,-4-7 188,4 7 188,-5-6 188,-2-1 188,3 10 203,0-9 203,-8 3 203,9 4 219,-6-5 219,-1-2 219,-1-7 219,-1 1 219,0 1 235,-2-1 235,-2-2 235,5-2 235,-7 5 250,5-3 250,-3 3 250,5-6 250,-7 3 266,1 1 266,2 2 266,5-3 266,-5 3 282,-1 2 282,4-4 282,-2-1 282,3 0 282,-3 2 297,2-2 297,4 1 297,-4 2 313,1-1 313,0-1 313,4 1 313,-6-1 328,2 0 328,2-4 328,-2 3 328,-3-3 328,-3 1 344,3-3 344,-2-4 344,-3 4 344,1 2 360,1-6 360,1 4 360,1 5 360,4-3 375,-6 0 375,0-2 375,1 0 375,-1-1 391,-1 0 391,2 1 391,5 6 391,2-1 407,-2 0 407,0-2 407,2 2 407,-2-2 422,3 0 422,-2 2 422,2-2 422,-3-3 438,-3-2 438,-3 4 438,12-2 438,-10-1 438,1-2 453,-3-2 453,1 5 453,-1-6 469,2 4 469,-2 0 469,1-1 469,-1-2 469,4 2 485,-5 1 485,2-2 485,1 1 485,-1-1 500,4 3 500,-5-3 500,4 1 516,-2 1 516,1-3 516,-2 2 516,4 1 516,-5-3 532,4 3 532,-5-4 532,4 4 532,-2-3 547,-1-2 547,3 7 547,-11-10 547,17 10 563,-6-4 563,-4-1 563,2 2 563,-1-2 578,0 3 578,-8-8 578,22 10 578,-14-5 578,0-2 594,4 6 594,-4-3 594,3 0 594,-3 1 610,3 0 610,-3-1 610,-8-6 625,17 14 625,-9-9 625,3 3 625,-3 0 625,0-1 641,3 0 641,-2 0 641,1 3 641,-2-5 657,4 2 657,6 5 657,-3-1 657,-5-1 672,-2-3 672,4 1 672,-2-3 672,-2 3 688,-8-8 688,16 10 688,-10-7 688,-6-3 703,14 7 703,-14-7 703,10 9 703,-10-9 719,9 6 719,-9-6 719,8 6 719,-8-6 735,0 0 735,0 0 735,9 7 735,-9-7 735,0 0 750,0 0 750,0 0 750,0 0 750,8 7 766,-8-7 766,0 0 766,0 0 766,0 0 782,0 0 782,0 0 782,3 6 782,-3-6 797,0 0 797,0 0 797,0 0 797,0 0 813,0 0 813</inkml:trace>
  <inkml:trace contextRef="#ctx0" brushRef="#br0">22138 14691 0,'0'-10'0,"-3"0"16,0 1 16,1 2 16,-2-3 16,4 0 32,-3 3 32,1-4 32,0-1 32,-2 4 47,1-4 47,-3 2 47,6 10 47,-4-16 63,1 5 63,-3 1 63,4 1 63,2 9 78,-6-16 78,1 6 78,5 10 78,-5-16 94,2 9 94,3 7 94,-9-12 94,9 12 110,-5-10 110,5 10 110,-6-10 110,6 10 110,-6-10 125,6 10 125,-7-8 125,7 8 125,-2-10 141,2 10 141,-7-7 141,7 7 157,-2-6 157,2 6 157,0 0 157,-6-10 157,6 10 172,0 0 172,-2-6 172,2 6 172,0 0 188,0 0 188,-6-8 188,6 8 188,0 0 203,0 0 203,0 0 203,0 0 203,0 0 219,0 0 219,0 0 219,0 0 219,0 0 219,0 0 235,0 0 235,0 0 235,-10 24 250,10-24 250,10 13 250,-10-5 250,8 2 266,-5 0 266,2 0 266,4 7 266,-2-2 266,5-2 282,-3-2 282,-4-1 282,-1 2 282,9 6 297,-9-3 297,2-7 297,1 5 297,-1 0 313,1-6 313,-5 0 313,0 6 313,1-5 328,-3-8 328,12 17 328,-10-10 328,4 0 344,-6-7 344,5 12 344,-5-12 344,2 12 360,-2-12 360,7 8 360,-7-8 360,2 10 375,-2-10 375,0 0 375,6 10 375,-6-10 375,0 0 391,0 0 391,0 10 391,0-10 407,0 0 407,-6 13 407,6-13 407,-11 8 407,0-1 422,1-4 422,-14 9 422,7-6 422,-5 4 438,-6-3 438,9 1 438,-4 0 438,1-4 453,-16 4 453,11-3 453,6 1 453,1-2 469,1-2 469,5 1 469,14-3 469,-25 3 485,9-3 485,16 0 485,-19 7 485,19-7 500,-23 0 500,23 0 500,-20 3 500,20-3 516,-17 1 516,17-1 516,-20 0 516,20 0 516,-18 0 532,18 0 532,0 0 532,-28-1 532,28 1 547,-17-3 547,17 3 547,0 0 547,-21-3 563,21 3 563,-14-4 563,14 4 563,0 0 578,-14-3 578,14 3 578,0 0 578,0 0 594,-16-5 594,16 5 594,0 0 594,0 0 610,0 0 610,-14-5 610,14 5 610,0 0 625,0 0 625,0 0 625,0 0 625,-14-5 625,14 5 641,0 0 641,0 0 641,0 0 657,0 0 657,0 0 657,0 0 657,0 0 672,0 0 672,0 0 672,-10-5 672,10 5 672,0 0 688,0 0 688,0 0 688,0 0 688,0 0 703,19-12 703,-19 12 703,19-8 703,-10 0 719,2 4 719,-1-2 719,1 4 719,5-8 735,1 3 735,-1 0 735,-4-2 735,0 5 750,-1-2 750,6-7 750,3 5 750,-7-2 766,-3 0 766,2 2 766,-1 1 766,0 2 782,-3-2 782,0 2 782,0-2 782,0 3 782,1-8 797,-1 8 797,-1-3 797,3 2 797,-5-3 813,3 3 813,-1-5 813,0 3 813,2 0 828,-2 1 828,1 0 828,1-1 828,-3 2 844,3-2 844,-9 7 844,9-8 844,-2 2 860,-7 6 860,7-6 860,-7 6 860,8-6 875,-8 6 875,8-5 875,-8 5 875,8-5 891,-8 5 891,9-7 891,-9 7 891,6-6 907,-6 6 907,7-6 907,-7 6 907,7-4 922,-7 4 922,10-10 922,-10 10 922,4-6 938,-4 6 938,4-6 938,-4 6 938,8-6 938,-8 6 953,9-7 953,-9 7 953,6-8 953,-6 8 969,7-8 969,-7 8 969,6-7 969,-6 7 985,5-7 985,-5 7 985,0 0 985,9-8 1000,-9 8 1000,0 0 1000,4-8 1000,-4 8 1016,6-7 1016,-6 7 1016,0 0 1016,0 0 1032,7-8 1032,-7 8 1032,0 0 1032,0 0 1047,0 0 1047,4-7 1047,-4 7 1047,0 0 1047,0 0 1063,0 0 1063,0 0 1063,6-3 1063,-6 3 1078,0 0 1078,0 0 1078,0 0 1078,0 0 1094,0 0 1094,0 0 1094,0 0 1110,0 0 1110,3-12 1110,-3 12 1110,0 0 1110,0 0 1125,0 0 1125,0 0 1125,0 0 1125,0 0 1141,0 0 1141,0 0 1141,0 0 1141,0 0 1157,0 0 1157,0 0 1157,0 0 1157</inkml:trace>
  <inkml:trace contextRef="#ctx0" brushRef="#br0">21965 15293 0,'0'0'0,"0"0"0,0 0 0,0 0 15,0 0 15,0 0 15,0 0 15,0 0 31,0 0 31,0 0 31,0 0 31,0 0 31,0 0 46,0 0 46,0 0 46,0 0 62,0 0 62,0 0 62,0 0 62,0 0 62,25-2 78,-25 2 78,0 0 78,0 0 78,0 0 93,0 0 93,0 0 93,0 0 109,0 0 109,0 0 109,0 0 109,0 0 109,0 0 125,0 0 125,0 0 125,0 0 125,10 6 140,-10-6 140,0 0 140,0 0 140,0 0 156,0 0 156,0 0 156,0 0 156,0 0 171,0 0 171,0 0 171,0 0 171,20-4 171,-20 4 187,0 0 187,19-8 187,-19 8 187,24-1 203,-2-7 203,3 3 203,0 3 218,2-6 218,-6 3 218,7 1 218,0 0 218,-6 0 234,0 4 234,-3 0 234,-6-6 234,-13 6 250,30-2 250,-21 1 250,-9 1 250,18 0 265,-18 0 265,20-4 265,-20 4 265,17-2 281,-17 2 281,10-3 281,-10 3 281,0 0 281,0 0 296,14-2 296</inkml:trace>
  <inkml:trace contextRef="#ctx0" brushRef="#br0">22170 15429 0,'0'0'0,"0"0"16,-10 7 16,10-7 16,0 0 16,0 0 16,-7 8 32,7-8 32,0 0 32,0 0 32,0 0 47,0 0 47,0 0 47,0 0 47,0 0 63,0 0 63,0 0 63,28 4 63,-6-6 78,6-3 78,-4-2 78,17 2 78,-11 0 94,0-3 94,9 5 94,-7-6 94,13 5 110,-18-5 110,0 8 110,-2-4 110,-6 0 125,3-3 125</inkml:trace>
  <inkml:trace contextRef="#ctx0" brushRef="#br0">22860 14559 0,'0'0'0,"0"0"0,0 0 0,0 0 15,0 0 15,0 0 15,0 0 15,0 0 15,0 0 31,0 0 31,0 0 31,0 0 31,0 0 46,0 0 46,0 0 46,0 0 46,0 0 62,0 0 62,0 0 62,0 0 62,0 0 78,0 0 78,0 0 78,-21 3 78,21-3 93,-23 0 93,9 7 93,14-7 93,-34 2 109,18 1 109,-2 0 109,2 1 109,16-4 125,-22 4 125,11 1 125,11-5 125,-19 7 140,19-7 140,-16 6 140,9-2 140,7-4 156,-6 10 156,6-10 156,0 13 156,0-13 171,13 16 171,-8-4 171,3-2 171,5 5 171,-1 1 187,1-1 187,-2 5 187,0-2 187,0-2 203,-3 1 203,2 1 203,-8-4 203,3 5 218,-2-3 218,-1 0 218,-2 5 218,-2-1 234,-1-5 234,-4 3 234,-3-2 234,5 1 250,-6-5 250,6 1 250,-6-3 250,5 0 265,6-10 265,-13 16 265,7-7 265,6-9 281,-5 13 281,5-13 281,-6 11 281,6-11 281,0 0 296,0 17 296,0-10 296,0-7 312,2 18 312,2-9 312,1 1 312,1-2 312,-4 2 328,4 2 328,-1-2 328,1 0 328,-4 3 343,1-5 343,0 7 343,0-5 359,2 10 359,-5 0 359,3-2 359,-3-1 359,0 2 375,5 1 375,-5 0 375,3-5 375,-3 0 390,0 4 390,0-4 390,5-1 390,-9 0 406,8-5 406,-4 1 406,0 3 406,0-4 421,0-9 421,0 20 421,0-13 421,3 5 421,0-2 437,-3-10 437,4 18 437,0-9 437,-1 3 453,5-3 453,-7 0 453,9 1 468,9 2 468,-4-2 468,-3-3 468,10-1 468</inkml:trace>
  <inkml:trace contextRef="#ctx0" brushRef="#br0">25038 14680 0,'0'0'0,"-29"-6"0,29 6 16,0 0 16,0 0 16,0 0 16,0 0 32,0 0 32,-2-12 32,2 12 32,0 0 47,0 0 47,0 0 47,0 0 47,35-12 47,-23 8 63,-12 4 63,21 0 63,-21 0 63,23 4 78,-23-4 78,19 5 78,-19-5 78,15 4 94,-15-4 94,11 9 94,-11-9 94,6 6 110,-6-6 110,6 17 110,-6-17 110,0 20 125,-3-10 125,3-10 125,-3 23 125,1-12 141,2 2 141,-7 6 141,5 1 141,-1 1 157,3-7 157,3 5 157,-1 1 157,5 3 172,-2-1 172,5 13 172,1-9 172,1 11 188,-2-2 188,-2-5 188,7 3 188,-7-3 203,-1-7 203,0-1 203,-2 1 203,-2 1 219,-1-2 219,1 1 219,3-2 219,-4 4 219,-2-2 235,0-1 235,2-1 235,-2 2 235,0-3 250,3 2 250,1-3 250,-4 3 250,3-6 266,2 1 266,-5-2 266,0-2 266,0-4 282,0 1 282,3 2 282,-3-12 282,0 17 282,2-7 297,-2-10 297,0 15 297,0-15 313,0 11 313,0-11 313,-2 13 313,2-13 328,-3 10 328,3-10 328,-15 10 328,5-5 328,-10 5 344,-18 0 344,-2-3 344</inkml:trace>
  <inkml:trace contextRef="#ctx0" brushRef="#br0">26248 14252 0,'0'0'0,"4"-7"15,-4 7 15,6-10 15,-6 10 31,4-6 31,-4 6 31,0 0 31,4-10 31,-4 10 47,3-5 47,-3 5 47,0 0 47,5-8 62,-5 8 62,0 0 62,3-9 62,-3 9 78,0 0 78,5-6 78,-5 6 78,0 0 94,6-8 94,-6 8 94,0 0 94,6-7 109,-6 7 109,0 0 109,5-7 109,-5 7 125,5-8 125,-5 8 125,6-7 125,-6 7 140,5-8 140,-5 8 140,9-10 140,-9 10 140,5-4 156,-5 4 156,3-10 156,-3 10 156,0 0 172,5-8 172,-5 8 172,0 0 172,0 0 187,-3-9 187,3 9 187,0 0 187,-19-5 203,19 5 203,-33 0 203,5 0 203,6 3 219,-20 7 219,8-6 219,8 5 219,1 1 234,0 0 234,-10 8 234,4-6 234,7 3 250,1 0 250,1-2 250,3 0 250,3 5 265,0-3 265,-1 0 265,6-4 265,0 2 281,3-3 281,0 0 281,3-3 281,2 4 281,0-1 297,0-3 297,3 5 297,3-2 297,0 0 312,10 6 312,-2-1 312,3-2 328,3 0 328,-1-1 328,1-4 328,4 1 328,1-1 344,0-2 344,-1 0 344,3 0 344,0-5 359,-5 2 359,0-3 359,3-3 359,0 3 375,-6-4 375,1 4 375,1-7 375,-1 4 390,-4 0 390,-1-3 390,1 5 390,-6-4 390,7 3 406,-7-3 406,2-1 406,5 2 406,-7-2 422,4 2 422,-3-2 422,-8 6 437,16-10 437,-5 6 437,-2-2 437,-9 6 437,10-3 453,-10 3 453,8-6 453,-8 6 453,8-6 469,-8 6 469,0 0 469,9-3 469,-9 3 484,0 0 484,0 0 484,0 0 484,0 0 500,0 0 500,0 0 500,0 0 500,0 0 515</inkml:trace>
  <inkml:trace contextRef="#ctx0" brushRef="#br0">25701 14785 0,'-10'5'0,"10"-5"0,0 0 0,0 0 0,0 0 16,0 0 16,0 0 16,0 0 31,0 0 31,0 0 31,0 0 31,0 0 47,0 0 47,0 0 47,-8 10 47,8-10 47,0 0 63,0 0 63,22 10 63,-4-5 63,6 0 78,19 0 78,3-2 78,7-1 78,1-2 94,3 0 94,-2 0 94,3-5 94,-3 2 109,-5-2 109,1 1 109,-5-2 109,-5 2 125,0-4 125,0 3 125,-2-2 125,-6-1 141,-8 4 141,-9 1 141,-2 0 141,-1 0 156,-13 3 156,20-1 156,-20 1 156,13-2 156,-13 2 172,10-7 172,-10 7 172,0 0 172,0 0 188,0 0 188,0 0 188,0 0 188,0 0 203,0 0 203</inkml:trace>
  <inkml:trace contextRef="#ctx0" brushRef="#br0">20336 13022 0,'0'0'0,"0"-12"0,0 12 0,0 0 0,0-10 15,0 10 15,0 0 15,0-10 15,0 10 31,0 0 31,0 0 31,0 0 31,0-10 47,0 10 47,0 0 47,0 0 47,0 0 62,-2-7 62,2 7 62,0 0 62,0 0 78,-4-9 78,4 9 78,0 0 78,0 0 94,-5-12 94,5 12 94,0 0 94,-5-10 109,5 10 109,-6-8 109,4 2 109,2 6 125,-9-9 125,9 9 125,-8-13 125,6 6 140,-1-1 140,-3 0 140,4 1 140,2 7 140,-9-15 156,3 9 156,4-1 156,2 7 156,-8-13 172,8 8 172,0 5 172,-7-12 172,7 12 187,-2-11 187,2 11 187,-5-10 187,5 10 203,-3-7 203,3 7 203,0-10 203,0 10 219,-3-9 219,3 9 219,-2-7 219,2 7 234,0 0 234,-2-13 234,2 13 234,-7-9 250,7 9 250,-2-11 250,2 11 250,0 0 265,-4-10 265,4 10 265,-5-7 265,5 7 265,0 0 281,-3-8 281,3 8 281,0 0 281,0 0 297,0 0 297,-2-9 297,2 9 297,0 0 312,0 0 312,0 0 312,0 0 312,0-10 328,0 10 328,0 0 328,0 0 328,0 0 344,0 0 344,0 0 344,0 0 344,0 0 359,0 0 359,0 0 359,0 0 359,0 0 375,0 0 375,0 0 375,0 0 375,0 0 390,0 0 390,0 0 390,5 34 390,-1-24 390,1 1 406,-5-1 406,5 3 406,3 5 406,0-1 422,1 1 422,-6-4 422,5 3 422,0 4 437,-3-4 437,4 0 437,-1 3 437,0-2 453,-3-2 453,4 1 453,-5 3 453,5-2 469,-3-6 469,3 5 469,-4 2 469,2-4 484,2 2 484,2 4 484,-5-7 484,-1 0 500,3-4 500,-3 0 500,4 3 500,-6-3 515,2 2 515,3-2 515,-6-1 515,5 3 531,1-2 531,0 1 531,-1 11 531,3-10 547,-2 2 547,0-5 547,-4 4 547,4-7 562,-1 7 562,-2-3 562,1-3 562,-2 5 562,3-2 578,0 0 578,0 7 578,1 0 578,-3-4 594,3-1 594,-2 1 594,-1-3 594,6 8 609,-3-5 609,5 7 609,-7-8 609,2 4 625,-1-4 625,6 5 625,-5-4 625,1-4 640,0 3 640,-5-4 640,-1 1 640,5 1 640,-2-2 656,-1-2 656,1 6 656,-1-5 656,0 2 672,0-2 672,4-1 672,-7 4 672,4-3 687,1 3 687,0-2 687,-1-1 687,2 0 703,-3 3 703,0-3 703,4 1 703,-3-1 719,4 2 719,-2-1 719,-1 2 719,1-2 734,-1-1 734,1 3 734,9 2 734,-1 2 750,-4-2 750,-3-1 750,4-1 750,-5-2 765,3-1 765,-4 0 765,2 1 765,2 2 781,-3-3 781,-2-1 781,5 5 781,5 4 797,1-3 797,-7-2 797,1 1 797,0-2 812,0 1 812,-4-2 812,3-2 812,1 6 828,6-2 828,-4 2 828,-5-3 828,3 3 828,0-4 844,-3-1 844,1 3 844,8 2 844,-7 1 859,6 1 859,-8-2 859,6 1 859,-6-4 875,0-1 875,1 2 875,-1-4 875,-1 6 890,2-6 890,0 4 890,-1-3 890,5 9 906,-1-4 906,-3 1 906,0-5 906,3 4 906,-3 4 922,6-4 922,2 3 922,-10-2 937,10 2 937,-6-4 937,-3 1 937,4-2 937,1 3 953,-2-1 953,0-2 953,-3 0 953,0 0 969,1 1 969,-1-4 969,2 3 969,-2-3 984,1 0 984,-1 2 984,4-3 984,-5 1 1000,4 1 1000,-3 0 1000,1-4 1000,0 2 1015,-2-2 1015,1 2 1015,1 1 1015,-3-2 1031,1-2 1031,1 3 1031,-8-6 1031,15 10 1047,-8-6 1047,-4 2 1047,-3-6 1047,14 4 1062,-14-4 1062,10 8 1062,-1-6 1062,-9-2 1078,11 11 1078,-1-9 1078,-10-2 1078,13 5 1094,-13-5 1094,15 7 1094,-9-4 1094,-6-3 1094,10 7 1109,-10-7 1109,17 7 1109,-11-4 1109,-6-3 1125,14 6 1125,-4-3 1125,-10-3 1125,10 9 1140,-4-8 1140,-6-1 1140,15 5 1140,-15-5 1156,7 7 1156,-7-7 1156,12 6 1156,-12-6 1172,8 8 1172,-8-8 1172,11 7 1172,-3-2 1187,-8-5 1187,14 7 1187,-14-7 1187,10 5 1203,-10-5 1203,9 5 1203,-9-5 1203,8 2 1203,-8-2 1219,0 0 1219,8 6 1219,-8-6 1219,0 0 1234,8 4 1234,-8-4 1234,0 0 1234,0 0 1250,0 0 1250,0 0 1250,0 0 1250,0 0 1265,0 0 1265,0 0 1265,0 0 1265,-16-22 1281</inkml:trace>
  <inkml:trace contextRef="#ctx0" brushRef="#br0">19197 13735 0,'0'0'0,"0"0"0,0 0 0,0 0 0,0 0 15,0 0 15,0 0 15,0 0 15,0 0 31,0 0 31,0 0 31,0 0 31,0 0 31,0 0 46,0 0 46,0 0 46,0 0 62,0 0 62,0 0 62,0 0 62,0 0 62,0 0 78,0 0 78,0 0 78,0 0 78,0 0 93,0 0 93,0 0 93,0 0 109,0 0 109,0 0 109,0 0 109,0 0 109,0 0 125,0 0 125,0 0 125,0 0 125,0 0 140,0 0 140,0 0 140,0 0 140,0 0 156,0 0 156,0 0 156,0 0 156,0 0 171,0 0 171,0 0 171,0 0 171,0 0 187,0 0 187,0 0 187,0 0 187,30 5 187,-30-5 203,0 0 203,0 0 203,0 0 203,0 0 218,0 0 218,0 0 218,0 0 218,0 0 234,0 0 234,0 0 234,0 0 234,0 0 250,0 0 250,0 0 250,0 0 250,0 0 265,0 0 265,0 0 265,0 0 265,0 0 281,0 0 281,0 0 281,0 0 281,0 0 296,0 0 296,0 0 296,0 0 296,0 0 296,0 0 312,0 0 312,0 0 312,0 0 328,25-10 328,-25 10 328,0 0 328,0 0 343,0 0 343,0 0 343,0 0 343,0 0 343,8-5 359,-8 5 359,0 0 359,0 0 375,0 0 375,0 0 375,0 0 375,0 0 375,0 0 390,9-7 390,-9 7 390,0 0 390,0 0 406,0 0 406,0 0 406,0 0 406,0 0 421,0 0 421,0 0 421,0 0 421,7-11 437,-7 11 437,0 0 437,0 0 437,0 0 453,0 0 453,0 0 453,0 0 453,0 0 468,0 0 468,0 0 468,0 0 468,0 0 468,0 0 484,0 0 484,0 0 484,0 0 484,0 0 500,0 0 500,0 0 500,0 0 500,0 0 515,0 0 515,0 0 515,0 0 515,0 0 531,8-4 531,-8 4 531,0 0 531,0 0 546,0 0 546,0 0 546,0 0 546,0 0 562,0 0 562,0 0 562,0 0 562,0 0 578,0 0 578,0 0 578,0 0 578,0 0 593,0 0 593,0 0 593,6-6 593,-6 6 593,0 0 609,0 0 609,0 0 609,0-14 609,0 14 625,2-8 625,-2 8 625</inkml:trace>
  <inkml:trace contextRef="#ctx0" brushRef="#br0">19425 12270 0,'0'0'0,"0"0"0,0 0 0,0 0 16,0 0 16,0 0 16,0 0 16,0 0 32,0 0 32,0 0 32,8-5 32,-8 5 32,0 0 47,0 0 47,0 0 47,0 0 47,0 0 63,0 0 63,0 0 63,0 0 63,0 0 78,0 0 78,0 0 78,0 0 78,0 0 94,0 0 94,0 0 94,0 0 94,0 0 110,0 0 110,0 0 110,0 0 110,0 0 110,0 0 125,0 0 125,0 0 125,0 0 141,0 0 141,0 0 141,0 0 141,0 0 141,0 0 157,0 0 157,0 0 157,0 0 157,0 0 172,0 0 172,0 0 172,0 0 172,0 0 188,0 0 188,0 0 188,0 0 188,0 0 203,0 0 203,0 0 203,10-5 203,-10 5 219,0 0 219,0 0 219,0 0 219,0 0 235,0 0 235,0 0 235,0 0 235,0 0 250,0 0 250,0 0 250,0 0 250,0 0 266,0 0 266,0 0 266,0 0 266,0 0 282,0 0 282,0 0 282,0 0 282,0 0 297,0 0 297,0 0 297,0 0 297,0 0 297,0 0 313,0 0 313,0 0 313,0 0 313,0 0 328,0 0 328,0 0 328,0 0 328,0 0 344,0 0 344,0 0 344,0 0 344,0 0 360,0 0 360,0 0 360,0 0 360,0 0 375,0 0 375,0 0 375,0 0 375,0 0 391,0 0 391,0 0 391,0 0 391,0 0 407,0 0 407,0 0 407,0 0 407,0 0 407,0 0 422,0 0 422,0 0 422,0 0 422,0 0 438,0 0 438,0 0 438,0 0 438,0 0 453,0 0 453,0 0 453,0 0 453,0 0 469,0 0 469,0 0 469,0 0 469,0 0 485,0 0 485,0 0 485,0 0 485,0 0 500,0 0 500,0 0 500,0 0 500,0 0 516,0 0 516,0 0 516,0 0 516,0 0 532,0 0 532,0 0 532,0 0 532,0 0 547,0 0 547,0 0 547,0 0 547,0 0 563,0 0 563,0 0 563,0 0 563,0 0 563,0 0 578,0 0 578,0 0 578,0 0 578,0 0 594,0 0 594,0 0 594,0 0 594,0 0 610,0 0 610,0 0 610,0 0 610,0 0 625,0 0 625,0 0 625,0 0 625,0 0 641,0 0 641,0 0 641,0 0 641,0 0 657,0 0 657,0 0 657,0 0 657,0 0 672,0 0 672,0 0 672,0 0 672,0 0 688,0 0 688,0 0 688,0 0 688,0 0 703,0 0 703,0 0 703,0 0 703,0 0 719,0 0 719,0 0 719,0 0 719,0 0 719,0 0 735,0 0 735,0 0 735,0 0 735,0 0 750,0 0 750,0 0 750,0 0 750,0 0 766,0 0 766,0 0 766,0 0 766,0 0 782,0 0 782,0 0 782,0 0 782,0 0 797,0 0 797,0 0 797,0 0 797,0 0 813,0 0 813,0 0 813,0 0 813,0 0 828,0 0 828,0 0 828,0 0 828,0 0 844,0 0 844,0 0 844,0 0 844,0 0 844,0 0 860,0 0 860,0 0 860,0 0 875,17 10 875,-17-10 875,0 0 875,0 0 875,0 0 891,0 0 891,0 0 891,0 0 891,0 0 907,0 0 907,0 0 907,0 0 907,0 0 922,0 0 922,0 0 922,0 0 922,0 0 938,0 0 938,0 0 938,0 0 938,0 0 953,0 0 953,0 0 953,0 0 953,0 0 969,0 0 969,0 0 969,0 0 969,0 0 985,0 0 985,0 0 985,0 0 985,0 0 1000,0 0 1000,0 0 1000,0 0 1000,0 0 1016,0 0 1016,0 0 1016,0 0 1016,0 0 1032,0 0 1032,0 0 1032,0 0 1032,0 0 1032,0 0 1047,0 0 1047,0 0 1047,0 0 1047,0 0 1063,0 0 1063,0 0 1063,0 0 1063,0 0 1078,0 0 1078,0 0 1078,0 0 1078,0 0 1094,0 0 1094,0 0 1094,0 0 1094,0 0 1110,0 0 1110,0 0 1110,0 0 1110,0 0 1125,0 0 1125,0 0 1125,0 0 1125,0 0 1141,0 0 1141,0 0 1141,0 0 1141,0 0 1157,0 0 1157,0 0 1157,0 0 1157,0 0 1157,0 0 1172,0 0 1172,0 0 1172,0 0 1172,0 0 1188,0 0 1188,0 0 1188,0 0 1188,0 0 1203,0 0 1203,0 0 1203,0 0 1203,0 0 1219,0 0 1219,0 0 1219,0 0 1219,0 0 1235,0 0 1235,0 0 1235,0 0 1235,0 0 1250,0 0 1250,0 0 1250,0 0 1250,0 0 1266,0 0 1266,0 0 1266,0 0 1266,0 0 1282,0 0 1282,0 0 1282,0 0 1282,0 0 1297,0 0 1297,0 0 1297,0 0 1297,0 0 1297,0 0 1313,0 0 1313,0 0 1313,0 0 1313,0 0 1328,0 0 1328,0 0 1328,0 0 1328,0 0 1344,0 0 1344,0 0 1344,0 0 1344,0 0 1360,0 0 1360,0 0 1360,0 0 1360,0 0 1375,0 0 1375,0 0 1375,0 0 1375,0 0 1391,5 5 1391,-5-5 1391,0 0 1391,0 0 1407,0 0 1407,0 0 1407,0 0 1407,0 0 1422,0 0 1422,0 0 1422,0 0 1422,0 0 1422,0 0 1438,0 0 1438,0 0 1438,0 0 1438,0 0 1453,0 0 1453,0 0 1453,0 0 1453,0 0 1469,0 0 1469,0 0 1469,0 0 1469,0 0 1485,0 0 1485,0 0 1485,0 0 1485,0 0 1500,0 0 1500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32595 8977 0,'0'0'0,"0"0"15,7-7 15,-7 7 15,0 0 15,0 0 31,5-7 31,-5 7 31,0 0 31,0 0 47,0 0 47,0 0 47,8-8 47,-8 8 62,0 0 62,0 0 62,0 0 62,0 0 78,0 0 78,0 0 78,0 0 78,0 0 94,0 0 94,0 0 94,0 0 94,0 0 109,0 0 109,0 0 109,0 0 109,0 0 125,0 0 125,0 0 125,-39 2 125,18 4 140,-2-4 140,3-2 140,-6 2 140,-1 1 156,2-3 156,-2 3 156,-14 1 156,8-1 156,-5 2 172,4 0 172,1-2 172,10-1 187,-6 0 187,3 3 187,1-2 187,-3-3 203,-10-3050 203,3 6110 203,7-3060 203,1 3 203,2-1 219,-3 0 219,-12 2 219,7 0 219,9-2 234,1-2 234,2 3 234,1 0 234,2-2 250,3-1 250,2 2 250,13-2 250,-21 0 265,21 0 265,-23 0 265,23 0 265,-20 0 281,20 0 281,-13 0 281,13 0 281,0 0 297,-17 0 297,17 0 297,0 0 297,0 0 312,-17 0 312,17 0 312,0 0 312,0 0 312,0 0 328,-18 4 328,18-4 328,0 0 328,0 0 344,0 0 344,0 0 344,0 0 344,-14 0 359,14 0 359,0 0 359,0 0 359,0 0 375,0 0 375,0 0 375,0 0 375,0 0 390,-9 3 390,9-3 390,0 0 390,0 0 406,0 0 406,0 0 406,0 0 406,0 0 422,0 0 422,-13 3 422,13-3 422,0 0 437,0 0 437,-5 10 437,5-10 437,0 12 437,0-1 453,-3 1 453,3 1 453,-2 4 469,4 5 469,-4 0 469,-1 3 469,6 0 484,-6-1 484,3 11 484,0-5 484,0 6 484,0-6 500,-3-3 500,3-3 500,-1 13 500,1-6 515,0-3 515,0-8 515,0 5 515,-4 10 531,4-3 531,-3-7 531,3-4 531,-3-1 547,3 2 547,-4 4 547,4-4 547,-2 1 562,0-2 562,2 1 562,0 3 562,-3-1 578,0 1 578,1-3 578,-1 12 578,-2-4 594,3-6 594,-2-3 594,-2 2 594,4-2 594,-4 4 609,4 0 609,-6 9 609,5-7 625,-4-5 625,3-2 625,1-1 625,0 1 640,-2 0 640,2-2 640,-2 1 640,1-4 640,1 0 656,1-2 656,0-3 656,2 7 656,-3-9 672,0 2 672,3 3 672,-3-3 672,3 2 687,-2-2 687,-1 3 687,0-6 687,3 2 703,0 1 703,-2 0 703,2 0 703,0-10 719,0 18 719,0-11 719,2 3 719,-2-2 734,0 0 734,0-8 734,0 19 734,0-12 750,3-1 750,-3-6 750,0 11 750,0-11 765,3 12 765,-3-12 765,2 8 765,-2-8 781,3 8 781,-3-8 781,0 0 781,6 11 797,-6-11 797,4 8 797,-4-8 797,7 6 797,-7-6 812,13 10 812,-5-6 812,1 2 812,2-3 828,-1 2 828,15 0 828,0 3 828,-3-1 844,2-2 844,18 5 844,-3-2 844,-7-1 859,11-3 859,-1 6 859,-2-4 859,1 0 875,6 4 875,-9-7 875,6 4 875,-3-1 890,0-1 890,1-1 890,-1-1 890,2 2 906,1-3 906,2 4 906,-4-4 906,4 3 922,1-5 922,-3 3 922,6-3 922,-7 4 922,6-4 937,0 3 937,3-3 937,-2 0 937,-1 3 953,3-3 953,0 0 953,-6 4 953,4-4 969,-7 3 969,1-1 969,0 0 969,-11 0 984,-5 1 984,-4 0 984,1-3 984,-4 3 1000,2-3 1000,-7 1 1000,0-1 1000,-16 0 1015,25 2 1015,-17-2 1015,-8 0 1015,20 4 1031,-20-4 1031,16 0 1031,-16 0 1031,14 0 1047,-14 0 1047,0 0 1047,18 3 1047,-18-3 1062,0 0 1062,17 0 1062,-17 0 1062,0 0 1078,0 0 1078,19-3 1078,-19 3 1078,0 0 1094,11-4 1094,-11 4 1094,8-3 1094,-8 3 1094,11-9 1109,-11 9 1109,12-9 1109,-5 2 1125,-4 2 1125,2-5 1125,4 2 1125,-9-2 1125,6 1 1140,-1-4 1140,4-4 1140,-5-1 1140,3-1 1156,-2-3 1156,3 2 1156,-2-1 1156,-4-4 1172,3 5 1172,-1-3 1172,-2-1 1172,4-1 1187,-4 3 1187,-2-3 1187,6-9 1187,-5 4 1203,-1 3 1203,4 3 1203,-4-11 1203,0 4 1219,-4 7 1219,4 3 1219,4-2 1219,-2 1 1234,-2 0 1234,3 0 1234,-3-1 1234,0 0 1234,0 0 1250,5-2 1250,-4 0 1250,-1 1 1250,3-13 1265,0 0 1265,2 2 1265,-2 3 1265,2-1 1281,-5 2 1281,2 7 1281,5 1 1281,-7-3 1297,8 2 1297,-5 3 1297,3-2 1297,1 2 1312,2-4 1312,-4 2 1312,-2 3 1312,5-2 1328,-3-1 1328,1 2 1328,-3 1 1328,-1 0 1344,4 0 1344,-4 3 1344,4 0 1344,-4 0 1344,5 3 1359,-3-5 1359,-1 0 1359,3-1 1375,-3-2 1375,-1 5 1375,1-2 1375,0 1 1390,-1 4 1390,1 0 1390,-2 2 1390,-1 2 1390,0-3 1406,0 5 1406,4-4 1406,-4 1 1406,3 1 1422,0 3 1422,-3-3 1422,4 0 1422,-4 10 1437,0-15 1437,2 9 1437,-2-1 1437,0 7 1453,2-14 1453,-2 14 1453,3-7 1453,-3 7 1469,3-10 1469,-3 10 1469,0 0 1469,0-7 1484,0 7 1484,0 0 1484,0 0 1484,0-10 1500,0 10 1500,0 0 1500,0 0 1500,2-13 1500,-2 13 1515,0 0 1515,0 0 1515,0 0 1515,0 0 1531,0-8 1531,0 8 1531,0 0 1531,0 0 1547,-2-9 1547,2 9 1547,-8-6 1547,-1-1 1562,1 5 1562,-3-5 1562,3 1 1562,-3 2 1578,-11-3 1578,-2-3 1578,0 2 1578,3 1 1594,-4 2 1594,-4-3 1594,-12-2 1594,0 0 1609,3 4 1609,5-1 1609,3 2 1609,-9-2 1609,3 1 1625,9 2 1625,0 4 1625,-17-6 1640,3 4 1640,2-1 1640,4 3 1640,5 3 1656,6-1 1656,-4 0 1656,-11 4 1656,4-1 1656,-3 2 1672,-2-2 1672,10-1 1672,0 5 1672,-10-3 1687,8 1 1687,3-1 1687,5 1 1687,0-2 1703,-4 0 1703,3 2 1703,0-2 1703,2 1 1719,-5-2 1719,9 2 1719,-1-4 1719,7 3 1734,-9 0 1734,8-3 1734,-4 1 1734,6-3 1750,1 4 1750,11-4 1750,-19 2 1750,19-2 1765,-18 0 1765,18 0 1765,-12 0 1765,12 0 1781,0 0 1781,-13 4 1781,13-4 1781,0 0 1797,0 0 1797,0 0 1797,-20 0 1797,20 0 1797,-22 3 1812</inkml:trace>
  <inkml:trace contextRef="#ctx0" brushRef="#br0">32645 8055 0,'-2'-8'0,"2"8"0,0-8 0,0 8 15,0 0 15,0-13 15,0 13 15,0 0 15,0 0 31,0-10 31,0 10 31,0 0 31,0 0 46,0 0 46,0-10 46,0 10 46,0 0 62,0 0 62,0 0 62,0 0 62,0 0 78,0 0 78,0 0 78,0 0 78,0 0 93,0 0 93,0 0 93,0 0 93,0 0 109,19 26 109,-16-14 109,2-2 109,0 9 125,1 1 125,-1-1 125,-3 1 125,5-1 140,-5 1 140,1 0 140,2-1 140,-5 3 140,2-4 156,5 2 156,-7 0 156,0-4 171,2-4 171,-2 2 171,0-2 171,0-2 171,0-1 187,0-1 187,0-8 187,0 16 187,0-9 203,0-7 203,-2 10 203,2-10 203,0 11 218,0-11 218,0 7 218,0-7 218,0 0 234,0 0 234,-3 10 234,3-10 234,0 0 250,0 0 250,0 0 250,0 0 250,0 0 265,0 0 265,0 0 265,0 0 265,0 0 281,-14-24 281,14 15 281,0-3 281,-5 2 296,5-13 296,0 8 296,3-6 296,-1 3 296,-2 1 312,3-3 312,2 2 312,-3 2 328,5 1 328,-1 2 328,-5 1 328,3 2 328,1 0 343,-2-3 343,1 1 343,3 3 359,0-10 359,2 5 359,-3 2 359,4-5 359,-1-1 375,-1 4 375,3-3 375,0 4 375,-3-2 390,0 5 390,-1-3 390,1 7 390,-1-4 406,1 0 406,-1 1 406,3 1 406,3-7 421,-2 5 421,3 0 421,-6 4 421,0-3 437,4 3 437,-3-1 437,0 3 437,-1-2 453,5 3 453,-6-2 453,-7 5 453,17-5 468,-9 2 468,-8 3 468,13-2 468,-13 2 484,0 0 484,19 0 484,-19 0 484,0 0 500,17 5 500,-17-5 500,7 7 500,-7-7 515,9 6 515,-3 0 515,3 1 515,-7 0 515,2 1 531,-4 2 531,6-3 531,-6 3 531,3 0 546,-3 3 546,0-3 546,0 2 562,-3-2 562,-3 9 562,2-1 562,-5 2 562,1-3 578,-2-3 578,-2 6 578,-1-5 578,0 0 593,-4-4 593,0 5 593,2-4 593,-3 0 609,2-1 609,-1-5 609,1 2 609,2 0 625,3-3 625,2-3 625,-5 3 625,5-2 640,9-3 640,-17 6 640,9-6 640,8 0 656,-16 4 656,16-4 656,0 0 656,-17 2 671,17-2 671,0 0 671,-13 0 671,13 0 671,0 0 687,0 0 687,0 0 687,0 0 687,-20 0 703,20 0 703,0 0 703,0 0 703,0 0 718,0 0 718,0 0 718,-13 6 718,13-6 734,0 0 734,0 0 734,0 0 734,0 0 750,3 10 750,-3-10 750,0 0 750,8 13 765,-8-13 765,8 12 765,-4-2 765,3-2 781,-2 2 781,1-2 781,2 1 781,0 1 796,2 0 796,2 6 796,0-5 796,-5 1 812,4-2 812,0-2 812,-2 0 812,-2 1 828,1-1 828,1-2 828,2 2 828,-3-1 828,4 0 843,-5-1 843</inkml:trace>
  <inkml:trace contextRef="#ctx0" brushRef="#br0">33346 7991 0,'0'0'0,"0"0"16,0 0 16,0 0 16,-17-7 16,17 7 31,-5-7 31,5 7 31,-3-16 31,1 10 47,2-4 47,0-3 47,0 6 47,0-6 63,2 3 63,-2 1 63,3-1 63,0-3 63,-1 4 78,-2-1 78,6 3 78,-4-3 94,-2 0 94,7 0 94,-5 0 94,5 0 109,-6 2 109,4-1 109,1 3 109,-1 0 109,2-4 125,-1 2 125,-2 1 125,1 2 125,1-2 141,-6 7 141,11-13 141,-6 6 141,1-1 156,2 4 156,-8 4 156,11-10 156,-5 4 172,-6 6 172,8-9 172,-8 9 172,7-8 188,-7 8 188,9-4 188,-9 4 188,8-8 203,-8 8 203,14-5 203,-14 5 203,9-2 219,-9 2 219,0 0 219,14-3 219,-14 3 219,0 0 234,0 0 234,17 8 234,-17-8 234,9 2 250,-9-2 250,11 8 250,-11-8 266,9 8 266,-4-1 266,0-4 266,-5-3 266,8 16 281,-1-9 281,-5 3 281,1-2 281,2 2 297,-2 0 297,0-3 297,-2 1 297,-1 4 313,4-3 313,-4 0 313,2 2 313,-2-1 328,0 2 328,0-2 328,0 3 328,-2-3 344,2 2 344,-4-3 344,4 1 344,0 0 359,-1 0 359,-2-2 359,0 2 359,3-10 375,-2 12 375,-1-4 375,3-8 375,-3 9 375,3-9 391,-2 8 391,2-8 391,0 0 391,-4 8 406,4-8 406</inkml:trace>
  <inkml:trace contextRef="#ctx0" brushRef="#br0">33283 7659 0,'0'0'0,"0"0"0,0 0 0,0 0 15,0 0 15,0 0 15,0 0 15,22 18 31,-14-11 31,-5 5 31,2-3 31,1 1 47,2 10 47,-6-5 47,7 2 47,-6-1 47,1 0 62,-3-4 62,2 1 62,-1-1 78,-2-2 78,0 1 78</inkml:trace>
  <inkml:trace contextRef="#ctx0" brushRef="#br0">31933 8120 0,'0'0'16,"0"0"16,0 0 16,0 0 16,0 0 32,0 0 32,3-18 32,-3 18 32,0 0 32,0 0 47,0 0 47,0 0 47,25 20 47,-20-13 63,0 3 63,1 0 63,2 1 63,6 8 78,-3-2 78,-3 1 78,0 0 78,3 0 94,-3 2 94,1-3 94,-1 2 94,0 0 110,-2 0 110,2 0 110,-3-5 110,1 0 125,-1-1 125,-2-5 125,-1 2 125,5 0 141,-5-2 141,0 2 141,-2-10 141,6 13 157,-6-13 157,3 10 157,-3-10 157,0 0 157,5 12 172,-5-12 172,0 0 172,5 8 188,-5-8 188,0 0 188,0 0 188,0 0 188,0 0 203,0 0 203,0 0 203,0 0 203,0 0 219,0 0 219,0 0 219,25-26 219,-22 16 235,6 0 235,2-5 235,-1-2 235,-1-2 250,-1 4 250,1-3 250,-2 4 250,2 3 266,-7-5 266,6 4 266,-6 0 266,4 1 282,-3 1 282,3-2 282,0 2 282,-1-1 297,-1-1 297,2 2 297,-3 2 297,3-2 313,0 0 313,-1 0 313,-1 3 313,0-3 313,1-1 328,-1 4 328,1-1 328,0-1 328,-2 2 344,0-3 344,-2 3 344,-1 7 360,7-13 360,-5 8 360,2-5 360,-4 10 360,5-13 375,-5 9 375,0 4 375,3-9 375,-3 9 391,5-10 391,-5 10 391,0 0 391,3-8 407,-3 8 407,0 0 407,3-10 407,-3 10 422,0 0 422,0 0 422,5-8 422,-5 8 438,0 0 438,0 0 438,0 0 438,0 0 453,0 0 453,0 0 453,0 0 453,0 0 469,0 0 469,0 0 469,-16 26 469,8-16 469,-5 9 485,1-2 485,1 1 485,0 2 485,0-1 500,-4-3 500,6 5 500,-6-1 500,5-2 516,-1 1 516,0-3 516,3 2 516,0-3 532</inkml:trace>
  <inkml:trace contextRef="#ctx0" brushRef="#br0">32333 8338 0,'0'0'0,"0"0"0,0 0 15,0 0 15,0 0 15,0 0 15,0 0 15,0 0 31,0 0 31,4-10 31,-4 10 47,0 0 47,0 0 47,0 0 47,9-3 47,-9 3 62,0 0 62,17-7 62,-17 7 62,19-6 78,-8 4 78,-3-2 78,-8 4 78,21-4 93,-12 2 93,2 0 93,-11 2 93,20-3 109,-20 3 109,17 0 109,-17 0 109</inkml:trace>
  <inkml:trace contextRef="#ctx0" brushRef="#br0">32361 8438 0,'0'0'16,"0"0"16,0 0 16,0 0 16,0 0 31,0 0 31,0 0 31,0 0 31,15 9 47,-3-3 47,8-4 47,-2 0 47,4 6 47,2-6 63,-2 4 63,0-4 63,1 3 63,-5-2 78,5 1 78,-8-1 78,0 0 78,-5-3 94,-10 0 94,20 1 94,-20-1 94,16 0 110,-16 0 110,11 2 110,-11-2 110,0 0 125,14 4 125,-14-4 125,0 0 125,0 0 141,0 0 141,0 0 141,16 0 141,-16 0 156,0 0 156,0 0 156,0 0 156,0 0 172,0 0 172,0 0 172,0 0 172</inkml:trace>
  <inkml:trace contextRef="#ctx0" brushRef="#br0">28205 8432 0,'0'0'0,"0"0"0,5-10 16,-5 10 16,0 0 16,0 0 16,0 0 16,0 0 31,0 0 31,0 0 31,0 0 31,0 0 47,0 0 47,0 0 47,0 0 63,0 0 63,0 0 63,0 0 63,0 0 63,0 0 78,0 0 78,-17-4 78,17 4 78,0 0 94,0 0 94,-24 4 94,13-1 94,1 0 109,-3 1 109,5-1 109,-1 2 109,-4 0 125,5 0 125,-2 0 125,2 0 125,-4 2 141,4-1 141,0 4 141,0-3 141,-3 3 156,3-2 156,1 0 156,-8 8 156,1-4 172,-1 3 172,5-1 172,-3 0 172,4 1 172,-1-2 188,2-3 188,1 0 188,2 0 188,-4-2 203,5 2 203,-1-2 203,-2 4 219,2-2 219,0-4 219,-1 4 219,4-3 219,-4 3 234,4-2 234,2 2 234,-7 0 234,7-5 250,0 3 250,0 2 250,0-4 250,0 4 266,0-4 266,0-6 266,0 11 266,4-6 281,-4-5 281,5 10 281,-5-5 281,0-5 297,6 10 297,-4-8 297,-2-2 297,0 7 313,0-7 313,6 11 313,-6-11 313,3 3 328,-3-3 328,0 8 328,0-8 328,0 0 328,2 6 344,-2-6 344,0 0 344,4 7 344,-4-7 359,0 0 359,0 5 359,0-5 359,0 0 375,0 0 375,0 0 375,0 0 375,1 7 391,-1-7 391,0 0 391,0 0 391,0 0 406,0 0 406,0 0 406,0 0 406,-1 10 422,1-10 422,0 0 422,0 0 422,0 0 438,0 0 438,0 0 438,0 0 438,0 0 453,0 0 453,0 0 453,0 0 453,-4 8 469,4-8 469,0 0 469,0 0 469,0 0 484,0 0 484,0 0 484,0 0 484,-2 4 500,2-4 500,0 0 500,0 0 500,0 0 500,0 0 516,0 0 516,0 0 516,0 0 516,0 0 531,0 0 531,0 0 531,-3 8 531,3-8 547,0 0 547,0 0 547,0 0 547</inkml:trace>
  <inkml:trace contextRef="#ctx0" brushRef="#br0">27490 8394 0,'8'-3'0,"3"-1"0,-5 1 16,-6 3 16,11-7 16,-6 3 31,-5 4 31,8-6 31,-8 6 31,6-6 47,-6 6 47,5-7 47,-5 7 47,0 0 47,0-5 63,0 5 63,0 0 63,-8-11 63,0 11 78,0-6 78,-3 2 78,-6 4 78,7-3 94,-13 0 94,-1 6 94,4 0 94,-1-2 109,-1 2 109,2 4 109,3-2 109,4 0 125,0 0 125,5 2 125,-1-1 125,3 4 141,1-3 141,-1 0 141,4 6 141,2-2 156,0 6 156,0 4 156,8-1 156,-3 0 156,3 2 172,1-5 172,-1 5 172,3-5 188,-2-1 188,-1 6 188,1-11 188,-5 4 203,2-5 203,0 0 203,-5-2 203,3-1 203,-4-7 219,3 13 219,-3-13 219,2 10 219,-2-10 234,0 6 234,0-6 234,-9 7 234,9-7 250,-16 8 250,-2-4 250,-8 2 250,2-4 266,-3 1 266,-1-3 266,1 3 266,6-3 281,-2 0 281,1 0 281,22 0 281,-33-3 297,20 3 297,13 0 297,0 0 297,-25-3 313,25 3 313,-10-2 313,10 2 313,0 0 313,0 0 328,-17-6 328,17 6 328,0 0 344,-3-4 344,3 4 344,0 0 344,0 0 344,0 0 359,0 0 359,0 0 359</inkml:trace>
  <inkml:trace contextRef="#ctx0" brushRef="#br0">27451 8638 0,'12'-8'0,"-12"8"0,9-8 0,-9 8 0,9-4 15,-9 4 15,17-3 15,-6 0 15,-11 3 31,19-2 31,-19 2 31,22 0 31,-8 0 47,-14 0 47,23 5 47</inkml:trace>
  <inkml:trace contextRef="#ctx0" brushRef="#br0">27589 8842 0,'0'0'0,"0"0"0,0 0 16,0 0 16,0 0 16,0 0 16,0 0 31,0 0 31,0 0 31,0 0 31,40 0 31,-18 3 47,4-3 47</inkml:trace>
  <inkml:trace contextRef="#ctx0" brushRef="#br0">29839 8670 0,'18'-5'0,"-18"5"0,25 2 16,-10-2 16,-15 0 16,23 0 16,-8 3 32,-15-3 32,19 1 32,-10-1 32,-9 0 47,15 2 47,-15-2 47,12 7 47,-12-7 63,5 4 63,-5-4 63,0 0 63,-4 12 63,4-12 78,-7 15 78,1-8 78,1 1 78,-1 0 94,-1-1 94,1 1 94,0 2 110,1-2 110,-1 2 110,4-4 110,0 6 110,-2-2 125,4-3 125,-2 3 125,-1 0 125,3 0 141,0 1 141,0-1 141,0-2 141,-4 4 157,2-4 157,2 0 157,-3 2 157,0-1 172,1 2 172,-3-4 172,3 1 172,-2 2 188,-1-1 188,-1-2 188,0 0 188,1 3 203,1-2 203,0-1 203,1 1 203,1 0 219,-2 4 219,4-4 219,0-1 219,4 5 219,-4 0 235,0-2 235,2 2 235,1 1 235,1-3 250,0-2 250,-4 5 250,3 0 266,-1-4 266,1 4 266,-3-3 266,0 3 266,3-4 282,-3 1 282,0 0 282,-3 0 282,3-1 297,-3 1 297,1 2 297,-1-2 297,0 1 313,2-1 313,-6 0 313,5 2 313,-2 0 328,1-2 328,-2 0 328,3-1 328,-1 4 344,0-3 344,1 0 344,-1-3 344,-2 5 360,1-5 360,2 3 360,-4-2 360,3-1 375,-5 1 375,1-1 375,-10 6 375,-4-3 375,-19-2 391,-3 4 391</inkml:trace>
  <inkml:trace contextRef="#ctx0" brushRef="#br0">27956 8993 0,'-6'9'0,"-1"-1"0,3 0 16,-4 0 16,2 1 16,-3-3 16,4 2 31,0 0 31,-3-4 31,8-4 31,-12 12 47,11-6 47,1-6 47,-6 5 47,6-5 62,-3 7 62,3-7 62,0 0 62,0 0 78,-6 8 78,6-8 78,0 0 78,0 0 94,0 0 94,0 0 94,0 0 94,0 0 94,0 0 109,0 0 109,0 0 109</inkml:trace>
  <inkml:trace contextRef="#ctx0" brushRef="#br0">28193 8732 0,'9'-3'0,"-9"3"16,0 0 16,0 0 16,0 0 16,6-7 32,-6 7 32,0 0 32,0 0 32,0 0 47,0 0 47,2-8 47,-2 8 47,0 0 63,0 0 63,0 0 63,5-9 63,-5 9 79,0 0 79,0 0 79,0 0 79,3-12 79,-3 12 94,0 0 94,0-9 94,0 9 110,0 0 110,0 0 110,9-7 110,-9 7 125,0 0 125,0 0 125,0 0 125,2-10 125,-2 10 141,0 0 141,0 0 141,0 0 141,0 0 157,0-7 157,0 7 157,0 0 157,0 0 172,0 0 172,0 0 172,0 0 172,0 0 188,0 0 188,0 0 188,-36 7 188,36-7 204,-11 4 204,11-4 204,-10 6 204,10-6 219,-7 7 219,7-7 219,-5 9 219,5-9 235,-2 8 235,2-8 235,2 10 235,3-3 235,4 4 250,-1-6 250,3 5 250,-2 0 250,1-3 266,-2 3 266,4-4 266,-4 0 282,-3 1 282,3 2 282,-1-6 282,-1 5 282,0-3 297,-3 2 297,-3-7 297,11 8 297,-11-8 313,4 8 313,-4-8 313,5 7 313,-5-7 329,0 0 329,-3 10 329,3-10 329,-9 8 344,1-1 344,-1-4 344,3 7 344,-6-7 360,-1 2 360,-2 0 360,5-2 360,-3 2 375,1-3 375,-1 3 375,13-5 375,-22 5 391,13-3 391,9-2 391,-16 0 391,16 0 391,-11 4 407,11-4 407,0 0 407,0 0 407,0 0 422,-22-4 422,22 4 422,0 0 422,0 0 438,0 0 438,0 0 438,-15-2 438,15 2 454,0 0 454,0 0 454</inkml:trace>
  <inkml:trace contextRef="#ctx0" brushRef="#br0">28245 8653 0,'0'0'0,"6"-6"15,-6 6 15,0 0 15,0 0 15,0 0 31,6-12 31,-6 12 31,0 0 31,0 0 47,0 0 47,0 0 47,0 0 47,0 0 62,0 0 62,0 0 62,0 0 62,0 0 78,-17 36 78,9-17 78,5-3 78,1 0 93,-7 3 93,9-5 93,0-2 93,-3 1 93,0 0 109,9-4 109,-6 4 109,5-3 109,1 0 125,1 0 125,5-2 125,-3-1 125,9 3 140,5-3 140,-5-1 140,-1-5 140,0-1 156,-17 0 156,26-1 156,-14-5 156,3-4 172,5 0 172,-6-5 172,3 1 172,-9 1 187,0 0 187,0 1 187,-2-1 187,-1 1 203,0 2 203,-2 1 203,0 2 203,-3 7 203,5-17 218,-1 9 218,-4 8 218,2-13 218,-2 13 234,3-7 234,-3 7 234,0 0 250,0 0 250,4-10 250,-4 10 250,0 0 250,0 0 265,0 0 265,0 0 265,0 0 265,0 0 281,0 0 281,0 0 281,-7 34 281,7-34 297,0 16 297,3-6 297,-3-10 297,0 15 312,0-15 312,4 12 312,-4-12 312,4 9 328,-4-9 328,2 10 328,-2-10 328,8 9 343,-8-9 343,0 0 343,7 9 343,-7-9 359,0 0 359,9 4 359,-9-4 359,0 0 359,0 0 375,0 0 375,0 0 375,0 0 375,0 0 390,34-13 390,-31 4 390,2 2 390,4-3 406,0 4 406,-7-6 406,3 6 406,0-2 422,-2-4 422,3 1 422,-3 2 422,1 1 437,-4 0 437,4-2 437,-2 0 437,-2 10 453,7-16 453,-7 6 453,1 1 453,-2 1 468,1-2 468,0 10 468,0-18 468,0 12 468,0-3 484,0 9 484,0-10 484,0 10 500,0-10 500,0 10 500,0-13 500,0 13 515,0-8 515,0 8 515,0 0 515,0-10 515,0 10 531,0 0 531,0 0 531,0 0 547,0 0 547,0 0 547</inkml:trace>
  <inkml:trace contextRef="#ctx0" brushRef="#br0">28610 8918 0,'-8'21'16,"-1"-5"16,3 2 16,1-1 16,1-2 31,-5 0 31,3-3 31,3 1 31,-2-4 47,-1 3 47,1-1 47,3-2 47,-1 4 63,-4-1 63,2-1 63,2-1 63,-2-3 78,4 2 78,-3 0 78,-1 1 78,-2-2 94,5 2 94,-1-2 94,3-8 94</inkml:trace>
  <inkml:trace contextRef="#ctx0" brushRef="#br0">28785 8863 0,'0'0'0,"8"-6"15,-8 6 15,0 0 15,0 0 15,0 0 31,0 0 31,0 0 31,0 0 31,13 14 46,-13-14 46,4 12 46,-4-12 46,0 16 62,-4-6 62,1-3 62,1 3 62,2 0 78,-8-1 78,5 3 78,-2-2 78,-9 8 93,3-6 93,1-1 93,-7 3 93,4-6 109,-7 3 109,3 2 109,-1-1 109,2-7 125,1 5 125,4-7 125,-2 2 125,13-5 125</inkml:trace>
  <inkml:trace contextRef="#ctx0" brushRef="#br0">29059 8815 0,'-4'-15'15,"4"15"15,0 0 15,0 0 15,0 0 15,0 0 31,-10-7 31,10 7 31,0 0 31,0 0 46,0 0 46,-20 19 46,20-19 62,-10 13 62,7-3 62,-3-3 62,6-7 62,-7 15 78,7-15 78,-4 14 78,8-5 78,-4-9 93,3 14 93,-3-14 93,4 10 93,-4-10 109,9 10 109,-9-10 109,10 8 109,-10-8 125,11 4 125,-11-4 125,0 0 125,17 0 140,-17 0 140,0 0 140,0 0 140,26-8 140,-26 8 156,10-4 156,-10 4 156,0 0 171,11-8 171,-11 8 171,0 0 171,9-5 171,-9 5 187,0 0 187,0 0 187,0 0 187,0 0 203,0 0 203,0 0 203,0 0 203,26 5 218,-26-5 218,0 0 218,13 5 218,-13-5 234,9 5 234,-9-5 234,8 6 234,-8-6 250,0 0 250,0 0 250,25 2 250,-25-2 265,13 0 265,-13 0 265,0 0 265,23-8 281,-15 3 281,-8 5 281,14-10 281,-9 3 281,3-1 296,-3-1 296,-5 9 296,9-17 312,-6 4 312,0 4 312,-1-1 312,1 0 312,-3 10 328,3-19 328,-3 7 328,0 12 328,0-16 343,0 6 343,0 4 343,0 6 343,2-14 359,-2 14 359,0 0 359,0-12 359,0 12 375,0-11 375,0 11 375,0 0 375,0 0 390,0 0 390,0 0 390,0 0 390</inkml:trace>
  <inkml:trace contextRef="#ctx0" brushRef="#br0">29442 8924 0,'0'0'0,"5"12"0,-2-4 15,-1 2 15,-2-1 15,3 1 15,-3 2 15,-3-2 31,3 3 31,-5-3 31,0 11 47,-1-6 47,-5 2 47,3 3 47,0-5 47,1-3 62,-3-1 62,2-1 62,3-4 62,0 4 78,-1-2 78,0-1 78,2-2 78,4-5 94,-7 10 94,7-10 94,-2 8 94,2-8 109,-5 7 109,5-7 109,0 0 109,0 0 125,0 0 125,0 0 125,0 0 125,14 8 140,-14-8 140,0 0 140</inkml:trace>
  <inkml:trace contextRef="#ctx0" brushRef="#br0">29627 9012 0,'0'0'0,"4"-7"0,-4 7 16,0 0 16,0 0 16,0 0 16,0 0 32,0 0 32,0 0 32,0 0 32,-14 25 47,9-17 47,-3 2 47,1-1 47,-3 5 47,-1 1 63,5-2 63,-7 4 63,2-4 63,2-1 79,2-3 79,-1 4 79,1-3 79,-1-3 94</inkml:trace>
  <inkml:trace contextRef="#ctx0" brushRef="#br0">29634 8965 0,'0'0'0,"0"0"0,0 0 0,0 0 0,0 0 16,0 0 16,0 0 16,0 0 16,0 0 32,2 30 32,-2-20 32,0-3 32,0 1 47,0-8 47,0 15 47,0-15 47,0 10 63,0-10 63,4 12 63,-4-12 63,1 4 63,-1-4 79,0 0 79,0 0 79,7 8 79,-7-8 94,0 0 94,0 0 94,0 0 110,0 0 110,0 0 110,0 0 110,23-12 110,-23 12 125,0 0 125,12-8 125,-12 8 125,0 0 141,5-4 141,-5 4 141,0 0 141,0 0 157,0 0 157,0 0 157,14 15 157,-8-6 172,-1-5 172,0 7 172,-2-4 172,-3-7 188,5 10 188,1-5 188,-6-5 188,2 10 204,-2-10 204,8 6 204,-8-6 204,0 0 219,1 10 219,-1-10 219,0 0 219,0 0 219,0 0 235,0 0 235,0 0 235,0 0 235,23-23 250,-21 10 250,3 3 250,-5 1 250,3-2 266,-3-1 266,5-1 266,-5 4 266,0-1 282,3 0 282,-3 0 282,0 10 282,0-15 297,0 15 297,0-17 297,0 17 297,3-13 313,-3 13 313,0 0 313,0-13 313,0 13 329,0 0 329,0-5 329,0 5 329,0 0 344,0 0 344,0 0 344</inkml:trace>
  <inkml:trace contextRef="#ctx0" brushRef="#br0">29694 9281 0,'0'0'0,"0"0"0,0 0 16,0 0 16,0 0 16,0 0 32,0 0 32,0 0 32,0 0 32,-8 8 32,8-8 47,0 0 47,0 0 47,0 0 47,0 0 63,0 0 63,0 0 63,0 0 63,0 0 79,0 0 79,0 0 79,0 0 79,0 0 94,0 0 94,0 0 94,-3 7 94,3-7 110,0 0 110,0 0 110,0 0 110,0 0 125,0 0 125,0 0 125,0 0 125,0 0 141,0 0 141,11 10 141,-11-10 141,0 0 141,0 0 157,0 0 157,0 0 157,0 0 157,-6 12 172,6-12 172,-8 4 172,-1 2 172,9-6 188,-18 4 188,18-4 188,-17 3 188,8 0 204,9-3 204,-12 6 204,12-6 204,-11 1 219,11-1 219,0 0 219,-14 3 219,14-3 235,0 0 235,0 0 235,-12 2 235,12-2 250,0 0 250,0 0 250,0 0 250,0 0 266,0 0 266,-8 5 266,8-5 266,0 0 282,0 0 282,0 0 282,0 0 282,0 0 297,0 0 297,0 0 297,0 0 297,0 0 297,0 0 313,12 18 313,-12-18 313,0 0 313,5 4 329,-5-4 329,0 0 329,6 8 329,-6-8 344,0 0 344,2 9 344,-2-9 344,2 8 360,-2-8 360,0 10 360,0-10 360,-2 10 375,2-10 375,-2 14 375,-4-4 375,6-5 391,-5 5 391,5-10 391,-6 12 391,3-4 407,3-8 407,-3 9 407,3-9 407,0 10 407,0-10 422,0 10 422,0-10 422,0 12 422,0-12 438,8 13 438,-1-3 438,-5-5 438,4 2 454,-4 1 454,-2-8 454,9 10 454,-9-5 469,0-5 469,4 7 469,-4-7 469,4 7 485,-4-7 485,0 0 485,0 10 485,0-10 500,0 0 500,0 0 500,-8 11 500,-1-8 516,-16 5 516,-12 2 516,-7-5 516,-11-2 532,0 2 532</inkml:trace>
  <inkml:trace contextRef="#ctx0" brushRef="#br0">12072 10630 0,'0'0'0,"0"0"0,0 0 0,0 0 16,31 2 16,-31-2 16,36 0 16,-11 0 16,-1-2 31,17 2 31,0-2 31,7-1 31,1 3 47,-6-3 47,3-1 47,4 4 47,-7-3 63,4 0 63,0 1 63,2 1 63,-7-3 78,0 2 78,-6 2 78,-8 0 78,-2 0 94,17-3 94,-11 2 94,-6 1 94,0 0 109,2 0 109,-4 0 109,-1 0 109,3 0 125,2 0 125,-2-3 125,-2 3 125,3-3 125,-1 3 141,-2-3 141,0 3 141,-2 3 141,-1-6 156,0 3 156,0 0 156,-3-3 156,-1 3 172,-4 0 172,-13 0 172,30 0 172,-15 0 188,-5 0 188,-10 0 188,28-4 188,-15 4 203,-13 0 203,25-2 203,-10 2 203,-15 0 219,20-4 219,-8 4 219,-12 0 219,18 0 234,-18 0 234,14-4 234,-14 4 234,0 0 234,0 0 250,23 0 250,-23 0 250,0 0 266,0 0 266,18-2 266,-18 2 266,0 0 281,0 0 281,0 0 281,0 0 281,17-2 281,-17 2 297,0 0 297,0 0 297,0 0 313,0 0 313,19-4 313,-19 4 313,0 0 313,0 0 328,0 0 328,0 0 328,0 0 328,0 0 344,0 0 344,14-1 344,-14 1 344,0 0 359,0 0 359,0 0 359,0 0 359,0 0 375,0 0 375,0 0 375,0 0 375,0 0 391,10-3 391,-10 3 391,0 0 391,0 0 391,0 0 406,0 0 406,0 0 406,0 0 422,0 0 422,0 0 422,0 0 422,0 0 438</inkml:trace>
  <inkml:trace contextRef="#ctx0" brushRef="#br0">12812 8970 0,'3'-10'16,"-3"10"16,0 0 16,0 0 16,0-11 32,0 11 32,0 0 32,0 0 32,0 0 47,0 0 47,0 0 47,0 0 47,0 0 63,0 0 63,0 0 63,0 0 63,0 0 78,0 41 78,4-23 78,-3-1 78,-1-3 78,0 1 94,6 2 94,-3 3 94,3-5 110,-5 1 110,5-6 110,1-3 110,-3 2 110,2-2 125,0 1 125,-1-1 125,0-2 125,3 3 141,1-4 141,-9-4 141,11 6 141,-11-6 157,10 4 157,-10-4 157,0 0 157,17-2 172,-17 2 172,0 0 172,13-8 172,-13 8 188,9-10 188,-9 10 188,11-12 188,-7 4 203,2-1 203,-3 0 203,1 2 203,1-3 219,-2-3 219,0 3 219,-1 0 219,1 0 219,0 0 235,-3 10 235,2-20 235,1 12 235,-3 8 250,2-15 250,-2 15 250,4-11 266,-4 11 266,5-10 266,-5 10 266,0-10 266,0 10 282,0 0 282,0 0 282,8-8 282,-8 8 297,0 0 297,0 0 297,0 0 297,0 0 313,30 18 313,-22-13 313,-1 3 313,6-1 328,-5 0 328,3 0 328,1-1 328,6 3 328,-4 0 344,-1-1 344,-1-2 344,-2-2 360,4-1 360,-5-1 360,1 3 360,-10-5 375,17 3 375,-17-3 375,21-5 375,-12 0 375,-9 5 391,16-7 391,-11-1 391,1 0 391,0 1 407,-3-2 407,-1 2 407,-2 7 407,0-20 422,0 10 422,0 10 422,-5-21 422,5 11 438,0 10 438,-9-17 438,6 8 438,3 9 453,-5-15 453,3 8 453,2 7 453,-9-15 469,7 7 469,2 8 469,-3-10 469,3 10 485,-6-10 485,6 10 485,-3-9 485,3 9 485,0 0 500,-5-10 500,5 10 500,0 0 500,0 0 516,-5-7 516,5 7 516,0 0 532,0 0 532,0 0 532,0 0 532,0 0 532,0 0 547,0 0 547</inkml:trace>
  <inkml:trace contextRef="#ctx0" brushRef="#br0">13512 9041 0,'4'20'0,"1"-2"0,1-1 0,-5 1 16,3 0 16,0 0 16,-2 2 16,4 0 31,-4 0 31,1-2 31,0 2 31,-1-5 47,1 1 47,0-4 47,-3 1 47,2-1 63,4 0 63,-2-2 63,-4 2 63,2-2 78,0 0 78,1 3 78,0-3 78,-1-6 78</inkml:trace>
  <inkml:trace contextRef="#ctx0" brushRef="#br0">15515 8690 0,'0'0'0,"0"0"16,0 0 16,10 24 16,-10-24 16,0 18 32,0-9 32,0 1 32,4 0 32,-4-10 47,4 16 47,-1-7 47,3 0 47,-3-2 63,-3-7 63,8 16 63,0-9 63,1-2 78,-9-5 78,21 5 78,-21-5 78,25 3 94,-12-3 94,9-3 94,-5-2 94,-4 0 110,3-2 110,-7 1 110,2-1 110,0 1 110,-3-3 125,3 2 125,-6-3 125,4 2 125,-1 2 141,-2-4 141,-6 10 141,7-10 141,-7 10 157,10-10 157,-10 10 157,6-7 157,-6 7 172,0 0 172,4-8 172,-4 8 172,0 0 188,0 0 188,0 0 188,0 0 188,0 0 203,0 0 203,0 0 203,35 15 203,-29-12 219,5 4 219,-11-7 219,16 10 219,-4-4 235,-4 0 235,-8-6 235,16 6 235,-16-6 250,16 6 250,-16-6 250,11 4 250,-11-4 266,0 0 266,0 0 266,0 0 266,0 0 282,0 0 282,33-12 282,-33 12 282,6-10 282,-6 10 297,0-11 297,0 11 297,0-18 297,0 18 313,-2-17 313,-2 7 313,4 10 313,-3-15 328,-1 4 328,4 11 328,-6-13 328,-1 6 344,7 7 344,-1-13 344,1 13 344,-6-10 360,6 10 360,0 0 360,-3-12 360,3 12 375,0 0 375,0 0 375,-6-8 375,6 8 375,0 0 391,0 0 391</inkml:trace>
  <inkml:trace contextRef="#ctx0" brushRef="#br0">16312 8926 0,'0'10'0,"0"-10"0,-7 18 15,5-12 15,2-6 15,-3 13 15,3-13 31,-3 10 31,3-10 31,0 0 31,-5 10 47,5-10 47,0 0 47,0 0 47,0 0 62,3 12 62,-3-12 62,0 0 62,0 0 78,0 0 78,0 0 78,17 5 78,-17-5 78,27-5 93,0-3 93,14-2 93,-1 0 93,-1 0 109,3-2 109,-1 6 109</inkml:trace>
  <inkml:trace contextRef="#ctx0" brushRef="#br0">19375 8805 0,'0'0'0,"8"-6"0,-8 6 16,0 0 16,0 0 16,0 0 16,0 0 31,0 0 31,0 0 31,0 0 31,0 29 47,-3-19 47,3-10 47,-3 22 47,3-12 63,0 0 63,0-10 63,0 16 63,0-16 78,0 15 78,3-8 78,-3-7 78,5 11 78,-5-11 94,7 10 94,-7-10 94,10 5 110,-10-5 110,0 0 110,0 0 110,37-3 110,-37 3 125,21-9 125,-10 1 125,-4 0 125,-7 8 141,23-12 141,-13 7 141,-10 5 141,15-13 156,-10 10 156,-5 3 156,0 0 156,17-10 172,-17 10 172,0 0 172,8-10 172,-8 10 188,0 0 188,0 0 188,0 0 188,0 0 203,0 0 203,0 0 203,0 0 203,35 14 219,-35-14 219,17 9 219,-17-9 219,19 8 235,-11-3 235,-8-5 235,22 5 235,-22-5 235,25 5 250,-25-5 250,24 2 250,-24-2 266,33-7 266,-17 2 266,-2 0 266,-14 5 266,21-11 281,-12 5 281,-9 6 281,14-16 281,-8 8 297,-6 8 297,7-15 297,-7 5 297,0 10 313,0-16 313,0 16 313,-2-17 313,2 17 328,-9-18 328,1 8 328,4 2 328,4 8 344,-13-15 344,8 5 344,5 10 344,-13-16 360,5 7 360,8 9 360,-14-15 360,11 5 375,3 10 375,-11-14 375,4 7 375,0-1 391,7 8 391,-8-10 391,8 10 391,-8-10 391,8 10 406,0 0 406,0 0 406,0 0 406,-12-7 422,12 7 422,0 0 422,0 0 422</inkml:trace>
  <inkml:trace contextRef="#ctx0" brushRef="#br0">19908 8967 0,'0'0'0,"0"0"15,0 0 15,0 0 15,0 0 15,0 0 31,7 10 31,-7-10 31,0 0 31,0 0 47,0 0 47,0 0 47,18 0 47,-18 0 62,0 0 62,33-4 62,-33 4 62,25 0 78,-25 0 78,25-3 78,-25 3 78,26 0 93,-26 0 93,23 3 93,-23-3 93,19 4 109,-19-4 109,12 0 109,-12 0 109,7 8 125,-7-8 125,0 0 125,6 12 125,-6-12 125,0 0 140,-6 18 140,6-18 140,-7 15 140,3-7 156,4-8 156,-8 11 156,8-11 156,-5 11 172,5-11 172,0 9 172,0-9 172,0 0 187,0 15 187,0-15 187,13 15 187,-7-5 203,2-1 203,8 5 203,-2 2 203,-1 1 218,2-2 218,-5 2 218,5-2 218,-8-2 234,4 0 234,-8-3 234,2-2 234,0-1 250,-5-7 250,4 16 250,-4-16 250,2 12 265,-2-12 265,-2 10 265,2-10 265,-9 15 281,4-9 281,5-6 281,-20 10 281,12-4 281,-2 0 297,10-6 297,-23 4 297,13-2 297,10-2 312,-22 7 312,22-7 312,-21 3 328,21-3 328,-17 5 328,17-5 328,-17 2 328,17-2 343,-16 8 343,-2 0 343,-2-1 343</inkml:trace>
  <inkml:trace contextRef="#ctx0" brushRef="#br0">30552 10845 0,'0'0'0,"0"0"15,0 0 15,0 0 15,0 0 31,0 0 31,0 0 31,0 0 31,0 0 46,0 0 46,0 0 46,0 0 46,0 0 46,0 0 62,0 0 62,0 0 62,0 0 62,0 0 78,0 0 78,0 0 78,0 0 78,0 0 93,0 0 93,0 0 93,0 0 93,0 0 109,0 0 109,0 0 109,0 0 109,0 0 125,0 0 125,0 0 125,0 0 125,0 0 140,0 0 140,0 0 140,0 0 140,0 0 156,0 0 156,0 0 156,0 0 156,0 0 156,0 0 171,0 0 171,0 0 171,0 0 171,0 0 187,0 0 187,0 0 187,0 0 187,0 0 203,0 0 203,0 0 203,0 0 203,0 0 218,0 0 218,0 0 218,0 0 218,0 0 234,0 0 234,0 0 234,0 0 234,0 0 250,0 0 250,0 0 250,0 0 250,0 0 265</inkml:trace>
  <inkml:trace contextRef="#ctx0" brushRef="#br0">31413 10551 0,'0'0'0,"0"0"0,0 0 16,0 0 16,13-2 16,-13 2 16,0 0 31,0 0 31,0 0 31,15-3 31,-15 3 31,0 0 47,0 0 47,10-2 47,-10 2 47,0 0 63,0 0 63,0 0 63,14-5 63,-14 5 78,0 0 78,0 0 78,0 0 78,11-3 94,-11 3 94,0 0 94,0 0 94,0 0 109,0 0 109,0 0 109,0 0 109,0 0 125,-33 23 125,-2-9 125,-7 6 125,-4 2 141,-9 1 141,-19 6 141,12-6 141,-16 3 156,16 0 156,8-9 156,1 4 156,5-6 172,-2 2 172,3 1 172,-3-3 172,4 1 188,3-4 188,1 4 188,12-6 188,0-3 188,9 1 203,-3-1 203,3 0 203,5 1 219,-7-2 219,10-3 219,-4 3 219,4-2 219,-1 1 234,-5 0 234,1 3 234,0-4 234,5-1 250,-6 4 250,2-4 250,-4 2 250,-2 0 266,7-5 266,2 3 266,4-1 266,10-2 281,-25 3 281,14-3 281,11 0 281,-19 4 297,19-4 297,-16 0 297,16 0 297,-14 3 313,14-3 313,0 0 313,0 0 313,0 0 328,-20 0 328,20 0 328,0 0 328,0 0 328,0 0 344,0 0 344,0 0 344,0 0 344,0 0 359,-20-3 359,20 3 359,0 0 359,0 0 375,0 0 375,0 0 375,0 0 375</inkml:trace>
  <inkml:trace contextRef="#ctx0" brushRef="#br0">29641 10955 0,'0'0'0,"4"-6"0,-4 6 0,0 0 16,0 0 16,0 0 16,0 0 16,0 0 32,0 0 32,0 0 32,0 0 32,-5-15 47,5 15 47,0 0 47,0 0 47,0 0 63,-4-10 63,4 10 63,0 0 63,0 0 78,-9-8 78,9 8 78,0 0 78,-4-7 94,4 7 94,0 0 94,-8-10 94,8 10 110,-9-8 110,9 8 110,-9-10 110,2 6 125,-1-2 125,2 2 125,-5-2 125,3 0 141,-3 0 141,0 2 141,0-3 141,-8-1 141,3 0 157,-7 1 157,4 0 157,-3-1 157,3 1 172,-3 1 172,4-1 172,-4 4 172,-1-3 188,4 0 188,-5 2 188,2-2 188,0 5 203,-2-4 203,-4 0 203,6 3 203,-3-1 219,0 3 219,1 0 219,2 0 219,-6 3 235,4-3 235,2 2 235,-4 3 235,6-3 250,-5 2 250,3 0 250,-2 1 250,2-2 266,-3 1 266,5 2 266,-1 0 266,-1-2 282,5 2 282,1-4 282,-1 3 282,7-2 297,2 2 297,8-5 297,-25 4 297,11 2 297,7-2 313,7-4 313,-26 8 313,18 0 313,-5-4 328,1 2 328,-4 5 328,-1 1 328,2 4 344,-3-2 344,3 1 344,0 1 344,-4 1 360,6-1 360,-2 4 360,-3 0 375,-8 10 375,8-8 375,-9 4 375,8 0 375,2-7 391,4 1 391,-1-3 391,0 3 391,-1-1 407,2-1 407,2-4 407,-2 4 407,2 1 407,3-5 422,0 0 422,-1 1 422,1-3 438,3-2 438,-1 0 438,4-3 438,-1 3 453,-3-2 453,3 0 453,1 4 453,-1-2 453,3-1 469,0 0 469,-3 4 469,3-3 469,0 2 485,0 7 485,0 0 485,0-4 485,3 1 500,-3 1 500,0-1 500,0-3 500,3-1 516,-3 1 516,2 0 516,1-3 516,-3 3 532,2-3 532,5 2 532,-5-1 532,2-1 547,0 2 547,2-2 547,-1 0 547,4 3 563,-3-3 563,1-2 563,5 12 563,1-7 563,-2 5 578,3-6 578,-7 1 578,11 1 578,-8 0 594,6-1 594,1-1 594,0 1 610,-4 0 610,3-3 610,4 2 610,2-2 610,-3-3 625,3 3 625,-3-1 625,2-1 625,1-1 641,2 0 641,0 1 641,3 0 641,-3-3 657,2 2 657,0-4 657,-1 2 657,0 0 672,0 0 672,1-5 672,-1 1 672,17 3 688,-12-2 688,-1-2 688,-1 0 688,-4 2 703,1-2 703,0-2 703,3 2 703,-1 0 719,-3 0 719,3-2 719,15-3 719,-9 5 719,8 0 735,-10-3 735,-2-2 735,-2 3 735,2-1 750,11 1 750,-13-3 750,3 3 750,-9-1 766,2 0 766,-1-1 766,0 0 766,-1 2 782,-4-3 782,0 0 782,-4 0 782,0 0 797,6-1 797,4-4 797,-3 0 797,-2-3 813,-1 1 813,-4-1 813,3-1 813,1-2 828,0 0 828,-4 1 828,1-2 828,-3-1 828,2-2 844,-2 4 844,-2-4 844,-1 0 860,5 2 860,-4-2 860,-1 2 860,0-2 875,4 3 875,-6-6 875,1 7 875,1-2 875,1-2 891,-7 0 891,4 3 891,2-1 891,1 5 907,-4-8 907,-2 1 907,0 2 907,1-1 922,-1 0 922,0-1 922,-1 5 922,1 0 938,-3 3 938,4-4 938,-4 5 938,2-7 953,-2 1 953,3 2 953,-3 0 953,3 4 969,-3 1 969,-3-1 969,0 0 969,3-2 985,-2 3 985,-5 0 985,7-2 985,-5-1 985,0 6 1000,0-5 1000,-3 2 1000,1 0 1016,-5-5 1016,-1 3 1016,-2-3 1016,-5 3 1016,4 0 1032,-3 2 1032,-1 0 1032,4-3 1032,0 3 1047,-3 0 1047,-2-2 1047,6 4 1047,0 2 1063,5 0 1063,0 0 1063,-2 1 1063,2-1 1078,2 2 1078,-4 1 1078,12 3 1078,-18-5 1094,4 0 1094,14 5 1094</inkml:trace>
  <inkml:trace contextRef="#ctx0" brushRef="#br0">27632 11173 0,'12'-3'0,"-12"3"0,0 0 16,0 0 16,0 0 16,0 0 16,0 0 16,0 0 32,0 0 32,7 10 32,-4 0 32,-6 0 47,3 10 47,-4 2 47,1 0 47,-9 15 63,1 2 63,-1-2 63,-3 1 63,4-2 78,-6 0 78,9-11 78,-3 1 78,3-4 94,5-2 94,-5-4 94,3-3 94,0 2 110,-2-5 110,2-2 110,1 1 110,0-4 125,4 4 125,0-9 125,-8 8 125,8-8 141,0 0 141,-2 10 141,2-10 141,0 0 157,-7 10 157,7-10 157,0 0 157,0 0 157,0 0 172,0 0 172,0 0 172,0 0 188,-9-32 188,9 13 188,0-4 188,7 0 188,-5 2 203,10-16 203,-3 2 203,0 1 203,3 4 219,-4 3 219,3-5 219,0 2 219,-3 8 235,0 0 235,3 3 235,0-4 235,0 1 250,-4 0 250,5 2 250,2-3 250,-5 3 266,4 2 266,-3-1 266,4 0 266,-3 1 282,2 4 282,2-4 282,-5 6 282,1-1 297,0-1 297,4 2 297,-4 2 297,-1 3 297,2 1 313,-2-4 313,1 7 313,-2-4 313,3 4 328,-1-2 328,4-2 328,-4 7 328,-11 0 344,19-6 344,-11 6 344,-8 0 344,17-2 360,-17 2 360,0 0 360,0 0 360,18 5 375,-18-5 375,9 6 375,-9-6 375,6 10 391,-4-5 391,-2 8 391,0-6 391,0 6 407,-2-3 407,-1 2 407,-3 8 407,0-1 407,-4-2 422,-1 1 422,-3 2 422,1-3 438,-4-1 438,1-1 438,-4 1 438,1 1 438,-2-3 453,1-2 453,-2-2 453,1 3 453,-2-3 469,4 0 469,-2 0 469,1 0 469,1-2 485,3-4 485,0 2 485,7-2 485,-2 1 500,11-5 500,-17 4 500,17-4 500,-13 2 516,13-2 516,-8 7 516,8-7 516,0 0 516,-11 1 532,11-1 532,0 0 532,0 0 547,0 0 547,-8 8 547,8-8 547,0 0 547,0 0 563,0 0 563,0 0 563,0 0 563,13 12 578,-7-4 578,2-1 578,0-2 578,8 8 594,3-5 594,-2 8 594,-1-4 594,6 4 610,-6-5 610,-2 4 610,3 0 610,-6-2 625,0-5 625,-1 2 625,-1 2 625,-3-6 641,1 4 641,-1-3 641,3 1 641,-1 0 657,-3-1 657,-5-7 657,13 12 657,-9-4 657,-4-8 672,8 6 672,-8-6 672,7 6 688,-7-6 688,3 7 688,-3-7 688,0 0 703,0 0 703,0 0 703,0 0 703</inkml:trace>
  <inkml:trace contextRef="#ctx0" brushRef="#br0">28210 10577 0,'0'0'0,"-11"-6"15,11 6 15,0 0 15,0 0 15,-14-7 31,14 7 31,0 0 31,-7-5 31,7 5 47,0 0 47,0 0 47,0 0 47,-13-10 62,13 10 62,0 0 62,0 0 62,-7-5 78,7 5 78,0 0 78,0 0 78,0 0 93,-8-8 93,8 8 93,0 0 93,0 0 93,0 0 109,0 0 109,0 0 109,-9-10 125,9 10 125,0 0 125,0 0 125,0 0 140,0 0 140,-6-8 140,6 8 140,0 0 140,0 0 156,0 0 156,0 0 156,0 0 172,0 0 172,0 0 172,0 0 172,0 0 172,17-9 187,-17 9 187,0 0 187,17-3 187,-17 3 203,0 0 203,0 0 203,28-2 203,-28 2 218,15 0 218,-15 0 218,0 0 218,0 0 234,0 0 234,23 5 234,-23-5 234,0 0 250,16 7 250,-16-7 250,6 5 250,-6-5 250,0 0 265,5 13 265,-5-13 265,0 12 265,0-12 281,-2 15 281,2-15 281,-9 16 297,0-6 297,2 2 297,-1 1 297,-9 0 297,0 2 312,2 0 312,-3-3 312,6 1 312,-1-6 328,3 0 328,3 0 328,0-2 328,7-5 343,-11 8 343,6-4 343,5-4 343,0 0 359,-8 10 359,8-10 359,0 0 359,0 0 375,0 0 375,0 0 375,0 0 375,0 0 390,13 14 390,-13-14 390,22 2 390,-9 3 406,-13-5 406,25 2 406,-13 1 406,-12-3 406,21 5 422,-9 0 422,-12-5 422,22 3 437,-22-3 437,15 10 437,-6-7 437,-9-3 437,15 7 453,-9-1 453,-6-6 453,14 10 453,-5-3 468,-4 1 468,-5-8 468,9 12 468,-9-12 484,6 12 484,-6-12 484,0 10 484,0-10 500,0 15 500,-4-5 500,4-10 500,-2 12 515,-4-2 515,6-10 515,-11 12 515,5-5 515,-5 1 531,2-2 531,3 1 531,-14-1 547,0 3 547,5-3 547,-2-2 547,-2-1 547,2 3 562,4-2 562,1-4 562,3 3 562,9-3 578,-23 3 578,9 1 578,14-4 578,-19 3 593,8 0 593,0-1 593,-11 3 593,3 0 609</inkml:trace>
  <inkml:trace contextRef="#ctx0" brushRef="#br0">28870 9383 0,'0'0'0,"0"0"0,0 0 0,0 0 15,0 0 15,0 0 15,0 0 15,0 0 31,0 0 31,0 0 31,0 0 31,0 0 46,0 0 46,0 0 46,0 0 46,0 0 62,0 0 62,0 0 62,0 0 62,0 0 78,8-16 78,-8 16 78,0 0 78,0 0 93,0 0 93,0 0 93,0 0 93,0 0 93,0 0 109,0 0 109,0 0 109,0 0 109,0 0 125,0 0 125,0 0 125,0 0 125,0 0 140,0 0 140,0 0 140,0 0 140,8 20 156,-8-20 156,3 13 156,-3-4 156,2 4 171,1-3 171,-3 2 171,3 5 171,0 3 187,-3-2 187,2 1 187,-2 1 187,3-1 203,0 1 203,0-1 203,-3 1 203,3 0 218,-3-2 218,2-3 218,-2 3 218,0 3 234,0-7 234,0 2 234,-2-1 234,2-3 234,-3 0 250,3 0 250,-3-2 250,3 2 250,-3-1 265,3 1 265,-3 0 265,1-3 265,2 3 281,-3 1 281,0 7 281,3-2 281,-3-4 296,1-1 296,-1-1 296,0-3 296,1 12 312,-1-7 312,0 1 312,1 1 312,-1-6 328,3 2 328,-3-2 328,3 1 328,0-11 343,-3 22 343,0-9 343,1-3 343,2-10 359,0 19 359,-3-9 359,0-3 359,1 3 375,2 3 375,0-13 375,-3 15 375,0-5 375,3-10 390,-2 14 390,2-14 390,0 14 406,0-14 406,-3 13 406,3-13 406,0 12 406,-4-2 421,4-10 421,-2 18 421,2-8 421,0-10 437,-3 17 437,3-7 437,0-10 437,-5 17 453,5-7 453,0-10 453,0 15 453,0-6 468,0-9 468,-3 18 468,3-9 468,0-9 484,-2 15 484,-1-5 484,3-10 484,0 15 500,0-15 500,-3 12 500,3-12 500,0 11 515,0-11 515,-2 14 515,2-4 515,0-10 531,0 13 531,0-13 531,0 15 531,0-9 531,0-6 546,-3 13 546,3-13 546,0 12 562,0-12 562,0 13 562,0-13 562,0 10 562,0-10 578,-4 14 578,4-7 578,0-7 578,-3 13 593,3-13 593,-2 12 593,2-12 593,0 13 609,0-13 609,0 10 609,0-10 609,0 17 625,0-9 625,0-8 625,0 10 625,0-10 640,0 14 640,0-14 640,0 12 640,0-12 656,0 10 656,0-10 656,0 9 656,0-9 671,0 10 671,0-10 671,0 0 671,0 14 687,0-14 687,0 0 687,0 7 687,0-7 687,0 0 703,0 0 703,0 10 703,0-10 703,0 0 718,0 0 718,-4 8 718,4-8 718,0 0 734,0 0 734,0 0 734,-1 10 734,1-10 750,0 0 750,0 0 750,0 0 750,0 0 765,0 0 765,0 0 765,0 0 765,0 0 781,0 0 781,0 16 781,0-16 781,0 0 796,0 0 796,0 0 796,0 0 796,0 0 796,-3 4 812,3-4 812,0 0 812,0 0 828,0 0 828,0 0 828,0 0 828,0 0 843,0 0 843,0 0 843,0 0 843,0 0 843,0 0 859,0 0 859,0 0 859,-27-17 875,27 17 875,-6-7 875,6 7 875,0 0 875,-10-12 890,10 12 890,-7-7 890,7 7 890,-8-15 906,6 8 906,2 7 906,-7-14 906,7 14 906,-4-12 921,4 12 921,-2-13 921,2 13 937,-4-13 937,4 13 937,-3-10 937,3 10 953,0-11 953,0 11 953,-2-11 953,2 11 953,0-13 968,0 13 968,-2-17 968,2 9 968,0 8 984,-4-14 984,4 14 984,0-19 984,0 13 1000,0 6 1000,-2-15 1000,2 15 1000,0-12 1015,0 12 1015,-7-16 1015,7 16 1015,0-16 1031,-1 8 1031,1 8 1031,0-17 1031,0 17 1046,-3-12 1046,3 12 1046,0-12 1046,0 12 1062,0 0 1062,0-15 1062,0 15 1062,0-10 1078,0 10 1078,0 0 1078,0-13 1078,0 13 1093,0 0 1093,0 0 1093,0-13 1093,0 13 1093,0 0 1109,0 0 1109,0-8 1109,0 8 1109,0 0 1125,0 0 1125,0 0 1125,0 0 1125,0 0 1140,0 0 1140,-3-17 1140,3 17 1140,0 0 1156,0 0 1156,0 0 1156,0 0 1156,0 0 1171,0 0 1171,0 0 1171,3-10 1171,-3 10 1187,0 0 1187,0 0 1187,0 0 1187,0 0 1203,0 0 1203,0 0 1203,0 0 1203,0 0 1203,21 27 1218,-18-19 1218,-3-8 1218,9 16 1218,-8-9 1234,6 3 1234,-5 0 1234,-2-10 1234,8 15 1250,-5-4 1250,1-2 1250,1 1 1250,-2-4 1265,-3-6 1265,5 20 1265,-2-10 1265,-2-2 1281,3-1 1281,-2 3 1281,1-2 1281,0 0 1296,-3-8 1296,0 13 1296,6-3 1296,-6 0 1312,3-2 1312,-3 2 1312,2 0 1312,1 0 1328,-3-1 1328,3 1 1328,-3 0 1328,5 0 1343,-5-3 1343,0-7 1343,2 17 1343,-2-12 1359,0-5 1359,3 12 1359,-3-12 1359,4 14 1375,-4-14 1375,3 9 1375,-3-9 1375,2 10 1375,1-4 1390,-3-6 1390,0 10 1390,0-10 1390,5 6 1406,-5-6 1406,0 0 1406,3 12 1406,-3-12 1421,0 0 1421,0 8 1421,0-8 1421,0 0 1437,0 0 1437,0 0 1437,5 9 1437,-5-9 1453,0 0 1453,0 0 1453,0 0 1453,0 8 1468,0-8 1468,0 0 1468,0 0 1468,0 0 1468,0 0 1484,0 0 1484,0 0 1484,3 10 1484,-3-10 1500,0 0 1500,0 0 1500,0 0 1500,0 0 1515,0 0 1515,0 0 1515,0 0 1515,0 0 1531,0 0 1531,0 8 1531,0-8 1531,0 0 1546,0 0 1546,0 0 1546,0 0 1546,0 0 1562,0 0 1562,0 0 1562,0 0 1562,0 0 1578,0 0 1578,0 0 1578,0 0 1578,0 0 1593,0 0 1593,0 0 1593,0 0 1593,17-20 1609,-12 10 1609,0 2 1609,1-5 1609,5-3 1609,-3-1 1625,0-1 1625,3 0 1625,-2 4 1625,-4-3 1640,3 3 1640,0 4 1640,-1-1 1656,-3 1 1656,2-2 1656,2-6 1656,4 6 1656,-5-1 1671,-2 3 1671,1-2 1671,-1 3 1671,4 2 1687,-7-3 1687,7-1 1687,-4 1 1687,0 1 1703,4 0 1703,-7 2 1703,7-5 1703,-4 6 1718,-2-4 1718,6 0 1718,-5 3 1718,3-3 1734,-1 4 1734,-6 6 1734,10-17 1734,-5 8 1750,1 3 1750,-6 6 1750,9-13 1750,-9 13 1765,4-8 1765,-4 8 1765,5-8 1765,-5 8 1765,7-7 1781,-5 2 1781,-2 5 1781,0 0 1781,8-10 1796,-8 10 1796,0 0 1796,0 0 1796,5-10 1812,-5 10 1812,3-7 1812,-3 7 1812,0 0 1828,3-10 1828,-3 10 1828,0 0 1828,0 0 1843,0 0 1843,0 0 1843,0 0 1843,6-10 1859,-6 10 1859,0 0 1859,0 0 1859,0 0 1875,0 0 1875,0 0 1875,0 0 1875,3-8 1875,-3 8 1890,0 0 1890,0 0 1890,0 0 1906,0 0 1906,0 0 1906,0 0 1906,0 0 1906,0 0 1921,0 0 1921,0 0 1921,0 0 1921,0 0 1937,0 0 1937,0 0 1937,0 0 1937,0 0 1953,0 0 1953,0 0 1953,0 0 1953,0 0 1968,0 0 1968,0 0 1968,-46 8 1968,23-2 1984,3 1 1984,-1 2 1984,-1-4 1984,3 2 2000,-3-4 2000,0 4 2000,4-2 2000,-5 0 2015,4 0 2015,2 1 2015,4-6 2015,13 0 2015,-27 7 2031,18-4 2031,9-3 2031,-24 0 2031,24 0 2046,-20 4 2046,20-4 2046,-23 3 2046,23-3 2062,-15 2 2062,15-2 2062,0 0 2062,-19 3 2078,19-3 2078,0 0 2078,0 0 2078,-20 1 2093,20-1 2093,0 0 2093,0 0 2093,0 0 2109,-17 4 2109,17-4 2109,0 0 2109,0 0 2125,0 0 2125,0 0 2125,0 0 2125,-21 0 2125,21 0 2140,0 0 2140,0 0 2140,0 0 2156,0 0 2156,-16 0 2156,16 0 2156,0 0 2171,0 0 2171,0 0 2171,0 0 2171,0 0 2171,0 0 2187,0 0 2187,0 0 2187,0 0 2187,0 0 2203,0 0 2203,-19 0 2203,19 0 2203,0 0 2218,0 0 2218,0 0 2218,0 0 2218,0 0 2234,0 0 2234,0 0 2234,0 0 2234,0 0 2250,0 0 2250,0 0 2250,0 0 2250,0 0 2265,0 0 2265,0 0 2265,0 0 2265,0 0 2281,-22 0 2281,22 0 2281,0 0 2281,0 0 2281,0 0 2296,0 0 2296,0 0 2296,0 0 2296,0 0 2312,0 0 2312,0 0 2312,0 0 2312,0 0 2328,0 0 2328,0 0 2328,0 0 2328,0 0 2343,0 0 2343,0 0 2343,0 0 2343,0 0 2359,0 0 2359,0 0 2359,0 0 2359,0 0 2375,0 0 2375,0 0 2375,0 0 2375</inkml:trace>
  <inkml:trace contextRef="#ctx0" brushRef="#br0">28964 11449 0,'0'0'16,"0"0"16,0 0 16,0 0 16,0 0 31,8-7 31,-8 7 31,0 0 31,0 0 47</inkml:trace>
  <inkml:trace contextRef="#ctx0" brushRef="#br0">28999 11454 0,'0'0'0,"0"0"0,0 0 0,0 0 16,0 0 16,0 0 16,0 0 16,0 0 31,0 0 31,0 0 31,0 0 31,0 0 47,0 0 47,0 0 47,10 5 47,-10-5 63,0 0 63,0 0 63,0 0 63,3 12 78,-3-12 78,3 12 78,-1-1 78,-2-2 78,0 0 94,0 11 94,3-2 94,-3-1 110,0-1 110,0 0 110,-3 4 110,3 0 110,0 0 125,0-2 125,3 1 125,-6-5 125,6 6 141,-3-5 141,0 5 141,3-4 141,-1 4 156,2 0 156,-4-5 156,5 3 156,-5-2 172,2-3 172,-2-1 172,6-2 172,-3 3 188,-3 5 188,5 1 188,-2-3 188,3 4 203,-1-2 203,1 5 203,-3-7 203,-1 3 219,2 1 219,0 0 219,2-1 219,-1 3 235,-3-4 235,5 3 235,-1-2 235,-2-3 235,1 4 250,2-2 250,-2-1 250,-2-3 266,4 5 266,-1-4 266,3 4 266,1-4 281,-4-3 281,5 4 281,-3-3 281,-1 2 281,-1-2 297,3-6 297,-3 3 297,2 0 297,6 5 313,-4 0 313,4-3 313,-6 0 313,9 0 328,-4 1 328,1 2 328,-2-5 328,4 5 344,-2-2 344,2-3 344,-6-2 344,1-1 360,0 1 360,-3 0 360,0-4 360,2 4 375,-3-3 375,1 2 375,-3-1 375,3-1 391,-2-1 391,1 0 391,-7-4 391,7 6 391,-2-2 406,-5-4 406,7 6 406,-7-6 406,4 3 422,-4-3 422,7 7 422,-7-7 422,0 0 438,7 4 438,-7-4 438,3 3 438,-3-3 453,0 0 453,0 0 453,9 7 453,-9-7 469,0 0 469,2 3 469,-2-3 469,0 0 485,0 0 485,0 0 485,0 0 485,9 5 500,-9-5 500,0 0 500,0 0 500,0 0 500,0 0 516,0 0 516,0 0 516,7 5 516,-7-5 531,0 0 531,0 0 531,0 0 547,0 0 547,0 0 547,0 0 547,0 0 547,14-13 563,-14 13 563,3-10 563,-3 10 563,6-10 578,-4 2 578,3-1 578,-5 0 578,3 2 594,2-6 594,-5 3 594,4 0 594,-1 0 610,-1 0 610,-2 2 610,3-2 610,-3-2 625,0 2 625,3 4 625,-1-4 625,-2 10 641,0-15 641,0 7 641,0 8 641,2-12 656,-2 12 656,0-11 656,0 11 656,4-12 656,-4 12 672,0-10 672,0 10 672,-4-8 688,4 8 688,0 0 688,4-13 688,-4 13 688,0-10 703,0 10 703,0-10 703,0 10 703,0 0 719,-4-15 719,4 15 719,0-10 719,0 10 735,0 0 735,0-9 735,0 9 735,0 0 750,0 0 750,0-9 750,0 9 750,0 0 766,0 0 766,0 0 766,4-10 766,-4 10 766,0 0 781,0 0 781,0 0 781,0 0 797,0 0 797,0 0 797,3-6 797,-3 6 797,0 0 813,0 0 813,0 0 813,0 0 813,0 0 828,23 16 828,-14-9 828,0-1 828,-1-1 844,-3 5 844,3-3 844,1 1 844,-1 2 860,0-2 860,-1-1 860,3 3 860,-2-4 875,0 4 875,0 2 875,-2-6 875,2 1 891,0 3 891,0-2 891,-2 0 891,2-1 906,0 0 906,-4 1 906,3-1 906,-7-7 922,9 10 922,-7-4 922,-2-6 922,8 10 938,-8-10 938,5 8 938,-5-8 938,3 5 953,-3-5 953,0 0 953,8 10 953,-8-10 953,0 8 969,0-8 969,0 0 969,0 0 969,-2 12 985,-4-7 985,3-2 985,-5 1 985,1 3 1000,-16 1 1000,4-1 1000,-5 2 1000,2-1 1016,-16 5 1016,5-3 1016,-8 0 1016,2 0 1031,7-2 1031,-7-1 1031,5 3 1031,8-5 1047,1-2 1047,0 5 1047,-1-3 1047,6 2 1063,-2-1 1063,0-4 1063,3 3 1063,-3 0 1063,5-3 1078,4 4 1078,0-4 1078,0 1 1078,6-3 1094,7 0 1094,-17 2 1094,17-2 1094,-10 2 1110,10-2 1110,-11 6 1110,11-6 1110,-9 0 1125,9 0 1125,0 0 1125,-8 2 1125,8-2 1141,0 0 1141,0 0 1141,0 0 1141,0 0 1156,0 0 1156,-17 5 1156,17-5 1156,0 0 1172,0 0 1172,0 0 1172,0 0 1172,0 0 1188,0 0 1188,-9 1 1188,9-1 1188,0 0 1203,0 0 1203,0 0 1203,0 0 1203,0 0 1219,0 0 1219,-9 4 1219,9-4 1219,0 0 1235,0 0 1235,0 0 1235,0 0 1235,0 0 1235,0-3055 1250,0 6110 1250,0-3055 1250,0 0 1250</inkml:trace>
  <inkml:trace contextRef="#ctx0" brushRef="#br0">30121 12491 0,'7'-6'0,"-7"6"16,0 0 16,0 0 16,0 0 32,0 0 32,0 0 32,0 0 32,0 0 32,0 0 47,0 0 47,0 0 47,0 0 47,0 0 63,0 0 63,0 0 63,10 18 63,-10-18 78,-7 16 78,4-7 78,1-1 78,-2 2 94,3 0 94,-2-1 94,0 0 94,-2 0 110,5-2 110,0-7 110,-2 15 110,2-8 125,0-7 125,-3 10 125,3-10 125,-4 10 141,4-10 141,0 0 141,0 13 141,0-13 157,0 0 157,0 7 157,0-7 157,0 0 157,0 0 172,7 11 172,-7-11 172,5 4 172,-5-4 188,9 4 188,-9-4 188,16 0 188,-16 0 203,0 0 203,16 0 203,-16 0 203,0 0 219,27-1 219,-16-2 219,-11 3 219,17-8 235,-9 7 235,0-5 235,0 2 235,0-4 250,-8 8 250,14-8 250,-9 1 250,1 0 266,2 1 266,-3-1 266,3 2 266,-1-2 282,-2 1 282,0-4 282,1 4 282,2-1 297,-7 2 297,9-3 297,-10 8 297,11-13 313,-9 9 313,4-2 313,-6 6 313,9-9 313,-9 9 328,2-7 328,-2 7 328,6-8 344,-6 8 344,5-4 344,-5 4 344,0 0 344,8-10 360,-8 10 360,2-5 360,-2 5 360,0 0 375,0 0 375,9-10 375,-9 10 375,0 0 391,6-8 391,-6 8 391,0 0 391,0 0 407,2-4 407,-2 4 407,0 0 407,0 0 422,0 0 422,7-8 422,-7 8 422,0 0 438,0 0 438,0 0 438,0 0 438,4-7 453,-4 7 453,0 0 453,0 0 453,0 0 469,0 0 469,0 0 469,0 0 469,0 0 469,0 0 485</inkml:trace>
  <inkml:trace contextRef="#ctx0" brushRef="#br0">30211 12379 0,'0'0'0,"6"-8"16,-6 8 16,0 0 16,0 0 32,2-10 32,-2 10 32,0 0 32,0 0 32,6-15 47,-6 15 47,0 0 47,0 0 47,3-10 63,-3 10 63,0 0 63,2-8 63,-2 8 78,0 0 78,0 0 78,9-9 78,-9 9 94,0 0 94,2-13 94,-2 13 94,0 0 110,6-9 110,-6 9 110,0 0 110,0 0 125,5-10 125,-5 10 125,0 0 125,0 0 141,0 0 141,5-7 141,-5 7 141,0 0 141,0 0 157,0 0 157,0 0 157,0 0 157,0 0 172,0 0 172,0 0 172,0 0 172,0 0 188,0 0 188,0 0 188,0 0 188,-27 26 203,16-16 203,1 6 203,-7-2 203,3 1 219,1 0 219,-4 3 219,7-8 219,-6 6 235,7-4 235,-3 1 235,7-3 235,-6 0 250,6 0 250,-4-4 250,4 4 250,-3 2 266,0-6 266,3 1 266,1 1 266,-1-1 282,-1-2 282,6-5 282,-9 10 282,9-10 297,-7 10 297,1-5 297,6-5 297,0 0 297,-4 10 313,4-10 313,-4 6 313,4-6 313,0 0 328,-3 10 328,3-10 328,0 0 328,-2 10 344,2-10 344,0 0 344,0 8 344,0-8 360,0 0 360,2 10 360,-2-10 360,9 7 375,-9-7 375,2 6 375,-2-6 375,0 0 391,9 7 391,-9-7 391,0 0 391,8 5 407,-8-5 407,0 0 407,13 5 407,-13-5 422,20 0 422,-20 0 422,0 0 422,27-5 422,-16 3 438,1-4 438,-2 4 438,0-3 453,2 0 453,6-3 453,2 1 453,4-1 469,-9 1 469,4-2 469,-6 2 469,2-2 469,-5 3 485,1 1 485,1 0 485,-5 0 485,1-1 500,-1 2 500,7-2 500,-14 6 500,15-9 516,-9 4 516,-1 0 516,-5 5 516,13-6 532,-7 0 532,-6 6 532,9-6 532,-9 6 547,10-6 547,-10 6 547,8-8 547,-8 8 563,9-7 563,-9 7 563,7-7 563,-7 7 578,13-8 578,-13 8 578,4-7 578,-4 7 594,9-8 594,-9 8 594,4-5 594,-4 5 610,0 0 610,9-7 610,-9 7 610,4-8 625,-4 8 625,0 0 625,7-8 625,-7 8 625,0 0 641,0 0 641,6-6 641,-6 6 657,0 0 657,0 0 657,5-6 657,-5 6 657,0 0 672,0 0 672,0 0 672,0 0 672,3-6 688,-3 6 688,0 0 688,0 0 688,0 0 703,0 0 703,0 0 703,9-7 703,-9 7 719,0 0 719,0 0 719,0 0 719,0 0 735,0 0 735,0 0 735,0 0 735,0 0 735,0 0 750,0 0 750,0 0 750,0 0 750,0 0 766,0 0 766,-26 25 766,22-17 782,-5 0 782,4 2 782,-1-3 782,-3 3 782,2-2 797,-1 2 797,2-3 797,-4 10 797,-5-5 813,6 0 813,1-2 813,1 1 813,-1-2 828,-1 1 828,-5 4 828,7-2 828,-2 1 844,1-3 844,1 0 844,1 0 844,-4-2 860,5 2 860,0-3 860,-1 1 860,1-1 875,-1-3 875,6-4 875,-8 9 875,5-2 891,3-7 891,-8 7 891,8-7 891,0 0 907,-5 7 907,5-7 907,0 0 907,-6 7 907,6-7 922,0 0 922,0 0 922,-5 5 922,5-5 938,0 0 938,0 0 938,0 0 938,0 0 953</inkml:trace>
  <inkml:trace contextRef="#ctx0" brushRef="#br0">24227 14338 0,'0'0'16,"0"0"16,0 0 16,0 0 16,0 0 32,0 0 32,0 0 32,0 0 32,0 0 32,0 0 47,0 0 47,0 0 47,0 0 63,0 0 63,0 0 63,0 0 63,-3-19 79,3 19 79,0 0 79,0 0 79,0 0 79,3-12 94,-3 12 94,0 0 94,2-10 94,-2 10 110,0 0 110,0-7 110,0 7 110,0 0 125,6-13 125,-6 13 125,0-7 125,0 7 141,0 0 141,2-8 141,-2 8 141,3-7 157,-3 7 157,0 0 157,5-13 157,-5 13 172,3-10 172,-3 10 172,6-10 172,-6 10 188,5-8 188,-3 1 188,-2 7 188,7-10 204,-7 10 204,6-11 204,-5 6 204,-1 5 204,6-10 219,-6 10 219,6-7 219,-6 7 219,3-8 235,-3 8 235,2-7 235,-2 7 235,0 0 250,0 0 250,6-11 250,-6 11 250,0 0 266,2-9 266,-2 9 266,0 0 266,0 0 282,6-7 282,-6 7 282,0 0 282,0 0 297,2-8 297,-2 8 297,0 0 297,0 0 313,0 0 313,0 0 313,0 0 313,5-7 329,-5 7 329,0 0 329,0 0 329,0 0 344,0 0 344,0 0 344,0 0 344,4-7 360,-4 7 360,0 0 360,0 0 360,0 0 360,0 0 375,0 0 375,0 0 375,0 0 375,5-7 391,-5 7 391,0 0 391,0 0 391,0 0 407,0 0 407,0 0 407,0 0 407,0 0 422,0 0 422,0 0 422,0 0 422,0 0 438,0 0 438,0 0 438,0 0 438,0 0 454,0 0 454,0 0 454,0 0 454,0 0 469,0 0 469,0 0 469,0 0 469,0 0 485,0 0 485,0 0 485,-2 27 485,2-27 500,-3 12 500,-1-2 500,2 0 500,-1-1 516,1-1 516,0 4 516,-2-2 516,2 0 516,-4 3 532,6-2 532,-5 2 532,1-3 532,-1 0 547,1 9 547,0-5 547,-1 2 547,1-4 563,2 0 563,-3 1 563,5-1 563,-6 1 579,3-3 579,2-2 579,-3 5 579,1-3 594,1 0 594,2 2 594,-4-2 594,2 3 610,0-3 610,2 0 610,-3 0 610,3 2 625,0-2 625,-4-1 625,4 4 625,0-4 641,4-1 641,-4 2 641,0-1 641,0-9 657,3 18 657,-3-11 657,2 0 657,-2-7 672,6 13 672,-1-6 672,-1-2 672,-4-5 672,4 10 688,-4-10 688,9 8 688,-9-8 688,4 5 704,-4-5 704,0 0 704,14 5 704,-14-5 719,0 0 719,17 0 719,-17 0 719,0 0 735,0 0 735,30-5 735,-22 0 735,0 0 750,1 0 750,2 0 750,-1-3 750,2 4 766,-4-4 766,3 0 766,-2 1 766,-2 0 782,0 1 782,2 0 782,0-3 782,-3 3 797,-1-4 797,0 2 797,0 1 797,1 0 813,0-3 813,-3 3 813,2 0 813,0-3 829,-2 1 829,0 1 829,-2 0 829,3 1 829,-1-3 844,0 2 844,3 0 844,-6-2 844,2 1 860,-2 9 860,5-16 860,-5 10 860,3-4 875,0 0 875,-2 0 875,-1 3 875,4-1 891,2-2 891,-6 3 891,4-3 891,-2 1 907,-2 9 907,0-15 907,2 5 907,-2 2 922,0 8 922,6-12 922,-4 5 922,-2 7 938,0-10 938,0 10 938,6-13 938,-6 13 954,0-10 954,0 10 954,2-11 954,-2 11 954,0-10 969,0 10 969,0-11 969,0 11 985,0-10 985,0 10 985,0-7 985,0 7 1000,0 0 1000,0-12 1000,0 12 1000,0-10 1000,0 10 1016,3-8 1016,-3 8 1016,0 0 1016,0 0 1032,-3-11 1032,3 11 1032,0 0 1032,0 0 1047,3-10 1047,-3 10 1047,0 0 1047,0 0 1063,0 0 1063,0 0 1063,0 0 1063,-3-11 1079,3 11 1079,0 0 1079,0 0 1079,0 0 1094,0 0 1094,0 0 1094,0 0 1094,0 0 1110,0 0 1110,0 0 1110,-16 24 1110,14-13 1110,-4-1 1125,-4 12 1125,3-6 1125,2 7 1141,-3-1 1141,2 1 1141,-5 15 1141,3-12 1157,-3-1 1157,3 0 1157,0-4 1157,0 14 1157,0-8 1172,-1-4 1172,4-1 1172,-1-5 1172,1 1 1188,0-4 1188,1-5 1188,-1 3 1188,1 1 1204,4-6 1204,-4 3 1204,1 0 1204,3 1 1219,0-11 1219,-5 12 1219,5-7 1219,0-5 1235,-3 10 1235,3-10 1235,-6 7 1235,6-7 1250,0 0 1250,0 9 1250,0-9 1250,0 0 1266,-3 10 1266,3-10 1266,0 0 1266,0 0 1282,0 0 1282,-6 10 1282,6-10 1282,0 0 1282,0 0 1297,-2 6 1297,2-6 1297,0 0 1297,0 0 1313</inkml:trace>
  <inkml:trace contextRef="#ctx0" brushRef="#br0">24897 14322 0,'26'-3'0,"-3"-2"16,0 1 16,-5-2 16,-1 5 16,-1 1 31,2-6 31,-1 6 31,3-2 31,-10 2 47,-10 0 47,25 0 47</inkml:trace>
  <inkml:trace contextRef="#ctx0" brushRef="#br0">24908 14475 0,'0'0'16,"0"0"16,0 0 16,0 0 16,0 0 31,0 0 31,0 0 31,30 6 31,-30-6 47,19 0 47,-19 0 47,25 0 47,-12 4 47,1-4 62,-14 0 62,29 0 62,-8 2 62,0-2 78</inkml:trace>
  <inkml:trace contextRef="#ctx0" brushRef="#br0">25425 14552 0,'25'7'0,"-3"-1"0,-2 0 0,-2-2 16,2-2 16,2 4 16,-4-2 16,2-1 32,-4-3 32,1 0 32,-7 3 32</inkml:trace>
  <inkml:trace contextRef="#ctx0" brushRef="#br0">25915 14100 0,'0'0'0,"0"0"16,0-10 16,0 10 16,0 0 16,0 0 31,0 0 31,0 0 31,0 0 31,0 0 31,0 0 47,4-10 47,-4 10 47,0 0 47,0 0 63,0-10 63,0 10 63,0 0 63,0-10 78,0 10 78,0 0 78,0-8 78,0 8 94,0 0 94,-9-10 94,9 10 94,-12-6 110,0 6 110,12 0 110,-39-4 110,14 8 125,1 2 125,-3-3 125,2 4 125,0 1 141,-3 0 141,10 4 141,-7-2 141,0 3 156,6-2 156,-1 1 156,3 0 156,0 2 156,3 0 172,2-1 172,2-1 172,4-2 188,1-4 188,-1 6 188,5-2 188,-3-1 188,4-2 203,4 6 203,-3-3 203,5-1 203,5 9 219,-1-6 219,4 3 219,0-3 219,2 0 235,4-2 235,-1 0 235,1 0 235,1-3 250,4 1 250,1-2 250,-1 1 250,3-4 266,-3 0 266,2-3 266,15 3 266,-4-6 266,-12 3 281,16-3 281,-10 3 281,-4-3 297,-6-4 297,-3 7 297,-2-4 297,-6 2 313,2-2 313,-2 2 313,-11 2 313,23-4 313,-15 2 328,-8 2 328,13-5 328,-13 5 344,14-3 344,-14 3 344,0 0 344,11-2 360,-11 2 360,0 0 360,0 0 360,10-5 360,-10 5 375,0 0 375,0 0 375,0 0 375,12-5 391,-12 5 391,0 0 391,0 0 391,0 0 406,8-3 406,-8 3 406,0 0 406,0 0 422,0 0 422</inkml:trace>
  <inkml:trace contextRef="#ctx0" brushRef="#br0">26178 14381 0,'-2'-25'0,"2"25"15,0 0 15,0 0 15,0 0 15,0 0 31,0 0 31,0 0 31,0 0 31,0 0 47,0 0 47,0 0 47,0 0 47,0 0 62,10 31 62,-10-8 62,0-3 62,0 0 62,0-1 78,4 3 78,-4 1 78,-4-1 93,8-2 93,-4-1 93,0 3 93,2-2 109,-2 1 109,0-4 109,0-3 109,0-2 109,3-2 125,-3 0 125,0 0 125,3 0 125,-3 0 140,0-10 140,0 13 140,3-5 140,-3-8 156,0 9 156,0-9 156,2 10 156,-2-10 172,0 6 172,0-6 172,0 0 172,0 10 187,0-10 187</inkml:trace>
  <inkml:trace contextRef="#ctx0" brushRef="#br0">26430 14174 0,'0'0'0,"3"-10"0,-3 10 0,0 0 16,0 0 16,0 0 16,0 0 16,0 0 31,0 0 31,0-10 31,0 10 31,0 0 47,0 0 47,0 0 47,0-9 47,0 9 62,0 0 62,0 0 62,0 0 62,2-10 78,-2 10 78,0 0 78,0 0 78,0 0 94,0-9 94,0 9 94,0 0 94,0 0 109,0 0 109,0 0 109,0 0 109,0-9 125,0 9 125,0 0 125,0 0 125,0 0 141,0 0 141,0 0 141,0 0 141,0 0 156,3-10 156,-3 10 156,0 0 156,0 0 172,0 0 172,0 0 172,0 0 172,0 0 172,0 0 187,0 0 187,0 0 187,0 0 187,0 0 203,0 0 203,0 0 203,0 0 203,0 0 219,0 0 219,0 0 219,0-10 219,0 10 234,0 0 234,0 0 234,0 0 234,0 0 250,0 0 250,0 0 250,0 0 250,0 0 266,0 0 266,0 0 266,0 0 266,15 28 281,-13-18 281,0 0 281,1 1 281,5 9 281,-4-5 297,1 4 297,1 0 297,-4-3 297,3 4 312,1-5 312,-4-4 312,2 2 328,1-1 328,-2 1 328,-3-4 328,5 1 328,-3 3 344,5 0 344,-5-4 344,3 5 344,1-4 359,-3-2 359,2 5 359,-3-3 359,2 0 375,1 0 375,-1 1 375,1-3 375,-2 2 391,-1-6 391,3 8 391,-5-12 391,6 10 406,-3-7 406,-3-3 406,2 8 406,-2-8 422,5 7 422,-5-7 422,0 0 422,4 7 437,-4-7 437,0 0 437,0 0 437,11 8 437,-11-8 453,0 0 453,0 0 453,0 0 469,0 0 469,0 0 469,0 0 469,24-12 484,-24 12 484,14-10 484,-10 5 484,2 0 484,3-2 500,-1-3 500,-3 3 500,4-2 516,-2 1 516,0-3 516,-2 1 516,3 0 516,-2 0 531,-2-2 531,3 2 531,-2-3 531,3-3 547,0 1 547,1 3 547,-4 0 547,1-1 562,-1 3 562,0-2 562,-1 2 562,-2 3 578,5-6 578,-6 4 578,5-1 578,-1 2 594,-2 0 594,-1-2 594,2 3 594,1 1 594,1-6 609,-6 6 609,0 6 609,5-12 609,-3 6 625,-2 6 625,3-9 625,-3 9 641,4-10 641,-4 10 641,10-8 641,-10 8 641,4-10 656,-4 10 656,2-8 656,-2 8 656,2-6 672,-2 6 672,0 0 672,3-12 672,-3 12 687,0 0 687,0-7 687,0 7 687,0 0 703,0 0 703,5-10 703,-5 10 703,0 0 719,0 0 719,3-10 719,-3 10 719,0 0 734,0 0 734,0-8 734,0 8 734,0 0 750,0 0 750,0 0 750,0 0 750,6-10 750,-6 10 766,0 0 766,0 0 766,0 0 766,0 0 781,0-7 781,0 7 781,0 0 781,0 0 797,0 0 797,0 0 797,0 0 797,0-10 812,0 10 812,0 0 812,0 0 812,0 0 828,0 0 828,0 0 828,0 0 828,3-10 844,-3 10 844,0 0 844,0 0 844,0 0 859,0 0 859,0 0 859,0 0 859,0 0 859,2-6 875,-2 6 875,0 0 875,0 0 891,0 0 891,0 0 891,0 0 891,0 0 906,0 0 906,0 0 906</inkml:trace>
  <inkml:trace contextRef="#ctx0" brushRef="#br0">26967 14097 0,'0'0'0,"0"0"0,0 0 0,0 0 15,0 0 15,0 0 15,0 29 15,0-17 15</inkml:trace>
  <inkml:trace contextRef="#ctx0" brushRef="#br0">26967 14210 0,'0'28'0,"3"-6"16,-3-2 16,3 0 16,2-1 16,1-4 31,-4-1 31,3-1 31,7 5 31,-4-4 31,-3 0 47,4-2 47,-4-3 47,3-2 47,0 3 62,-3-3 62,4 1 62,-1 0 62,-2-3 78,-2 2 78,-4-7 78,12 7 78,-12-7 94,11 4 94,-11-4 94,0 0 94,17 0 109,-17 0 109,11-4 109,-4-2 109,2 2 125,-1-4 125,0 1 125,0-3 125,0 3 141,6-10 141,-3 2 141,1-1 141,-3-2 141,0 0 156,0 3 156,-1-2 156,3-2 156,-1 0 172,-3 3 172,-3-1 172,2 1 187,-1-4 187,1 4 187,0-1 187,-3-3 187,-1 3 203,0 0 203,-2 2 203,4 2 203,-4 3 219,2-2 219,-2 0 219,0 4 219,0-5 234,0 3 234,0 10 234,0-16 234,-2 6 250,2 0 250,0 10 250,0-13 250,0 13 266,0-12 266,0 12 266,-4-10 266,4 10 281,0 0 281,0-10 281,0 10 281,0 0 297,-2-9 297,2 9 297,0 0 297,0 0 297,0-16 312,0 16 312,0 0 312,0 0 312,0-8 328,0 8 328,0 0 328,0 0 344,0 0 344,0 0 344</inkml:trace>
  <inkml:trace contextRef="#ctx0" brushRef="#br0">27613 14534 0,'-10'25'15,"3"-7"15,0 2 15,-2 0 15,2-7 31,3 7 31,-4-1 31,3-2 31,-1-2 47,1 3 47,-1-6 47,6 1 47,-5-2 62,2-1 62,0 2 62,1-4 62,2 2 62,-3-2 78,3-8 78,-3 14 78,1-9 78,2-5 94,0 10 94,0-10 94,-3 8 94,3-8 109,0 0 109,0 0 109,0 6 109,0-6 125,0 0 125,0 0 125</inkml:trace>
  <inkml:trace contextRef="#ctx0" brushRef="#br0">28223 14065 0,'9'-7'0,"-9"7"16,0 0 16,0 0 16,8-10 16,-8 10 32,0 0 32,0 0 32,0 0 32,2-6 32,-2 6 47,0 0 47,0 0 47,0 0 47,0 0 63,0 0 63,0 0 63,9-4 63,-9 4 79,0 0 79,0 0 79,28 4 79,-4-1 94,1 0 94,16 1 94,3-4 94,5 3 110,0-3 110,0 0 110,1 0 110,-1-3 125,-3 3 125,-1 0 125,-10-4 125,-7 4 141,-7-3 141,4 3 141,-3 0 141,-3-3 157,-3 3 157,-16 0 157,22 0 157,-22 0 172,19 0 172,-19 0 172,15-4 172,-15 4 188,0 0 188,12-2 188,-12 2 188,0 0 188,0 0 204,0 0 204,15-4 204,-15 4 204,0 0 219,0 0 219,0 0 219,0 0 219,0 0 235</inkml:trace>
  <inkml:trace contextRef="#ctx0" brushRef="#br0">28741 13989 0,'-6'-6'16,"-3"2"16,9 4 16,-13-13 16,13 13 31,-10-11 31,3 5 31,7 6 31,-10-14 47,4 4 47,1 3 47,5 7 47,-10-15 63,7 7 63,3 8 63,-9-12 63,9 12 78,-4-9 78,4 9 78,0 0 78,-4-10 78,4 10 94,0 0 94,0 0 94,0 0 94,-5-9 109,5 9 109,0 0 109,0 0 109,0 0 125,0 0 125,-11 42 125,5-19 125,6-5 141,-5 8 141,5 11 141,-3-8 141,3 6 156,0-7 156,-5-4 156,10-3 156,-5 2 172,0-3 172,0 3 172,5-5 172,-2 2 188,3-4 188,-3-1 188,1 3 188,5-2 203,-5-4 203,0 0 203,5 1 203,-6-5 219,4-1 219</inkml:trace>
  <inkml:trace contextRef="#ctx0" brushRef="#br0">29636 13903 0,'0'0'0,"-9"-3"0,9 3 0,0 0 16,0 0 16,-32 7 16,13 1 16,0 5 16,-1-3 31,-2 10 31,-8 1 31,4 1 47,-1 1 47,1-2 47,7-1 47,8-2 63,-3-1 63,3 0 63,2 2 63,2-3 63,0 1 78,6 0 78,1-2 78,1-2 78,3-2 94,10 9 94,-2-3 94,6 1 110,1-7 110,15 12 110,3-6 110,-7-2 110,-4-5 125,-2-5 125,0 3 125,-1-3 125,-4 0 141,5-1 141,-7-2 141,-4-2 141</inkml:trace>
  <inkml:trace contextRef="#ctx0" brushRef="#br0">29984 14277 0,'0'0'15,"0"0"15,7-4 15,-7 4 15,0 0 31,0 0 31,0 0 31,0 0 31,0 0 47,0 0 47,0 0 47,0 0 47,0 0 62,0 0 62,0 0 62,0 0 62,0 0 62,-37 17 78,26-16 78,-3 3 78,14-4 94,-32 2 94,15 1 94,-6-3 94,5-3 109,1 3 109,6-2 109,-2-2 109,13 4 109,-22-6 125,14 1 125,-2 2 125,10 3 125,-9-9 140,9 9 140,-11-10 140,7 4 140,4 6 156,-2-7 156,2 7 156,0 0 156,10-15 172,-3 10 172,0 0 172,5 1 172,1-2 187,10 2 187,-2 2 187,4-1 187,-1 6 203,-1-1 203,0-1 203,0 8 203,-1-3 219,-3 4 219,1 0 219,1 3 219,-1 0 234,-4 2 234,-6-1 234,2 3 234,-4-2 250,-3 0 250,0-3 250,-1 1 250,-4 5 265,3 2 265,-10-2 265,4 2 265,1-3 265,-9 6 281,-3-4 281,-12 8 281,-2-2 281,-2 0 297,-3-3 297,6-5 297,-1-2 297,6-5 312,0 4 312,-3-5 312,4 0 312,-4-3 328,3-3 328,2 4 328,-4-3 328,4-2 344,2-2 344,4 0 344,14 0 344,-26-2 359,13-2 359,13 4 359,-15-7 359,7 2 375,1-2 375,7 7 375,-7-6 375,7 6 390,-3-10 390,3 10 390,0-13 390,0 13 390,0-10 406,0 10 406,10-10 406,-3 2 422,1 4 422,0-2 422,3 2 422,-1-2 422,2 2 437,-1 1 437,3-2 437,-4 3 437,12 0 453,-6-2 453,1 4 453,-17 0 453,30 0 469,-22 4 469,9-2 469,-6-2 469,-1 4 484,1-1 484,3 4 484,-3-1 484,0-4 500,-3 6 500,3-4 500,1 1 500,-4 3 515,-1-3 515,5 0 515,-1 0 515,-3 2 531,1-1 531,-9-6 531,15 7 531,-9-3 547,-6-4 547,11 5 547,-11-5 547,7 7 547,-7-7 562,9 5 562,-9-5 562,8 4 578,-8-4 578,0 0 578,0 0 578,9 7 594,-9-7 594,0 0 594,0 0 594</inkml:trace>
  <inkml:trace contextRef="#ctx0" brushRef="#br0">30435 14230 0,'0'0'15,"0"0"15,-10-8 15,10 8 15,0 0 31,0 0 31,-4-8 31,4 8 31,0-8 46,0-1 46,0 9 46,4-16 46,-1 6 46,-3 0 62,6 1 62,-5-1 62,2 0 78,0 3 78,-3-4 78,3 4 78,0-3 78,-3 10 93,4-12 93,-4 4 93,0 8 93,4-7 109,-4 7 109,0 0 109,3-10 109,-3 10 125,0 0 125,0 0 125,0 0 125,0 0 140,0 0 140,-17 27 140,14-17 140,-1 3 156,-2 3 156,-2 4 156,2-2 156,0-1 156,3-1 171,2 3 171,1-5 171,-4-2 187,8-2 187,-4 3 187,1-5 187,-1 2 203,6-3 203,-3 0 203,0 0 203,1-4 203,3 3 218,-7-6 218,10 3 218,2 0 234,-12-3 234,21-5 234,-10-2 234,8-3 250,2-2 250,0-3 250,-6 0 250,5 2 250,0 0 265,-10 0 265,1 3 265,-3 1 265,1 1 281,-1 2 281,-3 2 281,-1-1 281,-4 5 296,10-8 296,-10 8 296,6-2 296,-6 2 312,0 0 312,0 0 312,0 0 312,13 10 328,-8-5 328,-2 2 328,4 4 328,-3-4 343,2 3 343,-1-2 343,4 2 343,-6 0 359,4 0 359,1-2 359,0 2 359,2-3 359,-3 1 375,4-3 375,-2 0 375,-2 0 375,2-1 390,-9-4 390,17 0 390,-17 0 406,0 0 406,27-1 406,-20-5 406,2 0 406,-1-2 421,1-2 421,-4 2 421,1-5 421,-2 3 437,-1-2 437,0 2 437,2-9 437,-5 4 453,0 3 453,0-1 453,-2 1 453,2 1 468,0 5 468,-3-4 468,3 10 468,-3-17 484,0 9 484,1 1 484,2 7 484,-2-13 500,2 13 500,-3-9 500,3 9 500,-3-10 515,3 10 515,0 0 515,-2-10 515,2 10 515,0 0 531,0 0 531,0 0 531,-7-3 531,7 3 546,0 0 546</inkml:trace>
  <inkml:trace contextRef="#ctx0" brushRef="#br0">31328 14219 0,'0'0'0,"17"0"16,-17 0 16,0 0 16,21 1 16,-17 1 31,6 5 31,-10-7 31,11 9 31,-6-2 47,1 0 47,-3 3 47,-3 1 47,-3-1 63,3 2 63,-2 7 63,-3-2 63,-4 6 78,1-6 78,-7 3 78,2-1 78,0-1 94,-4-1 94,0 0 94,-1-2 94,-2 1 109,4 0 109,-1-1 109,0-3 109,1 0 109,2-1 125,4-5 125,2 3 125,5-6 141,-4 5 141,0-3 141,7-5 141,-8 7 141,8-7 156,-8 6 156,8-6 156,0 0 156,0 0 172,0 0 172,0 0 172,23 4 172,-5-1 188,6-6 188,20 1 188,-5-3 188,1 2 203,-10-1 203,0 4 203,-7-3 203,-7 0 219</inkml:trace>
  <inkml:trace contextRef="#ctx0" brushRef="#br0">31759 14275 0,'21'0'0,"1"2"16,-3-2 16,-2 3 16,4 0 16,1-1 31,0 3 31,-5-4 31,-4 3 31,4-2 47,-6 4 47,-11-6 47,21 1 47</inkml:trace>
  <inkml:trace contextRef="#ctx0" brushRef="#br0">31800 14366 0,'2'15'0,"1"-3"0,2 2 15,-2-2 15,3-1 15,-4-1 15,3 0 31</inkml:trace>
  <inkml:trace contextRef="#ctx0" brushRef="#br0">32363 14103 0,'0'0'16,"0"0"16,0 0 16,-5-8 16,5 8 16,0 0 31,0 0 31,-17-5 31,17 5 31,0 0 47,-30 10 47,19-7 47,-8 7 47,3-3 63,2 2 63,-2 4 63,4-3 63,-5 4 78,4 1 78,3-3 78,-4 5 94,5-5 94,1 4 94,2-6 94,2 2 94,1-2 110,3 3 110,0-5 110,0 5 110,3 2 125,1 0 125,5 3 125,-4-6 125,4 0 125,-4-3 141,4 3 141,-2-5 141,2-1 156,-2 3 156,6-6 156,-6 5 156,2-3 172,-9-5 172,16 5 172,-6-3 172,-10-2 172,14 0 188,-14 0 188,20 0 188,-20 0 188,19-4 203,-10 1 203,-9 3 203,10-5 203,-10 5 219,11-5 219,-11 5 219</inkml:trace>
  <inkml:trace contextRef="#ctx0" brushRef="#br0">32393 14438 0,'3'-10'0,"-3"10"0,0 0 0,0 0 16,16-6 16,-4 4 16,-2 1 16,4-5 16,-14 6 31,27 0 31,-8-3 31,1 3 31,-7 0 47,-13 0 47,22 0 47,-22 0 47,16 0 62,-16 0 62,0 0 62,15 3 62,-15-3 78,0 0 78,5 7 78,-5-7 78,0 0 94,0 0 94,0 0 94,-11 18 94,9-11 109,2-7 109,-7 10 109,7-10 109,-5 10 125,5-10 125,-3 10 125,3 0 125,-2-2 125,4 3 141,-2-1 141,3 0 141,2 0 141,2 0 156,-3 0 156,0-2 156,-1 4 156,1-5 172,-1 2 172,0-2 172,-1 1 172,-2-8 187,7 12 187,-5-7 187,-2-5 187,3 10 203,-3-10 203,0 10 203,0-10 203,0 0 219,0 0 219,-5 13 219,5-13 219,-17 4 234,8 2 234,-4-2 234,-10-2 234,-3 4 250,1-2 250,-2-4 250,-17 5 250,-3-5 266,1 0 266,-4 0 266</inkml:trace>
  <inkml:trace contextRef="#ctx0" brushRef="#br0">31632 14242 0,'0'0'0,"35"0"0,-10-4 16,16 4 16,1-3 16,2 0 32,-1 3 32,-2-2 32,-8 2 32,8 0 32,-8 0 47,-3 0 47,-5-1 47,-1 1 47,1 1 63,-4-1 63,-4 0 63,0 2 63,-17-2 79,21 0 79,-9 3 79,-12-3 79,13 3 94,-13-3 94,0 0 94,17 4 94,-17-4 110,0 0 110,3 6 110,-3-6 110,0 0 125,0 0 125,-22 10 125</inkml:trace>
  <inkml:trace contextRef="#ctx0" brushRef="#br0">31903 14138 0,'0'-9'0,"0"9"16,0 0 16,0-15 16,0 15 16,3-9 31,-3 9 31,0 0 31,5-12 31,-5 12 47,0 0 47,0-10 47,0 10 47,0 0 63,0 0 63,2-13 63,-2 13 63,0 0 78,0 0 78,0 0 78,0 0 78,7-10 94,-7 10 94,0 0 94,0 0 94,0 0 94,0 0 110,0 0 110,0 0 110,0 0 110,0 0 125,-7 43 125,5-26 125,-3 1 125,2 3 141,-2-1 141,2 2 141,-1-1 141,4 2 156,-8 2 156,6-4 156,-2 4 156,4 1 172,-1 11 172,-2-9 172,3-3 172,0 1 188,-3-4 188,3 1 188,3-5 188,-3 3 203,3-7 203</inkml:trace>
  <inkml:trace contextRef="#ctx0" brushRef="#br0">32785 14174 0,'0'0'0,"3"-10"0,-3 10 0,0 0 16,0-8 16,0 8 16,0 0 16,0 0 32,0 0 32,0 0 32,0 0 32,0 0 47,0-10 47,0 10 47,0 0 47,0 0 63,0 0 63,0 0 63,-12 23 63,7-16 63,0 3 78,-1 1 78,1 2 78,0 6 78,-1 2 94,-1-3 94,6-1 94,-5 1 110,6-5 110,0 2 110,0-2 110,3-3 110,0 0 125,-2 0 125,6 1 125,-5-3 125,3 3 141,-1-5 141,4-1 141,-3 0 141,-5-5 157,20 8 157,-20-8 157,18-3 157,-18 3 172,25-5 172,-14-2 172,6-2 172,-1-8 188,0 4 188,-5-2 188,3 2 188,-6-2 203,0 3 203,0 0 203,1 0 203,-5 2 219,0 2 219,-1-1 219,2-1 219,0 2 219,-1 0 235,1-2 235,-5 10 235,4-12 235,-2 6 250,-2 6 250,5-8 250,-5 8 250,0 0 266,5-9 266,-5 9 266,0 0 266,0 0 282,0 0 282,0 0 282,0 0 282,0 0 297,3 22 297,-1-11 297,-2 1 297,0-2 313,4 3 313,-4-1 313,3 2 313,-1-2 328,2-1 328,0 1 328,2-2 328,-1 0 344,1 3 344,0-6 344,1 1 344,1 1 360,1-5 360,-2 6 360,2-7 360,2 1 375,-11-4 375,19 3 375,-4-3 375,-15 0 375,19-3 391,-6-4 391,-2 1 391,-3-2 391,9-4 407,-2-3 407,-3 1 407,-1-4 407,-4 4 422,3-1 422,-2 3 422,-3-1 422,-2 3 438,1 0 438,0 2 438,-1-4 438,0 2 453,1 0 453,-4 1 453,0 1 453,1-2 469,-1 10 469,0-19 469,0 11 469,0 1 485,0 7 485,0-13 485,0 13 485,-1-10 500,1 10 500,0-9 500,0 9 500,0 0 516,0-12 516,0 12 516,0 0 516,0 0 532,0-10 532,0 10 532,0 0 532,0 0 532,0 0 547,0 0 547,0 0 547,-34 30 547</inkml:trace>
  <inkml:trace contextRef="#ctx0" brushRef="#br0">33286 14659 0,'0'0'0,"0"0"0,0 0 16,0 0 16,0 0 16,0 0 16,0 0 31,0 0 31,0 0 31,0 0 31,0 0 47,0 0 47,0 0 47,0 0 47,0 0 63,0 0 63,0 0 63,0 0 63,16-21 78,-16 21 78,11-3 78,-11 3 78,22-5 94,0 3 94,-5-4 94,4 4 94,1-1 110,-5 3 110,-1 0 110,-16 0 110,25 0 125,-9 0 125,-16 0 125,23 0 125,-23 0 125,17 3 141,-17-3 141,20 2 141,-20-2 156,0 0 156,17 6 156,-17-6 156,6 2 156,-6-2 172,0 0 172,2 8 172,-2-8 172,0 0 188,-11 12 188,3-4 188,-1-1 188,-1-1 203,2 3 203,-4-3 203,4-1 203,-1 3 219,-1 0 219,3-4 219,0 1 219,7-5 235,-13 13 235,7-6 235,1-1 235,5-6 250,-6 13 250,4-3 250,2-10 250,5 22 266,-5-12 266,5 0 266,-2 0 266,-1 3 266,5-3 281,-5 2 281,4-3 281,-4 4 297,5-1 297,-6-1 297,2 1 297,0-2 313,3 0 313,-3-3 313,-3-7 313,1 19 313,-1-13 328,0-6 328,-1 14 328,1-14 328,0 10 344,0-10 344,-9 10 344,2-2 344,7-8 360,-15 10 360,4-9 360,11-1 360,-21 10 375,9-10 375,1 2 375,1 4 375,10-6 391,-20 3 391,10-2 391,10-1 391,-20 2 391,20-2 406,-19 0 406,19 0 406,-16 0 422,16 0 422,-20-2 422,20 2 422,-16-1 422,8-4 438,8 5 438,-17-6 438,17 6 438,-10-2 453,10 2 453,-14-2 453,14 2 453,-8-6 469,8 6 469,0 0 469,-18-4 469,18 4 485,0 0 485,-10-3 485,10 3 485,0 0 500,-22 3 500,-3 1 500,-1 2 500</inkml:trace>
  <inkml:trace contextRef="#ctx0" brushRef="#br0">24215 14871 0,'0'0'16,"0"0"16,0 0 16,5-7 16,-5 7 31,0 0 31,0 0 31,0 0 31,7-5 47,-7 5 47,0 0 47,0 0 47,0 0 63,0 0 63,0 0 63,0 0 63,4-7 63,-4 7 78,0 0 78,0 0 78,0 0 78,0 0 94,0 0 94,17-6 94,-17 6 94,26 0 109,-2-1 109,0-4 109,1 1 109,5 3 125,11-2 125,-11 1 125,-5 2 125,-1 0 141,-5-2 141,-6 2 141,-1 0 141,-12 0 156,23-6 156,-23 6 156,13 0 156,-13 0 172,0 0 172,0 0 172,17-2 172,-17 2 188,0 0 188,0 0 188,0 0 188,0 0 203,0 0 203</inkml:trace>
  <inkml:trace contextRef="#ctx0" brushRef="#br0">24103 14942 0,'26'6'0,"-26"-6"0,40 0 15,-15 4 15,-1-8 15,3 1 15,-2 3 31,3-3 31,12 3 31,-7 0 46,-8-4 46,-3 4 46,3 0 46,-5 0 46,-2 0 62,-6 0 62,-12 0 62,26 4 62,-26-4 78,18 0 78,-18 0 78,0 0 78,20 0 93,-20 0 93,10 0 93,-10 0 93,0 0 109,0 0 109,0 0 109,18 0 109,-18 0 125,0 0 125</inkml:trace>
  <inkml:trace contextRef="#ctx0" brushRef="#br0">4043 14883 0,'0'0'0,"0"0"0,0 0 0,22 0 16,-22 0 16,0 0 16,0 0 16,0 0 31,0 0 31,0 0 31,0 0 31,0 0 31,0 0 47,0 0 47,0 0 47</inkml:trace>
  <inkml:trace contextRef="#ctx0" brushRef="#br0">3942 15093 0,'0'0'0,"-10"8"15,10-8 15,0 0 15,0 0 15,0 0 31,0 0 31,0 0 31,0 0 31,0 0 46,0 0 46,0 0 46,0 0 46,0 0 46,0 0 62,0 0 62,0 0 62,0 0 78,0 0 78,27 6 78,-27-6 78,24 0 93,-2 0 93,3 0 93,-3 0 93,-1-3 93,3 3 109,2-5 109,-4 5 109,-1-2 109,-1 2 125,-8 0 125,-12 0 125,30 0 125,-15 0 140,-15 0 140,19-4 140,-5 4 140,-14 0 156,26-4 156,-16 1 156,3 3 156,-13 0 171,22-5 171,-22 5 171,22-2 171,-22 2 187,21 0 187,-21 0 187,20 0 187,-20 0 203,14-3 203,-14 3 203,0 0 203,16 0 203,-16 0 218</inkml:trace>
  <inkml:trace contextRef="#ctx0" brushRef="#br0">4060 15130 0,'0'0'0,"0"0"0,0 0 0,13 10 15,-13-10 15,17 2 15,8 1 15,-6-3 31,5 0 31,1 0 31,4 0 31,10-3 46,2 3 46,-8 3 46,-6-6 46,-2 6 62,-3-3 62,-3 0 62,-4 0 62,0 0 78,0 3 78,-15-3 78,21 2 78,-14-2 93,-7 0 93,20 2 93,-20-2 93,0 0 109,19 3 109,-19-3 109,0 0 109,17 0 109,-17 0 125,0 0 125,11 0 125,-11 0 125,0 0 140,0 0 140,13 5 140,-13-5 140,0 0 156,0 0 156,12 2 156,-12-2 156,0 0 171,0 0 171,0 0 171,0 0 171,25-2 187,-25 2 187,18-5 187,-4 0 187,8-3 203</inkml:trace>
  <inkml:trace contextRef="#ctx0" brushRef="#br0">9015 16452 0,'0'0'0,"0"0"0,0 0 15,0 0 15,0 0 15,6-10 15,-6 10 31,0 0 31,0 0 31,0 0 31,0 0 31,0 0 47,0 0 47,0 0 47,0 0 47,0 0 62,0 0 62,0 0 62,0-12 78,0 12 78,0 0 78,0 0 78,0 0 78,0 0 93,-8-13 93,8 13 93,0 0 93,-3-10 109,3 10 109,-5-10 109,5 10 109,0 0 125,-4-10 125,4 10 125,0 0 125,-2-8 140,2 8 140,0 0 140,0 0 140,0 0 156,-3-13 156,3 13 156,0 0 156,0 0 172,0 0 172,0 0 172,0 0 172,0 0 187,3-12 187,-3 12 187,0 0 187,0 0 187,0 0 203,0 0 203,0 0 203,0 0 218,16-8 218,-16 8 218,18 0 218,-18 0 218,40 0 234,-16 0 234,1 0 234,13 0 234,-4 2 250,-3 2 250,-6-8 250,20 8 250,-1-4 265,-3 0 265,-1 0 265,-7 0 265,14 2 281,-6-2 281,0 2 281,2-4 281,-9 2 297,7 0 297,-9 2 297,-4-2 297,-2 0 312,3 0 312,-5 3 312,17 2 312,-8-5 328,-3 0 328,-5 0 328,2 0 328,-2 2 328,2 1 343,-2-3 343,2 0 343,0 2 343,-1-2 359,1 5 359,-3-5 359,18 5 375,-9-2 375,-10-2 375,0 1 375,1 2 390,-1-2 390,1 0 390,-2 0 390,-3 1 390,7-3 406,-8 3 406,6 1 406,-4-4 406,1 3 422,1 0 422,0-1 422,1 0 422,-8-2 437,2 3 437,5 0 437,-1-3 437,2 0 437,-9 0 453,10 0 453,-24 0 453,36 0 468,-22 2 468,-14-2 468,24 0 468,-2 0 468,-3 0 484,-19 0 484,31-2 484,-31 2 484,23 0 500,-7 0 500,-16 0 500,23 0 500,-9-3 515,-14 3 515,23 0 515,-23 0 515,21 3 531,-21-3 531,21 0 531,-7 2 531,-14-2 547,16 0 547,-16 0 547,20 0 547,-20 0 562,16 0 562,-16 0 562,0 0 562,19 0 578,-19 0 578,0 0 578,17 0 578,-17 0 578,0 0 593,19 0 593,-19 0 593,0 0 593,19 0 609,-19 0 609,13-2 609,-13 2 625,0 0 625,0 0 625,20 0 625,-20 0 625,0 0 640,0 0 640,20-3 640,-20 3 640,0 0 656,0 0 656,0 0 656,10 0 656,-10 0 672,0 0 672,0 0 672,0 0 672,0 0 687,14-3 687,-14 3 687,0 0 687,0 0 687,0 0 703,0 0 703,0 0 703,14-4 718,-14 4 718,0 0 718,0 0 718,0 0 734,0 0 734,0 0 734,0 0 734,13 0 734,-13 0 750,0 0 750,0 0 750,0 0 750,0 0 765,0 0 765,11-6 765,-11 6 765,0 0 781,0 0 781,0 0 781,0 0 781,0 0 797,0 0 797,0 0 797,0 0 797,0 0 812,6-12 812,-6 12 812,-6-14 812,6 14 828</inkml:trace>
  <inkml:trace contextRef="#ctx0" brushRef="#br0">5182 14242 0,'0'-12'0,"0"12"0,0 0 16,0 0 16,-3-10 16,3 10 31,0 0 31,0 0 31,0 0 31,0 0 47,0 0 47,0 0 47,0-10 47,0 10 47,0 0 63,0 0 63,0 0 63,0 0 63,0 0 78,0 0 78,0 0 78,0 0 78,0 0 94,0 0 94,0 0 94,0 0 94,0 0 110,0 0 110,0 0 110,0 0 110,14 32 125,-10-19 125,0-3 125,-1 2 125,0 6 141,5-3 141,-6-1 141,5-4 141,-4 2 156,-1-2 156,2-5 156,0 5 156,-4-10 156,5 10 172,0-6 172,-5-4 172,7 6 188,-7-6 188,0 0 188,18-4 188,-18 4 188,36-13 203,0-5 203,-3-7 203,2-2 203,1-7 219,-3 2 219,-3 0 219,0 2 219,-4-4 235,0 6 235,-6 7 235,-4 1 235,0 5 250,-8-1 250,0 4 250,0 2 250,-2 4 266,-1-2 266,-5 8 266,9-9 266,-9 9 266,8-8 281,-8 8 281,3-10 281,-3 10 297,0 0 297,7-8 297,-7 8 297,0 0 297,0 0 313,0 0 313,0 0 313,0 0 313,0 0 328,0 0 328</inkml:trace>
  <inkml:trace contextRef="#ctx0" brushRef="#br0">12558 16141 0,'0'0'15,"0"0"15,0 0 15,0 0 15,0 0 31,0 0 31,3 13 31,-3-13 31,0 0 46,0 0 46,0 0 46,0 0 46,0 0 46,0 0 62,8 8 62,-8-8 62,0 0 78,14 7 78,-6-2 78,-8-5 78,35 10 78,-16-5 93,8 3 93,-2-2 93,0-2 93,16 5 109,0 0 109,0-2 109,4 1 109,1 2 125,1-5 125,-7-2 125,5 1 125,1-1 140,-3 2 140,2 0 140,2-3 140,-4-2 156,2 6 156,-2-2 156,-3-1 156,1-2 171,2 3 171,-11 1 171,8-4 171,1 1 187,-5-2 187,5 10 187,-2-9 187,2 1 187,3 6 203,-1-6 203,-2 1 203,6-1 203,-7 3 218,1 0 218,4-2 218,-7 5 218,9-4 234,-17-1 234,0 0 234,-3 1 234,-3-4 250,1 3 250,0-1 250,0 3 250,-3-2 265,2-3 265,1 2 265,-6 1 265,2-2 281,-4 1 281,6 2 281,-8-4 281,2 2 296,-1 0 296,-16-2 296,25 2 296,-25-2 296,25 0 312,-15 3 312,-10-3 312,23 7 328,-23-7 328,24 0 328,-14 3 328,-10-3 343,21 3 343,-21-3 343,15 2 343,-15-2 343,0 0 359,23 2 359,-23-2 359,0 0 359,0 0 375,17 0 375,-17 0 375,0 0 375,0 0 390,13 0 390,-13 0 390,0 0 390,0 0 406,0 0 406</inkml:trace>
  <inkml:trace contextRef="#ctx0" brushRef="#br0">13179 16491 0,'0'0'0,"-10"-6"16,10 6 16,0 0 16,0 0 16,0 0 31,0 0 31,0 0 31,0 0 31,0 0 47,0 0 47,0 0 47,0 0 47,0 0 63,0 0 63,0 0 63,0 0 63,0 0 63,0 0 78,0 0 78,0 0 78,0 0 78,0 0 94,0 0 94,0 0 94,0 0 94,35-8 110,-14 10 110,10-2 110,8 6 110,-1-1 125,9-4 125,-4 1 125,2 1 125,6 2 141,-2-3 141,0 4 141,4-1 141,-5-3 156,5 3 156,-6 0 156,-1 0 156,-2 0 172,-1-5 172,1 5 172,-3 0 172,-10-3 188,-4 2 188,-6-2 188,4 3 188,-4-2 203,2-3 203,-7 4 203,1-1 203,-17-3 219,21 6 219,-6-6 219,-15 0 219,25 3 219,-25-3 235,18 3 235,-18-3 235,20 3 235,-20-3 250,12 3 250,-12-3 250,18 3 250,-18-3 266,0 0 266,16 5 266,-16-5 266,0 0 281,14 5 281,-14-5 281,0 0 281,0 0 297,13 3 297,-13-3 297,0 0 297,0 0 313,0 0 313,0 0 313,0 0 313,0 0 328,0 0 328,17 0 328,-17 0 328,0 0 328,0 0 344,0 0 344,11-22 344</inkml:trace>
  <inkml:trace contextRef="#ctx0" brushRef="#br0">6409 14085 0,'0'0'0,"24"-20"0,-24 20 0,6-5 0,-6 5 16,5-8 16,-5 8 16,0 0 16,3-10 31,-3 10 31,6-6 31,-6 6 31,0 0 47,0 0 47,5-7 47,-5 7 47,0 0 62,0 0 62,0 0 62,0 0 62,0 0 78,0 0 78,0 0 78,22 16 78,-20-3 94,4 4 94,2 3 94,-2-1 94,2 3 109,-6-4 109,5 2 109,-2-5 109,-3 0 125,4-5 125,-4-2 125,4 0 125,-4 0 125,-2-8 141,7 10 141,-7-10 141,10 4 141,-10-4 156,0 0 156,36-14 156,2-5 156,1-11 172,4-3 172,19-18 172,2-6 172,-9 2 187,-13 8 187,-5 14 187,-7 3 187,0-1 203,-10 13 203,-3 0 203,-4 6 203,-5-1 219,3 3 219,-5 3 219,3 2 219,-9 5 234,4-10 234,-4 10 234,9-7 234,-9 7 234,0 0 250,8-10 250,-8 10 250,0 0 250,0 0 266,7-4 266,-7 4 266,0 0 266,0 0 281,0 0 281,0 0 281,15 17 281,-15-17 297,5 16 297</inkml:trace>
  <inkml:trace contextRef="#ctx0" brushRef="#br0">16068 16129 0,'0'0'0,"0"0"0,0 0 16,0 0 16,11-5 16,-11 5 16,0 0 31,0 0 31,0 0 31,0 0 31,0 0 47,0 0 47,0 0 47,0 0 47,0 0 47,0 0 63,0 0 63,0 0 63,-44 14 78,35-7 78,0-6 78,9-1 78,-15 10 94,9-4 94,-1-2 94,7-4 94,-11 5 94,11-5 110,-8 8 110,1-3 110,7-5 110,-13 5 125,13-5 125,-11 4 125,11-4 125,-19 4 141,8 0 141,11-4 141,-17 6 141,7-6 156,10 0 156,-17 7 156,17-7 156,-16 2 172,16-2 172,-14 1 172,14-1 172,-16 3 188,16-3 188,0 0 188,0 0 188,-17 3 203,17-3 203,0 0 203,0 0 203,0 0 203,-17 2 219,17-2 219,0 0 219,0 0 219,0 0 235,0 0 235,0 0 235,0 0 250,0 0 250,-16 4 250,16-4 250,0 0 250,0 0 266,0 0 266,0 0 266,0 0 266,0 0 281,0 0 281,0 0 281,38 13 281,-38-13 297,30 8 297,-9-3 297,3-2 297,3 1 313,14 4 313,-8-3 313,7-1 313,5 4 328,-4-5 328,5 7 328,-2-7 328,-1 1 344,5 2 344,-2-3 344,3 4 344,4-1 360,-1-4 360,-1 6 360,4-3 360,3 3 360,-2-6 375,-1 3 375,31 5 375,-23-8 375,-6 3 391,1-5 391,27 5 391,-16-2 391,-15-2 406,4 1 406,-2-2 406,29 4 406,2-2 422,-20 0 422,-16-4 422,-1 6 422,10-4 438,-5 3 438,5-3 438,-5 0 438,3 0 453,-3 3 453,-4-3 453,4 0 453,-3 4 469,-3-4 469,-2 3 469,2-3 469,1 3 469,-10-3 485,7 0 485,-6 0 485,-5 0 500,5 0 500,-3-3 500,3 0 500,-6 3 500,6-7 516,-2 2 516,2 3 516,3-6 516,-11 8 531,-3-4 531,-5 2 531,16-6 531,-11 6 547,-2-1 547,-4-1 547,-3 1 547,3-2 563,-6 3 563,-2 2 563,-2-6 563,-3 4 578,-11 2 578,19-3 578,-10 1 578,-9 2 594,16-3 594,-16 3 594,14-5 594,-14 5 610,10 0 610,-10 0 610,0 0 610,0 0 610,22-5 625,-22 5 625,0 0 625,0 0 625,16-3 641,-16 3 641,0 0 641,0 0 656,0 0 656,12-7 656,-12 7 656,0 0 656,0 0 672,0 0 672,0 0 672,0 0 672,0 0 688</inkml:trace>
  <inkml:trace contextRef="#ctx0" brushRef="#br0">16835 16544 0,'0'0'0,"0"0"0,-15-5 16,15 5 16,0 0 16,0 0 16,0 0 32,0 0 32,0 0 32,0 0 32,0 0 32,0 0 47,0 0 47,0 0 47,0 0 63,0 0 63,0 0 63,0 0 63,0 0 78,0 0 78,57 2 78,-31-2 78,1 3 78,19 1 94,0 0 94,-1 0 94,4-1 110,0 0 110,1 4 110,0-5 110,1-2 110,-1 0 125,2 0 125,-3 4 125,-2-4 125,-1 0 141,9 0 141,-6 0 141,-3 0 141,1 0 157,7 0 157,1 0 157,-2 0 157,-1 3 172,-3-3 172,0-3 172,0 6 172,-2-3 188,-1-3 188,-2 6 188,2-3 188,-4-3 203,-1 3 203,-8 0 203,-9 0 203,0-1 219,-4 2 219,-1-1 219,-8 0 219,-11 0 219,25 0 235,-25 0 235,19 0 235,-19 0 235,19 3 250,-19-3 250,14 0 250,-14 0 250,0 0 266,17 3 266,-17-3 266,0 0 266,16 0 282,-16 0 282,0 0 282,0 0 282,16 3 297,-16-3 297,0 0 297,0 0 297,0 0 313,0 0 313,0 0 313,0 0 313,0 0 328,0 0 328,0 0 328,0 0 328,22-3 328,-22 3 344,0 0 344</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20287 11834 0,'0'0'0,"3"-10"15,2 5 15,-5 5 15,8-13 15,-6 6 31,5 1 31,-2-3058 31,-1 6108 31,0-3050 31,1-3 47,1-1 47,-4 0 47,5 4 62,-5-6 62,1 7 62,-2-3 62,3-2 62,-2 6 78,-2 4 78,7-10 78,-7 10 78,2-6 94,-2 6 94,0 0 94,0 0 109,0 0 109,0 0 109,9 19 109,-9 3 109,2 2 125,-2 17 125,0 4 125,0 0 125,-2 4 140,2-1 140,-7 1 140,5-3 140,0 1 156,-5-3 156,5-3 156,2-3 156,-4 0 172,3-7 172,-2-10 172,3 0 172,-2 2 187,2-9 187,0 0 187,0-1 187,0-1 203,0-2 203,-4 0 203,4-2 203,0-8 219,0 10 219,0-10 219,-3 7 219,3-7 219,0 0 234,0 8 234,0-8 234,0 0 234,0 0 250,0 0 250,0 0 250,0 0 250,0 0 265,-8-27 265,5 14 265,-3-7 265,6-1 281,-1-2 281,-2-2 281,-2-11 281,1 6 297,1-8 297,1 10 297,4-10 297,-4 10 312,4 2 312,5-13 312,-5 1 312,1 2 328,1 6 328,2 6 328,3-13 328,-4 9 328,4 3 344,-2 2 344,2 2 344,0-1 344,-1-1 359,0 5 359,2-5 359,-1 6 359,-1-4 375,0 4 375,1 2 375,-4 4 375,3-1 390,-5 2 390,2 2 390,-3-2 390,8 2 406,-8 1 406,-2 7 406,6-9 406,-6 9 422,5-10 422,-5 10 422,5-9 422,-5 9 437,0 0 437,10-4 437,-10 4 437,0 0 453,0 0 453,0 0 453,0 0 453,36 10 469,-29-4 469,1 1 469,3-1 469,0 2 484,5 7 484,-2 0 484,-1-3 484,4 7 484,-4-4 500,-5 1 500,5 0 500,-4 2 500,0-3 515,-3-2 515,4 2 515,-4 6 515,-1-6 531,-3 0 531,-2-1 531,0 3 531,0 1 547,-5 2 547,0-6 547,-8 4 547,-4-5 562,1 4 562,-5-2 562,0-4 562,-4 2 578,-10 7 578,5-10 578,4-2 578,3 2 594,1-4 594,-1 1 594,5-2 594,2-1 594,-1-3 609,6 1 609,11-2 609,-19 3 625,19-3 625,-17 3 625,17-3 625,-10 2 625,10-2 640,0 0 640,0 0 640,-17 0 640,17 0 656,0 0 656,0 0 656,0 0 656,0 0 672,0 0 672,0 0 672,0 0 672,0 0 687,0 0 687,24 20 687,-13-18 687,1 4 703,6 5 703,5 1 703,-4-2 703,2 3 719,-1-1 719,2 0 719,-3 2 719,3-4 734,-3 3 734,0-1 734,0 1 734,0 0 734,-2-3 750,-4-3 750,1 3 750,-3-5 750,-2 2 765,1-3 765,-4 2 765,5 0 765,-5-3 781,4 3 781,-10-6 781,11 4 781,-5-1 797,-6-3 797,7 3 797,-7-3 797,0 0 812,0 0 812,0 0 812</inkml:trace>
  <inkml:trace contextRef="#ctx0" brushRef="#br0">20798 11215 0,'0'0'0,"0"0"0,0 0 16,0 0 16,3-11 16,-3 11 16,0 0 31,0 0 31,23-1 31,-23 1 31,21-3 31,-8 3 47,-13 0 47,28 0 47,-16 0 62,1 3 62,-3 2 62,-1-3 62,2 3 78,-6 0 78,4 1 78,-1 0 78,-3 4 78,-2-3 94,-3 3 94,3 0 94,-3 0 94,-3 0 109,0-2 109,1 4 109,-1-2 109,0-1 125,-2 3 125,2-2 125,-3-3 125,4 3 141,-1-2 141,0-2 141,3 6 141,0-2 156,0-10 156,3 16 156,0-7 156,2-1 172,1 5 172,-1-6 172,1 6 172,2-3 187,-3-2 187,9 11 187,-6-10 187,0 4 187,0-6 203,-2 3 203,2 0 203,-5-2 203,2-1 219,-5-7 219,6 17 219,-2-8 234,-4-9 234,0 15 234,0-7 234,0-8 234,0 13 250,0-13 250,-7 14 250,-1-6 250,1-3 266,-3 1 266,0 0 266,-4 0 266,4-3 281,-5 4 281,5-4 281,-2 0 281,2 0 297,10-3 297,-22 1 297,22-1 297,-19 0 312,19 0 312,-14 0 312,14 0 312,0 0 328,0 0 328,-20-1 328,20 1 328,0 0 344,0 0 344,-9-9 344</inkml:trace>
  <inkml:trace contextRef="#ctx0" brushRef="#br0">21270 12009 0,'0'0'0,"0"0"0,0 0 15,0 0 15,0 0 15,0 0 15,0 0 31,0 0 31,0 0 31,0 0 31,0 0 47,0 0 47,0 0 47,0 0 47,0 0 62,0 0 62,0 0 62,35-5 62,-35 5 62,20-5 78,-10 3 78,-10 2 78,33-3 78,-33 3 93,33 0 93,-21 0 93,-12 0 93,23 0 109,-23 0 109,23 3 109,-23-3 109,13 2 125</inkml:trace>
  <inkml:trace contextRef="#ctx0" brushRef="#br0">21105 12197 0,'0'0'15,"0"0"15,42-10 15,-21 4 15,6 4 31,-2-1 31,16-2 31,-11 3 31,-2-1 47,13 3 47,-11-2 47,11 2 47,-11-3 62</inkml:trace>
  <inkml:trace contextRef="#ctx0" brushRef="#br0">22505 12070 0,'18'17'0,"4"-1"15,-2 1 15,-4-5 15,1 1 15,-2 1 31,0-4 31,-6 2 31,0-4 31,0 0 47,-3 1 47,-1-1 47,0-2 47,-2-1 62,-3-5 62,-3 13 62,3-13 62,-8 10 78,-2-3 78,-2-2 78,1 0 78,-3-3 93,-7 4 93,1-4 93,5 0 93,0 1 109,2-3 109,13 0 109,-19-5 109,12 0 109,0 2 125,7 3 125,-6-9 125,9-1 140,0 0 140,4 0 140,7-8 140,6 2 156,13-12 156,0 4 156,2 0 156,-2 3 156,3-1 172,6 2 172,-10 1 172,-4 3 172,-1 5 187,-11 1 187,5 2 187,-7-2 187,0 5 203,-3 0 203,-1 0 203,-3 0 203,1 2 218,-8 3 218,16-7 218,-16 7 218,9-2 234,-9 2 234,0 0 234,0 0 234,0 0 234,21 9 250,-15-3 250,-3 3 250,2 1 265,-2 13 265,-1-3 265,4 19 265,-1-1 265,-1 4 281,-8 0 281,8-1 281,-4 4 281,2 1 297,1 4 297,-3-4 297,-3 30 312,1-21 312,4-14 312,3-3 312,-2 0 312,-3-11 328,3-3 328,-3-7 328,2-2 328,-2 0 343,2-5 343,-4-1 343,4 1 343,-2-3 359,4-1 359,-4-6 359,-4 12 359,4-12 375,4 10 375,-4-10 375,0 0 375,-4 5 390,4-5 390,0 0 390,0 0 390,0 0 406,0 0 406,-10-17 406,3 4 406,3-4 422,-1-5 422,-3-3 422,5-10 422,-5-3 422,2 0 437,6 0 437,-3 0 437,3-2 437,0 1 453,3 1 453,3 0 453,-3-2 453,5 2 468,-6 9 468,4-10 468,-4 5 468,5 7 484,-2 4 484,0 4 484,0-6 484,1 5 500,-3 0 500,4 0 500,5-2 500,-8 3 500,9-1 515,-5 0 515,0 2 515,0 2 531,-4 1 531,6 3 531,-5-1 531,3 3 547,-5 2 547,1 1 547,6 0 547,-5-1 547,-2 1 562,5 0 562,-4 2 562,6-3 562,-2 4 578,0-2 578,-8 6 578,14-9 578,-3 6 593,-1 1 593,-10 2 593,23-3 593,-23 3 609,22 3 609,-12-1 609,1 3 609,0 0 625,8 11 625,-1-3 625,-8 2 625,4 0 640,-4 3 640,1-1 640,-2 1 640,1 2 656,-10-7 656,9 7 656,-7-5 656,-2-1 672,0-2 672,-2-2 672,-1 3 672,-3-3 687,-4 8 687,-7-1 687,4-3 687,-11-2 687,-6 11 703,-13-8 703,5 2 703,8-7 703,0-4 718,10 3 718,-1-6 718,8 2 718,-1-3 734,0 1 734,4-2 734,10-1 734,-22 2 750,22-2 750,-17 0 750,17 0 750,0 0 765,0 0 765,-14-6 765,14 6 765,0 0 781,0 0 781,24-15 781,-4 8 781,2-4 797,19 1 797,3-2 797,2 2 797,-5 1 797</inkml:trace>
  <inkml:trace contextRef="#ctx0" brushRef="#br0">23893 11938 0,'-6'-10'0,"6"10"0,-6-10 15,6 10 15,-5-11 15,-1 7 15,6 4 31,-10-10 31,4 4 31,6 6 31,-10-4 31,10 4 46,0 0 46,-23 0 46,23 0 62,-22 4 62,11 2 62,-4 6 62,-3 3 62,0 0 78,3 1 78,-3 3 78,1-2 78,4 2 93,-2-1 93,5 0 93,-4 0 93,8 5 109,1-11 109,0 3 109,2-3 109,3 1 125,-3-3 125,6-1 125,0 1 125,-1-3 140,6 1 140,-2 2 140,5-5 140,-3-2 140,3 1 156,3-1 156,-3-3 156,-11 0 156,32-7 171,-11-3 171,-3-4 171,1 2 187,-2-1 187,-4-3 187,1-2 187,-3 1 187,-2-3 203,-2 7 203,-4-3 203,3 4 218,-5 0 218,3 4 218,-1-2 218,-1 1 218,2 1 234,-2-2 234,-2 10 234,2-13 234,-2 13 250,3-8 250,-3 8 250,0 0 250,4-9 265,-4 9 265,0 0 265,0 0 265,0 0 281,0 0 281,0 0 281,0 0 281,0 0 296,0 0 296,13 22 296,-13-22 296,6 16 296,-4-6 312,0 2 312,5-1 312,-5 1 312,6 4 328,-2 1 328,-5-2 328,5-5 328,-3 3 343,4-4 343,-5-1 343,3 0 343,-2 0 359,0-2 359,-2 0 359,-1-6 359,4 3 375,-4-3 375,0 0 375,0 0 375,0 0 390,0 0 390,22-13 390</inkml:trace>
  <inkml:trace contextRef="#ctx0" brushRef="#br0">24087 11971 0,'5'-13'0,"3"-3"0,-1 4 0,-3 4 16,4-2 16,-2 5 16,-4 1 16,-2 4 32,10-8 32,-10 8 32,7-8 32,-7 8 32,0 0 47,0 0 47,0 0 47,30 16 47,-16-1 63,-1-1 63,1 2 63,0-3 79,1 5 79,-5 2 79,1 1 79,-1-5 79,2 3 94,-1-1 94,-3-4 94,-1-1 94,-3-1 110,1-2 110,1 0 110,-4-4 110,0 4 125,4-7 125,-6 2 125,8 0 125,-8-5 141,1 8 141,-1-8 141,0 0 141,0 0 157,0 0 157,0 0 157,0 0 157,0 0 172,28-18 172,-20 12 172,0-3 172,-3 5 188,4-3 188,-4 0 188,3 1 188,0 1 188,-8 5 204,17-7 204,-9 4 204,-8 3 204,19-2 219,-19 2 219,22 2 219,-14 4 219,3-2 235,0 1 235,0 1 235,-3 1 235,3 0 250,1-1 250,-5 4 250,1-2 250,0 0 266,2-1 266,-3 1 266,-1 2 266,1-2 282,0 1 282,3-5 282,-2 5 282,4-6 297,-1 0 297,2 0 297</inkml:trace>
  <inkml:trace contextRef="#ctx0" brushRef="#br0">25256 11697 0,'0'0'0,"0"0"15,0 0 15,0 0 15,0 0 15,0 0 31,-36 23 31,22-3 31,-2-1 31,2 2 47,-6 13 47,4-2 47,1-1 47,-2 2 62,9-5 62,0 13 62,8-14 62,0-1 78,2 12 78,4-8 78,7 5 78,-1-9 93,1-4 93,9 11 93,3-4 93,-4-9 93,-1-2 109,-4-4 109,3 1 109,1-5 109,2 2 125,-2-2 125,0-5 125,4 0 125,-9-3 140,-2-4 140</inkml:trace>
  <inkml:trace contextRef="#ctx0" brushRef="#br0">25735 11832 0,'0'0'0,"8"-6"0,-8 6 0,4-5 0,-4 5 16,9-7 16,-9 7 16,0 0 16,9-5 31,-9 5 31,0 0 31,8-8 47,-8 8 47,0 0 47,8-4 47,-8 4 47,0 0 63,0 0 63,9-8 63,-9 8 78,0 0 78,2-8 78,-2 8 78,0 0 78,0 0 94,-5-11 94,5 11 94,-11-5 94,11 5 110,-13-4 110,13 4 110,-22-2 110,22 2 125,-20 2 125,20-2 125,-20 9 125,10-8 141,10-1 141,-13 16 141,5-9 141,4 5 156,1-2 156,3 12 156,3-2 156,1 5 156,4-5 172,7 13 172,2-8 172,8 8 188,-4-11 188,7 4 188,-6-4 188,-3-3 203,0-2 203,-1-5 203,-3 2 203,-3-2 203,-2-1 219,-2-4 219,0 1 219,-1-1 219,-3-2 235,-4-5 235,9 11 235,-9-11 235,5 10 250,-5-10 250,0 4 250,0-4 250,0 0 266,-8 13 266,8-13 266,-13 6 266,-2 2 281,-3-4 281,-4 6 281,2-10 281,1 6 297,0-4 297,0 0 297,-3 1 297,3 0 313,3-1 313,2-2 313,14 0 313,-25 3 328,12-3 328,13 0 328,-19-3 328,19 3 344,-26-2 344,26 2 344,-17 0 344,17 0 344,-16-3 360,16 3 360,0 0 360,-15-3 360,15 3 375,-9-2 375,9 2 375,-11-5 375,11 5 391,-5-10 391</inkml:trace>
  <inkml:trace contextRef="#ctx0" brushRef="#br0">26083 11565 0,'0'0'0,"0"-10"0,0 10 0,0 0 0,0 0 15,0-10 15,0 10 15,0 0 31,0 0 31,0 0 31,4-5 31,-4 5 47,18-2 47,-18 2 47,38 0 47,-13 0 47,-1 2 62,2 3 62,-3-2 62,2 1 62,-3 2 78,-6-1 78,2-1 78,-8 0 78,3 2 93,-4-2 93,-9-4 93,16 13 93,-14-4 109,5-6 109,-7-3 109,1 18 109,-2-8 125,-3 2 125,1-2 125,-7 9 125,2-1 140,-1-4 140,1-1 140,0 5 140,1-4 156,-3 4 156,2-7 156,3 5 156,2-4 156,-1 0 172,4 1 172,-4-1 172,4 7 172,0 3 187,4 1 187,-2-1 187,3 1 203,3 1 203,-3 1 203,5-5 203,-3 1 203,1 1 218,4-2 218,-2 0 218,-2-2 218,-3-1 234,3-3 234,-2 1 234,1-5 234,-3 0 250,2 0 250,-1-2 250,1 2 250,-3-4 265,-1 1 265,2 3 265,-4-10 265,2 10 281,-2-10 281,5 13 281,-5-13 281,5 15 297,-5-8 297,3 1 297,-3 1 297,6-1 312,-6 2 312,0 0 312,0-10 312,0 19 312,3-9 328,-3 0 328,0 2 328,6-1 328,-6-5 343,0 6 343,0-2 343,0 3 343,0-3 359,0 0 359,0 2 359,0-2 359,2 0 375,-2-3 375,0 3 375,0 0 375,0-10 390,-2 12 390,2-12 390,0 12 390,0-12 406,0 11 406,0-11 406,0 7 406,0-7 422,-9 8 422,9-8 422,-9 5 422,9-5 422,-16 5 437,2-5 437,-7-3 437,-7 1 437,-13-8 453,-8-5 453,-3-1 453</inkml:trace>
  <inkml:trace contextRef="#ctx0" brushRef="#br0">25226 11639 0,'7'-7'0,"0"1"16,-2-1 16,0-1 16,1 1 16,-6 7 31,7-10 31,0 6 31,-7 4 31,5-9 47,-5 9 47,6-4 47,-6 4 47,0 0 62,5-7 62,-5 7 62,0 0 62,0 0 78,0 0 78,0 0 78,0 0 78,-5 36 94,2-14 94,-12 19 94,5 0 94,-3 4 109,-1 4 109,-2 1 109,7-4 109,-6 5 125,14 2 125,-8-9 125,6 3 125,-1-4 141,0-2 141,4-4 141,4-1 141,-2 3 156,3-8 156,5 3 156,-1-3 156,2-8 156,1-1 172,-1 1 172,0-3 172,12 9 172,0-7 187,-4-2 187,-1-5 187,16 7 187,-1-2 203,-3-5 203,-3-5 203,15 0 203,-5-3 219,-3-4 219,9-3 219,-1-3 219,-1-7 234,-4-5 234,5-5 234</inkml:trace>
  <inkml:trace contextRef="#ctx0" brushRef="#br0">25902 11510 0,'0'0'0,"0"0"0,0 0 0,0-10 15,0 10 15,0 0 15,0 0 15,13-6 31,-13 6 31,17 0 31,-17 0 31,22-4 47,-22 4 47,39 6 47,-18-5 47,1 5 62,2 1 62,12 5 62,-2 1 62,1 7 62,-2 0 78,1 4 78,-4 3 78,2 1 93,-4 1 93,-5 3 93,-4 2 93,1 6 109,-4 3 109,-2-2 109,-1 1 109,-5 2 109,-5 1 125,3-1 125,3 1 125,-9-2 140,0 0 140,-6-3 140,1 1 140,-2 2 156,-3-4 156,2-2 156,-9-4 156,3-3 156,-2 3 172,2-5 172,-8 3 172,3-6 172,3-3 187,-1-3 187,1-1 187,-3-1 187,4-2 203,-3 0 203,2-3 203,2-2 203,6 0 218,-3-3 218,2 0 218,0-2 218,5 3 218,4-8 234,-13 7 234,13-7 234,-9 7 234,9-7 250,-8 4 250,8-4 250,-11 7 265,11-7 265,0 0 265,-9 3 265,9-3 265,0 0 281,0 0 281,-10 3 281,10-3 281,0 0 297,0 0 297,0 0 297,-11 6 297,11-6 312,0 0 312,0 0 312,0 0 312,-9 4 328,9-4 328,-10 2 328,-1-2 328,-1 4 343,-13-10 343,4 5 343</inkml:trace>
  <inkml:trace contextRef="#ctx0" brushRef="#br0">22932 11930 0,'0'0'15,"8"-8"15,-8 8 15,0 0 15,0 0 31,0 0 31,-4-12 31,4 12 31,0 0 31,-7-17 46,1 9 46,6 8 46,-17-15 46,6 9 62,3-3 62,-10 0 62,-2-1 62,3 2 78,-3 1 78,-3 0 78,1 2 78,0-3 93,0 6 93,3 0 93,-5-1 93,2 6 109,0-6 109,22 3 109,-30 5 109,16-5 125,14 0 125,-19 7 125,11-2 125,-1 3 140,9-8 140,-11 15 140,9-7 140,-1 5 140,3-1 156,9 11 156,-5 2 156,5-2 171,6 10 171,6 0 171,3-1 171,-3-1 187,2 2 187,-1-1 187,0-3 187,-3-3 187,-3-7 203,1 0 203,-1 1 203,-2-2 218,3-1 218,-4-2 218,-3 0 218,2-3 218,-7 0 234,3-2 234,-5-3 234,6 1 234,-8-3 250,5 2 250,-6-7 250,6 12 250,-6-12 265,5 11 265,-5-11 265,3 6 265,-3-6 281,0 0 281,-5 12 281,5-12 281,-11 13 296,0-6 296,0-1 296,-9 4 296,-3-3 296,3 3 312,-2-5 312,-3 2 312,1-3 312,2 2 328,-3-2 328,0-1 328,0 3 343,-1-6 343,-2 0 343</inkml:trace>
  <inkml:trace contextRef="#ctx0" brushRef="#br0">3756 5375 0,'16'-2'0,"1"2"16,2-3 16,-19 3 16,30-3 16,-16 3 16,-14 0 31,22 0 31,-22 0 31,21 0 31,-21 0 47,25 0 47,-25 0 47,25-2 47,-25 2 62,21 2 62,-21-2 62,26 0 62,-26 0 78,21-2 78,-21 2 78,27 0 78,-7 0 94,-2 0 94,-18 0 94,28-2 94,-28 2 109,30-3 109,-18 3 109,-12 0 109,22-3 125,-22 3 125,18 0 125,-18 0 125,20-2 141,-20 2 141,0 0 141,20 0 141,-20 0 141,0 0 156,0 0 156,23 0 156,-23 0 156,0 0 172,0 0 172,0 0 172,21 0 172,-21 0 187,0 0 187,0 0 187,0 0 187,0 0 203,0 0 203,20 0 203,-20 0 203,0 0 219,0 0 219,0 0 219,0 0 219,0 0 234,0 0 234,0 0 234,17-2 234,-17 2 250,0 0 250,0 0 250,0 0 250,0 0 266,0 0 266,0 0 266,0 0 266,0 0 281,0 0 281,0 0 281,0 0 281,0 0 297,0 0 297,0 0 297,21 2 297,-21-2 297,0 0 312,0 0 312,0 0 312,0 0 312,0 0 328,0 0 328,0 0 328,0 0 328,0 0 344,0 0 344,0 0 344,0 0 344,0 0 359,0 0 359,0 0 359,0 0 359,0 0 375,0 0 375,0 0 375,0 0 375</inkml:trace>
  <inkml:trace contextRef="#ctx0" brushRef="#br0">7829 3453 0,'15'0'0,"-15"0"0,21 0 16,-21 0 16,19 0 16,-19 0 16,16-2 31,-16 2 31,20-4 31,-12 0 31,3 2 47,0-3 47,1 0 47,-5 1 47,4-4 63,0 1 63,-1 0 63,-1 0 63,-1-3 78,9-5 78,-4 2 78,2-4 78,-2-1 78,1 5 94,-2-5 94,2 3 94,-5-1 109,2-4 109,-2 8 109,-1-1 109,3-5 125,-4 3 125,0 3 125,-2-4 125,0 6 125,1-2 141,-4 3 141,7-3 141,-6 0 156,-1 1 156,1-1 156,3 2 156,-4-2 172,1 0 172,-1 2 172,1 0 172,-3 0 172,3 0 188,-3 0 188,0-3 188,0 4 188,0 0 203,0-2 203,0 11 203,-3-17 203,3 7 219,-3 0 219,3 10 219,-5-18 219,0 11 234,-1-2 234,1 1 234,-4 1 234,1-3 250,0 3 250,8 7 250,-16-13 250,8 6 266,0 2 266,8 5 266,-16-10 266,9 3 266,7 7 281,-17-6 281,10-4 281,-4 6 281,2-2 297,-4 3 297,2-2 297,-11 0 297,3 0 313,-3 2 313,-3-1 313</inkml:trace>
  <inkml:trace contextRef="#ctx0" brushRef="#br0">7540 3012 0,'-6'-24'0,"4"2"0,-2-1 16,4 4 16,4-1 16,1-2 32,1 4 32,1-3 32,7 3 32,-3 1 32,9-3 47,12-2 47,4-1 47,5 4 47,1 0 63,3 6 63,-1 1 63,4 2 63,-3 5 79,-4 3 79,0 2 79,0 4 79,-7 3 94,-11 4 94,1-1 94,0 3 94,-2-2 110,-6 4 110,-5 2 110,3 1 110,-4 1 125,-6-2 125,3 3 125,-4-5 125,-3 5 141,-10-1 141,3-2 141,-9 3 141,-8 7 157,-6-1 157,-6-7 157,-6-2 157,4-2 172,-2 0 172,2-5 172,4-4 172,6 0 188,5-6 188,-1 0 188,0 0 188,3-4 204,-1-2 204,4-1 204,9 0 204,-2-4 204,1 1 219,3 0 219,4-2 219,3 2 219,0-1 235,3-1 235,8-4 235,3-1 235,5 2 250,0 2 250,19-4 250,4 5 250,1 0 266,7 7 266,-3 5 266,-1 5 266,-5 0 282,-4 5 282,-4 5 282,-13-2 282,-1 3 297,-3 1 297,-5 3 297,-2 2 297,-4-3 313,-5 7 313,-8-4 313,-3 12 313,-13-2 313,-4 1 329,-4-6 329,-8-1 329,0-3 329,-4-3 344,-3-2 344,4-2 344,-4-4 344,6-2 360,0-3 360,8-1 360,3-4 360,8-2 375,0-2 375,9 0 375,-4-6 375,6 2 391,5-1 391,-1-3 391,4 2 391,6-5 407,3-6 407,9-2 407,8-7 407,12 3 422,3-3 422,9 3 422,-1 2 422,0 11 438,1-4 438,0 10 438,-6 0 438,-11 6 454,-8 4 454,-3 1 454,-2 2 454,-9 0 469,-1 3 469,-7 1 469,0-2 469,-6 1 485,-3 12 485,-21 5 485,-3 0 485,-6-2 485,-5-3 500,-2 1 500,-1-7 500,-2-1 500,5-2 516,-5-3 516,5-2 516,3-4 516,11-1 532,3-6 532,2-1 532,8-2 532,6-4 547,7 2 547,1-4 547,3-7 547,5-1 563,17-15 563,8 0 563,6 3 563,9 1 579,5 1 579,0 3 579,29-5 579,-19 9 594,-8 10 594,0 0 594,-3 4 594,-8 9 594,-4 0 610,-14 0 610,-6 7 610,0-1 625,-3 0 625,-9 0 625,0 2 625,-2 0 641,-3-1 641,-6 0 641,1 1 641,-11 5 641,-3-1 657,-1-4 657,-5 2 657,4-4 672,-1-1 672,-2 0 672,1-3 672,-1 2 672,4-4 688,1 0 688,2-4 688,4 2 688,13 2 704,-19-5 704,17 0 704,2 5 704,-6-6 719,6 6 719,0 0 719,0 0 719,22-10 735,-22 10 735,0 0 735,41 21 735</inkml:trace>
  <inkml:trace contextRef="#ctx0" brushRef="#br0">7746 4874 0,'0'0'0,"7"-19"0,-4 7 0,0-9 0,4-12 15,5-5 15,1 1 15,4 0 31,2 3 31,0-4 31,5 7 31,-2-2 31,-1 10 46,-3 1 46,-2 6 46,1 1 46,-1 0 62,4 2 62,-2 1 62,-5 8 78,2-5 78,-1 9 78,-6-4 78,-8 4 78,19-2 93,-19 2 93,0 0 93,15 6 93,-15-6 109,0 0 109,0 0 109,4 9 109,-4-9 125,0 0 125,0 0 125,-25 10 125,14-7 140,-11 0 140,1 0 140,4-3 140,17 0 140,-33-3 156,20 0 156,2-3 156,3-1 156,0-2 171,-1 3 171,6-6 171,0-6 171,6 1 187,6-1 187,2-4 187,6 5 187,-2 3 203,15-9 203,7 3 203,-7 9 203,-6 2 218,1 5 218,0 2 218,-7 4 218,4 1 234,-5 2 234,-3 0 234,-4 2 234,-2-1 250,-8-6 250,6 18 250,-9-10 250,0 4 265,-2-2 265,-8 5 265,-4 0 265,-5-3 281,3 1 281,-4-4 281,-4 1 281,3-5 296,0 0 296,-1 0 296,3-5 296,0 0 312,3-3 312,19 3 312,-28-10 312,18 3 312,4 2 328,0-4 328,6 9 328,0-21 343,3 10 343,3-1 343,-1 4 343,11-5 343,0 1 359,-2 2 359,2 4 359,-1-1 359,7 4 375,-5 1 375,-17 2 375,30 0 375,-30 0 390,21 5 390,-21-5 390,14 7 390,-14-7 406,11 3 406,-11-3 406,0 0 406,7 7 421,-7-7 421,0 0 421,0 0 421,0 0 421,0 0 437,0 0 437,0 0 437,0 0 453,0 0 453,0 0 453,0 0 453,0 0 468,-36-17 468,36 17 468,-1-15 468,1 15 468,5-19 484,0 11 484,4 2 484,-9 6 484,21-11 500,-6 9 500,-2 2 500</inkml:trace>
  <inkml:trace contextRef="#ctx0" brushRef="#br0">8090 5267 0,'0'0'0,"0"0"16,0 0 16,0 0 16,0 0 16,0 0 16,0 0 32,0 0 32,0 0 32,0 0 32,0 0 47,0 0 47,0 0 47,74 7 63,-33-2 63,3 2 63,-6-2 63,0 2 63,-5 1 78,-9-2 78,-1-2 78,-7 1 78,1-4 94,-7 5 94,-10-6 94,17 6 94,-17-6 110,0 0 110,0 0 110,0 0 110,0 0 125,0 0 125,-30 10 125,3-9 125,-12 1 141,-3-4 141,-1 2 141,2-5 141,0 2 157,8 0 157,5-3 157,7 0 157,3 0 172,6 2 172,0-2 172,2-2 172,10 8 172,-5-12 188,5 12 188,0 0 188,13-19 188,6 9 203,4 0 203,0 3 203,19-4 203,-4 2 219,3 1 219,-11 4 219,-5 1 219,-5 0 235,-5 1 235,-15 2 235,25 0 235,-25 0 250,13-2 250,-13 2 250,0 0 250,0 0 266,0 0 266,0 0 266,0 0 266,0 0 282,-40 10 282,10-10 282,2 0 282,3 0 297,1 0 297,2-3 297,3 0 297,3-1 297,16 4 313,-22-8 313,14 3 313,8 5 328,-8-8 328,8 8 328,0 0 328,16-17 328,6 10 344,2-2 344,15 0 344,-7 5 344,7-1 360,-7 5 360,-4 0 360,-7 0 375,2 3 375,-7-1 375,-3 2 375,2 2 375,-15-6 391,15 6 391,-8 0 391,-7-6 391,5 10 407,-5-10 407,0 0 407,-5 14 407,5-14 422,-16 13 422,7-8 422,-5 2 422,7-1 438,-8-2 438,1 2 438,14-6 438,-18 7 453,9-4 453,9-3 453,-13 3 453,13-3 453,0 0 469,0 0 469,-8 9 469,8-9 469,0 0 485,0 0 485,30 11 485,-19-9 500,2 4 500,10 2 500,-7-4 500,2 6 500,-4-2 516,-4-3 516,4 1 516,-14-6 516,12 8 532,-12-8 532,2 11 532,-2-11 532,0 0 547,-14 12 547,-7-6 547,-4 1 547,-14-1 563,-2-1 563,1 0 563,7-5 563,5 0 578,4 0 578,2-3 578,5 3 578,4-2 594,13 2 594,-25-2 594,25 2 594,-13-6 610,13 6 610,0 0 610,0 0 610,0 0 625,0 0 625,0 0 625,58 16 625,-17-4 641,-11 1 641,0-1 641,-6-4 641,-2 3 657,-3-1 657,3 2 657,-5 0 657,-4-2 657,1-2 672,-9 2 672,3-2 672,-8-8 672,3 11 688,-3-11 688,0 0 688,-13 12 688,-2-9 703,-3 4 703,-7-7 703,0 3 703,-2-3 719,3-3 719,-3-1 719,4 1 719,1 0 735,6-3 735,2-2 735,3 4 735,11 4 750,-16-8 750,16 8 750,0-7 750,0 7 766,0 0 766,0 0 766,28-5 766,-4 5 782,3 2 782,2 3 782,-5 3 782,3-1 782,-3 3 797,-2-1 797,-1 1 797,-7 0 813,1-2 813,-7-4 813,0 4 813,-8-8 813,7 10 828,-7-10 828,0 0 828,-7 12 828,7-12 844,-23 11 844,1-9 844,-1-2 844,-3 0 860,2 0 860,3-6 860,-2-1 860,4 5 875,5-3 875,7-2 875,7 7 875,-15-13 891,15 13 891,-2-7 891,2 7 891,0 0 907,0 0 907,22-9 907,-22 9 907,38 1 922,-14 1 922,2 4 922,-3 4 922,1 0 938,-3 0 938,-3 0 938,-1-1 938,-6-3 938,0 1 953,-5 0 953,-6-7 953,10 10 953,-10-10 969,0 9 969,0-9 969,0 0 969,-13 10 985,13-10 985,-25 3 985,3-3 985,-2-3 1000,-1 1 1000,3-3 1000,3-3 1000,2 0 1016,3-4 1016,7 4 1016,1 0 1016,1-2 1032,5 10 1032,4-17 1032,3 7 1032,3 2 1047,12 0 1047,3-1 1047,-1 3 1047,4 6 1047,13-7 1063,-9 14 1063,-4-7 1063,-5 8 1078,2-1 1078,-11-1 1078,1 1 1078,-6 3 1094,-1-5 1094,-8-5 1094,8 12 1094,-8-12 1094,-8 15 1110,8-15 1110,-28 14 1110,7-2 1125,-4-6 1125,-17-1 1125,4 0 1125,3-3 1141,8-2 1141,1-2 1141,2-1 1141,5 1 1141,2-3 1157,4 0 1157,1-2 1157,12 7 1157,-10-14 1172,7 8 1172,3 6 1172,0 0 1172,29-25 1188,-12 15 1188,5 3 1188,1 2 1188,1-3 1203,1 6 1203,-4 1 1203,-1-3 1203,-20 4 1219,30 4 1219,-23-3 1219,-7-1 1219,0 0 1219,14 8 1235,-14-8 1235,0 0 1235,0 0 1235,0 0 1250,-51 10 1250,26-10 1250,0 0 1250,0 0 1266,-5-3 1266,9 0 1266,-4-1 1266,8 1 1282,1-2 1282,5 0 1282,11 5 1282,-11-12 1297,11 12 1297,0 0 1297,11-16 1297,0 10 1313,15 4 1313,1-3 1313,-3-3 1313,3 8 1328,2-2 1328,-8 2 1328,-5 0 1328,1 2 1344,-17-2 1344,19 0 1344,-19 0 1344,0 0 1360,0 0 1360,0 0 1360,0 0 1360,0 0 1375,-73 9 1375,39-5 1375,-7-9 1375,-3 2 1391,3-2 1391,8 3 1391,3-6 1391,8 4 1407,1-2 1407,1-2 1407,3 4 1407,7-4 1407,10 8 1422,-11-10 1422,11 10 1422,0 0 1422,0 0 1438,38-12 1438,-10 8 1438,12 1 1438,4 3 1453,0 0 1453,-11 3 1453,-3 0 1453,-8 1 1469,-1 2 1469,-6-3 1469,-5 2 1469,-10-5 1485,12 5 1485,-12-5 1485,0 0 1485,0 0 1500,-22 12 1500,-1-6 1500,1-4 1500,-1-2 1516,-5 2 1516,0-4 1516,4 0 1516,-1 0 1532,-2-2 1532,8 2 1532,4-3 1532,0 0 1532,7 0 1547,-2-2 1547,10 7 1547,-6-11 1547,6 11 1563,13-16 1563,-2 9 1563,8-3 1578,2-2 1578,20-4 1578,-1 6 1578,-10 3 1578,0 1 1594,-9 0 1594,-4 3 1594,2 0 1594,-5 2 1610,-14 1 1610,19-2 1610,-19 2 1610,0 0 1625,0 0 1625,0 0 1625,0 0 1625,0 0 1641,0 0 1641,0 0 1641,0 0 1641,-69 2 1657,48-2 1657,1 0 1657,20 0 1657,-33-2 1672,23 2 1672,10 0 1672,-17-7 1672,17 7 1688,0 0 1688,0 0 1688,0 0 1688,0 0 1688,38-18 1703,-16 13 1703,2 0 1703,4 0 1703,-3 0 1719,-4 0 1719,2 3 1719,-4-4 1735,-6 6 1735,-13 0 1735,20-4 1735,-20 4 1735,10-4 1750,-10 4 1750,0 0 1750,0 0 1750,0 0 1766,0 0 1766,0 0 1766,-55-9 1766,39 6 1782,1 2 1782,15 1 1782,-29-5 1782,19 5 1797,10 0 1797,-17-6 1797,17 6 1797,0 0 1813,-17-1 1813,17 1 1813,0 0 1813,0 0 1813,0 0 1828,0 0 1828,0 0 1828,0 0 1828,67-3 1844,-44 3 1844,-3 3 1844,-3-3 1860,-17 0 1860,24 1 1860,-24-1 1860,16 6 1875,-16-6 1875,0 0 1875,20 0 1875,-20 0 1891,0 0 1891,0 0 1891,0 0 1891,0 0 1891,0 0 1907,17 2 1907,-17-2 1907,0 0 1907,0 0 1922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23143 10740 0,'25'0'31,"-25"25"78,24 0 94,-24 0 94,0 24 109,-24 1 109,-26 24 125,-49 1 141,24 24 141,1-74 141,24 25 156,-24 24 172,24-74 172,25 0 187</inkml:trace>
  <inkml:trace contextRef="#ctx0" brushRef="#br0">24656 10046 0,'25'25'32,"-25"0"32,0 24 47,0 1 63,24 24 63,-24 1 79,0-1 79,0-24 94,0-26 94,0 26 110,0-25 110,0 24 110,0-24 125</inkml:trace>
  <inkml:trace contextRef="#ctx0" brushRef="#br0">24309 10096 0,'49'0'0,"-24"-25"15,25 25 31,-1-25 46,1 0 46,-25 25 62,-1 0 62,1 0 78,0 0 78,0 0 109,0 0 109,-1 0 125,26 0 125,0 0 140,-1 0 156,-24 0 171,0 0 171,0-25 187</inkml:trace>
  <inkml:trace contextRef="#ctx0" brushRef="#br0">24557 10840 0,'24'0'47,"1"-25"62,25 25 78,-1 0 78,1 0 93,0-25 93,-26 25 93,26 0 109,-25 0 125,0 0 125</inkml:trace>
  <inkml:trace contextRef="#ctx0" brushRef="#br0">25722 10269 0,'25'-25'15,"0"25"47,0 0 62,0 0 78,-1-24 93,1 24 93,25-25 109,-25 25 109,0 0 109,24 0 125,-24 0 140,0 0 140,0 0 156,-1 0 218</inkml:trace>
  <inkml:trace contextRef="#ctx0" brushRef="#br0">25871 10542 0,'25'0'16,"-50"0"16,75 0 16,-25 0 31,0 0 47,-1 0 47,1 0 63,25 0 78,-1 0 78,-24-25 78,0 25 94,0 0 109,0 0 109,-1 0 125</inkml:trace>
  <inkml:trace contextRef="#ctx0" brushRef="#br0">27955 8781 0,'-25'0'93,"0"0"93,-24 0 109,-1 0 125,-24 0 125,-26 0 125,26 0 140,24 0 156,-49 0 156,50 25 172,24-1 172,0 1 187,0-25 187,25 25 281,0 0 281,0 0 297,0 24 297,0 1 297,25 0 312,0 49 328,24-50 328,-49 26 343,0 24 343,25-25 359,0 26 359,25 24 375,-1-50 375,-49 50 375,25-25 406,0-24 406,-25 24 406,25 0 422,-25-49 437,0 74 437,0-25 437,0-25 453,0 26 468,0-51 468,24 26 468,-24-1 484,0 25 484,0-49 500,0 24 515,0-24 515,0-25 515,0 24 531,0-24 547,0 0 547,25 0 547,0 0 578,-25-1 578,0 26 578,0 0 593,0-26 625,0 1 625,25 0 625,0-25 750,-1 0 750,1 0 765,0 0 765,25 0 781,-26 0 1031</inkml:trace>
  <inkml:trace contextRef="#ctx0" brushRef="#br0">28476 8830 0,'25'0'47,"-1"0"62,-24 25 78,0 0 78,0 0 109,0 0 109,0-1 109,25-24 140,-25 25 140,0 0 140,0 0 156,0 0 156</inkml:trace>
  <inkml:trace contextRef="#ctx0" brushRef="#br0">29691 8706 0,'0'25'62,"0"0"78,25 25 78,-25-26 94,0 1 109,25 25 109,-25-25 109,25-1 125,24 1 140,-49 0 140,50-25 156,-25 0 156,-1 0 187,-24-25 219,25 25 234,-25-25 250,0 1 265,0-1 265,0 0 281,0 0 297,0 0 312,0 1 328,0-1 344,0 0 375,-25 25 390,1-25 390,-1 25 406,25-25 406,-50 1 422,25 24 469,1 0 500,-1 0 531</inkml:trace>
  <inkml:trace contextRef="#ctx0" brushRef="#br0">30981 8657 0,'0'25'110,"0"-1"110,0 1 141,0 0 141,0 0 157,25-25 172,-25 25 172,0-1 188,0 1 188,25 0 188,-1-25 219,1 0 250,0 0 313,0 0 407,-25-25 407,0 0 453,0 1 485,0-1 516,0 0 532,-25 25 547,25-25 563,-25 25 563,25-25 578,-25 25 578,25-24 594,-24 24 625,24-25 641,-25 25 719</inkml:trace>
  <inkml:trace contextRef="#ctx0" brushRef="#br0">28699 9897 0,'25'0'47,"-25"25"78,0 0 93,0-1 93,0 1 93,25 25 109,-25-25 125,24 0 140,1-25 156,25 0 156,-25 0 187,-25-25 203,0 0 218,0 0 234,0 0 265,0 0 265,0 1 281,0-1 312,0 0 328,-25 25 343,0 0 359,0 0 359,0 0 375,1 0 375,-1 0 484</inkml:trace>
  <inkml:trace contextRef="#ctx0" brushRef="#br0">30162 9748 0,'25'0'78,"-25"25"78,0 0 94,25 24 94,-25 1 109,0-25 125,25 0 125,-25-1 141,50 1 141,-1 0 141,-49 0 156,50 0 172,-50 0 172,0-1 187,25-24 187</inkml:trace>
  <inkml:trace contextRef="#ctx0" brushRef="#br0">30807 9599 0,'25'0'31,"-25"50"47,0-25 62,25 0 62,-25 24 78,0-24 93,25 0 109,-25 0 109,0-1 109,25-24 140,-25-24 281,0-1 312,0 0 328,0 0 359,0 0 375,0 1 422,0-1 453,0 0 468,0 50 765</inkml:trace>
  <inkml:trace contextRef="#ctx0" brushRef="#br0">30907 9674 0,'0'25'16,"0"-1"47,0 1 47,0 0 78,0 0 78,0 0 94,24-25 94,-24 24 110,0 1 125,25-25 125,0 0 156,0 25 172,0-25 203,-1 0 235,1 0 250,-25-25 313,0 0 328,0 1 344,0-1 375,0 0 406,0-25 406,0 26 438,-25 24 438,25-25 453,-24 25 469,-1 0 500</inkml:trace>
  <inkml:trace contextRef="#ctx0" brushRef="#br0">28823 11013 0,'0'25'47,"0"25"62,25-50 78,-25 24 78,25 1 93,-1 25 93,-24-25 109,50-25 125,24 25 125,-49-25 140,0 0 140,50 0 156,-51-25 156,-24 0 172,25 0 172,-25 0 187,0 0 203,25 25 203,-25-24 218,0-1 218,0 0 234,0 0 234,0 0 265,0 1 281,0-1 297,-25 25 297,0 0 312,1-25 328,-1 25 328,0 0 343,-25 0 343,1 0 343,-1 0 359,25 0 359,0 0 375,1 0 406,24 25 453,-25-25 453,25 25 468,0-1 531,49-24 578,-24 0 593</inkml:trace>
  <inkml:trace contextRef="#ctx0" brushRef="#br0">30162 10765 0,'0'25'15,"25"25"15,-25-26 31,0 26 31,0-25 47,25 0 62,0-1 62,-25 1 62,25 0 78,-25 0 94,25-25 94,-1 25 109,1-25 125,0 0 140,0 0 140,0 0 172,-25-25 203,0 0 234,24 25 250,-24-25 265,0 0 265,0 1 281,0-1 281,0 0 281,0-25 297,0 1 312,0 24 344,0 0 344,0 0 344,-24 25 359,-1-24 359,0 24 390,0 0 390,0 0 640,1 0 640,-1 0 656</inkml:trace>
  <inkml:trace contextRef="#ctx0" brushRef="#br0">31130 10567 0,'0'49'63,"25"-24"63,-25 0 63,0 0 79,0 0 94,0 24 94,0 1 110,24 24 110,-24-24 125,0-1 141,0-24 141,0 0 141,0 0 157</inkml:trace>
  <inkml:trace contextRef="#ctx0" brushRef="#br0">31353 8285 0,'25'0'47,"0"0"47,0 0 62,24 0 62,1 0 78,74 0 78,74 0 93,1 0 93,-26 0 109,1 0 109,-25 0 125,-25 0 125,-50 0 125,-24 0 140,-50 25 218,25-1 234,-1 26 234,1 0 234,25-1 250,-50 75 265,25-49 265,-1 98 281,-24-49 281,25 75 281,-25 24 297,0-74 312,0-25 312,50 74 328,-50-24 328,25 49 343,24-49 343,-49-50 359,0 25 359,0-75 375,0 50 375,0-25 390,0-24 406,0 24 406,0-49 422,0-1 437,0 1 437,0-25 453,0-1 453,0 1 468,0 0 468,0 0 484,0 0 484,0-1 515,-25-24 656,-24 0 672,-1 0 687,25 0 687,-49 0 703,24 0 703,1 25 703,-1-25 718,25 0 718,-49 0 734,49 0 734,0 0 765,50 0 906</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2549 1269 0,'2'-10'15,"-2"10"15,6-6 15,-6 6 15,2-12 15,-2 12 31,0 0 31,0-6 31,0 6 31,0 0 46,0 0 46,6-10 46,-6 10 46,0 0 62,0 0 62,2-8 62,-2 8 62,0 0 78,0 0 78,0 0 78,0 0 78,3-7 93,-3 7 93,0 0 93,0 0 93,0 0 109,0 0 109,0 0 109,3-10 109,-3 10 125,0 0 125,0 0 125,0 0 125,0 0 125,0 0 140,-19-10 140,19 10 140,-25-5 140,3 5 156,2-3 156,-9 3 156,4 0 171,-2-2 171,0 2 171,5 0 171,0 0 171,-1 0 187,2 2 187,21-2 187,-33 0 187,23 0 203,10 0 203,-20 0 203,20 0 203,-17 3 218,17-3 218,0 0 218,-13 7 218,13-7 234,0 0 234,-8 10 234,8-10 234,-3 10 250,3-10 250,0 19 250,5-9 250,-5 2 250,3-1 265,0 9 265,3 0 265,-3 0 281,-1-1 281,3 1 281,-2 2 281,-6 1 281,6 0 296,-3 15 296,-3-11 296,0 1 296,1-5 312,0 2 312,-5-1 312,7 1 312,-2 11 328,-4-1 328,-2 0 328,-6 3 328,3-5 343,1 8 343,-2-4 343,-1-1 343,2-1 359,3 0 359,-3 2 359,0-2 359,0 3 375,-3 3 375,3 2 375,0 2 375,1-1 390,-1 1 390,-6-4 390,7 2 390,-6-2 390,4-1 406,0-4 406,2 4 406,-1-1 406,2-2 421,1 3 421,0 2 421,1-2 437,0-1 437,3 0 437,-5-6 437,1 3 437,5-3 453,-3-9 453,3-1 453,2-1 453,-3-2 468,2 2 468,2-2 468,-3-1 468,-1-2 484,8-1 484,-8-2 484,4-1 484,0-5 500,0-8 500,4 23 500,-1-13 500,-1 0 515,-2 0 515,4 0 515,0 0 515,-1-1 531,0-1 531,-3-8 531,7 16 531,2-5 546,-3-4 546,5-2 546,0 3 546,8-1 546,5 4 562,-3-7 562,22-1 562,-2-3 578,0 0 578,3-15 578,-4 2 578,1-5 578</inkml:trace>
  <inkml:trace contextRef="#ctx0" brushRef="#br0">3055 1360 0,'0'0'0,"0"0"0,2-10 0,-2 10 15,0 0 15,3-13 15,-3 13 15,3-10 31,-3 10 31,6-6 31,-6 6 31,5-10 31,-5 10 47,4-9 47,-4 9 47,0 0 62,7-14 62,-7 14 62,0 0 62,0 0 78,2-7 78,-2 7 78,0 0 78,0 0 78,0 0 93,0 0 93,0 0 93,0 0 93,-15 54 109,8-32 109,-6 16 109,-4-3 109,1 4 125,2-2 125,1-3 125,-4 4 125,1-5 140,5-3 140,3-7 140,-1-1 140,-1-3 156,6 3 156,-6-2 156,2 3 156,0-5 172,0 5 172,-2-5 172,6 2 172,-2-5 187,1-3 187,2 0 187,1-2 187,2-10 187,-7 14 203,7-14 203,-5 13 203,5-13 218,-5 10 218,5-10 218,0 0 218,-3 12 218,3-12 234,0 0 234,0 0 234,0 0 234,-3 13 250,3-13 250,0 0 250,0 0 250</inkml:trace>
  <inkml:trace contextRef="#ctx0" brushRef="#br0">4511 1400 0,'0'0'16,"0"0"16,0 0 16,-20 43 16,11-25 31,-3 5 31,5-5 31,-2 1 31,3-3 47,1 4 47,2-5 47,3 1 47,0-6 63,0-10 63,8 21 63,1-10 63,-1-2 78,11 3 78,-3-2 78,4-2 78,-2-3 94,2-3 94,2-2 94,-22 0 94,44-7 94,-22 2 110,-3-5 110,-3-1 110,1-2 110,-4-6 125,-2 0 125,-3 2 125,-2-5 141,-6 4 141,-3-2 141,-2 1 141,-4 2 141,1-1 156,-5 0 156,-1 6 156,-2-1 156,-4 0 172,3 6 172,-1-3 172,1 2 172,4 0 188,-2 3 188,15 5 188,-21-7 188,21 7 203,-20-5 203,20 5 203,-19 2 203,19-2 219,-13 6 219,13-6 219,-13 9 219,13-9 235</inkml:trace>
  <inkml:trace contextRef="#ctx0" brushRef="#br0">6371 1327 0,'0'0'0,"0"0"0,0 0 16,10-6 16,-10 6 16,0 0 16,0 0 31,0 0 31,0 0 31,0 0 31,0 0 31,0 0 47,0 0 47,0 0 47,0 0 47,0 0 63,0 0 63,0 0 63,0 0 63,0 0 78,17 14 78,-17-14 78,0 0 78,11 8 94,-7-4 94,8-1 94,-1 2 94,0-3 109,14 4 109,-6-2 109,2 1 109,4-2 125,-3 0 125,3-1 125,0 0 125,-1 1 141,2-3 141,-2 0 141,-2 0 141,-1 0 156,-4-3 156,-1-1 156</inkml:trace>
  <inkml:trace contextRef="#ctx0" brushRef="#br0">6912 1217 0,'0'0'0,"20"-9"0,-10 6 0,-10 3 0,33-7 15,-11 4 15,3 0 15,-1 3 15,2 0 31,-5 3 31,5 0 31,-8-1 31,-2 3 46,1 0 46,-1 8 46,3-5 46,-8 4 62,-2 4 62,-4-4 62,1 9 62,-5-2 78,3 3 78,-8 15 78,-3-7 78,-2-9 93,2 1 93,-7-1 93,0-1 93,3 2 109,-2-4 109,-2-2 109,5 1 109,1-4 109,4-1 125,-3-2 125,3-4 125,-1 1 140,6-7 140,-9 14 140,9-14 140,-5 11 156,5-11 156,0 0 156,0 9 156,0-9 156,0 0 171,12 12 171,-1-6 171,11 1 171,-1 0 187,0-2 187,5 3 187,1-4 187,11 3 203,-8 0 203,-2-4 203,-6 0 203,-2-3 218</inkml:trace>
  <inkml:trace contextRef="#ctx0" brushRef="#br0">7621 1131 0,'0'0'0,"0"0"0,-3-10 0,3 10 0,0 0 16,0 0 16,0 0 16,-2-10 16,2 10 32,0 0 32,0 0 32,0 0 47,0 0 47,19-9 47,-4 6 47,9 3 47,3-3 63,14 1 63,0 0 63,-8 4 63,-3-4 79,-6 4 79,-2-2 79,0 2 79,-2-2 94,-4 3 94,-16-3 94,27 3 94,-19 1 110,-8-4 110,25 10 110,-17-5 110,1 3 125,-5-2 125,5 6 125,-3-3 125,-1 13 141,-1 0 141,-2 15 141,-2 0 141,-6 5 157,1-1 157,-1 4 157,4 2 157,-9 3 157,2-2 172,1 1 172,-1 2 172,2-3 172,1 2 188,2 0 188,-3 2 188,5-1 188,-4 1 204,-1-4 204,3 5 204,-1-4 204,5 2 219,-6 2 219,4 0 219,-4 0 219,4-6 235,-4 2 235,3-2 235,0 2 235,-2-4 250,-1-2 250,1 0 250,0-2 250,-1-1 266,0-3 266,-2 2 266,1 4 266,-5-3 266,7-1 282,-2 0 282,-2 0 282,-3 1 297,1-6 297,-2 4 297,2-9 297,5-3 313,1-5 313,1-1 313,-3 2 313,0 1 313,0 0 329,2-3 329,1 3 329,-2-5 329,-4 5 344,5 0 344,0-1 344,-1 1 344,0-1 360,0-3 360,4 3 360,-3 3 360,0-4 375,-1 2 375,1 2 375,-2-5 375,3 0 391,4-1 391,-3-4 391,-3 0 391,4 0 407,-1-5 407,0 3 407,3-13 407,-2 18 422,-2-11 422,4-7 422,-1 18 422,1-18 422,-4 15 438,4-15 438,-5 13 438,5-13 438,-3 12 454,3-12 454,0 0 454,-5 10 469,5-10 469,0 0 469,0 0 469,-3 11 469,3-11 485,0 0 485,0 0 485,-9 10 485,9-10 500,0 0 500,0 0 500,-11 8 500,11-8 516,0 0 516,-22 7 516,22-7 516,-18 3 532,18-3 532,-23 0 532,-1 0 532,24 0 547,-63 2 547,19-2 547,-4-7 547,2-1 563,-13 3 563</inkml:trace>
  <inkml:trace contextRef="#ctx0" brushRef="#br0">873 1730 0,'0'0'0,"0"0"0,0 0 0,0 0 16,16 37 16,-12-12 16,-8 12 16,4 4 31,0-1 31,-5 3 31,1-2 31,-1 1 47,0-3 47,0-2 47,2 2 47,-3-2 63,4-9 63,-3-7 63,1-1 63,1-7 78,1-1 78,-1-2 78,3-10 78,-3 20 78,3-20 94,-2 13 94,2-13 94,0 0 109,-3 9 109,3-9 109,0 0 109,0 0 125,0 0 125,0 0 125,0 0 125,-17-34 125,15 14 141,2-3 141,-3-10 141,3 1 141,0-6 156,3 9 156,2 4 156,-1 0 156,3 4 172,-1-2 172,2 1 172,1-1 172,-2 1 188,4 1 188,6-12 188,-4 5 188,6-3 203,0 6 203,-4 7 203,-2-2 203,-1 4 219,-2-1 219,1-1 219,3 1 219,-3 5 234,-4-1 234,8-3 234,-7 3 234,2 4 234,-1-1 250,-1-1 250,-2 5 250,-2-3 250,-4 9 266,12-12 266,-9 8 266,-3 4 266,8-9 281,-8 9 281,0 0 281,0 0 281,17-4 297,-17 4 297,0 0 297,16 13 297,-12-3 313,11 6 313,-4 4 313,-3 0 313,2 1 328,2 17 328,-4-3 328,2-5 328,-3 4 344,1 3 344,-6-5 344,1-5 344,3 11 359,-4-13 359,4 1 359,-6-4 359,3-1 375,2-3 375,-5 2 375,3 0 375,0-2 391,-3-4 391,2-1 391,-2 6 391,3-4 391,-6 0 406,3-3 406,0-12 406,-8 16 406</inkml:trace>
  <inkml:trace contextRef="#ctx0" brushRef="#br0">963 2019 0,'9'-8'0,"-9"8"0,15-13 0,-9 7 0,3-1 16,2 1 16,-3 1 16,2-3 16,4 5 31,6-3 31,-1-1 31,3 4 31,0-1 47,-2 1 47,6 3 47,-1 0 47,0 0 62,-1 0 62</inkml:trace>
  <inkml:trace contextRef="#ctx0" brushRef="#br0">1491 1986 0,'14'-10'16,"-14"10"16,9-6 16,-9 6 16,0 0 32,11-7 32,-11 7 32,8-6 32,-8 6 47,9-7 47,-9 7 47,21-5 47,-2 0 63,-3 0 63,9 0 63,-9 5 63,9-5 79,-5 5 79,-2 2 79,-18-2 79,30 3 79,-30-3 94</inkml:trace>
  <inkml:trace contextRef="#ctx0" brushRef="#br0">1491 2198 0,'0'0'0,"0"0"0,0 0 15,69-17 15,-41 10 15,10-4 15,0 2 31,-8 5 31,0-3 31,-5 5 31,-4-4 31,4 4 46</inkml:trace>
  <inkml:trace contextRef="#ctx0" brushRef="#br0">2641 1175 0,'0'0'15,"0"0"15,-23 3 15,23-3 15,-14 4 31,14-4 31,-23 13 31,12-8 31,0 3 47,1-4 47,-7 9 47,3-3 47,-1-2 62,0 5 62,-2 2 62,2-2 62,0-1 62,-1 1 78,2 2 78,-2 1 78,0-1 93,0 0 93,1 3 93,-1-4 93,-1 3 109,4 4 109,-4-2 109,1 1 109,2 0 109,0-1 125,3 0 125,-2 1 125,0 1 125,4-1 140,-5 3 140,3-1 140,3 1 140,0-3 156,-5 17 156,1-7 156,0 3 156,0-3 172,4-5 172,-2-2 172,-4 15 172,5-10 187,3-1 187,-2-8 187,0 16 187,0-5 203,0-5 203,0-3 203,-6 15 203,6-11 218,5-1 218,-5-3 218,1 4 218,1-7 218,2 8 234,-1-5 234,-1 16 234,-3-9 250,2-4 250,1 0 250,6 0 250,-11 13 265,-1-5 265,10-4 265,2-2 265,-5-2 265,2 13 281,-4-5 281,-2 0 281,1 1 297,1-4 297,3-4 297,-2 9 297,3 3 297,0-9 312,2-2 312,-8 7 312,5-4 312,0-5 328,1-3 328,0-1 328,0 4 328,0 0 343,2 0 343,1 0 343,-7 0 343,5-3 359,-4 0 359,4-1 359,-1 1 359,-3 1 375,3-1 375,-2-1 375,2 0 375,-5 2 375,3-1 390,1-2 390,-1 0 390,2-2 390,-2 3 406,2-1 406,3 2 406,-1-3 406,-3 1 422,2 2 422,-4-1 422,6-3 422,-6 0 437,3-1 437,3-1 437,0 3 437,-5-5 453,2 4 453,3-6 453,0 1 453,0-13 468,0 22 468,0-10 468,-1 1 468,-3 5 484,2-4 484,2-2 484,0-12 484,0 22 500,-7-11 500,7-11 500,0 19 500,-3-6 515,3-13 515,-2 16 515,-1-6 515,3-10 531,-3 20 531,3-10 531,0-10 531,-2 21 531,-1-11 547,3 0 547,0-10 547,-1 18 547,2-8 562,-2 0 562,1-10 562,0 19 562,0-11 578,0-8 578,1 15 578,-1-15 578,0 14 593,0-14 593,3 10 593,-1-2 593,-2-8 609,3 17 609,2-10 609,-2 4 609,6-4 625,-4 0 625,-5-7 625,20 16 625,1-5 640,-5 1 640,7-2 640,14 2 640,2 4 640,-1-5 656,-8-3 656,10 6 656,-10-8 656,-6 1 672,-2-2 672,1-3 672,-3 6 672,-3-5 687,0-1 687,-4 0 687,0 1 687,-13-3 703,17 3 703,-17-3 703,16 4 703,-16-4 718,0 0 718,17 3 718,-17-3 718,0 0 734,0 0 734,13 1 734,-13-1 734,0 0 750,0 0 750,0 0 750,0 0 750,0 0 765,0 0 765,0 0 765,0 0 765,0 0 781,0 0 781,0 0 781,0 0 781,0 0 797,0 0 797,11-16 797,-11 16 797</inkml:trace>
  <inkml:trace contextRef="#ctx0" brushRef="#br0">3063 2488 0,'15'-6'0,"-15"6"0,0 0 15,18-2 15,-18 2 15,0 0 15,0 0 31,22 10 31,-22-10 31,5 6 31,-5-6 47,4 15 47,-4-15 47,-9 19 47,3-10 62,2 1 62,-11 5 62,-4 0 62,0-4 78,-4 4 78,5-2 78,-4-6 78,3 3 78,-3-2 93,2-1 93,0-2 93,2 0 93,4-2 109,14-3 109,-24 0 109,24 0 125,-16-6 125,16 6 125,0 0 125,-9-12 125,9 12 140,0 0 140,9-15 140,-9 15 140,16-19 156,2 6 156,0 1 156,4-3 156,-2 3 172,6 0 172,9-5 172,-4 5 172,-4-1 187,-1 4 187,-2 3 187,-3 1 187,-2-2 203,4 4 203,-9 0 203,-14 3 203,24 0 203,-24 0 218,17 6 218,-12 1 218,0 0 234,-5-7 234,9 19 234,-7 1 234,0 6 234,-4-4 250,-3 17 250,-1 0 250,-4 0 250,1 1 265,-6 3 265,0-2 265,-1 2 265,-7-4 281,8 0 281,-10 0 281,1-1 281,-5-3 297,7 0 297,-5-4 297,8-7 297,2-1 312,1-7 312,-1-3 312,4 0 312,2-3 328,0-3 328,0-1 328,3 0 328,8-6 343,-19 6 343,19-6 343,-17 4 343,17-4 359,0 0 359,-21-10 359,21 10 359,-9-8 375,9 8 375,-5-14 375,2 7 375,3 7 390,3-23 390,2 13 390,4-8 390,1 8 390,3-6 406,7 4 406,2-3 406,14-4 406,-1 3 422,3 0 422,-10 8 422,-1 0 422,-4 4 437,1 1 437,-2 0 437,0 3 437,-22 0 453,35 3 453,-15 0 453,1 1 453,-4 4 468,0-3 468,-4-2 468,-3 4 468,13 2 484,-6 1 484,-4-3 484,-2 1 484,0-4 500,-3 2 500,3 2 500,-3-4 500,3 6 515,-3-5 515,3 3 515,-11-8 515</inkml:trace>
  <inkml:trace contextRef="#ctx0" brushRef="#br0">4850 2518 0,'0'0'0,"0"0"16,9 18 16,-9-7 16,-2 8 31,-1 3 31,-1 2 31,-4 11 31,0 3 47,1-2 47,-1 0 47,1-5 47,-1-7 47,1 14 62,0-12 62,2 0 62,-1-4 62,1 1 78,0-1 78,0-1 78,-2 1 78,5 1 94,-4-5 94,1 5 94,2-5 94,1 0 109</inkml:trace>
  <inkml:trace contextRef="#ctx0" brushRef="#br0">6740 2698 0,'7'-6'16,"-7"6"16,0 0 16,0 0 16,0 0 32,0 0 32,0 0 32,0 0 32,0 0 47,-12 37 47,7-27 47,-2 10 47,3-3 63,-2-1 63,-1 7 63,6-5 63,1 2 63,0-3 78,5 1 78,6 3 78,-2-1 94,6-2 94,8-1 94,7 4 94,0-6 110,-8-5 110,-3-2 110,3-4 110,-5-1 110,7-3 125,0-5 125,2 0 125,-11-2 125,4-6 141,-2-2 141,-4 1 141,4-9 141,-6 4 157,-2-7 157,1-8 157,-5-3 157,-5 12 172,-3-3 172,3 5 172,-2 1 172,-6 1 188,-1-2 188,-2 3 188,-1 2 188,-6 1 203,2-1 203,-3 4 203,1 2 203,-5-3 219,-2 5 219,3 0 219,3 2 219,-3 1 219,4 2 235,2 4 235,16 1 235,-26-3 250,26 3 250,-21 0 250,21 0 250,-22 4 250,10 1 266,-7 6 266,1 1 266,-2 3 266,1-1 282</inkml:trace>
  <inkml:trace contextRef="#ctx0" brushRef="#br0">2931 3867 0,'0'0'0,"-7"-6"0,7 6 0,0 0 16,0 0 16,0 0 16,0 0 16,0 0 32,0 0 32,-17-4 32,17 4 32,0 0 47,0 0 47,0 0 47,0 0 47,0 0 63,0 0 63,-11-6 63,11 6 63,0 0 79,0 0 79,0 0 79,47-8 79,-23 1 79,18 5 94,-10-6 94,-1 8 94,-10 0 94,1-2 110,-2 2 110,-20 0 110,30 0 125,-20 2 125,-10-2 125,20 8 125,-15-1 125,4 1 141,-7 0 141,0 1 141,-4 4 141,0 6 157,-7 1 157,1 2 157,-3-2 157,5 2 172,-4-2 172,4 2 172,-3-1 172,8 1 188,1 1 188,-4-1 188,9 1 188,1-1 204,3-3 204,9 17 204,-1-13 204,-4-1 204,2-2 219,7 13 219,-1-9 219,-7-5 235,-2 2 235,4-4 235,-3 0 235,-5-4 235,1 0 250,-4-7 250,-2 4 250,-1 0 250,-2-10 266,0 15 266,-5-5 266,0 0 282,-4-5 282,-7 7 282,-6 0 282,-3-2 282,4-3 297,-4 1 297,0 0 297,0-4 297,0 2 313,4-2 313,0-4 313,0 3 313,8-3 329,13 0 329,-25-5 329,25 5 329</inkml:trace>
  <inkml:trace contextRef="#ctx0" brushRef="#br0">4867 4004 0,'0'0'0,"15"-8"15,-15 8 15,0 0 15,0 0 15,0 0 31,0 0 31,0 0 31,0 0 31,0 0 47,0 0 47,0 0 47,0 0 47,0 0 62,0 0 62,-63 10 62,63-10 62,0 0 78,-16 3 78,16-3 78,0 0 78,0 0 93,0 0 93,0 0 93,-6-18 93,6 18 109,0 0 109,32-27 109,-11 14 109,-1 2 125,1 1 125,5 0 125,-2 2 125,-1-2 125,1 6 140,1-2 140,-1 3 140,-3-4 140,-1 5 156,-20 2 156,30 2 156,-30-2 156,25 13 172,-14-6 172,-2 9 172,7 1 172,-8 3 187,0 1 187,-6 1 187,-2 1 187,-2 13 203,-9-1 203,-6-2 203,-1-1 203,-5 0 218,-4-5 218,-1 2 218,3-9 218,-13 3 234,0-5 234,3 4 234,-3-9 234,-1-1 250,10 2 250,7-7 250,2-2 250,-2 0 265,8 0 265,1-5 265,13 0 265,0 0 281,-25-5 281,25 5 281,-11-8 281,11 8 281,-3-12 297,3 12 297,9-18 297,4 3 297,-2 2 312,6 0 312,-4-2 312,8 0 312,-4 3 328,5 2 328,0 0 328,3 1 328,-2 0 343,0 5 343,2-1 343,0 3 343,3 2 359,-4 0 359,0 2 359,-3 3 359,5 3 375,-9 0 375,4 2 375,-7 0 375,2 3 390,-2-1 390,3 4 390,-4-4 390,1 0 406,-3-3 406,-2 3 406,0-2 406,-2-2 406,-2 2 422,7-2 422,-8 2 422,7-1 422,-5-1 437,-6-8 437</inkml:trace>
  <inkml:trace contextRef="#ctx0" brushRef="#br0">6567 3725 0,'0'0'0,"12"-5"0,-12 5 16,0 0 16,0 0 16,0 0 16,0 0 16,13 20 31,-13-20 31,-3 33 31,2-11 47,-8 17 47,3 1 47,-2 1 47,-3 1 47,-3 3 62,3 4 62,-3-2 62,-2-2 62,2 1 78,-2 0 78,2-1 78,6 0 78,-3-6 94,-2 1 94,3-7 94,3-5 94,2-5 109,-1-3 109,2-4 109,4-1 109,-8-3 125,8 1 125,-2-6 125,2-7 125,-5 15 141,5-15 141,-3 10 141,3-10 141,-2 6 156,2-6 156,0 0 156,0 0 156,-6 10 156,6-10 172,0 0 172,0 0 172,0 0 187,0 0 187,0 0 187,0 0 187,-12-23 187,8 10 203,-2-4 203</inkml:trace>
  <inkml:trace contextRef="#ctx0" brushRef="#br0">7625 1119 0,'0'0'0,"0"0"0,0 0 0,0 0 0,0 0 16,0 0 16,0 0 16,0 0 31,0 0 31,0 0 31,0 0 31,0 0 47,0 0 47,0 0 47,0 0 47,0 0 47,0 0 63,0 0 63,2-13 63,-2 13 63,0 0 78,28 3 78,-28-3 78,26 0 78,-3 2 94,-1-2 94,4 5 94,-3-2 94,1-3 110,1 2 110,0 3 110,-4-2 110,-1-1 125,-1 0 125,-3 0 125,-2 4 125,-14-6 141,23 2 141,-14 2 141,-9-4 141,23 3 156,-16 3 156,-7-6 156,17 4 156,-8 2 156,-9-6 172,13 4 172,-13-4 172,11 10 188,-11-10 188,6 10 188,-3-5 188,0 5 203,2-5 203,-5 5 203,2 0 203,2 0 203,-4 3 219,2-3 219,0 1 219,-2 1 219,0 8 235,0-1 235,3 3 235,-3-2 235,0 3 250,0 2 250,-3-4 250,3 4 250,-2 16 266,-4-6 266,1 6 266,0-1 266,0 1 281,-2-2 281,-1 0 281,3 0 281,-6 1 297,3-2 297,-1 0 297,-1 0 297,-2 4 313,4 0 313,-5-2 313,2-2 313,3 3 328,-3 0 328,-1-1 328,3-1 328,-4 0 328,0-1 344,5-2 344,-4 4 344,2-3 344,-3 5 360,4-3 360,-2-2 360,0-2 360,6 2 375,-6 3 375,-3-4 375,9-6 375,-5 7 391,6-1 391,-7-1 391,10-6 391,-9-1 406,6-6 406,0 3 406,1-3 406,0 0 422,1 3 422,-4-5 422,4 3 422,-2-5 438,1 3 438,3-2 438,-5 1 438,3-1 453,-1-1 453,0-4 453,-2 6 453,2-1 469,-2-3 469,-2 3 469,3 1 469,-2-2 485,1 2 485,-1-4 485,0 4 485,1 0 485,0-2 500,-1 2 500,1-2 500,-4-1 500,4 1 516,3 1 516,-7 0 516,1-1 516,3-2 531,1-2 531,-4 7 531,5-7 531,1-1 547,-2 0 547,0-2 547,4-11 547,-3 20 563,1-8 563,-2-2 563,1 3 563,3-13 578,-2 21 578,-1-11 578,0 2 578,1 1 594,2-13 594,-5 20 594,2-7 594,0-4 594,3-9 610,0 22 610,-2-10 610,-2-2 625,4-10 625,-3 23 625,3-11 625,0-12 625,-2 18 641,-1-7 641,3-11 641,-3 20 641,3-10 656,0-10 656,0 17 656,0-17 656,-4 18 672,4-18 672,0 15 672,0-15 672,-4 12 688,4-12 688,0 0 688,-2 20 688,2-20 703,-3 17 703,3-17 703,-2 10 703,2-10 719,-4 10 719,4-10 719,0 0 719,-3 21 735,1-14 735,2-7 735,-3 15 735,3-15 750,-5 18 750,3-8 750,2-10 750,-7 15 750,7-15 766,-6 16 766,6-6 766,0-10 766,-5 18 781,5-18 781,-5 17 781,5-17 781,-3 12 797,3-12 797,-3 10 797,3-10 797,-1 13 813,1-13 813,0 0 813,-9 14 813,9-14 828,0 0 828,-4 12 828,4-12 828,0 0 844,-8 10 844,8-10 844,0 0 844,0 0 860,0 0 860,-5 13 860,5-13 860,0 0 875,0 0 875,0 0 875,0 0 875,-3 10 891,3-10 891,0 0 891,0 0 891,0 0 891,0 0 906,-5 10 906,5-10 906,0 0 906,0 0 922,0 0 922,-11 10 922,11-10 938,0 0 938,-16 5 938,16-5 938,0 0 938,-14 5 953,14-5 953,-22 5 953,22-5 953,-19 4 969,19-4 969,-25 6 969,11-3 969,-8 0 985,1 6 985,-1-6 985,-4 4 985</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32122 1143 0,'0'0'0,"0"-14"16,0 14 16,0-10 16,0 10 16,0 0 31,8-13 31,-8 13 31,0 0 31,0 0 47,0-10 47,0 10 47,0 0 47,0 0 63,0 0 63,0 0 63,0 0 63,0 0 63,0 0 78,0 0 78,20 35 78,-15-10 94,0-3 94,4 15 94,-6 1 94,1 1 94,0 0 110,1 5 110,-5-4 110,0 1 110,4-1 125,-8-1 125,2-4 125,2-3 125,-3 2 141,-1-4 141,0-4 141,1-4 141,3-1 156,-3-1 156,0-3 156,3-3 156,-3 2 172,2-7 172,-3 1 172,4-10 172,0 18 188,0-18 188,0 12 188,0-12 188,0 13 203,0-13 203,0 0 203,0 0 203,-3 10 219,3-10 219,0 0 219,0 0 219,0 0 235,0 0 235,0 0 235,0 0 235,7-41 250,-6 19 250,2 6 250,3-7 250,-3 1 250,1-3 266,9-8 266,-9 2 266,5 3 266,-1-7 281,1 7 281,-2-7 281,2 6 281,3-6 297,-3 5 297,-3 7 297,2 0 297,-1 0 313,8-12 313,-4 7 313,0 3 313,0 4 328,-3-2 328,0 3 328,6-2 328,-3-1 344,-1 4 344,2-2 344,-1 2 344,-2-1 360,5 3 360,-2 1 360,-2 0 360,2-1 375,2 2 375,-5 5 375,1 0 375,-2 0 375,0 4 391,1-3 391,-1 3 391,0-2 391,2 1 406,-1 1 406,2 0 406,-2 0 406,-2 1 422,4 0 422,-11 5 422,20-2 422,-20 2 438,21-3 438,-21 3 438,22 3 453,-10 2 453,-1-3 453,-3 5 453,-1-1 453,2 4 469,-1-3 469,1 3 469,-2 6 469,2 4 485,-3 1 485,-5-4 485,3 3 485,-4 1 500,-5 2 500,-3 2 500,-6 9 500,-5 1 516,-3-6 516,-6 7 516,-2-7 516,0 0 531,-2 0 531,-5 1 531,5-5 531,0-3 531,6-2 547,4-6 547,3-1 547,0-3 547,8 2 563,-3-6 563,3 3 563,1-5 563,1 2 578,9-6 578,-11 6 578,6 0 578,5-6 594,-9 4 594,9-4 594,-5 8 594,5-8 610,0 0 610,0 0 610,0 0 610,0 0 625,0 0 625,0 0 625,0 0 625,0 0 641,0 0 641,0 0 641,0 0 641,0 0 656,0 0 656,42-8 656,-29 6 656,-13 2 672,25-2 672,-12 2 672,-13 0 672,27 2 688,-4 0 688,-5 1 688,2 2 688,-3-3 688,-7 1 703,3 2 703,1 0 703,-3 0 719,1 2 719,2-1 719,-7-2 719,7 4 735,-5-2 735,1 0 735,-1 0 735,-1 1 735,2-1 750,-2-1 750,-2 0 750</inkml:trace>
  <inkml:trace contextRef="#ctx0" brushRef="#br0">33084 1053 0,'0'0'0,"-7"10"16,7-10 16,-6 9 16,6-9 16,-1 7 31,1-7 31,0 0 31,-8 6 31,8-6 31,0 0 47,0 0 47,0 0 47,0 0 47,0 0 62,0 0 62,0 0 62,-17-22 62,19 12 78,-2-2 78,3 4 78,0-5 78,6-5 94,-7 1 94,5 1 94,-1-2 94,3 6 109,0-1 109,-3-2 109,3 3 109,-1-1 125,1 2 125,-3 4 125,-1-4 125,1 4 141,-6 7 141,11-13 141,-11 13 141,8-10 156,-8 10 156,5-10 156,-5 10 156,8-3 172,-8 3 172,0 0 172,14-6 172,-14 6 187,0 0 187,0 0 187,0 0 187,30 12 203,-19-7 203,-4 0 203,3 5 203,-2-3 203,0 3 219,0 1 219,2-4 219,5 10 234,-4-7 234,0-1 234,-3 1 234,0 0 234,-6-2 250,7 0 250,-2-1 250,-3-1 250,1 3 266,-2-6 266,-3-3 266,5 13 266,-5-13 281,9 10 281,-9-10 281,4 7 281,-4-7 297,1 8 297,-1-8 297,0 0 297,6 7 312,-6-7 312,0 0 312,2 8 312,-2-8 328,0 0 328,0 0 328,3 8 328,-3-8 344,0 0 344,0 0 344,0 0 344,3 8 359,-3-8 359,0 0 359,-8 13 359,1-4 375,-6-6 375,-8 10 375</inkml:trace>
  <inkml:trace contextRef="#ctx0" brushRef="#br0">24399 2485 0,'-3'-13'0,"3"13"0,0-9 0,0 9 16,0 0 16,0 0 16,-4-16 16,4 16 16,0 0 31,0 0 31,0 0 31,0-12 47,0 12 47,0 0 47,0 0 47,7-10 63,-7 10 63,0 0 63,9-10 63,-9 10 63,18-6 78,-7-1 78,0 1 78,8-4 78,0 3 94,4-3 94,-9 0 94,10 2 94,-7 0 110,-7 2 110,3 0 110,-1 2 110,-4-4 125,2 4 125,-10 4 125,14-10 125,-14 10 141,9-10 141,-9 10 141,2-7 141,-2 7 156,0 0 156,0 0 156,0 0 156,0 0 172,-43-3 172,18 8 172,-16 5 172,0 0 188,3 5 188,-1 0 188,9-4 188,-8 7 188,11-1 203,5-5 203,2-1 203,7-1 219,-1 2 219,7-6 219,-2 4 219,3 3 219,1-3 235,1 0 235,4 2 235,7 1 235,-5 0 250,9 3 250,3 1 250,2 1 250,4-3 266,12 12 266,1-8 266,0 4 266,-6-9 281,-5 4 281,0-7 281,0 2 281,-3-1 297,0 1 297,3 0 297,-6 1 297,-2-1 313,0-5 313,-2 2 313,-5 0 313,1 0 328,-3 0 328,-2-2 328,1 5 328,-4-1 344,1-3 344,-6 1 344,-3 7 344,-3 1 360,0-3 360,-5 0 360,-1-1 360,1-1 375,-3 0 375,0-2 375,0-1 375,-2 0 375,4 0 391,-3-3 391,-1 1 391,-1-3 391,5 0 406,1 0 406,4-5 406,-1 1 406,13-1 422,-19 2 422,19-2 422,-19-2 422,19 2 438,0 0 438,-19-1 438,19 1 438,-11-3 453,11 3 453,-12-6 453,12 6 453,0 0 469,-14-6 469,14 6 469,-7-5 469,7 5 485,-9-5 485,9 5 485,-8-5 485,8 5 500</inkml:trace>
  <inkml:trace contextRef="#ctx0" brushRef="#br0">24870 2541 0,'16'-2'16,"5"2"16,-21 0 16,31 0 16,-31 0 31,25 2 31,-9-2 31,-16 0 31,25 2 47,-14-2 47,3 6 47</inkml:trace>
  <inkml:trace contextRef="#ctx0" brushRef="#br0">24908 2721 0,'0'0'0,"0"0"0,0 0 0,61-2 16,-61 2 16,32-1 16,-9-3 16,-2 4 16,-5-3 32,1 3 32,-17 0 32</inkml:trace>
  <inkml:trace contextRef="#ctx0" brushRef="#br0">25368 2247 0,'0'0'16,"0"0"16,0 0 16,0-16 16,0 16 32,0 0 32,0 0 32,6-7 32,-6 7 32,0 0 47,5-8 47,-5 8 47,11-5 63,-11 5 63,8-7 63,-8 7 63,11-8 79,-3 0 79,0 4 79,-2-4 79,-6 8 79,11-10 94,-11 10 94,5-6 94,-5 6 94,5-10 110,-5 10 110,0 0 110,0-10 110,0 10 125,0 0 125,-13-7 125,13 7 125,-22-6 141,11 4 141,11 2 141,-35 0 141,15 0 157,20 0 157,-28 2 157,28-2 157,-18 3 172,18-3 172,-12 5 172,12-5 172,-7 5 188,7-5 188,0 0 188,-8 11 188,8-11 204,0 0 204,13 23 204,-5-13 204,9 2 219,0 3 219,-1-1 219,3 2 219,-5 0 235,2 2 235,-5-1 235,2 3 235,-1-1 235,-4 0 250,-3 0 250,-2 3 250,-9 2 250,1 11 266,-5 3 266,-5-7 266,-1 4 266,0-8 282,2-3 282,0-5 282,9 0 282,-3 1 297,4-3 297,0-1 297,-2-3 297,9-1 313,0-2 313,2 0 313,6-2 313,7 9 329,2-4 329,13 3 329,-1-3 329,8-1 344,-10-2 344,-9 0 344,1-5 344,-5 3 360,-4-4 360,-2 3 360,-1-1 360,-3 0 360,1 0 375,-8-6 375,5 9 375,-5-9 375,-3 15 391,1-5 391,-6 0 391,-9 5 391,1 1 407,-1 0 407,-2-1 407,3-1 422,0 2 422,4-7 422,1-1 422,1 2 438,1-5 438,1 2 438,4-1 438,-2-3 438,6-3 454,-10 10 454,10-10 454,-5 9 454,5-9 469,0 0 469,0 9 469,0-9 469,12 8 485,-12-8 485,16 7 485,-8-2 485,7-3 500,3 3 500,1 0 500,0-5 500,3 3 516,-6-3 516</inkml:trace>
  <inkml:trace contextRef="#ctx0" brushRef="#br0">25965 2569 0,'8'2'0,"-8"-2"15,20 8 15,-13-6 15,-7-2 15,14 3 31,-14-3 31,0 0 31,16 0 31,-16 0 47,0 0 47,0 0 47,25-15 47,-23 7 47,4 1 62,-1-4 62,-1-1 62,-4 2 78,0 10 78,0-19 78,-6 7 78,3 2 94,-5 2 94,3-1 94,-3 1 94,-1 0 94,9 8 109,-19-7 109,8 4 109,11 3 109,-21-3 125,21 3 125,-26 1 125,26-1 125,-24 5 140,14 2 140,-2-1 140,-4 6 140,2-2 156,3 0 156,4-3 156,0 3 156,4-3 172,-2 2 172,2 3 172,1-3 172,2 1 187,2-2 187,-2 4 187,3-2 187,2-1 203,-2 5 203,4-5 203,0 4 203,-2-4 219,1 1 219,3 0 219,-4 0 219,3 0 234,0-3 234,-3 3 234,6-4 234,-2 6 250,-1-9 250,-2 7 250,4-5 250,-2 0 250,0 0 265,3-2 265,-2 1 265,-9-4 265</inkml:trace>
  <inkml:trace contextRef="#ctx0" brushRef="#br0">26364 2776 0,'3'16'0,"-3"-3"0,3 0 0,-3-1 16,2 1 16,-2-3 16,3 0 16,-3 0 31,0-1 31,4 0 31,-4 2 31,1-4 31,-1 3 47,4 2 47,-4-4 47,2 2 47,1-2 63</inkml:trace>
  <inkml:trace contextRef="#ctx0" brushRef="#br0">26611 2455 0,'0'0'0,"0"0"0,0 0 15,3-12 15,-3 12 15,0 0 15,0 0 15,0 0 31,0 0 31,0 0 31,0 0 31,0 0 47,0 0 47,0 0 47,0 0 47,0 0 62,0 0 62,0 0 62,0 0 62,0 0 78,0 0 78,0 0 78,0 0 78,0 0 93,0 0 93,0 0 93,0 0 93,0 0 109,0 0 109,7 27 109,-7-27 109,0 0 125,-10 15 125,10-15 125,-20 10 125</inkml:trace>
  <inkml:trace contextRef="#ctx0" brushRef="#br0">26853 2496 0,'0'0'0,"7"-6"15,-7 6 15,0 0 15,0 0 15,0 0 31,0 0 31,0 0 31,0 0 31,0 0 46,5-5 46,-5 5 46,0 0 46,0 0 62,0 0 62,0 0 62,0 0 62,0 0 62,0 0 78,0 0 78,0 0 78,0 0 78,0 0 93,0 0 93,0 0 93,0 0 109,0 0 109,0 0 109,0 0 109,0 0 109,0 0 125,0 0 125,0 0 125,0 0 125,0 0 140,0 0 140,-26 17 140,26-17 140,-14 3 156,14-3 156,-20 0 156,20 0 156,-19-3 171,19 3 171,0 0 171,-19 0 171,19 0 187,0 0 187,-11-7 187,11 7 187,0 0 203,0 0 203,-11-7 203,11 7 203,0 0 218,0 0 218,0 0 218,5-10 218,-5 10 218,0 0 234,0 0 234,14-6 234,-14 6 234,0 0 250,11-5 250,-11 5 250,0 0 250,0 0 265,19 0 265,-19 0 265,0 0 265,0 0 281,16 8 281,-16-8 281,9 5 281,-9-5 296,6 10 296,-6-10 296,0 12 296,0-3 312,0-9 312,0 16 312,-2-12 312,-4 6 328,6-10 328,-9 10 328,6-4 328,3-6 343,-5 9 343,5-9 343,0 0 343,-6 5 343,6-5 359,0 0 359,0 0 359,0 0 375,0 0 375,0 0 375,0 0 375,0 0 375,0 0 390,0 0 390,0 0 390,0 0 390,0 0 406,0 0 406,0 0 406,0 0 406,14-20 421,-14 20 421,11-4 421,-11 4 421,20-4 437,-20 4 437,18 0 437,-18 0 437,17 4 453,-4 0 453,-5 2 453,-1-2 453,-2 4 468,3-1 468,-6 3 468,5 0 468,-5 3 484,-2-4 484,0 13 484,-2-2 484,-7 2 500,4-2 500,-3-1 500,-4 3 500,-1-1 515,-1-3 515,0 2 515,-3-2 515,2-1 515,0-9 531</inkml:trace>
  <inkml:trace contextRef="#ctx0" brushRef="#br0">27438 2379 0,'0'0'0,"4"-5"0,-4 5 15,0 0 15,0 0 15,0 0 15,0 0 31,0 0 31,0 0 31,9-8 31,-9 8 47,0 0 47,0 0 47,0 0 47,9-5 62,-9 5 62,0 0 62,0 0 62,0 0 78,0 0 78,0 0 78,0 0 78,11-4 93,-11 4 93,0 0 93,0 0 93,0 0 93,0 0 109,0 0 109,0 0 109,0 0 109,0 0 125,0 0 125,0 0 125,0 0 125,1 17 140,-1-17 140,0 0 140,7 7 140,-7-7 156,16 5 156,-2-5 156,0 2 156,8-2 172,2 0 172,-2 0 172,-4 0 172,8-2 187,-10 0 187,-2-1 187,0 1 187,-3-3 203,-1 2 203,-1-2 203,-1 0 203,-8 5 218,13-11 218,-9 4 218,-4 7 218,5-12 234,-5 8 234,0 4 234,0 0 234,-5-15 250,-1 8 250,-2 2 250,-1 0 250,9 5 265,-19-10 265,11 7 265,8 3 265,-22-4 265,22 4 281,-21 2 281,7 0 281,4 4 297,-4-2 297,-2 9 297,-2-3 297,2 5 297,2-2 312,3 5 312,1-5 312,1 1 312,-2 4 328,8-3 328,-2-1 328,5-2 328,0 1 343,0 7 343,5-5 343,-2-1 343,5-4 359,6 7 359,2-2 359,4-2 359,4-6 375,13 10 375,0-7 375,1-6 375,-2-1 375</inkml:trace>
  <inkml:trace contextRef="#ctx0" brushRef="#br0">28017 2531 0,'0'0'0,"0"0"0,0 0 0,0 0 0,0 0 16,15 0 16,-15 0 16,0 0 31,19 8 31,-13-6 31,4 0 31,-10-2 31,14 8 47,-8-2 47,2-2 47,-3 4 47,0-1 62,1 1 62,-6 0 62,3 2 62,-3 3 78,-3-1 78,1 8 78,-3-2 78,-2 2 94,2-7 94,0 0 94,-1 0 94,-2-1 109,2-1 109,3-4 109,1 3 109,-3-5 125,5-5 125,-3 11 125,-2-3 125,5-8 141,0 0 141,0 7 141,0-7 141,0 0 156,0 0 156,0 0 156,40-7 156,-15 1 156,0 0 172,-4-4 172,1-2 172,6 1 172,-9-1 187</inkml:trace>
  <inkml:trace contextRef="#ctx0" brushRef="#br0">28500 2374 0,'0'0'0,"0"0"0,0 0 15,19 14 15,-14-6 15,-5 2 15,0-10 31,6 19 31,-6-7 31,2 8 31,1-2 47,-3-1 47,-3 0 47,1 4 47,-1-4 62,0 2 62,-2-4 62,4 0 62,-3-2 78</inkml:trace>
  <inkml:trace contextRef="#ctx0" brushRef="#br0">28713 2298 0,'0'0'0,"0"0"0,0 0 0,0 0 16,9-8 16,-9 8 16,0 0 16,13 0 31,-13 0 31,23-2 31,-14-4 47,9 4 47,0-3 47,5-1 47,2-6 47,-6 2 63,2 4 63,-1-4 63,-4-5 63,-1 5 78,-8 0 78,4 0 78,-7 0 78,4 0 94,-6 4 94,-2-4 94,0 10 94,0-15 109,-2 7 109,2 8 109,-12-4 109,1-1 125,11 5 125,-19-6 125,19 6 125,-28 3 141,15 0 141,-1 2 141,-5 2 141,-1 0 156,7 3 156,-7 3 156,5-2 156,0 4 156,5-5 172,-1 0 172,5 3 172,1-1 172,-1-2 188,6-1 188,-2 11 188,2-2 203,6 2 203,-2-3 203,8 1 203,-1 3 203,-1-4 219,7 4 219,0-4 219,-4-1 219,7-1 234,-4-2 234</inkml:trace>
  <inkml:trace contextRef="#ctx0" brushRef="#br0">29096 2453 0,'9'-6'0,"-9"6"0,0 0 0,8-10 0,-8 10 16,0 0 16,5-6 16,-5 6 16,0 0 32,0 0 32,7-6 32,-7 6 32,0 0 47,0 0 47,0 0 47,0 0 47,14-4 63,-14 4 63,0 0 63,0 0 63,0 0 79,16 0 79,-16 0 79,0 0 79,0 0 94,12-2 94,-12 2 94,0 0 94,0 0 110,0 0 110,0 0 110,15 0 110,-15 0 110,0 0 125,0 0 125,0 0 125,0 0 125,0 0 141,0 0 141,15 2 141,-15-2 141,0 0 157,0 0 157,15 6 157,-15-6 157,14 8 172,-6 0 172,-1-4 172,5 2 172,-4 4 188,1-6 188,2 4 188,-3-3 188,-1 5 204,2 0 204,-1-5 204,-2 8 204,-1-7 219,-1 4 219,3-1 219,0 5 219,-5-5 235,0 1 235,-2 2 235,3-2 235,-6 3 235,3-4 250,0 4 250,-2-1 250,0-2 250,-5 0 266,4-1 266,-1 2 266,3-1 266,-2 0 282,0-1 282,-2-2 282,2 3 297,-2-2 297,-1 0 297,0-1 297,-1 0 313,1-4 313,6-3 313,0 0 313</inkml:trace>
  <inkml:trace contextRef="#ctx0" brushRef="#br0">29515 2247 0,'0'0'0,"0"0"0,0 0 15,0 0 15,3-6 15,-3 6 15,0 0 31,0 0 31,0 0 31,0 0 31,9-7 46,-9 7 46,0 0 46,13-3 46,-13 3 62,23-2 62,-16-2 62,-7 4 62,25-1 78</inkml:trace>
  <inkml:trace contextRef="#ctx0" brushRef="#br0">30064 2098 0,'0'0'0,"0"0"16,0 0 16,0 0 16,21 10 16,-21-10 32,23-3 32,-3-2 32,-2 3 32,6-4 47,-2-1 47,3 1 47,-6-3 47,2 3 63,-4-1 63,-4-3 63,-1 4 63,-1 1 79,-3-2 79,1-1 79,-3 1 79,1 2 94,-7 5 94,2-13 94,-2 13 94,0-10 94,0 10 110,0 0 110,-5-10 110,5 10 110,-8-6 125,8 6 125,-10-6 125,10 6 141,-9-4 141,9 4 141,0 0 141,-16-5 141,16 5 157,-12 0 157,12 0 157,0 0 157,-27 5 172,19-2 172,8-3 172,-19 9 172,10-5 188,1 6 188,0-4 188,3 0 188,5-6 204,-12 18 204,10-10 204,-1 1 204,0 1 219,3 4 219,0-14 219,6 22 219,-4-13 235,7 1 235,-1 7 235,3-2 235,0-8 250,-3 3 250</inkml:trace>
  <inkml:trace contextRef="#ctx0" brushRef="#br0">30340 2188 0,'0'0'0,"0"0"0,0 0 0,0 0 16,0 0 16,25 16 16,-18-9 16,-7-7 16,3 18 31,0-10 31,-1 12 31,-2-2 47,0-5 47,0 1 47,0-4 47,0 3 63,-2-4 63,2 0 63,0-9 63,-6 21 63,1-11 78,3-3 78,2-7 78,0 13 78,0-13 94,0 0 94,-6 10 94,6-10 94,0 0 109,0 0 109,0 0 109,0 0 109,0 0 125,0 0 125,11-33 125,-3 16 125,1 0 141,-5 5 141,2-1 141,2 1 141,-8 4 156,6 1 156,0-3 156,-3 4 156,-3 6 172,5-12 172,-5 12 172,5-10 172,-5 10 188,0 0 188,5-10 188,-5 10 188,0 0 188,0 0 203,0 0 203,0 0 203,0 0 203,0 0 219,0 0 219,29 20 219,-27-12 219,0 2 234,5 0 234,-2 3 234,0-3 234,-2 1 250,-1 0 250,2 0 250,0 2 250,-1-3 266,0 10 266,0-6 266,0 0 266,0-1 281,-6 2 281,0-5 281,-3 10 281,1-8 297</inkml:trace>
  <inkml:trace contextRef="#ctx0" brushRef="#br0">30501 1669 0,'0'0'0,"0"0"0,0 0 16,0-10 16,0 10 16,0 0 16,0 0 32,0 0 32,3-10 32,-3 10 32,0 0 32,9-8 47,-9 8 47,8-5 47,-8 5 63,16-5 63,-16 5 63,14-5 63,-14 5 78,7-2 78,-7 2 78,0 0 78,15-5 78,-15 5 94,0 0 94,0 0 94,0 0 94,0 0 110,18 7 110,-18-7 110,7 7 110,-7-7 125,2 16 125,1-6 125,0 0 125,-1 0 141,-2-1 141,3 5 141,2 7 141,-2-1 157,3 0 157,-1-1 157,1-5 157,-1 4 172,3 4 172,0-4 172,2 2 172,0-2 188,-5-5 188,3 0 188,-1-1 188,-3 3 188,-1-5 203,2 1 203,-2-1 203,2 2 219,-1-2 219,-4 3 219,0 0 219,0-1 235,0 6 235,-4 3 235,-1-6 235,2 3 235,-2-1 250,0-1 250,-1 6 250,0-6 266,1-1 266,2-3 266,-2 3 266,2-2 282,1-4 282,2 5 282,-2 7 282,2-4 282,0 0 297,2-2 297,0-2 297,4 6 297,0-2 313,1 3 313,2-5 313,-1 5 313,0-4 328,4 2 328,-5-3 328,4 5 328,-2-9 344,-2 8 344,2-6 344,-1 1 344,-2-2 360,1 0 360,-1-3 360,-1 3 360,1-3 360,-4 0 375,5-2 375,-3 3 375,3 0 391,-5-2 391,3 2 391,-5-10 391,9 15 391,-9-10 407,0-5 407,5 10 407,-5-10 407,2 10 422,-2-10 422,0 0 422,4 13 422,-4-10 438,0-3 438,0 0 438,-4 18 438,4-18 453,-7 15 453,1-8 453,-4 1 453,-8 5 469,-1 0 469,-18 4 469,-5-2 469</inkml:trace>
  <inkml:trace contextRef="#ctx0" brushRef="#br0">32886 840 0,'0'0'16,"8"-7"16,-8 7 16,0 0 16,0 0 31,0 0 31,5-8 31,-5 8 31,0 0 31,0 0 47,0 0 47,0 0 47,0 0 63,9-8 63,-9 8 63,0 0 63,0 0 63,0 0 78,0 0 78,0 0 78,0 0 78,0 0 94,0 0 94,0 0 94,0 0 94,0 0 109,0 0 109,8-9 109,-8 9 109,0 0 125,0 0 125,0 0 125,0 0 125,0 0 141,0 0 141,0 0 141,0 0 141,0 0 141,16 2 156,-16-2 156,0 0 156,14 7 172,-6 3 172,-2-2 172,3 0 172,5 6 188,-5 4 188,-1 2 188,1-4 188,-1 6 188,0 1 203,-1 1 203,-2-2 203,1 1 203,-4-1 219,0 0 219,4 3 219,-6-3 219,2-3 234,-2 2 234,3-2 234,-3 1 234,0-5 250,0-2 250,0-1 250,-3-4 250,3 2 266,0-10 266,0 16 266,0-16 266,-2 12 281,2-12 281,-3 11 281,3-11 281,0 0 297,-5 10 297,5-10 297,0 0 297,-5 7 313,5-7 313,0 0 313,0 0 313,0 0 328,-15 7 328,15-7 328,0 0 328,0 0 344,0 0 344,0 0 344,0 0 344,0 0 344,0 0 359,0 0 359,0 0 359,-18-14 359,18 14 375,0 0 375,2-21 375,-2 21 375,6-18 391,-4 8 391,1-6 391,9-1 391,-7-3 406,3 2 406,2-1 406,-1 3 406,-3-2 422,1 0 422,2-1 422,2-1 422,-3 2 438,3 1 438,0 0 438,-3 2 438,1 2 453,-5 1 453,8-4 453,-1 3 453,-4 1 469,3-1 469,-2 3 469,2-7 469,-2 6 484,-2 5 484,2-4 484,-2 1 484,-2 3 500,-4 6 500,15-12 500,-10 7 500,-5 5 500,10-7 516,-10 7 516,15-10 516,-15 10 516,14-6 531,-14 6 531,16-3 531,-16 3 531,19-6 547,-19 6 547,21-3 547,-21 3 547,21 0 563,-21 0 563,0 0 563,24 5 563,-24-5 578,16 5 578,-5 0 578,-11-5 578,14 10 594,-14-10 594,14 10 594,-9-5 594,4 5 609,-1-5 609,-8-5 609,10 15 609,-4-5 609,3 0 625,-2-3 625,-4 2 625,2 4 625,-2-4 641,0 5 641,3 5 641,-3 0 641,-2-2 656,-1 4 656,0-3 656,0 5 656,0-1 672,-1 1 672,-5-3 672,6 1 672,-3-1 688,-3 2 688,6-4 688,-1-1 688,-3-3 703,1-1 703,1-1 703,2-2 703,-5 2 719,2-1 719,3-1 719,0-10 719,-6 16 734,0-6 734,5-2 734,1-8 734,-7 17 750,5-10 750,2-7 750,-6 15 750,6-15 766,-2 10 766,2-10 766,-9 10 766,9-10 781,-5 7 781,5-7 781,-3 10 781,3-10 781,0 0 797,-9 11 797,9-11 797,0 0 813,0 0 813,-4 6 813,4-6 813,0 0 813,0 0 828,0 0 828,0 0 828,-6 11 828,6-11 844,0 0 844,0 0 844,0 0 844,0 0 859,0 0 859,0 0 859,-9 6 859,9-6 875,0 0 875,0 0 875,0 0 875,-9 1 875,9-1 891,-23-1 891</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31279 868 0,'0'0'0,"0"0"0,9-11 15,-9 11 15,0 0 15,0 0 15,0 0 31,7-7 31,-7 7 31,0 0 31,0 0 47,0 0 47,0 0 47,0 0 47,0 0 62,8-7 62,-8 7 62,0 0 62,0 0 78,0 0 78,0 0 78,0 0 78,0 0 78,0 0 94,0 0 94,0 0 94,0 0 109,0 0 109,0 0 109,0 0 109,0 0 125,0 0 125,-21-6 125,21 6 125,-37 6 125,-3 1 140,2-2 140,-6-3 140,-3 1 140,4 1 156,-1 2 156,3-4 156,-4 4 156,2 1 172,2-6 172,0 1 172,10 2 172,8-1 187,-2-2 187,3-1 187,-3 0 187,0 0 203,1 3 203,3 0 203,-3-1 203,9-2 219,-2 5 219,4-3 219,13-2 219,-19 3 234,19-3 234,-17 2 234,17-2 234,0 0 234,-19 3 250,19-3 250,0 0 250,-17 5 265,17-5 265,0 0 265,-11 5 265,11-5 265,-9 10 281,8-2 281,1-8 281,-15 13 281,14-3 297,-6-1 297,5 0 297,-4 3 312,4 0 312,-5-1 312,2 7 312,2 1 312,-4 0 328,-1 1 328,1 0 328,5 4 328,-6 2 344,1 7 344,-7 5 344,7-4 344,-1 3 359,3 2 359,-7-1 359,-1 1 359,5 0 375,-1 4 375,1-7 375,0 4 375,-3-1 390,-2 1 390,2-2 390,0 0 390,0-2 390,-3-1 406,6 5 406,-3-3 406,-2 2 406,3-2 422,0 1 422,-3-1 422,2-1 422,0 1 437,-4 2 437,5-2 437,-3 6 437,2-4 453,-2 3 453,0 3 453,-4-6 453,4 2 469,-2 2 469,0 1 469,0-4 469,2 1 484,0-3 484,3-1 484,-5 1 484,2-5 500,1-5 500,5-5 500,-4-3 500,2 1 515,1 0 515,0 0 515,5-2 515,-2 1 515,-3-1 531,-2-2 531,6 3 531,-1-5 547,-1-2 547,6-1 547,-1-2 547,-3-3 562,2 3 562,-2-4 562,4-6 562,0 20 578,0-14 578,0-6 578,4 17 578,-2-9 594,3 0 594,-2-1 594,5 0 594,-8-7 594,20 13 609,-13-5 609,4-2 609,11 1 609,3 0 625,-4 4 625,22-1 625,-1 0 625,4-3 640,1 3 640,0-5 640,0-3 640,2 3 656,-3-3 656,0 0 656,-1-2 656,4 4 672,-2-4 672,-3 0 672,-1-4 672,2 2 687,-7-5 687,1 5 687</inkml:trace>
  <inkml:trace contextRef="#ctx0" brushRef="#br0">31298 833 0,'0'0'0,"0"0"0,0 0 15,0 0 15,0-10 15,0 10 15,0 0 31,0 0 31,0 0 31,0 0 31,0 0 46,0 0 46,0 0 46,0 0 46,9-6 46,-9 6 62,0 0 62,30 6 62,-6-6 78,17 7 78,-8-4 78,11-1 78,4 6 78,-6-4 93,1 4 93,3-3 93,-1 5 93,2-5 109,-4 2 109,4-3 109,-6 6 109,1-2 125,-1-3 125,-3 5 125,-6-5 125,-4-3 140,-6 3 140,-3-3 140,-6 2 140,1-2 156,0-2 156,-14 0 156,16 8 156,-16-8 171,16 2 171,-7 0 171,-9-2 171,14 5 187,-14-5 187,11 4 187,-11-4 187,9 10 203,-5-1 203,1 0 203,2 1 203,-5 2 203,4 11 218,-2-2 218,0 17 218,1-1 234,0 4 234,-4-1 234,-2 3 234,1 0 250,0 1 250,-5 1 250,2-3 250,1 5 250,2-3 265,-4 1 265,2-3 265,0 2 265,-1-1 281,0-2 281,3-2 281,0 3 281,-5-5 296,1 4 296,8-3 296,-4 4 296,0-3 312,0 1 312,0-3 312,0-10 312,3-2 328,2 11 328,-2-6 328,-3-2 328,0 8 343,-3-6 343,0-7 343,3-3 343,-2 1 359,2-1 359,0 0 359,0-3 359,-3-3 375,-1 1 375,2-2 375,-1-1 375,3 1 390,-2-5 390,0 4 390,-4 7 390,-1-3 406,0 2 406,-2-3 406,4-3 406,-8 5 406,1 2 421,-4-6 421,-1 5 421,-5-3 421,-11 7 437,-2 0 437,2-2 437,-5-5 437,0 2 453,1-1 453,5-3 453,-8 2 453,1-3 468,-2-1 468,-3 1 468,1-2 468,-4 2 484,-1-5 484,0 1 484,2 1 484,-7-2 500,9 4 500,-2-4 500,-1 1 500,6-3 515,8 0 515,9-3 515,-1 3 515,4-3 515,4 2 531,-6-2 531,8 0 531,1-2 531,0 2 546,14-2 546,-19 4 546,19-4 546,-14 0 562,14 0 562,0 0 562,-17 3 562,17-3 578,0 0 578,0 0 578,-10 4 578,10-4 593,0 0 593,0 0 593,0 0 593,0 0 609,0 0 609,0 0 609,0 0 609,27-23 625</inkml:trace>
  <inkml:trace contextRef="#ctx0" brushRef="#br0">32295 1605 0,'-3'25'0,"3"-1"15,-6-2 15,3 0 15,-5 15 15,-2-2 31,6-7 31,-4 13 31,-2-4 47,-1-1 47,-2-1 47,7-6 47,-8 6 47,5-5 62,-1 4 62,-1-9 62,2-2 62,4-5 78,-4 4 78,5-6 78,-3-1 78,2-3 93,0-2 93,2 3 93,3-13 93,-8 14 109,8-14 109,-5 10 109,5-10 109,0 0 125,-9 10 125,9-10 125,0 0 125,0 0 125,0 0 140,0 0 140,-18-22 140,8 5 156,5-3 156,3-20 156,-1 1 156,6-4 156,4 0 172,3-2 172,5 1 172,2-1 172,-1 4 187,0-2 187,7 4 187,-3 2 187,-3 0 203,5 8 203,-5 4 203,-1 4 203,-2 3 218,3-2 218,-2 3 218,1 2 218,2-3 234,-1 3 234,7 0 234,-2 2 234,-2 5 250,-6-2 250,4 0 250,-2 2 250,-2 3 265,-3 0 265,-11 5 265,22-2 265,-14 2 281,-8 0 281,22 5 281,-22-5 281,14 7 297,-5-2 297,-1 5 297,-3-3 297,0 7 312,0 5 312,2-5 312,-5 6 312,1 0 312,-8 0 328,1 3 328,-1-2 328,-5-1 328,-1 1 343,-4-3 343,2 2 343,-4-3 343,-5 1 359,3-1 359,3-5 359,-10 2 359,6-1 375,-3-3 375,0-3 375,3 3 375,-2-3 390,2-1 390,2-1 390,1-2 390,4 1 406,13-4 406,-25 3 406,25-3 406,-22 0 422,22 0 422,-15 2 422,15-2 422,0 0 437,0 0 437,-21 0 437,21 0 437,0 0 437,0 0 453,0 0 453,-11 8 453,11-8 453,0 0 468,0 0 468,0 0 468,19 18 468,-10-8 484,2-7 484,8 12 484,0-2 484,5-1 500,-4 0 500,1-3 500,4 4 515,-3-4 515,-3 5 515,3-7 515,-2 0 515,-6 1 531,2-1 531,-3-2 531,-1-2 531,-12-3 547,15 4 547,-15-4 547,0 0 547,20 0 562,-20 0 562,0 0 562</inkml:trace>
  <inkml:trace contextRef="#ctx0" brushRef="#br0">32960 1054 0,'0'0'15,"0"0"15,23 22 15,-19-12 15,4 8 31,-3-3 31,2 5 31,-1-2 31,-2 3 47,-1-1 47,0 2 47,-1-5 47,1 0 62,-3-2 62,4 0 62,-4-3 62,0-2 78,0 0 78,0-1 78,-4 1 78,1 2 93,3-6 93,0-6 93,-2 12 93,2-12 109,-6 10 109,6-10 109,0 0 109,-10 5 109,10-5 125,0 0 125,0 0 125,0 0 125,0 0 140,0 0 140,-12-27 140,12 14 140,0 13 156,3-19 156,-1 7 156,2 2 156,1-3 172,-1 1 172,0 2 172,7-7 172,-2 5 187,4 0 187,-1 1 187,-4 1 187,-3 3 203,6-3 203,-2 5 203,-3-3 203,3 5 218,-1-6 218,-8 9 218,26-6 218,-15 2 234,-11 4 234,21-3 234,-21 3 234,22 0 250,-22 0 250,20 7 250,-20-7 250,16 6 265,-8 0 265,0-2 265,-2 6 265,-6-10 281,12 15 281,-5-8 281,0 3 281,-6 1 281,5-3 297,-4 2 297,4 2 297,-6-1 312,2 1 312,1-2 312,0 0 312,-3 0 312,0-10 328,0 19 328,3-9 328,-3 2 328,0-4 343,-3 0 343,3 1 343,0 1 343,-8-2 359,2 0 359,-2-1 359</inkml:trace>
  <inkml:trace contextRef="#ctx0" brushRef="#br0">25351 698 0,'0'0'0,"6"-8"0,-6 8 0,0 0 15,0 0 15,0 0 15,0 0 15,0 0 31,0 0 31,-16-10 31,16 10 31,0 0 47,0 0 47,-25 19 47,20-10 47,-3 0 47,1 0 62,4 12 62,3-2 62,3 3 78,6 0 78,9 13 78,5-4 78,7 2 78,3-1 94,2-1 94,4-3 94,2 2 94,-3-3 109,-1-3 109,-7-1 109,-6-6 109,-2-5 125,-6 2 125,-2-5 125,-3 4 125,-4-10 140,3 5 140,-2-3 140,-8-5 140,6 7 156,-6-7 156,0 0 156,0 0 156,0 0 156,-17 18 172,-8-16 172,-14 6 172,-2-5 187,-2-1 187,4-2 187,-2 0 187,11 0 203,5 0 203,9 0 203,-3 0 203,2-2 203,17 2 219,-24-3 219,24 3 219,-20-3 219,20 3 234,-10-5 234,10 5 234,0 0 234,-18-2 250,18 2 250,0 0 250,0 0 250,-12-5 265,12 5 265,0 0 265,0 0 265,0 0 265,0 0 281,0 0 281</inkml:trace>
  <inkml:trace contextRef="#ctx0" brushRef="#br0">25899 788 0,'13'-10'0,"-1"8"0,-12 2 0,21-7 15,-7 4 15,11-2 15,-4 5 31,7-2 31,-4 2 31,2 2 31,-2 1 47,-1 2 47</inkml:trace>
  <inkml:trace contextRef="#ctx0" brushRef="#br0">26096 976 0,'0'0'0,"0"0"0,0 0 0,0 0 16,44 3 16,-19-6 16,16-1 16,-8 4 31,-6 0 31,3-2 31</inkml:trace>
  <inkml:trace contextRef="#ctx0" brushRef="#br0">26591 478 0,'12'-8'16,"-1"1"16,-7-1 16,8 0 16,-1 1 31,-4 4 31,7-7 31,-7 7 47,2-6 47,-9 9 47,15-9 47,-15 9 47,11-7 63,-11 7 63,0 0 63,8-7 63,-8 7 78,0 0 78,0-11 78,0 11 78,0 0 94,0 0 94,-34-7 94,34 7 94,-20 0 110,20 0 110,-20 2 110,20-2 110,-22 8 125,14-6 125,8-2 125,-17 13 125,12-3 141,0-4 141,-1 4 141,6-10 141,3 25 156,0-5 156,2 2 156,15 13 156,-10-13 156,-1 0 172,2-1 172,-1-2 172,2 3 172,-4-2 188,4-1 188,-5 1 188,1-1 188,-5 1 203,0 0 203,-3 0 203,-3 1 203,3-3 219,-3 2 219,-2 0 219,-1 0 219,-2-4 235,5 2 235,1-3 235,-1-3 235,0 0 250,3-12 250,0 21 250,0-13 250,0-8 266,-1 23 266,1-13 266,0-10 266,1 22 281,2-12 281,0 0 281,-3-10 281,2 22 281,1-12 297,-3 3 297,4-3 297,-4-10 313,0 22 313,0-13 313,-2 1 313,0 3 313,2-3 328,-3-1 328,3 4 328,-2-3 344,2-10 344,-6 19 344,6-9 344,0 0 344,0-10 360,0 17 360,0-7 360,0-10 360,8 12 375,-5-7 375,-3-5 375</inkml:trace>
  <inkml:trace contextRef="#ctx0" brushRef="#br0">27074 902 0,'-6'-6'0,"6"6"15,0 0 15,0 0 15,-8-11 15,8 11 31,0 0 31,0 0 31,0 0 31,0 0 46,0 0 46,0 0 46,0 0 46,0 0 62,16-13 62,-2 11 62,5 0 62,3-6 78,0 3 78,2-5 78,1 5 78,0-5 93,-3 0 93,-1 0 93,-1-1 93,-1 0 109,-4-1 109,-5 2 109,-3 0 109,0 1 125,-1-1 125,-6-1 125,0 11 125,-4-15 140,-5 6 140,2-1 140,-3 3 140,-10-3 140,-3 3 156,-11-6 156,4 5 156,7 4 156,4-2 171,3 6 171,16 0 171,-28 0 171,28 0 187,-22 3 187,22-3 187,-19 7 187,19-7 203,-14 13 203,6-3 203,0 6 203,8 0 218,-2 3 218,4 1 218,1 0 218,2-1 234,9 3 234,0-1 234,10 13 234,3-6 250,1-2 250,-4-4 250,0-6 250,-6-1 250,1-3 265,0-3 265,-3-2 265</inkml:trace>
  <inkml:trace contextRef="#ctx0" brushRef="#br0">27471 911 0,'0'0'16,"0"0"16,0 0 16,0 0 16,0 0 31,27 13 31,-19-6 31,-8-7 31,12 18 47,-10-11 47,4 3 47,-4 0 47,1 2 47,2 5 62,-5-2 62,3 0 62,-3 4 62,0-4 78,-5 1 78</inkml:trace>
  <inkml:trace contextRef="#ctx0" brushRef="#br0">27760 914 0,'0'0'0,"9"-10"0,-9 10 16,9-9 16,-9 9 16,13-10 16,-13 10 16,21-7 32,-1 4 32,1 3 32,5 0 32,1-3 47,-2 3 47,2 0 47</inkml:trace>
  <inkml:trace contextRef="#ctx0" brushRef="#br0">28401 863 0,'0'0'0,"22"-6"0,-8 2 15,-14 4 15,22-10 15,-11 4 15,-11 6 15,22-7 31,-22 7 31,22-5 31,-9 3 31,-13 2 47,33-3 47,-8 0 47,-2 6 47,-2-3 62,-1 0 62</inkml:trace>
  <inkml:trace contextRef="#ctx0" brushRef="#br0">29089 780 0,'0'0'0,"0"0"0,5-6 16,-5 6 16,0 0 16,0 0 16,0 0 16,2-13 32,-2 13 32,0 0 32,7-7 32,-7 7 47,15-11 47,-3 7 47,10-4 63,-1 1 63,-1 0 63,2-1 63,-6-2 63,6 3 79,-9 0 79,2 0 79,-5 1 79,1-1 94,-2 2 94,-4-2 94,-5 7 94,8-13 110,-8 13 110,0-13 110,0 13 110,0 0 125,-11-16 125,0 7 125,3 6 125,-5-4 141,-7 1 141,-5 4 141,4-1 141,-4 0 157,0 3 157,0 0 157,1 3 157,0 2 172,2 1 172,2 1 172,-1 5 172,4-3 172,0 4 188,4-1 188,3 6 188,-2-6 204,4 5 204,5 0 204,3 3 204,3 0 219,5 2 219,6-1 219,-1-3 219,15 12 219,-1-2 235,1-11 235,-6-3 235,-4 1 235,5-5 250,-4 3 250,0-7 250,-5-2 250</inkml:trace>
  <inkml:trace contextRef="#ctx0" brushRef="#br0">29305 840 0,'23'13'0,"-13"-9"0,-4 7 0,1-7 16,-7-4 16,11 14 16,-5-5 16,0 0 32,-4-2 32,4 3 32,-6-10 32,2 12 47,-2-12 47,3 14 47,-3-14 47,0 9 63,0-9 63,0 0 63,0 10 63,0-10 79,0 0 79,0 0 79,0 0 79,0 0 94,0 0 94,0 0 94,0 0 94,0 0 110,0 0 110,0 0 110,0 0 110,0 0 110,33-19 125,-33 19 125,19-16 125,-8 9 125,-1 2 141,-10 5 141,20-10 141,-20 10 141,23-7 157,-23 7 157,19-6 157,-19 6 157,18 3 172,-18-3 172,17 5 172,-17-5 172,13 10 188,-5-5 188,-1 2 188,-2 4 188,0-5 204,-5-6 204,9 17 204,-9-7 204,4 0 219,0 2 219,-4-4 219,0-8 219,0 20 235,0-10 235,0 0 235,0-10 235,0 0 235</inkml:trace>
  <inkml:trace contextRef="#ctx0" brushRef="#br0">29814 508 0,'0'0'0,"8"-13"0,-2 8 16,-6 5 16,14-15 16,-6 8 16,-1-1 16,2 1 32,-9 7 32,19-10 32,-7 4 32,-2 2 47,-10 4 47,17-8 47,-8 7 47,-9 1 63,12-5 63,-12 5 63,0 0 63,15-5 79,-15 5 79,0 0 79,0 0 79,0 0 94,0 0 94,0 0 94,0 0 94,3 19 110,-3-19 110,-9 20 110,7-10 110,-5 2 125,5 5 125,-6 6 125,2-7 125,4 7 141,2 1 141,0 0 141,2 11 141,2-4 157,0 6 157,2-3 157,-1-4 157,1-4 172,0-1 172,4 10 172,-5-5 172,-2-9 172,-3-1 188,6 3 188,-6-3 188,0 3 204,0-5 204,0-1 204,0 1 204,0 0 219,0-5 219,-6 3 219,3-4 219,3 0 219,0-2 235,0 3 235,-2-5 235,2-8 235,-3 23 250,3-13 250,-3-2 250,3-8 250,0 17 266,-2-10 266,2-7 266,2 15 266,-2-15 282,-2 14 282,2-14 282,-2 12 282,2-12 282,0 11 297,0-11 297,-6 15 297,1-8 313,-4 3 313,-10 3 313,-15 5 313,-6 2 329</inkml:trace>
  <inkml:trace contextRef="#ctx0" brushRef="#br0">1319 678 0,'0'0'16,"-2"-15"16,2 15 16,-3-16 16,3 16 16,0-14 31,0 14 31,-4-13 31,4 13 31,0-9 47,0 9 47,0 0 47,-2-12 47,2 12 62,0 0 62,0-11 62,0 11 62,0 0 78,0 0 78,0 0 78,0 0 78,0 0 94,0 0 94,0 0 94,0 0 94,0 0 109,0 0 109,-22 42 109,16-19 109,-4 16 125,3-2 125,-2 3 125,3-4 125,6 2 141,-3-9 141,6-2 141,-1-2 141,4 0 156,2-4 156,3 1 156,3 1 156,-1-5 156,4 2 172,2-7 172,0 6 172,1-8 172,5 2 187,-7-3 187,2 0 187,-2-6 187,-1 2 203,3-2 203,-1-4 203,-19 0 203,24 0 219,-24 0 219,25-2 219,-17-4 219,-8 6 234,22-6 234,-11-4 234,-3 2 234,0 1 250,1-3 250,-4 1 250,6-7 250,-3 1 266,0 2 266,-2 2 266,-1 1 266,-5 10 281,5-20 281,-5 12 281,0 8 281,3-22 281,-3 22 297,4-13 297,-4 13 297,2-10 297,-2 10 312,0 0 312,-2-10 312,2 10 312,0 0 328,0 0 328,0 0 328,0 0 328,0 0 344,0 0 344,0 0 344,0 0 344,-37 27 359,32-19 359,0 5 359,-1 4 359,1 1 375,5-3 375,0 4 375,0-4 375,5 4 391,3 2 391,0-9 391,4 2 391,4 1 406,2-5 406,-1 0 406,5 0 406,0-5 422,1 0 422,0-3 422,2-4 422,-2-3 422,0 2 437,1-7 437,-7-2 437,6-1 437,-1-3 453,-11 1 453,6-7 453,2-12 453,-8-3 469,-3 2 469,-8-4 469,0 1 469,3 12 484,-9 1 484,1 0 484,5 0 484,-6-9 500,1 9 500,2 3 500,-2 4 500,2 5 516,0-3 516,-2 4 516,1 2 516,4 0 531,0 10 531,-9-17 531,8 9 531,1 8 547,0 0 547,-6-11 547,6 11 547,0 0 547,0 0 562,0 0 562,0 0 562,0 0 562,0 0 578,0 0 578,-8 41 578,8-18 578,-6 16 594,6 0 594,-5 0 594,1 1 594,0 3 609,1-2 609,3-3 609,-2 0 625,4 0 625,4-5 625,-5 0 625,5-8 625,1-2 641,-2 0 641,0 2 641,2-3 641,-3-2 656,5-1 656,-1-1 656,0-4 656,-3-3 672,0-1 672,-1-3 672,-4-7 672</inkml:trace>
  <inkml:trace contextRef="#ctx0" brushRef="#br0">1831 960 0,'19'-11'0,"2"1"0,5 4 0,-5-1 16,21 5 16,-1-3 16,3 5 32,-2 0 32,-2 2 32,3 1 32,-13-1 47,0 3 47</inkml:trace>
  <inkml:trace contextRef="#ctx0" brushRef="#br0">3279 886 0,'0'0'0,"0"0"0,0-10 16,0 10 16,0 0 16,0 0 16,0-8 31,0 8 31,0 0 31,0 0 31,0-21 31,0 21 47,4-7 47,-4 7 47,0 0 63,0-17 63,2 9 63,-2 8 63,3-13 78,-3 13 78,0-14 78,0 14 78,2-10 78,-2 10 94,6-14 94,-6 14 94,1-13 94,-1 13 110,0-8 110,0 8 110,0 0 110,6-12 125,-6 12 125,0 0 125,0 0 125,0 0 141,0-10 141,0 10 141,0 0 141,0 0 156,0 0 156,0 0 156,0 0 156,0 0 172,0 0 172,0 0 172,0 0 172,-20 38 172,13-19 188,-2 5 188,2 9 188,-3 7 188,1-4 203,4 2 203,2 1 203,3-10 219,0-1 219,6-4 219,-2-1 219,3 1 219,3-1 235,-3-2 235,5-1 235,2-2 235,3-4 250,-4 1 250,1-5 250,2 0 250,1-1 266,2-2 266,-8-6 266,3 4 266,-14-5 281,0 0 281,32-6 281,-21-1 281,-4 4 297,-7 3 297,26-26 297,-17 11 297,4 1 313,-5-9 313,-3 4 313,10-16 313,-10 0 328,-3 6 328,1 2 328,0 5 328,-1-16 328,2 7 344,-1 3 344,1-7 344,0 4 360,-2 9 360,5 1 360,-3-3 360,2 2 375,5 3 375,-6-1 375,3 1 375,1-1 375,-6 2 391,2 3 391,-2 3 391,-1-1 391,2 4 406,-4 9 406,2-15 406,-2 15 406,2-12 422,-2 12 422,3-10 422,-3 10 422,0 0 438,0 0 438,0 0 438,0 0 438,0 0 453,0 0 453,0 0 453,0 0 453,0 0 469,-33 37 469,25-24 469,3 8 469,0-3 485,-4 4 485,6 1 485,-5 10 485,3-3 500,1-2 500,2 8 500,0-3 500,-1-2 500,8 1 516,-5-6 516,2-3 516,-2 2 516,4-3 531,-2 1 531,1-4 531,5 4 531,-5-4 547,3 1 547,2-4 547,-5 3 547,3-5 563,-5-2 563,2-2 563,0 0 563,-1 1 578,-2-11 578,7 14 578,-5-4 578,1-1 594,-3-9 594,5 15 594,-1-7 594,-2-1 610,-2-7 610,0 0 610</inkml:trace>
  <inkml:trace contextRef="#ctx0" brushRef="#br0">3832 1012 0,'0'0'0,"6"-12"0,-6 12 0,6-8 15,-6 8 15,10-13 15,-10 13 31,18-13 31,-11 7 31,13-3 31,-2 1 47,1 2 47,5-2 47,5 3 47,-5-3 47,3 6 62,-2-1 62,-3 3 62,-3-2 62,-19 2 78</inkml:trace>
  <inkml:trace contextRef="#ctx0" brushRef="#br0">3852 1160 0,'0'0'0,"27"10"0,-27-10 0,38 0 0,4 0 16,-1-1 16,-1-5 16,2 3 16,3 3 31,-2-4 31,-15-5 31,2 5 31</inkml:trace>
  <inkml:trace contextRef="#ctx0" brushRef="#br0">4975 498 0,'0'0'16,"2"-8"16,-2 8 16,0 0 16,3-8 31,-3 8 31,0 0 31,0 0 31,0-7 47,0 7 47,0 0 47,0 0 47,0 0 63,0 0 63,0 0 63,0 0 63,0 0 63,0 0 78,0 0 78,0 0 78,0 0 94,0 0 94,-42 15 94,32-13 94,2 4 110,-4-2 110,1 2 110,3-3 110,-3 3 110,0-2 125,3 5 125,-1-6 125,9-3 125,-13 10 141,13-10 141,-8 16 141,6-9 141,2-7 156,0 18 156,2-10 156,3 2 156,3 2 172,7 4 172,1 1 172,-5 1 172,5-5 188,-2 1 188,-3-1 188,-1-4 188,2 1 203,-8-1 203,5 1 203,-3-2 203,-1 0 219,-1 2 219,-4-10 219,0 11 219,0-11 235,-4 12 235,4-12 235,-5 10 235,5-10 250,-8 8 250,8-8 250,-8 10 250,8-10 266,0 0 266,-9 10 266,9-10 266,0 0 266,-7 5 281,7-5 281,0 0 281,0 0 281,0 0 297,-9 8 297,9-8 297,0 0 297,0 0 313,0 0 313,0 0 313,-8 7 313,8-7 328,0 0 328,0 0 328</inkml:trace>
  <inkml:trace contextRef="#ctx0" brushRef="#br0">5028 511 0,'0'0'0,"0"-9"0,0 9 16,0 0 16,0 0 16,0 0 16,0 0 31,0 0 31,0 0 31,0 0 31,0 0 47,-27-4 47,27 4 47,0 0 47,-26 4 62,26-4 62,0 0 62,-31 3 62,31-3 62,0 0 78,-19 3 78,19-3 78,0 0 94,-14 1 94,14-1 94,0 0 94,0 0 109,0 0 109,0 0 109,-7 8 109,7-8 109,0 0 125,0 0 125,0 0 125,0 0 141,0 0 141,0 0 141,0 0 141,0 0 156,0 0 156,0 0 156,0 0 156,0 0 156,0 0 172,0 0 172,13 20 172,-13-20 172,0 0 187,-12 6 187,12-6 187,-10 8 187,10-8 203,-13 8 203,4-1 203,-3-2 203,12-5 219,-11 7 219,11-7 219,-5 8 219,5-8 234,0 0 234,0 16 234,0-16 234,0 0 250,12 15 250,-8-7 250,13 7 250,-6-5 266,0 8 266,6-4 266,-4 3 266,-2 1 266,-1 2 281,-1-1 281,-1-1 281,-1 3 281,-5-6 297,1 2 297,-3-4 297,3 2 297,-3-6 312,0 12 312,-3-10 312,0 12 312,1-11 328,-2 0 328,1-1 328,3-1 328,0-10 344,-2 16 344,2-16 344,0 12 344,0-12 359,0 8 359,0-8 359,0 0 359,0 15 375,0-15 375,2 10 375,-2-10 375,0 0 391,0 10 391,0-10 391,0 0 391,0 12 406,0-12 406,0 0 406,-2 16 406,2-7 422,0-9 422,-8 16 422,5-8 422,-1 2 437,0 0 437,4-10 437,-6 15 437,3-5 437,3-10 453,-4 15 453,0-8 453,4-7 453,-2 15 469,-1-8 469,3-7 469,-8 15 469,8-5 484,0-10 484,-9 15 484,6-10 484,3-5 500,-5 17 500,2-10 500,-3 3 500,6-10 516,-2 12 516,2-12 516,-2 10 516,2-10 531,0 0 531</inkml:trace>
  <inkml:trace contextRef="#ctx0" brushRef="#br0">5289 724 0,'0'0'0,"0"0"0,0-13 0,0 13 16,0 0 16,0 0 16,5-9 16,-5 9 31,0 0 31,0 0 31,0 0 31,0 0 47,0 0 47,0 0 47,0 0 47,0 0 47,0 0 63,0 0 63,0 0 63,-16 29 78,10-17 78,6 1 78,-2 7 78,-1-1 78,6 3 94,2-2 94,-2 0 94,-1-5 94,7-2 109,-1-2 109,-3-1 109,3-2 109,-8-8 125,18 12 125,-11-5 125,-7-7 125,14 8 141,-14-8 141,22 2 141,-22-2 141,0 0 156,0 0 156,32-12 156,-23 5 156,-9 7 172,8-18 172,-2 8 172,-6 10 172,5-21 188,-1 9 188,-4 2 188,0 10 188,0-23 203,0 10 203,0 1 203,0 12 203,0-25 203,2 16 219,-2 9 219,-2-22 219,2 22 219,0-18 234,0 18 234,-4-17 234,4 17 234,0-15 250,0 15 250,0 0 250,4-13 250,-4 13 266,0 0 266,0 0 266,0 0 266,0 0 281,0 0 281,0 0 281,0 0 281,0 0 297,0 0 297,0 0 297,-9 38 297,3-15 313,4-4 313,-1 1 313,0-1 313,3 1 328,0-2 328,-2-4 328,2 5 328,0 1 344,0-5 344,0 5 344,0-2 344,2-7 359,-2 5 359,0-7 359,0-9 359,0 17 359,3-9 375</inkml:trace>
  <inkml:trace contextRef="#ctx0" brushRef="#br0">5599 904 0,'0'0'16,"0"0"16,0 0 16,0 0 16,0 0 32,0 0 32,0 0 32,0 0 32,24 22 32,-18-9 47,-6-13 47,2 18 47,-2-5 47,0-3 63,0-10 63,0 25 63,0-13 63,3-2 79,-3-10 79,0 26 79,3-16 79,-3 2 94,0-1 94,0-1 94,0-10 94,-6 20 110,6-20 110</inkml:trace>
  <inkml:trace contextRef="#ctx0" brushRef="#br0">5842 823 0,'19'32'0,"-19"-23"0,2 2 15,-2 0 15,0 2 15,3 7 15,-3-2 15,0-4 31,-3 5 31,1-4 31,0 0 31,-5-3 46,3 1 46,-4 3 46,-1 0 46,-4-1 62,2 1 62,-8 0 62,1-1 62,3-5 78,-5 0 78,9-2 78</inkml:trace>
  <inkml:trace contextRef="#ctx0" brushRef="#br0">6077 682 0,'0'0'0,"12"-7"15,-12 7 15,0 0 15,0 0 31,0 0 31,0 0 31,0 0 31,0 0 46,0 0 46,0 0 46,0 0 46,0 0 46,16 24 62,-14-12 62,-2-12 62,3 22 62,1-8 78,1 5 78,0 1 78,0-4 78,1-1 93,2 1 93,-2-4 93,3-2 93,-5-5 109,4 5 109,1-4 109,2 3 109,2-8 125,-13-1 125,19 9 125,-19-9 125,23 1 140,-23-1 140,21-8 140,-21 8 140,19-13 156,-2-2 156,-9 2 156,3-4 156,0 1 171,-5-6 171,2 6 171,-5-1 171,1 5 187,2-4 187,-2 6 187,-4 0 187,0 10 203,5-19 203,-2 12 203,-3 7 203,2-15 203,-2 15 218,3-10 218,-3 10 218,0-10 218,0 10 234,0 0 234,0 0 234,0 0 234,0 0 250,0 0 250,0 0 250,0 0 250,0 0 265,0 0 265,-8 32 265,5-22 265,1 3 281,-5 6 281,4 4 281,3-4 281,-2 1 296,2 2 296,-2-3 296,2 1 296,2 3 312,-2-1 312,2-3 312,-2 1 312,3 0 312,-3-5 328,3-1 328,3-2 328</inkml:trace>
  <inkml:trace contextRef="#ctx0" brushRef="#br0">6559 875 0,'0'0'0,"0"0"16,8-12 16,-8 12 16,0 0 16,9-10 31,-9 10 31,0 0 31,0 0 31,8-10 31,-8 10 47,16-8 47,-16 8 47,20-5 47,-20 5 63,24 0 63,-24 0 63,25 0 78,-25 0 78,24 3 78,-24-3 78,22 7 78,-14-2 94,-8-5 94,17 15 94,-12-5 94,1 6 109,-4 0 109,-2-2 109,0 7 109,-6-7 125,-1 7 125,-1-1 125,-1-2 125,-1-1 141,2-4 141,-1 0 141,3-3 141,-1-1 156,0-2 156,7-7 156,-10 13 156,10-13 172,-3 10 172,3-10 172,0 0 172,0 9 188,0-9 188,0 0 188,22 5 188,-22-5 188,41-5 203,-20-2 203,18-9 203</inkml:trace>
  <inkml:trace contextRef="#ctx0" brushRef="#br0">7057 924 0,'0'0'0,"0"0"15,0 0 15,0 0 15,0 0 15,0 0 31,0 0 31,0 0 31,3-13 31,-3 13 31,0 0 46,29-5 46</inkml:trace>
  <inkml:trace contextRef="#ctx0" brushRef="#br0">7361 895 0,'0'0'0,"0"0"0,0 0 0,33-9 0,-33 9 15,0 0 15,0 0 15,25-1 15</inkml:trace>
  <inkml:trace contextRef="#ctx0" brushRef="#br0">8031 860 0,'15'8'0,"-15"-8"0,0 0 0,0 0 16,0 0 16,0 0 16,9 2 16,-9-2 31,0 0 31</inkml:trace>
  <inkml:trace contextRef="#ctx0" brushRef="#br0">8287 850 0,'0'0'0,"17"-5"0,-17 5 0,0 0 15,0 0 15,0 0 15,0 0 15,23-2 31,-23 2 31,23 0 31,-23 0 31,25-6 47</inkml:trace>
  <inkml:trace contextRef="#ctx0" brushRef="#br0">8629 729 0,'11'-12'0,"-8"3"0,-3 9 16,11-18 16,-6 10 16,-5 8 16,8-14 32,-2 3 32,-6 11 32,6-12 32,-6 12 47,0 0 47,7-8 47,-7 8 47,0 0 63,0 0 63,6-12 63,-6 12 63,0 0 79,0 0 79,0 0 79,0 0 79,0 0 94,0 0 94,-6 45 94,6-33 94,3 5 110,-3 1 110,0-4 110,0-2 110,0 1 110,3 0 125,-2-4 125,-1-9 125,8 24 125,-6-12 141,4-3 141,-6-9 141,8 17 141,-3-10 157,-5-7 157,12 10 157,-12-10 157,15 6 172,-15-6 172,0 0 172,28-3 172,-28 3 188,17-15 188,-7 7 188,-4-2 188,8-9 204,-3-1 204,-4 3 204,1-3 204,-1 6 219,-2 1 219,-2 0 219,2 4 219,-5 9 219,5-20 235,-5 20 235,6-12 235,-6 12 235,2-13 250,-2 13 250,7-10 250,-7 10 250,0 0 266,5-10 266,-5 10 266,0 0 266,0 0 282,0 0 282,5-12 282,-5 12 282,0 0 297,0 0 297,0 0 297,0 0 297,0 0 313,0 0 313,5 35 313,-5-35 313,6 22 329,-4-5 329,2 5 329,-8 0 329,8 1 344,-4 3 344,0-3 344,3 2 344,-3-2 360,5 13 360,-5-4 360,3-12 360,-3-2 375</inkml:trace>
  <inkml:trace contextRef="#ctx0" brushRef="#br0">9212 782 0,'5'-11'0,"-5"11"15,0 0 15,6-12 15,-6 12 15,0 0 31,0 0 31,0 0 31,9-8 31,-9 8 47,0 0 47,0 0 47,0 0 47,0 0 62,0 0 62,8 27 62,-6-13 62,1 2 78,0 6 78,2-5 78,-4 4 78,4-4 94,-2 0 94,-3-3 94,2-1 94,-2-3 109,0-10 109,0 18 109,0-18 109,4 13 125,-4-13 125,0 0 125,0 15 125,0-15 140,0 0 140,0 0 140,0 13 140,0-13 156,0 0 156,0 0 156,0 0 156,0 0 156,0 0 172,0 0 172,0 0 172,19-38 172,-11 21 187,2-2 187,-2 4 187,1 1 187,-1 1 203,-6 1 203,7 5 203,-9 7 203,11-18 219,-3 13 219,-8 5 219,13-13 219,-13 13 234,15-7 234,-15 7 234,15-5 234,-15 5 250,0 0 250,0 0 250,28 0 250,-28 0 265,0 0 265,25 8 265,-25-8 265,19 12 281,-11-4 281,-8-8 281,17 12 281,-9-4 297,-3 1 297,1 1 297,-6-10 297,14 17 312,-10-7 312,0 2 312,1-2 312,-2 0 328,-3 0 328,0-10 328,-3 19 328</inkml:trace>
  <inkml:trace contextRef="#ctx0" brushRef="#br0">9713 453 0,'0'0'0,"0"0"0,2-16 16,-2 16 16,0 0 16,4-10 16,-4 10 31,0 0 31,7-12 31,-7 12 31,9-4 47,-1-1 47,-8 5 47,17-4 47,-17 4 63,0 0 63,16-3 63,-16 3 63,0 0 78,0 0 78,23 10 78,-23-10 78,7 15 94,-1-8 94,-6-7 94,3 19 94,-1-6 94,1-4 109,-3 4 109,0-13 109,3 32 109,-1-12 125,0-1 125,2-1 125,-2 0 125,-2 4 141,6 1 141,-3-10 141,0 7 141,2 0 156,1-1 156,-1 1 156,-3-2 156,6-4 172,-7-1 172,2-5 172,0 5 172,-1 0 188,-2-1 188,0-12 188,6 23 188,-5-11 203,-1 1 203,0-3 203,4 11 203,-2-1 203,1 0 219,-3-3 219,0 3 219,4-1 219,-1 1 234,-1 0 234,-2-1 234,3 2 250,2 0 250,-2-1 250,2-1 250,-2 2 250,3-2 266,-6 1 266,8 0 266,-5 0 266,2-2 281,-5-2 281,5-4 281,-2 1 281,0-3 297,0 0 297,-3-10 297,2 13 297,-2-13 313,0 13 313,0-13 313,0 10 313,0-10 328,0 0 328,0 0 328,-2 17 328,-4-9 344,-2-1 344,-12 3 344,-3 0 344,-19 3 359</inkml:trace>
  <inkml:trace contextRef="#ctx0" brushRef="#br0">10967 409 0,'5'-7'0,"-2"-1"0,-3 8 16,9-10 16,-9 10 16,3-10 16,-3 10 32,6-5 32,-6 5 32,0 0 32,2-8 47,-2 8 47,0 0 47,2-7 47,-2 7 63,0 0 63,0 0 63,0 0 63,3-11 63,-3 11 79,0 0 79,0 0 79,0 0 94,0 0 94,0 0 94,-58 13 94,33 0 94,-7 4 110,-9 6 110,8-1 110,0 0 110,0 3 125,5-5 125,9-1 125,4-3 141,-2 5 141,2-6 141,2 2 141,0-1 141,8-1 157,-3 5 157,4-4 157,4 3 157,4 1 172,1-1 172,3 3 172,5-1 172,9 7 188,-5-5 188,2-1 188,11 1 188,-8-5 204,3-4 204,-3-1 204,1-4 204,0 3 219,2-4 219,-6-1 219,3 1 219,-3 0 235,2-1 235,-1-4 235,-9 0 235,-11-3 250,22 0 250,-22 0 250</inkml:trace>
  <inkml:trace contextRef="#ctx0" brushRef="#br0">10768 614 0,'0'0'0,"0"0"0,0 0 0,0 0 0,0 0 16,0 0 16,-7-12 16,7 12 16,0 0 32,0 0 32,0 0 32,0 0 32,0 0 47,0 0 47,0 0 47,0 0 47,72 15 63,-28-5 63,5 3 63,0-3 63,3 0 79,-2 0 79,-1-5 79,-5 5 79,-6-9 94</inkml:trace>
  <inkml:trace contextRef="#ctx0" brushRef="#br0">11753 404 0,'0'0'15,"0"0"15,0 0 15,14 23 15,-14-13 31,0 16 31,0-4 31,0 14 31,-3 9 46,3-6 46,-3 1 46,1 0 46,0-4 62,2 4 62,-7-9 62,4-6 62,3-2 78,-4-3 78,4 2 78,-1-2 78,-2-3 93,3-3 93,-3-4 93,6 1 93,-3-11 93,-3 16 109,3-16 109,0 10 109,0-10 125,0 12 125,0-12 125,0 0 125,0 0 140,-2 10 140,2-10 140,0 0 140,0 0 140,0 0 156,0 0 156,0-42 156,0 21 156,2-14 171,1 3 171,0-5 171,5 1 171,1 1 187,-4 0 187,3 5 187,-3 3 187,12-8 203,-6 7 203,1 3 203,-5 2 203,1 1 218,17-9 218,-14 3 218,2 5 218,1 3 234,2 4 234,1-1 234,3-1 234,2 3 250,-4 3 250,2-4 250,2 4 250,-1 4 250,4-3 265,-3 4 265,3 0 265,-5 1 265,3-1 281,-1 7 281,-7-3 281,3 3 281,6 3 296,-7 2 296,-17-5 296,26 5 296,-17 0 312,-1 3 312,1-1 312,-3 1 312,-1 2 328,-2 0 328,-1 3 328,-2 7 328,-2 0 343,-6 3 343,-1-2 343,-5 2 343,-8 6 359,-4-2 359,1 3 359,-3-10 359,-2 3 375,5-1 375,4-6 375,2-3 375,-1-3 390,-1 0 390,7-1 390,0-1 390,0-3 406,4 2 406,10-7 406,-20 6 406,20-6 406,-10 7 421,2-3 421,8-4 421,-12 8 421,12-8 437,-10 4 437,10-4 437,0 0 437,-9 8 453,9-8 453,0 0 453,-6 8 453,6-8 468,-3 12 468,3-12 468,3 17 468,-3-7 484,4-4 484,1 4 484,3 8 484,3-1 500,0 1 500,2-3 500,4 0 500,-1-4 515,6 5 515,-2-4 515,5 0 515,-4 1 515,1-1 531,3 1 531,-5-5 531,6 2 531,-4 0 546,2-4 546,-4-4 546,7 0 546</inkml:trace>
  <inkml:trace contextRef="#ctx0" brushRef="#br0">12643 411 0,'0'0'0,"8"-9"0,-8 9 16,3-8 16,-3 8 16,0 0 16,8-10 31,-8 10 31,0 0 31,13-6 31,-13 6 47,0 0 47,0 0 47,0 0 47,34 14 47,-24-10 62,-4 6 62,2-1 62,-2 1 78,4 8 78,-2 2 78,-2-3 78,0 3 94,-3-5 94,-1 0 94,-4-4 94,4 2 109,-2-13 109,0 20 109,0-8 109,0-12 125,-5 19 125,2-7 125,3-12 125,-6 13 125,6-13 141,-5 10 141,5-10 141,0 0 141,0 0 156,-6 10 156,6-10 156,0 0 156,0 0 172,0 0 172,0 0 172,0 0 172,0 0 187,6-35 187,-1 25 187,4 1 187,2-9 203,-3-1 203,3 3 203,0 4 203,-1-2 203,-1 5 219,-2-1 219,2 2 219,-1-2 219,1 5 234,2-2 234,-3-1 234,-8 8 250,19-10 250,-10 7 250,-9 3 250,16-10 250,-16 10 266,21 0 266,-21 0 266,20 0 266,-20 0 281,19 6 281,-19-6 281,21 7 281,-12-2 297,-1 3 297,0-1 297,1 1 297,-1-1 312,-3 3 312,1 0 312,-1 0 312,3-1 328,-2 0 328,0 1 328,-1 3 328,0-5 344,-2 2 344,0 0 344,-3-10 344,8 18 359,-4-9 359,-4-9 359,4 14 359,-4-2 375,0-12 375,3 18 375,-6-5 375,3-3 391,-2 10 391,-4-1 391,-8 1 391,4-3 391</inkml:trace>
  <inkml:trace contextRef="#ctx0" brushRef="#br0">2105 3143 0,'0'0'0,"8"-8"0,-8 8 0,0 0 15,0 0 15,0 0 15,0 0 15,0 0 31,0 0 31,0 0 31,0 0 31,0 0 47,0 0 47,0 0 47,0 0 47,0 0 62,0 0 62,0 0 62,0 0 62,8-6 62,-8 6 78,0 0 78,0 0 78,0 0 78,0 0 93,0-15 93,0 15 93,0-10 93,0 10 109,0-16 109,0 7 109,0 9 109,-2-15 125,2 15 125,-2-17 125,2 10 140,0 7 140,-8-15 140,8 15 140,-2-10 140,2 10 156,0 0 156,0 0 156,-2-13 156,2 13 172,0 0 172,0 0 172,0 0 172,0 0 187,-22 23 187,11-3 187,3-2 187,0 4 203,-1-1 203,-4 14 203,5-6 203,5-4 218,0 0 218,3-5 218,0 3 218,6-5 218,-4 3 234,6-2 234,1-3 234,-1-3 234,0 2 250,8-2 250,4-1 250,-4-2 250,3-1 265,3-3 265,1 0 265,0 0 265,-3-6 281,1 0 281,-2 0 281,1 0 281,0-6 297,-5 3 297,-3-3 297,1-1 297,7-3 312,-8-3 312,6-2 312,-6 1 312,2-4 328,-5 4 328,-1-3 328,0-1 328,1 1 343,-6-1 343,-3 4 343,3 2 343,-3-8 359,0 0 359,2 2 359,-2 1 359,0 2 359,0 1 375,0 2 375,0 1 375,0 1 390,0 1 390,0-1 390,0 10 390,0-18 390,-2 8 406,2 2 406,0 8 406,2-18 406,-2 11 422,0-1 422,0 8 422,0-12 422,0 12 437,0-12 437,0 12 437,-2-7 437,2 7 453,0 0 453,0 0 453,0-12 453,0 12 468,0 0 468,0 0 468,0 0 468,0 0 484,0 0 484,0 0 484,0 0 484,0 0 484,2 45 500,-2-20 500,-2-1 500,2 13 500,-6 4 515,6-13 515,0-3 515,3 3 515,-6-3 531,3-1 531,0-2 531,-3 3 531,3 0 547,0-1 547,0-1 547,0 1 547,0 1 562,6-3 562,-3-2 562,-3 5 562,0-7 578,2 0 578,1-3 578,-3-3 578,3 1 593,-3-3 593,0 0 593,0-4 593,0-6 609,2 13 609,-2-13 609,-2 15 609,2-15 625,0 0 625,2 12 625,-2-12 625,0 7 640,0-7 640,0 0 640,0 0 640,0 0 656,0 14 656,0-14 656,0 0 656,0 0 672,0 0 672</inkml:trace>
  <inkml:trace contextRef="#ctx0" brushRef="#br0">2712 3284 0,'0'0'0,"0"0"16,0-13 16,0 13 16,0 0 16,0 0 31,0 0 31,0 0 31,0 0 31,0 0 47,11-7 47,-11 7 47,39-1 47,-1-3 47,5-4 63,5 0 63,1 2 63,0-2 78,3 1 78,-3 3 78,-4-4 78,-5 6 94,-10-1 94,-5-2 94,-5 3 94,-4-1 94,-3 0 109,-13 3 109,22-2 109,-22 2 109,12-2 125,-12 2 125,0 0 125,16-3 125,-16 3 141,0 0 141,0 0 141,0 0 141,0 0 156,0 0 156,0 0 156,0 0 156,-33 27 172,16-17 172,-4 3 172,2-5 172,2 6 188,-5-7 188,5 5 188</inkml:trace>
  <inkml:trace contextRef="#ctx0" brushRef="#br0">2858 3419 0,'0'0'0,"0"0"0,0 0 0,-17 8 16,17-8 16,0 0 16,0 0 16,0 0 31,0 0 31,-11 2 31,11-2 31,0 0 47,0 0 47,0 0 47,0 0 47,0 0 62,0 0 62,0 0 62,47 5 62,-23-8 62,15 1 78,5 0 78,-6-6 78,5 4 78,2-5 94,-6 5 94,-7 0 94,-10-2 94,0 2 109,-6 1 109,-2 0 109,-14 3 109,24-2 125,-24 2 125,17-2 125,-17 2 125,0 0 141,19-5 141,-19 5 141,0 0 141,0 0 156,14-3 156,-14 3 156,0 0 156,0 0 172,0 0 172,0 0 172,0 0 172,0 0 172,0 0 187,0 0 187,0 0 187,0 0 187</inkml:trace>
  <inkml:trace contextRef="#ctx0" brushRef="#br0">4334 3402 0,'0'0'0,"0"0"0,0 0 15,0 0 15,0 0 15,0 0 15,0 0 31,0 0 31,0 0 31,0 0 31,5-10 47,-5 10 47,0 0 47,0 0 47,0 0 62,0 0 62,0 0 62,0 0 62,0 0 78,0 0 78,0 0 78,0 0 78,0 0 93,0 0 93,0 0 93,0 0 93,0 0 109,0 0 109,0 0 109,0 0 109,8-4 109,-8 4 125,0 0 125,0 0 125,0 0 125,0 0 140,0 0 140,0 0 140,0 0 140,0 0 156,0 0 156,0 0 156,0 0 156,0 0 172,0 0 172,22 17 172,-22-17 172,0 0 187,5 7 187</inkml:trace>
  <inkml:trace contextRef="#ctx0" brushRef="#br0">4158 3150 0,'0'0'0,"3"-11"0,0 1 16,-3 0 16,0 0 16,2 3 16,-2 7 31,0-21 31,0 14 31,-2-4 31,2-1 31,-3 6 47,0-4 47,1 0 47,2 10 47,-8-17 62,1 9 62,0-2 62,7 10 62,-14-11 78,6 5 78,-7-1 78,15 7 78,-21-9 94,10 9 94,-11-4 94,6 0 94,16 4 109,-31 0 109,31 0 109,-21 2 109,10 4 125,-3-3 125,3 3 125,1 1 125,1 0 141,-7 8 141,4 0 141,-1 2 141,0 1 141,4 1 156,1-4 156,-3 4 156,1-1 172,10 5 172,-1-5 172,-2 0 172,6 2 187,-2-5 187,3 0 187,-1-3 187,6 1 187,-4-4 203,3 1 203,7 5 203,3-3 203,-4-4 219,-1 0 219,4-1 219,2-1 219,-3 0 234,0-3 234,8-2 234,-6 1 234,-5-2 250</inkml:trace>
  <inkml:trace contextRef="#ctx0" brushRef="#br0">4463 3486 0,'2'-5'0,"-2"5"0,0 0 15,8-10 15,-8 10 15,0 0 15,5-5 31,-5 5 31,0 0 31,0 0 31,9-7 47,-9 7 47,0 0 47,0 0 47,0 0 62,0 0 62,0 0 62,0 0 62,0 0 78,0 0 78,21 20 78,-18-15 78,3 5 93,-2-2 93,2 2 93,1 2 93,-5-1 109,3-1 109,1 0 109,-3 0 109,0 3 109,2-3 125,1 0 125,-4 1 125,0 1 125,-2 8 140,0-4 140</inkml:trace>
  <inkml:trace contextRef="#ctx0" brushRef="#br0">4580 3040 0,'30'5'0,"-30"-5"0,0 0 0,8-10 16,-8 10 16,8-8 16,-3 1 16,2-1 31,-2 1 31,0 0 31,-5 7 31,8-16 31,1 10 47,-2-1 47,-6 2 47,-1 5 47,8-13 63,-8 13 63,0 0 63,8-10 63,-8 10 78,0 0 78,3-5 78,-3 5 78,0 0 94,0 0 94,0 0 94,-8 37 94,2-18 94,1 7 110,-3 9 110,5 3 110,-3 2 125,-2-1 125,6 1 125,-1-3 125,6-8 141,-6-3 141,3-7 141,5 0 141,-2-2 141,2 1 156,-3-5 156,8-3 156,-5-2 172,3 1 172,3-3 172,0 2 172,0-6 188,-11-2 188,27 3 188,-4-6 188,0-1 188,-3-8 203,2-1 203,-1-1 203,-4-4 203,13-9 219,-10-4 219,-7 3 219,4-6 219,0 2 235,-6-4 235,-6 1 235,0 4 235,-2 3 250,-1 6 250,2 1 250,-4 1 250,2 0 266,-2 5 266,2 4 266,-2-2 266,3 4 281,-3 9 281,0-16 281,0 16 281,0-10 297,0 10 297,0 0 297,3-12 297,-3 12 297,0 0 313,0 0 313,0 0 313,0 0 313,0 0 328,0 0 328,0 50 328,-3-29 344,3 4 344,0 0 344,0 11 344,0-6 344,-3-2 360,3 8 360,0-6 360,3-5 360,0-3 375,0 0 375,0 0 375,0-1 375,-1-2 391,4 0 391,1-2 391,-4-2 391,3 1 406,-3-5 406,2-1 406,-2-2 406,1-1 422,-4-7 422</inkml:trace>
  <inkml:trace contextRef="#ctx0" brushRef="#br0">5242 3440 0,'5'17'0,"-2"5"0,4-7 0,-7 3 15,2-6 15,0 1 15,-2 0 15,3 0 15,-3 2 31,0-5 31,6 8 31,-6-3 47,2-2 47</inkml:trace>
  <inkml:trace contextRef="#ctx0" brushRef="#br0">5587 3170 0,'10'-4'0,"-10"4"0,16-6 0,-16 6 16,40-3 16,4-4 16,2-2 16,-1 3 32,-2 0 32,1 1 32,-3-3 32,-4 4 47,7-4 47,-14 6 47,-7-4 47,-1 4 63,-3-1 63,-3-2 63</inkml:trace>
  <inkml:trace contextRef="#ctx0" brushRef="#br0">5880 3069 0,'0'22'0,"0"-1"0,0-4 16,2-3 16,2 3 16,-1 1 16,3-1 31,-1 6 31,-2-4 31,2 1 31,3-3 47,-1 3 47,3-2 47,3-3 47,-2 1 62,0-4 62,0-2 62,3-2 62</inkml:trace>
  <inkml:trace contextRef="#ctx0" brushRef="#br0">6552 2757 0,'-20'-8'0,"20"8"16,-13 0 16,13 0 16,0 0 16,-23 8 31,23-8 31,-16 12 31,8-2 31,-3 3 47,-3 7 47,3 1 47,-2 13 47,-1-6 62,6-4 62,5-2 62,-4 1 62,2 1 78,2 0 78,6-1 78,2 2 78,-3-4 78,3 2 94,3-1 94,3-1 94,3-5 94,-1 1 109,4-2 109,-1 0 109,1-3 125,4 1 125,-2-7 125,5 3 125,-6-2 125,-2-5 141</inkml:trace>
  <inkml:trace contextRef="#ctx0" brushRef="#br0">6800 3086 0,'6'-7'0,"-6"7"0,0 0 0,0 0 0,10-5 15,-10 5 15,0 0 15,20-1 15,-20 1 31,25 0 31,-25 0 31,32 1 31,-10 4 46,1 1 46,-2 0 46,2-1 46,-5 3 62,-2 2 62,-2-5 62,-4 5 62,-4-4 78,3 2 78,-7 6 78,1-5 78,-3 3 93,0-2 93,0-10 93,-7 30 93,-7-11 109,5-3 109,-7 2 109,2-3 109,3 1 125,4-6 125,-5-1 125,6 1 125,-2-4 140,8-6 140,-12 10 140,12-10 140,-6 10 140,6-10 156,-1 10 156,1-10 156,0 0 156,0 0 171,15 15 171,-3-9 171,-1-4 171,14 0 187,-3 1 187,2 0 187,4-3 187,0 0 203,-4-3 203,0 0 203,-1 1 203</inkml:trace>
  <inkml:trace contextRef="#ctx0" brushRef="#br0">7353 2769 0,'0'0'15,"0"0"15,0 0 15,0 0 15,0 33 31,0-10 31,-5-3 31,3 5 31,2 0 46,0-4 46,0 2 46,0-2 46,2 1 46,2-2 62,-4 3 62,1-3 62,2-2 62,2-5 78,1-3 78,-5 6 78,3-9 78,6 0 93,-6 3 93,4-2 93,0-1 93,-8-7 109,17 9 109,-17-9 109,16 3 109,-16-3 125,0 0 125,34-12 125,-24 2 125,6-5 140,-2 1 140,0-9 140,0 4 140,-4-4 156,7-12 156,-6 2 156,0 7 156,-2 2 171,-1 1 171,-6 3 171,7 1 171,-5 5 187,-1-2 187,1 4 187,-2 2 187,-2 0 187,0 10 203,8-16 203,-5 8 203,-3 8 203,0-14 218,0 14 218,3-10 218,-3 10 218,0 0 234,3-13 234,-3 13 234,0 0 234,0 0 250,0 0 250,2-10 250,-2 10 250,0 0 265,0 0 265,0 0 265,0 0 265,0 45 281,0-26 281,-2 5 281,-1 14 281,3-3 296,0 4 296,0-10 296,3-2 296,-6-5 296,6 1 312,-1-1 312,2 0 312,1 0 312,-3 1 328,4-3 328,-1 3 328,1-7 328,1 3 343,0-3 343,1-2 343,-3-1 359,2-7 359,-1 3 359,3-2 359,-9-7 375</inkml:trace>
  <inkml:trace contextRef="#ctx0" brushRef="#br0">7934 3025 0,'-3'-10'16,"3"10"16,0 0 16,-3-13 16,3 13 16,0 0 32,0 0 32,0-10 32,0 10 32,0 0 47,0 0 47,0 0 47,15-10 47,-15 10 63,19 0 63,-19 0 63,23 3 63,-3 4 78,-4-1 78,1 1 78,0 3 78,-2 0 94,0 5 94,-5-4 94,1 7 94,1-2 94,-5 3 110,-1-2 110,-6 3 110,0-4 125,0 5 125,0-7 125,-6 6 125,1-5 141,3-1 141,-5-2 141,4 1 141,1-3 157,-2 0 157,4-10 157,-4 16 157,4-16 172,0 10 172,0-10 172,0 12 172,0-12 172,4 10 188,-4-10 188,16 9 188,4-5 188,6-1 203,15 0 203,0-3 203,2-10 203,5 2 219</inkml:trace>
  <inkml:trace contextRef="#ctx0" brushRef="#br0">8511 3020 0,'0'0'0,"0"0"0,0 0 0,0 0 16,0 0 16,0 0 16,0 0 16,0 0 31,0 0 31,36-10 31,-22 8 31,10 2 47,-8-3 47,9 3 47,-4-3 47,-1 3 63,5-2 63,-8 2 63,-17 0 63,28-5 78,-18 2 78</inkml:trace>
  <inkml:trace contextRef="#ctx0" brushRef="#br0">8787 2864 0,'0'0'0,"0"0"16,0 0 16,0 0 16,0 0 16,0 0 32,0 0 32,0 0 32,0 0 32,-18 27 47,18-16 47,-4 1 47,4 8 47,-1-1 63,6 1 63,-3-1 63,4 4 63,-1-5 63,3 2 78,3 1 78,-2-4 78,8 1 78,-4-1 94,4-4 94</inkml:trace>
  <inkml:trace contextRef="#ctx0" brushRef="#br0">9272 3064 0,'6'-7'0,"-6"7"0,0 0 0,0 0 15,11-7 15,-11 7 15,0 0 15,0 0 15,6-9 31,-6 9 31,0 0 31,0 0 31,22-4 47,-22 4 47,35 0 47,-11-2 62,3 2 62,15 0 62,2 0 62</inkml:trace>
  <inkml:trace contextRef="#ctx0" brushRef="#br0">9861 3045 0,'0'0'15,"19"0"15,-19 0 15,0 0 15,0 0 31,20-4 31,-20 4 31,0 0 31,0 0 46,0 0 46,21 4 46,-21-4 46,0 0 46,25 0 62,-25 0 62,35-4 62</inkml:trace>
  <inkml:trace contextRef="#ctx0" brushRef="#br0">10570 3066 0,'0'0'16,"0"0"16,19-2 16,-19 2 16,0 0 31,19-7 31,3 1 31,-1 2 31,5 2 47,18-6 47,0 1 47,-1 2 47,1 0 63,3-3 63,-4 1 63</inkml:trace>
  <inkml:trace contextRef="#ctx0" brushRef="#br0">11857 2953 0,'0'0'0,"0"0"0,0 0 0,0 0 16,0 0 16,0 0 16,0 0 31,0 0 31,0 0 31,0 0 31,0 0 31,0 0 47,0 0 47,0 0 47,0 0 47,41-2 63,-17 0 63,2 4 63,-2-4 63,16 4 78,-6 0 78,-4 2 78,-5-4 78,1 0 94,-3 3 94,0 1 94,-5-4 94,-18 0 110,28 0 110</inkml:trace>
  <inkml:trace contextRef="#ctx0" brushRef="#br0">12002 2714 0,'0'0'0,"0"0"0,-2-9 16,2 9 16,0 0 16,0 0 16,0 0 31,0 0 31,0 0 31,0 0 31,0 0 31,0 0 47,0 29 47,2-6 47,4-1 62,-4 1 62,4 15 62,3 1 62,-4 1 78,0-2 78,0 3 78,6-2 78,-2-2 78,-1 3 94,0-1 94,6-7 94,-6-2 109</inkml:trace>
  <inkml:trace contextRef="#ctx0" brushRef="#br0">4928 3266 0,'6'10'15,"-6"-10"15,10 8 15,-10-8 15,11 10 31,0-8 31,-11-2 31,17 8 31,-6-6 46,-11-2 46,21 3 46,-21-3 46,22-3 62,-22 3 62,19-4 62,-19 4 62,20-8 78,-12 2 78,-1 2 78,2-4 78,-6-2 93,-3 10 93,11-16 93,-9 3 93,1 3 109,0-2 109,0-8 109,-3 0 109,0 2 125,-3-4 125,-3 3 125,-2-1 125,-2 3 140,3 2 140,-3-4 140,-1 1 140,2 3 156,0 3 156,5 2 156,-4 0 156,-1 0 156,0 4 171,5-1 171,-4-1 171,-1-2 171,-2 5 187,11 5 187,-15-13 187,4 8 187,-2 1 203,13 4 203,-16-8 203,6 2 203,10 6 218,-20-3 218,20 3 218,-21-7 218,21 7 234,-23-3 234,23 3 234,-21 0 234,21 0 250,-22 0 250,22 0 250,-19 1 250,19-1 265,-20 5 265,10-1 265,10-4 265,-22 9 281,11-7 281,0 4 281,0 1 281,3-2 281,0 2 296,-4 1 296,2 0 296,-1-2 312,2 1 312,1 3 312,-6 8 312,1-4 312,2 4 328,-1-3 328,2 3 328,-1 3 343,2-4 343,5 6 343,-5-3 343,4 3 359,2-2 359,3-1 359,0 4 359,3 1 359,0-3 375,2 0 375,3 3 375,1-4 375,10 15 390,-3-4 390,-2-6 390,0-4 390,2-1 406,2-1 406,-4-2 406,2 0 406,1-1 421,0 1 421,2-3 421,-1 0 421,-1-1 437,0-2 437,3-2 437,-2 0 437,2 0 437,-3-2 453,-2-3 453,-4 0 453,-11-5 453,36 5 468,-16-3 468,-20-2 468,30 0 484,-9 0 484,-21 0 484,33-5 484,-20 3 484,-13 2 500,25-5 500,-3-2 500,-3-4 500,-2 1 515,-1 0 515,-2 3 515,-3 0 515,1 0 531,-12 7 531,18-13 531,-9 9 531,-9 4 546,16-10 546,-14 5 546,-2 5 546,0 0 546,17-13 562,-17 13 562,8-5 562,-8 5 562,0 0 578,0 0 578,11-5 578</inkml:trace>
  <inkml:trace contextRef="#ctx0" brushRef="#br0">5385 3585 0,'3'10'0,"-3"-10"0,4 23 15,2-2 15,-3-1 15,6 16 15,-1-1 31,-4 2 31,2-8 31,-3 9 31,1-11 47,-4 1 47,2-5 47,4 15 47,-6-2 62,0-6 62,0-5 62,0-6 62,2 1 78,-2 0 78,3-2 78,-1-3 78,-2-5 78,2 4 94,-2-14 94,7 17 94,-7-7 109,0-10 109,6 14 109,-6-14 109,0 0 125,2 14 125</inkml:trace>
  <inkml:trace contextRef="#ctx0" brushRef="#br0">7476 3076 0,'0'0'0,"0"0"0,-2 12 0,2-12 15,0 0 15,0 14 15,0-14 15,0 0 31,9 7 31,-9-7 31,7 5 31,-7-5 46,14 2 46,-14-2 46,21-2 46,-21 2 62,22-5 62,-7 0 62,3-3 62,2-7 78,-4 3 78,1 0 78,-4 0 78,1-3 93,-6-3 93,0 4 93,1-5 93,-4 0 109,1 2 109,-1 3 109,-5-1 109,-3 3 109,3 1 125,-5 2 125,0-3 125,-2 2 140,0 5 140,-4-5 140,-1 5 140,2 0 156,-1 0 156,-3 2 156,1 1 156,-10-3 156,7 7 171,-5 1 171,-5-1 171,2 6 171,1 0 187,6 2 187,-4 1 187,8-1 187,2 1 203,-3 6 203,2-3 203,-2 4 203,7 1 218,-1 4 218,7-1 218,-3 0 218,2-1 234,4 4 234,-2-3 234,5 4 234,1-6 250,7 13 250,-1-2 250,-2-7 250,4-3 265,-3 0 265,5-1 265,-2 0 265,2-3 265,-2-1 281,-3 2 281,3 0 281,-3-6 281,-1-2 296,-1 0 296,2 0 296,-1-4 312,-1 0 312,11 3 312,1-2 312,-1 1 312,5-6 328,-1 2 328,3-2 328,18 0 328,-5-2 343,-2 0 343,-2-2 343,-9 0 343,-1-2 359</inkml:trace>
  <inkml:trace contextRef="#ctx0" brushRef="#br0">8000 3247 0,'-20'3'0,"9"-3"15,11 0 15,-22 0 15,22 0 15,-13 0 31,13 0 31,0 0 31,0 0 31,-20-3 47,20 3 47,0 0 47,-7-7 47,7 7 62,0 0 62,0-11 62,0 11 62,0 0 78,10-19 78,-5 14 78,1-5 78,0 3 93,-1 1 93,1-3 93,2 3 93,-3-1 109,-5 7 109,11-7 109,-11 7 109,11-6 125,-11 6 125,14-4 125,-14 4 125,0 0 140,24 7 140,-15 0 140,-1-4 140,-3 4 156,3 4 156,1-1 156,2 7 156,-1 0 156,-1 2 172,-1 4 172,3-1 172,-1 1 172,2 11 187,-2-4 187,-3-5 187,1 11 187,-3-9 203,1-2 203,-6-2 203,2-5 203,-2 2 218,-2 0 218,2-2 218,-6-7 218,4 2 234,-6-3 234,1 0 234,-3 0 234,-3 2 250,1 1 250,-1-6 250,-2 1 250,5-3 265,2 0 265,8-5 265,-22 1 265,22-1 281,0 0 281,-22 0 281,22 0 281,0 0 281,-15-10 297,15 10 297,-7-9 297,7 9 297,0 0 312,0-14 312,0 14 312,0 0 328,13-11 328,-4 6 328,2 0 328,0 0 328,11 0 343,-1 3 343,0-3 343,5 1 343,-1 1 359,-3 0 359,-1 0 359,4 3 359,-3 3 375,0-3 375,-3 0 375,4 3 375,4 0 390,-6-3 390,1 3 390,2-2 390,4 1 406,0 1 406,-4-3 406,3 0 406,1 0 422</inkml:trace>
  <inkml:trace contextRef="#ctx0" brushRef="#br0">12930 2941 0,'0'0'0,"0"0"0,6-7 0,-6 7 16,0 0 16,5-8 16,-5 8 16,0 0 16,0 0 31,2-10 31,-2 10 31,0 0 31,-2-14 47,2 14 47,-4-11 47,4 11 47,-1-9 62,1 9 62,-11-12 62,6 2 62,-4 5 78,1 0 78,-3-2 78,0 4 78,-4 0 94,15 3 94,-24 0 94,2 3 94,6 0 94,-3 4 109,0 0 109,-3 6 109,3-4 125,-1 7 125,4-2 125,-1 6 125,4-2 125,5-1 141,-6 1 141,6 0 141,0 0 141,8-1 156,-3-2 156,-2-1 156,5-2 156,0-2 172,5 2 172,-5-1 172,6 1 172,-1-2 187,9 6 187,2-3 187,0 2 187,-2-5 203,-1-3 203,3 1 203,-7-3 203,3 0 219</inkml:trace>
  <inkml:trace contextRef="#ctx0" brushRef="#br0">13034 3141 0,'6'2'0,"-6"-2"15,0 0 15,13 14 15,-10-5 15,5 0 31,-4 1 31,9 10 31,-8 0 31,-2-2 47,5 3 47,0 1 47,-5-2 47,3-1 62,-4 3 62,4-6 62,-6 1 62,0 3 62,0-5 78,-3-3 78,3 1 78,0-4 78,0-1 93,0-8 93,-3 12 93,3-12 93,0 12 109,0-12 109,-2 9 109,2-9 109,0 0 125,2 6 125,-2-6 125,0 0 125,0 0 140,0 0 140,0 0 140,14-27 140,-2 11 156,1-6 156,8-7 156,-2-3 156,3 9 172,-5 0 172,-2 5 172,0 0 172,-4 4 187,6-1 187,-9 6 187,2-4 187,-2 5 203,1-1 203,-1 4 203,0 0 203,1 0 203,-9 5 218,13-7 218,-13 7 218,17 2 218,-17-2 234,19 8 234,-7-1 234,-5 0 234,9 8 250,-1-2 250,-5 3 250,4-1 250,-6 0 265,0-2 265,5 3 265,-3-4 265,-5 1 281,3-3 281,-3 0 281,1 0 281,0 0 281,2-2 297,-6 0 297,4 1 297,-1-3 312,-2 4 312,1-1 312,-4-9 312,0 0 328,7 11 328</inkml:trace>
  <inkml:trace contextRef="#ctx0" brushRef="#br0">13995 2934 0,'0'0'0,"0"0"0,0 0 16,0 0 16,0 0 16,0 0 16,0 0 16,0 0 32,0 0 32,18 13 32,-18-13 32,0 0 47,7 6 47,-2-2 47,-5-4 47,19 9 63,-5-6 63,1-2 63,9 5 63,-8-6 79,6 0 79,-22 0 79,41-3 79,-22 0 94,-3 2 94,-4-4 94,-12 5 94,18-11 110,-6 5 110,-4 0 110,-1-4 110,3 0 125,-5 3 125,-5-5 125,0 1 125,0-1 125,0 12 141,-5-22 141,2 10 141,-6 4 157,4-2 157,-3 1 157,2 1 157,-3 0 157,2 1 172,-1 2 172,0 1 172,-3-2 172,11 6 188,-23-1 188,9 1 188,-5 1 188,1 5 204,3-2 204,3 4 204,-9 2 204,-1 2 219,5 1 219,-1 4 219,6 0 219,-6 1 235,2-1 235,2 2 235,3 1 235,0-1 250,3 6 250,1-2 250,7-1 250,0-1 266,4 2 266,-1-1 266,5-2 266,0 3 282,9-5 282,10 10 282,-8-3 282,11 0 282,-5-7 297,11-2 297,-14-4 297,-4-2 297,2-3 313,-1 1 313,3-2 313,-5-6 313,-2 0 329</inkml:trace>
  <inkml:trace contextRef="#ctx0" brushRef="#br0">14477 3069 0,'14'12'0,"-8"-5"15,0 1 15,-2 2 15,-1 3 15,7 3 15,-1 6 31,-3-12 31,-4 5 31,5 1 31,-6-4 46,2 0 46,-1-3 46,2 3 46,-1 2 62,-1-5 62,0-3054 62,-2 6100 62,4-3037 78,-4-14 78,2 4 78,-2-8 78,0 0 93,3 15 93,-3-15 93,4 6 93,-4-6 93,0 0 109,1 8 109,-1-8 109,0 0 125,0 0 125,0 0 125,20-14 125,-11 5 125,-2 1 140,2-2 140,5-8 140,-1 5 140,0-7 156,-2 8 156,1 1 156,-4 1 156,-3 5 171,4-5 171,-4 5 171,0 0 171,-5 5 187,13-5 187,-13 5 187,12-7 187,-12 7 203,0 0 203,0 0 203,28 9 203,-18-1 218,-4 0 218,2 2 218,6 4 218,-1 1 234,-2 1 234,-2 5 234,1-4 234,-6 1 250,10 0 250,-12-2 250,3-2 250,-2-1 250,-1-1 265,1-2 265,0 0 265,-1 0 281,2-3 281,-1 3 281,-3-10 281,3 12 281,-3-12 296,2 10 296,-2-10 296,0 8 296,0-8 312,2 10 312,-2-10 312,0 0 312,0 0 328,0 10 328,0-10 328,0 0 328,0 0 343,0 0 343</inkml:trace>
  <inkml:trace contextRef="#ctx0" brushRef="#br0">14494 3129 0,'0'0'0,"0"0"0,0 0 16,0 0 16,0 0 16,0 0 32,0 0 32,0 0 32,0 0 32,0 0 32,0 0 47,-3-10 47,3 10 47,0 0 47,0 0 63,0 0 63,0 0 63,0 0 63,0 0 78,0 0 78,0 0 78,0 0 78,0 0 94,0 0 94,0 0 94,0 0 94,0 0 110,8 22 110,-4-10 110,-3-5 110,5 15 110,-1-2 125,-2 0 125,3-1 125,-1 4 141,-3-3 141,4 2 141,-3-1 141,2-1 157,-2 3 157,-1-3 157,2-1 157,-1-1 157,-3-5 172,2-2 172,0 2 172,-2-3 172,4 0 188,-4 0 188,0-2 188,0-8 188,0 13 203,0-13 203,0 12 203,0-12 203,0 8 219,0-8 219,0 0 219,0 10 219,0-10 235,0 0 235,0 10 235,0-10 235,0 0 250,0 0 250,0 0 250,2 8 250,-2-8 266,0 0 266,0 0 266,0 0 266,0 0 282,0 0 282,3-26 282,1 19 282,-4-2 297,4-3 297,-4-7 297,3 3 297,3-5 297,2 9 313,1-8 313,-8 5 313,5 1 313,0 2 328,-2 2 328,3-3 328,-5 3 328,4-2 344,-1 2 344,-1 1 344,3-1 344,-1 0 360,-2 0 360,0 3 360,1-1 360,-2 0 375,3-2 375,-1 4 375,1-4 375,1 2 391,0 1 391,1 3 391,0-4 391,-1 0 407,0 1 407,1 4 407,-8 3 407,13-10 407,-8 8 422,-5 2 422,12-7 422,-12 7 422,11-3 438,-11 3 438,0 0 438,16-3 438,-16 3 453,0 0 453,0 0 453,22 6 453,-14 1 469,1-2 469,-1 5 469,-2-3 469,4 1 485,1 11 485,0-1 485,-2 1 485,1-1 500,-5 0 500,1 1 500,3 0 500,-4 1 516,-3 2 516,1-2 516,0 3 516,0-5 516,-1 3 532,-2-1 532,3-2 532,-3 1 547,0-5 547,0-2 547,0 1 547,0-3 563,0 2 563,0-2 563,0 0 563,-3-3 563,3 3 578,0-10 578,0 12 578,0-12 578,0 10 594,0-10 594,-2 10 594,2-10 594,0 0 610,0 10 610,0-10 610,0 0 610,0 10 625,0-10 625,0 0 625,0 0 625,0 0 641,0 8 641,0-8 641,0 0 641,0 0 657,0 0 657,0 0 657,0 0 657,0 0 672,-46-5 672</inkml:trace>
  <inkml:trace contextRef="#ctx0" brushRef="#br0">27167 1530 0,'0'0'0,"0"0"16,0 0 16,0 0 16,0 0 16,0 0 31,0 0 31,0 0 31,0 0 31,0 0 47,0 0 47,0 0 47,0 0 47,0 0 62,0 0 62,0 0 62,0 0 62,0 0 62,0 0 78,0 0 78,-25 0 78,25 0 78,0 0 94,0 0 94,0 0 94,42 17 109,-21-9 109,1 2 109,5-3 109,11 6 109,1-3 125,1 3 125,5-2 125,2 1 141,1-2 141,-1 0 141,8 0 141,6 0 141,-7-1 156,30 3 156,-17-2 156,15 3 156,-19-5 172,-14-4 172,5 4 172,-1 0 172,-1-4 187,-3 2 187,-2-2 187,1 2 187,-1-2 203,-3 1 203,0-1 203,-6 2 203,3 0 219,-8 1 219,-3-6 219,-8 1 219,3 4 219,-3-2 234,-1-1 234,2 2 234,-1 0 250,0-2 250,2-1 250,1 5 250,-3-4 266,-1 0 266,4-1 266,-3 6 266,3-6 266,-4 1 281,4 4 281,0-4 281,-4-1 281,5 2 297,-5 2 297,1-2 297,0-2 297,-3-2 312,2 6 312,-3-2 312,-2-4 312,-16 0 328,26 0 328,-13 3 328,-13-3 328,24 3 344,-24-3 344,17 4 344,-17-4 344,21 0 359,-21 0 359,14 0 359,-14 0 359,0 0 375,0 0 375,20 0 375,-20 0 375,0 0 375,0 0 391,0 0 391,0 0 391,16 3 406,-16-3 406,0 0 406,0 0 406</inkml:trace>
  <inkml:trace contextRef="#ctx0" brushRef="#br0">27268 1550 0,'32'-3'15,"-7"1"15,17 4 15,7 1 15,0 0 31,4-1 31,1 3 31,3-2 31,-2-1 47,6 5 47,24-1 47,0 4 47,-20-6 62,-12 6 62,6-4 62,-3 4 62,-2-4 78,4 1 78,-7 1 78,-4 0 78,-2-4 93,-1 4 93,-10-3 93,-10 0 93,-2-3 93,-5-2 109,-1 3 109,-2-1 109,-14-2 109,16 3 125,-16-3 125,20 5 125,-20-5 125,13 2 140,-13-2 140,0 0 140,0 0 140,19 2 156,-19-2 156,0 0 156,0 0 172,0 0 172,14 4 172,-14-4 172,0 0 172,0 0 187,0 0 187,0 0 187,0 0 187,16 0 203,-16 0 203,0 0 203,0 0 203,0 0 218,0 0 218,0 0 218,0 0 218,0 0 234,0 0 234,0 0 234,0 0 234,0 0 250,17 0 250,-17 0 250,0 0 250,0 0 265,0 0 265,0 0 265,0 0 265,0 0 281,0 0 281,0 0 281,0 0 281,0 0 281,0 0 297,0 0 297,0 0 297,0 0 297,0 0 312,0 0 312,16 6 312,-16-6 312,0 0 328,0 0 328,0 0 328,0 0 328,0 0 343,15 4 343,-15-4 343,15 0 343,-15 0 359,25 9 359,-12-9 359,7 4 359,5-1 375,-7 2 375,5-1 375,1-1 375,1 2 390,-1 0 390,1 0 390,17 0 390,-9 2 406,-3-4 406,-3 2 406,-3 0 406,2-1 422,-2 2 422,1-4 422,-1 1 422,-5-2 437,6 5 437,-3-3 437,-2-2 437,-2-1 437,4 2 453,-2 2 453,4-2 453,-4 2 453,-2-3 468</inkml:trace>
  <inkml:trace contextRef="#ctx0" brushRef="#br0">29940 1811 0,'0'0'0,"0"0"0,0 0 0,0 0 0,0 0 15,0 0 15,0 0 15,0 0 15,0 0 31,0 0 31,0 0 31,0 0 31,0 0 47,0 0 47,0 0 47,0 0 47,0 0 62,0 0 62,0 0 62,0 0 62</inkml:trace>
  <inkml:trace contextRef="#ctx0" brushRef="#br0">29940 1811 0,'0'0'0,"0"0"0,0 0 16</inkml:trace>
  <inkml:trace contextRef="#ctx0" brushRef="#br0">29940 1811 0,'0'0'0,"0"0"0</inkml:trace>
  <inkml:trace contextRef="#ctx0" brushRef="#br0">29817 1792 0</inkml:trace>
  <inkml:trace contextRef="#ctx0" brushRef="#br0">29817 1792 0,'0'0'0,"0"0"16,0 0 16,0 0 16,0 0 16,0 0 31,0 0 31,0 0 31,0 0 31,0 0 47,-19-4 47,19 4 47,0 0 47,0 0 63,0 0 63</inkml:trace>
  <inkml:trace contextRef="#ctx0" brushRef="#br0">1588 6522 0,'0'0'0,"0"0"0,0 0 0,0 0 15,0 0 15,0 0 15,0 0 15,0 0 31,0 0 31,0 0 31,0 0 31,0 0 31,0 0 46,0 0 46,0 0 46,0 0 46,0 0 62,0 0 62,0 0 62,0 0 62,0 0 78,0 0 78,0 0 78,0 0 78,0 0 93,0 0 93,0 0 93,0 0 93,0 0 109,0 0 109,0 0 109,0 0 109,0 0 125,0 0 125,0 0 125,0 0 125,24-14 140,-24 14 140,6-8 140,-6 8 140,11-8 140,-11 8 156,8-7 156,-8 7 156,0 0 156,10-10 171,-10 10 171,0 0 171,0 0 187,0 0 187,0 0 187,0 0 187,0 0 187,0 0 203,12 30 203,-15-11 203,0 1 203,-3 3 218,-2 12 218,0 1 218,3-7 218,-1-4 234,1-1 234,-4-1 234,4 1 234,0-1 250,-3-1 250,2-2 250,0 5 250,1-5 265,0-7 265,2 2 265,0-2 265,-1 2 281,4-5 281,-8 0 281,8-2 281,0-8 296,-2 23 296,4-13 296,-2 0 296,3 2 296,2-2 312,-1-2 312,4 1 312,-8-9 312,17 11 328</inkml:trace>
  <inkml:trace contextRef="#ctx0" brushRef="#br0">1902 6630 0,'3'-8'0,"-3"8"0,0 0 0,7-10 16,-7 10 16,0 0 16,6-12 16,-6 12 32,0 0 32,3-8 32,-3 8 32,0 0 47,9-8 47,-9 8 47,0 0 47,0 0 63,5-8 63,-5 8 63,0 0 63,0 0 79,0 0 79,0 0 79,0 0 79,0 0 94,0 29 94,-5-9 94,2 2 94,-3 1 110,3 13 110,-5 2 110,8-8 110,0-4 110,-2-4 125,-1-4 125,6-1 125,-1 0 125,0 0 141,4-4 141,-3-1 141,0-2 141,-3-10 157,11 15 157,-4-7 157,-7-8 157,13 8 172,-13-8 172,13 6 172,-13-6 172,20 4 188,-20-4 188,21-10 188,-21 10 188,17-12 204,-9 3 204,0-1 204,-3 0 204,6-7 219,-3 2 219,-1-2 219,0-3 219,2 1 219,-4 3 235,0 3 235,-2 0 235,0 4 235,-1-1 250,-2-2 250,6 1 250,-6 11 266,0-15 266,4 4 266,-4 11 266,4-12 266,-4 12 282,0-10 282,0 10 282,0 0 282,0-12 297,0 12 297,0 0 297,3-10 297,-3 10 313,0 0 313,0 0 313,0 0 313,0 0 329,0 0 329,0 0 329,0 0 329,0 0 344,0 0 344,0 0 344,13 25 344,-13-25 360,0 23 360,0-11 360,4 0 360,-4 1 375,3 5 375,-6 0 375,6-1 375,-6 3 375,3-5 391,0-1 391,0 2 391,3-4 391,-3-12 407,0 23 407,3-13 407,-3-10 407,0 22 422,0-13 422,0-9 422,4 20 422,-4-10 438,0-10 438,3 19 438,-3-11 438,0-8 454,0 15 454,0-15 454,5 13 454,-5-13 469,0 9 469,0-9 469,3 10 469</inkml:trace>
  <inkml:trace contextRef="#ctx0" brushRef="#br0">2254 6922 0,'4'-8'0,"-4"8"0,0 0 16,9-8 16,-9 8 16,0 0 16,0 0 31,5-7 31,-5 7 31,0 0 31,0 0 47,0 0 47,0 0 47,0 0 47,0 0 63,0 0 63,0 0 63,19 25 63,-17-17 63,-2-8 78,7 21 78,-5-11 78,1 0 94,0 2 94,-1-2 94,-2-10 94,5 23 94,-5-11 110,3-3 110,-3-9 110,5 22 110,-5-10 125,4-4 125,-4-8 125,5 23 125,-5-13 141,3 2 141,2-3 141,-5 1 141,6 0 156,-6 2 156,2-4 156,-2-8 156,0 15 172</inkml:trace>
  <inkml:trace contextRef="#ctx0" brushRef="#br0">2652 6800 0,'17'-1'15,"-17"1"15,0 0 15,0 0 15,24 13 31,-15-5 31,-1 2 31,3 7 31,-3-1 46,3 4 46,-6-7 46,1 3 46,-4 4 46,5-1 62,-10 0 62,-1 3 62,2 4 62,-7-9 78,-1 1 78,-1 3 78,-2-1 78,2-2 93,-6-1 93,6-1 93,-3-6 93,3 2 109,2-2 109,1-2 109,1-3 109,7-5 125,-15 5 125,15-5 125,0 0 125</inkml:trace>
  <inkml:trace contextRef="#ctx0" brushRef="#br0">1905 6325 0,'0'0'0,"0"0"0,0 0 0,5-9 15,-5 9 15,0 0 15,0 0 15,0 0 31,0 0 31,0 0 31,0 0 31,0 0 47,0 0 47,0 0 47,0 0 47,0 0 62,0 0 62,-40 30 62,28-9 62,-1-2 78,-7 14 78,2 1 78,-2 0 78,1 3 94,5 2 94,1-2 94,-4 1 94,10 1 109,-3 0 109,0 0 109,7-2 109,-2 1 125,0-1 125,5 0 125,0-9 125,0 0 140,-4-3 140,4-2 140,0 14 140,0-9 156,0-2 156,4-7 156,-2 2 156,-2 0 156,3-1 172,2-2 172,0-1 172,1-3 187,-1-4 187,4 2 187,-4-4 187,3 2 187,9 5 203,-1-8 203,6 3 203,-2-3 203,-3-3 219,-4 2 219,4-2 219,-17-4 219,17 6 234,-17-6 234,17 4 234,-17-4 234,14 3 250,-14-3 250,0 0 250,16 5 250,-16-5 265,0 0 265,12 4 265,-12-4 265,0 0 265,0 0 281</inkml:trace>
  <inkml:trace contextRef="#ctx0" brushRef="#br0">3230 6599 0,'0'0'0,"0"0"0,0 0 0,0-13 16,0 13 16,0 0 16,0 0 16,0 0 31,0 0 31,0 0 31,0 0 31,0 0 31,0 0 47,-5 36 47,2-13 47,1 2 63,-5-3 63,5 17 63,0-11 63,2-4 78,0-2 78,2-2 78,0 0 78,1-2 78,1-1 94,-2-6 94,4 2 94,-1-3 94,-5-10 109,8 17 109,1-12 109,-9-5 109,13 9 125,-13-9 125,13 6 125,-13-6 125,0 0 141,0 0 141,34-15 141,-23 10 141,2-10 141,-2 0 156,-3-3 156,3-5 156,-2 1 156,2-4 172,-4 6 172,2-5 172,-1 4 188,-2-1 188,2 4 188,-3 4 188,-2-1 188,2 5 203,-1 0 203,-4 10 203,3-14 203,-3 14 219,2-11 219,-2 11 219,0 0 219,0 0 234,0 0 234,0 0 234,0 0 234,0 0 250,0 0 250,5 33 250,-5-21 250,0 1 266,3 5 266,-3 3 266,0-4 266,2 4 281,-2 1 281,3-1 281,-3-1 281,3 0 297,1 3 297,-4-5 297,0-1 297,8 4 297,-6-5 313,-2 2 313,4 2 313,-3-5 328,-1-3 328</inkml:trace>
  <inkml:trace contextRef="#ctx0" brushRef="#br0">3706 6795 0,'0'0'16,"0"0"16,9-9 16,-9 9 16,0 0 31,0 0 31,0 0 31,19-3 31,-19 3 47,0 0 47,0 0 47,32 6 47,-32-6 63,20 10 63,-9-4 63,-11-6 63,19 15 78,-11-5 78,6 7 78,-6-1 78,-5 5 94,2 1 94,-10 1 94,0 1 94,3 10 110,-12-3 110,5-4 110,1-9 110,-5 8 125,4-7 125,-2 2 125,5-6 125,-2-4 141,1 1 141,6-4 141,1-8 141,-5 15 156,5-15 156,-8 10 156,8-10 156,0 0 156,0 12 172,0-12 172,0 0 172,0 0 172,0 0 188,18 8 188,-18-8 188,47-10 188,-20 2 203,12-4 203,-1-5 203,-8 4 203,-6 0 219</inkml:trace>
  <inkml:trace contextRef="#ctx0" brushRef="#br0">4243 6992 0,'3'13'0,"0"2"0,-1-3 15,-2 3 15,-2-1 15,2-1 15,-3 7 31,0-2 31,-6 2 31,1 1 31,0-1 46,2-1 46,-4-3 46,-1 1 46,0-1 62,2-4 62,2-2 62,-1-4 62,8-6 62</inkml:trace>
  <inkml:trace contextRef="#ctx0" brushRef="#br0">4585 6622 0,'0'0'0,"0"0"0,0 0 15,0 0 15,0 0 15,0 0 15,-10 48 31,3-28 31,3 2 31,-2 2 31,3-1 46,1-2 46,-4-2 46,6 2 46,0-1 62,0 0 62,6 0 62,-4-6 62,4 0 78,-3 0 78,1-5 78,3 1 78,-7-10 78,16 14 93,-9-6 93,-7-8 93,20 10 109,-10-6 109,-10-4 109,0 0 109,37-14 125,-29 6 125,11-6 125,-5-3 125,2 1 125,-2-6 140,-6 3 140,0-1 140,0-2 140,-2 5 156,1-1 156,-3 5 156,-2-1 156,1 4 171,0 1 171,-3 9 171,2-15 171,-2 15 187,7-13 187,-7 13 187,0-10 187,0 10 203,0 0 203,0 0 203,0 0 203,0 0 218,0 0 218,0 0 218,0 0 218,0 0 234,0 0 234,0 0 234,5 35 234,-1-25 234,-4 10 250,1 1 250,-1 2 250,3 0 265,-3-1 265,3 14 265,-3-8 265,2-1 265,-4-5 281,2-3 281</inkml:trace>
  <inkml:trace contextRef="#ctx0" brushRef="#br0">5086 6916 0,'9'-10'0,"-9"10"0,0 0 16,13-10 16,-13 10 16,19-10 16,-10 7 31,12-6 31,-7 5 31,0-3 31,-14 7 31,22-6 47,-22 6 47,20-4 47,-20 4 47,0 0 63,0 0 63,0 0 63,30 8 63,-30-8 78,4 12 78,-4-12 78,0 18 78,0-5 94,0-1 94,-4 8 94,4-1 94,-10 3 110,10-9 110,-2 2 110,-1 5 110,1 0 125,2-5 125,0-2 125,2 0 125,3 0 141,-5 0 141,10 4 141,-6-1 141,5 2 141,1-1 156,-1-5 156,-7 4 156,4-4 172,2-1 172,-5-1 172,-3-10 172,9 20 188,-7-10 188,-2-10 188,2 18 188,-2-11 188,0-7 203,0 16 203,0-16 203,-7 20 219,1-12 219,-5 2 219,-2 3 219,-7-3 219,3 2 235,-3-3 235,0-3 235,0-1 235,2 2 250,1-7 250,17 0 250,-36-10 250</inkml:trace>
  <inkml:trace contextRef="#ctx0" brushRef="#br0">5740 6861 0,'0'0'0,"0"0"15,0 0 15,0 0 15,0 0 15,15-4 31,-15 4 31,0 0 31,0 0 31,0 0 47,0 0 47,33 6 47,-23-6 47,-10 0 62,24 4 62</inkml:trace>
  <inkml:trace contextRef="#ctx0" brushRef="#br0">6659 6840 0,'16'0'0,"-16"0"16,0 0 16,31-2 16</inkml:trace>
  <inkml:trace contextRef="#ctx0" brushRef="#br0">7173 6792 0,'0'0'0,"0"0"0,0 0 0,0 0 15,0 0 15,19-3 15,-19 3 15,0 0 31,0 0 31,0 0 31,0 0 31,19-3 47,-19 3 47</inkml:trace>
  <inkml:trace contextRef="#ctx0" brushRef="#br0">7824 6500 0,'0'0'0,"5"-8"0,-5 8 0,3-7 16,-3 7 16,0 0 16,0 0 16,0 0 31,0 0 31,0 0 31,0 0 31,0 0 31,0 0 47,0 0 47,0 0 47,-8 46 62,8-26 62,-5 3 62,2-1 62,0 0 62,0 0 78,1 1 78,2-2 78,0 0 78,2 0 94,-2-3 94,3-1 94,0-1 94,2-7 109,-2 4 109,0-4 109,-3-9 109,10 17 125,-3-10 125,-7-7 125,13 13 125,-13-13 125,20 2 141,-20-2 141,0 0 141,30-7 156,-30 7 156,30-18 156,-17 8 156,1-3 172,-1-3 172,4-6 172,3-10 172,-4-3 172,0 4 187,-2 3 187,-6 5 187,0 0 187,1 3 203,-1 0 203,-3 0 203,-1 6 203,2 1 219,-3 3 219,2 1 219,-5 9 219,7-16 234,-7 16 234,2-10 234,-2 10 250,6-10 250,-6 10 250,0 0 250,0 0 250,0 0 266,0 0 266,0 0 266,0 0 266,0 0 281,7 26 281,-7-4 281,0-2 281,0 1 297,0 2 297,0-5 297,0 5 297,0-1 312,0 1 312,3-1 312,-3 1 312,7 13 328,-5-9 328,-2-3 328,6-1 328,-4-1 328,1 1 344,0-5 344,-1-1 344,-2-17 344</inkml:trace>
  <inkml:trace contextRef="#ctx0" brushRef="#br0">8470 6786 0,'0'0'0,"6"-9"0,-6 9 0,0 0 15,0 0 15,0 0 15,5-6 15,-5 6 31,0 0 31,0 0 31,0 0 31,0 0 47,0 0 47,25 28 47,-15-12 47,-3 4 62,0 0 62,1 2 62,1 0 62,-1-3 78,-1 7 78,0-3 78,2-5 78,-7 2 93,3 3 93,-2-6 93,0-1 93,-2 0 109,-1-7 109,0-9 109,0 20 109,0-20 125,0 16 125,0-16 125,0 9 125,0-9 125,0 0 140,0 0 140,0 0 140,0 0 156,0 0 156,0 0 156,0 0 156,0 0 156,0 0 172,24-30 172,-16 10 172,0-1 172,3 0 187,0 2 187,-2 1 187,7 1 187,-6 2 203,4 0 203,-3 4 203,0-1 203,-2 4 218,-2 0 218,-7 8 218,19-10 218,-8 5 234,-11 5 234,23-5 234,-23 5 234,26 0 250,-26 0 250,0 0 250,33 8 250,-21-4 265,6 6 265,-3 3 265,4 0 265,-8 0 265,2 3 281,-4 3 281,3 1 281,-3 0 297,-5-1 297,4 4 297,0-1 297,-6-2 312,-4 3 312,7-2 312,-10-1 312,5 0 312,0 2 328,-3-6 328,-5-4 328,4-3 328</inkml:trace>
  <inkml:trace contextRef="#ctx0" brushRef="#br0">9033 6077 0,'0'0'0,"0"0"16,20-2 16,-20 2 16,0 0 16,39 15 31,-17 0 31,16 8 31,-5 0 31,7 10 47,-1 2 47,-3 1 47,3 7 47,-2-4 47,16 23 63,-16-11 63,-6-9 63,-7 5 63,1-2 78,-9 3 78,12 25 78,-19-17 94,0-9 94,-9 5 94,-4-4 94,-1 4 94,-2-2 109,-3 0 109,-1-6 109,-3 2 109,-2-1 125,-1-2 125,1-4 125,-3-4 125,8-7 141,-6 7 141,7-10 141,-1-3 141,2-5 156,1 3 156,-3-2 156,9-5 156,-5-1 172,3-2 172,4-10 172,-9 16 172,9-16 188,-5 10 188,5-10 188,-5 9 188,5-9 203,0 0 203,0 0 203,-7 13 203,7-13 203,0 0 219,0 0 219,0 0 219</inkml:trace>
  <inkml:trace contextRef="#ctx0" brushRef="#br0">10545 6812 0,'0'0'0,"9"-2"15,-9 2 15,11-2 15,-1 2 15,4-3 31,9-2 31,-2 4 31,3-6 31,17 5 31,-8-2 46,-3 1 46,12 3 46,1-6 46,-1 0 62,3 6 62,-15-4 62,-6 0 78,-2 4 78,4-2 78,-4 2 78,-5-2 78,-4 2 93</inkml:trace>
  <inkml:trace contextRef="#ctx0" brushRef="#br0">10633 6998 0,'0'0'0,"14"4"15,-14-4 15,19 6 15,2-2 31,2 2 31,5-4 31,-1-2 31,19 5 31,-5-8 47,8 6 47,0-8 47</inkml:trace>
  <inkml:trace contextRef="#ctx0" brushRef="#br0">12588 6512 0,'3'-4'0,"-3"4"15,0 0 15,10-3 15,-10 3 31,9-5 31,-6 0 31,5-3 31,0 4 46,0-4 46,0 3 46,1-5 46,1 5 46,-4-5 62,-1 3 62,4 0 62,-1-2 62,-3-1 78,0 2 78,2-2 78,-4 0 78,-1 0 93,2-1 93,-3 1 93,-1 10 93,-5-12 109,0 5 109,5 7 109,-12-6 109,3 3 109,9 3 125,-21 0 125,-1 0 125,3 4 140,-6 4 140,1 1 140,2 1 140,-13 13 156,10-6 156,3-1 156,-9 10 156,12-4 156,1 1 171,6-6 171,1 2 171,7 3 171,1-2 187,3 0 187,3 1 187,4-1 187,1 1 203,4-1 203,4-3 203,14 9 203,-8-1 218,3-10 218,10 6 218,3-2 218,-2 0 234,2-2 234,-11-4 234,-2-3 234,-3-2 250,1-1 250,-2-4 250,-2 1 250,-8-1 265,8-6 265</inkml:trace>
  <inkml:trace contextRef="#ctx0" brushRef="#br0">13097 6660 0,'0'0'0,"0"0"15,0 0 15,0 0 15,19 7 15,-13-4 31,-4 4 31,4 2 31,-2 11 31,4 0 31,-2 0 46,-5 1 46,5 1 46,-4 1 46,1 15 62,-1-11 62,-2 0 62,3-2 62,-3-3 78,0-3 78,4 6 78,-4-2 78,0-2 93,0 1 93,0 1 93,3-6 109,-3 4 109,0-8 109,2 2 109,-2-2 109,2-1 125,-2-2 125,3-3 125,-3 3 125,0-10 140,0 0 140,0 10 140</inkml:trace>
  <inkml:trace contextRef="#ctx0" brushRef="#br0">13760 5939 0,'0'0'0,"0"0"0,-14 18 16,1-1 16,-10 13 16,1 5 16,-2 3 32,-1 7 32,-15 24 32,3-3 32,3 5 47,10-15 47,9-6 47,-6-1 47,6-1 63,-2 2 63,9-1 63,8 1 63,3-1 78,8-7 78,3-1 78,5 0 78,4-8 78,3 3 94,7-9 94,0-3 94,-1 1 110,4-5 110,-2-3 110,-8-2 110,2-5 125,-7-7 125,5 3 125,-8-1 125,-1-5 141,-4 3 141,-13-3 141,25-3 141,-16 2 157,-9 1 157,11-10 157</inkml:trace>
  <inkml:trace contextRef="#ctx0" brushRef="#br0">14245 6381 0,'0'0'0,"0"0"16,0 0 16,2 10 16,-2-10 16,0 0 31,0 0 31,0 0 31,0 0 31,0 0 47,0 0 47,0 0 47,0 0 47,0 0 62,0 0 62,0 0 62,0 0 62,0 0 62,0 0 78,0 0 78,0 0 78,0 0 78,0 0 94,0 0 94,0 0 94,0 0 94,0 0 109,0 0 109,0 0 109,14-24 109,-14 16 125,5 0 125,-5 8 125,2-14 125,1 6 141,1 1 141,-4 7 141,5-12 141,-5 12 156,6-10 156,-6 10 156,2-8 156,-2 8 172,0 0 172,3-7 172,-3 7 172,0 0 172,0 0 187,0 0 187,0 0 187,0 0 187,0 0 203,0 0 203,0 0 203,0 0 203,0 0 219,7 21 219,-4-12 219,-3 4 219,5-4 234,-3 10 234,0 1 234,1 0 234,-3 3 250,0-4 250,0 6 250,3-3 250,-3 1 266,2 0 266,-2-1 266,0 1 266,-2 0 281,2-2 281,-3-1 281,0-3 281,3 0 297,-2-1 297,2-1 297,0-6 297,-2 1 312,2 0 312,0 0 312,0-1 312,0-9 312,0 18 328,0-18 328,-5 12 328,5-6 328,0-6 344,0 0 344,0 0 344</inkml:trace>
  <inkml:trace contextRef="#ctx0" brushRef="#br0">14715 6422 0,'0'0'0,"23"9"0,-13-6 15,1 1 15,-2 3 15,1 3 15,4 8 31,0-4 31,-1 4 31,-2-1 31,-2 2 46,-1 1 46,-8-4 46,2 6 46,-2-1 62,-2-1 62,-6 0 62,-1 0 62,1-1 62,-6-2 78,-2 3 78,2-1 78,1-3 78,-6-1 93,1-1 93,3-2 93,0 1 93,2-6 109,-1 1 109,3-8 109,11 0 109,-15 5 125</inkml:trace>
  <inkml:trace contextRef="#ctx0" brushRef="#br0">15301 6369 0,'0'0'0,"0"0"0,0 0 0,-2 17 16,-4-7 16,-5 9 16,0-3 16,7-2 31,-6 4 31,5-1 31,-1-2 31,4-4 47,-1 2 47,0-3 47,3 2 47,0-2 47,3 0 63,0 3 63,-1-3 63,4-2 63,-1 2 78,1 0 78,2-4 78,0-2 94,0 2 94,2-2 94,-3-1 94,-7-3 94,13 0 110,-13 0 110,0 0 110,22-7 110,-19 1 125,5-1 125,-4-3 125,-3 1 125,5-1 141,-3-9 141,-3 3 141,0 1 141,0 3 156,-5 0 156,1 0 156,-1 2 156,0 0 156,-1 0 172,-2 0 172,0 0 172,-1 3 188,2-2 188,-1 3 188,-1 0 188,2-4 203,3 6 203,4 4 203,-11-9 203,10 6 219,1 3 219,-14-7 219,14 7 219,0 0 235,-9-8 235,9 8 235,0 0 235,0 0 235,-6 0 250,6 0 250,0 0 250</inkml:trace>
  <inkml:trace contextRef="#ctx0" brushRef="#br0">15698 6431 0,'6'3'0,"-6"-3"0,5 13 16,-2 0 16,-3-3 16,0 3 16,0-1 31,-3 8 31,0-1 31,-2-2 31,2 1 47,-5-1 47,1 2 47,0-6 47,-1 1 63,3-1 63,-5-3 63,6 0 63,-2-2 78,1 2 78,0-3 78,-2-1 78,2 3 94,5-9 94,-5 11 94,0-9 94,5-2 110,0 0 110,0 0 110</inkml:trace>
  <inkml:trace contextRef="#ctx0" brushRef="#br0">15912 6556 0,'10'-3'0,"-10"3"0,0 0 0,11-4 16,-11 4 16,0 0 16,0 0 16,13-3 32,-13 3 32,0 0 32,0 0 32,15-2 32</inkml:trace>
  <inkml:trace contextRef="#ctx0" brushRef="#br0">16188 6544 0,'0'0'0,"0"0"0,19-3 16,-19 3 16,21-5 16,-21 5 16,18-5 32</inkml:trace>
  <inkml:trace contextRef="#ctx0" brushRef="#br0">16592 6506 0,'0'0'15,"0"0"15,15 0 15,-15 0 15,0 0 31,17 0 31,-17 0 31,18-1 31</inkml:trace>
  <inkml:trace contextRef="#ctx0" brushRef="#br0">16881 6496 0,'19'0'0,"-19"0"0,0 0 16,0 0 16,0 0 16,0 0 16,0 0 31,0 0 31,0 0 31,14 0 31,-14 0 47,0 0 47,0 0 47,14 0 47,-14 0 63,0 0 63,20-4 63</inkml:trace>
  <inkml:trace contextRef="#ctx0" brushRef="#br0">17237 6384 0,'0'0'0,"8"-5"16,-8 5 16,0 0 16,0 0 16,0 0 32,0 0 32,0 0 32,0 0 32,0 0 47,0 0 47,-17 15 47,12-5 47,-1-2 63,2 2 63,-2 2 63,-6 4 63,7 1 63,-2-1 78,3-3 78,2-1 78,2-1 94,0 1 94,0 1 94,2-4 94,-2 1 94,8 1 110,-2-1 110,-1-2 110,7 0 110,-5-3 125,1 2 125,1-4 125,-9-3 125,20 3 141,-20-3 141,17 0 141,-17 0 141,13-6 157,-13 6 157,7-10 157,-7 10 157,4-6 172,-4 6 172,2-10 172,-2 10 172,-2-12 188,-2 7 188,4 5 188,-5-13 188,3 6 203,-5 2 203,1 0 203,6 5 203,-4-8 203,4 8 219,-11-7 219,11 7 219,-9-9 219,9 9 235,-6-3 235,6 3 235,-4-6 250,4 6 250,0 0 250,-9-11 250</inkml:trace>
  <inkml:trace contextRef="#ctx0" brushRef="#br0">17261 5905 0,'0'0'0,"0"0"0,0 0 16,0 0 16,0 0 16,39 30 16,-28-15 32,5 5 32,12 6 32,-2 4 32,-3 1 47,7 2 47,0-1 47,0 2 47,-8 1 63,2 3 63,4-2 63,-4-1 63,-1 2 78,-1 0 78,-4 1 78,2-5 78,-7 5 94,-1-5 94,-2 2 94,-6 3 94,-2-5 94,0-2 110,-4-4 110,0-2 110,-4-1 110,3-2 125,-2 4 125,-7 9 125,4-7 141,8-7 141,-9 1 141,8-1 141,-11-3 141,4-1 157,3-3 157,-1 0 157,4-4 157,-5-2 172,5 2 172,2-10 172,-5 15 172,2-7 188,3-8 188,-5 10 188,5-10 188,-4 7 203,4-7 203,0 0 203,-4 10 203,4-10 219,0 0 219,-3 6 219,3-6 219,0 0 235,0 0 235,0 0 235,0 0 235,-9 9 250,9-9 250,0 0 250</inkml:trace>
  <inkml:trace contextRef="#ctx0" brushRef="#br0">18269 6674 0,'0'0'0,"-6"-4"0,6 4 0,0-3 15,0 3 15,0 0 15,0 0 31,0 0 31,0 0 31,0 0 31,0 0 47,0 0 47,0 0 47,8-12 47,4 10 47,1 2 62,9-6 62,3 4 62,19-3 62,3 3 78,-3-1 78,1 0 78,2-4 78,-1 4 93,-2-1 93,-3-2 93,-9 6 93,-2-7 109,-4 4 109,-4 3 109,0-3 109,-6 3 109,-3-3 125,-1-1 125,-12 4 125,16-2 140,-16 2 140,0 0 140,0 0 140,0 0 156,0 0 156</inkml:trace>
  <inkml:trace contextRef="#ctx0" brushRef="#br0">18663 6463 0,'-3'-6'0,"3"6"0,0-10 0,0 10 15,-5-9 15,5 9 15,-2-4 15,2 4 31,0 0 31,0 0 31,0 0 31,0 0 47,0 0 47,0 0 47,-12 16 47,10-6 47,-5 13 62,3-10 62,1 7 62,0-2 62,-3 1 78,3 2 78,1-3 78,0 2 78,2 0 93,2 3 93,0-4 93,1-1 93,3-2 109,0 0 109,2 4 109,1-5 109,-1-3 125,-1 0 125,2-3 125,2-2 125</inkml:trace>
  <inkml:trace contextRef="#ctx0" brushRef="#br0">19698 6229 0,'0'0'0,"-11"-7"0,11 7 16,-15 0 16,15 0 16,-37 9 16,13-3 32,-12 12 32,-3 4 32,-2 3 32,2 1 47,2 2 47,3 2 47,8 3 47,1-5 63,6-2 63,3 1 63,7-11 63,1 7 79,2-1 79,4 1 79,0-5 79,6 5 94,2-3 94,4 2 94,6-5 94,-4 4 110,6-8 110,-3 3 110,17 5 110,-7-9 110,-5 1 125,-1-7 125,-5 0 125,1-3 125,2 1 141,3-3 141,-2-1 141,-1 0 141,-17 0 157,25-1 157,-14-3 157,-11 4 157,22-5 172,-11 1 172,-11 4 172,19-3 172,-14 0 188,-5 3 188,14-6 188,-14 6 188</inkml:trace>
  <inkml:trace contextRef="#ctx0" brushRef="#br0">19769 6692 0,'6'-6'16,"-6"6"16,8-3 16,-8 3 16,13-3 32,-13 3 32,23-6 32,-23 6 32,18 3 32,-18-3 47,23 3 47,-10 1 47,-1 2 63,-2-2 63,-2 7 63,1-4 63,-1 3 63,-3-1 78,1 9 78,3 4 78,-9-4 78,-4 1 94,1-5 94,1 9 94,-6-7 94,2 0 110,-5 1 110,-2 3 110,5-5 110,1-3 125,2-2 125,1-1 125,-2 1 125,0-3 141,6-7 141,-5 13 141,5-13 141,-9 12 157,9-12 157,0 8 157,0-8 157,0 0 172,0 0 172,0 0 172,2 8 172,-2-8 172,20 2 188,-20-2 188,32 2 188,-9-6 188,2 4 203,1-8 203,16-2 203,-4 0 203,-5-3 219,1 3 219,-3-8 219,2-2 219</inkml:trace>
  <inkml:trace contextRef="#ctx0" brushRef="#br0">20848 5745 0,'0'0'0,"0"0"0,0 0 16,-24 29 16,7-8 16,-9 13 16,0-2 31,-2 9 31,4 2 31,-9 1 31,8 3 47,-16 19 47,0 1 47,14-14 47,5-10 47,4 2 62,-2-4 62,2 4 62,6-1 62,1-1 78,2-2 78,4-2 78,2 0 78,6-3 94,2-7 94,-3-2 94,8-5 94,0-2 109,0-1 109,2 3 109,2-7 109,5 3 125,0-6 125,-2-4 125,4 0 125</inkml:trace>
  <inkml:trace contextRef="#ctx0" brushRef="#br0">21409 6147 0,'0'-10'0,"3"5"0,-2-2 0,3 2 0,-1-5 15,0 5 15,-3 5 15,0-13 15,0 9 31,0 4 31,0-8 31,0 8 31,0 0 47,0-10 47,0 10 47,0 0 47,0 0 62,0 0 62,0 0 62,0 0 62,0 0 62,0 0 78,-19 10 78,12-2 78,0-1 78,-2 3 94,4 0 94,-3 0 94,0 0 109,-1 6 109,0 2 109,0-3 109,2-3 109,6 0 125,-3-1 125,2-1 125,2-2 125,2 2 140,-2 3 140,0-3 140,0-3 140,4 4 156,-3-1 156,6-3 156,-2 0 156,-2 0 172,5-4 172,-6 3 172,4-3 172,3 3 172,-1-6 187,1 2 187,1-2 187,3-2 203,-6 2 203,7-3 203,-10 0 203,4-3 219,4 0 219,-4 2 219,0-5 219,0 3 219,0-2 234,-2 1 234,2-1 234,0 1 234,-3-3 250,0 3 250,1-1 250,0-2 250,2 4 265,-3-1 265,0-1 265,1-2 265,-3 0 281,3 2 281,-1-2 281,-2 3 281,3-1 297,-3 0 297,-1 5 297,-2 3 297,5-11 312,-5 7 312,0 4 312,4-7 312,-4 7 328,0-12 328,0 12 328,2-6 328,-2 6 328,0 0 344,-2-10 344,2 10 344,0 0 359,0-8 359,0 8 359,0 0 359,-4-9 359,4 9 375,0 0 375,0-6 375,0 6 375,0 0 390,0 0 390,-3-10 390,3 10 390,0 0 406,0 0 406,-4-4 406,4 4 406,0 0 422,-9-6 422,9 6 422,0 0 422,-10 0 437,10 0 437,-14-6 437,14 6 437,-14 0 437,14 0 453,-16 0 453,16 0 453,0 0 469,-25 0 469,16 0 469,9 0 469,-11 2 469,11-2 484,0 0 484</inkml:trace>
  <inkml:trace contextRef="#ctx0" brushRef="#br0">21716 6431 0,'-4'12'0,"2"-5"0,-3 3 16,2 0 16,-3 0 16,3 0 16,-1 0 32,-3-2 32,5 3 32,-3-1 32,0 0 47,-2 0 47,2 0 47,-3-2 47,3 1 47,-1-1 63,0-2 63,-2 4 63,1-2 63,-2-1 78,0-2 78,-1 3 78,-1-4 78,0 4 94,3-3 94,-7-3 94,5 4 94,10-6 110,-21-3 110</inkml:trace>
  <inkml:trace contextRef="#ctx0" brushRef="#br0">21973 6120 0,'9'-5'0,"-9"5"0,8-7 15,-8 7 15,0 0 15,7-8 15,-7 8 15,3-8 31,-3 8 31,0 0 31,9-7 31,-9 7 46,0 0 46,5-8 46,-5 8 46,0 0 62,8-4 62,-8 4 62,0 0 62,0 0 78,6-6 78,-6 6 78,0 0 78,0 0 93,0 0 93,0 0 93,0 0 93,0 0 109,5 18 109,-5-8 109,-3 0 109,3 1 125,-5 10 125,2-2 125,1 4 125,-4-6 140,4 3 140,-6 1 140,4-1 140,1-4 156,-2 1 156,3-1 156,0 0 156,-4-4 156,6 0 171,-7 1 171,5 7 171,-4-8 171,4 3 187,-4-2 187,5-1 187,1-5 187,-4 2 203</inkml:trace>
  <inkml:trace contextRef="#ctx0" brushRef="#br0">22505 6356 0,'8'7'0,"-8"-7"0,2 8 16,-2-8 16,4 15 16,-3-5 16,-1 0 32,0 3 32,-1 6 32,-3-2 32,2 1 47,-1-4 47,-2 5 47,-1-1 47,-3-1 63,-1 1 63,2-1 63,-4-1 63,-2 4 79,1-10 79,-1 6 79,-5-1 79,3-5 94,-6 1 94,0 1 94,0-2 94,0-1 110,0-2 110,-2-3 110,2-2 110,1-2 110,21 0 125</inkml:trace>
  <inkml:trace contextRef="#ctx0" brushRef="#br0">23003 6222 0,'10'-6'0,"-10"6"0,0 0 0,0 0 0,0 0 16,12-2 16,-12 2 16,0 0 16,0 0 32,0 0 32,0 0 32,0 0 32,0 0 47,0 21 47,-5-11 47,1 0 47,4 2 63,-5 1 63,5-3 63,-4 2 63,4 1 78,-4 6 78,4-3 78,-3-3 78,3-2 94,-3 1 94,6-2 94,0 0 94,-3-1 110,2-2 110,0 5 110,2-6 110,1 1 110,-5-7 125,11 10 125,-8-7 125,-3-3 125,0 0 141,16 0 141,-16 0 141,0 0 141,0 0 157,25-13 157,-20 9 157,-1-5 157,4 3 172,-3-3 172,-2-2 172,2 3 172,0 2 188,-3-4 188,5 0 188,-4 3 188,0-1 203,-1 0 203,-2 8 203,0-17 203,3 11 219,-3 6 219,0-13 219,0 3 219,0 10 219,-3-13 235,3 13 235,-5-9 235,2 1 235,3 8 250,-9-8 250,4 1 250,0 2 250,5 5 266,-11-8 266,11 8 266,-18-2 266,18 2 282,-16 0 282,16 0 282,0 0 282,-18 5 297</inkml:trace>
  <inkml:trace contextRef="#ctx0" brushRef="#br0">23448 6270 0,'0'0'0,"0"0"0,0 0 15,0 0 15,17 0 15,-17 0 15,0 0 31,0 0 31,9 7 31,-9-7 31,0 0 46,2 11 46,2-4 46,-3 3 46,3-3 62,-8 6 62,4-4 62,0 3 62,-1-2 78,-3 3 78,2-1 78,-1-2 78,-3 3 78,1-2 93,0-4 93,-13 14 93,3-7 109,-2 2 109,0-4 109,-4-1 109,1-2 109,1 1 125</inkml:trace>
  <inkml:trace contextRef="#ctx0" brushRef="#br0">23586 6399 0,'0'0'0,"10"-3"15,-10 3 15,0 0 15,16-2 15,-16 2 31,0 0 31,0 0 31,0 0 31,17 5 46,-11-4 46,-6-1 46,19 6 46</inkml:trace>
  <inkml:trace contextRef="#ctx0" brushRef="#br0">24380 6359 0,'0'0'0,"0"0"0,16-3 0,-16 3 0,0 0 16,0 0 16,22 0 16,-14-3 16</inkml:trace>
  <inkml:trace contextRef="#ctx0" brushRef="#br0">24762 6316 0,'0'0'0,"0"0"0,0 0 0,0 0 15,0 0 15,0 0 15,0 0 15,0 0 31,0 0 31,0 0 31,-30 15 31,20-9 46,-7 8 46,-1-6 46,3 2 46,4 0 62,-2-3 62,5 1 62,-1 2 62,2-2 78,-2-1 78,4 2 78,-1-2 78,1 3 93,3 0 93,2-2 93,0 2 93,0 0 109,2-1 109,0-1 109,7 4 109,-2-5 125,1-2 125,5 2 125,-6-2 125,5-2 140,-12-3 140,21 2 140,-21-2 140,24-2 140,-15-3 156,2-1 156,-11 6 156,19-13 156,-10 6 171,-1-1 171,-4-5 171,7-1 171,-2-2 187,-3 2 187,2 2 187,-5 0 187,-1 1 203,3-1 203,-1 2 203,-1 3 203,-1-1 218,1-2 218,0 0 218,-3 10 218,5-12 218,-5 4 234,0 8 234,3-9 234,-3 9 234,0-7 250,0 7 250,0 0 250,0-10 250,0 10 265,0 0 265,0 0 265,-6-10 265,6 10 281,0 0 281,0 0 281,0 0 281,0 0 296,0 0 296,-17 0 296,17 0 296</inkml:trace>
  <inkml:trace contextRef="#ctx0" brushRef="#br0">24870 5720 0,'0'0'16,"0"0"16,0 0 16,0 0 16,13 2 31,-13-2 31,20 15 31,-4 1 31,-2 4 31,10 11 47,3 4 47,1 2 47,-1-1 63,-2 7 63,3-4 63,-1 6 63,-6-4 78,4 7 78,-4-7 78,3 4 78,-3-2 78,-4 2 94,-4-3 94,-1-2 94,-2-2 94,-7 3 109,-3-4 109,-3-8 109,-2 9 109,-3-9 125,-6 5 125,0-7 125,-5 8 125,6-11 141,-2-4 141,0-1 141,0 0 156,-1-1 156,5-2 156,-2 1 156,1-7 156,7 2 172,-3-4 172,0-2 172,-1 3 172,9-9 188,-13 13 188,11-10 188,2-3 188,-7 10 203,7-10 203,0 0 203,-7 10 203,7-10 219,0 0 219,0 0 219,0 0 219,0 0 219</inkml:trace>
  <inkml:trace contextRef="#ctx0" brushRef="#br0">25781 6475 0,'0'0'0,"11"0"0,-11 0 15,0 0 15,0 0 15,0 0 15,19-2 15,-19 2 31,23 2 31,-23-2 31,24 0 31,-2 0 47,0 2 47,2 1 47,4 0 47,13 1 62,-7-4 62,-8 3 62,2-1 62,-1 1 78,-2-2 78,0-1 78,-1 4 78,-2-4 94,-3-4 94,-3 8 94,1-8 94,-4 3 109,-13 1 109,17-8 109</inkml:trace>
  <inkml:trace contextRef="#ctx0" brushRef="#br0">26154 6353 0,'0'0'16,"0"0"16,0 0 16,-8-3 16,8 3 31,0 0 31,0 0 31,0 0 31,0 0 47,0 0 47,0 0 47,0 0 47,0 0 62,0 0 62,-16 11 62,7-3 62,5 2 62,0 0 78,-2 0 78,1-1 78,-1 2 78,1 8 94,-3-4 94,5 5 94,-2-6 94,5 1 109,-3-2 109,6 1 109,-3-2 109,5 8 125,0-5 125,1-2 125,3-2 125,-2 1 141,3-6 141,-1 1 141</inkml:trace>
  <inkml:trace contextRef="#ctx0" brushRef="#br0">26674 6487 0,'0'0'0,"8"-2"0,-8 2 0,0 0 16,11-5 16,-11 5 16,0 0 16,0 0 31,0 0 31,16 0 31,-16 0 31,0 0 47,25 3 47,-14-1 47,3 0 47,7 3 62,1-2 62,1-2 62,-9 3 62,10-4 78,-2 5 78,-3-5 78,3 1 78,-7 1 78,9-2 94,-9 0 94,2 0 94,-3 0 94,-14 0 109,24 0 109,-24 0 109,25 0 109,-11 0 125,0-2 125,-14 2 125,21 0 125,-21 0 141,27 2 141,-16-2 141,11 0 141,-5 4 156,-1-1 156,1-3 156,-4 1 156,2 2 172,-15-3 172,32 5 172,-11-1 172,-4-4 187,-3 3 187,-4-3 187,-10 0 187,23 3 203,-23-3 203,16 0 203,-16 0 203,17 2 219,-6 1 219,-11-3 219,19 0 219,-5 2 219,-14-2 234,16 3 234,-5-3 234,-11 0 250,22 2 250,-22-2 250,28 0 250,-15 0 266,6 3 266,0-3 266,-1 0 266,2 0 266,0 2 281,-6-2 281,-1-2 281,-13 2 281,27 0 297,-16 0 297,-11 0 297,25 0 297,-25 0 312,20 0 312,-20 0 312,15-3 312,-15 3 328,15 0 328,-15 0 328,17-2 328</inkml:trace>
  <inkml:trace contextRef="#ctx0" brushRef="#br0">28403 6549 0,'10'-3'0,"-6"-2"0,2 3 15,-6 2 15,14-8 15,-14 8 15,6-3 15,-6 3 31,5-6 31,-5 6 31,6-6 31,-6 6 46,0 0 46,8-1 46,-8 1 46,0 0 62,0 0 62,5-7 62,-5 7 62,0 0 78,0 0 78,14-2 78,-14 2 78,19 2 93,-5-2 93,-1 0 93,12 4 93,16 0 93,0 2 109,0 0 109,-3-5 109,-5 4 109,-8 0 125,1-3 125,0 3 125,-1-2 125,-3-1 140,-1 0 140,-4-2 140,-1 3 140,6 0 156,-6-1 156,1-2 156,-4 0 156,-13 0 171,23 0 171,-23 0 171,0 0 171,27 0 187,-27 0 187,13-2 187,-13 2 187,11-6 203,-11 6 203</inkml:trace>
  <inkml:trace contextRef="#ctx0" brushRef="#br0">28826 6292 0,'0'-7'0,"0"7"0,3-10 16,-3 10 16,2-10 16,-2 10 16,0 0 31,0 0 31,0-10 31,0 10 31,0 0 31,0 0 47,0 0 47,0 0 47,0 0 63,0 0 63,0 0 63,0 0 63,0 0 78,0 0 78,-5 33 78,5-21 78,-3 10 78,3-5 94,-2 3 94,-1 0 94,0 1 94,1 1 109,-1 1 109,3-1 109,-4-2 109,4 1 125,-3 2 125,3-3 125,0 3 125,0-1 141,0 0 141,-2 0 141,2-2 156,0-3 156</inkml:trace>
  <inkml:trace contextRef="#ctx0" brushRef="#br0">29450 6374 0,'0'0'16,"14"2"16,-14-2 16,0 0 16,0 0 31,0 0 31,0 0 31,0 0 31,11-2 47,-11 2 47,0 0 47,0 0 47,0 0 63,0 0 63,0 0 63,0 0 63,0 0 78,0 0 78,0 0 78,0 0 78,0 0 94,17-3 94,-17 3 94,0 0 94,0 0 94,7-8 110,-7 8 110,0 0 110,8-7 125,-8 7 125,6-5 125,-6 5 125,2-12 125,-2 12 141,3-10 141,-3 10 141,0-10 141,0 10 156,-5-13 156,5 13 156,-6-8 156,4 2 172,-7-1 172,2-1 172,7 8 172,-16-10 188,7 6 188,0-2 188,9 6 188,-21-4 203,12 1 203,9 3 203,-23 0 203,23 0 219,-23 3 219,12-1 219,0 3 219,0 0 219,0 0 235,0 0 235,0 3 235,0-1 235,-5 8 250,2-1 250,-1 1 250,6 2 250,-3 1 266,7 2 266,-3-1 266,5 1 266,3-3 281,0 5 281,3-2 281,5 1 281,1-1 297,4-2 297,0 3 297,2-7 297,0 4 313,5-2 313,-4-1 313,3-2 313,2-3 328,-9 0 328,-1-3 328,3-3 328,-3 2 344,1-3 344,-5-2 344,-7-1 344,21 6 360,-21-6 360,20 0 360,-20 0 360,19-6 375,-19 6 375,16-4 375,-7 1 375,-9 3 375,13-7 391,-13 7 391,11-5 391,-11 5 391,15-5 406,-15 5 406,7-5 406,-7 5 406,8-5 422,-8 5 422,0 0 422,9-5 422,-9 5 438,0 0 438,0 0 438,8-5 438,-8 5 453,0 0 453,0 0 453,0 0 453,11-5 469,-11 5 469,0 0 469,0 0 469,0 0 485</inkml:trace>
  <inkml:trace contextRef="#ctx0" brushRef="#br0">29680 6799 0,'0'0'0,"0"0"16,0 0 16,0 0 16,25 0 16,-25 0 31,0 0 31,16 0 31,-16 0 31,0 0 47,28 1 47,-28-1 47,13 8 47,-13-8 47,11 4 62,-3 4 62,-1 0 62,-7-8 78,10 17 78,-4-7 78,-4 2 78,-2-2 78,5 9 94,-5-1 94,0 0 94,0-1 94,-5 4 109,-3-6 109,5-2 109,-4-1 125,0 0 125,5-2 125,-4 3 125,1-5 125,3 0 141,-8 4 141,10-4 141,0-8 141,-7 15 156,7-15 156,-7 8 156,7-8 156,-4 10 172,4-10 172,0 0 172,0 0 172,-6 8 187,6-8 187,0 0 187,0 0 187,0 0 187,0 0 203,0 0 203,0 0 203,0 0 203,0 0 219,24-36 219,-12 23 219,1-9 219,1 3 234,2-1 234,1 0 234,-1 5 234,-3-7 250,4 6 250,-1-1 250,-1 1 250,0 1 266,0 1 266,2-2 266,-6 8 266,1-5 281,-3 5 281,-2 1 281,2 2 281,-1-3 297,-8 8 297,17-7 297,-17 7 297,16-6 297,-16 6 312,14-9 312,-3 5 312,-11 4 328,14-3 328,-14 3 328,0 0 328,21 0 344,-21 0 344,0 0 344,25 9 344,-13-2 359,-4-1 359,0 1 359,-6 1 359,7 0 375,-4 2 375,-2-1 375,2 1 375,3 10 375,1-3 391,-2 3 391,-6-2 391,-1 3 391,3-4 406,-3 3 406,-3 0 406,3 0 406,0 0 422,-1-1 422,-6-4 422,4 0 422,-3 0 437,4-3 437,-4 6 437,1-5 437,2 3 453,-2-6 453,-2-1 453,3 1 453,4-10 453,-11 18 469,6-10 469,5-8 469,-16 7 469,16-7 484</inkml:trace>
  <inkml:trace contextRef="#ctx0" brushRef="#br0">30849 6092 0,'0'0'0,"6"-7"16,-6 7 16,0 0 16,0 0 16,3-8 31,-3 8 31,0 0 31,0 0 31,0 0 47,0 0 47,0 0 47,0 0 47,0 0 47,0 0 62,-39 15 62,20 1 62,-3-4 78,-11 12 78,3-1 78,2-4 78,-2 7 78,0-3 94,1 5 94,1-1 94,-2-2 109,3 4 109,2-2 109,-3 6 109,3-6 125,4 2 125,4-2 125,0-6 125,4-1 125,5 1 141,-1-1 141,1 1 141,3 4 141,1-5 156,4 0 156,0 5 156,0-6 156,0 4 172,4-1 172,1-5 172,3-1 172,3 6 187,0-9 187,4 3 187,-5 1 187,7-5 203,-3-2 203,5 0 203,0-1 203,0-1 219,-3-3 219,-2-3 219,2-2 219,-16 0 234,27-5 234,-9-5 234</inkml:trace>
  <inkml:trace contextRef="#ctx0" brushRef="#br0">30935 6412 0,'0'0'16,"0"0"16,0 0 16,0 0 16,0 0 31,0 0 31,0 0 31,0 0 31,-20 22 47,15-11 47,-7 4 47,2-2 47,2 1 63,-1-5 63,2 1 63,1 3 63,3-4 78,-3 2 78,1-1 78,1 0 78,2 0 94,2-2 94,-3 4 94,3-2 94,0-1 94,3-2 110,-3-7 110,6 17 110,-3-11 110,1-1 125,-4-5 125,13 7 125,-13-7 125,9 3 141,-9-3 141,0 0 141,0 0 141,30-8 156,-21 1 156,1-1 156,-4 0 156,3 1 172,-4-3 172,3 1 172,-2 2 172,-1-5 188,-1 4 188,1-2 188,-2 0 188,-1 0 203,1 2 203,0-1 203,-3-1 203,0 10 203,0-17 219,0 7 219,0 0 219,0 2 235,0 8 235,0-14 235,0 14 235,-3-13 235,3 13 250,0-6 250,0 6 250,-3-12 250,3 12 266,0 0 266,-2-10 266,2 10 266,0 0 281,0 0 281,-3-6 281,3 6 281,0 0 297,0 0 297,0 0 297,0 0 297,0 0 313,0 0 313,0 0 313</inkml:trace>
  <inkml:trace contextRef="#ctx0" brushRef="#br0">31268 6480 0,'0'15'0,"-3"-8"0,6 6 0,-6-4 16,3 11 16,-5-5 16,3 3 16,2 1 31,-4-3 31,-1 4 31,-1-2 31,1-3 31,-1-3 47,2 1 47,-3-7 47,1 3 47,5-2 62,-6-1 62,-1 2 62,8-8 62,-8 10 78,1-2 78,-2-3 78,-2 1 78,11-6 94,-22 6 94,14 0 94,-6-6 94,14 0 109,-19 0 109</inkml:trace>
  <inkml:trace contextRef="#ctx0" brushRef="#br0">31536 6453 0,'0'0'15,"0"0"15,0 0 15,8-6 15,-8 6 31,0 0 31,0 0 31,0 0 31,0 0 47,0 0 47,0 0 47,0 0 47,0 0 62,-8 26 62,8-26 62,-9 14 62,5-6 78,1 2 78,-4 0 78,5-3 78,-3 2 78,5-1 93,-3 2 93,1 0 93,2 0 109,0-3 109,0-7 109,0 16 109,5-6 109,-5 0 125,5-2 125,-3 0 125,5-4 125,-7-4 140,8 11 140,-8-11 140,8 7 140,-8-7 156,6 3 156,-6-3 156,0 0 156,19 2 172,-19-2 172,0 0 172,19-5 172,-19 5 187,18-10 187,-11 5 187,3 0 187,-1 0 203,2-2 203,-6 1 203,4-4 203,0 4 218,-2-1 218,1 2 218,-2-3 218,-1 1 234,-5 7 234,11-13 234,-8 8 234,-3 5 234,9-10 250,-9 10 250,2-10 250,-2 10 250,5-7 265,-5 7 265,2-9 265,-2 9 265,0 0 281,0 0 281,-2-10 281,2 10 281,0 0 297,-5-10 297,5 10 297,0 0 297,0 0 312,-6-10 312,6 10 312,0 0 312,0 0 328,0 0 328,-8-2 328,8 2 328,0 0 343,0 0 343,0 0 343</inkml:trace>
  <inkml:trace contextRef="#ctx0" brushRef="#br0">31974 6600 0,'0'0'0,"0"0"0,0 0 15,0 18 15,0-18 15,-8 12 15,3-2 31,-1-3 31,1 3 31,-1 0 31,1 0 31,-3-3 47,2 3 47,1 1 47,-2-4 47,3 3 62,-2-1 62,1-1 62,5-8 78,-7 16 78,-1-10 78,2 0 78,2 1 78,4-7 94</inkml:trace>
  <inkml:trace contextRef="#ctx0" brushRef="#br0">32176 6600 0,'17'2'0,"-17"-2"16,0 0 16,0 0 16,0 0 16,13 3 16,-13-3 31,0 0 31,0 0 31,7 7 31,-7-7 47,0 0 47,8 6 47,-8-6 47,0 0 62,11 7 62,-11-7 62,8 7 62,-1-1 78,-1 1 78,3-2 78,-3 2 78,1-1 94,1 1 94,1-3 94,-1 2 94,-8-6 109,20 10 109,-10-6 109,-3 1 109,6-5 125,-13 0 125,19 6 125</inkml:trace>
  <inkml:trace contextRef="#ctx0" brushRef="#br0">32486 6684 0,'0'0'0,"8"-4"0,-8 4 15,0 0 15,0 0 15,3-7 15,-3 7 31,0 0 31,0 0 31,0 0 31,8-6 47,-8 6 47,0 0 47,0 0 47,7-2 62,-7 2 62,0 0 62,0 0 62,0 0 62,0 0 78,0 0 78,0 0 78,0 0 94,0 0 94,0 0 94,0 0 94,0 0 94</inkml:trace>
  <inkml:trace contextRef="#ctx0" brushRef="#br0">32553 6665 0,'0'0'16,"0"0"16,0 0 16,16-2 16,-16 2 32,0 0 32,0 0 32,0 0 32,16-3 47,-16 3 47,0 0 47,0 0 47,0 0 63,0 0 63,17 0 63,-17 0 63,0 0 63,13 3 79,-13-3 79,0 0 79,17 2 94</inkml:trace>
  <inkml:trace contextRef="#ctx0" brushRef="#br0">32647 6667 0,'0'0'0,"15"3"16,-15-3 16,11 3 16,-11-3 16,0 0 16,15 1 31,-15-1 31,0 0 31,0 0 31,17 3 47,-17-3 47,0 0 47,0 0 47,15 0 63,-15 0 63,0 0 63,0 0 63,0 0 78,16 3 78,-16-3 78,0 0 78,10 0 78,-10 0 94,0 0 94,0 0 94,28 4 110,-20-2 110,-8-2 110,16 6 110,-16-6 125,17 0 125,-17 0 125</inkml:trace>
  <inkml:trace contextRef="#ctx0" brushRef="#br0">33214 6584 0,'0'0'16,"12"-7"16,-12 7 16,0 0 16,10-3 32,-10 3 32,0 0 32,12-5 32,-12 5 47,0 0 47,8-8 47,-8 8 47,0 0 63,8-5 63,-8 5 63,0 0 63,2-7 63,-2 7 78,0 0 78,9-5 78,-9 5 78,0 0 94,0 0 94,7-5 94,-7 5 94,0 0 110,0 0 110,0 0 110,0 0 125,0 0 125,0 0 125,0 0 125,0 0 141,0 0 141,7 17 141,-7-6 141,-6-2 141,6 4 157,-5 6 157,-1-2 157,0 1 157,4-1 172,-4 0 172,4 0 172,-4 1 172,4-4 188,-4-1 188,2-3 188,2 0 188,0 2 203,-1-3 203,0 3 203,1-4 203,2-8 203,-6 22 219,4-12 219,2-2 219,-4 5 219,4-13 235,-3 17 235,3-10 235,0-7 235,-5 17 250,1-10 250,4-7 250</inkml:trace>
  <inkml:trace contextRef="#ctx0" brushRef="#br0">33455 6085 0,'0'0'0,"0"0"16,3-10 16,-3 10 16,0-8 16,0 8 16,0 0 32,0 0 32,0-10 32,0 10 32,0 0 47,0 0 47,0 0 47,2-6 63,-2 6 63,0 0 63,0 0 63,0 0 63,0 0 79,0 0 79,0 0 79,0 0 79,0 0 94,0 0 94,0 0 94,0 0 94,0 0 110,0 0 110,0 0 110,25 16 110,-19-8 125,3 2 125,5 7 125,-4 1 125,1-3 125,0 6 141,0-3 141,2 4 141,4 13 157,-6-9 157,7 7 157,-9-4 157,2-4 172,6 10 172,-4-8 172,-1-2 172,-4-3 188,-3 0 188,3-1 188,-2-1 188,-1 0 204,1 0 204,2 0 204,-6 0 204,1-1 204,0 1 219,-2 0 219,-2-1 219,2-1 219,-1-2 235,4 5 235,-8-1 235,4-6 235,-1 9 250,1-4 250,-6-4 250,6 5 250,0-3 266,-5 0 266,-6 3 266,9-2 266,-4-1 282,-2-2 282,5-4 282,-2 1 282,-1-2 282,-3 11 297,4-7 297,0 2 297,-3-5 313,0 0 313,-5 6 313,6-7 313,-1 2 313,2-2 329,-3-1 329,5 1 329,-4-2 329,-1 1 344,2 1 344,1-2 344,-5 2 344,5-3 360,-1 3 360,-6-3 360,6-2 360,-2 5 375,-1 0 375,5-2 375,-7 0 375,1-1 391,3-3 391,-1 4 391,-1-4 391,1 1 407,2 0 407,-2 1 407,1 1 407,0-2 422,-1 0 422,4 0 422,5-5 422,-16 10 422,11-5 438,5-5 438,-12 4 438,12-4 438,-9 8 454,9-8 454,-9 6 454,9-6 469,-9 6 469,9-6 469,-6 4 469,6-4 469,-8 6 485,8-6 485,0 0 485,-11 6 485,11-6 500,0 0 500,-8 3 500,8-3 500,0 0 516,-8 6 516,8-6 516,0 0 516,0 0 532,0 0 532,-11 4 532,11-4 532,0 0 532,0 0 547,0 0 547,0 0 547,0 0 547,0 0 563,-11 3 563,11-3 563,0 0 579,0 0 579,-22-13 579,3 6 579,-1-8 579</inkml:trace>
  <inkml:trace contextRef="#ctx0" brushRef="#br0">10373 8786 0,'0'0'0,"0"0"0,0 0 16,0 0 16,0 0 16,0 0 16,0 0 31,0 0 31,0 0 31,0 0 31,0 0 47,0 0 47,0 0 47,0 0 47,0 0 47,0 0 62,0 0 62,0 0 62,0 0 62,0 0 78,0 0 78,0 0 78,0 0 78,0 0 94,25-13 94,-1 13 94,-2-2 94,22-2 109,-3 0 109,3 0 109,0 4 109,-11-4 125,7 4 125,-6 4 125,-13-4 125,2-4 141,-7 8 141</inkml:trace>
  <inkml:trace contextRef="#ctx0" brushRef="#br0">10406 9020 0,'0'0'0,"0"0"16,-3 2 16,3-2 16,0 0 16,0 0 31,0 0 31,0 0 31,0 0 31,0 0 47,25 8 47,-5-6 47,9-4 47,-2 4 47,14-2 62,9 0 62,-1 0 62,1 0 62,4 0 78,1 0 78,-6 0 78,0-2 78,-3-2 94,4 0 94</inkml:trace>
  <inkml:trace contextRef="#ctx0" brushRef="#br0">12479 8494 0,'0'0'16,"0"0"16,0 0 16,0 0 16,0 0 32,0 0 32,0 0 32,0 0 32,0 0 47,0 0 47,0 0 47,0 0 47,0 0 47,0 0 63,0 0 63,0 0 63,0 0 79,0 0 79,0 0 79,0 0 79,0 0 79,0 0 94,0 0 94,0 0 94,0 0 94,-6-17 110,6 17 110,-13-2 110,13 2 110,-20-2 125,6 2 125,3 4 125,-14 2 125,4 1 141,-6-1 141,5 4 141,-17 13 141,7-3 157,4-6 157,-2 10 157,8-2 157,3-6 172,5 1 172,5 4 172,-9-7 172,10 5 188,0 1 188,8-4 188,-3 1 188,3 5 204,3-7 204,5-1 204,0 4 204,6-4 219,4 3 219,-1-5 219,2 0 219,3 4 235,0-6 235,0 0 235,0-3 235,2 1 235,-2-3 250,2-2 250,-1 1 250,-3-1 250,4-3 266,-5 0 266,-5-3 266,0-1 266,-1 4 282,-2-3 282,-11 3 282,22-7 282,-11 1 297,-1 4 297,-10 2 297,20-8 297,-15 6 297,-5 2 313,17-8 313,-17 8 313,11-7 329,-11 7 329,11-5 329,-4 4 329,-7 1 344,6-6 344,-6 6 344,0 0 344,14-6 344,-14 6 360,0 0 360,6-4 360,-6 4 375,0 0 375,0 0 375,0 0 375,13-4 375,-13 4 391,0 0 391,0 0 391,0 0 391,14 8 407</inkml:trace>
  <inkml:trace contextRef="#ctx0" brushRef="#br0">12776 8924 0,'0'0'0,"0"0"0,0 0 0,0 0 16,0 0 16,0 0 16,0 0 16,0 0 31,0 0 31,0 0 31,14 0 31,-14 0 47,0 0 47,3 5 47,-3-5 47,6 10 63,-3 0 63,-1-2 63,-2 12 63,2 3 78,2-1 78,-2 1 78,-2 1 78,3 13 78,-3-2 94,0 1 94,0-5 94,0-7 94,-3-2 109,3 1 109,0-4 109,-6 1 109,6-4 125,-2 0 125,2-1 125,0-3 125,0-2 141,-2-1 141,2 1 141,0-5 141,0-5 156,0 13 156,0-9 156,0-4 156,0 10 172,0-10 172,2 8 172,-2-8 172,0 5 188,0-5 188,0 0 188,0 7 188,0-7 203,0 0 203,0 0 203,2 7 203,-2-7 219,0 0 219,0 0 219,0 0 219,0 0 219,0 0 234,0 0 234,0 0 234,0 0 234</inkml:trace>
  <inkml:trace contextRef="#ctx0" brushRef="#br0">11988 8238 0,'0'0'0,"0"0"0,-25 6 0,25-6 0,-21 9 16,1 1 16,5 4 16,-4 2 16,-9 9 31,3 6 31,0 4 31,-2-1 31,5 5 47,0 4 47,-4 3 47,6 1 47,-1-8 62,7 2 62,2 4 62,1-2 62,6-2 78,2-5 78,6-4 78,0 2 78,2-6 94,3 0 94,4-5 94,2 9 94,10-2 94,-7-6 109,4-4 109,-2-3 109,-3-1 125,6-3 125,1 0 125,-2-1 125,1-2 125,13 7 141,-5-4 141,-2-5 141,-6-1 141,-1-2 156,-2 1 156,4 0 156,-7 0 156,-2-3 172,-3 4 172,3-6 172,-3 4 172,-3-3 187,0 1 187,-8-3 187,22 7 187</inkml:trace>
  <inkml:trace contextRef="#ctx0" brushRef="#br0">13697 8706 0,'10'-5'0,"1"0"16,1 3 16,-12 2 16,16-1 16,-16 1 31,0 0 31,0 0 31,21 1 31,-14 6 47,-7-7 47,4 13 47,-1-3 47,1 0 47,-4 11 62,-7-3 62,3 8 62,-7-10 62,3 7 78,-4-1 78,-1-2 78,-10 9 78,-1 1 94,5-12 94,2 2 94,-1-4 94,4-1 109,-2-3 109,-1 0 109,7-3 109,0-1 125,2 0 125,0-4 125,0 1 125,8-5 141,-11 3 141</inkml:trace>
  <inkml:trace contextRef="#ctx0" brushRef="#br0">14030 8709 0,'0'0'0,"0"0"15,0 0 15,0 0 15,0 0 15,0 0 15,0 0 31,9 20 31,-12-10 31,3 0 31,-2 0 47,-2 2 47,3 0 47,1-2 47,-4 2 62,4 8 62,0-3 62,0-4 62,4-1 78,-3-2 78,5-3 78,-3 3 78,2-3 94,3 1 94,0-1 94,1-1 94,-1-2 109,0 2 109,-8-6 109,18 4 109,-8-4 125,-10 0 125,0 0 125,22-4 125,-22 4 125,8-8 140,-8 8 140,9-10 140,-7 0 140,1 2 156,-3 1 156,0 7 156,-3-16 172,3 16 172,0-13 172,-2 6 172,-5-4 172,2 7 187,0-6 187,0 4 187,5 6 187,-12-12 203,9 7 203,-2-1 203,-2-3 203,7 9 219,-14-10 219,13 7 219,1 3 219,-8-10 234,8 10 234,-5-6 234,5 6 234,0 0 250,-8-6 250,8 6 250,0 0 250,-9-6 265,9 6 265,0 0 265,0 0 265,0 0 281,-6-5 281,6 5 281,0 0 281,0 0 281,0 0 297</inkml:trace>
  <inkml:trace contextRef="#ctx0" brushRef="#br0">14417 8680 0,'0'0'0,"8"10"16,-8-10 16,2 11 16,-2-11 16,3 21 31,-6-9 31,1 8 31,-1-3 31,-2 2 47,-3 1 47,8-5 47,-9 2 47,1 2 63,3-3 63,2-2 63,-8 4 63,0-1 78,0-4 78,0-1 78,3 0 78,0-2 94,0-3 94,-2 0 94,0 1 94,0-1 109,2-4 109</inkml:trace>
  <inkml:trace contextRef="#ctx0" brushRef="#br0">14692 8795 0,'0'0'0,"0"0"0,0 0 0,0 0 15,0 0 15,0 0 15,0 0 15,0 0 15,0 0 31,0 0 31,0 0 31,23 5 47,-23-5 47,0 0 47,6 8 47,-6-8 62,7 7 62,-7-7 62,10 3 62,-10-3 62</inkml:trace>
  <inkml:trace contextRef="#ctx0" brushRef="#br0">15034 8765 0,'0'0'0,"0"0"0,9-4 0,-9 4 16,0 0 16,0 0 16,0 0 16,0 0 16,7-6 31,-7 6 31,0 0 31,0 0 31,0 0 47,0 0 47,0 0 47,0 0 47,0 0 62,0 0 62,0 0 62,0 0 62,0 0 78,0 0 78,0 25 78,0-25 78,0 13 94,0-7 94,0-6 94,0 13 94,0-13 109,0 13 109,2-8 109,-2-5 109,6 10 125,-4-3 125,-2-7 125,5 8 125,-5-8 125,8 8 141,-8-8 141,9 8 141,-9-8 156,6 2 156,-6-2 156,0 0 156,10 4 156,-10-4 172,0 0 172,0 0 172,0 0 172,0 0 187,0 0 187,0 0 187,0 0 187,14-14 203,-14 14 203,0 0 203,0 0 203,0-8 219,0 8 219,0 0 219,0 0 219,0 0 234,3-8 234,-3 8 234,0 0 234,0 0 234,0 0 250,0 0 250</inkml:trace>
  <inkml:trace contextRef="#ctx0" brushRef="#br0">15424 8828 0,'0'0'16,"0"0"16,0 0 16,0 0 16,19-3 32,-19 3 32,0 0 32,0 0 32,0 0 47,0 0 47,25 0 47,-16 5 47,-9-5 63,18 2 63,-18-2 63</inkml:trace>
  <inkml:trace contextRef="#ctx0" brushRef="#br0">15835 8820 0,'0'0'0,"14"0"16,-14 0 16,0 0 16,0 0 16,13-5 32,-13 5 32,0 0 32,0 0 32,0 0 47,11-3 47,-11 3 47,0 0 47,0 0 63,0 0 63,0 0 63,22 3 63,-22-3 79,21-3 79</inkml:trace>
  <inkml:trace contextRef="#ctx0" brushRef="#br0">16249 8795 0,'0'0'0,"0"0"0,0 0 15,0 0 15,0 0 15,13-5 15,-13 5 31,0 0 31,0 0 31,0 0 31,0 0 47,0 0 47,8-4 47,-8 4 47,0 0 62,0 0 62,0 0 62,5-6 62,-5 6 78,0 0 78,0 0 78,0 0 78,0 0 93,0 0 93,0 0 93,0 0 93,15-7 93,-15 7 109,0 0 109,0 0 109,0 0 109,0 0 125,0 0 125,7-6 125,-7 6 125,0 0 140,0 0 140,0 0 140,0 0 140,0 0 156,0 0 156,0 0 156,0 0 156,0 0 172,0 0 172,0 0 172,0 0 172,0 0 187,0 0 187,0 0 187,-24 16 187,16-6 203,2-1 203,-7 7 203,2-4 203,4 3 203,1-5 218,-2 2 218,1-2 218,7-1 234,-5 4 234,2-3 234,3-1 234,0 5 234,0-5 250,3 1 250,2-1 250,0-2 250,5 3 265,-4-2 265,1-3 265,-2 0 265,4 0 281,-9-5 281,21 2 281,-9 1 281,-12-3 297,23-3 297,1-4 297,-14 2 297,4-2 312,-4-3 312,-5 2 312,4-2 312,-1 0 328,0 1 328,-3-9 328,4 4 328,-3 1 343,-4 5 343,0-4 343,2 2 343,-4 4 359,0 6 359,0-15 359,-4 7 359,4 8 359,-4-12 375,-2 4 375,6 8 375,-9-10 375,9 10 390,-7-7 390,7 7 390,-14-9 390,14 9 406,-11-6 406,11 6 406,-13-3 406,13 3 422,-9-6 422,9 6 422,0 0 422,-14-6 437</inkml:trace>
  <inkml:trace contextRef="#ctx0" brushRef="#br0">16393 8344 0,'5'-6'16,"-5"6"16,0 0 16,9-6 16,-9 6 16,0 0 31,24 6 31,-15-3 31,13 10 31,14 4 47,-1 6 47,1 1 47,2-2 47,-3 8 62,7-4 62,-7 7 62,3-3 62,-5 4 78,3 1 78,-6 0 78,0-4 78,-2 4 78,-4 1 94,-2 1 94,0 1 94,-8-5 94,-3 5 109,-2-4 109,-3-2 109,-5-7 125,2-1 125,-3-1 125,-3-1 125,2 3 125,-3-5 141,-2 3 141,1-5 141,-1 2 141,-3 0 156,-1-1 156,2 3 156,-6-4 156,2-1 172,2 1 172,0 0 172,2 1 172,-4-9 187,7 2 187,-3-2 187</inkml:trace>
  <inkml:trace contextRef="#ctx0" brushRef="#br0">17954 8739 0,'0'0'0,"0"0"0,0 0 0,0 0 16,3-7 16,-3 7 16,0 0 16,0 0 31,0 0 31,0 0 31,26 0 31,-17 0 47,3 2 47,12-2 47,0 0 47,4 5 63,15 0 63,-1-5 63,2 0 63,-7 5 63,5-5 78,-9-3 78,-6 3 78,-2-2 78,-9 2 94,4 0 94,-7-3 94,0 1 94,0-5 109</inkml:trace>
  <inkml:trace contextRef="#ctx0" brushRef="#br0">18384 8577 0,'0'0'0,"-5"0"0,5 0 15,0 0 15,0 0 15,0 0 15,0 0 31,0 0 31,0 0 31,0 0 31,-16 10 46,12-1 46,-1 4 46,-2 6 46,-7 3 62,5-2 62,2 0 62,-7 4 62,2 11 78,1-1 78,2-5 78,-1-3 78,2-4 93,1-2 93,2 1 93,3-4 93,-1 4 109,3-5 109,0-4 109,3-2 109,-1-2 109,3 0 125</inkml:trace>
  <inkml:trace contextRef="#ctx0" brushRef="#br0">19276 8024 0,'-30'15'0,"5"0"0,-2-2 0,-8 10 15,-1 3 15,3 7 15,3-1 15,-5 3 31,-1-1 31,6 6 31,0-2 31,3 3 47,3-2 47,1 6 47,3-2 47,7-3 62,2 1 62,3 0 62,5-2 62,3-2 78,0 3 78,9-7 78,-2-1 78,7 1 94,4-8 94,-9 1 94,8-8 94,2-1 94,8 9 109,1-7 109,-4-5 109,15 4 125,2-3 125,-8-7 125,8 0 125,3-4 125</inkml:trace>
  <inkml:trace contextRef="#ctx0" brushRef="#br0">19940 8516 0,'0'0'0,"0"0"0,0 0 15,-47 18 15,30-8 15,-5 2 15,3 1 31,3 2 31,2 0 31,3-2 31,2 0 46,1-3 46,3 2 46,2-2 46,-2 0 46,3-4 62,-1 7 62,-1-3 62,4-10 62,4 20 78,1-7 78,3-3 78,-3-3 78,7 2 93,6 1 93,1 2 93,7-6 93,-5-6 109,-1 3 109,2-3 109,-22 0 109,30-3 125,-18-3 125,-3 0 125,3 0 125,-3-4 140,0 4 140,-4-4 140,2 0 140,-5-3 156,-2 3 156,-2-2 156,2 12 156,-7-29 156,2 14 171,-4 0 171,5 5 171,-4-3 171,-1 6 187,0-2 187,2-1 187,2 1 187,-7 1 203,4 0 203,0 1 203,3-1 203,-4 1 218,9 7 218,-13-13 218,13 13 218,-8-8 234,8 8 234,-9-10 234,9 10 234,-8-6 250,8 6 250,0 0 250,0 0 250,-11-6 265,11 6 265,0 0 265,0 0 265,0 0 281,0 0 281,0 0 281</inkml:trace>
  <inkml:trace contextRef="#ctx0" brushRef="#br0">20317 8761 0,'3'12'16,"-2"1"16,3 0 16,-4 0 32,0 0 32,0 0 32,-4-4 32,4 4 32,-4 7 47,1-4 47,-3 2 47,-5 0 47,4-1 63,-5-1 63,-1 4 63,2-3 63,-3-1 79,-2 1 79,2-3 79,-2 0 79,2 0 94,-2 0 94,-1 1 94,-2-5 94,2 0 110,2-4 110</inkml:trace>
  <inkml:trace contextRef="#ctx0" brushRef="#br0">21117 8387 0,'0'-6'0,"0"6"0,2-14 16,-2 3 16,0 4 16,2-4 16,-2 11 32,0-20 32,-2 14 32,2 6 32,0-10 47,0 10 47,-2-9 47,2 9 47,-7-8 63,7 8 63,0 0 63,-19-2 63,19 2 78,-32 10 78,7-3 78,-8 11 78,-5 2 94,5 1 94,1 1 94,0 3 94,9 1 110,4-11 110,2 3 110,4 0 110,-1 1 125,5-3 125,2 0 125,-2 1 125,5-1 125,4-2 141,4 1 141,-2-2 141,1-4 141,8 11 157,-1-5 157,7-3 157,-2 0 172,0 1 172,5-4 172,-2-2 172,2 3 172,-3-4 188,1 1 188,5-4 188,-7-3 188,0-3 203</inkml:trace>
  <inkml:trace contextRef="#ctx0" brushRef="#br0">21237 8622 0,'0'0'15,"0"0"15,0 0 15,0 0 15,0 0 31,0 0 31,0 0 31,0 0 31,0 0 47,0 0 47,24 8 47,-24-8 47,14 10 62,-9-3 62,1 1 62,3 2 62,-1-2 78,-3 2 78,6 8 78,-4-1 78,0 4 78,1-5 94,-8 2 94,5 2 94,-9 2 94,3-5 109,-7-2 109,0 1 109,-6 5 109,3-6 125,-3 0 125,-2 0 125,4-3 125,2-2 140,2-1 140,1-2 140,2-1 140,-1 1 156,2-2 156,-2-3 156,6-2 156,-5 8 172,5-8 172,-4 7 172,4-7 172,0 0 187,0 0 187,0 0 187,17 8 187,-6-6 187,10 1 203,5-3 203,-1-3 203,-3 1 203,2 2 219,1-2 219,-1-1 219,5 0 219,-9 1 234,2-3 234,0 0 234,-3-5 234,3 3 250</inkml:trace>
  <inkml:trace contextRef="#ctx0" brushRef="#br0">21861 8716 0,'3'18'0,"-3"-18"16,-3 15 16,0-5 16,-2 2 16,2-6 32,-4 3 32,5 4 32,0-2 32,-1-1 47,-2 2 47,2-4 47,-2 5 47,1-6 63,2 0 63,-4-1 63</inkml:trace>
  <inkml:trace contextRef="#ctx0" brushRef="#br0">22737 8795 0,'17'-2'0,"-17"2"0,0 0 0,21-3 0,-21 3 16,14-3 16,-14 3 16,0 0 16,20-4 31,-20 4 31,15 0 31,-15 0 31,0 0 47,28 0 47,-17 0 47,-11 0 47,24 0 63</inkml:trace>
  <inkml:trace contextRef="#ctx0" brushRef="#br0">23194 8746 0,'0'0'0,"11"-2"0,-11 2 0,11-5 16,-11 5 16</inkml:trace>
  <inkml:trace contextRef="#ctx0" brushRef="#br0">23674 8638 0,'0'0'0,"0"0"0,5-8 0,-5 8 16,0 0 16,0 0 16,4-8 16,-4 8 31,0 0 31,0 0 31,0 0 31,0 0 47,0 0 47,0 0 47,-32 16 47,24-9 63,0-2 63,-3 2 63,3 1 63,0 0 78,-2 2 78,6-3 78,-4 4 78,4-3 94,0 1 94,-6 2 94,10-1 94,-2-3 109,-3 2 109,8 1 109,-3-10 109,4 18 109,4-11 125,-1 2 125,1-3 125,-1-3 125,-7-3 141,21 2 141,-21-2 141,0 0 141,30-8 156,-22 5 156,2-3 156,-1-1 156,-1-2 172,3-9 172,0 3 172,-3 3 172,0 2 188,0-3 188,-4 5 188,1-3 188,-1 4 203,0-5 203,-4 6 203,0 6 203,3-15 219,-1 7 219,-2 8 219,3-10 219,-3 10 219,-3-12 234,3 12 234,0 0 234,-2-10 234,2 10 250,0 0 250,-3-10 250,3 10 250,0 0 266,-8-7 266,8 7 266,0 0 266,-14-6 281,14 6 281,0 0 281,0 0 281</inkml:trace>
  <inkml:trace contextRef="#ctx0" brushRef="#br0">24362 7942 0,'0'0'0,"0"0"16,6-7 16,-6 7 16,0 0 32,0 0 32,0 0 32,0 0 32,33 7 32,-16 2 47,2 3 47,3 2 47,11 10 63,-6 1 63,1 3 63,-1 1 63,-2 3 63,0 0 79,-4 5 79,-5 1 79,1 0 79,3 7 94,-5-1 94,0 1 94,-2 3 94,-2 0 110,-3-2 110,-2 2 110,-6 0 110,-6-3 125,4-6 125,-4 4 125,4-3 125,-5-9 141,5-6 141,-4 0 141,1-1 141,-3-4 141,-1 1 157,1-3 157,1 2 157,-8-1 157,2-1 172,-3 0 172,0-2 172,-5-1 172,3 0 188,-2 0 188,1-3 188,0-1 188,1-1 204</inkml:trace>
  <inkml:trace contextRef="#ctx0" brushRef="#br0">25439 8777 0,'11'-6'15,"-11"6"15,9-6 15,-9 6 15,0 0 31,9-6 31,-9 6 31,0 0 31,12-5 31,-12 5 47,4-5 47,-4 5 47,8-3 47,-8 3 62,10-2 62,-10 2 62,11-3 78,-11 3 78,25 0 78,-1 3 78,17-1 78,3 6 94,0-3 94,-2-3 94,1 4 94,-5 0 109,6 4 109,-4-7 109,2 4 109,-3-1 125,2 0 125,-11-3 125,-3-3 125,-2 0 140,-6 2 140,-2-2 140,-1 0 140,-16 0 140,22-2 156,-22 2 156,10-6 156,-6 3 156,-4 3 172</inkml:trace>
  <inkml:trace contextRef="#ctx0" brushRef="#br0">26003 8647 0,'0'0'0,"-10"-5"0,10 5 15,-9-7 15,9 7 15,0 0 15,-9-5 31,9 5 31,0 0 31,-5-2 31,5 2 46,0 0 46,0 0 46,0 0 46,0 0 62,-14 7 62,14-7 62,-11 15 62,6-2 78,-9 1 78,7 5 78,-8 1 78,5 3 78,2-1 93,2 3 93,3-3 93,-2 0 93,2 1 109,8 1 109,7-2 109,1-3 109,14 7 125,14-5 125</inkml:trace>
  <inkml:trace contextRef="#ctx0" brushRef="#br0">26578 8802 0,'0'0'15,"0"0"15,8 6 15,-8-6 15,0 0 31,0 0 31,9 0 31,-9 0 31,0 0 47,0 0 47,0 0 47,0 0 47,0 0 62,0 0 62,0 0 62,16 0 62,-16 0 78,0 0 78,0 0 78,0 0 78,0 0 93,0 0 93,10-6 93,-10 6 93,0 0 109,0 0 109,0 0 109,15 0 109,-15 0 109,16 0 125,-2-2 125</inkml:trace>
  <inkml:trace contextRef="#ctx0" brushRef="#br0">27028 8729 0,'0'0'0,"0"0"0,0 0 16,7-5 16,-7 5 16,0 0 16,0 0 31,0 0 31,0 0 31,7-2 31,-7 2 31,0 0 47,0 0 47,0 0 47,0 0 47,9-4 63,-9 4 63,0 0 63,0 0 63,0 0 78,0 0 78,12-2 78,-12 2 78,0 0 94,0 0 94,0 0 94,0 0 94,0 0 109,11 0 109,-11 0 109,0 0 109,0 0 125,0 0 125,0 0 125,14 6 125,-14-6 125,13 0 141</inkml:trace>
  <inkml:trace contextRef="#ctx0" brushRef="#br0">27421 8718 0,'6'0'15,"-6"0"15,11 4 15,-11-4 15,0 0 31,10 0 31,-10 0 31,0 0 31,0 0 47,15 0 47,-15 0 47,0 0 47,0 0 62,9 2 62,-9-2 62,0 0 62,13 2 78,-13-2 78,10 6 78,-10-6 78,20 9 93,-9-6 93,-1-1 93,1 1 93</inkml:trace>
  <inkml:trace contextRef="#ctx0" brushRef="#br0">28235 8870 0,'0'0'0,"0"0"0,0 0 16,0 0 16,0 0 16,0 0 16,0 7 32,0-7 32,0 0 32,0 0 32,0 0 32,7 3 47,-7-3 47,18 3 47,-12-2 47,11 4 63,9 0 63,11 2 63,5 3 63,-1-5 78,-11 5 78,-3-4 78,-2-6 78,-4 7 94,-1-5 94,6-2 94,-11 0 94,0 0 94,0-2 110,-6-5 110,1 1 110</inkml:trace>
  <inkml:trace contextRef="#ctx0" brushRef="#br0">28448 8706 0,'0'0'0,"0"0"0,0 0 0,0 0 15,0 0 15,0 0 15,0 0 15,0 0 31,-5 20 31,2-12 31,0 4 31,3-3 47,-8 13 47,2 0 47,0-3 47,-4 5 47,-1 7 62,3 0 62,-4-6 62,-3 11 62,-5-4 78,7-3 78,5-6 78,-3-3 78,8-3 93,-8 1 93</inkml:trace>
  <inkml:trace contextRef="#ctx0" brushRef="#br0">29582 8502 0,'-4'-8'0,"4"8"0,-8-11 0,1 1 16,1 4 16,-3 2 16,1-2 16,-2 2 31,-2-2 31,-1 4 31,-9 2 31,-1 0 31,-1 2 47,2 6 47,-5 0 47,8 2 47,-21 7 62,6-1 62,4 0 62,-3 6 62,8-3 78,1-1 78,7-3 78,-9 14 78,5-7 94,3-4 94,10 0 94,-5 0 94,4 3 109,3-2 109,-3-1 109,7 0 109,-1 4 125,3-1 125,3 1 125,6-3 125,-5 3 141,9-4 141,-3-1 141,4 1 141,-1-3 141,1-3 156,2-2 156,-2-6 156</inkml:trace>
  <inkml:trace contextRef="#ctx0" brushRef="#br0">29483 9005 0,'2'21'0,"2"1"0,-4-4 16,0 0 16,-4-6 16,4 3 16,0 0 32,-2-2 32,2-2 32,-3-1 32,0 0 47,1 0 47,0 0 47,-2 0 47,1-2 63,1 0 63,2-8 63,-4 12 63,4-12 79,-5 11 79,5-11 79,-3 9 79,3-9 79,0 0 94,0 0 94,0 0 94,0 0 110,0 0 110,0 0 110,0 0 110,0 0 110,17-26 125,-6 12 125,3-4 125,2 1 125,1 1 141,-4-2 141,1 1 141,2 1 141,-1 6 157,-5-2 157,-1 1 157,-1 7 157,0-4 172,-1 4 172,7-4 172,-5 7 172,2-2 188,-11 3 188,19-6 188,-19 6 188,16 0 204,-16 0 204,22 2 204,-14 2 204,0 0 219,1 4 219,-1-4 219,-1 4 219,3 4 219,3 3 235,-6 0 235,0 6 235,2-8 235,-7 2 250,1 0 250,-1-3 250,1 1 250,-3-3 266,0 8 266,0 3 266,0-7 266,-3 2 282,-2-4 282,3-2 282,-4-1 282,3 3 297,-4-2 297,0-4 297,2 0 297,-3-2 313</inkml:trace>
  <inkml:trace contextRef="#ctx0" brushRef="#br0">29387 8485 0,'0'0'0,"0"0"0,8-12 15,-8 12 15,9-8 15,-9 8 15,10-8 31,-2 4 31,-8 4 31,12-11 31,-4 7 47,-8 4 47,13-10 47,-8 7 47,-5 3 62,9-7 62,-9 7 62,6-6 62,-6 6 78,0 0 78</inkml:trace>
  <inkml:trace contextRef="#ctx0" brushRef="#br0">29483 8361 0,'0'0'0,"0"0"0,0 0 0,2-12 16,-2 12 16,0 0 16,0 0 16,0 0 16,0 0 31,4-8 31,-4 8 31,0 0 31,0 0 47,0 0 47,0 0 47,0 0 47,5-7 62,-5 7 62,0 0 62,0 0 62,0 0 78,0 0 78,0 0 78,5-6 78,-5 6 94,0 0 94,0 0 94,0 0 94,0 0 109,0 0 109,0 0 109,0 0 109,0 0 125,0 0 125,0 0 125,0 0 125,0 0 125,19 1 141,-19-1 141,0 0 141,12 9 156,-12-9 156</inkml:trace>
  <inkml:trace contextRef="#ctx0" brushRef="#br0">29705 8318 0,'0'0'0,"0"0"0,0 0 0,0 0 16,8-3 16,-8 3 16,0 0 16,0 0 32,0 0 32,0 0 32,0 0 32,8-5 47,-8 5 47,0 0 47,0 0 47,0 0 47,0 0 63,0 0 63,0 0 63,0 0 63,0 0 78,0 0 78,0 0 78,-38 6 78,16 6 94,-14 6 94,-2 3 94,-1-1 94,-4 8 110,2-3 110,-6 5 110,6 0 110,-7 2 125,6 3 125,4-6 125,-4 5 125,3-1 141,7-2 141,0 1 141,2-3 141,2-1 157,0 1 157,3 1 157,5-1 157,2-4 172,-1 8 172,6-5 172,-1 8 172,-3-3 188,9-2 188,3-4 188,0 11 188,-1-10 203,6-1 203,3 11 203,0-12 203,2 2 203,0-6 219,14 9 219,-5-5 219,2-4 219,4-2 235,7 5 235,6-4 235,-9-3 235,2-3 250,-5-3 250,1-3 250,16 7 250,-10-4 266,-2-5 266,-3-2 266,-3-3 266,4 1 282,-7 0 282,-2-3 282,0 2 282,-15-2 297,24-2 297,-24 2 297,23-3 297,-13 3 313,-10 0 313,19-3 313,-19 3 313,17-4 313,-17 4 328,13-3 328,-13 3 328,12-3 344,-12 3 344,0 0 344,13-4 344,-13 4 344,0 0 360,0 0 360,10-6 360,-10 6 360,0 0 375,14-6 375</inkml:trace>
  <inkml:trace contextRef="#ctx0" brushRef="#br0">29850 8800 0,'-33'8'0,"4"-1"16,7 3 16,-18 5 16,2 5 32,5-3 32,-2 2 32,2 1 32,9-4 32,1-3 47,5-1 47,1 4 47,6-4 47,0-2 63,3 0 63,2 0 63,1 1 63,1-2 78,3 4 78,-3-1 78,8-3 78,-3 13 94,8-4 94,-1-5 94,0 4 94,6-1 94,-3-6 110,3 2 110,-3-4 110,0-3 110,0 2 125,2-4 125,-1-1 125,-1 0 141,2 2 141,-13-4 141,25-6 141,-3-1 141,-4-1 157,2-2 157,-3-2 157,-1-3 157,3-3 172,-6 4 172,4-8 172,-3 5 172,-3-5 188,2 3 188,-2-1 188,1-1 188,-4 1 203,-3 3 203,0 1 203,0 4 203,2-2 203,-5 5 219,1-1 219,-3 10 219,5-15 235,-2 8 235,-3 7 235,0-14 235,0 14 250,0-10 250,0 10 250,-3-13 250,3 13 250,-8-8 266,8 8 266,-11-7 266,11 7 282,-13-5 282,13 5 282,-20-2 282,9 2 282,11 0 297,-23 0 297,23 0 297,-22 0 297,22 0 313,-23 2 313,12 3 313,11-5 313,-24 7 328,12-1 328,2-2 328,-1 3 328,0-1 344,11-6 344</inkml:trace>
  <inkml:trace contextRef="#ctx0" brushRef="#br0">30126 8967 0,'0'0'0,"22"3"0,-22-3 0,14 7 16,-14-7 16,3 8 16,-3-8 31,5 12 31,-5-1 31,3-1 31,-3-10 31,-3 30 47,1-12 47,-4 2 47,0 3 47,1-6 63,0 5 63,-3-3 63,-4 4 78,4-3 78,-2-4 78,-4 2 78,5 1 78,-5-3 94,1-1 94,-4 0 94,1-2 94,-1-3 109,0 3 109,-4-3 109,3 0 109,-1-2 125,-2-1 125,-1-2 125,6-3 125,2-2 141,14 0 141</inkml:trace>
  <inkml:trace contextRef="#ctx0" brushRef="#br0">30558 8918 0,'0'0'0,"0"0"0,0 0 0,0 0 16,0 0 16,0 0 16,-21 27 16,15-17 32,-7 8 32,2-1 32,0-5 32,0 8 47,3-3 47,-3 1 47,5-4 47,1 1 47,1-2 63,0-1 63,1-1 63,0-1 63,6 3 78,-3-3 78,0 0 78,0 0 78,3 0 94,-3-10 94,3 12 94,-2-7 94,-1-5 110,7 8 110,-7-8 110,0 0 110,17 0 125,-17 0 125,0 0 125,15-13 125,-7 6 141,1 0 141,-6-3 141,2 0 141,-2-3 157,0 4 157,-2 0 157,3-1 157,-4-1 157,0 1 172,0 0 172,0 10 172,0-18 172,0 14 188,0 4 188,0-12 188,0 12 188,-5-12 203,5 12 203,0 0 203,0 0 203,-3-13 219,3 13 219,0 0 219,0 0 219,0 0 235,0 0 235</inkml:trace>
  <inkml:trace contextRef="#ctx0" brushRef="#br0">30835 9155 0,'0'5'0,"0"-5"16,-7 20 16,-2-10 16,-2 8 16,-6-1 32,1-1 32,-2 4 32,-10 8 32,6-8 47,2-1 47,4-3 47,-2-5 47,9 4 47,-2-5 63,3-3 63,2-1 63</inkml:trace>
  <inkml:trace contextRef="#ctx0" brushRef="#br0">31389 9232 0,'11'3'0,"-11"-3"0,0 0 0,16 0 16,-16 0 16,0 0 16,19 3 16,-19-3 31,18 1 31,-18-1 31,26 9 31,-4-6 47,4 2 47,11 2 47,-3-1 47,3 2 63,2-4 63,-4 2 63,-2-4 63</inkml:trace>
  <inkml:trace contextRef="#ctx0" brushRef="#br0">32105 9291 0,'0'0'0,"0"0"0,0 0 15,17 0 15,-17 0 15,0 0 15,0 0 15,0 0 31,17-4 31,-17 4 31,0 0 31,0 0 47,13 0 47,-13 0 47,0 0 47,20 2 62,-20-2 62,0 0 62,27 0 62</inkml:trace>
  <inkml:trace contextRef="#ctx0" brushRef="#br0">32683 9035 0,'5'-5'0,"-5"5"16,9-8 16,-9 8 16,0 0 16,8-4 31,-8 4 31,0 0 31,0 0 31,9-8 47,-9 8 47,0 0 47,0 0 47,0 0 47,0 0 63,0-3055 63,6 6105 63,-6-3050 63,0 0 78,0 0 78,0 0 78,0 0 78,0 0 94,0 0 94,0 0 94,0 0 94,0 0 110,0 0 110,0 0 110</inkml:trace>
  <inkml:trace contextRef="#ctx0" brushRef="#br0">33086 9060 0,'0'0'0,"9"-9"15,-9 9 15,2-6 15,-2 6 15,0 0 31,3-13 31,-3 13 31,0 0 31,-5-10 47,5 10 47,-7-7 47,7 7 47,-11-10 62,4 7 62,7 3 62,-20-7 62,10 5 78,10 2 78,-25 2 78,25-2 78,-36 7 93,14-4 93,4 7 93,-5-3 93,1 3 109,3 3 109,0 2 109,0-4 109,4 2 109,-1 2 125,3-3 125,2-1 125,3-1 125,-3 8 140,3-3 140,4-3 140,-1 4 140,5-7 156,0 4 156,0-3 156,4 0 156,-3 3 172,3-7 172,4 3 172,0-1 172,-1 0 187,3-3 187,0-2 187</inkml:trace>
  <inkml:trace contextRef="#ctx0" brushRef="#br0">33116 9248 0,'0'0'0,"0"0"0,0 0 0,0 0 16,0 0 16,0 0 16,0 0 16,0 0 31,11-7 31,-11 7 31,0 0 31,0 0 47,0 0 47,0 0 47,0 0 47,0 0 63,0 0 63,0 0 63,0 0 63,0 0 63,0 0 78,0 0 78,0 0 78,0 0 94,0 0 94,0 0 94,0 0 94</inkml:trace>
  <inkml:trace contextRef="#ctx0" brushRef="#br0">33067 9281 0,'0'0'0,"0"0"16,-5 8 16,5-8 16,0 0 16,0 0 31,0 0 31,0 0 31,0 0 31,0 0 47,0 10 47,0-10 47,0 10 47,0-1 62,-4 1 62,1 10 62,-2 2 62,5-2 78,-7 2 78,1 2 78,1 1 78,-12 8 94,9-5 94,-4-5 94,2-3 94,-5-1 109,7 1 109,-5 0 109,3-3 109,-2 1 109,1-6 125,9 1 125,-7-4 125,3-2 141,-2 1 141,6-4 141,2-4 141,-5 10 141,5-10 156,-9 10 156,9-10 156,0 0 156,-8 6 172,8-6 172,0 0 172,0 0 172,0 0 187,0 0 187,0 0 187,0 0 187,35-30 203,-15 18 203,-2-7 203,16-7 203,-4-1 219,-9 7 219,1 0 219,1 6 219,-5-1 234,1 0 234,1 0 234,-3 2 234,-4 3 250,-2 4 250,-1-3 250,0 3 250,-2 4 266,-2-4 266,-6 6 266,16-7 266,-16 7 266,5-5 281,-5 5 281,0 0 281,13-5 297,-13 5 297,0 0 297,0 0 297,0 0 297,0 0 312,14 10 312,-14-10 312,6 15 312,-6-6 328,0 1 328,0 2 328,0-2 328,0 10 344,0-2 344,-6-3 344,6 0 344,-2-3 359,-1-3 359,0 4 359,-3-3 359,4 2 375,-1-2 375,-2-1 375,2 3 375,-2-5 375,-2 5 391,4-6 391,-3 2 391,2 0 406,2-1 406,-4 0 406,6-7 406,-9 13 406,9-13 422,-5 4 422,5-4 422</inkml:trace>
  <inkml:trace contextRef="#ctx0" brushRef="#br0">33494 8605 0,'0'0'16,"6"-12"16,-6 12 16,0 0 16,0 0 31,0 0 31,0 0 31,0 0 31,0 0 47,0 0 47,0 0 47,31 25 47,-16-5 62,-1-1 62,7 17 62,-1 3 62,-1 0 78,-1 0 78,0 6 78,-3-4 78,5 2 94,-9 3 94,-3-1 94,3 2 94,-6-2 94,2 0 109,0 0 109,-7 2 109,-3-2 109,-2-1 125,-6 2 125,0-4 125,-5 1 141,-7 0 141,8 0 141,-9-6 141,8 0 141,-10 4 156,1-9 156,0 5 156,0-2 156,10-10 172,-10 7 172,8-6 172,0-6 172,1-5 187,4 3 187,-3 0 187,1-5 187,0-3 203,3 2 203,5-4 203,-3 2 203,2-2 219,-1-6 219,8-2 219,-10 10 219,4-7 219,6-3 234,-8 6 234,8-6 234,-8 8 250,8-8 250,-8 4 250,8-4 250,0 0 250,-7 7 266,7-7 266,0 0 266,0 0 266,-18 0 281,18 0 281,0 0 281,-28-7 281,6-5 297,-11-4 297,-4-7 297</inkml:trace>
  <inkml:trace contextRef="#ctx0" brushRef="#br0">4624 11466 0,'0'0'0,"0"0"0,0 0 0,0 0 16,0 0 16,2 7 16,-2-7 16,0 0 31,0 0 31,0 0 31,0 0 31,0 0 47,0 0 47,0 0 47,0 0 47,0 0 47,0 0 63,0 0 63,2 10 63,-2-10 63,0 0 78,0 0 78,0 0 78,0 0 78,0 0 94,0 0 94,0 0 94,0 0 94,0 0 110,0 0 110,0 0 110,0 0 110,0 0 125,0 0 125,0 0 125,0 0 125,0 0 141,0 0 141,0 0 141,0 0 141,0 0 156,0 0 156,0 0 156,0 0 156,0 0 156,0 0 172,0 0 172,0 0 172,0 0 188,0 0 188,0 0 188,0 0 188,3 7 203,-3-7 203,0 0 203,0 0 203,0 0 203,0 0 219,0 0 219,0 0 219,0 0 219,0 0 235,0 0 235,0 0 235,0 0 235,0 0 250,0 0 250,0 0 250,0 0 250,0 0 266,0 0 266,0 0 266,0 0 266,0 0 266,0 0 281,0 0 281,0 0 281,0 0 297,0 0 297,0 0 297,0 0 297,0 0 313,0 0 313,0 0 313,0 0 313,0 0 313,0 0 328,17-24 328,-11 17 328,-4-3 328,7-3 344,-6 3 344,2 0 344,3-12 344,-3 3 360,4-1 360,-6-3 360,5 3 360,0-1 375,-3 3 375,4-1 375,-7 4 375,4 2 391,-3 2 391,-1 0 391,-2 4 391,3 0 406,-3 7 406,0-10 406,0 10 406,3-7 422,-3 7 422,0 0 422,0 0 422,0 0 438,0 0 438,0 0 438,0 0 438,0 43 453,-3-5 453,0-1 453,1 0 453,2 2 469,2 0 469,4-1 469,-4-11 469,4-1 469,-1-3 485,9 12 485,-1-9 485,-1-3 500,1-6 500,4 1 500,-1-1 500,0-2 500,7-3 516,-3-2 516,1 0 516,4-6 516,-4-4 531,2 3 531,-2-6 531,4-1 531,-4-3 547,2-6 547,-4 1 547,0-5 547,-5-3 563,2 0 563,3-11 563,-8 6 563,4-11 563,-8 1 578,1-3 578,-5 10 578,-3 1 594,0 3 594,0 2 594,0-1 594,-6 2 610,4 0 610,-1 2 610,0-1 610,-1 2 610,0 4 625,-2 2 625,6 2 625,-2 0 625,-1 0 641,0 3 641,1-1 641,2 8 641,-6-13 656,6 13 656,-2-10 656,2 10 656,0 0 672,0 0 672,0 0 672,0 0 672,0 0 688,0 0 688,-12 23 688,12-11 688,0 11 703,-4-3 703,3 19 703,-2-1 703,0-3 719,3-2 719,0-8 719,0 11 719,-2-6 735,2-3 735,2-3 735,-2 14 735,0-2 750,3-4 750,-3-9 750,0 0 750,0-1 750,0 0 766,3 0 766,-2-5 766,3 0 766,-4 4 781,0-8 781,0 3 781,3-1 781,-3-5 797,0 2 797,3-2 797,-3-1 797,3 1 813,0 2 813,-3-12 813,5 13 813,-5-13 828,5 10 828</inkml:trace>
  <inkml:trace contextRef="#ctx0" brushRef="#br0">5335 11718 0,'0'0'0,"0"0"16,0 0 16,6-11 16,-6 11 16,0 0 32,0 0 32,0 0 32,0 0 32,0 0 47,0 0 47,0 0 47,0 0 47,8 41 63,-8-19 63,0 2 63,0 16 63,0-1 63,0-2 78,2 1 78,-2 1 78,0-2 78,-2-6 94,4-3 94,-2-4 94,-2 11 94,0-6 110,2-3 110,0-7 110,0 0 110,0-4 125,0 0 125,0 0 125,0-4 125,0-2 141,0 1 141,0-10 141,0 16 141,0-16 157,-3 12 157,3-12 157,0 8 157,0-8 172,0 0 172,0 0 172</inkml:trace>
  <inkml:trace contextRef="#ctx0" brushRef="#br0">5440 11525 0,'0'0'0,"3"-13"0,-3 13 0,0 0 15,0-6 15,0 6 15,0 0 15,0 0 15,0 0 31,2-9 31,-2 9 31,0 0 31,0 0 47,0 0 47,14-7 47,-14 7 47,16-3 62,-2 3 62,8-4 62,0 0 62,-2 0 78,24-2 78,-12 1 78,-4 2 78,-1-2 94,10 0 94,-6 3 94,-1-1 94,-5 1 109,-1 2 109,1-5 109,-6 2 109,-3 3 125</inkml:trace>
  <inkml:trace contextRef="#ctx0" brushRef="#br0">5503 11644 0,'0'0'15,"0"0"15,-8 10 15,8-10 15,0 0 31,0 0 31,0 0 31,0 0 31,0 0 46,0 0 46,21 10 46,-21-10 46,35 5 62,-10-3 62,16 0 62,-5 0 62,5-2 62,3 2 78,-5 1 78,2-6 78,-9 3 78,-2-6 93,9 0 93,-7 0 93</inkml:trace>
  <inkml:trace contextRef="#ctx0" brushRef="#br0">6896 11054 0,'0'0'16,"-16"-9"16,16 9 16,-22-3 16,8 3 32,-10 3 32,2 1 32,-23 1 32,7 7 47,-1 1 47,2 2 47,-2 2 47,9-2 63,9 1 63,-2-3 63,4 5 63,-3-1 63,6 1 78,2-1 78,3 6 78,3-5 94,0 3 94,3-2 94,-1 0 94,6 1 110,3 2 110,5-4 110,0 3 110,3-1 110,3 0 125,13 9 125,-3-8 125,9 3 125,-2-2 141,5-1 141,-2-3 141,-4-6 141,-1-2 157,-8-7 157,4 0 157,-3 2 157,3-8 172,2 3 172</inkml:trace>
  <inkml:trace contextRef="#ctx0" brushRef="#br0">7076 11412 0,'9'-6'0,"-9"6"0,0 0 0,0 0 16,0 0 16,0 0 16,0 0 16,13 28 31,-7-8 31,-3-1 31,-3 5 31,0 11 47,3 4 47,-3-1 47,-3 2 47,3-2 62,-3 0 62,6 4 62,0-3 62,2 1 78,-7-1 78,2-4 78,-3-4 78,8 5 94,-5-4 94,4-9 94,-4-1 94,0-3 94,0 1 109,1-3 109,-1-1 109,0-3 109,0-3 125,3 0 125,-6 0 125,3-10 141,0 15 141,0-15 141,0 0 141,0 12 141,0-12 156,0 10 156,0-10 156,3 6 156,-3-6 172,0 0 172,0 0 172,0 0 172,0 0 187,-3 10 187,3-10 187,0 0 187,0 0 203,0 0 203,0 0 203,0 0 203,0 0 219,0 0 219,0 0 219,0 0 219,0 0 234,0 0 234,0 0 234,0 0 234,0 0 250</inkml:trace>
  <inkml:trace contextRef="#ctx0" brushRef="#br0">8747 11609 0,'0'0'0,"8"10"0,-6-3 16,5 3 16,0 0 16,-4 3 16,3 5 31,-4 5 31,1-1 31,-1 17 47,-2-1 47,-7-3 47,1-8 47,-4 7 47,-5 1 63,0-7 63,-5 5 63,-2 0 63,0-5 78,-5 0 78,-3-3 78,8-5 78,0-3 94,6-5 94,-1 0 94,4-5 94,1-1 110,1-2 110,11-4 110</inkml:trace>
  <inkml:trace contextRef="#ctx0" brushRef="#br0">9722 11381 0,'0'0'0,"13"0"0,-13 0 15,0 0 15,0 0 15,14-4 15,-14 4 15,0 0 31,0 0 31,7-7 31,-7 7 47,0 0 47,9-5 47,-9 5 47,0 0 47,4-8 62,-4 8 62,0 0 62,0-12 62,0 12 78,0 0 78,-6-10 78,6 10 78,0 0 94,-11-13 94,11 13 94,-9-3 94,-4 0 109,13 3 109,-28 0 109,9 4 109,-10 4 125,7 2 125,-15 4 125,-4 7 125,6 3 140,-1-2 140,10-5 140,9 1 140,-3-1 156,3-1 156,2-3 156,0 5 156,4-6 156,4 0 172,-2 1 172,4-3 172,3 0 172,-5 2 187,5 0 187,4-2 187,1 2 187,3 9 203,-1-7 203,5 3 203,-1 0 203,-3-4 219,8 2 219,-6-3 219,0 0 219,3-5 234,-3 3 234,1-2 234,-2-4 234,-7-4 250,15 10 250,-5-2 250,-10-8 250,20 5 265,-10 0 265,-10-5 265,28 2 265,-6 1 265,-1-3 281,-1 0 281,2-3 281,-1-1 281,1 0 297,0 0 297,1-4 297,-5 7 297,-2-6 312,7 1 312,-7 0 312,4 0 312,-6 0 328,2 2 328,-6-6 328,1 5 344,-2-3 344,-1 4 344,0-7 344,-3 7 344,4-3 359,-4-2 359,2 2 359,-1 0 359,1-1 375,-7 8 375,8-11 375,-3 6 375,-5 5 390,8-10 390,-5 3 390,3 1 390,-6 6 406,5-12 406,-2 7 406,2-1 406,-2-3 406,2 2 422,1 0 422,-1-3 422,-2 3 422,3-4 437,2 4 437,-6-3 437,4 3 437,-1-3 453,1 1 453,0 0 453,-4-1 453,4 1 469,-4-1 469,6 3 469,-5-3 469,0 0 484,3 0 484,-4 1 484,1 0 484,0 2 500,-1 1 500,-2 6 500,6-13 500,-6 13 515,2-10 515,-2 10 515,0-10 515,0 10 515,4-7 531,-4 7 531,0 0 531,3-8 547,-3 8 547,0 0 547,0 0 547,5-10 547,-5 10 562,0 0 562,4-5 562,-4 5 562,0 0 578,0 0 578,0 0 578,0 0 578,0 0 594,0 0 594,0 0 594,0 0 594,0 0 609,0 0 609,0 0 609,0 0 609,0 0 625,1 27 625,-2-7 625,-3 2 625,-1 15 640,-2-2 640,-1 2 640,3 3 640,-6-2 656,5 0 656,-2 1 656,0 0 656,4 1 656,-3-3 672,-1-2 672,2-5 672,4 3 672,-6-2 687,2-7 687,3-5 687,-2 3 703,2 1 703,-2-3 703,2-4 703,0 0 703,-2-4 719,2-2 719</inkml:trace>
  <inkml:trace contextRef="#ctx0" brushRef="#br0">10175 11730 0,'0'0'0,"0"0"15,0 0 15,7-10 15,-7 10 15,0 0 31,0 0 31,0 0 31,13-2 31,-13 2 47,0 0 47,0 0 47,30 4 47,-30-4 47,22 10 62,-12-4 62,11 5 62,-8 7 62,-3-2 78,2 2 78,-1 0 78,-4 1 78,-3 1 94,1-1 94,-5 1 94,0 3 94,-2-5 109,-1 3 109,-2-1 109,-1 0 109,-1-5 125,3-3 125,4-2 125,-3-1 125,3 1 140,0-1 140,0-9 140,-5 11 140,5-11 156,0 10 156,0-10 156,0 0 156,0 0 172,19 5 172,3-8 172,16-4 172,-5-3 187,14-8 187</inkml:trace>
  <inkml:trace contextRef="#ctx0" brushRef="#br0">10877 11587 0,'0'-10'0,"0"10"0,5-10 0,-5 10 16,8-9 16,3 3 16,5-4 16,7 0 16,0 3 31,1 0 31,14-5 31,2 6 31,5 2 47,-12-2 47,5-1 47,-8 5 47,-3 2 62</inkml:trace>
  <inkml:trace contextRef="#ctx0" brushRef="#br0">11025 11710 0,'0'0'16,"0"0"16,0 0 16,0 0 16,0 0 31,0 0 31,62-5 31,-18 3 31,3-8 47,3 4 47,1-1 47,1-2 47,6-1 63,-7-2 63</inkml:trace>
  <inkml:trace contextRef="#ctx0" brushRef="#br0">11857 11200 0,'-33'15'0,"6"-5"16,-9 7 16,9-3 16,5 3 16,3-1 31,-2 1 31,7 5 31,-6 7 31,7 1 47,6-2 47,5-7 47,2 16 47,5-7 47,4-3 63,12 3 63,0 3 63,13-5 78,-1 5 78,1-10 78,10-3 78,-10-2 94,5-1 94,1-7 94,5 3 94,-12-9 94,5-2 109,-5-2 109,-6-2 109,-5 1 109,0-8 125</inkml:trace>
  <inkml:trace contextRef="#ctx0" brushRef="#br0">12330 11581 0,'5'-6'16,"-5"6"16,0 0 16,13-8 16,-13 8 31,0 0 31,19-2 31,-19 2 31,35 5 31,-14 0 47,1 1 47,1 3 47,-5 0 47,2 3 62,-1 3 62,-3 3 62,-2-3 62,0 3 78,-6 1 78,2-5 78,-9 6 78,2-1 94,-1 2 94,-2-4 94,0 0 94,-2-2 109,-1-2 109,2-3 109,1 2 109,0-12 125,-7 19 125,7-12 125,0-7 125,0 15 141,0-15 141,-3 10 141,3-10 141,0 0 156,6 10 156,-6-10 156,8 7 156,-8-7 172,35-2 172,6-3 172,4-5 172</inkml:trace>
  <inkml:trace contextRef="#ctx0" brushRef="#br0">13560 11644 0,'0'0'0,"0"0"0,12-2 0,-12 2 16,0 0 16,0 0 16,0 0 16,0 0 31,10-3 31,-10 3 31,0 0 31,0 0 47,0 0 47,17-3 47,-17 3 47,23-4 63,0 0 63,5 2 63,15-3 63,4 0 78,0-2 78,-1 4 78,0-4 78,-2-2 94,-3-1 94,6 1 94</inkml:trace>
  <inkml:trace contextRef="#ctx0" brushRef="#br0">14326 11532 0,'0'0'0,"14"0"16,-14 0 16,0 0 16,0 0 16,0 0 31,22 3 31,-22-3 31,22 0 31,3 3 47,0-3 47,1 0 47,17-3 47</inkml:trace>
  <inkml:trace contextRef="#ctx0" brushRef="#br0">16391 11609 0,'0'0'0,"0"0"15,22-3 15,-22 3 15,13-2 15,-13 2 31,25-5 31,-3 2 31,0 1 31,5-2 47,17 1 47,6-1 47,1 2 47,7 1 62,32 2 62,-2-2 62,2 1 62,-5 1 78,5-5 78,-24 2 78</inkml:trace>
  <inkml:trace contextRef="#ctx0" brushRef="#br0">18929 11287 0,'0'0'0,"0"0"0,0 0 16,0 0 16,0 0 16,0 0 32,0 0 32,0 0 32,0 0 32,0 0 32,0 0 47,0 0 47,0 0 47,0 0 47,0 0 63,0 0 63,0 0 63,0 0 63,0 0 78,16-23 78,-11 15 78,2 1 78,0-3 94,8-4 94,-5-3 94,3-1 94,1 1 110,3-1 110,-7-2 110,5 3 110,-4 3 125,0-3 125,-3 1 125,0 9 125,-3-6 141,0 7 141,2 0 141,-5-1 141,-2 7 141,8-7 157,-8 7 157,0 0 157,0 0 172,0 0 172,0 0 172,-3 29 172,-4-4 172,-5 12 188,1 2 188,3 1 188,-3-3 188,5 4 203,6-4 203,0-2 203,0-3 203,6-6 219,-1-8 219,7 5 219,6 8 219,-1-6 235,-4-7 235,4-1 235,5-4 235,-3 2 250,6-7 250,13 2 250,-11-4 250,1-3 250,-6 0 266,3-6 266,-1-6 266,-2 3 282,3-6 282,-6-3 282,8-11 282,-2-2 282,0-7 297,-6 2 297,0-3 297,-5-2 297,-5-2 313,-2 4 313,-5-1 313,2 10 313,-1 2 328,-1 5 328,1 1 328,0 3 328,-3 2 344,0 5 344,0-1 344,0 0 344,0 10 360,0-12 360,0 12 360,2-8 360,-2 8 375,0 0 375,0 0 375,0 0 375,0 0 391,0 0 391,0 0 391,-13 32 391,7-11 391,-1 2 407,0 15 407,7-9 407,-5-5 422,-6 13 422,3-1 422,2 0 422,4 0 422,-4-8 438,-3 9 438,3-8 438,-1 6 438,-1 3 453,-1-5 453,7-5 453,-4-5 453,1-4 469</inkml:trace>
  <inkml:trace contextRef="#ctx0" brushRef="#br0">19704 11687 0,'18'-7'16,"-6"7"16,-12 0 16,13-3 16,-13 3 31,0 0 31,17-2 31,-17 2 31,0 0 47,13 5 47,-13-5 47,8 7 47,-3 2 63,-5-9 63,6 19 63,1 1 63,-5-6 78,-2 7 78,0-8 78,2 3 78,-2 4 94,-2-5 94,2 0 94,-2-6 94,2 0 94,-4 1 110,4 0 110,0-10 110,-3 13 125,3-13 125,-2 10 125,2-10 125,0 10 141,0-10 141,0 0 141,0 0 141,0 0 141,0 0 156,0 0 156,0 0 156,0 0 156,0 0 172,28-40 172,-15 18 172,12-10 172,-3 3 188,-7 2 188,3 6 188,-2 2 188,-2 4 203,2-3 203,-6 8 203,2-2 203,-4 6 203,-3-4 219,4 5 219,-1 2 219,-8 3 235,11-5 235,-11 5 235,0 0 235,0 0 250,0 0 250,22 10 250,-20-2 250,4 1 250,-4-2 266,0 6 266,2-1 266,-4 1 266,3-1 281,0 7 281,1-1 281,-8-2 281,8 5 297,-8-4 297,8-2 297,-8 0 297,4-2 313,0-2 313,-3-1 313,0 0 313,3 0 328,-4 3 328,4-6 328,-4 3 328,4-10 344,0 13 344</inkml:trace>
  <inkml:trace contextRef="#ctx0" brushRef="#br0">20498 11567 0,'10'-7'0,"0"-1"0,0 4 16,1-2 16,-1-1 16,1 4 16,3-1 32,8 1 32,-3-2 32,8 5 32,9-2 47,7-1 47,-4 6 47,-5-3 47,-4 2 47,-6-2 63</inkml:trace>
  <inkml:trace contextRef="#ctx0" brushRef="#br0">20805 11710 0,'-9'8'0,"9"-8"15,0 0 15,-8 2 15,8-2 15,0 0 31,0 0 31,-7 10 31,7-10 31,0 0 46,0 0 46,17 19 46,-8-10 46,10 4 46,3-1 62,16 9 62,-3-9 62,4 4 62,2-10 78,3-2 78,-2 0 78,1-8 78</inkml:trace>
  <inkml:trace contextRef="#ctx0" brushRef="#br0">22028 11249 0,'2'-5'0,"-2"5"0,9-12 0,-9 12 16,0-7 16,0 7 16,0 0 16,-11-10 31,11 10 31,-24-3 31,4 3 31,-6 4 47,-13 5 47,-7 2 47,9 2 47,-1 4 63,5-2 63,6 5 63,-11 1 63,8 2 78,-3-1 78,11 1 78,-9 3 78,12-6 94,3 0 94,4-1 94,2 2 94,-2-2 109,7 1 109,2 3 109,3-1 109,0 1 109,3-5 125,2 3 125,7 2 125,-2-1 125,7-4 141,-3-1 141,2-1 141,3-5 141,0 1 156,1 0 156,5-4 156,-3-2 156,-1 0 172,4-6 172,-4-6 172,2 2 172,1-3 188</inkml:trace>
  <inkml:trace contextRef="#ctx0" brushRef="#br0">22132 11659 0,'6'6'0,"-6"-6"0,5 6 16,-5-6 16,6 16 16,-4-6 16,0 13 31,5-5 31,-7 5 31,2 15 31,-4-1 47,2 0 47,-7 0 47,5-9 47,0 10 62,-4-3 62,-2-4 62,3-6 62,-4-2 62,0-1 78,2 1 78,-2-7 78,-2 2 78,6-4 94,0 0 94,-1-5 94,0-1 94,3-2 109,1 2 109,2-8 109,-6 10 109,6-10 125,0 0 125,0 0 125,0 0 125,0 0 141,0 0 141,0 0 141,28-22 141,-2-5 156,8-3 156,-1-1 156,1 3 156,6-5 172,-2 4 172,-5 0 172,3 7 172,-6-4 172,-2 13 187,-5 1 187,-1 1 187,1 4 203,2-1 203,-4 5 203,2 1 203,-7 2 219,-16 0 219,30 2 219,-12 6 219,2 2 219,-3 0 234,-6 3 234,2-2 234,-2 9 234,-3-5 250,0 2 250,1 4 250,-4-5 250,1 3 266,-4 1 266,-2 3 266,-2-5 266,2 3 281,-3-1 281,-5 0 281,5-5 281,-5 1 297,2-1 297,1-2 297,0-1 297,2-2 312,-3 0 312,-1-5 312,6 1 312,1-6 312,-5 12 328,5-12 328,-6 7 328,6-7 328,-2 6 344,2-6 344,0 0 344,0 0 344,-3 9 359,3-9 359,0 0 359,0 0 359,0 0 375,0 0 375,0 0 375,0 0 375,0 0 391,0 0 391,0 0 391,0 0 391,-7 7 406,7-7 406,0 0 406,0 0 406,0 0 422,0 0 422,0 0 422,0 0 422,0 0 422,0 0 437,-21 2 437,6-2 437,-11 0 437,-15 0 453,-10 0 453</inkml:trace>
  <inkml:trace contextRef="#ctx0" brushRef="#br0">19312 12404 0,'-22'0'0,"22"0"16,0 0 16,0 0 16,0 0 32,0 0 32,0 0 32,0 0 32,0 0 47,0 0 47,85 0 47,3 6 47,15-1 47,83 8 63,-53-9 63,-24-1 63,96 4 63,-68 3 79,-30-2 79,-1 2 79,80 1 79,-73-2 94,-20-2 94,-3 0 94,-4-2 94,-15-2 110,-17 1 110,-1-1 110,1-3 110,-2 2 125,-6 1 125,-2-1 125,-11 0 125,-8 1 141,-6-3 141,1 0 141,-8 0 141,-12 0 157,22 0 157,-22 0 157,0 0 157,11-3 172,-11 3 172,0 0 172,0 0 172</inkml:trace>
  <inkml:trace contextRef="#ctx0" brushRef="#br0">20088 12674 0,'0'0'0,"-9"-3"0,9 3 0,0 0 16,0 0 16,0 0 16,53-12 31,-13 5 31,3 3 31,12 1 31,5-2 31,23-3 47,6 4 47,-25 1 47,20 3 47,-24-3 62,-10 1 62,8 0 62,-3 4 62,2 0 78,-5 1 78,-3 0 78,-5 1 78,-2-4 94,-10 0 94,-7 3 94,-4-3 94,-9 0 94,-12 0 109,15 3 109,-15-3 109,0 0 125,0 0 125,0 0 125</inkml:trace>
  <inkml:trace contextRef="#ctx0" brushRef="#br0">10190 12597 0,'0'0'0,"0"0"16,0 0 16,0 0 16,0 0 16,0 0 31,63-10 31,-38 4 31,14-1 31,2-2 31,12 0 47,0-3 47,3 2 47,27-8 47,-14 6 62,24-5 62,-6 3 62,1-1 62,-1-1 78,-3 2 78,3 5 78,-25 0 78,-16 3 94,7-1 94,-1 1 94,-3 2 94,-5 0 109,-8 2 109,-9-3 109,-3 2 109,-3 3 125,-3 0 125,-6-2 125,-12 2 125</inkml:trace>
  <inkml:trace contextRef="#ctx0" brushRef="#br0">10358 12701 0,'37'-4'15,"7"-3"15,11-3 15,29-5 15,4 0 31,4 5 31,2 2 31,4-6 31,3 1 31,-1 1 46,-5 6 46,-7-6 46,-3 2 46,-23 6 62,-12-1 62,-1 5 62,-4-2 62,-15-3 78,0 5 78,-9 0 78,-1 0 93,-20 0 93,21 2 93,-21-2 93,10 3 93,-10-3 109,0 0 109,0 0 109,-76 11 109</inkml:trace>
  <inkml:trace contextRef="#ctx0" brushRef="#br0">5579 12755 0,'-12'4'0,"-4"-4"16,1 2 16,15-2 16,-20 0 16,20 0 32,-16 3 32,16-3 32,0 0 32,-18 1 32,18-1 47,0 0 47,0 0 47,-12 0 47,12 0 63,0 0 63,0 0 63,63-6 63,-9-7 79,43-7 79,9 0 79,85-12 79,-57 8 94,-27 6 94,3 4 94,-3-1 94,-4 2 110,-1 6 110,-11-1 110,-23 7 110,-13-4 125,-1 1 125,-4 4 125,2 0 125,-9-1 141,-10 1 141,-10 0 141,-8 1 141,0 3 157,-15-4 157,4 5 157,-4-5 157,0 0 172</inkml:trace>
  <inkml:trace contextRef="#ctx0" brushRef="#br0">5437 12983 0,'-9'4'16,"7"-1"16,2-3 16,-6 10 16,6-10 16,0 0 31,17 7 31,11-4 31,15-3 31,16-3 47,35-4 47,10-6 47,88-10 63,-58 1 63,-30 8 63,77-15 63,-63 10 63,-28 6 78,-5 4 78,-19 0 78,-11 5 78,-4 1 94,-1 3 94,-7-2 94,2 2 94,-2-4 109</inkml:trace>
  <inkml:trace contextRef="#ctx0" brushRef="#br0">25723 1737 0,'0'0'16,"0"0"16,0 0 16,0 0 16,0 0 32,7 6 32,-7-6 32,0 0 32,0 0 47,0 0 47,0 0 47,0 0 47,0 0 63,0 0 63,0 0 63,0 0 63,0 0 78,0 0 78,0 0 78,0 0 78,0 0 94,0 0 94,0 0 94,0 0 94,0 0 94,0 0 110,0 0 110,0 0 110,0 0 110,0 0 125,0 0 125,0 0 125,0 0 141,0 0 141,0 0 141,0 0 141,0 0 141,0 0 157,0 0 157,0 0 157,0 0 157,0 0 172,0 0 172,0 0 172,0 0 172,0 0 188,0 0 188,0 0 188,0 0 188,0 0 203,0 0 203,0 0 203,0 0 203,-13 14 219,13-14 219,-12 10 219,0-3 219,5 1 235,-1-2 235,-4 4 235,-1 3 235,0-3 250,-7 5 250,3 0 250,4 0 250,-4-2 250,4 0 266,-4 3 266,4-1 266,-4-1 282,3 2 282,4-5 282,1-1 282,1 1 282,0-4 297,-1 3 297,4-3 297,-3 0 297,4 1 313,4-8 313,-16 15 313,11-7 313,0-1 328,-1-1 328,6-6 328,-8 15 328,3-10 344,5-5 344,-6 10 344,6-10 344,-5 10 360,5-10 360,-3 10 360,3-10 360,0 0 360,-8 13 375,8-13 375,0 12 375,0-12 391,0 0 391,-3 15 391,3-15 391,0 10 407,0-10 407,0 11 407,0-11 407,3 13 407,0-5 422,-1 4 422,4-5 422,-1 3 422,1 0 438,2 2 438,5 2 438,-2 4 438,3-3 453,-1 0 453,7-2 453,-3-1 453,4 1 469,-1 1 469,15 8 469,-1-3 469,-4-6 485,4 1 485,-6 1 485,-3-2 485,-3-3 500,3-3 500,-4 3 500,1 0 500,0 0 516,-3-1 516,3 0 516,-5 0 516,1-5 532,4 6 532,-3-2 532,-2 0 532,-4-1 547,11 0 547,-7 3 547,3-3 547,-1 1 547,-2-2 563,-2 3 563,3-5 563,-8 5 563,5-6 578,2 5 578,-3 0 578,3-1 578,6 3 594,-6 0 594,6-2 594,-2-1 594,3 3 610,-3 0 610,-2-4 610,0 2 610,6-1 625,-2 1 625,-2 1 625,3-1 625,-2 2 625,1-2 641,-4-3 641,5 3 641,-7-2 641,1 4 657,2-6 657,-6 2 657,5 1 657,5 0 672,0-2 672,-4 3 672,2 0 672,0-4 688,-3 4 688,3-3 688,-3 2 688,5-1 703,-2 0 703,3-3 703,-3 3 703,3 1 719,2-6 719,-4 7 719,18 0 719,-8-4 735,-5 1 735,-6 3 735,6-3 750,-3 0 750,3 3 750,-1-4 750,-6-2 750,2 2 766,1 3 766,-1-2 766,-5-1 766,4-1 782,-2 1 782,1 1 782,-4 0 782,1-3 797,5 4 797,-6-4 797,5 3 797,-6-2 813,3-1 813,0 3 813,3-2 813,-3-1 813,0 0 828,3 3 828,0-2 828,0 2 828,0-3 844,0 1 844,-3-2 844,3 3 844,-1-2 860,1 1 860,-5-2 860,5 1 860,-6 2 875,-2-1 875,-14-3 875,21 3 875,-21-3 891,26 1 891,-26-1 891,22 2 891,-22-2 907,15 3 907,-15-3 907,17 0 907,-17 0 922,0 0 922,17 4 922,-17-4 922,0 0 938,0 0 938,19 1 938,-19-1 938,0 0 938,0 0 953,22 0 953,-22 0 953,0 0 953,16 2 969,-16-2 969,0 0 969,0 0 969,0 0 985,17 0 985,-17 0 985,0 0 985,0 0 1000,0 0 1000,0 0 1000,23 0 1000,-23 0 1016,0 0 1016,0 0 1016,0 0 1016,0 0 1032,0 0 1032,0 0 1032,0 0 1032,0 0 1047,0 0 1047,17 0 1047,-17 0 1047,0 0 1047,0 0 1063,0 0 1063,0 0 1063,0 0 1078,0 0 1078,0 0 1078,0 0 1078,0 0 1078,0 0 1094,17-2 1094,-17 2 1094,0 0 1094,0 0 1110,0 0 1110,0 0 1110,0 0 1110,0 0 1125,0 0 1125,0 0 1125,0 0 1125,0 0 1141,0 0 1141,0 0 1141,0 0 1141,0 0 1157,0 0 1157,0 0 1157,11-8 1157,-11 8 1172,0 0 1172,0 0 1172,0 0 1172,0 0 1188,0 0 1188,0 0 1188,0 0 1188,0 0 1188,0 0 1203,0 0 1203,0 0 1203,0 0 1203,0 0 1219,0 0 1219,0 0 1219,5-9 1235,-5 9 1235,0 0 1235,0 0 1235,0 0 1235,0 0 1250,0 0 1250,0 0 1250,3-10 1250,-3 10 1266,0 0 1266,0 0 1266,0 0 1282,0 0 1282,5-10 1282,-5 10 1282,0 0 1282,0 0 1297,0 0 1297,6-7 1297,-6 7 1297,0 0 1313,0 0 1313,0 0 1313,14-10 1313,-14 10 1328,16-5 1328,-16 5 1328,22-3 1328,3 1 1344,-3 0 1344,-3 2 1344,5-3 1344,-2 3 1344,3 0 1360,-5-3 1360,3 6 1360,-5-3 1360,6 0 1375,-2 0 1375,2-3 1375,-4 1 1391,-1 2 1391,5-2 1391,0-1 1391,-10 0 1391,-14 3 1407,37-2 1407,-21-3 1407,1 2 1407,-4 3 1422,-13 0 1422,25-3 1422,-12 0 1422,-13 3 1438,19-3 1438,-19 3 1438,23-4 1438,-15 1 1453,-8 3 1453,19-6 1453,-19 6 1453,17-3 1469,-6-1 1469,-11 4 1469,17-4 1469,-17 4 1485,21-6 1485,-8 4 1485,-13 2 1485,20-5 1500,-10 0 1500,-10 5 1500,20-5 1500,-20 5 1500,22-2 1516,-22 2 1516,21-5 1516,-21 5 1516,17-3 1532,-17 3 1532,16-2 1532,-16 2 1532,17-5 1547,-17 5 1547,0 0 1547,16-3 1547,-16 3 1563,0 0 1563,19 0 1563,-19 0 1563,0 0 1578,16-2 1578,-16 2 1578,0 0 1578,0 0 1594,22-2 1594,-22 2 1594,0 0 1594,0 0 1610,19-4 1610,-19 4 1610,0 0 1610,0 0 1610,0 0 1625,17-2 1625,-17 2 1625,0 0 1641,0 0 1641,0 0 1641,0 0 1641,0 0 1657,0 0 1657,0 0 1657,17-1 1657,-17 1 1657,0 0 1672,0 0 1672,0 0 1672,0 0 1672,0 0 1688,9-9 1688,-9 9 1688,0 0 1688,0 0 1703,0 0 1703,0 0 1703,0 0 1703,0-12 1719,0 12 1719,0 0 1719,0 0 1719,0 0 1735,-13-14 1735,13 14 1735,0 0 1735,-7-7 1750,7 7 1750,-9-10 1750,9 10 1750,-8-6 1766,8 6 1766,-8-10 1766,8 10 1766,0 0 1766,-9-7 1782,9 7 1782,0 0 1782,-8-5 1797,8 5 1797,0 0 1797,0 0 1797,-11-10 1797,11 10 1813,0 0 1813,0 0 1813,-7-3 1813,7 3 1828,0 0 1828,0 0 1828,0 0 1828,0 0 1844,-9-12 1844,9 12 1844,0 0 1844,0 0 1860,-8-8 1860,8 8 1860,0 0 1860,0 0 1875,-10-6 1875,10 6 1875,-10-7 1875,10 7 1875,-8-8 1891,8 8 1891,-8-7 1891,8 7 1907,0 0 1907,-14-11 1907,14 11 1907,-10-4 1907,10 4 1922,0 0 1922,-8-8 1922,8 8 1922,0 0 1938,-12-7 1938,12 7 1938,0 0 1938,0 0 1953,-11-6 1953,11 6 1953,0 0 1953,-8-9 1969,8 9 1969,0 0 1969,0 0 1969,0 0 1985,-10-7 1985,10 7 1985,0 0 1985,-12-7 2000,12-3048 2000,0 6110 2000,-10-3065 2000,10 10 2016,-8-7 2016,8 7 2016,-12-8 2016,12 8 2016,-8-7 2032,8 7 2032,-13-10 2032,6 2 2047,7 8 2047,-7-8 2047,7 8 2047,-8-10 2063,8 10 2063,-9-7 2063,9 7 2063,0 0 2063,-8-8 2078,8 8 2078,0 0 2078,0 0 2078,-8-7 2094,8 7 2094,0 0 2094,0 0 2094,0 0 2110,-8-7 2110,8 7 2110,0 0 2110,0 0 2125,0 0 2125,0 0 2125,0 0 2125,-9-8 2141,9 8 2141,0 0 2141,0 0 2141,0 0 2141,0 0 2157,0 0 2157,0 0 2157,0 0 2172,0 0 2172,25 30 2172,-14-23 2172,3 9 2172,5-4 2188,0 3 2188,6 0 2188,-6-4 2188,3 4 2203,0 0 2203,0-2 2203,8 12 2203,-2-10 2219,-5-2 2219,-3 0 2219,-3 0 2219,0-4 2235,-4 1 2235,-2-4 2235,-4-2 2235,1 2 2250,-8-6 2250,17 10 2250,-12-6 2250,-5-4 2266,0 0 2266,15 7 2266,-15-7 2266,5 5 2282,-5-5 2282,0 0 2282,0 0 2282,11 6 2297,-11-6 2297,0 0 2297,0 0 2297,0 0 2297,10 10 2313,-10-10 2313,0 0 2313,0 0 2328,0 0 2328,0 0 2328,0 0 2328,0 0 2328,-5 14 2344,5-14 2344,-11 10 2344,1-5 2344,1 2 2360,-10 3 2360,2 2 2360,-1-1 2360,-1 1 2375,-4 0 2375,2-2 2375,-2 0 2375,-1 0 2391,2-1 2391,4 1 2391,-5 3 2391,1-6 2407,3 2 2407,0 1 2407,0-1 2407,2-3 2422,7 1 2422,-6-1 2422,7-1 2422,-3 0 2438,12-5 2438,-18 7 2438,6-2 2438,12-5 2438,-13 5 2453,13-5 2453,-11 8 2453,11-8 2453,0 0 2469,-13 2 2469,13-2 2469,0 0 2469,0 0 2485,-13 6 2485,13-6 2485,0 0 2485,0 0 2500,-10 6 2500,10-6 2500,0 0 2500,0 0 2516,0 0 2516,0 0 2516,0 0 2516,-14 4 2532,14-4 2532,0 0 2532,0 0 2532,0 0 2547,0 0 2547,0 0 2547,0 0 2547,-7 6 2563,7-6 2563,0 0 2563,0 0 2563,0 0 2578,0 0 2578,0 0 2578,0 0 2578,0 0 2594,0 0 2594,0 0 2594,0 0 2594,0 0 2594,0 0 2610,0 0 2610</inkml:trace>
  <inkml:trace contextRef="#ctx0" brushRef="#br0">5993 14970 0,'-6'-2'0,"6"2"0,0 0 16,-6-6 16,6 6 16,0 0 16,0 0 16,0 0 31,0 0 31,0 0 31,0 0 31,0 0 47,0 0 47,0 0 47,0 0 63,0 0 63,0 0 63,31 8 63,-7-1 63,-1 1 78,16 7 78,6-8 78,7-1 78,-2 3 94,7-7 94,0 4 94,31-4 94,-23-2 109,20 3 109,-19-2 109,-19-1 109,2-4 125,-5 7 125,-6-2 125,-8 1 125,-2-2 141,-5 3 141,-7 1 141,5-3 141,-5 5 141,-5-6 156,0 2 156</inkml:trace>
  <inkml:trace contextRef="#ctx0" brushRef="#br0">6461 15216 0,'-14'4'0,"3"-2"16,11-2 16,-13 2 16,3 0 16,10-2 32,0 0 32,-12 5 32,12-5 32,0 0 47,0 0 47,0 0 47,0 0 47,0 0 47,0 0 63,0 0 63,0 0 63,19 13 79,5-9 79,14 4 79,9-5 79,6-1 79,4 1 94,0-6 94,0 3 94,4 0 94,-6-7 110,-2 1 110,-5-4 110,-4 1 110,-5 0 125,-2-1 125,-7-3 125,-7-1 125,-4-1 141</inkml:trace>
  <inkml:trace contextRef="#ctx0" brushRef="#br0">6790 14605 0,'-9'-2'0,"5"-4"16,4 6 16,-7-7 16,7 7 16,0 0 31,0 0 31,-8-7 31,8 7 31,0 0 47,0 0 47,0 0 47,0 0 47,45 10 63,-19-6 63,15 9 63,9-1 63,-2 1 78,5 7 78,-2-6 78,-1 7 78,-1 0 78,-8 4 94,1 1 94,-9 2 94,2 2 110,-8 2 110,2-1 110,-6 7 110,-9-4 110,-1 6 125,-10-3 125,-6 5 125,-2 0 125,-6-3 141,-8 1 141,-3 1 141,0 2 141,-8-2 156,8 1 156,-5-3 156,3 1 156,-1 0 172,5-4 172,-2 2 172,6-2 172,2-1 188,6-9 188,6-4 188,4-6 188</inkml:trace>
  <inkml:trace contextRef="#ctx0" brushRef="#br0">9803 14803 0,'0'0'0,"0"0"16,0 0 16,0 0 16,0 0 16,0 0 31,0 0 31,0 0 31,0 0 47,0 0 47,0 0 47,0 0 47,0 0 47,0 0 62,17-18 62,-17 18 62,0 0 62,0 0 78,0 0 78,0 0 78,0 0 78,0 0 94,0 0 94,0 0 94,0 0 94,0 0 109,0 0 109,0 0 109,0 0 109,7-5 109,-7 5 125,0 0 125,0 0 125,0 0 141,0 0 141,0 0 141,0 0 141,0 0 156,0 0 156,0 0 156,0-9 156,0 9 156,0 0 172,0 0 172,0 0 172,0 0 172,4-10 187,-4 10 187,0 0 187,2-9 187,-2 9 203,0 0 203,0 0 203,3-8 203,-3 8 219,0 0 219,3-8 219,-3 8 219,0 0 234,0 0 234,3-10 234,-3 10 234,0 0 250,0 0 250,0 0 250,3-7 250,-3 7 266,0 0 266,0 0 266,0 0 266,0 0 281,0-8 281,0 8 281,0 0 281,0 0 297,0 0 297,0 0 297,0 0 297,0 0 297,0 0 312,0 0 312,0 0 312,3-10 312,-3 10 328,0 0 328,0 0 328,0 0 328,0 0 344,0 0 344,0 0 344,0 0 344,0 0 359,0 0 359,0 0 359,0 0 359,0 0 359,0 0 375,2-10 375,-2 10 375,0 0 391,0 0 391,0 0 391,0 0 391,0 0 406,0 0 406,0 0 406,0 0 406,0 0 406,0 0 422,0 0 422,0 0 422,0 0 422,0 0 437,0 0 437,0 0 437,0 0 437,0 0 453,0-10 453,0 10 453,0 0 453,0 0 469,0 0 469,0 0 469,0 0 469,0 0 469,0 0 484,0 0 484,0 0 484,0 0 500,0 0 500,0 0 500,0 0 500,0 0 516,0 0 516,0 0 516,0 0 516,0 0 516,0 0 531,0 0 531,0 0 531,0 0 547,0 0 547,0 0 547,0 0 547,0 0 547,0 0 562,0 0 562,0 0 562,0 0 562,0 0 578,0 0 578,0 0 578,0 0 578,0 0 594,0-10 594,0 10 594,0 0 594,0 0 609,0 0 609,0 0 609,0 0 609,0 0 625,0 0 625,0 0 625,0 0 625,0 0 641,0 0 641,0 0 641,0 0 641,0 0 656,0 0 656,0 0 656,0 0 656,0 0 656,0 0 672,0 0 672,0 0 672,0 0 672,0 0 687,0 0 687,0 0 687,0 0 687,0 0 703,0 0 703,0 0 703,0 0 703,0 0 719,0 0 719,0 0 719,0 0 719,0 0 734,0 0 734,0 0 734,0 0 734,0 0 750,0 0 750,0 0 750,0 0 750,0 0 766,0 0 766,0 0 766,0 0 766,0 0 766,0 0 781,0 0 781,0 0 781,0 0 797,0 0 797,0 0 797,0 0 797,0 0 797,0 0 812,0 0 812,0 0 812,0 0 812,0 0 828,0 0 828,0 0 828,0 0 828,0 0 844,0 0 844,0 0 844,0 0 844,0 0 859,0-9 859,0 9 859,0 0 859,0 0 875,0 0 875,0 0 875,0 0 875,0 0 875,0 0 891,0 0 891,0 0 891,0 0 906,0-7 906,0 7 906,0 0 906,0 0 906,0 0 922,0 0 922,0 0 922,3-10 922,-3 10 937,0 0 937,0 0 937,0 0 937,0 0 953,0 0 953,3-10 953,-3 10 953,0 0 969,1-7 969,-1 7 969,0 0 969,-1-11 984,1 11 984,0-12 984,0 12 984,-3-8 1000,3 8 1000,-5-14 1000,-1 8 1000,0 0 1016,6 6 1016,-13-10 1016,5 5 1016,-1 1 1031,9 4 1031,-16-8 1031,5 6 1031,11 2 1047,-19-4 1047,19 4 1047,-20 6 1047,10-2 1062,2 0 1062,-1 0 1062,1 2 1062,3 3 1062,-1 1 1078,4-1 1078,-1 4 1078,8 6 1078,3 1 1094,3 0 1094,16 11 1094,2 2 1094,1 0 1109,2-9 1109,0 3 1109,-2-2 1109,1-1 1125,-4-3 1125,-7-8 1125,-3 3 1125,1-1 1125,-2-3 1141,1 0 1141,-9-2 1141,1 0 1156,-1-1 1156,-3-1 1156,-2 0 1156,-3-8 1156,2 10 1172,-2-10 1172,0 10 1172,0-10 1172,-12 13 1187,-3-4 1187,-7-3 1187,-1 5 1187,-17-2 1203,-1-1 1203,0-3 1203,-3 0 1203,7 2 1219,-6-4 1219,13-1 1219,4-2 1219,3 0 1234,0 0 1234,7 0 1234,-5 0 1234,8 0 1250,13 0 1250,-28 0 1250,17 2 1250,11-2 1266,-19 0 1266,19 0 1266,0 0 1266,-19-2 1281,19 2 1281,0 0 1281,-16-2 1281,16 2 1297,0 0 1297,0 0 1297,0 0 1297,-18 0 1312,18 0 1312,0 0 1312,0 0 1312,0 0 1312,0 0 1328,0 0 1328,-12-3 1328,12 3 1328,0 0 1344,0 0 1344,0 0 1344,0 0 1344,0 0 1359,0 0 1359,0 0 1359,0 0 1359,0 0 1375,-15-2 1375,15 2 1375,0 0 1375,0 0 1391,0 0 1391,0 0 1391,0 0 1391,0 0 1406,0 0 1406,0 0 1406,0 0 1406,0 0 1422,0 0 1422,0 0 1422,0 0 1422,0 0 1422,0 0 1437,0 0 1437</inkml:trace>
  <inkml:trace contextRef="#ctx0" brushRef="#br0">9856 14774 0,'-3'6'0,"-2"1"15,-1 1 15,0 0 15,1-1 15,-3 0 31,-3 1 31,0-3 31,3 1 31,-6 0 31,4-3 46,-3-2 46,13-1 46,-26 0 46,26 0 62,-20-4 62,12-3 62,0 0 78,6-1 78,-1-5 78,3 1 78,5-6 78,3 0 93,9 1 93,-4-4 93,7 7 109,-3-2 109,4 5 109,16-7 109,-8 11 109,-2-2 125,-5 8 125,-1 1 125,2 5 125,-7 3 140,0 2 140,-2 3 140,-3 5 140,-3 2 156,-5-1 156,-3 4 156,-3-1 156,-2 0 171,-6-2 171,0 1 171,-14 9 171,4-7 187,-4-6 187,5-3 187,-1-2 187,-1-2 187,-4-4 203,5-3 203,0-3 203,-4-3 203,5 0 218,4-7 218,5 1 218,3-3 218,5 2 234,-3-11 234,6-1 234,6-1 234,2 3 250,4-1 250,1 1 250,4 4 250,0-3 265,-4 11 265,0 0 265,2 3 265,-5 3 281,-10 2 281,19 7 281,-10 1 281,-1 0 281,-3 2 296,0 11 296,-5 1 296,-3-2 296,-3 1 312,-1 2 312,-4-3 312,-1-2 328,0-1 328,0 1 328,2-8 328,-4-1 343,4-2 343,-3-5 343,0-2 343,13 0 343,-19 0 359,19 0 359,-19-9 359,10 0 359,7-1 375,-3-8 375,8-2 375,1-3 375,10-13 390,11 1 390,0 2 390,1 4 390,13 0 406,2 1 406,6 2 406,5 6 406,0 5 421,-5 2 421,4 3 421,-1 3 421</inkml:trace>
  <inkml:trace contextRef="#ctx0" brushRef="#br0">11047 14448 0,'0'0'0,"0"0"16,0 0 16,18 21 16,-12 1 16,3 16 16,-9 7 31,0 1 31,7 33 31,-7-1 31,-6 3 47,2-3 47,-2 0 47,-1 5 47,-6-7 63,4-18 63,-3-5 63,7-7 63,-3 1 78,0-5 78,4-9 78,-1-10 78,2-1 94,1-6 94,0-1 94,-2-5 94,2 2 109,2-4 109,-3-1 109,-1-3 109,4-4 125,0 0 125,0 0 125,0 0 125,0 0 125,-17-31 141,8-7 141,-3-1 141,4-3 141,7-5 156,-8-2 156,2-30 156,-1 3 156,8 1 172,0 18 172,3 8 172,2 4 172,2-4 188,3 4 188,3 2 188,-1 3 188,1 1 203,2 3 203,0 1 203,2 0 203,-3 12 219,2 0 219,0 5 219,0 0 219,13-7 234,-11 3 234,8 6 234,-7 3 234,16-4 234,-5 2 250,-2 7 250,-4 1 250,-2 5 250,0-4 266,1 6 266,-3 0 266,-3 3 281,0 0 281,-4 6 281,-2-1 281,5 4 281,-2 4 297,-2 1 297,-10 1 297,4 3 313,-6 3 313,-6 0 313,-5 17 313,-2-9 313,-7 4 328,-4-6 328,0 5 328,-2-3 328,-4 0 344,3-7 344,-3 2 344,4-8 344,6-4 359,3 3 359,0-3 359,4-4 359,-1 4 375,-2-2 375,8-3 375,-4-1 375,7-1 391,-1 4 391,4-4 391,-5 0 391,6 3 391,1 1 406,0 10 406,1-6 406,6 3 422,1 2 422,3 0 422,3-1 422,5 12 422,-3-9 438,3-2 438,-3 0 438,-1-2 438,1-6 453,0 0 453,1 3 453,-3-6 453,-4-1 469,1-1 469,0 0 469,-3-4 469,0 2 484,-8-6 484,12 2 484,-12-2 484,0 0 500</inkml:trace>
  <inkml:trace contextRef="#ctx0" brushRef="#br0">11687 14068 0,'0'0'0,"9"-8"0,-9 8 16,0 0 16,0 0 16,0 0 16,24 13 32,-16 4 32,3 6 32,-3-1 32,4 14 32,-2 0 47,-6 2 47,2 2 47,2-3 47,-4 0 63,2-11 63,-6 2 63,2-9 63,-2 1 78,3-3 78,0-1 78,-3-4 78,0-2 94,0-1 94,0-1 94,0-8 94,0 10 110,0-10 110,0 10 110,0-10 110,0 0 125,0 0 125,0 0 125,0 0 125,0 0 141,12-25 141,-2 6 141,3-19 141,4 1 141,0-3 157,1 3 157,-1 3 157,-4 7 157,7-5 172,-7 7 172,-1 5 172,-1 7 188,-4-3 188,1 6 188,1 3 188,-3-3 188,2 5 203,-3 1 203,-5 4 203,14-3 203,-14 3 219,16-4 219,-16 4 219,20 8 219,-10 0 235,2-3 235,4 10 235,-2 0 235,-4 0 250,4 6 250,-3-4 250,-3 6 250,3-3 266,-1-1 266,-6 6 266,4-2 266,-5-1 282,-2 4 282,3-4 282,-1 16 282,-3-8 297,0 6 297,-3-6 297,-1-3 297,3-5 297,-2 3 313,0-3 313,-2-3 313,1 3 313</inkml:trace>
  <inkml:trace contextRef="#ctx0" brushRef="#br0">12217 14805 0,'0'0'0,"0"0"15,0 0 15,0 0 15,4-28 15,7 25 15,14-3 31,2 0 31,14 3 31,-6-1 31,4 1 47,-6 3 47,-12 0 47,5 0 47</inkml:trace>
  <inkml:trace contextRef="#ctx0" brushRef="#br0">12292 15024 0,'0'0'0,"0"0"0,0 0 0,0 0 0,0 0 16,0 0 16,56 6 16,-35-10 16,16 4 31,6-2 31</inkml:trace>
  <inkml:trace contextRef="#ctx0" brushRef="#br0">13670 14645 0,'10'-10'16,"-2"5"16,4-5 16,-5 5 16,2-5 31,-1 5 31,1-2 31,-5 4 31,2-4 47,-6 7 47,12-9 47,-7 4 47,-5 5 62,7-10 62,-7 10 62,4-11 62,-4 11 62,3-10 78,-3 10 78,0 0 78,-7-12 78,7 12 94,-15-7 94,6 2 94,9 5 94,-19-1 109,19 1 109,-21 1 109,10 4 109,-11 2 125,2 1 125,0 4 125,5 3 125,-1 1 141,4 4 141,1 0 141,7 1 141,4 3 156,2 0 156,6 14 156,9-3 156,4-1 172,-2-10 172,6 7 172,-1-3 172,1 3 187,-1-12 187,-6 0 187,-2-3 187,0 3 203,-2-4 203,-5-5 203,-1-1 203,-1 1 203,-1-2 219,-3-2 219,-3-6 219,7 14 219,-7-14 234,0 0 234,-7 12 234,-2-5 234,-12 1 250,-2-6 250,-3 3 250,-2-2 250,4-1 266,1-2 266,-2 0 266,0 2 266,7-2 281,18 0 281,-30 0 281,30 0 281,-20-2 297,20 2 297,0 0 297,-10-12 297,10 12 312,0 0 312,27-27 312,-7 10 312,15-5 312</inkml:trace>
  <inkml:trace contextRef="#ctx0" brushRef="#br0">14236 14762 0,'0'0'0,"0"0"0,22 6 15,-22-6 15,0 0 15,10 19 15,0-1 31,-5 2 31,0 1 31,-1 19 31,2 4 31,2 3 46,-8 2 46,0 4 46,2 23 62,-9-15 62,12-8 62,-5 18 62,-8-11 78,6-12 78,-2 1 78,3-4 78,1-3 78,-3 0 93,3-3 93,-2-4 93,2-10 109,-3-4 109,3-2 109,0-5 109,0-4 109,0 0 125,0 0 125,-3-3 125,3-7 125,0 10 140,0-10 140,0 0 140,-2 8 140,2-8 156,0 0 156,0 0 156,-12-23 156,7 3 171,-6-19 171,-3 0 171,9-9 171,-6 4 187,6-8 187,-6-20 187,11 11 187,2 10 187,3-27 203,1 23 203,0 4 203,-1 8 218,-2 1 218,7-3 218,2 4 218,1 1 234,-4 2 234,2 7 234,4-1 234,-3 4 234,1 7 250,-4 1 250,7 0 250,1 3 265,-6-1 265,5 1 265,6 0 265,-5 0 265,-2 4 281,5-2 281,2 3 281,-6 0 281,6 5 296,-3-3 296,-2 3 296,-4 1 296,0 4 312,1 2 312,-14 0 312,23 0 312,-23 0 328,22 10 328,-14-4 328,2 6 328,2 4 328,-1 3 343,-4 2 343,0 3 343,-2 13 343,-5 1 359,-3-5 359,-6 2 359,2-7 359,-1-7 375,-4 1 375,-1-1 375,0-1 375,-11 9 390,1-10 390,3-1 390,-4-3 390,1-3 406,2 1 406,2-5 406,1 4 406,-6-5 421,11-3 421,-1 4 421,3-6 421,11-2 437,-19 2 437,19-2 437,0 0 437,0 0 437,0 0 453,-16-13 453,24-5 453,3-2 468,19-7 468</inkml:trace>
  <inkml:trace contextRef="#ctx0" brushRef="#br0">15105 14759 0,'0'0'0,"10"-7"0,-10 7 0,7-8 16,-7 8 16,4-10 16,-4 10 16,0 0 32,0 0 32,0 0 32,0 0 32,-14-13 47,14 13 47,-22 3 47,22-3 47,-47 12 47,26-2 63,-6-1 63,4 4 63,-9 9 79,7-2 79,4 0 79,4-4 79,3 6 79,3-10 94,-2 7 94,1-2 94,4 1 94,3 0 110,2 0 110,-2-3 110,5-3 110,0 4 125,2-5 125,4 0 125,2-5 125,0 5 141,1-4 141,1-2 141,-10-5 141,36 0 157,-14 0 157,0-6 157,-1-7 157,18-8 172,-9-6 172,-6 7 172,-9 1 172,7-13 188,-6 10 188,-5-1 188,0 10 188,-7-3 204,5 6 204,-4-2 204,-1 4 204,1-1 219,-2 3 219,-3 6 219,4-10 219,-4 10 219,0 0 235,7-7 235,-7 7 235,0 0 235,0 0 250,0 0 250,0 0 250,0 0 250,2 25 266,-2-25 266,0 20 266,0-9 266,0 2 282,0 8 282,0-8 282,4 3 282,-4-1 297,5 3 297,-5-2 297,0-1 297,0-3 297,0-2 313,3 2 313,-3-12 313,0 15 329,2-11 329,-2-4 329,0 0 329</inkml:trace>
  <inkml:trace contextRef="#ctx0" brushRef="#br0">15428 14697 0,'7'-11'0,"-2"6"16,2-5 16,-7 10 16,8-3 16,-8 3 31,0 0 31,7-6 31,-7 6 31,0 0 47,0 0 47,0 0 47,20 18 47,-16-12 63,5 17 63,-1-1 63,1-1 63,-1 2 63,-3-1 78,3 16 78,-5-9 78,3-7 94,-3 3 94,0-6 94,-1 3 94,1-4 94,-3-3 109,0 0 109,0-2 109,0-4 109,3 1 125,0-4 125,-3-6 125,0 14 125,0-14 141,0 0 141,0 0 141,0 0 141,0 0 156,0 0 156,0 0 156,30-28 156,-14 11 172,5-15 172,4 2 172,0 1 172,0-4 188,-12 9 188,4 7 188,-4 3 188,-5 1 203,4 5 203,-4 1 203,-3 2 203,-5 5 219,15-5 219,-15 5 219,0 0 219,0 0 219,32 7 234,-24 1 234,0 0 234,1 1 234,2 5 250,-1 2 250,-3 0 250,-2-1 250,-1 6 266,5-1 266,-1-2 266,-5 1 266,3-7 281,-3 2 281,-2-1 281,5 0 281,-6-4 297,3 4 297,1-3 297,-4-10 297,4 9 313</inkml:trace>
  <inkml:trace contextRef="#ctx0" brushRef="#br0">16656 14166 0,'6'-12'0,"-1"4"0,-2 0 16,-1 5 16,-2 3 16,0 0 16,3-10 32,-3 10 32,0 0 32,0 0 32,0 0 47,-26 21 47,11-3 47,-12 11 47,-2 8 63,-1 1 63,2 7 63,-2-2 63,2 1 63,4 4 78,-12 23 78,9-19 78,11-6 78,-1-4 94,4 3 94,7-3 94,3-5 94,6 8 110,3-4 110,-2 4 110,7-1 110,5-5 125,4 0 125,2-1 125,2 2 125,6-6 141,0 1 141,0-8 141,6-1 141,0-1 157,5-2 157,2-6 157,1-2 157,0-8 172,1-5 172,-3-2 172</inkml:trace>
  <inkml:trace contextRef="#ctx0" brushRef="#br0">17363 14475 0,'9'-7'15,"-9"7"15,16-10 15,-11 4 15,-5 6 31,15-12 31,-8 4 31,0 1 31,-3-3 47,1 2 47,0-2 47,1 0 47,0 4 62,-1-4 62,-2 0 62,-3 3 62,5-3 78,-5 10 78,0-13 78,0 13 78,-2-12 78,2 12 94,-3-6 94,3 6 94,0 0 109,-11-6 109,11 6 109,0 0 109,-39 22 109,23-9 125,-14 11 125,8-3 125,5-1 125,-4 13 140,-2-4 140,11-5 140,3 4 140,3-5 156,6 2 156,4 9 156,-2-2 156,12 2 172,2-6 172,-2-6 172,11 7 172,5-3 187,-9-5 187,1-3 187,-2-1 187,-2-5 187,2 1 203,-4-4 203,-2 1 203,2-3 219,-8 1 219,1-4 219,-9-4 219,13 11 219,-13-11 234,8 5 234,-8-5 234,0 0 234,0 0 250,0 0 250,0 0 250,0 0 250,0 0 265,-54-5 265,29 0 265,-14-1 265,-5 2 281,4-2 281,5 4 281,3 2 281,8-1 297,0-3 297,3-1 297,-4 3 297,3 1 312,5 1 312,3-4 312,14 4 312,-22-3 328,22 3 328,-16 0 328,16 0 328,-14-2 344,14 2 344,0 0 344,0 0 344,0 0 359,-20 0 359,20 0 359,0 0 359,0 0 359,0 0 375,0 0 375,0 0 375,-21-1 375,21 1 390,0 0 390,0 0 390</inkml:trace>
  <inkml:trace contextRef="#ctx0" brushRef="#br0">17738 13913 0,'8'-10'0,"0"-3"15,-5 6 15,-3 7 15,6-9 15,-6 9 15,2-10 31,-2 10 31,0 0 31,7-12 31,-7 12 47,0 0 47,0 0 47,0 0 47,14-3 47,-14 3 62,0 0 62,0 0 62,42 21 78,-9-1 78,0 8 78,5 0 78,1 5 93,18 24 93,5-3 93,-4 2 93,-16-9 93,7 15 109,-11-13 109,-5-7 109,-6 5 109,-5 0 125,0 0 125,0 2 125,-6-4 125,0 4 140,-3-2 140,-9-3 140,-4 3 140,-3-2 156,-2 0 156,-12-4 156,-1 2 156,-7-2 172,-5-4 172,-3 2 172,-2-1 172,-6-6 187,2-1 187,1-1 187,-3-4 187,8-1 203,-11-5 203,5 3 203,2-3 203,10-8 203,4 1 218,1-4 218,3 1 218,2-6 218,7 4 234,-1-3 234,-2 2 234,13-7 234,-9 8 250,4-7 250,5-1 250,-16 6 250,16-6 265,-7 3 265,7-3 265,0 0 265,-9 3 281,9-3 281,0 0 281,0 0 281,0 0 297,0 0 297,-15 8 297,15-8 297,0 0 312,0 0 312,0 0 312,0 0 312,0 0 328,0 0 328,-14 6 328,14-6 328,0 0 343,0 0 343,0 0 343,0 0 343,0 0 343,0 0 359,0 0 359,0 0 359,0 0 359,0 0 375,0 0 375,0 0 375,0 0 375,0 0 390,-22-3 390,22 3 390,0 0 390,0 0 406,0 0 406,0 0 406,0 0 406,0 0 422,0 0 422,0 0 422,0 0 422,-8-13 437,8 13 437,0 0 437,0 0 437,0 0 453,0 0 453,-6-6 453,6 6 453,0 0 453,0 0 468,-3-13 468,3 13 468,0 0 468,28-27 484</inkml:trace>
  <inkml:trace contextRef="#ctx0" brushRef="#br0">18992 14729 0,'4'-10'0,"-4"10"15,0 0 15,6-10 15,-6 10 15,9-10 15,-4 8 31,-5 2 31,14-14 31,-9 8 47,10 0 47,-5 3 47,12-6 47,2 8 62,-3-5 62,8 0 62,15 6 62,0 0 62,-12 0 78,0 0 78,10 6 78,-9-3 78,-6 1 94,-2-1 94,-4 3 94,1-3 94,-5 3 109,-1-2 109,-16-4 109,7 5 109</inkml:trace>
  <inkml:trace contextRef="#ctx0" brushRef="#br0">19186 14790 0,'0'0'0,"-19"3"0,19-3 0,0 0 15,-11 2 15,11-2 15,0 0 15,-8 5 31,8-5 31,0 0 31,0 0 31,0 0 47,0 0 47,0 0 47,49 13 47,-25-11 62,15 3 62,3 5 62,3-5 62,0 0 78,3 1 78,7 0 78</inkml:trace>
  <inkml:trace contextRef="#ctx0" brushRef="#br0">20979 14659 0,'25'-7'0,"-9"0"0,-2 0 0,-1-1 0,-1-2 15,1 3 15,-1-1 15,-5 0 31,2 1 31,-1-2 31,1-1 31,4-5 31,-3 3 47,5-3 47,-6 0 47,-2-2 47,1 1 62,-6 3 62,5-3 62,-5-4 62,2 7 78,-4 1 78,-4-2 78,2 2 78,-1 2 94,-3 0 94,1 3 94,-4-1 94,-1 4 109,2-4 109,-4 3 109,-2 2 109,14 3 125,-34 5 125,14-2 125,-2 5 125,4 2 140,-8-1 140,4 4 140,6 4 140,-3-1 140,5 2 156,0 2 156,4 0 156,2-4 172,-2 7 172,10-3 172,3 2 172,4 3 172,3-3 187,7 13 187,4-4 187,9 1 187,-5-2 203,8-3 203,0-1 203,-6-3 219,-4 0 219,7 2 219,-9-9 219,-1-1 219,-7 0 234,1-2 234,-4-1 234,-2-4 234,-1-2 250,-2 0 250,-5-6 250,7 9 250,-7-9 265,6 10 265,-6-10 265,0 0 265,-8 10 281,8-10 281,-22 5 281,-3-5 281,1 0 281,0 0 297,-1 0 297,-3 0 297,6-2 297,-1-4 312,0 5 312,1-5 312,6 3 328,2-4 328,3 4 328,3-1 328,-3 0 328,3-4 344,2 1 344,6 7 344,-8-12 344,6 6 359,2 6 359,0-10 359,0 10 359,0 0 375,2-11 375,-2 11 375,8-9 375,-8 9 390,8-7 390,-8 7 390,6-5 390,-6 5 406,11-4 406,-11 4 406,0 0 406,16-3 406,-16 3 422,22-4 422,-22 4 422,19 0 437,-19 0 437,27 0 437,-27 0 437,37-3 437,-19-2 453,4 0 453,1-2 453,1-4 453,-1 4 469,-2-6 469,4 3 469,-4-3 469,4 0 484,-6 0 484,2-1 484,-1-1 484,0 3 500,-7-2 500,6 2 500,-8 0 500,3 2 515,-1 3 515,-6 0 515,3 0 515,1-1 531,-6 3 531,-5 5 531,14-10 531,-6 2 547,-2 4 547,-6 4 547,13-6 547,-13 6 547,11-4 562,-11 4 562,0 0 562,0 0 562,0 0 578,0 0 578,23 10 578,-18 2 578,-3-5 594,5 16 594,-5 0 594,-2 13 594,-2-4 609,2 6 609,-7 3 609,1 3 609,5 1 625,-11 3 625,7-3 625,2 3 625,-2-4 640,1 2 640,-1-1 640,0-5 640,2 1 656,-2-5 656,2-8 656,0-1 656,1-4 672,2-7 672,-6 6 672,6-6 672,-3-1 687,3-5 687,-3-2 687,1 1 687,-1-1 687,3-8 703,-3 11 703,3-11 703,-2 10 719,2-10 719,0 0 719,0 0 719,-6 7 734,6-7 734,0 0 734,0 0 734,0 0 734,-14-32 750,10 13 750,0-6 750,1 3 750,1-19 765,2-2 765,2-6 765,1-1 765,5 1 781,2 2 781,-3-4 781,4 7 781,-3-4 797,6 3 797,-1 2 797,1 2 797,2-2 797,2 3 812,-2 3 812,0-2 812,6 2 812,-3 3 828,0-4 828,3 4 828,-1 2 844,2 1 844,-1 11 844,-4-1 844,-3 7 844,1-2 859,0 4 859,0-1 859,1 3 859,0 6 875,-6-3 875,2 5 875,-1-1 875,-2 1 890,-10 2 890,22 2 890,-22-2 890,23 3 906,-13 4 906,-2-3 906,0 8 906,-3-2 922,4 11 922,-3-1 922,-6 5 922,0 11 937,-6-1 937,-5 4 937,0-5 937,-6 7 953,1-6 953,-3 1 953,-2-13 953,1 0 969,-6 5 969,2-6 969,0-7 969,5 0 984,-4-2 984,5-5 984,-5 2 984,4 1 984,4-4 1000,0-4 1000,2 1 1000,13-4 1000,-22 5 1015,22-5 1015,-19 0 1015,19 0 1015,0 0 1031,0 0 1031,0 0 1031,-9-12 1031,9 12 1047,31-30 1047,5 4 1047,5-2 1047</inkml:trace>
  <inkml:trace contextRef="#ctx0" brushRef="#br0">22433 14509 0,'0'0'0,"0"0"16,0 0 16,0 0 16,0 0 16,-30-6 32,30 6 32,0 0 32,-47 16 32,25-4 47,0 1 47,-7 8 47,1 7 47,4-6 63,-6 5 63,12-7 63,3 4 63,0-6 79,5 2 79,2-2 79,3 1 79,-2 0 94,5-4 94,0 0 94,4-3 94,0 1 94,1-6 110,3 3 110,0-1 110,2-2 110,2-1 125,2 0 125,-12-6 125,18 0 125,-18 0 141,37-9 141,-19-1 141,2 1 141,-1-7 157,-3 0 157,-2-1 157,0-6 157,-1 4 172,-1 0 172,1-2 172,-8 1 172,0 5 172,2 3 188,-2 6 188,-1-4 188,0-2 188,-1 8 204,-3 4 204,8-12 204,-8 12 204,6-8 219,-6 8 219,0 0 219,0 0 219,0 0 235,0 0 235,0 0 235,0 0 235,0 0 250,0 0 250,0 0 250,0 0 250,13 24 266,-10-11 266,-1-4 266,-2-9 266,6 15 282,-4-7 282,-2-8 282,7 10 282</inkml:trace>
  <inkml:trace contextRef="#ctx0" brushRef="#br0">22721 14593 0,'0'0'0,"0"0"15,10-8 15,-10 8 15,0 0 15,0 0 31,0 0 31,0 0 31,0 0 31,0 0 47,0 0 47,14 25 47,-14-15 47,-3 2 62,3 8 62,-5-1 62,2 1 62,0 0 62,-2-2 78,0-3 78,-1 0 78,3-3 94,1-3 94,-1 1 94,0 0 94,3-10 109,-3 15 109,3-15 109,0 10 109,0-10 109,0 0 125,9 7 125,-9-7 125,19 3 125,-19-3 140,0 0 140,46-7 140,-27 1 140,-1 1 156,-6 3 156,-12 2 156,28-5 156,-17 5 172,-11 0 172,19-3 172,-19 3 172,0 0 187,24 6 187,-24-6 187,14 9 187,-5-3 203,-2 1 203,0 3 203,3 0 203,-5-1 219,7 8 219,-5-5 219,2 2 219,-3-5 219,2 1 234,-5 0 234,5-4 234,1 4 250,-9-10 250,13 16 250,-2-9 250,-4 1 250,8-6 265,-15-2 265,32 0 265,-7-10 265</inkml:trace>
  <inkml:trace contextRef="#ctx0" brushRef="#br0">23920 14186 0,'3'-12'16,"-3"12"16,0 0 16,-15-8 16,15 8 31,0 0 31,-34 13 31,11-1 31,-10 11 47,-5 5 47,-3 7 47,-1 1 47,10-1 63,-4 2 63,3 6 63,5-2 63,5-1 78,1 5 78,3-6 78,5 6 78,5-3 94,4 4 94,5 2 94,5-5 94,4-2 110,5 2 110,2-6 110,0 2 110,4-6 110,2-5 125,2 3 125,3-9 125,-2-9 141,-5-6 141,3 1 141</inkml:trace>
  <inkml:trace contextRef="#ctx0" brushRef="#br0">24371 14681 0,'0'0'15,"9"-12"15,-9 12 15,0 0 15,5-10 31,-5 10 31,0 0 31,0 0 31,0 0 31,0 0 46,0 0 46,0 0 46,0 0 46,0 0 62,0 0 62,0 0 62,0 0 62,0 0 78,0 0 78,11 27 78,-6-16 78,-5-11 93,17 12 93,-6-5 93,8 3 93,3-5 109,0-2 109,2-3 109,17-8 109,-11 6 125,8-11 125,-6 1 125,-9-1 125,-1-2 140,-2 2 140,-7-3 140,7 2 140,-9-1 156,-4 5 156,-3-3 156,-4 4 156,0 9 171,0-16 171,0 16 171,0 0 171,-17-9 171,17 9 187,-25 0 187,25 0 187,-33 9 187,9 0 203,5 0 203,-2 5 203,-2-1 203,5 2 218,-2 0 218,7 3 218,-2-2 218,5 1 234,-2 3 234,8 0 234,4 1 234,0-2 250,4 0 250,2 4 250,5-4 250,2 1 265,4-3 265,6-3 265,-3 0 265,3-2 281,2-2 281,-1-5 281,-2 0 281,2-5 281,1-5 296,-3-3 296</inkml:trace>
  <inkml:trace contextRef="#ctx0" brushRef="#br0">24914 14855 0,'17'-13'0,"-4"3"0,-5 0 16,0 3 16,-1 2 16,-7 5 16,12-10 31,-12 10 31,8-7 31,-8 7 31,6-6 47,-6 6 47,0 0 47,0 0 47,0 0 63,0 0 63,0 0 63,0 0 63,0 0 78,0 0 78,6 30 78,-10-19 78,-1 7 94,2 5 94,-2-3 94,-1-2 94,4-1 109,-9 1 109,8-2 109,-4-1 109,0-3 125,2 6 125,1-1 125,-6-5 125,6-6 125,0 8 141,4-14 141,-3 12 141</inkml:trace>
  <inkml:trace contextRef="#ctx0" brushRef="#br0">25270 14942 0,'0'0'0,"11"-6"15,-11 6 15,6-6 15,-6 6 15,0 0 15,16-6 31,-16 6 31,0 0 31,8-8 47,-8 8 47,0 0 47,0 0 47,26 0 47,-26 0 62,31 0 62,-6 5 62,-1-7 62,21 4 78</inkml:trace>
  <inkml:trace contextRef="#ctx0" brushRef="#br0">26063 14938 0,'17'-4'0,"-4"-1"0,-13 5 0,28-8 16,-14 6 16,7-3 16,4 0 16,0-3 16,16 0 32,0 4 32,3-4 32,-12 3 32,9-2 47,4-1 47,-2 5 47,-5-3 47</inkml:trace>
  <inkml:trace contextRef="#ctx0" brushRef="#br0">26910 14800 0,'14'0'0,"-14"0"16,17-5 16,-17 5 16,20-2 16,-20 2 31,19-3 31,-19 3 31,25-3 31,-2 1 47,-3 0 47,3 2 47,4 2 47,-2-2 63,16 2 63,-8 1 63,7 0 63,2-1 78,-1 3 78,0-2 78,-2-3 78,-4 0 78,-5 0 94,-5 2 94,0-2 94,-4 0 94,1 0 110,3 0 110,-1-2 110,-2 4 125,3-4 125,-2 2 125,0 0 125,-1 0 125,1-3 141,-5-2 141,4 3 141,-2-4 141</inkml:trace>
  <inkml:trace contextRef="#ctx0" brushRef="#br0">28111 14724 0,'0'0'0,"0"0"16,0 0 16,0 0 16,0 0 16,0 0 31,0 0 31,8-3 31,-8 3 31,0 0 47,0 0 47,0 0 47,0 0 47,0 0 63,0 0 63,20 0 63,-20 0 63,0 0 78,30 3 78,-17-1 78,10-2 78,1 5 94,-2-5 94,2 3 94,-1-3 94,4-3 110,-2 3 110,-2-2 110,3-1 110,-2-4 110,0 2 125,-1-2 125,-4-1 125,3-5 141,-3 1 141,3 0 141,-5 0 141,-4 0 141,-2 4 156,0-5 156,-5 6 156,2 0 156,-6 1 172,1-6 172,-3 12 172,-5-14 172,-3 5 188,0 3 188,-12-4 188,-2 0 188,-3 5 203,1 0 203,-3 3 203,2-1 203,-1 3 219,4 0 219,-6 5 219,3 0 219,3 2 235,2 1 235,-1 0 235,1 0 235,5 1 250,3 1 250,4-1 250,0-2 250,3 3 250,5 0 266,-4 3 266,4-1 266,6 8 266,1-2 281,5 1 281,2-2 281,3 1 281,2 0 297,3-8 297,-1 2 297,1-1 297,0-1 313,0-5 313,0 0 313,3-3 313,-4 1 328,1-6 328,0 1 328,1-3 328,-2-2 344,-2-3 344,1 1 344,1-3 344,-2 5 360,1-2 360,-7 1 360,1 1 360,0 0 375,-4 2 375,-1 0 375,-9 5 375,19-7 391,-19 7 391,17-8 391,-9 8 391,-8 0 391,13 0 406,-13 0 406,0 0 406,0 0 406,22 2 422,-13 6 422,-1 2 422,-3-3 422,-2 3 438,0 2 438,2 8 438,-5-1 438,0 1 453,0 1 453,0-4 453,0 6 453,0-5 469,0 0 469,-3-6 469,3 2 469,-2-2 485,2-12 485,-3 16 485,3-9 485,0-7 500,0 0 500,0 18 500,0-18 500,0 10 500,0-10 516,0 0 516,0 0 516,0 0 516,0 0 531,8 4 531,-8-4 531,0 0 531,25-14 547,-3 1 547,-3-2 547,0-2 547,4 5 563,-8 0 563,7-1 563,-2 1 563,-7 4 578,0 1 578,-2 2 578,0 0 578,-3 0 594,1 4 594,-9 1 594,16-3 594,-16 3 610,0 0 610,20 4 610,-11 1 610,-5 2 610,5 2 625,-4-3 625,1 5 625,0-1 625,-5-1 641,2 4 641,0-4 641,-1 5 656,2-5 656,-4 0 656,3 6 656,-1-5 656,-2 0 672,0-1 672,0 1 672,0-10 672,0 14 688,0-14 688,0 20 688,0-14 688,0-6 703,0 7 703,0-7 703,0 0 703,0 0 719</inkml:trace>
  <inkml:trace contextRef="#ctx0" brushRef="#br0">29335 13834 0,'16'-20'0,"-5"5"16,3 5 16,-6 1 16,3 0 16,3 5 31,-6 4 31,-8 0 31,38 4 31,-16 5 47,16 8 47,1 2 47,-6 11 47,3 1 63,2 7 63,-3 5 63,15 19 63,-20-9 78,-2-6 78,10 22 78,-14-16 78,-2-5 94,-3-2 94,-6 3 94,0 1 94,-3 2 109,-1 23 109,-9-20 109,-9-7 109,1 1 109,-3-4 125,-8-1 125,-4 1 125,-7 0 125,-16 20 141,12-20 141,-6-10 141,-21 16 141,17-14 156,2-8 156,-3 1 156,1-2 156,0-5 172,-2 0 172,8 2 172,-2-5 172,6-4 188,10-4 188,2-2 188,1 0 188,9-2 203,-2-3 203,3 0 203,2-3 203,9-2 219,-16 8 219,16-8 219,-10 5 219,10-5 219,0 0 234,0 0 234,0 0 234,0 0 234,0 0 250,0 0 250,0 0 250</inkml:trace>
  <inkml:trace contextRef="#ctx0" brushRef="#br0">30126 14926 0,'0'0'15,"0"0"15,12-7 15,-12 7 15,0 0 31,8-8 31,-8 8 31,0 0 31,0 0 31,2-10 47,-2 10 47,0 0 47,0 0 47,0 0 62,-2-12 62,2 12 62</inkml:trace>
  <inkml:trace contextRef="#ctx0" brushRef="#br0">12793 9864 0,'0'0'0,"0"0"0,0 0 0,0 0 15,0 0 15,0 0 15,0 0 15,0 0 31,-5 3 31,5-3 31,0 0 31,0 0 46,0 0 46,0 0 46,0 0 46,0 0 62,16 13 62,-8-10 62,3 1 62,11 2 78,3 1 78,0-2 78,16 2 78,-4 3 78,5-2 93,-1 0 93,3-4 93,0 3 93,-1-1 109,-1 0 109,4-1 109,1 0 109,-2 1 125,3-2 125,1 2 125,3-2 125,0-1 140,0 2 140,1 0 140,-4-3 140,3 1 156,-1-3 156,2 0 156,-3 0 156,1 0 171,-5 0 171,4 0 171,-7 2 171,0-2 187,2 0 187,-4 0 187,0-2 187,-3 2 203,4 0 203,-10-3 203,-2 6 203,13-6 218,-9 3 218,4 3 218,-5-3 218,-3 0 234,-4 0 234,14 0 234,-7 0 234,-2 0 250,-4 0 250,-3 2 250,1-2 250,2 0 265,1 3 265,-3-1 265,1-2 265,-4 2 265,3 0 281,-1-2 281,2 4 281,-2-4 281,0 2 296,1-2 296,3 0 296,-1 0 296,-2 2 312,-2-2 312,22 4 312,-12-4 312,5 4 328,-5-1 328,-3-3 328,-2 0 328,12 2 343,2-2 343,-9 0 343,-6 0 343,14 1 343,-8-1 359,-6 3 359,1-3 359,13 0 359,-9 3 375,-1-3 375,-7 0 375,1 0 390,0 3 390,-1-3 390,2 3 390,-3-3 390,1 0 406,2 1 406,-2 1 406,1-2 406,-3 3 421,6 1 421,-4-4 421,-2 1 421,5 1 437,1-4 437,-1 7 437,2-2 437,10-3 453,-9 2 453,2-2 453,7 0 453,3 0 468,-5 2 468,-3 1 468,7 0 468,-8-3 484,-3 0 484,11 2 484,-5 0 484,-6-2 500,11 3 500,-9-3 500,13 5 500,-12-5 515,-3 5 515,0-5 515,-5 2 515,15 4 531,0-4 531,-6 0 531,-7 1 531,1 0 546,13-1 546,-9 0 546,0-2 546,-6 3 546,16 0 562,-4-3 562,2 4 562,-2-1 562,-12-3 578,15 3 578,3-2 578,-6-1 578,6 0 593,-12 2 593,11-2 593,0 0 593,-10 0 609,-3 0 609,11 0 609,-1 0 609,-6-2 625,-7 2 625,-5 0 625,5 0 625,1 0 640,13 0 640,-1-1 640,-10 1 640,-2 0 656,2-3 656,-2 3 656,-4 3 656,4-3 671,-1 0 671,1 0 671,-8 1 671,24 1 687,-10-2 687,7 0 687,-6 0 687,7 7 687,-12-7 703,11 0 703,2 1 703,-1-1 703,-4 2 718,6-2 718,0 0 718,-1 0 718,2 3 734,-2-1 734,2-2 734,-2 0 750,3 0 750,4 0 750,-5 0 750,3 0 750,-2 0 765,1 0 765,5 0 765,-3 0 765,1 0 781,-1 0 781,0 0 781,0 0 781,3-2 796,-2-1 796,-3 3 796,1 0 796,1-2 812,1 2 812,1 0 812,-3 0 812,3 0 812,2 2 828,0-2 828,-5 0 828,5 3 828,1-3 843,-3 0 843,5 2 843,-2-2 843,-4 4 859,4-3 859,-2-2 859,-2 2 859,6-1 875,-1 0 875,6 3 875,-5-1 875,36 1 890,-3-3 890,-28-3 890,-6 3 890,3 0 906,26 5 906,-24-5 906,-5 2 906,0 2 921,3-2 921,-7 0 921,7 1 921,30 2 937,-21-3 937,-8 3 937,28 0 937,-21 0 937,-9-1 953,1-4 953,-5 6 953,1-6 968,-2 0 968,-2 2 968,1-2 968,-7-2 984,1 4 984,-5-4 984,-7 0 984,8-2 1000,-3 0 1000,-5 4 1000,-8-2 1000,18-3 1000,-1 0 1015,-12 0 1015,8 0 1015,3 0 1015,-2-1 1031,2 2 1031,-3-4 1031,6 3 1031,-3 0 1046,1 2 1046,2-1 1046,-4 1 1046,-2 1 1062,6-2 1062,-1-3 1062,2 7 1062,-2-2 1078,2 2 1078,-5 0 1078,-7-1 1078,8-2 1078,-8 3 1093,-6 0 1093,-2 0 1093,-4-2 1093,-4 0 1109,0 2 1109,-4 0 1109,4-3 1109,-17 3 1125,21 0 1125,-9-3 1125,-12 3 1125,21 0 1140,-21 0 1140,19-2 1140,-19 2 1140,17-2 1156,-17 2 1156,16-3 1156,-16 3 1156,0 0 1171,17-3 1171,-17 3 1171,0 0 1171,13 0 1187,-13 0 1187,0 0 1187,17-2 1187,-17 2 1203,0 0 1203,0 0 1203,14-3 1203,-14 3 1218,0 0 1218,0 0 1218,0 0 1218,0 0 1234,13-2 1234,-13 2 1234,0 0 1234,0 0 1234,0 0 1250,0 0 1250</inkml:trace>
  <inkml:trace contextRef="#ctx0" brushRef="#br0">29781 11069 0,'0'0'0,"0"0"0,0 0 0,0 0 16,0 0 16,0 0 16,0 0 16,0 0 16,0 0 32,0 0 32,0 0 32,0 0 32,0 0 47,0 0 47,0 0 47,0 0 47,0 0 63,0 0 63,0 0 63,0 0 63,0 0 79,0 0 79,0 0 79,0 0 79,0 0 94,0 0 94,0 0 94,0 0 94,0 0 110,0 0 110,0 0 110,0 0 110,0 0 125,-23 0 125,23 0 125,-16 0 125,16 0 125,-26 0 141,4 0 141,-1 2 141,7 0 141,-5 2 157,4-4 157,4 2 157,13-2 157,-22 2 172,13 0 172,9-2 172,-16 4 172,16-4 188,-11 2 188,11-2 188,-11 2 188,11-2 204,0 0 204,-11 5 204,11-5 204,-6 5 219,6-5 219,-8 8 219,3 1 219,-1-1 235,-1-2 235,0 4 235,2 2 235,0-3 250,-1 1 250,-3 10 250,1-1 250,1 4 266,1-4 266,-1 3 266,-3-1 266,5 2 266,-3 12 282,1-5 282,-3-6 282,8 1 282,-4-3 297,6 3 297,-2-3 297,-1 3 297,0-3 313,3-1 313,-2 4 313,-4-2 313,6 2 329,0 0 329,0-4 329,-10 17 329,10-8 344,-4-7 344,4 0 344,-3-1 344,3 1 360,-2-2 360,-1-1 360,3 2 360,-2 1 375,0 1 375,2 0 375,-4 13 375,-2-9 375,2-3 391,4-1 391,-1-1 391,-2 2 391,0-4 407,1 4 407,-1 0 407,0-3 422,1 0 422,-1 3 422,0-4 422,3-1 422,-7 0 438,5 0 438,2 1 438,-2 1 438,2-3 454,0-2 454,0 3 454,-3-5 454,3-1 469,0 1 469,0-5 469,0-1 469,0 1 485,0 1 485,0-1 485,3 0 485,-6-4 500,6 6 500,-3-6 500,2 1 500,-2 2 516,2-6 516,2 5 516,-1 0 516,5-1 532,-2 3 532,2-5 532,3 3 532,-3-3 532,4-1 547,14 0 547,-4-1 547,6 3 547,11-6 563,1-6 563,1-3 563,-13-4 579,7-4 579</inkml:trace>
  <inkml:trace contextRef="#ctx0" brushRef="#br0">30140 11208 0,'0'0'0,"6"-5"0,-6 5 0,0 0 16,0 0 16,0 0 16,0 0 16,0 0 31,0 0 31,0 0 31,0 0 31,8-8 47,-8 8 47,0 0 47,0 0 47,0 0 62,0 0 62,0 0 62,0 0 62,2 27 62,-4-17 78,2 2 78,-6 5 78,4 3 78,2 0 94,-6-1 94,4 1 94,-8 0 94,4 1 109,5-8 109,-2 2 109,0 1 109,-2 3 125,5-4 125,-5-3 125,1 0 125,1-1 141,1-5 141,2-6 141,-2 18 141,-1-11 156,3-7 156,-3 13 156,3-13 156,0 0 172,0 12 172,0-12 172,-3 8 172,3-8 172,0 0 187,0 0 187,-2 12 187,2-12 187,0 0 203,0 0 203,0 7 203,0-7 203,0 0 219,0 0 219</inkml:trace>
  <inkml:trace contextRef="#ctx0" brushRef="#br0">30677 11338 0,'0'7'0,"0"-7"0,2 15 0,-2-8 0,0-7 16,8 10 16,-5-6 16,-3-4 16,11 9 32,-11-9 32,14 4 32,-2-1 32,-12-3 47,18 0 47,-4 0 47,-14 0 47,21-3 63,-10 2 63,-11 1 63,19-8 63,-8 4 78,2 0 78,-7-3 78,3 2 78,0-3 94,-2 3 94,-1-5 94,0 6 94,-1-2 110,1-4 110,-4 4 110,-2 6 110,5-12 125,-5 12 125,6-10 125,-6 10 125,2-13 141,-2 13 141,0-10 141,0 10 141,4-10 141,-4 10 157,-4-10 157,4 10 157,-2-9 157,2 9 172,-3-10 172,3 10 172,-3-12 172,3 12 188,-5-10 188,5 10 188,-2-7 188,2 7 203,-6-10 203,6 10 203,-5-8 203,5 8 219,-9-8 219,9 8 219,-8-7 219,8 7 235,-9-5 235,9 5 235,-11-5 235,11 5 250,-10-6 250,10 6 250,-11-4 250,11 4 250,-11-5 266,11 5 266,-11-3 266,11 3 282,0 0 282,-12-7 282,12 7 282,0 0 297,0 0 297,-15 0 297,15 0 297,0 0 297,0 0 313,0 0 313</inkml:trace>
  <inkml:trace contextRef="#ctx0" brushRef="#br0">30690 11248 0,'0'0'0,"-8"6"0,8-6 15,-8 7 15,8-7 15,-3 8 15,3-8 31,0 0 31,-4 7 31,4-7 31,0 0 31,0 13 47,0-13 47,2 8 47,-2-8 47,2 9 62,-2-9 62,6 10 62,-4-6 62,-2-4 78</inkml:trace>
  <inkml:trace contextRef="#ctx0" brushRef="#br0">31400 11259 0,'0'0'0,"0"0"0,0 0 16,-5 22 16,5-22 16,-6 16 16,3-7 16,3 1 31,-4-1 31,4-2 31,0 3 31,4 0 47,-4-10 47,0 15 47,5-9 47,-5-6 62,5 8 62,1-2 62,-6-6 62,14 7 78,-7-4 78,-7-3 78,23 0 78,-23 0 94,19-3 94,-19 3 94,16-7 94,-6 1 94,-3 0 109,1-2 109,-3 1 109,-3-1 109,5-2 125,-4 6 125,1-6 125,-4 10 125,0-16 141,0 16 141,0-11 141,0 11 141,-7-10 156,7 10 156,-9-12 156,4 6 156,-3 2 172,3-1 172,5 5 172,-12-10 172,12 10 187,-10-5 187,10 5 187,-11-5 187,11 5 203,-7-5 203,7 5 203,0 0 203,0 0 203,-10-4 219,10 4 219,0 0 219,0 0 234,0 0 234</inkml:trace>
  <inkml:trace contextRef="#ctx0" brushRef="#br0">31859 11208 0,'0'0'16,"11"-4"16,-11 4 16,0 0 16,0 0 31,0 0 31,0 0 31,16 0 31,-16 0 31,0 0 47,0 0 47,0 0 47,12 8 47,-12-8 62,0 0 62,5 8 62,-5-8 62,8 8 78,-8-1 78,9 0 78,-9-7 78,11 9 94,-6-4 94,3 3 94,3-3 94,0-1 109,0 2 109,3-4 109,-3 0 109,2 2 125,1-2 125,-14-2 125,29 0 125,-20-2 141,6-2 141,6 2 141,-8 0 141,4-1 156,-4 0 156,-13 3 156,17-4 156,-17 4 156,17-3 172,-7 1 172,-10 2 172,15-5 187,-15 5 187,0 0 187,16-3 187,-16 3 187,0 0 203,14-2 203,-14 2 203,10-3 203,-10 3 219,17-2 219,-9 2 219,-8 0 219,22-1 234,-11 1 234</inkml:trace>
  <inkml:trace contextRef="#ctx0" brushRef="#br0">32782 11203 0,'0'0'0,"0"0"0,0 0 16,0 0 16,8-6 16,-8 6 16,0 0 31,0 0 31,0 0 31,0 0 31,0 0 47,0 0 47,0 0 47,0 0 47,0 0 63,-5 23 63,5-23 63,-3 8 63,3-8 78,0 14 78,0-14 78,0 12 78,0-12 94,8 12 94,-5-2 94,5-5 94,-1 3 109,3-3 109,3-2 109,9 4 109,3-2 109,-1-5 125,4 1 125,-4-2 125,-2 1 125,-3-3 141,1-2 141,-3 0 141,-4 3 156,-3-5 156,2 1 156,-4 1 156,1-2 156,-5-1 172,3 3 172,-7 5 172,6-12 188,-6 7 188,0 5 188,0-13 188,0 13 203,0 0 203,-6-14 203,6 14 203,-9-9 203,3 3 219,6 6 219,-10-7 219,10 7 219,-8-7 234,8 7 234,-12-6 234,12 6 234,-7-4 250,7 4 250,-9-8 250,9 8 250,-11-2 266,11 2 266,0 0 266,-8-8 266,8 8 266,0 0 281,0 0 281,-11-5 281,11 5 281,0 0 297,0 0 297,0 0 297,-14 0 297,14 0 313,0 0 313,0 0 313,0 0 313</inkml:trace>
  <inkml:trace contextRef="#ctx0" brushRef="#br0">33165 10906 0,'9'-10'0,"-9"10"16,7-9 16,0 2 16,1 0 16,-8 7 16,15-9 31,-3 4 31,-1 1 31,-11 4 31,24-6 47,-10 5 47,-14 1 47,25-3 47,-25 3 63,35 4 63,-18-1 63,-4 2 63,2-1 78,-2 2 78,-3-2 78,3 5 78,-6-6 94,10 13 94,-4-6 94,-3 2 94,-1-1 110,6 2 110,-8 2 110,2-2 110,-4-1 125,4 6 125,-5-3 125,5 3 125,-5 0 125,3 1 141,-1 2 141,-2-1 141,3-2 141,-2 4 156,0-3 156,0 3 156,1-2 156,-1 4 172,-1-4 172,1 2 172,0 1 172,1-2 188,-1-1 188,0 2 188,1-2 203,-3-1 203,2 3 203,-2-1 203,5-4 203,-6 4 219,5 1 219,-4-3 219,2 3 219,-2-2 235,2 0 235,0 1 235,-2 2 235,-1-3 250,-2 6 250,9 9 250,-3-1 250,2-3 266,-8-5 266,8 10 266,-2-8 266,-4-1 281,6 8 281,-10 3 281,7-9 281,0-4 297,2 11 297,3-6 297,-4 6 297,-1-6 297,3-3 313,-7-1 313,9 7 313,-2 5 313,-2-12 328,-4 2 328,4-8 328,-2 5 328,4 11 344,-6-6 344,-2-2 344,0-7 344,4 4 360,-4 0 360,-4-4 360,4 4 360,0 0 375,0-2 375,-2 2 375,-1-5 375,-2 1 391,5 3 391,-2-3 391,2-3 391,-2 2 406,-4-7 406,6 0 406,0 2 406,0-3 406,0 0 422,0-3 422,0 4 422,-2 0 422,2-1 438,0 0 438,0 1 438,-3-1 438,3-3 453,-3 4 453,1 6 453,2-3 453,-6 1 469,6-5 469,-3-2 469,0 0 485,-2 2 485,0-2 485,-1 0 485,1-3 485,-4 5 500,1-4 500,-8 7 500,2-3 500,-10 2 516,-15-4 516,9-2 516,-8 2 516,1-5 531,0-3 531,-7 1 531,3 0 531,2-3 547,-2 0 547,1-6 547,-1 2 547,-1-4 563,-1-7 563,1 3 563</inkml:trace>
  <inkml:trace contextRef="#ctx0" brushRef="#br0">30004 12154 0,'0'12'0,"-4"-5"16,4-7 16,0 18 16,0-18 32,4 13 32,-4-13 32,2 10 32,-2-10 32,8 6 47,-8-6 47,7 8 47,-7-8 47,15 4 63,-15-4 63,22 0 63,-22 0 63,30-7 78,-10 1 78,-6-3 78,7-4 78,-6 5 94,5-5 94,-6-2 94,-3 3 94,3-5 110,-1 5 110,-4-1 110,-4 3 110,0-2 110,1 2 125,-6 10 125,11-17 125,-8 7 125,-3 10 141,5-16 141,-2 8 141,-3 8 157,0-18 157,0 18 157,0-12 157,0 12 157,0 0 172,-6-21 172,6 21 172,0 0 172,-2-12 188,2 12 188,0 0 188,-3-10 188,3 10 203,0 0 203,0 0 203,-9-9 203,9 9 219,0 0 219,0 0 219,0 0 219,-16-7 235,16 7 235,0 0 235,0 0 235,0 0 250,-22 0 250,22 0 250,0 0 250,0 0 266,0 0 266,-33 3 266,33-3 266,-13 10 266,13-10 282,0 0 282,-17 3 282,17-3 282,-10 8 297,10-8 297,0 0 297,-6 7 297,6-7 313</inkml:trace>
  <inkml:trace contextRef="#ctx0" brushRef="#br0">30683 11897 0,'0'0'0,"0"0"0,0 0 15,14-7 15,-14 7 15,0 0 15,0 0 31,0 0 31,0 0 31,0 0 31,0 0 47,0 0 47,0 0 47,0 0 47,0 0 62,0 0 62,10 25 62,-10-12 62,0 7 78,0 2 78,-3 2 78,3 1 78,-3-2 94,-1 15 94,-3-8 94,4-5 94,-2-4 109,2 2 109,1-1 109,-1-3 109,0 3 125,1-1 125,2-1 125,-2-3 125,-2-1 140,1 0 140,3-4 140,0-2 140,0-10 140,-3 19 156,3-9 156,0-10 156,0 14 156,0-14 172,-4 13 172,4-13 172,0 10 172,0-10 187,0 0 187,0 12 187,0-12 187,0 0 203,0 8 203,0-8 203,0 0 203,0 0 219</inkml:trace>
  <inkml:trace contextRef="#ctx0" brushRef="#br0">31290 11994 0,'0'0'0,"0"0"0,0 0 15,0 0 15,0 0 15,0 0 15,0 0 31,-2 25 31,2-25 31,-6 19 31,6-9 46,-3 2 46,1-2 46,2 3 46,0-1 62,0-2 62,0-10 62,5 21 62,-2-11 62,2 2 78,0-4 78,3 0 78,1 1 93,1-1 93,5-2 93,-4-2 93,2-1 109,-13-3 109,25 3 109,-25-3 109,24 0 109,-24 0 125,23-8 125,-13 2 125,-2-1 140,1 0 140,2-3 140,-9 0 140,1 3 140,0-7 156,-3 14 156,2-21 156,-7 11 156,2 0 171,-2 0 171,2 0 171,-2 1 171,-2-1 187,0 4 187,2-4 187,5 10 187,-15-13 203,10 8 203,5 5 203,-11-13 203,11 13 218,-10-7 218,10 7 218,-5-11 218,5 11 218,0 0 234,-9-7 234,9 7 234,0 0 234,0 0 250,0 0 250,0 0 250,0 0 250,0 0 265,0 0 265</inkml:trace>
  <inkml:trace contextRef="#ctx0" brushRef="#br0">32002 12032 0,'0'0'15,"0"0"15,0 0 15,16 0 15,-16 0 31,0 0 31,0 0 31,0 0 31,14-6 31,-14 6 46,0 0 46,22 0 46,-22 0 46</inkml:trace>
  <inkml:trace contextRef="#ctx0" brushRef="#br0">33193 11870 0,'0'0'0,"0"0"16,0 0 16,0 0 16,0 0 16,0 0 31,0 0 31,0 0 31,0 0 31,0 0 47,0 0 47,0 0 47,0 0 47,0 0 63,-25 23 63,20-16 63,-1 3 63,4 0 78,-5 0 78,3 2 78,4-3 78,0 4 94,0-13 94,0 23 94,0-13 94,4 2 94,3-2 109,1-3 109,-3 3 109,3-1 109,1-3 125,2 1 125,-1-1 125,2-3 125,-12-3 141,20 0 141,-20 0 141,26-2 141,-26 2 156,19-5 156,-8 0 156,-3-5 156,0 3 172,1-3 172,-7 2 172,4-3 172,-4 1 188,-2 10 188,6-20 188,-9 7 188,0 5 203,3 8 203,0-22 203,0 14 203,0 8 219,-5-16 219,5 16 219,-5-12 219,5 12 234,-6-7 234,6 7 234,-16-3 234,16 3 250,-39 5 250</inkml:trace>
  <inkml:trace contextRef="#ctx0" brushRef="#br0">30380 12874 0,'0'0'16,"0"0"16,0 0 16,-13-3 16,13 3 32,0 0 32,0 0 32,0 0 32,0 0 32,-25 12 47,20-4 47,5-8 47,-10 13 63,2-6 63,8-7 63,-1 13 63,1-13 79,-3 10 79,3-10 79,0 0 79,0 0 94,9 11 94,-9-11 94,9 6 94,-9-6 110,0 0 110,0 0 110,24 0 110,-24 0 110,0 0 125,15-9 125,-15 9 125,8-16 125,-4 6 141,-1 3 141,-3 7 141,2-18 141,-2 8 157,0 10 157,0-14 157,0 14 157,0-12 172,0 12 172,0 0 172,-2-15 172,2 15 188,0 0 188,0-10 188,0 10 188,0 0 188,0 0 204,2-12 204,-2 12 204,0 0 219,8-3 219,-8 3 219,0 0 219,24 0 219</inkml:trace>
  <inkml:trace contextRef="#ctx0" brushRef="#br0">30892 12805 0,'0'0'0,"18"-2"0,-18 2 16,21 0 16,-21 0 16</inkml:trace>
  <inkml:trace contextRef="#ctx0" brushRef="#br0">31352 12822 0,'23'-4'0,"-3"1"0,1 3 15,-4-2 15,-1-1 15,0 3 15,2-3 31,5 3 31</inkml:trace>
  <inkml:trace contextRef="#ctx0" brushRef="#br0">31859 12800 0,'14'-3'16,"-14"3"16,13-2 16,-13 2 16,17-5 16</inkml:trace>
  <inkml:trace contextRef="#ctx0" brushRef="#br0">32623 12848 0,'0'0'0,"0"0"0,0 0 16,0 0 16,0 0 16,0 0 16,0 0 31,0 0 31,20-3 31,-20 3 31,0 0 47,0 0 47,0 0 47,0 0 47,0 0 62,0 0 62,0 0 62,10-3 62,-10 3 78,0 0 78,0 0 78,0 0 78,22 3 94,-22-3 94,22 0 94,-14 3 94,-8-3 109,25 0 109,-25 0 109,36-3 109,-20 3 109</inkml:trace>
  <inkml:trace contextRef="#ctx0" brushRef="#br0">33291 12706 0,'0'0'0,"6"-7"0,-6 7 16,5-8 16,-5 8 16,3-8 16,-3 8 32,5-9 32,-5 9 32,3-4 32,-3 4 47,0 0 47,8-7 47,-8 7 47,0 0 63,0 0 63,0 0 63,0 0 63,0 0 79,0 0 79,0 0 79,0 0 79,16 17 94,-16-7 94,3 1 94,1 7 94,-2 1 94,1-2 110,-3 2 110,4 0 110,-4-2 110,0 1 125,1 2 125,-1-4 125,3 0 125,-3 1 141,0 2 141,2-5 141,1 1 141,0 0 157,-3-2 157,2 7 157,-2-3 157,3-2 172,1-4 172,-4 2 172,3-3 172,-3 0 188,2 0 188,2 0 188,-3-6 188,-1-4 204,0 16 204,0-16 204,3 7 204,-3-7 219,0 0 219,0 12 219,0-12 219,3 7 235,-3-7 235,0 0 235,0 7 235,0-7 250,0 0 250,0 0 250,0 0 250,0 0 250,0 0 266,0 0 266,0 0 266,0 0 266,0 0 282,0 0 282,0 0 282,0 0 282,0 0 297,0 0 297,0 0 297,0 0 297,0 0 313</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10848 12898 0,'0'0'0,"0"34"125,0 65 141,0 0 141,33 0 157,-33 33 157,33 1 172,-33 65 172,66-66 188,-66 34 188,33-1 203,-33-66 203,33 1 219,0 65 219,-33-132 235,0 66 235,34 1 250,-34-67 250,0 66 266,33-33 266,-33 33 282,0-33 282,0 34 297,33-34 297,-33-33 313,0 0 313,33 33 328,0-66 328,-33 33 344,0 0 360,66-33 422,33 0 422,0 0 438,133-33 438,-34 0 453,133-33 453,-66 0 469,-1 33 485,100 0 485,-66-1 500,32-32 500,-65 33 516,99 0 516,-100 33 532,1-33 532,0-33 547,32 66 547,-65-33 563,-1 33 563,34-33 578,66 0 578,-34 0 594,-65 0 594,-1 0 610,1-1 610,-67 34 625,100 0 625,-34 0 641,34 0 641,-34 0 657,34 0 657,-67 0 672,133 0 672,-33 0 688,-1 0 688,-65 0 703,32 0 703,-32 0 719,33 0 719,-1 0 735,-32 0 735,-34 0 750,0-33 750,34 33 766,-34-66 766,-98 66 782,-1 0 782,66 0 797,-32 0 797,-67 0 813,132 0 828,-132 0 828,33 0 844,34 0 844,-34 0 860,0 0 860,-33 0 875,1 0 875,-34 0 891,33 0 922,-33-33 953,-33-33 969,0 33 985,0-33 985,0-33 1000,0-1 1000,0 34 1016,0 0 1016,-33 0 1032,33-66 1032,-33 65 1047,33 34 1047,-66-66 1063,66 33 1063,-34-66 1078,1 33 1078,0-67 1094,0 100 1094,0 0 1110,0-33 1110,0-1 1125,-33 67 1125,66-33 1141,0 33 1157,-66 0 1157,66 0 1172,0 0 1172,-33 0 1203,33 0 1250,-67 33 1297,-32 0 1313,66 0 1313,-66 0 1328,0 0 1328,-67 0 1344,34 0 1344,-99 33 1360,98 0 1360,-98 0 1375,32-33 1375,-32 33 1391,-34 0 1391,100-33 1407,-67 0 1407,1 0 1422,32 0 1422,-32 66 1438,66-66 1438,-1 0 1453,1 0 1453,-1 0 1469,34 0 1485,33 0 1485,-33 0 1500,-1 0 1500,34 0 1516,33 0 1516,-66 0 1532,-133-33 1532,133 33 1547,-67 0 1547,-65 0 1563,98 0 1563,34 0 1578,-33 0 1578,-1 0 1594,34 0 1594,0 0 1610,33 0 1610,-1 0 1625,-32-66 1625,66 33 1641,-33 33 1641,0 0 1657,32 0 1657,-65 0 1672,33 0 1672,0 0 1688,66 0 1688,-100 0 1703,67 0 1703,0 0 1719,-33 0 1719,33 0 1735,33-33 1735,-67 33 1750,1-66 1750,0 66 1766,-33-66 1766,-1 66 1782,1 0 1782,-99-33 1797,98 33 1813,-98 0 1813,65 0 1828,-65 0 1828,65 0 1844,-65 0 1844,-34 0 1860,34 0 1860,-34 0 1875,133 0 1875,-100 0 1891,34 0 1891,-33-67 1907,-1 34 1907,34 33 1922,-1 0 1922,34 0 1938,33-33 1938,32 33 1953,-32 0 1953,99 0 1969,-66 0 1969,33 0 1985,66 33 2203,66 67 2219,-66-67 2219,33 33 2235,-33-33 2235,0 66 2250,0-66 2250,33 0 2266,0 33 2266,0 1 2282,-33-34 2282,0 0 2297,33 33 2297,-33-33 2313,0 0 2360,0 0 2375</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1912 5086 0,'0'0'0,"0"0"15,0 0 15,0 0 15,0 0 15,0 0 31,0 0 31,0 0 31,0 0 31,0 0 47,0 0 47,0 0 47,0 0 47,0 0 62,0 0 62,0 0 62,0 0 62,0 0 78,0 0 78,0 0 78,0 0 78,0 0 93,0 0 93,6 33 93,-3-13 93,0-2 109,0 5 109,3-1 109,-4 4 109,1 10 109,1 0 125,-4 4 125,4-13 125,-8-2 140,8 12 140,-2-7 140,-2-5 140,0-1 156,-6-4 156,6-1 156,0-1 156,0-3 156,-1 3 172,-2-1 172,3-6 172,0-1 172,-3 0 187,3-10 187,0 13 187,0-13 187,0 0 203,0 15 203,0-15 203,0 0 203,0 12 218,0-12 218,0 0 218,0 0 218,0 0 234,0 0 234,0 0 234,0 0 234,0 0 250,0 0 250,0 0 250,0-40 250,0 28 265,0-7 265,3-1 265,0 0 265,-2-2 281,5-1 281,-3 1 281,-3 8 281,0-9 297,9 5 297,-6-1 297,2 0 297,-2 4 312,2 0 312,0 0 312,-1 2 312,1 1 312,-2 2 328,2-3 328,3-3 328,4-1 328,-2-1 343,1 4 343,-3-2 343,3 3 343,0 0 359,0 3 359,-2 0 359,1 0 359,-2 2 375,4 1 375,-2 4 375,-2-7 375,-8 10 390,20-10 390,-10 7 390,0-2 390,-10 5 406,15-8 406,-15 8 406,17-2 406,-17 2 422,13-3 422,-13 3 422,0 0 422,0 0 422,26 5 437,-26-5 437,7 10 437,-7-10 437,12 9 453,-7-2 453,-2 3 453,0-2 453,-1 5 468,-2-13 468,0 20 468,0-8 468,-2-1 484,2 2 484,-6 4 484,-6-2 484,6 3 500,-3 0 500,1-8 500,-4 3 500,1-3 515,1 0 515,1-2 515,-2-1 515,4 0 531,-3-1 531,10-6 531,-18 9 531,18-9 547,-12 6 547,12-6 547,-16 2 547,16-2 562,0 0 562,-19 0 562,19 0 562,0 0 578,0 0 578,0 0 578,0 0 578,-25 0 593,25 0 593,0 0 593,0 0 593,0 0 593,0 0 609,0 0 609,-21-5 609,21 5 609,0 0 625,0 0 625,0 0 625,0 0 625,0 0 640,0 0 640,0 0 640,0 0 640,0 0 656,0 0 656,-20 5 656,20-5 656,0 0 672,0 0 672,0 0 672,0 0 672,0 0 687,0 12 687,0-12 687,6 16 687,-6-16 687,5 11 703,4-1 703,-4-2 703,0 2 718,1 2 718,5 5 718,5 2 718,-6 0 718,2 0 734,-1-5 734,1 3 734,-5 4 734,4-7 750,4 3 750,-8-4 750,-1-1 750,2-2 765,-2-1 765,-1 1 765,-3-2 765,4-1 781,-1 3 781,-5-10 781,6 10 781,-6-10 797,6 12 797,-6-12 797,5 6 797,-5-6 812,0 0 812,0 0 812,9 10 812,-9-10 828,0 0 828,0 0 828,0 0 828</inkml:trace>
  <inkml:trace contextRef="#ctx0" brushRef="#br0">2327 5535 0,'0'0'0,"0"0"0,0 0 0,8-10 15,-8 10 15,0 0 15,0 0 15,0 0 31,0 0 31,7-3 31,-7 3 31,0 0 46,0 0 46,0 0 46,0 0 46,0 0 62,15 18 62,-9-8 62,-4 0 62,3 3 62,-3-3 78,5 2 78,-1 8 78,2-4 78,-6-1 93,5 0 93,-3-2 93,-1-3 93,3 1 109,-5-1 109,3 0 109,-1 0 109,-1 2 125,1-2 125,0-2 125,-3-8 125,5 18 140,-2-8 140,-3-10 140,4 12 140,-4-12 156,4 9 156,-4-9 156,6 8 156,-6-8 171,0 0 171,5 7 171</inkml:trace>
  <inkml:trace contextRef="#ctx0" brushRef="#br0">2823 5370 0,'13'13'0,"-13"-13"16,0 0 16,7 9 16,-7-9 16,0 0 32,12 10 32,-12-10 32,16 4 32,-16-4 32,20 6 47,-20-6 47,26 0 47,-26 0 47,20-7 63,-20 7 63,22-10 63,-11 3 78,0-1 78,-3-2 78,-3 3 78,1-3 78,-1 1 94,-1-1 94,-4 10 94,2-18 94,-2 18 110,-9-16 110,7 10 110,2 6 110,-14-8 125,14 8 125,-19-5 125,19 5 125,0 0 141,-43 13 141,26-3 141,1 5 141,-2-3 157,3 2 157,-2 4 157,4 2 157,0-3 172,4 2 172,-2 1 172,6 2 172,1-2 188,1 1 188,1 2 188,4-3 188,1-2 188,3 2 203,2-1 203,1-3 203,-2-5 203,2 1 219,-1-2 219,-2 0 219,5-2 235,0-3 235,7 7 235,2-6 235,2 0 235,-3-4 250,3 0 250,0-4 250,-1 0 250,-1-6 266,3-2 266</inkml:trace>
  <inkml:trace contextRef="#ctx0" brushRef="#br0">3263 5502 0,'0'0'0,"0"0"0,0 0 0,0 0 16,0 0 16,10 26 16,-7-17 16,-3 1 31,3 13 31,1-3 31,-4 5 31,0-4 47,2 2 47,1-5 47,-3 5 47,0-3 63,0-3 63,2 3 63,4 3 63,-6-8 78,1-4 78,5 2 78,-6-1 78,0-12 94,10 13 94</inkml:trace>
  <inkml:trace contextRef="#ctx0" brushRef="#br0">3499 5525 0,'10'-7'15,"-10"7"15,11-6 15,-11 6 15,0 0 31,20-4 31,-20 4 31,24 0 31,-24 0 47,46 0 47,-23 0 47,1 0 47,4 0 47,-7 4 62,4-4 62,-3 0 62,3 3 62,-6 0 78,-19-3 78,31 4 78,-5-4 94,-26 0 94,28 0 94,-28 0 94,22-4 94,-22 4 109,13-6 109,-13 6 109,0 0 109</inkml:trace>
  <inkml:trace contextRef="#ctx0" brushRef="#br0">3887 5408 0,'0'0'0,"0"0"0,0 0 16,-30 17 16,30-17 16,-5 11 16,-1 2 31,2-3 31,-6 10 31,5-3 31,2-1 47,-2 6 47,2-3 47,0 1 47,3-3 62,0 5 62,3-3 62,2 1 62,-2-2 78,5 2 78,2-4 78,-3 4 78,1-5 94,1-2 94,-1-1 94,0-4 94,0 2 109,-8-10 109,14 9 109</inkml:trace>
  <inkml:trace contextRef="#ctx0" brushRef="#br0">4511 5205 0,'0'0'0,"0"0"16,19 32 16,-19-12 16,0 17 16,4-9 31,-8 13 31,8-2 31,-4-2 31,-4 5 47,1-11 47,1-6 47,-2-2 47,3 1 62,1-3 62,-3-2 62,1 1 62,-2-5 78,1 0 78,1-5 78,2-10 78,-2 18 78,2-8 94,0-10 94,0 10 94,0-10 94,0 0 109,-4 10 109,4-10 109,0 0 109,0 0 125,0 0 125,0 0 125,4-48 125,3 10 141,7 4 141,2-3 141,4-3 141,-4 5 156,3 4 156,3-2 156,-6 12 156,4-2 172,-2 8 172,-4 1 172,3 1 172,-1 0 187,-2 4 187,-3 2 187,2 2 187,-4 1 203,-9 4 203,21-4 203,-21 4 203,17 0 219,-17 0 219,0 0 219,23 8 219,-23-8 234,13 12 234,-13-12 234,10 12 234,-10-2 234,0-10 250,0 30 250,-5-10 250,-3-1 250,-2 1 266,-7 2 266,-11 7 266,12-7 281,-1 1 281,1-5 281,0-4 281,2 2 281,0-3 297,3-1 297,1-1 297,0-1 297,3-3 312,4-2 312,3-5 312,-10 16 312,10-16 328,-7 10 328,7-10 328,-3 10 328,3-10 344,0 0 344,3 15 344,6-7 344,-9-8 344,16 12 359,-7-4 359,4-3 359,-2 0 359,9 5 375,1-5 375,-4 3 375,-4-4 391,9-1 391,0-2 391,1-1 391,0-1 391,-6-2 406</inkml:trace>
  <inkml:trace contextRef="#ctx0" brushRef="#br0">5061 5530 0,'25'4'0,"-25"-4"0,0 0 0,30 13 15,-21-7 15,5 8 15,-4 2 15,-6-3 31,3-1 31,-1 9 31,-3-4 31,-3 4 46,-3 1 46,0 1 46,3-3 46,-6 1 62,-2-1 62,0-1 62,3 1 62,-4-1 78,1-6 78,3 0 78,-1-3 78,6-10 93,-5 16 93,2-9 93,3-7 93,-5 10 109,5-10 109,0 0 109,0 0 109,0 0 125,13 15 125,-13-15 125,22 3 125,-22-3 140,47-13 140,-25 0 140,16-5 140</inkml:trace>
  <inkml:trace contextRef="#ctx0" brushRef="#br0">5426 5573 0,'0'0'0,"0"0"15,0 0 15,0 0 15,65-6 15,-40 4 31,-3 0 31,3-1 31,-5-2 31,1 0 47,-2 0 47,3-3 47,-6 1 47,3-1 62,-5-2 62,-3-2 62,-2 6 62,-2-7 78,0 6 78,-7 7 78,4-21 78,-4 12 94,0 9 94,-4-15 94,4 15 94,-7-11 109,7 11 109,-14-12 109,14 12 109,-22-6 125,22 6 125,-18 0 125,18 0 125,-28 6 125,6 3 140,2 4 140,-1-2 140,5 3 156,0 2 156,-1 4 156,3-3 156,1-1 172,2 7 172,3-3 172,0-2 172,2 1 172,4-2 187,4-5 187,-2 3 187,3-2 187,2 4 203,2-7 203,9 6 203,-1-3 203,2-3 219,4 0 219,-1-5 219,2 0 219,-2-5 234,-20 0 234,44-8 234,-24-1 234</inkml:trace>
  <inkml:trace contextRef="#ctx0" brushRef="#br0">5889 5451 0,'41'16'0,"-33"-9"16,0 3 16,-1 0 16,3-2 16,0 12 31,0 1 31,5-1 31,-4-3 31,-3 5 31,2-2 47,-9 2 47,5-3 47,-1-2 47,-5 1 63,0 2 63,0-6 63,0-1 63,0 2 78,0-15 78,3 20 78,-3-20 78,-3 15 94,3-15 94,0 11 94,0-11 94,0 0 110,0 13 110,0-13 110,0 0 110,0 0 125,0 0 125,0 0 125,0 0 125,0 0 141,0 0 141,0 0 141,0 0 141,0 0 156,0 0 156,0 0 156,0 0 156,0 0 172,0 0 172,0 0 172,0 0 172,0 0 188,0 0 188,0 0 188,0 0 188,0 0 188,0 0 203,0 0 203,0 0 203,0 0 203,0 0 219,0 0 219,11-36 219,-11 36 235,0 0 235,0 0 235,0 0 235,-3-18 235,3 18 250,0 0 250,-3-12 250,3 12 250,0 0 266,-2-16 266,2 16 266,0 0 266,0-17 281,0 17 281,-3-8 281,3 8 281,0 0 297,-5-17 297,5 17 297,0 0 297,0-18 297,0 18 313,0-14 313,0 14 313,0-14 328,0 14 328,0 0 328,-3-13 328,3 13 344,0 0 344,0 0 344,3-12 344,-3 12 344,0 0 360,0 0 360,0-18 360,0 18 360,0 0 375,0 0 375,0-11 375,0 11 375,0 0 391,0 0 391,0 0 391,-3-12 391,3 12 406,0 0 406,0 0 406,0 0 406,-3-13 422,3 13 422,0 0 422,0 0 422,0 0 438,0 0 438,-1-13 438,1 13 438,0 0 453,0 0 453,0 0 453,-15-10 453,15 10 453,0 0 469,0 0 469,-15-4 469,15 4 485,0 0 485,-18-8 485,18 8 485,0 0 485,-14-7 500,14 7 500,0 0 500,-14-6 500,14 6 516,0 0 516,-8-10 516,8 10 516,0 0 531,0 0 531,-10-10 531,10 10 531,0 0 547,0 0 547,-7-12 547,7 12 547,0 0 563,0 0 563,0 0 563,0 0 563,0 0 578,0 0 578,0 0 578,0 0 578,17-11 594,-17 11 594,0 0 594,0 0 594,0 0 610,44 21 610,-33-13 610,-5-1 610,2 3 610,-8-10 625,16 28 625,-5-11 625,-8-3 641,2-2 641,-2 4 641,-3-4 641,0-12 641,-3 20 656,-2-7 656,2-3 656,-2-1 656,-9 7 672,-2 0 672,-1-4 672,3-2 672,-6 0 688,5 0 688,3-5 688,-1-3 688,13-2 703,-18 4 703,18-4 703,0 0 703,-32-4 719,32 4 719,-15-12 719,7 4 719,1-4 735,7 12 735,-8-20 735,5 1 735,3 0 750,0 3 750,0 1 750,3 3 750,3-4 750,-4 6 766,5 2 766,-2-5 766,-2 3 766,-3 10 781,13-20 781,-11 16 781,-2 4 781,15-15 797,-7 9 797,-8 6 797,10-10 797,-10 10 813,20-4 813,-20 4 813,0 0 813,27 4 828,-27-4 828,20 13 828,-10-4 828,4 4 844,0 7 844,-6 1 844,0-3 844,2 2 860,-9 3 860,5-1 860,-1 2 860,-2 1 860,-3-2 875,0-1 875,-3-1 875,3 1 875,-5 1 891,-1-5 891,-2 3 891,-3 1 906,0-2 906,-14 11 906,3-13 906,6 0 906,0-3 922,0-3 922,2 1 922,3-3 922,3 0 938,-3-5 938,2 2 938,9-7 938,-19 6 953,19-6 953,0 0 953,-19 3 953,19-3 969,0 0 969,0 0 969,0 0 969,-14-13 985,14 13 985,0 0 985,0 0 985,0-13 1000,0 13 1000,0 0 1000,17-12 1000,-10 4 1016,4 2 1016,-11 6 1016,28-7 1016,-17 4 1016,3 1 1031,8-3 1031,-7 3 1031,8 2 1031,-1-5 1047,-7 4 1047,-15 1 1047,30 0 1063,-30 0 1063,29 1 1063,-14-1 1063,-15 0 1063,23-1 1078,-9-3 1078,-14 4 1078</inkml:trace>
  <inkml:trace contextRef="#ctx0" brushRef="#br0">6368 5641 0,'0'0'0,"0"0"0,15-7 16,-15 7 16,34-5 16,-7 2 16,14 1 32,0-3 32,-2-2 32,1 3 32,-3 2 47,-13 1 47,3-2 47,-5-3 47,0 2 63,0 2 63,-5-4 63,-3 2 63,-14 4 78,16-7 78,-16 7 78,0 0 78,5-10 78,-5 10 94,0 0 94,0 0 94,-21-20 94,8 14 110,13 6 110,-30-15 110,15 8 125,2 0 125,-4 1 125,17 6 125,-22-6 125,22 6 141,-21-2 141,21 2 141,-17-4 141,17 4 157,0 0 157,0 0 157,0 0 157,-33 6 172,33-6 172,-12 16 172,7-6 172,1-2 188,-5 9 188,6 6 188,-3-3 188,6 2 203,0 0 203,0 1 203,6-4 203,-6 3 219,3-2 219,6-1 219,-5 1 219,4-1 235,4-3 235,-2-2 235,-2-6 235,4 0 235</inkml:trace>
  <inkml:trace contextRef="#ctx0" brushRef="#br0">7072 5577 0,'0'0'0,"18"-10"0,-18 10 0,0 0 0,25-12 16,-25 12 16,22-2 16,-22 2 31,33-6 31,-33 6 31,46 0 31,-25 0 47,5 3 47,-4-6 47</inkml:trace>
  <inkml:trace contextRef="#ctx0" brushRef="#br0">8670 5537 0,'0'0'0,"0"0"0,22-9 0,-22 9 16,0 0 16,30-6 16,-30 6 16,33-7 32,-8 4 32,-4-1 32,-21 4 32</inkml:trace>
  <inkml:trace contextRef="#ctx0" brushRef="#br0">9169 5535 0,'0'0'0,"0"0"0,0 0 0,0 0 0,0 0 16,0 0 16,0 0 16,39-7 16,-32 1 31,-7 6 31,25-7 31</inkml:trace>
  <inkml:trace contextRef="#ctx0" brushRef="#br0">9672 5608 0,'0'0'0,"0"0"0,0 0 15,0 0 15,0 0 15,0 0 15,0 0 31,0 0 31,0 0 31,0 0 31,-3 14 46,3-14 46,11 2 46,-2 3 46,4-3 62,11 6 62,2-6 62,21 8 62,-1-4 78,2-2 78,5 4 78,-4-6 78,0 1 93,6-3 93,-5 2 93,0-2 93,-7 1 93,0 2 109,-11-3 109,-9 0 109,-1 0 125,-5 0 125,-17 0 125,24 4 125,-24-4 125,0 0 140,21-4 140,-21 4 140,0 0 140,0 0 156,0 0 156,0 0 156,0 0 156</inkml:trace>
  <inkml:trace contextRef="#ctx0" brushRef="#br0">10137 5596 0,'0'-8'0,"0"8"0,-2-13 15,2 13 15,0 0 15,-3-12 15,3 12 31,3-10 31,-3 10 31,0 0 31,0-10 46,0 10 46,0 0 46,0 0 46,0-9 62,0 9 62,0 0 62,0 0 62,0 0 78,0 0 78,0 0 78,0 0 78,0 0 93,0 0 93,0 39 93,-3-20 93,3 7 109,3-5 109,-3 1 109,2 3 109,-4 1 125,4 7 125,-2-4 125,0-7 125,0 1 140,0-3 140,3-2 140,-3 2 140,5-5 140,-1 1 156,1-6 156,-3 0 156,7-6 156,-1-1 171</inkml:trace>
  <inkml:trace contextRef="#ctx0" brushRef="#br0">10877 5215 0,'2'-10'0,"-2"10"16,6-13 16,3 9 16,-9 4 16,2-8 31,-2 8 31,0 0 31,5-10 31,-5 10 47,0 0 47,0 0 47,0 0 47,0 0 63,0 0 63,0 0 63,0 0 63,16 38 78,-7-17 78,-1 19 78,0-1 78,-3 3 94,-2 0 94,6 2 94,-1-1 94,-5 0 110,2-2 110,0 1 110,-1-3 110,-1-6 125,-1 5 125,-2-8 125,0-5 125,4-3 125,-2-6 141,-4 2 141,4-5 141,-2-1 141,0-2 156,0-10 156,2 16 156,-2-16 156,-2 13 172,2-13 172,0 8 172,0-8 172,0 0 188,-2 7 188,2-7 188,0 0 188,0 0 203,0 0 203,0 0 203,7-28 203,-2 8 219,-2-3 219,-2 1 219,9-14 219,1 0 235,1 8 235,-3 2 235,4 3 235,-6 4 250,3-3 250,3 2 250,-3 2 250,4-1 266,-1 1 266,1 6 266,-1-5 266,4 5 281,-4-4 281,2 7 281,-2-1 281,-1 2 281,1-2 297,-2 6 297,-3-1 297,3 0 297,0 0 313,-3 2 313,-8 3 313,19-3 313,-19 3 328,14 0 328,-14 0 328,0 0 328,0 0 344,0 0 344,27 6 344,-27-6 344,7 5 360,-7-5 360,2 12 360,-2-12 360,0 18 375,-2-8 375,-1 1 375,-9 7 375,1-1 391,0 1 391,-3-1 391,1-2 391,-4 5 391,-1-3 406,-12 7 406,5-7 406,4 1 406,4-3 422,-3-3 422,3 2 422,7-6 422,-1 0 438,0 1 438,2-6 438,9-3 438,-10 13 453,10-13 453,-12 4 453,12-4 453,0 0 469,-8 10 469,8-10 469,0 0 469,0 0 485,-6 9 485,6-9 485,0 0 485,0 0 500,-2 8 500,2-8 500,0 0 500,0 0 516,11 11 516,-6-5 516,4-1 516,-2 3 516,-1-3 531,3 2 531,-1 1 531,-1-3 547,2 2 547,-1 0 547,1 1 547,-1-2 547,1 4 563,-2-2 563,2 2 563,-4-3 563,2 3 578,2-2 578,-2 2 578,0-1 578,-1-1 594,-1-4 594,0 5 594</inkml:trace>
  <inkml:trace contextRef="#ctx0" brushRef="#br0">11537 5829 0,'0'0'0,"13"15"16,-13-15 16,4 19 16,-4 1 16,0-1 31,-4 1 31,2 3 31,-1-5 31,-1 3 47,3-1 47,-2 0 47,-1-3 47,-1-1 63,2-3 63,3 0 63,-1-4 63,1 1 63,-6-2 78,6 2 78,0-10 78,-8 12 94,8-12 94,-3 9 94,3-9 94,-6 9 94,6-9 110,-7 3 110,7-3 110,0 0 110,0 0 125,0 0 125,0 0 125,0 0 125,0 0 141,-15-21 141,17 11 141,2-2 141,-4 0 156,9-6 156,-2-2 156,2 4 156,-1-2 172,-1 0 172,8 1 172,-10 2 172,4 6 172,-2-1 188,2 0 188,-1 0 188,5-5 203,4 5 203,0 0 203,-1 3 203,-2 1 203,2 0 219,6 0 219,-6-1 219,1 4 219,-4 3 235,-13 0 235,28-4 235,-28 4 235,24 4 250,-13-4 250,1 7 250,-2-4 250,-2 3 266,4 1 266,-5 3 266,2 0 266,-1 8 281,-1-3 281,6 3 281,-11 0 281,3 1 297,-5 2 297,3-1 297,-3-2 297,0 2 313,0 1 313,-3-3 313,0-2 313,1-1 313,0-2 328,-5-2 328,5 2 328,-3-3 328,-1 0 344,3 0 344,0-2 344,1 4 360,-1-9 360,-3 5 360,6-8 360,-7 12 360,7-12 375</inkml:trace>
  <inkml:trace contextRef="#ctx0" brushRef="#br0">12358 5547 0,'0'0'0,"9"10"0,-9-10 0,11 13 15,-7-8 15,-4-5 15,20 9 31,-12-3 31,5-4 31,-1 2 31,9 2 46,2-3 46,-4-3 46,3 0 46,-22 0 46,29-3 62,-7-3 62,0 2 62,-2-4 62,-7 1 78,-5 0 78,3 0 78,-2-3 78,-1 0 93,-3 2 93,-2-2 93,-1-3 93,-2 13 109,-5-16 109,2 6 109,-5 3 109,3-5 125,-3 6 125,-1-2 125,-1 1 125,10 7 140,-23-10 140,2 8 140,-1 2 140,0 2 156,-1 1 156,0 7 156,-2 0 156,2 0 156,4 5 171,-11 13 171,4-3 171,3-2 171,9-3 187,2 2 187,3-2 187,0 2 203,4 1 203,2-1 203,3-3 203,3 3 203,2-2 218,-1 0 218,3-1 218,7-2 218,0 1 234,2-3 234,1-1 234,1 0 234,2-5 250,2 0 250,-3-2 250,3-1 250,3-4 265,0 0 265,-5-2 265,-2-4 265,4-2 281</inkml:trace>
  <inkml:trace contextRef="#ctx0" brushRef="#br0">12820 5753 0,'20'8'0,"-11"-2"15,-2 7 15,-1-4 15,7 8 15,-2 1 15,-2 4 31,-1-1 31,-2 1 31,-2-1 31,3 1 47,-5-3 47,4 3 47,-4-4 62,-2-1 62,0-1 62,0-4 62,-2-3 62,-1 3 78,3-12 78,-3 16 78,-3-9 78,6-7 94,-5 12 94,5-12 94,-11 6 94,11-6 109,0 0 109,0 0 109,0 0 109,0 0 125,0 0 125,0 0 125,-8-31 125,16 15 140,1-4 140,2-3 140,2 4 140,5 0 156,2-12 156,-3 10 156,-1 1 156,-2 5 172,-1-1 172,4 2 172,-4 5 172,7-4 187,-1 6 187,-3-1 187,0 0 187,7 6 187,-2 0 203,-2-1 203,1 3 203,1 3 203,2 1 219,-7 2 219,-3-1 219,4 7 219,0-2 234,-6 2 234,-1 2 234,2 2 250,-4 3 250,0-1 250,-6-3 250,1 0 250,1 8 265,-4-10 265,0 7 265,-4 0 265,1-2 281,1-5 281,-4 0 281,4-3 281,-1 2 281,1-2 297,-4 0 297,0-2 297,6-8 312,-5 17 312,1-10 312,2-1 312,2-6 312,0 0 328</inkml:trace>
  <inkml:trace contextRef="#ctx0" brushRef="#br0">13942 5686 0,'4'-10'0,"-4"10"0,8-5 16,-8 5 16,0 0 16,14-10 16,-14 10 31,0 0 31,13-4 31,-13 4 31,17-4 47,-17 4 47,16-2 47,-16 2 47,36-5 62,-13 5 62,-2 0 62,3 0 62,1 0 78,-1-2 78,0 2 78,5 0 78,-4 2 94,-2-2 94,1 3 94,2-1 94,-6 0 109,-4-2 109,0 4 109,-16-4 109,25 4 125,-25-4 125,0 0 125,22 2 125</inkml:trace>
  <inkml:trace contextRef="#ctx0" brushRef="#br0">14089 5861 0,'0'0'0,"0"0"16,-12 6 16,12-6 16,0 0 16,0 0 31,0 0 31,0 0 31,0 0 31,0 0 31,0 0 47,-2 9 47,2-9 47,0 0 62,0 0 62,0 0 62,28 13 62,-7-10 62,-2 0 78,5 2 78,0 0 78,19 0 78,-2-3 94,-8 1 94,-6 0 94,0-1 94,0-2 109,1 0 109,-4-2 109,2-1 109</inkml:trace>
  <inkml:trace contextRef="#ctx0" brushRef="#br0">15047 5377 0,'5'-4'0,"-5"4"0,10-6 0,-7 2 15,-3 4 15,6-6 15,-4 4 15,-2 2 31,7-2 31,-7 2 31,0 0 31,2-6 47,-2 6 47,0 0 47,0 0 47,0 0 62,0 0 62,0 0 62,0 0 62,0 0 62,0 0 78,0 0 78,0 0 78,-24 16 78,13-9 93,-6 6 93,-5 2 93,5-1 93,-2 3 109,-8 15 109,-1-7 109,2 4 109,6-4 125,-2 8 125,0-4 125,1 5 125,7 1 140,3-1 140,3 1 140,5-5 140,1-4 156,7 12 156,0-2 156,1-6 156,5 5 172,0 0 172,2-9 172,-2 0 172,6-7 187,-1 0 187,0-2 187,12 11 187,-4-5 187,-1-7 203,-5-7 203,1-1 203</inkml:trace>
  <inkml:trace contextRef="#ctx0" brushRef="#br0">15449 5712 0,'0'0'0,"0"0"15,0 0 15,0 0 15,-19 25 15,17-15 31,-2-2 31,4-8 31,-2 12 31,-1-3 47,3-9 47,0 10 47,0 0 47,3 0 62,3-2 62,-2 0 62,2 1 62,5-1 62,0-3 78,8 4 78,0-5 78,3 2 93,-6-6 93,7 0 93,-7 0 93,-2-2 109,0 2 109,-4-4 109,0-2 109,0 1 109,-10 5 125,10-7 125,-10 7 125,6-10 125,-6 10 140,0-10 140,0 10 140,-11-18 140,6 9 156,-5 1 156,3 4 156,-1-6 156,-4 5 172,5-5 172,-7-2 172,0 1 172,3 4 187,3 0 187,-1 1 187,1 2 187,3-2 203,5 6 203,-13-7 203,13 7 203,-9-6 218,9 6 218,-8-5 218,8 5 218,0 0 218,-8-7 234,8 7 234,0 0 234,0 0 250,-12-3 250,12 3 250,0 0 250,0 0 265,-8-5 265,8 5 265,0 0 265,0 0 265,0 0 281,0 0 281,0 0 281,0 0 281,0 0 297,0 0 297,0 0 297,0 0 297</inkml:trace>
  <inkml:trace contextRef="#ctx0" brushRef="#br0">15996 5998 0,'-5'18'0,"3"-3"0,-4-1 16,1 1 16,-1-2 16,-3-3 16,1-1 32,-1 1 32,2 0 32,-2-2 32,1 1 47,-2-1 47,-2-1 47,2 0 47,2 2 63,-4-2 63,4-3 63,-2 1 63,-2 0 63,12-5 79</inkml:trace>
  <inkml:trace contextRef="#ctx0" brushRef="#br0">16407 5822 0,'0'0'0,"-9"17"0,7-10 0,-1 4 16,1-1 16,0 0 16,-2-2 16,4 5 31,0-3 31,0 0 31,0 2 31,6 1 47,-1-5 47,4 11 47,1-3 47,6-4 63,-7-2 63,2-2 63,0 0 63,0-3 63,-3 0 78,4 0 78,-2-3 78,1-2 78,-11 0 94,0 0 94,22-2 94,-22 2 109,11-10 109,-11 5 109,5-3 109,-2-2 109,-3 0 125,0 10 125,-8-20 125,5 7 125,-2 5 141,-3-10 141,-3 1 141,-2 2 141,4 2 156,1 1 156,-1 2 156,1 3 156,3 1 172,-3-2 172,1 0 172,-1 1 172,3 2 188,0-2 188,5 7 188,-12-10 188,12 10 203,-6-8 203,6 8 203,-7-6 203,7 6 219,0 0 219,0 0 219,-12-3 219,12 3 234,0 0 234,0 0 234,0 0 234</inkml:trace>
  <inkml:trace contextRef="#ctx0" brushRef="#br0">16805 5943 0,'8'12'16,"-1"-4"16,-1 3 16,0 1 16,-3-2 16,-1 2 32,1-1 32,-3 1 32,3 1 32,-3-4 47,0 5 47,0-4 47,-3 1 47,0-1 63,1-3 63,-1 4 63,-1-2 63,-1-2 79,-3 2 79,0 0 79,-1-3 79,1 1 94,1 1 94,-4-5 94</inkml:trace>
  <inkml:trace contextRef="#ctx0" brushRef="#br0">17442 5947 0,'0'0'0,"17"-2"16,-17 2 16,0 0 16,0 0 16,27 2 16,-19-2 32,5 3 32,-1-2 32,9 8 47,1-6 47,3 7 47,-3-4 47,3-1 63,-1 2 63</inkml:trace>
  <inkml:trace contextRef="#ctx0" brushRef="#br0">18887 5839 0,'8'-5'0,"1"0"16,-9 5 16,16-7 16,-7 4 16,-9 3 32,0 0 32,21-3 32,-21 3 32</inkml:trace>
  <inkml:trace contextRef="#ctx0" brushRef="#br0">19704 5596 0,'-22'0'0,"-3"2"0,-13 8 15,5-3 15,4 0 15,-10 5 15,3 5 31,6-1 31,8-3 31,1 2 46,6 2 46,-2-1 46,6 1 46,0 3 46,3-2 62,6 5 62,2-3 62,2 0 62,10 1 78,-7-3 78,11 2 78,0 0 78,18 5 93,-9-8 93,2-5 93,-6-2 93,7-3 109,-2-5 109,13 4 109,-8-9 109,-1 0 125,-8-1 125,-3-4 125,3-2 125,-3-3 140,-3 0 140,1-2 140,0-2 140,-3-1 156,-4-2 156,1 1 156,-2-3 156,-5 2 156,2 2 171,-4-3 171,1 2 171,-3 1 171,-3 0 187,3 5 187,0-1 187,-2 2 187,2 2 203,-6-3 203,6 13 203,-4-17 203,-3 7 218,7 3 218,0 7 218,-11-11 218,11 11 234,-5-13 234,5 13 234,-7-9 234,7 9 250,0 0 250,-13-4 250,13 4 250,0 0 265,0 0 265,0 0 265,0 0 265,0 0 265</inkml:trace>
  <inkml:trace contextRef="#ctx0" brushRef="#br0">19920 5170 0,'-5'-10'16,"5"10"16,-3-10 16,3 10 16,0 0 31,0 0 31,8-9 31,-8 9 31,0 0 31,27 6 47,1 7 47,13 7 47,8 2 63,0 5 63,22 11 63,-13-7 63,7 16 63,-16-15 78,-5-3 78,-5 4 78,-1-1 78,-2 3 94,-1-1 94,-5 1 94,-5-2 94,0 3 110,-4 4 110,-8-4 110,-6 1 110,-2 2 125,-8-1 125,-2 4 125,-8 0 125,1-3 141,-6 2 141,-3 2 141,-5-4 141,-2 1 156,-3-4 156,5 4 156,-2-5 156,-1-1 172,-5-1 172,4-2 172,0-4 172,1 1 172,1-6 188,7-6 188,1-3 188,1 2 188,2-5 203,-1 3 203,6-3 203,1-3 203,3-1 219,-1-2 219,2 1 219,7-5 219,-14 3 235,14-3 235,-11 7 235,11-7 235,0 0 250,0 0 250,-14 0 250,14 0 250,0 0 266,0 0 266,0 0 266,0 0 266,-16-10 281,16 10 281,-3-5 281,3 5 281,-5-10 297,5 10 297,-3-10 297</inkml:trace>
  <inkml:trace contextRef="#ctx0" brushRef="#br0">1738 7841 0,'0'0'0,"0"0"16,0 0 16,0 0 16,0 0 32,0 0 32,0 0 32,0 0 32,0 0 47,0 0 47,0 0 47,0 0 47,0 0 47,0 0 63,0 0 63,11-30 63,-11 30 63,0 0 78,4-12 78,-3 6 78,-1 6 78,3-16 94,-3 16 94,0-17 94,0 7 94,0 10 110,5-15 110,-2 5 110,-3 10 110,0-17 125,5 8 125,-5 9 125,0-22 125,4 16 141,-4 6 141,0-17 141,0 7 141,0 10 157,0-20 157,0 20 157,3-18 157,-3 11 157,0 7 172,-3-16 172,3 16 172,0-16 172,0 16 188,0-14 188,0 14 188,3-13 203,-3 13 203,0-12 203,0 12 203,0-10 203,0 10 219,0 0 219,0-16 219,0 16 219,0 0 235,2-12 235,-2 12 235,0 0 235,0 0 250,-2-11 250,2 11 250,0 0 250,0 0 266,0 0 266,0 0 266,0-12 266,0 12 282,0 0 282,0 0 282,0 0 282,0 0 297,0 0 297,0 0 297,4 33 297,-4-11 313,0-1 313,0-1 313,0 4 313,0 13 313,-2 0 328,2 2 328,-5-1 328,1 1 344,4-2 344,-5 0 344,0 1 344,2-12 344,0-2 360,-2-2 360,3 1 360,-4-1 360,0-2 375,3 1 375,-2-1 375,2-2 375,3-1 391,-5-4 391,5-3 391,-2 0 391,2-10 407,0 14 407,0-14 407,-7 12 407,7-12 422,0 10 422,0-10 422,0 0 422,-3 13 422,3-13 438,0 0 438,0 0 438,0 10 453,0-10 453,0 0 453,0 0 453,0 0 469,0 0 469,0 0 469,0 0 469,0 0 469,-10-27 485,7 14 485,2 0 485,1-3 485,-4-7 500,4-2 500,0 3 500,4-1 500,-8-3 516,8 4 516,-3-1 516,-1 1 516,3 3 532,-1-3 532,1 1 532,0 1 532,-1 7 547,5-7 547,-2 4 547,0 2 547,-2 3 563,5-1 563,-2 2 563,-3 2 563,2 0 578,0 1 578,-5 7 578,8-18 578,-5 10 578,-3 8 594,9-12 594,-9 12 594,7-10 594,-7 10 610,6-6 610,-6 6 610,0 0 610,8-7 625,-8 7 625,0 0 625,0 0 625,0 0 641,14-6 641,-14 6 641,0 0 641,0 0 657,0 0 657,15 22 657,-14-15 657,-1 5 672,3 1 672,-3 0 672,0 6 672,0 1 688,-3-1 688,3 1 688,-1 0 688,-3-2 703,1-2 703,-3-1 703,2-2 703,1-1 719,-3 0 719,2-2 719,0 0 719,-5-1 735,7 0 735,-7 1 735,1-3 735,8-7 735,-13 14 750,5-9 750,-1 3 750,9-8 750,-15 10 766,3-6 766,12-4 766,-16 6 766,16-6 782,-12 5 782,12-5 782,0 0 782,-13 7 797,13-7 797,0 0 797,0 0 797,0 0 813,-14 3 813,14-3 813,0 0 813,0 0 828,0 0 828,0 0 828,0 0 828,0 0 844,0 0 844,0 0 844,0 0 844,0 0 844,0 0 860,0 0 860,0 0 860,0 0 875,17 15 875,-17-15 875,17 9 875,-8-5 891,-9-4 891,17 6 891,-3-2 891,-14-4 891,17 8 907,-9-3 907,3-2 907,-11-3 907,14 9 922,-7-6 922,-7-3 922,17 7 922,-17-7 938,9 4 938,-9-4 938,10 9 938,-10-9 953,0 0 953,11 4 953,-11-4 953,0 0 969,0 0 969,0 0 969</inkml:trace>
  <inkml:trace contextRef="#ctx0" brushRef="#br0">1902 8095 0,'0'0'0,"0"0"16,0 0 16,0 0 16,16-2 16,-16 2 31,0 0 31,0 0 31,9 15 31,-9-15 47,8 17 47,-5-10 47,1 5 47,2 0 63,-3-1 63,3 1 63,-6-12 63,8 22 63,-5-13 78,1 3 78,0-2 78,1 2 78,-1-1 94,-4-11 94,5 18 94,-2-8 109,2 0 109,-5-10 109,6 17 109,-4-11 109,1 6 125,-3-12 125,0 0 125</inkml:trace>
  <inkml:trace contextRef="#ctx0" brushRef="#br0">2710 7350 0,'0'0'0,"0"0"16,0 0 16,0 0 16,-50 25 16,24 5 32,-3 6 32,1 4 32,-6 1 32,4 4 47,8-1 47,0 1 47,3-1 47,5-2 47,6 2 63,0-4 63,8 1 63,3-8 63,2-3 78,3-5 78,-1-3 78,6 0 78,8 8 94,5-4 94,0-4 94,7 1 94,-3-7 110,3 3 110,-6-7 110,-1 1 110,-5-10 125,-2 3 125,-1-8 125,11 2 125,-8-7 141</inkml:trace>
  <inkml:trace contextRef="#ctx0" brushRef="#br0">3150 7560 0,'9'-10'16,"-9"10"16,0 0 16,0 0 16,6-12 31,-6 12 31,0 0 31,5-10 31,-5 10 47,2-13 47,-2 13 47,3-13 47,-3 13 63,4-13 63,-2 5 63,-2 8 63,2-10 63,-2 10 78,3-10 78,-3 10 78,0 0 78,3-10 94,-3 10 94,0 0 94,0 0 94,0 0 109,0 0 109,0 0 109,0 0 109,0 0 125,0 0 125,6 43 125,-9-22 125,3-1 141,0 5 141,0-1 141,-6 10 141,3-6 156,1 0 156,0-6 156,-2 2 156,1-2 172,1 1 172,-2-2 172,3-1 172,-5 3 188,3-3 188,-4 1 188,0-1 188,0-2 203,-5-4 203</inkml:trace>
  <inkml:trace contextRef="#ctx0" brushRef="#br0">3572 7708 0,'0'0'15,"17"-6"15,-17 6 15,0 0 15,0 0 15,0 0 31,0 0 31,11 16 31,-11-16 31,0 17 47,0-10 47,0-7 47,-4 23 47,4-5 62,-4-2 62,1 3 62,-6-1 62,1 0 78,2-2 78,-5 4 78,1-2 78,-3-1 94,1 0 94,-4-2 94,2-1 94,2 1 109,-6-2 109,4-4 109,0-1 109,4-2 125</inkml:trace>
  <inkml:trace contextRef="#ctx0" brushRef="#br0">3959 7543 0,'0'0'0,"0"0"0,0 0 0,0 0 16,-23 41 16,16-23 16,-2 2 16,1-3 16,0 3 31,-1-2 31,4 4 31,-1-9 31,1 0 47,5 2 47,0-2 47,0-5 47,0 5 63,3-3 63,2 0 63,-5 0 63,8 0 78,1-6 78,-1 7 78,0-6 78,-8-5 94,27 5 94,-15-3 94,-12-2 94,33-7 109,-10 2 109,-3-6 109,-3-1 109,-2-1 125,5-3 125,-6-1 125,0-3 125,-6 0 125,5 2 141,-4 0 141,-4 1 141,-2-1 156,2 5 156,-2 1 156,-3-1 156,0 13 156,-3-17 172,3 7 172,0 10 172,-8-17 172,-1 10 188,9 7 188,-14-17 188,7 9 188,7 8 203,-23-10 203,16 3 203,7 7 203,-25-8 219,25 8 219,-22-4 219,12-2 219,10 6 234,-20-1 234,20 1 234,-19-5 234,19 5 250,0 0 250,0 0 250,-30 5 250,30-5 266,-14 3 266,14-3 266</inkml:trace>
  <inkml:trace contextRef="#ctx0" brushRef="#br0">4714 7693 0,'0'0'0,"14"6"0,-14-6 0,5 9 0,-5-9 15,3 14 15,-6-4 15,3-10 15,-8 33 31,-3-15 31,-1 0 31,-4-1 31,2 1 47,-7 0 47,4 2 47,-1-4 47,-4-1 62,3 2 62,2-4 62,0-1 62,1-2 78,2 0 78,3-6 78,2-2 78</inkml:trace>
  <inkml:trace contextRef="#ctx0" brushRef="#br0">5122 7545 0,'0'0'0,"0"0"16,0 0 16,0 0 16,0 0 16,3 22 32,-6-9 32,3-13 32,-3 22 32,0-9 32,3-2 47,0 2 47,0-1 47,3-2 47,-3 3 63,3-1 63,2-2 63,1-1 79,0 1 79,1 0 79,0 0 79,6-5 79,-2 2 94,-11-7 94,22 8 94,-22-8 94,25 2 110,-25-2 110,0 0 110,0 0 110,33-7 125,-33 7 125,10-12 125,-10 12 125,5-13 141,-5 13 141,0-13 141,0 13 141,-2-16 157,2 16 157,-9-19 157,5 13 157,-6 2 172,10 4 172,-13-16 172,12 11 172,1 5 188,-16-10 188,16 10 188,-8-7 188,8 7 188,-8-7 204,8 7 204,0 0 204,0 0 204</inkml:trace>
  <inkml:trace contextRef="#ctx0" brushRef="#br0">5574 7634 0,'0'0'15,"0"0"15,23-3 15,-23 3 15,0 0 15,15-2 31,-15 2 31,0 0 31,33 2 31,-19-2 46,7 3 46,1-3 46,0-3 46</inkml:trace>
  <inkml:trace contextRef="#ctx0" brushRef="#br0">6850 7467 0,'0'0'0,"0"0"0,0 0 16,11-4 16,-11 4 16,0 0 31,0 0 31,0 0 31,0 0 31,0 0 47,-20 27 47,12-11 47,-5 3 47,4-1 47,-2 4 63,1-4 63,-3 4 63,9-3 63,-4-2 78,2 3 78,3-4 78,0 3 78,3-3 94,3-3 94,0 2 94,3-5 94,-1 1 110,1-1 110,4 2 110,4 1 110,2-3 125,1 0 125,-6-2 125,6-3 125,-7-5 141,-10 0 141,25 0 141,-25 0 141,26-7 156,-16 1 156,10-6 156,-2-3 156,-4 0 156,-6-4 172,0 2 172,1-3 172,-4 1 188,0-3 188,-2 4 188,-6 0 188,3 1 188,-5-1 203,5 4 203,-2 2 203,-5 2 203,2-3 219,2 6 219,-2-5 219,-3 4 219,6 0 235,-8-2 235,2 0 235,0 4 235,4-1 250,4 7 250,-15-10 250,15 10 250,-13-10 266,13 10 266,-17-6 266,17 6 266,0 0 281,-14-4 281,14 4 281,0 0 281,0 0 297</inkml:trace>
  <inkml:trace contextRef="#ctx0" brushRef="#br0">6861 7063 0,'0'0'15,"0"0"15,0 0 15,0 0 15,0 0 31,46 26 31,-21 1 31,7 2 31,1 3 31,9 3 47,-7 3 47,6-4 47,-6 4 62,5-3 62,-5 6 62,-2-5 62,-3-1 62,-3 2 78,-4 0 78,0-3 78,0 4 78,-13-4 94,-2-6 94,-2 0 94,-6-5 94,-3 2 109,0-1 109,-10 10 109,-1-1 109,3-7 125,-5-1 125,2-5 125,2 0 125,-4 0 140,-8 8 140,2-10 140,8-1 140,1-3 156,5-5 156,-3 4 156,0-4 156,3-5 172,3 4 172,5-8 172,-15 10 172,15-10 187,-8 10 187,8-10 187,0 0 187,-14 10 203,14-10 203,0 0 203,0 0 203</inkml:trace>
  <inkml:trace contextRef="#ctx0" brushRef="#br0">7562 7626 0,'5'-10'0,"-5"10"0,0 0 0,0 0 16,0 0 16,0 0 16,0 0 16,4-5 31,-4 5 31,0 0 31,0 0 31,26 0 47,-26 0 47,36 0 47,5 0 47,-1 0 62,-2 4 62,-12-4 62,12-4 62,-1 1 78,-7 1 78,-6 2 78,3-1 78,1 1 94,-10-3 94,3 3 94,-21 0 94,37-3 109,-37 3 109,22-3 109,-22 3 109,16-2 125,-16 2 125,0 0 125,17-2 125,-17 2 141,0 0 141</inkml:trace>
  <inkml:trace contextRef="#ctx0" brushRef="#br0">8027 7538 0,'-9'-6'0,"-4"-1"0,13 7 15,-14-10 15,14 10 15,-14-5 15,14 5 31,0 0 31,0 0 31,-15-8 31,15 8 47,0 0 47,0 0 47,-9-3 47,9 3 62,0 0 62,0 0 62,0 0 62,0 0 78,0 0 78,0 0 78,0 0 78,0 0 94,0 0 94,0 0 94,0 0 94,-16 19 94,16-9 109,-6 2 109,3 5 109,-3 6 109,1-1 125,2 2 125,3 1 125,-1 13 140,-3-9 140,8-2 140,-8-2 140,4-1 140,0 0 156,4 2 156,0-3 156,-1-1 156,-1 1 172,4 0 172,0-9 172,-1 7 172,3-7 187</inkml:trace>
  <inkml:trace contextRef="#ctx0" brushRef="#br0">8605 7279 0,'0'0'0,"0"0"0,0 0 15,0 0 15,0 0 15,0 0 31,0 0 31,0 0 31,0 0 31,21 33 31,-15-13 47,-1 5 47,1 16 47,-1 0 47,1-1 62,-6 6 62,2-1 62,-2 0 62,0-1 78,-2-1 78,2 0 78,-6-2 78,1 2 94,-1-5 94,6-12 94,-4-1 94,3-5 109,-2-1 109,0 1 109,1-8 109,2 0 125,-3 1 125,3-13 125,0 15 125,0-15 140,-3 10 140,3-10 140,0 0 140,0 12 140,0-12 156,0 0 156,0 0 156,0 0 172,0 0 172,0 0 172,11-45 172,-3 10 187,3-4 187,0-3 187,7-2 187,-2-3 187,2 1 203,5-2 203,-2 6 203,1 3 203,-5 2 219,-7 3 219,10 6 219,-6 5 219,-4 2 234,4 3 234,-1 1 234,-1 0 234,-1 4 250,-1 2 250,2 0 250,-4 2 250,-8 9 265,15-15 265,-6 10 265,-9 5 265,19-12 281,-7 6 281,-12 6 281,22-7 281,-22 7 297,21-2 297,-21 2 297,0 0 297,33 6 297,-33-6 312,19 9 312,-11-2 312,-1 3 312,0 0 328,0 0 328,-3 0 328,1 12 344,-2-5 344,-3 3 344,0 2 344,-8-3 344,0 3 359,-3 1 359,-14 9 359,6-3 359,-3-6 375,1-6 375,4-2 375,-5 1 375,-1-3 390,5-1 390,-7 1 390,6-3 390,3 3 406,-1-9 406,4 4 406,2-3 406,2 0 406,9-5 422,-20 7 422,20-7 422,-10 7 437,10-7 437,-11 6 437,11-6 437,0 0 453,-10 6 453,10-6 453,0 0 453,0 0 453,-9 7 469,9-7 469,0 0 469,0 0 469,-6 8 484,6-8 484,0 0 484,0 0 484,8 17 500,-1-9 500,-7-8 500,16 15 500,-6-7 515,1-2 515,6 6 515,-4-2 515,6-2 531,-1 0 531,-5-1 531,-2 1 531,-1-4 547,5 2 547,-15-6 547,29 12 547,-13-7 562,-3 2 562,-13-7 562,24 3 562,-24-3 562,27 0 578</inkml:trace>
  <inkml:trace contextRef="#ctx0" brushRef="#br0">9253 7777 0,'0'0'0,"0"0"16,6-12 16,-6 12 16,0 0 16,0 0 31,5-10 31,-5 10 31,0 0 31,0 0 47,0 0 47,0 0 47,0 0 47,8-8 63,-8 8 63,0 0 63,0 0 63,0 0 63,0 0 78,0 0 78,0 0 78,0 0 78,0 0 94,36 20 94,-31-10 94,-5-10 94,12 17 109,-7-7 109,-3 2 109,5 8 109,-7-1 125,0 3 125,0-4 125,-7-1 125,5 3 141,-6-1 141,3-3 141,-7 1 141,3-5 156,-4 6 156,5-6 156,3-2 156,-3 1 172,8-11 172,-9 16 172,9-16 172,-5 12 188,5-12 188,-6 8 188,6-8 188,0 0 203,-4 10 203,4-10 203,0 0 203,0 0 219,0 0 219,0 0 219,0 0 219,7 15 219,-7-15 234,19 4 234,-19-4 234,32-2 250,-32 2 250,47-8 250,-25 1 250,1 2 250,1-8 266,-5 3 266,3-3 266,8-12 266,0-3 281</inkml:trace>
  <inkml:trace contextRef="#ctx0" brushRef="#br0">10036 7200 0,'0'0'0,"0"0"0,0 0 0,0 0 16,6-8 16,-6 8 16,0 0 16,0 0 31,0 0 31,-33 43 31,5-15 31,1 8 47,-3 0 47,6 4 47,-4 1 47,4 2 62,-4-2 62,7-1 62,-2 3 62,7-2 62,-1 4 78,4-6 78,2 3 78,2 1 78,9-2 94,0-1 94,0-2 94,3-3 94,3-5 109,1-6 109,6-1 109,-3-2 109,1 1 125,5-4 125,1 2 125,0-3 125,-4-4 141,9-1 141</inkml:trace>
  <inkml:trace contextRef="#ctx0" brushRef="#br0">10533 7474 0,'0'0'0,"0"0"0,0 0 16,4-11 16,-4 11 16,0 0 31,0 0 31,0 0 31,0 0 31,0 0 31,8-7 47,-8 7 47,0 0 47,0 0 47,0 0 63,0 0 63,0 0 63,0 0 63,0 0 78,4-7 78,-4 7 78,0 0 78,0 0 94,0 0 94,0 0 94,0 0 94,0 0 110,0 0 110,0 0 110,0 0 110,0 0 125,0 0 125,0 0 125,0 0 125,0 0 141,0 0 141,0 0 141,0 0 141,0 0 141,0 0 156,0 0 156,0 0 156,0 0 156,0 0 172,-14 37 172,5-17 172,2 2 172,-5 3 188,9-3 188,-5-1 188,4 1 188,0-1 203,-2 1 203,4 1 203,2-7 203,0 2 219,2-4 219,4-1 219,-2-1 219,0-4 235,-1 4 235,5-5 235,-3 2 235,3-3 250,5-1 250,-6 2 250,-7-7 250,19 3 250,-19-3 266,0 0 266,25-8 266,-25 8 266,19-12 281,-2-2 281,-4-1 281,1-3 297,-4-4 297,1-1 297,-4 1 297,1 1 297,-6-2 313,0 2 313,1-2 313,-3 2 313,0 5 328,-5-1 328,5 1 328,-2 0 328,-4 4 344,4-1 344,-5 6 344,2-6 344,-3 3 360,3 0 360,-1 3 360,6 7 360,-14-18 375,4 14 375,2-6 375,-1 6 375,9 4 391,-16-13 391,7 8 391,9 5 391,-13-7 406,13 7 406,-16-8 406,16 8 406,0 0 406,-20-2 422,20 2 422,0 0 422,-25 2 422,25-2 438,-16 5 438,16-5 438,-16 7 438,10 1 453,6-8 453,-11 13 453,8-6 453,3-7 469,-8 11 469,8-11 469</inkml:trace>
  <inkml:trace contextRef="#ctx0" brushRef="#br0">10786 7587 0,'14'5'0,"0"-1"0,-14-4 16,22 12 16,-14-2 16,-6-2 16,7 2 32,-2 0 32,0 0 32,-5 1 32,6 8 47,-5-3 47,3 4 47,0 0 47,-4 3 63,3-4 63,-2 1 63,0 2 63,-3-2 78,0 1 78,-6-3 78,4 2 78,-1-5 94,1 0 94,-7-1 94,3-3 94,-2 6 110,-1-3 110,2-4 110,-2 3 110,-1-3 125,2-5 125,-9 7 125,4-2 125,-7-4 141,0 0 141,7-2 141,-1 4 141,14-8 141,-24 2 157,24-2 157,-22-2 157,22 2 157,-19-8 172</inkml:trace>
  <inkml:trace contextRef="#ctx0" brushRef="#br0">11248 7512 0,'4'-6'16,"-4"6"16,0 0 16,0 0 16,6-12 31,-6 12 31,0 0 31,0 0 31,2-8 47,-2 8 47,0 0 47,0 0 47,0 0 63,0 0 63,0 0 63,0 0 63,0 0 63,6-9 78,-6 9 78,0 0 78,0 0 78,0 0 94,0 0 94,2 31 94,-4-17 94,4 4 109,-4 5 109,2-3 109,-3-1 109,0 1 125,3-1 125,-2 1 125,2 3 125,-3-8 141,0 1 141,-1 4 141,4-2 141,0-4 156,-2-1 156,0 0 156,2-2 156,-3-1 172,3 2 172,-3 1 172,3-3 172,-2 2 188,2-12 188,0 16 188,0-16 188</inkml:trace>
  <inkml:trace contextRef="#ctx0" brushRef="#br0">11668 7757 0,'0'0'0,"0"0"0,25 8 0,-25-8 0,11 12 16,-6-3 16,-2-1 16,2 2 16,-2 2 32,0 8 32,2-2 32,-5-5 32,0 3 47,0-4 47,0-2 47,0 3 47,0-3 63,-5 1 63,2-1 63,-5 1 63,2-1 79,-4-1 79,-1 8 79,-9-5 79,-3 4 94,6-4 94,0-4 94,-3 2 94,7-4 110,-4-3 110,9 1 110</inkml:trace>
  <inkml:trace contextRef="#ctx0" brushRef="#br0">12243 7583 0,'0'0'0,"0"0"0,0 0 16,0 0 16,-3 33 16,0-15 16,-5 4 31,0-1 31,4 2 31,-3-1 31,4 1 47,-2-1 47,2 0 47,0 0 47,1 1 62,4-3 62,-2 0 62,3-5 62,0-2 78,2 3 78,1-6 78,2 0 78,0-3 78,8 5 94,1-6 94,-4 1 94,-13-7 109,29 1 109,-29-1 109,24-8 109,-24 8 109,30-16 125,-16 1 125,-1-5 125,1 1 125,-7-4 141,-1 2 141,-3-2 141,3 1 141,-6 1 156,0-1 156,-2 1 156,-2 6 156,4-5 172,-9 4 172,5 1 172,-5 2 172,4 1 187,-3 2 187,3 2 187,-1-1 187,6 9 203,-11-16 203,5 9 203,6 7 203,-8-12 219,8 12 219,-2-7 219,2 7 219,-7-10 219,7 10 234,0 0 234,0 0 234,0 0 234,0 0 250,-5-10 250,5 10 250,0 0 266,0 0 266,0 0 266</inkml:trace>
  <inkml:trace contextRef="#ctx0" brushRef="#br0">12617 7631 0,'0'0'0,"0"0"0,17 3 0,-17-3 16,11 7 16,-11-7 16,14 10 16,-6-2 31,-3 2 31,2-2 31,-2 4 31,3 4 47,-3-1 47,-2 3 47,6-1 47,-9 2 62,3 0 62,-3-8 62,0 3 62,-3-1 78,-6 7 78,6-4 78,-2-6 78,1 3 94,-3-3 94,7-10 94,-11 18 94,5-11 109,6-7 109,-5 10 109</inkml:trace>
  <inkml:trace contextRef="#ctx0" brushRef="#br0">12832 7799 0,'4'-10'0,"-4"10"0,6-6 0,-6 6 16,0 0 16,0 0 16,8-12 16,-8 12 31,0 0 31,0 0 31,12-6 31</inkml:trace>
  <inkml:trace contextRef="#ctx0" brushRef="#br0">13256 7747 0,'0'0'0,"10"-7"0,-10 7 16,0 0 16,20-8 16,-20 8 16,19-4 31,-8 1 31,-11 3 31,21-3 31,-6 1 47,-15 2 47,36-2 47,-14 2 47,-1 0 63,1 0 63</inkml:trace>
  <inkml:trace contextRef="#ctx0" brushRef="#br0">13716 7738 0,'0'0'0,"0"0"16,0 0 16,0 0 16,0 0 16,17-8 31,-17 8 31,0 0 31,0 0 31,15-5 47,-15 5 47,0 0 47,23-7 47</inkml:trace>
  <inkml:trace contextRef="#ctx0" brushRef="#br0">14131 7659 0,'0'0'0,"0"0"0,0 0 0,0 0 16,0 0 16,0 0 16,0 0 16,0 0 32,0 0 32,-49 8 32,40-1 32,-12 3 47,5 5 47,2-2 47,5 0 47,-6 2 63,6 0 63,-1 4 63,3 0 63,0-8 78,4 9 78,3-3 78,3-3 78,0-2 78,3-2 94,1 2 94,7 1 94,5-3 94,1 0 110,-2-2 110,7-3 110,1-1 125,-5-4 125,0-1 125,-1-5 125,-4 2 125,-6-2 141,-1-1 141,-1-3 141,1 0 141,-3-2 157,-6-1 157,5-3 157,-10-4 157,2 4 172,-6-3 172,-2 0 172,-2 4 172,0-3 188,-4 3 188,0 3 188,4 2 188,-1-1 203,4 2 203,-4 3 203,5-1 203,9 7 219,-20-8 219,12 6 219,8 2 219,-13-6 235,13 6 235,0 0 235,0 0 235,0 0 235,-19-2 250,19 2 250,0 0 250,0 0 250</inkml:trace>
  <inkml:trace contextRef="#ctx0" brushRef="#br0">14137 7253 0,'0'0'0,"0"-12"0,0 12 0,6-10 0,-6 10 16,0 0 16,0 0 16,27 0 31,-27 0 31,27 19 31,-4-6 31,10 18 47,5 0 47,-3 4 47,1 3 47,-6-2 47,3 7 63,-3-5 63,-3 4 63,1-3 63,-3 1 78,-10-2 78,5 0 78,-3 0 78,-4-5 94,-9-5 94,0 0 94,-4 10 94,-4-10 109,-5 9 109,1-8 109,-4-4 109,-6 11 125,1-13 125,4-1 125,1-4 125,0 2 141,-6-3 141,10-5 141,-2 0 141,0 1 156,2-3 156,0-3 156,1 1 156,0-1 156,7-7 172,-10 13 172,10-13 172,-8 8 188,8-8 188,0 0 188,-9 10 188,9-10 203,0 0 203,-5 9 203,5-9 203,0 0 203</inkml:trace>
  <inkml:trace contextRef="#ctx0" brushRef="#br0">15271 7708 0,'-4'-6'0,"4"6"16,0 0 16,-8-3 16,8 3 16,0 0 32,0 0 32,-6-6 32,6 6 32,0 0 47,0 0 47,0 0 47,0 0 47,0 0 63,0 0 63,0 0 63,0 0 63,0 0 79,0 0 79,0 0 79,44 7 79,-21-2 94,-1 0 94,21 3 94,-9-4 94,7 2 110,-9-2 110,-4-1 110,-3 0 110,-4-3 125,-4 2 125,0-2 125,-6 0 125,-1 0 125,-10 0 141,0 0 141,25 0 141,-25 0 141,0 0 157,17-2 157,-12-1 157,-5 3 157,6-7 172,-6 7 172,5-8 172,-5 8 172</inkml:trace>
  <inkml:trace contextRef="#ctx0" brushRef="#br0">15613 7571 0,'-5'-8'0,"2"-2"0,-2 2 16,5 8 16,-9-10 16,9 10 32,-2-7 32,-4 4 32,6 3 32,-3-7 32,3 7 47,0 0 47,-5-6 47,5 6 47,0 0 63,0 0 63,0 0 63,0 0 63,0 0 79,0 0 79,0 0 79,0 0 79,-14 13 94,14-6 94,-2 4 94,2-1 94,-3 12 110,0-3 110,0-2 110,1 3 110,-1 0 125,3 0 125,0-1 125,-3 1 125,3 0 141,0 0 141,0-3 141,0 2 141,0 1 141,0 0 157,0-2 157,0 1 157,0 1 157,0-1 172,0-1 172,0 4 172,0-4 172,0-1 188,0-3 188,3-1 188,0-3 188</inkml:trace>
  <inkml:trace contextRef="#ctx0" brushRef="#br0">16232 7935 0,'0'0'0,"3"-5"0,-3 5 0,0 0 16,0 0 16,0 0 16,0 0 16,0 0 31,0 0 31,5-5 31,-5 5 31,0 0 47,0 0 47,0 0 47,0 0 47,0 0 63,9-3 63,-9 3 63,0 0 63,0 0 63,0 0 78,10-2 78,-10 2 78,20 0 94,-20 0 94,35 2 94,-10 1 94,2 2 94,-2-7 110,1 2 110</inkml:trace>
  <inkml:trace contextRef="#ctx0" brushRef="#br0">16798 7925 0,'0'0'0,"9"-3"16,-9 3 16,0 0 16,8-4 31,-8 4 31,5-6 31,-5 6 31,8-4 47,4-2 47,-7 4 47,-5 2 47,13-7 47,-6 7 63,-7 0 63,12-4 63,1 0 63,-5 2 78,5-1 78,-13 3 78,25 0 78,-13 0 94,0 3 94,12-1 94,0 3 94,-1 0 109,0-2 109,-2-1 109,4 0 109,-1 1 125</inkml:trace>
  <inkml:trace contextRef="#ctx0" brushRef="#br0">17439 7874 0,'0'0'0,"0"0"0,0 0 0,0 0 15,0 0 15,0 0 15,14 0 15,-14 0 31,0 0 31,0 0 31,0 0 31,0 0 47,0 0 47,0 0 47,14 0 47,-14 0 62,0 0 62,0 0 62,0 0 62,0 0 78,19 3 78,-19-3 78,16 6 78,-8-4 78,5 2 94,-13-4 94</inkml:trace>
  <inkml:trace contextRef="#ctx0" brushRef="#br0">18004 7851 0,'0'0'0,"0"0"0,0 0 16,10 3 16,-10-3 16,0 0 16,8 0 31,-8 0 31,15 3 31,-5 1 31,3-4 47,-2 6 47,12-3 47,-2 1 47,4 2 63,13 4 63,-7-2 63,10 2 63,-3-3 78,3 3 78,-3-3 78,4-1 78,-2 1 94,4-1 94,-10-2 94,7 1 94,-11-4 110,-6 1 110,-1 2 110,-8-1 110,1-3 125,-16 0 125,20 0 125,-20 0 125,14-3 125,-14 3 141,0 0 141,5-7 141,-5 7 156,0 0 156</inkml:trace>
  <inkml:trace contextRef="#ctx0" brushRef="#br0">18269 7740 0,'0'0'0,"0"0"0,-6-5 15,6 5 15,0 0 15,0 0 15,-8-7 31,8 7 31,0 0 31,0 0 31,0 0 46,0 0 46,0 0 46,0 0 46,0 0 46,0 0 62,0 0 62,0 0 62,0 0 62,-9 22 78,9-11 78,0-1 78,0 12 78,4-4 93,-4 2 93,0 0 93,0 6 93,0-5 109,-4 1 109,3-3 109,-3 5 109,4-1 125</inkml:trace>
  <inkml:trace contextRef="#ctx0" brushRef="#br0">19377 7398 0,'19'-15'16,"-2"2"16,0-4 16,-1 8 16,1-4 31,-4 4 31,-2-1 31,-1 6 31,-1 0 47,-9 4 47,14-5 47,-14 5 47,0 0 62,0 0 62,16 17 62,-16-5 62,0 13 78,-3 14 78,-4 3 78,-7 5 78,5 4 78,-4 0 94,-12 20 94,6-15 94,-2-6 109,1-6 109,-2 3 109,3-3 109,-3-1 109,6-4 125,-2-2 125,0-10 125,4-5 125,7 0 141,-2-5 141,1-3 141,0-1 141,2-3 156,3-2 156,0-1 156,-2-1 156,2 1 172,3-7 172,-8 4 172,8-4 172,0 0 187,0 0 187,0 0 187,0 0 187,0 0 203,3-27 203,2 11 203,6-7 203,3-15 219,6 0 219,-5-2 219,10-2 219,4 0 219,-1 0 234,6-3 234,-1 10 234,-3-6 234,2 4 250,-1 3 250,0 4 250,-2 4 266,-7 5 266,-6 2 266,1 7 266,0-1 266,-1 1 281,2-1 281,-1 6 281,-1-5 281,1 5 297,5-2 297,-3 3 297,3 1 297,-5 3 312,-2 2 312,2-6 312,-17 6 312,24 3 328,-24-3 328,22 0 328,-10 3 328,-4-1 328,-1 3 344,-1 1 344,1 3 344,-2-2 359,-3 2 359,-2 4 359,-2-1 359,-3 5 359,-2 6 375,-3-1 375,-1 0 375,-8 10 375,2-8 391,-7 6 391,-2-10 391,7 0 391,1-5 406,-2 3 406,-2-7 406,0 1 406,1 0 422,-1-1 422,-3-4 422,0 1 422,4-3 437,-3 0 437,3-4 437,3 1 437,1-2 453,6 4 453,2-8 453,9 4 453,-21 0 469,21 0 469,-12-2 469,12 2 469,-9-1 469,9 1 484,0 0 484,0 0 484,-13-3 484,13 3 500,0 0 500,0 0 500,0 0 516,0 0 516,0 0 516,4 16 516,-4-16 516,9 10 531,-2 2 531,-5-6 531,5 1 531,3 13 547,-2-7 547,7 1 547,-6 4 547,6-2 562,-4 0 562,0-4 562,3 3 562,-5-2 578,4-1 578,-2-3 578,5 4 578,-2-3 594,-6-3 594,1 1 594,1-1 594,-4-2 609,2 0 609,-2 0 609,-6-5 609,10 8 625,-10-8 625,8 4 625,-8-4 625,0 0 625</inkml:trace>
  <inkml:trace contextRef="#ctx0" brushRef="#br0">19903 7979 0,'12'-6'0,"-12"6"16,8-2 16,-8 2 16,0 0 16,17 2 16,-17-2 31,7 6 31,-1-2 31,2 2 31,-3 1 47,0 5 47,-1-2 47,7 11 47,-6-5 62,-2 6 62,-1-4 62,2 3 62,-4 1 78,0-4 78,-4 3 78,2-4 78,-1-3 94,-1 0 94,3 2 94,-2-7 94,0 4 109,1-6 109,-1 3 109,-1-4 109,3-2 125,-3 4 125,4-8 125,-5 7 125,5-7 125,-6 4 141,6-4 141,0 0 141,0 0 141,0 0 156,0 0 156,0 0 156,9-19 156,-2 9 172,5-7 172,5 1 172,-4-6 172,16-9 187,-3 3 187,2 0 187,-6 8 187,7-8 203,-7 8 203,-2 4 203,-2 1 203,-1 3 219,-1 4 219,-2 0 219,-1 4 219,2-1 234,-4 5 234,-1-3 234,1 3 234,-11 0 234,20 3 250,-13 2 250,2-1 250,-2 4 266,0 0 266,-3 0 266,3 4 266,-2-2 266,-2 3 281,-1-3 281,1 3 281,-3-3 281,0 2 297,-3 1 297,3 0 297,-2-4 297,-1 4 312,0-4 312,1 3 312,-7-2 312,3 0 328,3-1 328,-4-1 328,2 3 328,-2-5 344,3 3 344,-3-3 344,5-1 344,2-5 344</inkml:trace>
  <inkml:trace contextRef="#ctx0" brushRef="#br0">21245 7263 0,'7'-4'0,"2"-4"0,-9 8 15,6-7 15,-6 7 15,0 0 15,0 0 15,0 0 31,0 0 31,0 0 31,0 0 47,0 0 47,-34 30 47,13-13 47,-6 8 62,-7 6 62,7 2 62,-3 2 62,0 1 62,-3 3 78,3 1 78,3 1 78,2 4 78,6-2 93,0 0 93,6 5 93,-3-4 93,12 6 109,4-9 109,-3 2 109,9-1 109,1-1 125,5-5 125,2-3 125,-3-5 125,0-7 140,-1-3 140,4 2 140,2-6 140,1 4 156,-3-11 156,6 5 156,-2-1 156,0-5 172,-4 0 172,0-3 172,-3-3 172,-11 0 172,22-3 187,1-6 187,-5-5 187,-6 2 203</inkml:trace>
  <inkml:trace contextRef="#ctx0" brushRef="#br0">22153 7308 0,'0'0'0,"0"0"0,-2-7 0,2 7 0,0 0 15,0 0 15,0 0 15,0 0 15,-16 7 31,4 1 31,-1 7 31,-6 1 31,-9 10 47,-2 1 47,1 2 47,-2 1 47,2 5 62,4-7 62,0 3 62,8-7 62,1-2 78,5-5 78,0 1 78,6-1 78,-1-5 93,1 2 93,1-5 93,4 1 93,0-4 109,0 2 109,0 0 109,4-4 109,0 2 109,-3-4 125,-1-2 125,13 5 125,-4-2 125,-9-3 140,22-3 140,-11-4 140,0 1 140,8-6 156,0 1 156,-6-4 156,7-2 156,-10 1 172,5 1 172,-5 1 172,2-2 172,-4 2 187,-3 2 187,3 2 187,-2 0 187,-3 0 203,1 3 203,-4-4 203,6 1 203,0 0 218,-4 0 218,1 2 218,-3 0 218,4-1 218,-4-1 234,0 2 234,0 0 234,0-2 234,0 10 250,0-7 250,0 7 250,0-9 265,0 9 265,-4-9 265,4 9 265,0 0 265,0 0 281,0 0 281,-11-1 281,11 1 281,0 0 297</inkml:trace>
  <inkml:trace contextRef="#ctx0" brushRef="#br0">22822 7718 0,'-6'7'0,"-1"6"15,-8 2 15,-1 2 15,-14 6 15,-3 0 31,1 0 31,-8-1 31,3-3 31,-2-1 47,4-1 47,-4-2 47,1 0 47,1-5 62,3 2 62,4-6 62,5 5 62,3-4 78,0-2 78,0 0 78,2-2 78</inkml:trace>
  <inkml:trace contextRef="#ctx0" brushRef="#br0">23074 7602 0,'0'0'0,"0"0"0,0 0 0,0 0 15,0 0 15,7 13 15,-7-13 15,-5 14 15,3-4 31,-5 10 31,3-2 31,-4 1 31,3 0 46,-4 1 46,3 0 46,6-4 46,-2 6 62,2-7 62,-3 3 62,6-3 62,-3 5 78,4-4 78,3-4 78,0-1 78,0-1 93,1 0 93,0-2 93,-1-1 93,5-3 109,-1 2 109,0-4 109,-11-2 109,21 0 125,-21 0 125,20-5 125,-9-2 125,0 0 125,0-9 140,-3 2 140,3-4 140,-3 1 156,3-2 156,-9 4 156,4 0 156,-3 0 156,1 2 171,-4 4 171,0-3 171,-4 0 171,1 1 187,3 1 187,-6 0 187,4 0 187,-1 0 203,1 4 203,-4-4 203,2 1 203,4 9 218,-10-10 218,5 4 218,5 6 218,-3-7 234,3 7 234,-5-8 234,5 8 234,0 0 250,0 0 250,0 0 250,-3-10 250,3 10 265,0 0 265,0 0 265,0 0 265,0 0 265</inkml:trace>
  <inkml:trace contextRef="#ctx0" brushRef="#br0">23665 7730 0,'22'0'0,"-22"0"0,13 5 16,-13-5 16,14 5 16,-14-5 31,3 10 31,0-5 31,-1 5 31,-2-1 31,0-9 47,-5 19 47,2-1 47,-5 2 47,2-2 63,-4 0 63,-1 4 63,-3-9 63,0 5 78,-2-3 78,-6-1 78,3 0 78,1 0 94,-5 0 94,-15 3 94,13-1 94,0-8 110,8 1 110,-1 1 110,1-6 110,4 1 125,-2-2 125,5-3 125,10 0 125</inkml:trace>
  <inkml:trace contextRef="#ctx0" brushRef="#br0">23870 7750 0,'0'0'0,"0"0"0,0 0 0,0 0 16,15 3 16,-15-3 16,0 0 16,8 4 31,-8-4 31,2 4 31,-2-4 31,9 10 31,-5-7 47,5 6 47,-1 1 47,-1-4 47,11 6 63,-2 1 63,4-1 63,2 1 63,2-5 78,14 9 78,3-2 78,-13-9 78,2-3 94</inkml:trace>
  <inkml:trace contextRef="#ctx0" brushRef="#br0">24385 7898 0,'23'-5'0,"-9"2"0,4-2 15,-4 0 15,-5 2 15,4 0 15,-13 3 31,17-7 31,-3 3 31,-10 2 31,4-2 31,-4 1 46,6 0 46,-10 3 46,16-7 46,-8 4 62,2-2 62,-10 5 62,18-5 78,-9 3 78,-9 2 78,23-3 78,-11 1 78,-12 2 93,36 0 93,-14-6 93</inkml:trace>
  <inkml:trace contextRef="#ctx0" brushRef="#br0">24953 7824 0,'0'0'0,"16"2"0,-16-2 0,10 3 16,-2-3 16,-8 0 16,17 5 16,-17-5 16</inkml:trace>
  <inkml:trace contextRef="#ctx0" brushRef="#br0">25287 7857 0,'0'0'15,"12"-2"15,-12 2 15,0 0 15,9-1 15,-9 1 31,0 0 31,0 0 31,11-3 31,-11 3 47,0 0 47,0 0 47,8-2 47,-8 2 62,0 0 62,24 2 62,-12 1 62,1-3 78,-2 0 78,0 1 78,3-1 78,-4 2 94,6-2 94,-16 0 94,21 0 94,-8 0 109,-5 0 109,-8 0 109,25 0 109,-11 4 125,-3-4 125,2-4 125,-2 8 125,4-4 140,-2 2 140,8-2 140,-1 4 140,-1-4 156,0 7 156,6-4 156,-6 0 156,2 2 156,0-1 172,3 0 172,-3 1 172,-4-1 172,5 2 187,-6-2 187,-1-1 187,-3 0 187,0 1 203,1-1 203,-2 0 203,3-3 203,-3 2 219,-11-2 219</inkml:trace>
  <inkml:trace contextRef="#ctx0" brushRef="#br0">26184 7550 0,'0'0'0,"2"-7"16,-2 7 16,6-8 16,-6 8 16,0 0 16,3-7 31,-3 7 31,0 0 31,0 0 31,0 0 47,0 0 47,0 0 47,0 0 47,0 0 63,0 0 63,11 22 63,-14-9 63,6 8 78,-6 3 78,3 2 78,-2 9 78,-1 1 94,3-6 94,0-4 94,-3-1 94,3 13 109,-3-8 109,3-7 109,-2 0 109,-2 2 125,2-3 125,-1 1 125,3-2 125,-3-1 125,3 1 141,0-6 141,-2 1 141,-1-4 156,3 0 156,0-4 156,-3 2 156,3 0 156,0-5 172,0-5 172,0 0 172</inkml:trace>
  <inkml:trace contextRef="#ctx0" brushRef="#br0">26130 7050 0,'0'0'0,"16"0"0,-16 0 0,0 0 16,40 13 16,-17-2 16,0 1 16,11 14 31,7-6 31,-6 8 31,2 4 31,-2 1 47,-2 1 47,0 1 47,-3-1 47,0 3 63,0 0 63,0 0 63,-5 5 63,-4-1 78,4 0 78,-3 1 78,-11-3 78,7 3 94,-3-3 94,-4 1 94,0-4 94,-3 2 94,-3 0 110,-2 0 110,-1 2 110,-2-11 110,0 11 125,-2-4 125,-3-6 125,-1 5 125,5-9 141,-6 0 141,-1-4 141,-1-3 141,-1 1 156,-7-1 156,9-1 156,-8 2 156,-1-5 172,0-3 172,-1 4 172,-2-5 172,-1-4 188,-1 4 188,-4-7 188,10 2 188,2-2 203,-1-1 203,3-3 203,12 0 203,-22-3 219,9-1 219,13 4 219,-11-10 219,2 2 235,7-2 235,4-1 235</inkml:trace>
  <inkml:trace contextRef="#ctx0" brushRef="#br0">27340 7644 0,'8'-3'0,"-8"3"0,10-5 0,-4 3 16,-6 2 16,11-5 16,-11 5 16,11-3 32,-11 3 32,14-4 32,-4 0 32,1 2 47,3 2 47,8-1 47,0 1 47,-3-4 63,1 4 63,1 0 63,1-3 63,4 3 79,-4 3 79,1-3 79,2 0 79,-1 4 94,-1-3 94,1-1 94,0 2 94,4-2 94,-3 4 110,-3-2 110,-1 3 110,-4-5 110,-1 2 125,-2-2 125,-3 0 125,-1 3 125,-10-3 141,17 0 141,-17 0 141,8 2 141</inkml:trace>
  <inkml:trace contextRef="#ctx0" brushRef="#br0">27341 7755 0,'0'0'0,"0"0"16,0 0 16,0 0 16,0 0 16,-4 6 31,4-6 31,0 0 31,0 0 31,0 0 47,11 9 47,-1-8 47,12 8 47,0-5 63,6 5 63,13-6 63,-1 2 63,-1-2 78,2 1 78,0-1 78,-8 0 78,-3-3 94,-3 0 94,-1 0 94,-2 0 94,1 0 94,-7 0 109,-1-3 109,-1 3 109,-2-3 109,-14 3 125,19-4 125,-7 4 125,-12 0 125,13-8 141</inkml:trace>
  <inkml:trace contextRef="#ctx0" brushRef="#br0">28623 7345 0,'-30'15'0,"2"2"0,-5 4 0,3 6 16,-2-3 16,-1 4 16,3-3 31,2 1 31,2 3 31,3 1 31,4-6 31,6 1 47,-2-2 47,4 11 47,4-5 47,2-4 63,5-1 63,5-1 63,-4 1 63,8-1 78,14 10 78,-5-12 78,2-4 78,-1 1 94,-3-6 94,6-3 94,3 0 94,4-8 109,-6-2 109,16-4 109</inkml:trace>
  <inkml:trace contextRef="#ctx0" brushRef="#br0">28957 7532 0,'0'0'0,"0"0"0,0 0 0,0 0 16,-25 25 16,20-15 16,-3 0 16,3 0 32,-4-1 32,1 10 32,-3-3 32,6-1 47,-3 2 47,-1-3 47,6 2 47,1-4 47,2 1 63,0-3 63,0 0 63,2 2 63,4-2 79,-3 0 79,5 0 79,-3-1 79,6-2 94,0 1 94,0-6 94,0 3 94,4 0 110,7-5 110,1 0 110,-8-5 110,0 0 125,-3 3 125,-5-3 125,4-1 125,-3-4 141,1 4 141,-3-1 141,-3-2 141,3 1 157,-6-3 157,0 4 157,0 7 157,-4-20 157,4 10 172,-5 4 172,1-3 172,0 3 172,1-4 188,-3 3 188,6 7 188,-8-13 204,8 8 204,0 5 204,-6-10 204,6 10 204,0 0 219,-3-8 219,3 8 219,0 0 219,0 0 235,0 0 235,0 0 235,0 0 235,0 0 250,0 0 250,0 0 250,0 0 250</inkml:trace>
  <inkml:trace contextRef="#ctx0" brushRef="#br0">29354 7712 0,'14'6'0,"-14"-6"0,11 4 16,-11-4 16,8 6 16,-8-6 16,8 12 31,-1-2 31,-5 0 31,3 0 31,-5 0 47,0 3 47,0-2 47,-5 7 47,-1 1 63,0 1 63,-2-4 63,0-3 63,0 2 78,-2 2 78,-4-1 78,2-5 78,1 0 78,1-1 94,-10 3 94,7-5 94,-4 5 110,1-6 110,2 0 110,1 1 110,1-2 125,3-2 125,0-1 125,9-3 125</inkml:trace>
  <inkml:trace contextRef="#ctx0" brushRef="#br0">29880 7555 0,'0'0'0,"0"0"0,0 0 16,0 0 16,0 0 16,0 0 16,0 0 32,0 0 32,-20 22 32,12-12 32,3-1 47,0 1 47,-1 0 47,-8 8 47,6-3 63,0-3 63,4 7 63,-3-3 63,0-2 79,3-2 79,1-2 79,3 0 79,0 3 94,0-3 94,0-1 94,3 0 94,0 1 94,-2-2 110,9 2 110,-2-5 110,0 3 110,3-3 125,0 0 125,3-3 125,-4 1 125,-10-3 141,25 0 141,-25 0 141,25-5 141,-15 0 157,3 0 157,-3-1 157,1 2 157,0-2 172,-1 2 172,-3-1 172,1-1 172,-1-1 188,-4 1 188,-3 6 188,8-13 188,-2 11 204,-6 2 204,6-12 204,-6 12 204,5-11 204,-5 7 219,0 4 219,5-10 219,-5 10 219,4-10 235,-4 10 235,0-10 235,0 10 250,0-9 250,0 9 250,0-10 250,0 10 250,0-12 266,0 12 266,-4-10 266,4 10 266,-5-11 282,5 11 282,-4-10 282,4 10 282,-7-7 297,7 7 297,-6-5 297,6 5 297,-11-5 313,11 5 313,0 0 313,-22-3 313,22 3 329,0 0 329,-21 5 329,21-5 329,-11 5 344</inkml:trace>
  <inkml:trace contextRef="#ctx0" brushRef="#br0">30151 7725 0,'0'0'0,"0"0"16,0 0 16,0 0 16,17 5 16,-17-5 31,0 0 31,5 8 31,-5-8 31,3 12 47,-3-2 47,0-10 47,-3 14 47,0-4 47,-2-1 62,2 2 62,-5-1 62,2 0 62,1 0 78,-10 5 78,2-1 78,3 0 78,1-2 94,-2-3 94,1-2 94,-1 3 94,2-3 109,-5-1 109,3-2 109</inkml:trace>
  <inkml:trace contextRef="#ctx0" brushRef="#br0">30257 7760 0,'9'-5'0,"-4"0"0,1-3 15,-6 8 15,8-4 15,-8 4 15,9-8 31,-9 8 31,0 0 31,9-8 31,-9 8 47,0 0 47,0 0 47,0 0 47</inkml:trace>
  <inkml:trace contextRef="#ctx0" brushRef="#br0">30477 7753 0,'0'0'0,"11"-3"15,-11 3 15,0 0 15,10-8 15,-10 8 31,0 0 31,9-4 31,-9 4 31,0 0 47,14-6 47,-14 6 47,15-2 47,-15 2 62,0 0 62,16 0 62,-16 0 62</inkml:trace>
  <inkml:trace contextRef="#ctx0" brushRef="#br0">30660 7730 0,'22'0'0,"-22"0"0,0 0 16,0 0 16,11-5 16,-11 5 16,0 0 31,6-3 31,-6 3 31,0 0 31,0 0 31,8-4 47,-8 4 47,0 0 47,0 0 47,14-3 63,-14 3 63,0 0 63,24 5 63,-12-3 78,1 1 78,-3 0 78,4-1 78</inkml:trace>
  <inkml:trace contextRef="#ctx0" brushRef="#br0">30978 7777 0,'0'0'16,"0"0"16,17 0 16,-17 0 16,0 0 16,0 0 31,21-3 31,-21 3 31,14-4 31,-14 4 47,19-5 47,-19 5 47,22 0 47,-11 0 63,4-4 63,5 3 63,2 1 63</inkml:trace>
  <inkml:trace contextRef="#ctx0" brushRef="#br0">31386 7770 0,'0'0'0,"9"-5"0,-9 5 15,0 0 15,13-5 15,-13 5 15,8-5 15,-8 5 31,10-5 31,-10 5 31,12-5 31,-12 5 47,13-5 47,-13 5 47,17-2 47,-17 2 62,25 0 62,-25 0 62,24 0 62</inkml:trace>
  <inkml:trace contextRef="#ctx0" brushRef="#br0">32223 7570 0,'0'0'15,"0"0"15,5-10 15,-5 10 15,0 0 31,0 0 31,0 0 31,0 0 31,0 0 47,0 0 47,0 0 47,0 0 47,0 0 62,0 0 62,-29 27 62,26-20 62,-3 5 78,5 8 78,-3-2 78,2 5 78,4-4 78,2 5 94,0-4 94,5 3 94,-1 1 94,1-7 109,0 5 109,6-4 109,3-1 109,-4-1 125,3-3 125,2 0 125,3-6 125,-5 1 140,2-4 140,-3-1 140,0 0 140,-2-6 156,-14 3 156,33-7 156,-11-1 156,-6-2 172,0 3 172,1-2 172,-1-4 172,2-2 187,-2 0 187,-2 0 187,-2 0 187,3-2 187,-6 3 203,0 1 203,-3 3 203,0-2 219,-1 2 219,0 0 219,-2 3 219,2-2 219,-1 0 234,-1 3 234,-1-4 234,1-1 234,-3 11 250,0-14 250,0 6 250,0 8 250,-5-17 265,-2 9 265,5-2 265,-4 3 265,3 0 281,3 7 281,-7-9 281,1 3 281,6 6 297,-6-10 297,6 10 297,-8-7 297,8 7 312,0 0 312,-7-7 312,7 7 312,0 0 328,0 0 328,-11-3 328,11 3 328</inkml:trace>
  <inkml:trace contextRef="#ctx0" brushRef="#br0">32705 7079 0,'0'0'0,"0"0"0,0 0 0,2-10 15,-2 10 15,0 0 15,0 0 15,0 0 15,0 0 31,0 0 31,0 0 31,0 0 31,53 27 46,-35-11 46,12 4 46,-4 1 46,1 6 62,3 1 62,1-5 62,-4 5 62,0-1 78,-3-1 78,4 6 78,-6-3 78,5 0 93,-9-2 93,3 11 93,-2-5 93,1 2 109,-4 0 109,1 0 109,-4 1 109,0 0 125,-1 2 125,-7-8 125,6 5 125,-5-7 125,-4 0 140,4-7 140,-6 2 140,2-1 140,1 1 156,-3-1 156,0-2 156,-3-1 171,1-1 171,2 2 171,-6 0 171,1-4 171,-2 1 187,3-4 187,-2-1 187,1 1 187,0-3 203,-5-3 203,4 5 203,2-2 203,-1-1 218,0-1 218,-2 2 218,2-2 218,0-1 234,5-7 234,-8 10 234,8-10 234,-6 10 250,6-10 250,-6 6 250,6-6 250,-3 7 265,3-7 265,0 0 265,-4 6 265,4-6 281,0 0 281,0 0 281,-3 9 281,3-9 281,0 0 296,-6 3 296,6-3 296,0 0 296,0 0 312,0 8 312,0-8 312,0 0 312,0 0 328,0 0 328,0 0 328,-5 5 328,5-5 343,0 0 343,0 0 343,0 0 343,0 0 359,-3 5 359,3-5 359,0 0 359,0 0 375,0 0 375,0 0 375,0 0 375,0 0 390,0 0 390,0 0 390,0 0 390,0 0 390,0 0 406,0 0 406,0 0 406,0 0 421,0 0 421,0 0 421,-22 0 421</inkml:trace>
  <inkml:trace contextRef="#ctx0" brushRef="#br0">2420 10260 0,'0'0'0,"5"-22"0,-5 22 0,0 0 15,0 0 15,0-10 15,0 10 15,0 0 31,3-8 31,-3 8 31,0 0 31,0-10 47,0 10 47,0 0 47,3-9 47,-3 9 62,0-7 62,0 7 62,0-7 62,0 7 78,2-8 78,-2 8 78,3-8 78,-3 8 93,0-5 93,0 5 93,0 0 93,0 0 109,3-10 109,-3 10 109,0 0 109,0 0 109,0 0 125,0 0 125,0 0 125,0 0 140,0 0 140,8 31 140,-5-12 140,0 7 140,0-6 156,-6 5 156,3 14 156,-3-1 156,3-8 172,-3-4 172,3-1 172,-4 10 172,2-9 187,0-1 187,2-4 187,-3-7 187,3 1 203,0-3 203,-3 1 203,1-6 203,2 2 218,-3-1 218,3 0 218,-3-4 218,3 4 234,0-8 234,-2 10 234,2-10 234,-3 9 250,3-9 250,0 8 250,0-8 250,0 6 250,0-6 265,0 0 265,0 0 265,0 0 281,0 0 281,0 0 281,0 0 281,0 0 297,0 0 297,0 0 297,0 0 297,0 0 297,0 0 312,0 0 312,0 0 312,0 0 312,0 0 328,11-31 328,-9 21 328,1 0 328,2-9 343,1 3 343,0-2 343,-3 3 343,-1-5 359,4 2 359,-4 2 359,1 1 359,-1 0 375,4 8 375,-3-6 375,0 1 375,2 6 390,1-8 390,-4 6 390,4-2 390,-6 1 406,1-1 406,5 2 406,-2 1 406,1 0 406,-2-3 422,-3 10 422,5-11 422,-2 5 422,-3 6 437,8-7 437,-8 7 437,12-7 437,-12 7 453,8-3 453,-8 3 453,0 0 453,0 0 468,20 1 468,-20-1 468,0 0 468,18 9 484,-13-2 484,0-1 484,1-3 484,-6-3 500,11 13 500,-8-6 500,2-2 500,-5-5 515,5 11 515,-1-1 515,-4-3 515,0-7 531,0 16 531,-4-8 531,-1 6 531,0-8 547,-9 11 547,3-5 547,0 1 547,1-3 562,-7 3 562,6-7 562,-3 3 562,3-1 562,-2-2 578,3 1 578,1-2 578,2 0 578,-7-3 593,7 3 593,7-5 593,-16 8 593,5-7 609,11-1 609,-14 6 609,14-6 609,-10 2 625,10-2 625,0 0 625,0 0 625,-14 0 640,14 0 640,0 0 640,0 0 640,0 0 656,0 0 656,0 0 656,0 0 656,0 0 672,0 0 672,0 0 672,0 0 672,0 0 672,0 0 687,0 0 687,0 0 687,-16-8 687,16 8 703,0 0 703,0 0 703,0 0 703,0 0 718,0 0 718,0 0 718,0 0 718,0 0 734,0 0 734,0 0 734,0 0 734,0 0 750,0 0 750,0 0 750,0 0 750,0 0 765,0 0 765,46 12 765,-41-6 765,0 1 781,4 2 781,-1 1 781,-2-4 781,1 4 797,2 0 797,-2 3 797,0-6 797,2 11 812,6-1 812,-7-6 812,-1 2 812,3-1 812,-2 1 828,0-3 828,-2-4 828,2 6 828,0-2 843,-2 0 843,-1-2 843,0 2 843,2 0 859,-6 0 859,3-3 859,-4-7 859</inkml:trace>
  <inkml:trace contextRef="#ctx0" brushRef="#br0">2803 10800 0,'0'0'0,"0"0"0,0 0 15,0 0 15,0 0 15,0 0 15,0 0 31,0 0 31,0 0 31,0 0 31,0 0 31,0 0 46,0 0 46,20 8 46,-20-8 46,2 12 62,-2-12 62,3 15 62,-3-5 62,2 0 78,-2 2 78,3 1 78,-3-2 78,0-1 93,3 13 93,0-5 93,-3-3 93,2 1 109,-2-4 109,0 0 109,0-1 109,0 1 125,0 0 125,0-12 125,-2 22 125,-1-12 140,-3 3 140,1-7 140,-4 5 140,-1-4 140</inkml:trace>
  <inkml:trace contextRef="#ctx0" brushRef="#br0">2179 10009 0,'0'0'0,"0"0"0,0 0 0,8-10 16,-8 10 16,0 0 16,0 0 16,0 0 31,0 0 31,0 0 31,-13 40 31,-2-19 47,0 19 47,-5 4 47,1 3 47,-9 0 63,4 25 63,5-18 63,5-6 63,3 0 63,0-2 78,1 2 78,7-2 78,-1-1 78,4-3 94,9-1 94,-1 2 94,5-4 94,4 0 109,8-1 109,2-7 109,6 5 109,3-5 125,2-1 125,0-3 125,-3-3 125,7 1 141,-4-5 141,1-3 141,-3 0 141,-8-7 156,-2-5 156</inkml:trace>
  <inkml:trace contextRef="#ctx0" brushRef="#br0">3276 10671 0,'7'19'0,"-2"0"0,-5 0 0,0-1 16,0 0 16,0-5 16,-3 7 31,-3 1 31,3-1 31,-2-6 31,0 1 47,2-2 47,0-2 47,1-1 47,-4 0 47,4 0 63,-5 1 63,3-4 63,1-1 63,3-6 78,-6 15 78,6-15 78,0 0 78,-10 4 94</inkml:trace>
  <inkml:trace contextRef="#ctx0" brushRef="#br0">3641 10457 0,'0'0'0,"0"0"0,0 0 16,0 30 16,-2-21 16,2-9 16,-6 22 31,6-12 31,-3 11 31,3-1 31,0-2 47,0-6 47,-3 1 47,6-3 47,0 3 63,-1-3 63,2 0 63,0 0 63,1-2 63,4-1 78,1 3 78,-1-6 78,3 1 78,-12-5 94,22 5 94,-6-3 94,-16-2 94,25-2 110,-25 2 110,24-8 110,-16 5 110,0-7 125,3 4 125,-2-4 125,-1 2 125,-3-1 141,-1-1 141,3 0 141,-7 10 141,7-15 156,-7 9 156,0 6 156,2-19 156,-2 19 172,0-17 172,-2 9 172,2 8 172,-4-11 172,4 11 188,-6-10 188,6 10 188,-8-12 188,8 12 203,-11-11 203,11 11 203,-8-9 219,8 9 219,-8-8 219,8 8 219,0 0 219,-11-8 235,11 8 235,-11-3 235,11 3 235,0 0 250,-14-8 250,14 8 250,-16-4 250,16 4 266,0 0 266,0 0 266,-22 0 266,22 0 281,0 0 281</inkml:trace>
  <inkml:trace contextRef="#ctx0" brushRef="#br0">4015 10820 0,'-5'20'16,"0"-1"16,-4-5 16,2 4 16,-2-5 32,-2-1 32,2 0 32,2-1 32,-7 4 32,4-4 47,-2 1 47,1-2 47,0-2 47,3-3 63,0 3 63,-3-1 63,0-2 63,11-5 78,-19 6 78,19-6 78,0 0 78</inkml:trace>
  <inkml:trace contextRef="#ctx0" brushRef="#br0">4302 10551 0,'0'0'0,"0"0"0,0 0 16,-15 32 16,15-32 16,-3 7 16,3-7 32,-5 9 32,5-9 32,0 0 32,-3 10 47,3-10 47,0 0 47,0 0 47,0 13 47,0-13 63,3 10 63,-3-10 63,5 13 78,-1-3 78,3-2 78,0 0 78,0 1 94,-7-9 94,8 13 94,-3-7 94,-5-6 94,8 10 110,-8-10 110,9 7 110,-9-7 110,5 8 125,-5-8 125,0 0 125,6 8 125,-6-8 141,0 0 141,0 0 141,0 0 141,0 0 157,0 0 157,0 0 157,0 0 157,0 0 172,0 0 172,14-26 172,-14 16 172,2 1 188,-2 9 188,3-20 188,-3 10 188,4 1 203,-4 9 203,1-20 203,-1 12 203</inkml:trace>
  <inkml:trace contextRef="#ctx0" brushRef="#br0">4473 10554 0,'0'0'0,"0"0"0,0 0 0,0 0 16,14-3 16,-14 3 16,0 0 16,0 0 16,0 0 31,0 0 31,0 0 31,0 0 31,0 0 47,24 0 47,-24 0 47,0 0 47,27 3 63,-12-1 63,-15-2 63,24 0 63</inkml:trace>
  <inkml:trace contextRef="#ctx0" brushRef="#br0">5166 10544 0,'0'0'0,"0"0"0,11-2 15,-11 2 15,0 0 15,0 0 15,0 0 15,0 0 31,13-8 31,-13 8 31</inkml:trace>
  <inkml:trace contextRef="#ctx0" brushRef="#br0">5653 10432 0,'0'0'16,"0"0"16,0 0 16,0 0 16,0 0 16,0 0 31,0 0 31,0 0 31,0 0 31,-24 31 47,22-27 47,2-4 47,-14 13 47,13-6 63,1-7 63,-8 9 63,8-9 63,-5 13 78,3-6 78,2-7 78,0 18 78,-4-8 94,4-10 94,4 20 94,-2-11 94,0 5 110,3 2 110,1-1 110,-1-1 110,-1-4 125,2 0 125,-2 1 125,-1-3 125,-3-8 141,8 16 141,-5-10 141,-3-6 141,8 11 141,-8-11 156,11 7 156,-11-7 156,0 0 156,16 3 172,-16-3 172,0 0 172,35-10 172,-26 7 188,10-11 188,-2 0 188,0 0 188,-2-3 203,0 0 203,0 2 203,-4 1 203,4 1 219,-7 1 219,-1 5 219,0-3 219,-5 0 235,-2 10 235,8-12 235,-8 4 235,0 8 250,6-9 250,-6 9 250,3-11 250,-3 11 250,0 0 266,6-11 266,-6 11 266,0 0 281,-4-16 281,4 16 281,-5-12 281,5 12 281,-6-8 297,6 8 297,-10-15 297,10 15 297,-11-7 313,11 7 313,-11-10 313,3 3 313,8 7 328,-22-6 328,11 3 328,11 3 328,-25-5 344,5 1 344,-2-2 344,10 3 344,-2-1 360,14 4 360,-29 0 360,29 0 360,-16-6 375,16 6 375,-16-2 375,16 2 375,0 0 391,-16-2 391,16 2 391,0 0 391,0 0 406,0 0 406,0 0 406,0 0 406,-25 0 406,25 0 422,0 0 422,0 0 422,0 0 422</inkml:trace>
  <inkml:trace contextRef="#ctx0" brushRef="#br0">5719 10057 0,'0'0'0,"5"-6"0,-5 6 0,0 0 16,6-10 16,-6 10 16,0 0 16,0 0 31,25 0 31,-25 0 31,43 14 47,-4-2 47,-1 4 47,3 1 47,0 1 47,-1 3 63,-1 4 63,-3 0 63,-1 0 63,1 2 78,-5 2 78,4 1 78,-7-2 78,-6 5 94,-11-7 94,2-3 94,-3 2 94,-3-3 109,1 15 109,-3 1 109,-8-1 109,-5 3 125,-1-7 125,-4 2 125,-6 2 125,0 0 125,-3-1 141,-3-5 141,0-1 141,0-5 156,8-2 156,-4-5 156,12-4 156,-6 0 156,6-7 172,1 1 172,1 0 172,1 0 172,6-8 188,-11 7 188,8-2 188,3-5 188,0 0 203,-11 10 203,11-10 203,0 0 203,0 0 219,0 0 219,0 0 219,0 0 219,0 0 234</inkml:trace>
  <inkml:trace contextRef="#ctx0" brushRef="#br0">6765 10477 0,'0'0'0,"0"0"0,0 0 0,0 0 16,0 0 16,0 0 16,0 0 16,0 0 16,0 0 32,0 0 32,0 0 32,0 0 32,0 0 47,0 0 47,27 0 47,-27 0 47,22 0 63,0 0 63,5-2 63,17-3 63,1 2 78,0-1 78,-3-4 78,4 5 78,-5-1 94,0-2 94,-8 6 94,-8-2 94,-9 2 110,3 0 110,-19 0 110,31-2 110,-31 2 125,17 0 125,-17 0 125,0 0 125,23-3 125,-23 3 141,0 0 141,0 0 141,0 0 157,22-3 157,-22 3 157,0 0 157,0 0 172,0 0 172,0 0 172,0 0 172,0 0 172,0 0 188,0 0 188,0 0 188,0 0 188</inkml:trace>
  <inkml:trace contextRef="#ctx0" brushRef="#br0">7255 10387 0,'-11'-3'0,"0"-2"0,11 5 16,-19-8 16,19 8 16,-17-10 16,17 10 31,-14-7 31,14 7 31,0 0 31,-16-5 47,16 5 47,0 0 47,-17-3 47,17 3 63,0 0 63,0 0 63,0 0 63,-22-5 63,22 5 78,0 0 78,0 0 78,0 0 78,-15-2 94,15 2 94,0 0 94,-15 10 109,15-10 109,-9 17 109,3-6 109,-3 8 109,0 0 125,4 1 125,0 0 125,-1 2 125,3 1 141,-3 1 141,5-2 141,-8 15 141,4-8 156,-1-3 156,6-1 156,-5-1 156,5 0 172,0-3 172,0-2 172,0 1 172</inkml:trace>
  <inkml:trace contextRef="#ctx0" brushRef="#br0">8659 9628 0,'0'0'0,"-3"-10"0,3 10 15,0 0 15,0 0 15,0 0 15,0 0 31,0 0 31,0 0 31,0 0 31,-35 31 47,6 0 47,3-1 47,-2 8 47,-4 1 47,2 0 62,2 2 62,1 0 62,5-1 62,-2-4 78,9-2 78,2 2 78,5-13 94,3 2 94,-2-1 94,10-2 94,1-1 94,3 1 109,2 1 109,5-2 109,10 11 109,2-2 125,0-2 125,4-4 125,0 0 125,2-3 140,-3-5 140,-5-4 140,1-2 140,-6-2 156,3-6 156,0 4 156</inkml:trace>
  <inkml:trace contextRef="#ctx0" brushRef="#br0">9097 9865 0,'0'0'0,"0"0"0,0 0 0,0 0 15,0 0 15,0 0 15,0 0 15,0 0 15,0 0 31,0 0 31,0 0 31,0 0 47,-16 22 47,12-9 47,-6 7 47,4-1 62,-2 2 62,0-4 62,6 5 62,-4-7 62,2-1 78,2 6 78,2-3 78,0-5 78,2 1 93,-2-3 93,7 0 93,-4-2 93,-3-8 109,5 10 109,-5-10 109,8 13 109,-8-13 125,5 8 125,-5-8 125,0 0 125,0 0 125,17-1 140,-17 1 140,15-13 140,-8 4 156,0 1 156,0 0 156,-2-5 156,3-7 172,2 7 172,-3-9 172,-2 8 172,3 0 172,-8 1 187,3 3 187,0 0 187,3 0 203,-6 0 203,2 0 203,-2 10 203,7-13 203,-6 5 218,-1 8 218,3-10 218,-3 10 218,3-10 234,-3 10 234,0 0 234,0-13 234,0 13 250,0 0 250,0 0 250,-3-10 250,3 10 265,-8-4 265,8 4 265,-9-6 265,9 6 281,-13-4 281,13 4 281,-15-6 281,5 4 297,10 2 297,-24-1 297,24 1 297,-19-3 312,8-1 312,11 4 312,-20-2 312,20 2 312,-13 0 328,13 0 328,0 0 328,-17-1 328,17 1 343,0 0 343,0 0 343,-18 0 343,18 0 359,0 0 359,0 0 359</inkml:trace>
  <inkml:trace contextRef="#ctx0" brushRef="#br0">9365 10020 0,'0'0'16,"15"4"16,-15-4 16,0 0 16,16 4 32,-16-4 32,7 8 32,2-3 32,-3 5 47,-1-1 47,3 8 47,-3-1 47,-1 1 63,1 1 63,-5 3 63,0-1 63,0 0 79,-2 1 79,-1 1 79,-4-4 79,3-1 94,-5 6 94,1-3 94,-3-4 94,-2 4 110,1-5 110,-2 3 110,4-1 110,-1-4 110,0-4 125,3 1 125,-1-3 125,1 0 125,8-7 141,-16 10 141,16-10 141,-14 5 157</inkml:trace>
  <inkml:trace contextRef="#ctx0" brushRef="#br0">10186 9738 0,'4'-3'0,"-4"3"0,0 0 0,10-10 16,-10 10 16,0 0 16,3-5 16,-3 5 31,0 0 31,0 0 31,0 0 31,0 0 47,0 0 47,14 15 47,-14-2 47,3 6 62,-6 3 62,1 0 62,-5 18 62,-1-4 78,-6 5 78,3-8 78,1 0 78,1 1 94,-2-7 94,3-7 94,0 0 94,3-3 94,0-3 109,1-1 109,-1-3 109,2-3 109,3 3 125,0-10 125,-5 13 125,5-13 125,-3 8 141,3-8 141,-5 7 141,5-7 141,0 0 156,0 0 156,0 0 156,0 0 156,0 0 172,0 0 172,13-28 172,-5 11 172,3-4 187,0 3 187,1-5 187,9-9 187,-1 3 203,-4 4 203,-2 5 203,-4 5 203,5-2 203,-7 6 219,2-2 219,-1 3 219,-1 0 234,-3 2 234,4 1 234,-2 0 234,2 1 234,-2-4 250,2 7 250,-4-6 250,-5 9 250,12-9 266,-4 4 266,-1 0 266,6 1 266,-13 4 281,13-8 281,-5 6 281,-8 2 281,14-6 297,-14 6 297,12-5 297,-12 5 297,14-2 312,-14 2 312,12-3 312,-12 3 312,0 0 328,0 0 328,22 3 328,-22-3 328,0 0 344,11 5 344,-11-5 344,8 8 344,-8-8 344,3 4 359,-3-4 359,0 0 359,0 10 359,0-10 375,0 13 375,0-13 375,-8 8 391,2 0 391,-13 4 391,3-2 391,-1 0 391,-2 1 406,2-4 406,-1 0 406,1 1 406,4-3 422,1-1 422,-1 2 422,5-3 422,8-3 437,-11 3 437,11-3 437,-14 6 437,14-6 453,-8 4 453,8-4 453,0 0 453,-9 5 469,9-5 469,0 0 469,0 0 469,-13 5 484,13-5 484,0 0 484,0 0 484,-5 6 500,5-6 500,0 0 500,0 0 500,-3 10 500,3-10 516,0 0 516,3 9 516,-3-9 516,5 10 531,0-2 531,1-2 531,-1 2 547,-5-8 547,12 13 547,-5-6 547,-5 0 547,7 2 562,-4-6 562,2 5 562,-7-8 562,8 8 578,-7-4 578,-1-4 578,13 8 578,-13-8 594,10 7 594,-10-7 594,8 8 594,-8-8 609,14 8 609,-14-8 609,11 8 609,-11-8 609,8 6 625,-8-6 625,11 7 625,-11-7 641,14 9 641,-9-6 641,-5-3 641,0 0 656,21 9 656</inkml:trace>
  <inkml:trace contextRef="#ctx0" brushRef="#br0">10620 10024 0,'10'-6'0,"-10"6"0,0 0 0,0 0 16,0 0 16,0 0 16,0 0 16,0 0 31,12-7 31,-12 7 31,0 0 31,0 0 47,0 0 47,0 0 47,0 0 47,0 0 63,0 0 63,0 0 63,0 0 63,0 0 78,0 0 78,0 0 78,26 9 78,-26-9 94,0 0 94,7 12 94,-7-12 94,2 10 110,-2-10 110,0 12 110,0-12 110,0 19 125,-2-9 125,2-10 125,-3 12 125,3-12 141,-4 13 141,4-13 141,-2 10 141,2-10 141,-6 8 156,6-8 156,-5 12 156,5-12 156,0 0 172,-4 10 172,4-10 172,0 0 172,0 0 188,-4 8 188,4-8 188,0 0 188,0 0 203,0 0 203,0 0 203,0 0 203,0 0 219,0 0 219,0 0 219,0 0 219,0 0 235,0 0 235,0 0 235,0 0 235,0 0 250,0 0 250,0 0 250,0 0 250,0 0 250,0 0 266,0 0 266,0 0 266,0 0 281,19 5 281,-19-5 281,0 0 281,0 0 281,17 3 297,-17-3 297,0 0 297,0 0 297,13 5 313,-13-5 313,11 4 313,-11-4 313,0 0 328,8 6 328,-8-6 328,0 0 328,9 10 344,-9-10 344,0 0 344,7 10 344,-7-10 360,0 10 360,0-10 360,0 13 360,0-13 375,-5 20 375,0-12 375,-1 2 375,-2-3 391,-1 3 391,7 0 391,-7-2 391,5 0 391,4-8 406,-15 12 406,7-5 406,8-7 406,-10 12 422,4-7 422,6-5 422,-8 10 422,8-10 438,0 0 438,-11 7 438,11-7 438,0 0 453,0 0 453,-8 5 453,8-5 453,0 0 469,0 0 469,-5 10 469,5-10 469,0 0 485,0 0 485,0 0 485,0 0 485,0 0 500,0 0 500,0 0 500,-12 6 500,12-6 500,0 0 516,0 0 516,0 0 516,0 0 531,0 0 531,0 0 531,0 0 531,0 0 547,0 0 547,0 0 547,0 0 547,0 0 547,0 0 563,0 0 563,0 0 563,20-28 563,-20 28 578,10-5 578,-10 5 578,14-5 578,-14 5 594,13-5 594,-13 5 594,11-6 594,-11 6 610,17-3 610,-17 3 610,20-3 610,-20 3 625,19 0 625,-19 0 625,34 0 625,-16 0 641,4 0 641,-6 0 641,-16 0 641,38-4 656,-21 4 656,-1-2 656,-16 2 656,24-1 672,-24 1 672,25-3 672,-25 3 672,22-2 672,-11-2 688,-11 4 688,17-3 688,-17 3 688,16-8 703,-16 8 703,8-10 703,-8 10 703</inkml:trace>
  <inkml:trace contextRef="#ctx0" brushRef="#br0">11248 10054 0,'10'-3'0,"-10"3"0,10-9 0,-10 9 16,8-3 16,-8 3 16,9-7 16,-9 7 31,0 0 31,11-4 31,-11 4 31,0 0 47,0 0 47,0 0 47,0 0 47,19 13 62,-19-6 62,0-7 62,8 17 62,-8-7 78,0 2 78,3-2 78,-3 3 78,0-3 94,0-10 94,-3 21 94,0-8 94,-5 4 109,2 1 109,-1-3 109,-2-1 109,1 0 109,0-5 125,-3 7 125,-4-3 125,8-6 125,-4-1 141,11-6 141,-14 7 141</inkml:trace>
  <inkml:trace contextRef="#ctx0" brushRef="#br0">11723 10001 0,'0'0'0,"0"0"0,0 0 16,0 0 16,0 0 16,11-2 16,-11 2 31,0 0 31,0 0 31,0 0 31,0 0 47,0 0 47,0 0 47,0 0 47,0 0 62,0 15 62,0-15 62,-3 14 62,0-3 78,3-2 78,0 0 78,0 1 78,0-10 78,0 20 94,3-12 94,0 2 94,-1 0 109,4 0 109,-1 0 109,5-1 109,-3-4 125,1 2 125,-8-7 125,15 8 125,-8-3 125,1-3 141,-8-2 141,15 6 141,-15-6 141,0 0 156,15 0 156,-15 0 156,0 0 156,0 0 172,12-11 172,-12 11 172,5-15 172,-3 8 187,-2-2 187,0-1 187,-2 0 187,-7-3 203,4 4 203,-3-1 203,0 2 203,-6-7 219,-2 3 219,0 0 219,4 2 219,1 0 234,3 5 234,0 0 234,0-2 234,8 7 234,-14-5 250,11-2 250,3 7 250,-11-6 266,11 6 266,0 0 266,-11-4 266,11 4 266,0 0 281,0 0 281,0 0 281,0 0 281,0 0 297,0 0 297</inkml:trace>
  <inkml:trace contextRef="#ctx0" brushRef="#br0">12139 10057 0,'19'-3'0,"-19"3"0,19-3 16,-8 3 16,0-3 16,-11 3 16,25-6 16,-12 5 31,-1-1 31,1-1 31,-1-1 31,-12 4 47,21 0 47,-21 0 47,25-4 47,-1 4 62,-8 4 62,6-4 62,1 4 62,-5-1 78,8 3 78,-5-3 78,-1 3 78,6-3 94</inkml:trace>
  <inkml:trace contextRef="#ctx0" brushRef="#br0">12766 10083 0,'16'0'0,"-16"0"16,13 0 16,-13 0 16,0 0 16,17-3 31,-17 3 31,11-5 31,-11 5 31,0 0 31,17-2 47,-17 2 47,13-6 47,-13 6 47,17-3 62,-8-1 62</inkml:trace>
  <inkml:trace contextRef="#ctx0" brushRef="#br0">13330 10048 0,'0'0'0,"0"0"15,0 0 15,20-3 15,-20 3 15,0 0 31,10-4 31,-10 4 31,0 0 46,0 0 46,28-2 46,-28 2 46,25 2 46,-2-4 62,0 2 62</inkml:trace>
  <inkml:trace contextRef="#ctx0" brushRef="#br0">14414 9964 0,'13'0'0,"-13"0"0,0 0 0,0 0 16,0 0 16,0 0 16,0 0 16,0 0 16,0 0 31,0 0 31,0 0 31,0 0 31,0 0 47,0 0 47,0 0 47,0 0 47,0 0 63,0 0 63,0 0 63,0 0 63,-43 13 78,35-9 78,0 2 78,-1 1 78,4-2 94,-3 2 94,0-2 94,8-5 94,-10 15 110,6-5 110,1 2 110,0-3 110,3 4 125,0 0 125,0-3 125,3 2 125,0-2 141,1 1 141,0 1 141,2-6 141,-1 4 141,0-3 156,3 1 156,1 0 156,-9-8 156,19 7 172,-11-4 172,6-1 172,-14-2 172,24-2 188,-24 2 188,22-6 188,-7 4 188,3-8 203,4 1 203,-2-3 203,-2 2 203,-6-3 219,6 0 219,-6 1 219,-1 2 219,-1-3 235,-1 9 235,-6-4 235,2 0 235,0 2 250,-1 3 250,-2-4 250,-2 7 250,0-9 266,0 9 266,0-12 266,0 12 266,0 0 281,0-11 281,0 11 281,-2-8 281,2 3 297,0 5 297,0 0 297,-6-12 297,6 12 297,-3-5 313,3 5 313,0 0 313,0 0 313,-8-9 328,8 9 328,0 0 328,-6-6 328,6 6 344,0 0 344,0 0 344,-7-4 344,7 4 360,0 0 360</inkml:trace>
  <inkml:trace contextRef="#ctx0" brushRef="#br0">14548 9525 0,'0'-7'0,"0"7"0,0 0 0,0-9 15,0 9 15,0 0 15,0 0 15,0 0 31,6-9 31,-6 9 31,0 0 31,0 0 31,37 22 46,-14-12 46,13 11 46,-1 1 62,6 2 62,-2 5 62,2 4 62,-3-1 78,3 0 78,-2 0 78,-4 0 78,1 1 78,-3-4 93,-3 3 93,-6-5 93,-5-2 93,-5-3 109,-3 2 109,-2-4 109,-4-1 109,0 2 125,-5 3 125,3-2 125,-6-1 125,1-1 140,-6 0 140,-1 1 140,-2-1 140,1 1 156,-7-3 156,2 2 156,0-1 156,0-1 171,2 0 171,0-5 171,4-1 171,-1-1 187,-1-1 187,8 0 187,-6-5 187,4 2 187,5-7 203,-9 8 203,9-8 203,-7 8 203,7-8 218,-4 7 218,4-7 218,0 0 218,0 0 234</inkml:trace>
  <inkml:trace contextRef="#ctx0" brushRef="#br0">16035 10006 0,'0'0'0,"0"0"0,0 0 16,0 0 16,0 0 16,0 0 16,0 0 31,0 0 31,0 0 31,0 0 47,0 0 47,0 0 47,58 12 47,-34-6 47,23 2 62,-4-1 62,2-5 62,-2 5 62,6-1 78,-2-3 78,-3 0 78,-11 1 78,-3-4 94,-6 0 94,-2 0 94,-3-4 94,-5 1 109,-3 0 109,-11 3 109,16-9 109</inkml:trace>
  <inkml:trace contextRef="#ctx0" brushRef="#br0">16363 9918 0,'0'0'16,"0"0"16,0 0 16,0 0 16,0 0 32,0 0 32,0 0 32,0 0 32,-10 0 47,10 0 47,0 0 47,0 0 47,0 0 63,0 0 63,0 0 63,-3 20 63,3-20 79,3 19 79,-3-10 79,0 4 79,2-1 79,2 8 94,-3 1 94,5 1 94,0-1 94,-1 4 110,3 10 110,0-9 110,4 12 110,-4-12 125,5 9 125,6 0 125,4-5 125,-7-6 141,0-4 141,17 7 141</inkml:trace>
  <inkml:trace contextRef="#ctx0" brushRef="#br0">17452 10154 0,'4'-10'16,"-4"10"16,0 0 16,5-9 16,-5 9 31,0 0 31,0 0 31,6-9 31,-6 9 47,0 0 47,0 0 47,0 0 47,11-4 63,-11 4 63,0 0 63,0 0 63,11-4 78,-11 4 78,0 0 78,38 0 78,-11-3 94,14 3 94,3 0 94,5 3 94,-2-3 94,4 4 109,-1-1 109,5-3 109,1 1 109,-6-2 125,-3 1 125,-6 0 125,-8 1 125,-6-1 141,-2 0 141,-8 0 141,-2 2 141,-15-2 156,26-2 156,-26 2 156,18 0 156,-18 0 172,17-1 172,-17 1 172,12 0 172,-12 0 188,0 0 188,19-3 188,-19 3 188,0 0 203,19-2 203,-19 2 203,0 0 203,24 0 219,-24 0 219,36 2 219,-14-2 219,2 0 219,1 3 234,0-2 234,5 1 234,-6-2 234,1 0 250,-1 0 250,-6 0 250,3 0 250,-4 4 266,-17-4 266,25-4 266,-15 4 266,-10 0 281,0 0 281,22-2 281,-22 2 281,16 0 297,-16 0 297,0 0 297,14 0 297,-14 0 313,0 0 313,0 0 313,0 0 313,0 0 328,18-1 328,-18 1 328,0 0 328,0 0 344</inkml:trace>
  <inkml:trace contextRef="#ctx0" brushRef="#br0">19175 10135 0,'0'0'15,"0"0"15,16-7 15,-16 7 15,0 0 15,12-3 31,-12 3 31,0 0 31,0 0 31,0 0 47,13-5 47,-13 5 47,0 0 47,0 0 62,19-2 62,-19 2 62,0 0 62,0 0 78,27 0 78,-27 0 78,37 0 78,-14 0 93,5 4 93,14-4 93,-1 3 93,4 0 109,0-3 109,-2 4 109,-9-1 109,9-3 125,-4 4 125,1-4 125,-3 0 125,-11 2 125,-1-2 140,0 0 140,-8 0 140,0 0 140,-17 0 156,24-2 156,-24 2 156,15 0 156,-15 0 172,0 0 172,0 0 172,19-1 172,-19 1 187,0 0 187,0 0 187,0 0 187,0 0 203,0 0 203,0 0 203,0 0 203,0 0 218,0 0 218,0 0 218,-30-18 218,30 18 234,-15-8 234,15 8 234,-17-10 234,9 1 234,-4 3 250,4-4 250,1 0 250,-1 3 265,-1-5 265,3 3 265,-2 2 265,3-5 281,0 3 281,-4-1 281,4 3 281,5 7 281,-13-15 297,6 7 297,7 8 297,-8-11 297,8 11 312,-8-9 312,8 9 312,-5-6 312,5 6 328,0 0 328,0 0 328,-12-7 328,12 7 343,0 0 343,0 0 343,0 0 343,-18 19 359,12-6 359,2-2 359,-2 7 359,0 3 375,-2 1 375,6 1 375,-5 14 375,-1 0 390,2 1 390,1-1 390,0-9 390,-1 0 390,3-3 406,3-5 406,-5 3 406,2-5 422,0-3 422,3-5 422</inkml:trace>
  <inkml:trace contextRef="#ctx0" brushRef="#br0">20990 9309 0,'19'-5'0,"-1"-3"15,-6 3 15,-2 3 15,-2-3 15,-1 0 15,-7 5 31,11-8 31,-11 8 31,9-2 46,-9 2 46,0 0 46,5-6 46,-5 6 46,0 0 62,0 0 62,0 0 62,0 0 62,0 0 78,-30 28 78,-2 3 78,-2 2 78,-1 5 93,-23 15 93,-2 3 93,14-10 93,9-10 109,1 4 109,2-1 109,10-2 109,-5 1 125,7-3 125,6-2 125,-1 2 125,9-6 140,0 9 140,5-8 140,6 3 140,3-3 156,2-7 156,5 13 156,6-6 156,1 2 156,8-3 171,-7-9 171,1-2 171,-1-8 171,13 11 187,-9-9 187,2-9 187,-8 0 187,6-6 203,2 0 203,-5-9 203,16-7 203</inkml:trace>
  <inkml:trace contextRef="#ctx0" brushRef="#br0">21404 9656 0,'0'0'0,"0"0"0,0 0 15,0 0 15,0 0 15,0 0 15,0 0 31,-23 21 31,18-11 31,-3-1 31,3 0 47,-3 1 47,2 0 47,-5 7 47,8-2 62,-2-2 62,1-2 62,4 1 62,-1-1 78,1-11 78,1 20 78,-1-10 78,7-3 93,1 1 93,-3 0 93,0-1 93,4-1 93,5-3 109,-7 1 109,-7-4 109,20 0 109,-20 0 125,22-4 125,-22 4 125,13-8 125,-7 4 140,-1-3 140,1-1 140,-2 1 140,0-4 156,-4 5 156,3-5 156,-3 11 156,0-15 172,-3 8 172,1-2 172,2 9 172,-2-15 187,2 10 187,0 5 187,-6-11 187,6 11 203,-4-11 203,4 11 203,-4-10 203,4 10 203,-1-8 218,1 8 218,-3-8 218,3 8 234,0 0 234,-3-7 234,3 7 234,0 0 234,0 0 250,0 0 250,0 0 250,0 0 250,0 0 265,0 0 265,0 0 265,0 0 265</inkml:trace>
  <inkml:trace contextRef="#ctx0" brushRef="#br0">21756 9849 0,'0'16'15,"0"-4"15,-3 1 15,-1 7 15,-7 2 31,-2 1 31,-4 9 31,0 1 31,-2-5 47,5-6 47,-2-2 47,2 0 47,1-4 62,-4 2 62,3-1 62,-2-1 62,2 1 78,-5-5 78,8 0 78,1-2 78,-2-3 93,4 0 93,1 3 93,7-10 93,-12 11 109</inkml:trace>
  <inkml:trace contextRef="#ctx0" brushRef="#br0">22072 9796 0,'0'0'0,"0"0"16,0 0 16,0 0 16,0 0 16,0 0 32,0 0 32,0 0 32,0 0 47,-12 30 47,7-22 47,2 4 47,-3-3 47,5 3 63,1-2 63,-6 10 63,4 1 63,2-4 79,2-4 79,-2-1 79,6-1 79,-5-1 94,5 0 94,0 0 94,3-2 94,-4-1 110,5-3 110,-1 2 110,2 0 110,2-6 125,2 4 125,6-4 125,-4-4 125,-2-2 141,8 0 141,-4-5 141,-5 3 141,-3 1 157,0-3 157,-6 3 157,3 0 157,-2-2 157,-6 9 172,3-13 172,-3 7 172,0 6 172,0-12 188,0 12 188,-6-12 188,3 4 188,-2 0 204,-1 1 204,6 7 204,-8-10 204,8 10 219,-8-8 219,8 8 219,-6-7 219,6 7 235,0 0 235,-8-5 235,8 5 235,0 0 250,0 0 250,0 0 250,0 0 250,0 0 266</inkml:trace>
  <inkml:trace contextRef="#ctx0" brushRef="#br0">22613 9973 0,'0'0'0,"15"8"0,-15-8 0,0 0 15,0 0 15,0 0 15,2 8 15,-2-8 31,0 0 31,-8 20 31,-1-9 31,2-3 47,-7 12 47,-3-4 47,2 0 47,4-1 47,-3 2 62,-2-3 62,7-1 62,1-3 78,2 2 78,0-4 78,1 0 78,5-8 78,-5 14 94,5-14 94,0 10 94,0-10 94,0 0 109,10 9 109,-10-9 109</inkml:trace>
  <inkml:trace contextRef="#ctx0" brushRef="#br0">23205 10090 0,'0'0'0,"0"0"0,0 0 16,27-3 16,-27 3 16,0 0 16,20 0 16,-20 0 31,18 3 31,-4 0 31,8 1 31,0-1 47,3 2 47,2 0 47,0 3 63</inkml:trace>
  <inkml:trace contextRef="#ctx0" brushRef="#br0">23598 10151 0,'29'3'0,"-7"-6"0,-4 3 0,-1 3 16,-17-3 16,33 0 16,-20 0 16,-13 0 16,28-3 31,-28 3 31,22-2 31,-10 2 31,-12 0 47,18-5 47,-7 5 47,-11 0 47,23-5 47,-16 4 63,-7 1 63,23-6 63,-12 2 78,2 2 78,-3 1 78,13-2 78,-4 1 94,2 0 94,-1 2 94,2 0 94,5 0 94,-2 0 110,-1 4 110,1-4 110,0-2 110,-3 4 125</inkml:trace>
  <inkml:trace contextRef="#ctx0" brushRef="#br0">25001 10028 0,'0'0'16,"0"0"16,6-4 16,-6 4 16,0 0 32,0 0 32,0 0 32,2-6 32,-2 6 47,0 0 47,0 0 47,6-7 47,-6 7 47,0 0 63,0 0 63,2-5 63,-2 5 63,3-7 78,-3 7 78,0 0 78,5-8 78,-1 4 94,-2-2 94,1 2 94,1-3 94,0-2 110,1-1 110,-2 1 110,2 2 110,1-3 125,1 0 125,0-3 125,-2 4 125,0-1 141,4-8 141,2 4 141,-3 2 141,4-3 157,1 2 157,-8 3 157,1 2 157,0-1 157,-5 2 172,5 1 172,1 2 172,-7 4 172,4-7 188,-4 7 188,3-7 188,-3 7 188,0 0 203,0 0 203,0 0 203,0 0 203,0 0 219,0 0 219,6 24 219,-15-5 219,5 3 235,-5 1 235,4 0 235,-3 13 235,-4-8 250,2-5 250,2-1 250,1 1 250,5-1 266,-8-1 266,4 4 266,-3-6 266,4 0 282,2-1 282,-2-3 282,-1-2 282,3-5 297,1 2 297,-2-3 297,3 1 297,1-8 313,-7 13 313,7-13 313,-2 7 313,2-7 313,0 0 328,-6 8 328,6-8 328,0 0 328,0 0 344,0 9 344,0-9 344,0 0 344,0 0 360,0 0 360,0 0 360,0 0 360,0 0 375,0 0 375,0 0 375,0 0 375,16-19 391,-7 9 391,5-6 391,0-1 391,-1 0 407,4-4 407,-1 3 407,8-12 407,-4 8 407,-1 2 422,-2 3 422,-2 0 422,5-4 422,-3 5 438,0 1 438,7 1 438,-5-4 453,11-5 453,0 6 453,-8 1 453,4 3 453,-5 0 469,0 3 469,-2 1 469,4 1 469,-5 0 485,2-1 485,-1 2 485,-6 3 485,1 2 500,-4 1 500,3-4 500,-6 1 500,-7 4 516,17-1 516,-17 1 516,13 0 516,-13 0 532,0 0 532,17 1 532,-17-1 532,8 6 547,-8-6 547,2 4 547,-2-4 547,0 0 547,0 16 563,-2-7 563,-3 1 563,2 0 563,-5 0 578,-4 5 578,-4-1 578,2 1 578,-4-2 594,2 1 594,-4-1 594,-5-3 594,6 2 610,-3-2 610,-2-1 610,3-3 610,-5 1 625,1 0 625,9-1 625,-1-4 625,4 0 641,2 4 641,11-6 641,-22 2 641,11 0 657,11-2 657,-16 3 657,16-3 657,-15 2 657,15-2 672,0 0 672,-18 0 672,18 0 672,0 0 688,0 0 688,0 0 688,-19 0 703,19 0 703,0 0 703,0 0 703,-17-2 703,17 2 719,0 0 719,-11-3 719,11 3 719,0 0 735,0 0 735,0 0 735,-19 0 735,19 0 750,0 0 750,0 0 750,0 0 750,0 0 766,0 0 766,0 0 766,-17 3 766,17-3 782,0 0 782,0 0 782,-9 5 782,9-5 797,-4 7 797,4-7 797,-2 10 797,-2-2 813,1 0 813,1 1 813,2-9 813,-6 19 813,6-9 828,0-3 828,0 6 828,0-13 828,4 22 844,-2-12 844,7 7 844,-4 0 844,0-4 860,0-1 860,1-2 860,-1 0 860,-1-1 875,1 1 875,-2-2 875,-3-8 875,11 14 891,-9-4 891,-2-10 891,5 11 891,-5-11 907,9 12 907,-9-12 907,0 0 907</inkml:trace>
  <inkml:trace contextRef="#ctx0" brushRef="#br0">25554 10093 0,'15'9'15,"-14"-1"15,5 0 15,-3 0 15,-3-8 31,6 22 31,-6-14 31,0 5 31,-3 7 47,0 0 47,-3-1 47,2 1 47,-3-1 62,-1 4 62,3-3 62,-1-2 62,-2 3 62,-3-4 78,3-2 78,2-2 78,-2-1 93,4 0 93,-5-2 93,3 0 93,3 0 109,-5-3 109,5 3 109,-2-5 109,0 5 109,1-5 125,4-5 125,-8 9 125,8-9 125,-3 6 140,3-6 140,-5 6 140,5-6 140,0 0 156,0 0 156,0 0 156,0 0 156,0 0 172,0 0 172,0 0 172,0 0 172,0-31 187,5 21 187,3-7 187,4-3 187,-1-2 203,3 3 203,-4 3 203,4-1 203,-3 1 203,3 0 218,-7 0 218,4 5 218,-2-1 218,-1 4 234,1 0 234,-1 1 234,1-1 234,-2 1 250,2 0 250,-1 1 250,2-1 250,-3 2 265,0 1 265,5-2 265,-5 2 265,-7 4 281,17-10 281,-9 8 281,-8 2 281,14-7 297,-14 7 297,11-6 297,-11 6 297,14-2 312,-14 2 312,0 0 312,11-2 312,-11 2 312,0 0 328,0 0 328,0 0 328,24 7 343,-24-7 343,8 7 343,-2 1 343,-1-3 359,-2 5 359,2-2 359,-2 2 359,5 10 359,-5 1 375,-3 1 375,3-5 375,-3 5 375,-3-2 390,0-1 390,3 2 390,-2 0 390,-1-1 406,0 0 406,-2 0 406,5-1 406,-6-1 422,1-4 422,-1-1 422,4 2 422,-4-5 437,4-1 437,-1-1 437,-3 1 437,3 1 453,-1-5 453,4-5 453,-6 13 453,3-9 453,3-4 468,-5 10 468,5-10 468,-3 10 468,3-10 484,0 0 484,-7 8 484,7-8 500,0 0 500,-2 7 500,2-7 500,0 0 500,0 0 515,0 0 515,0 0 515,0 0 515,0 0 531,0 0 531,-8-35 531</inkml:trace>
  <inkml:trace contextRef="#ctx0" brushRef="#br0">26310 9487 0,'0'0'0,"0"0"0,0-14 15,0 14 15,0 0 15,0 0 15,0 0 15,0 0 31,0 0 31,0 0 31,0 0 31,0 0 47,0 0 47,24 33 47,-13-14 62,3 4 62,13 6 62,-1 5 62,-8 1 62,7 3 78,-3-7 78,-1 2 78,-2 0 78,-5-5 94,6 5 94,-3 2 94,1 0 94,-4-2 109,0 1 109,-7-4 109,5 6 109,-7-6 125,3 7 125,-2-8 125,-4 9 125,2-7 140,-8-3 140,8 9 140,-4 0 140,-4-8 156,-2-4 156,4-4 156,-6 17 156,0-13 156,-1 0 172,2-4 172,-1-1 172,-3 3 172,0-3 187,-3-2 187,-2 1 187,-1-3 187,4 0 203,-4-2 203,3-1 203,6-1 203,-5-6 219,4 2 219,-1 1 219,1 0 219,0-4 234,1 2 234,0-2 234,1 0 234,7-5 250,-9 7 250,9-7 250,-10 8 250,10-8 265,0 0 265,0 0 265,0 0 265</inkml:trace>
  <inkml:trace contextRef="#ctx0" brushRef="#br0">27150 10144 0,'3'-9'0,"-3"9"0,0 0 0,0 0 0,0 0 15,3-7 15,-3 7 15,0 0 15,0 0 31,11 0 31,-11 0 31,17 0 31,-17 0 47,21 0 47,1 7 47,-2-4 47,3 0 62,2 0 62,4 4 62,-5-2 62,-2-1 78,1 0 78,0-2 78,-1 3 78,-3-3 93,-4 2 93,1-2 93,-6 0 93,-10-2 109,22 3 109,-14 0 109,-8-3 109,17 2 109</inkml:trace>
  <inkml:trace contextRef="#ctx0" brushRef="#br0">27217 10306 0,'0'0'0,"0"0"0,0 0 0,0 0 15,0 0 15,13 16 15,-6-13 15,5-2 31,1 5 31,6 0 31,4-3 47,1 2 47,-2 0 47,-1-2 47,1 4 47,1-7 62,2 5 62,-3 0 62,3-3 62,-4 2 78,1-2 78</inkml:trace>
  <inkml:trace contextRef="#ctx0" brushRef="#br0">29006 9816 0,'14'-7'0,"0"-1"0,-3 3 16,-3 2 16,-2-3 16,-6 6 16,7-7 16,-7 7 31,0 0 31,9-7 31,-9 7 31,0 0 47,0 0 47,0 0 47,0 0 47,0 0 62,0 0 62,-30 23 62,10-8 62,-1 0 78,-19 13 78,3 1 78,-1 3 78,2 1 94,1-4 94,7 3 94,-2 0 94,3 0 109,5 0 109,0 4 109,8 0 109,4-3 125,10 7 125,1-3 125,8 2 125,5-4 141,6 3 141,6-5 141,5 0 141,0-4 156,6-5 156,4 2 156,0-9 156,0-7 172</inkml:trace>
  <inkml:trace contextRef="#ctx0" brushRef="#br0">29540 10148 0,'0'0'0,"6"-10"0,-6 10 15,0 0 15,0 0 15,0 0 15,0 0 31,0 0 31,0 0 31,0 0 31,0 0 46,-3 33 46,3-20 46,-3 7 46,6 1 62,0-1 62,-1 0 62,4 2 62,-3-3 78,5 0 78,-3 2 78,3-6 78,4 1 93,-7-6 93,4 2 93,-1-5 93,0-1 109,-1 0 109,-7-6 109,18 7 109,-18-7 125,0 0 125,19 0 125,-19 0 125,0 0 140,19-13 140,-14 7 140,-5 6 140,8-15 156,-6 8 156,-2 7 156,7-15 156,-4 7 156,-3 8 171,0-12 171,0 12 171,-3-10 171,3 10 187,0 0 187,0-14 187,0 14 187,0-9 203,0 9 203,0 0 203,0 0 203,0 0 218,0-13 218,0 13 218,0 0 218,0 0 234,0 0 234,0 0 234,0 0 234,0 0 250,0 0 250,0 0 250</inkml:trace>
  <inkml:trace contextRef="#ctx0" brushRef="#br0">30244 10322 0,'11'4'0,"-2"8"0,-4-6 0,3 1 15,-3 3 15,0-2 15,-2 2 15,1 2 31,-4 7 31,-4 3 31,-1-4 31,-3 2 47,0 4 47,-14 6 47,3-5 47,-7 3 62,-6-5 62,2-1 62,0-4 62,5-3 78,4-3 78,-13 8 78,4-6 78,3-4 93,8-5 93,-2 5 93,3-8 93,6 4 93,-3-4 109,15-2 109</inkml:trace>
  <inkml:trace contextRef="#ctx0" brushRef="#br0">30817 10141 0,'11'-3'16,"-11"3"16,0 0 16,0 0 16,0 0 16,0 0 32,0 0 32,0 0 32,0 0 32,7 13 47,-7-13 47,-1 22 47,-3-1 47,-1 1 63,1-3 63,2 6 63,2-5 63,-2 3 79,2 0 79,2 0 79,-2-1 79,6-6 94,-1 6 94,3-3 94,-2-7 94,1 0 110,0-1 110,0-7 110,1 4 110,-1-6 125,-7-2 125,12 3 125,-12-3 125,0 0 125,28-10 141,-17 3 141,0-8 141,3-1 141,-5-4 157,-1 2 157,0-3 157,0 2 157,-2-1 172,-5 1 172,3 4 172,-1 0 172,-1 3 188,-2 2 188,0-1 188,0 1 188,0 10 204,0-10 204,0 10 204,0-14 204,0 14 219,0-8 219,0 8 219,0 0 219,0 0 235,0 0 235,0 0 235,0 0 235,0 0 250,0 0 250</inkml:trace>
  <inkml:trace contextRef="#ctx0" brushRef="#br0">31544 10422 0,'-2'20'16,"-1"1"16,-2-7 16,-2 2 16,-3 3 31,2 1 31,-4-1 31,-6-1 31,-5 12 47,2-9 47,2-1 47,3-3 47,-4-1 63,1 1 63,3-6 63,-7 4 63,8-3 78,-2 2 78,0-5 78,6-5 78,1 6 78,-2-4 94,2 0 94,10-6 94,-16 0 94,16 0 110</inkml:trace>
  <inkml:trace contextRef="#ctx0" brushRef="#br0">31964 10232 0,'0'0'16,"0"0"16,10-7 16,-10 7 16,0 0 16,0 0 31,0 0 31,0 0 31,0 0 31,0 0 47,0 0 47,0 0 47,-3 32 47,1-22 62,-1 3 62,-2 0 62,5 4 62,-6 5 78,1-3 78,2 7 78,3-9 78,0-1 78,3 6 94,-3-4 94,3-3 94,-3 0 109,0-2 109,2-6 109,4 2 109,-6-9 125,8 9 125,0-3 125,-8-6 125,19 2 125,-19-2 141,0 0 141,30-8 141,-19 5 141,1-6 156,-3 3 156,0-4 156,6-5 156,0 0 172,-3 3 172,-2 2 172,1 0 172,-6-3 187,4 8 187,-3-1 187,-6 6 187,13-17 203,-7 17 203,-6 0 203,11-14 203,-6 7 219,-5 7 219,8-7 219,-8 7 219,0 0 234,9-10 234,-9 10 234,0 0 234,8-8 234,-8 8 250,0 0 250,0 0 250,18-2 266,-18 2 266,17-1 266</inkml:trace>
  <inkml:trace contextRef="#ctx0" brushRef="#br0">32486 10315 0,'0'0'0,"16"-3"0,-16 3 0,0 0 15,17-2 15,-17 2 15,0 0 15,20-4 31,-20 4 31,0 0 31,26 0 31,-26 0 47,22 0 47,-22 0 47,33 4 47,-10-4 47</inkml:trace>
  <inkml:trace contextRef="#ctx0" brushRef="#br0">32891 10316 0,'0'0'0,"0"0"0,0 0 16,23 0 16,-23 0 16,0 0 16,0 0 31,0 0 31,10-4 31,-10 4 47,0 0 47,0 0 47,0 0 47,25 0 47</inkml:trace>
  <inkml:trace contextRef="#ctx0" brushRef="#br0">33316 10304 0,'11'-7'0,"-11"7"0,0 0 15,0 0 15,0 0 15,0 0 15,0 0 31,0 0 31,0 0 31,0 0 31,0 0 47,0 0 47,0 0 47,0 0 47,0 0 47,-28 28 62,18-12 62,-7 2 62,3 0 62,4 1 78,-4 0 78,6-2 78,0 3 93,-2-2 93,4-1 93,5-1 93,1-3 93,0-1 109,1 2 109,8 5 109,-2-7 109,3 2 125,-2-5 125,1-2 125,2-1 125,-3-5 140,3 1 140,-11-2 140,27-2 140,-8-5 156,4 0 156,-8-2 156,5-5 156,-4-3 172,2 0 172,-6-4 172,2 6 172,-3-7 187,-3 4 187,1-3 187,-1 1 187,-3 2 203,-1 1 203,-3 3 203,-1 2 203,0-3 203,0 7 218,0-4 218,0 12 218,-1-20 218,1 20 234,-9-11 234,9 1 234,0 10 234,-15-10 250,13 5 250,2 5 250,-13-13 250,7 6 265</inkml:trace>
  <inkml:trace contextRef="#ctx0" brushRef="#br0">33551 9770 0,'9'-13'0,"1"1"0,-4 2 15,3 3 15,-7 1 15,-2 6 15,11-10 15,-11 10 31,10-2 31,-10 2 31,0 0 31,33 20 47,-13-5 47,10 13 47,0 3 47,-2 11 62,-4-3 62,-2 6 62,0 2 62,-9 4 78,7 23 78,-12 5 78,1 0 78,-12-1 94,3-4 94,-9-11 94,-5 11 94,3-18 109,0-6 109,-9-1 109,2-2 109,4-1 125,-10-1 125,-1-6 125,6 1 125,-9-6 125,13-6 140,-3-8 140,5-3 140,-1-1 140,4 2 156,-1-6 156,2-1 156,2-7 156,1 6 172,-1-5 172,7-5 172,-6 10 172,6-10 187,-11 8 187,11-8 187,-6 4 187,6-4 203,0 0 203,-7 8 203,7-8 203,0 0 219,0 0 219,-7 6 219,7-6 219,0 0 234,0 0 234,0 0 234,0 0 234,0 0 250,-10 0 250,10 0 250,0 0 250,0 0 265,0 0 265,0 0 265,-37 0 265,13 0 281,-20-6 281,-8-4 281</inkml:trace>
  <inkml:trace contextRef="#ctx0" brushRef="#br0">2903 12114 0,'-2'-11'0,"2"11"0,0 0 0,2-10 0,-2 10 15,0 0 15,4-8 15,-4 8 15,0 0 31,0-10 31,0 10 31,0 0 31,0 0 46,4-11 46,-4 11 46,0 0 46,0 0 62,0 0 62,0 0 62,0 0 62,-4-12 78,4 12 78,0 0 78,0 0 78,0 0 93,-38 21 93,8 1 93,-6 8 93,3 1 109,-1 7 109,3 0 109,-16 27 109,14-11 109,8-8 125,-16 24 125,15-13 125,11-12 140,-1 4 140,2-2 140,3 2 140,3 1 140,8-4 156,2-1 156,7-1 156,-1-5 156,13 0 171,-4-2 171,8 1 171,1-9 171,1 4 187,-1-5 187,4-5 187,0 2 187,3-5 203,4 1 203,-14-4 203,5-4 203,-9 0 218,4-4 218,-3 1 218,3-6 218,-2 6 234,-7-4 234,3 0 234,-3-3 234,-6 0 250,3 0 250,-11-3 250,19 7 250,-14-4 250,-5-3 265,14 2 265,-14-2 265,0 0 265,11 2 281,-11-2 281,0 0 281,0 0 296,14 6 296,-14-6 296,0 0 296,0 0 296,0 0 312,11 4 312,-11-4 312,0 0 312,0 0 328,0 0 328,0 0 328,0 0 328,0 0 343,0 0 343,0 0 343</inkml:trace>
  <inkml:trace contextRef="#ctx0" brushRef="#br0">3263 12432 0,'0'-17'0,"0"17"0,0-9 16,0 9 16,3-15 16,-3 5 16,0 10 16,1-17 32,3 4 32,-4 6 32,2-3 32,-2 1 47,3-2 47,0 3 47,-3-1 47,0 9 63,4-14 63,-4 8 63,0 6 63,5-10 78,-5 10 78,0 0 78,0-12 78,0 12 78,0 0 94,0-7 94,0 7 94,0 0 94,0 0 110,0 0 110,0 0 110,0 0 125,8 27 125,-7-7 125,5 4 125,-6 16 125,-2-2 141,2 7 141,-4 0 141,0-1 141,-1 2 157,-4-1 157,1 4 157,0-9 157,-3 4 172,0-2 172,-2 1 172,1-7 172,5-6 188,-6 6 188,6-8 188,-3-5 188,3-3 203,1-1 203,-1 1 203,4-6 203,-3-1 219,5-3 219,-3 0 219,1-3 219,3-7 235,-2 13 235,2-13 235,0 7 235,0-7 235,-5 6 250,5-6 250,0 0 250,0 0 250,0 0 266,0 0 266,0 0 266,0 0 266,0 0 282,0 0 282,0 0 282,0 0 282,21-28 297,-18 5 297,8 3 297,-6-5 297,3-11 313,4 0 313,-2 0 313,1-1 313,6 1 328,-7-1 328,2-1 328,0 7 328,4-7 344,-3 4 344,-3 7 344,5-1 344,-5 9 344,4-3 360,-3 2 360,3 1 360,-3-2 375,2 4 375,1 0 375,0 0 375,3 2 391,-2 0 391,5 0 391,-4 2 391,3 1 391,-3 6 407,-1-1 407,0 1 407,-6 1 407,-9 5 422,19-5 422,-19 5 422,17-2 422,-17 2 438,0 0 438,0 0 438,25 4 438,-25-4 453,8 10 453,-2 1 453,-4-5 453,0 4 469,-4 2 469,2 8 469,-6 1 469,1 1 485,-3-3 485,-4 3 485,2-2 485,-1-1 500,-3 3 500,-2-4 500,2 2 500,1-3 500,-7 0 516,1-5 516,4 4 516,-6-2 532,3-1 532,-2-1 532,3-2 532,1-2 547,3-1 547,-1 1 547,-5-2 547,0-4 547,4 6 563,2-6 563,-1 1 563,14-3 563,-16 7 578,8-4 578,8-3 578,-14 5 578,14-5 594,-11 2 594,11-2 594,-8 6 594,8-6 610,0 0 610,-9 4 610,9-4 610,0 0 625,0 0 625,-4 8 625,4-8 625,0 0 641,0 10 641,0-10 641,4 10 641,-1 0 641,1-3 657,1 2 657,-2 1 657,2 0 657,1 0 672,5 5 672,-3 0 672,0-2 672,-1-2 688,-1-1 688,3 0 688,-4 0 688,-1 0 703,5 0 703,-2-2 703,1 2 703,-3-1 719,-2-1 719,5 0 719,-5 2 719,2-4 735,1 4 735,-4-5 735,4 2 735,-1-2 750,1 3 750,-6-8 750,5 10 750,-5-10 766,6 10 766,-6-10 766,8 10 766,-8-10 782,5 3 782,-5-3 782</inkml:trace>
  <inkml:trace contextRef="#ctx0" brushRef="#br0">3504 12951 0,'2'-15'0,"-2"15"0,0 0 0,0 0 15,0 0 15,6-8 15,-6 8 15,0 0 31,0 0 31,0 0 31,0 0 31,0 0 46,0 0 46,0 0 46,20 23 46,-20-23 62,4 16 62,0-6 62,-4 3 62,5 7 78,3 0 78,-6-1 78,-2 1 78,7 0 93,-7 2 93,2-7 93,-2 1 93,0-6 109,0 3 109,0-1 109,0-2 109,0 3 125,0-3 125,0-10 125,-2 18 125,4-8 140,-2-10 140,-2 21 140,2-21 140,0 12 156,0-12 156,0 0 156,-7 8 156</inkml:trace>
  <inkml:trace contextRef="#ctx0" brushRef="#br0">3992 12764 0,'11'-9'0,"-11"9"0,0 0 15,0 0 15,0 0 15,0 0 15,0 0 31,24 6 31,-14 0 31,1 2 31,-2 0 46,1 9 46,5 1 46,-2 0 46,-5 1 62,1 0 62,-1 1 62,-1 5 62,-3-2 62,1-5 78,-5 5 78,-2-3 78,-1 2 78,-1 1 93,0-7 93,-4 1 93,-4 3 93,-1-2 109,-1-2 109,-2 4 109,-1-2 109,-2-4 125,4 2 125,-2-9 125,0-3 125,6 2 140,-11-4 140,22-2 140,-30-8 140</inkml:trace>
  <inkml:trace contextRef="#ctx0" brushRef="#br0">5305 12485 0,'0'0'16,"0"-12"16,0 12 16,0-10 16,0 10 32,0-13 32,0 13 32,0-12 32,0 6 47,0 6 47,-3-13 47,3 13 47,3-13 63,-3 7 63,0 6 63,0-17 63,3 10 79,-3 7 79,0-15 79,0 3 79,0 5 94,0-3 94,2 0 94,-2 10 94,0-18 94,0 9 110,4-1 110,-4 2 110,0 8 110,3-14 125,-3 14 125,0-11 125,0 11 125,0 0 141,0-10 141,0 10 141,0 0 141,0 0 157,0 0 157,0 0 157,0 0 157,0 0 172,0 0 172,0 0 172,-12 48 172,4-6 188,0-1 188,-3 6 188,-3 0 188,4 0 204,-4 3 204,7-4 204,-11 3 204,4-7 219,0 3 219,4-4 219,-1 0 219,-2-8 235,4 5 235,6-11 235,-5-2 235,2-6 235,1-4 250,2-3 250,0 1 250,1-5 266,-1 0 266,3 1 266,-3-2 266,3-7 266,-5 10 282,5-10 282,0 9 282,0-9 282,0 0 297,-3 8 297,3-8 297,0 0 297,0 0 313,0 0 313,0 0 313,0 0 313,0 0 329,0 0 329,0 0 329,8-31 329,-5 19 344,2-9 344,1 1 344,2 0 344,3-3 344,-3 2 360,9-11 360,-6 4 360,-1 7 360,0-1 375,2-1 375,3-8 375,1 3 391,-6 6 391,4-1 391,0 3 391,-1 1 391,1-1 407,0 0 407,-3 5 407,0-5 407,-1 4 422,4-1 422,-2 1 422,-1 4 422,-1 0 438,2 2 438,-7 3 438,0 0 438,6 0 454,-2-1 454,-9 8 454,10-10 454,-10 10 469,17-7 469,-11 1 469,-6 6 469,0 0 485,16-2 485,-16 2 485,0 0 485,0 0 500,0 0 500,22 12 500,-22-12 500,5 15 500,-2-7 516,-3 2 516,0 2 516,0-3 516,-6 13 532,4-1 532,-6-1 532,3-2 532,-7 0 547,1 2 547,3-3 547,-7 0 547,6-2 563,-8 2 563,3-4 563,-3 4 563,2-4 579,-1-1 579,1-3 579,1 0 579,0-2 594,3-1 594,3 0 594,-5-2 594,4 2 610,9-6 610,-19 7 610,15-4 610,4-3 625,-15 4 625,15-4 625,-8 6 625,8-6 641,0 0 641,-10 5 641,10-5 641,0 0 641,0 0 657,-9 4 657,9-4 657,0 0 657,0 0 672,0 0 672,0 0 672,-8 6 672,8-6 688,0 0 688,0 0 688,0 0 688,-6 7 704,6-7 704,0 0 704,0 0 704,6 14 719,-6-14 719,2 10 719,4 1 719,-4-5 735,5 5 735,2-1 735,-8 2 735,7-2 750,-3-1 750,9 8 750,-3-2 750,-3 0 750,9 0 766,-6 0 766,6 0 766,-4 0 782,0-5 782,0-1 782,3 3 782,-6-2 797,3 1 797,-4-5 797,5 2 797,-5-5 797,-9-3 813,15 7 813,-15-7 813,23 3 813,-23-3 829</inkml:trace>
  <inkml:trace contextRef="#ctx0" brushRef="#br0">5653 12901 0,'0'0'0,"0"0"0,0 0 15,0 0 15,0 0 15,8-7 15,-8 7 31,0 0 31,0 0 31,0 0 31,16-5 46,-16 5 46,23 0 46,-9 0 46,-14 0 62,33 5 62,-15 0 62,2 0 62,2 5 78,-4 0 78,-1-4 78,-3 6 78,-7-3 93,2 0 93,-1 4 93,3 4 93,-7-2 109,-3 2 109,3-1 109,-4 5 109,-5-1 109,-1 0 125,-3-3 125,-1 2 125,1-4 125,0-3 140,5-1 140,-4-1 140,-1-3 140,3 0 156,6-7 156,-5 13 156,3-9 156,2-4 171,-3 8 171,3-8 171,0 0 171,-6 6 187,6-6 187,0 0 187,0 0 187,0 0 203,0 0 203,54-12 203,-12 0 203,-4 1 218,6-2 218,-4 0 218,-1 1 218,0-1 218,-9 6 234,-3-2 234,-1 2 234,-2-1 250,1 1 250,-1-4 250,-2 5 250</inkml:trace>
  <inkml:trace contextRef="#ctx0" brushRef="#br0">6690 12701 0,'9'13'0,"-3"4"0,-5-2 16,3 0 16,-1-1 16,-3 6 16,0 0 32,-3 1 32,-1 1 32,0 0 32,-5-3 47,5 1 47,-9-1 47,3 1 47,-4-1 63,4-1 63,-3 0 63,-2-1 63,1-5 63,6-2 78,-2-1 78,-2-4 78,7 3 78,5-8 94,-13 2 94,13-2 94,0 0 94</inkml:trace>
  <inkml:trace contextRef="#ctx0" brushRef="#br0">7113 12397 0,'6'-10'0,"-6"10"0,7-8 16,-7 8 16,9-8 16,-9 8 32,8-10 32,-8 10 32,10-10 32,-10 10 32,9-7 47,-9 7 47,0 0 47,8-10 47,-8 10 63,0 0 63,0 0 63,0 0 63,0 0 79,13 17 79,-10 5 79,3 2 79,-6 14 94,8 2 94,-8 1 94,-3 4 94,1-1 110,-3-4 110,-4 2 110,3-5 110,1 0 125,2-1 125,-6-5 125,7-7 125,-1-5 141,0 1 141,0-5 141,1 0 141,0-6 141,2 3 157,0-3 157,-3-2 157,3-7 157,0 12 172,0-12 172,-3 10 172,3-10 172,0 0 188,0 0 188,0 0 188,0 0 188,0 0 204,0 0 204,0 0 204,0 0 204,0 0 219,10-28 219,-4 18 219,-1-8 219,4-2 235,-1-1 235,0-1 235,9-9 235,-1 4 250,-2-9 250,-3 3 250,-1 3 250,2 7 250,10-8 266,-6 6 266,-5 3 266,0 2 266,3 2 282,-3 2 282,2-2 282,-6 1 297,7 3 297,-4-5 297,0 5 297,4 2 297,-6-1 313,3 3 313,-2 3 313,1-3 313,-2 4 329,0-3 329,1 3 329,-1-1 329,-2 3 344,3-3 344,-9 7 344,11-5 344,-11 5 360,10-2 360,-10 2 360,0 0 360,0 0 360,0 0 375,20 12 375,-16-6 375,-4 7 391,3-3 391,0 8 391,-1 4 391,-7 1 407,2 10 407,-7-5 407,1-1 407,-4 5 407,0-5 422,-2-2 422,4-7 422,-5 0 422,0 2 438,-1 0 438,-8 5 438,5-6 438,-1-4 454,2-5 454,3 3 454,-2-3 454,3-5 469,4 2 469,-3-4 469,6 1 469,8-4 485,-19 8 485,11-8 485,8 0 485,-19 2 500,19-2 500,-14 3 500,14-3 500,0 0 516,0 0 516,-17-3 516,17 3 516,0 0 516,0 0 532,0 0 532,0 0 532,0 0 547,0 0 547,0 0 547,0 0 547,0 0 547,0 0 563,0 0 563,0 0 563,50 7 563,-33-4 579,-9 0 579,12 3 579,-2 3 579,4-3 594,-6 1 594,2 1 594,-2 2 594,2-2 610,-2-1 610,-4 1 610,-2-4 610,1 4 625,-2-2 625,0 1 625,-2-4 625,-7-3 641,16 15 641,-7-9 641,-4 1 641,-5-7 657,14 13 657,-11-9 657,3 2 657,-6-6 657,0 0 672</inkml:trace>
  <inkml:trace contextRef="#ctx0" brushRef="#br0">7688 12861 0,'0'0'0,"2"-6"0,-2 6 16,0 0 16,0 0 16,3-10 16,-3 10 31,0 0 31,0 0 31,0 0 31,0-13 47,0 13 47,0 0 47,0 0 47,0 0 62,3-12 62,-3 12 62,0-5 62,0 5 78,0 0 78,8-10 78,-4 5 78,2 0 94,6-3 94,-2 1 94,10 1 94,2-3 109,-1 3 109,-4-1 109,-1 6 109,-2-1 109,0 2 125,-14 0 125,19 2 125,-19-2 141,11 4 141,-6 2 141,-5-6 141,5 14 156,-5-2 156,-2-4 156,-1 4 156,-2 9 156,-2-7 172,1 5 172,-1-4 172,2 0 187,2-5 187,1 3 187,-1-3 187,6 0 187,-3-2 203,5 1 203,-3 0 203,8 1 203,0-3 219,7 9 219,-1-4 219,1 1 219,4-1 219,-4 0 234,2 0 234,-3-2 234,-2 2 250,0-5 250,-4 1 250,-1 2 250,-3-2 266,-1-3 266,1 1 266,-4 2 266,-2-8 266,0 14 281,0-14 281,-2 10 281,-4-2 281,1-1 297,-3 1 297,-3 0 297,-2-4 297,0 4 312,-4 0 312,0-1 312,2-3 312,-1-2 328,16-2 328,-22 6 328,22-6 328,-22-6 344,22 6 344,-11-12 344</inkml:trace>
  <inkml:trace contextRef="#ctx0" brushRef="#br0">8490 12701 0,'0'0'16,"8"-2"16,-8 2 16,0 0 16,8-9 31,-8 9 31,0 0 31,17-3 31,-17 3 47,0 0 47,22-6 47,-22 6 47,26 0 63,-5 0 63,8 0 63,-10-4 63,8 4 78</inkml:trace>
  <inkml:trace contextRef="#ctx0" brushRef="#br0">8985 12681 0,'0'0'0,"0"0"15,21-4 15,-21 4 15,0 0 15,0 0 31,25-6 31,-13 6 31,8-1 31,-2 1 47,4-5 47,2 3 47</inkml:trace>
  <inkml:trace contextRef="#ctx0" brushRef="#br0">9456 12635 0,'0'0'0,"0"0"0,0 0 0,17-3 0,-17 3 15,0 0 15,16-4 15,-5 4 15,-11 0 31,24-6 31,-11 6 31</inkml:trace>
  <inkml:trace contextRef="#ctx0" brushRef="#br0">9831 12622 0,'19'-2'0,"-19"2"0,0 0 0,0 0 16,0 0 16,0 0 16,0 0 16,22-2 31,-22 2 31,0 0 31,24 0 31,-24 0 47,21-3 47</inkml:trace>
  <inkml:trace contextRef="#ctx0" brushRef="#br0">10371 12600 0,'0'0'16,"0"0"16,0 0 16,10-7 16,-10 7 16,0 0 31,0 0 31,5-6 31,-5 6 31,0 0 47,0 0 47,0 0 47,9-10 47,-9 10 63,0 0 63,0 0 63,0 0 63,8-6 78</inkml:trace>
  <inkml:trace contextRef="#ctx0" brushRef="#br0">10808 12326 0,'3'-4'0,"2"-2"0,-5 6 16,6-10 16,-2 8 16,-4 2 16,7-9 32,-4 4 32,-3 5 32,5-10 32,-2 5 47,-1 0 47,-2 5 47,6-5 47,-6 5 63,3-7 63,-3 7 63,7-8 63,-6 3 79,-1 5 79,6-3 79,-6 3 79,0-10 94,0 10 94,0 0 94,8-7 94,-8 7 94,2-3 110,-2 3 110,0 0 110,6-6 125,-6 6 125,0 0 125,0 0 125,0-6 125,0 6 141,0 0 141,0 0 141,3 15 141,-3-2 157,-3 9 157,-5 18 157,-6 2 157,3 3 172,-5 0 172,2 4 172,-2-2 172,-4-1 188,7-2 188,-6-3 188,5-1 188,0-1 204,1-3 204,-2-3 204,4-8 204,1-2 219,1-7 219,4 0 219,-3-2 219,3-1 235,-1-3 235,0 0 235,1-2 235,-1 1 250,4 0 250,0 1 250,-4-5 250,3 3 250,1-4 266,2-4 266,-4 10 266,4-10 266,-3 6 282,3-6 282,-2 7 282,2-7 282,0 0 297,-3 4 297,3-4 297,0 0 297,0 0 313,0 0 313,0 0 313,0 0 313,0 0 329,0 0 329,0 0 329,0 0 329,0 0 344,8-27 344,1 10 344,-1-4 344,-3 0 344,9-13 360,-1 1 360,5-3 360,-8 1 360,3 0 375,2 8 375,-4 0 375,3 7 375,-7 2 391,6 0 391,-3-5 391,-2 6 391,4-1 407,0 5 407,2-2 407,-6 0 407,3-1 422,0 2 422,0 4 422,-3 0 422,0 3 438,0 0 438,3 0 438,0-1 438,-5 3 454,2 0 454,1 0 454,-7 3 454,9-4 469,-11 6 469,10-2 469,-10 2 469,0 0 485,17 5 485,-17-5 485,14 7 485,-8 1 485,-1-1 500,1 3 500,-1 0 500,0 3 500,-2-4 516,3 13 516,-3-4 516,-1-2 516,2 0 532,-4-4 532,0 0 532,-4 1 532,2 7 547,-7-3 547,-2-1 547,3 3 547,-6-5 563,-2 1 563,-1-6 563,1 5 563,-3-4 579,6 2 579,-4-9 579,6 4 579,0-4 594,2 3 594,4-2 594,5-4 594,-15 3 594,7 0 610,8-3 610,-7 2 610,7-2 625,-8 2 625,8-2 625,0 0 625,0 0 625,-12 3 641,12-3 641,0 0 641,-7 5 641,7-5 657,0 0 657,0 0 657,-6 2 657,6-2 672,0 0 672,0 0 672,0 0 672,-2 8 688,2-8 688,0 0 688,5 10 688,-5-10 704,5 10 704,0-5 704,2 3 704,1-1 719,2 2 719,2-2 719,1 9 719,4-6 735,2 2 735,3 0 735,-4-3 735,7 3 735,-4-3 750,-4 0 750,3 1 750,-6-5 750,-3 5 766,-1-5 766,2 2 766,-2-4 766,4 2 782,-5 0 782,-2-2 782</inkml:trace>
  <inkml:trace contextRef="#ctx0" brushRef="#br0">11188 12952 0,'6'-7'0,"-6"7"0,9-11 0,-4 5 15,-1 2 15,-4 4 15,16-10 15,-8 5 31,0 0 31,0 0 31,3 3 31,-11 2 47,19-3 47,-19 3 47,19 0 47,-19 0 62,19 5 62,-10 0 62,-1 2 62,0 1 78,-3 1 78,2 1 78,-3 3 78,2 6 93,-1-2 93,-5 1 93,3-5 93,-3 1 93,0-1 109,0 0 109,-3-5 109,3 5 109,0-3 125,0-2 125,-5 1 125,5-9 125,-3 13 140,3-13 140,-5 9 140,5-9 140,-2 7 156,2-7 156,0 0 156,0 0 156,0 0 172,0 0 172,0 0 172,0 0 172,0 0 187,4-29 187,2 16 187,2-4 187,4-1 203,-2-2 203,4 4 203,-6 1 203,0 1 203,0 4 218,1 0 218,-2 2 218,2 1 234,-1-2 234,1 2 234,1-1 234,1 0 234,1 3 250,-4 0 250,2 3 250,3-1 250,0 1 265,0 2 265,-13 0 265,21 2 265,-6 1 281,-6 2 281,4 0 281,4 7 281,-4 1 297,-3-2 297,-3 2 297,2 4 297,-3-2 312,3 2 312,-7-7 312,4 3 312,-6-4 328,5 3 328,-5-2 328,0 1 328,-3-1 343,1 2 343,-1-2 343,-2-3 343,2-1 343,-3 4 359,-2-4 359,1-2 359,7-4 359,-17 8 375,8-8 375,9 0 375,-19-8 390</inkml:trace>
  <inkml:trace contextRef="#ctx0" brushRef="#br0">11671 11770 0,'0'0'0,"0"-15"0,0 15 15,1-10 15,-1 10 15,7-7 15,-7 7 31,6-6 31,-6 6 31,0 0 31,0 0 47,27 8 47,-5 4 47,-3 3 47,17 15 62,2 1 62,0 5 62,-5 0 62,6 2 78,-4 3 78,20 18 78,-14-10 78,-8-8 93,-3 2 93,0 2 93,0-3 93,-8 4 109,2-1 109,1 3 109,-8-3 109,-1 3 109,-6-4 125,-4 3 125,-3-3 125,3 1 140,-8-4 140,-7-1 140,4 4 140,-7-4 140,-5-1 156,-4 1 156,-4-3 156,-5-3 156,0 1 172,0-3 172,2-1 172,2-3 172,1-9 187,7-4 187,3 0 187,0 0 187,0 0 203,3-2 203,-1-6 203,2-1 203,0 3 218,0-6 218,2 5 218,-1-2 218,1 0 234,9-6 234,-13 6 234,7-1 234,6-5 234,0 0 250,-11 5 250,11-5 250,0 0 250,-7 5 250,7-5 265,0 0 265,0 0 265,0 0 281,-12 2 281,12-2 281,0 0 281,0 0 281,0 0 297,0 0 297,0 0 297,0 0 297,0 0 297,-22-7 312,22 7 312,-8-10 312,-3 4 328</inkml:trace>
  <inkml:trace contextRef="#ctx0" brushRef="#br0">13092 12638 0,'0'0'0,"0"0"0,0 0 0,0 0 0,0 0 16,0 0 16,0 0 16,0 0 16,0 0 31,0 0 31,0 0 31,-11-6 31,11 6 31,0 0 47,0 0 47,0 0 63,0 0 63,0 0 63,0 0 63,24-12 63,-24 12 63,39-5 78,2 0 78,6 0 94,-4 5 94,7-5 94,-4 5 94,1 0 94,-4 5 94,4-5 110,-9 0 110,-5 0 110,-6 4 110,-4-3 110,1 1 125,-7 1 125,5 0 125,-7 1 141,-4-1 141,4 2 141,-8-3 156,1 4 156,-8-6 156,0 0 156,15 10 172</inkml:trace>
  <inkml:trace contextRef="#ctx0" brushRef="#br0">13162 12861 0,'0'0'0,"0"0"0,0 0 15,-10 3 15,10-3 15,0 0 15,0 0 15,0 0 15,0 0 31,0 0 31,0 0 47,0 0 47,35 3 47,3-6 47,12 3 47,0 0 47,1-3 62,7 6 62,-1-3 78,1 3 78,-3-3 78,-1 3 78,-2-12 94,1 3 94,2 0 94</inkml:trace>
  <inkml:trace contextRef="#ctx0" brushRef="#br0">15055 12048 0,'0'0'0,"0"0"0,0 0 15,0 0 15,-47 10 15,6 7 15,-2 8 15,-10-3 15,-15 22 31,-7-1 31,9 6 31,8-1 46,8-5 46,8-5 46,-15 17 46,19-6 46,8-12 46,11 4 62,-3-1 62,4-1 78,8 3 78,2-4 78,8 1 78,3 1 78,10-2 93,7-2 93,2-6 93,10 1 109,2-6 109,5 1 109,-5-5 109,9 1 109,2-6 125,-4-4 125,6 0 125,1-7 125,-3-5 125,6 0 125,-1-7 140,2-6 140,-1-3 156,-1-7 156,0-6 156,-8-4 156</inkml:trace>
  <inkml:trace contextRef="#ctx0" brushRef="#br0">15687 12485 0,'6'-5'0,"-1"0"0,-5 5 0,11-8 16,-11 8 16,5-2 16,-5 2 16,0 0 16,0 0 16,0 0 32,0 0 32,0 0 47,0 0 47,0 0 47,-10 22 47,-1-3 47,1 3 63,3 1 63,-1 0 63,3 0 78,3 2 78,4 1 78,2-3 78,0 0 78,6-1 94,13 11 94,-7-8 94,6-6 110,-3-5 110,2-1 110,4-1 110,-3-4 110,19 1 125,4-3 125,-5-3 125,1-6 141,-14-3 141,1-1 141,-6-5 141,-2 0 157,-2-6 157,-4 1 157,-3-2 157,-3-7 157,-2 4 157,-6 0 172,0-1 172,-9 2 172,-1-1 188,-4 3 188,-2-3 188,-4 9 188,4-5 188,-16-2 203,4 0 203,8 8 219,-2 2 219,9 3 219,2 0 219,-3 2 219,4 0 219,1 0 235,9 5 235,-14-7 235,6 4 250,8 3 250,-11-5 250,11 5 250,0 0 250,0 0 266,0 0 266,0 0 266,0 0 266,0 0 266,0 0 282,-11 13 282,11-13 282,0 0 297</inkml:trace>
  <inkml:trace contextRef="#ctx0" brushRef="#br0">16368 12659 0,'15'15'0,"-13"2"0,4 3 0,-4-3 0,3 6 15,-7 0 15,-1-2 15,1 4 31,-12 13 31,0-5 31,-5 0 31,4 1 46,-11-5 46,9-3 46,-2-9 62,1-2 62,-2-1 62,3 1 62,4-6 62,-1 1 62,3-2 78,1 0 78,1-3 78,9-5 93,-14 2 93,14-2 93,0 0 93</inkml:trace>
  <inkml:trace contextRef="#ctx0" brushRef="#br0">17237 12546 0,'0'0'0,"13"-2"0,-13 2 16,8-2 16,-8 2 16,0 0 16,0 0 16,0 0 16,0 0 16,17 7 31,-17-7 31,-5 16 31,0-4 47,-4 8 47,-6 1 47,-6 11 47,3-8 47,3 1 62,2-8 62,-1 5 78,1-1 78,-4-3 78,6 0 78,1 2 78,-2-3 78,4 0 94,3-2 94,1 1 94,2-5 109,2-1 109,0 0 109,6 0 109,-6-10 125,13 13 125,-5-11 125</inkml:trace>
  <inkml:trace contextRef="#ctx0" brushRef="#br0">17574 12734 0,'0'0'0,"9"-8"0,-9 8 0,4-7 15,-4 7 15,0 0 15,5-5 15,-5 5 31,0 0 31,0 0 31,0 0 31,0 0 31,19-5 31,-19 5 47,0 0 47,36 5 47,-12 0 47,2-3 47,15 3 62,-3 0 62,-6-2 78,10 1 78,-1 0 78,0-2 78,-11 3 78,-5-5 93,-3 2 93,-6-2 93,0 1 109,1-1 109,-17 0 109,36 0 109,-20 0 109,6 0 109,-1 0 125,2 0 125,-1 3 140,-4-3 140,-2 0 140,7 4 140,2-2 140,-4-2 156,2 3 156,1 0 156,1-3 156,2 7 156,12-4 172,0 3 172</inkml:trace>
  <inkml:trace contextRef="#ctx0" brushRef="#br0">18865 12813 0,'14'0'0,"-14"0"0,25-3 0,-17 0 0,3 1 16,-11 2 16,25-5 32,-11 2 32,7 1 32,5 0 32,-5-1 47,4 3 47,2 0 47,11 0 47,-5-3 63,-3 3 63</inkml:trace>
  <inkml:trace contextRef="#ctx0" brushRef="#br0">19550 12797 0,'0'0'0,"25"-2"15,-25 2 15,16-2 31,-16 2 31,25 0 31,-3 0 31,5 2 31,14 0 47,0-2 47,6 0 47,2-2 62</inkml:trace>
  <inkml:trace contextRef="#ctx0" brushRef="#br0">20936 12681 0,'5'-10'0,"-5"10"0,0 0 16,0 0 16,-13-12 16,13 12 32,-20 0 32,-2 4 32,2-2 32,-6 3 32,1-1 47,0 5 47,0 2 47,4-1 63,2 5 63,-1 2 63,2-2 63,6-1 63,1 4 79,6-1 79,0 3 79,5-4 79,5 6 79,6-6 79,3 4 94,12 7 94,8-6 110,-1 1 110,5-3 110,3-5 110,1-4 110,-10-3 125,12-3 125,-1-4 125,-13-4 141,10-3 141,-13 0 141,-6-8 141,-1 3 141,-4-6 157,1-1 157,-4-1 157,-2-16 172,2 4 172,-13-1 172,0-2 172,-5 4 172,-3 6 188,-3 2 188,-2-1 188,-1 5 188,0-4 188,1 6 188,-2-1 204,2 5 204,-1 0 219,3 3 219,1 2 219,1 1 219,-2 2 219,11 5 235,-17-6 235,17 6 235,-13 0 250,13 0 250,0 0 250,0 0 250,0 0 250</inkml:trace>
  <inkml:trace contextRef="#ctx0" brushRef="#br0">21333 11989 0,'8'-8'0,"-8"8"16,19-8 16,-5 8 16,13 3 16,15 8 16,4 6 31,0 5 31,28 16 31,3 10 47,-7 6 47,-7 2 47,5 5 47,-11 5 47,-4 0 63,-5 6 63,-8-8 63,-4 5 78,-11-15 78,-6-7 78,-5-1 78,-7 2 78,-3-2 94,-8 2 94,-3-2 94,-10-4 94,-5-1 94,1 2 110,-9-4 110,-4-1 110,-7-1 125,6-4 125,-7 0 125,1-3 125,-2-2 125,7-2 141,0-1 141,8-8 141,-6 2 156,6-4 156,9-8 156,2 7 156,4-7 156,-4 0 172,10-2 172,-4 0 172,11-5 188,-17 8 188,11-3 188,6-5 188,-16 4 188,16-4 203,0 0 203,-14 7 203,14-7 219,0 0 219,-9 7 219,9-7 219,0 0 219,0 0 235,-13 3 235,13-3 235,0 0 235,0 0 235,0 0 250,0 0 250,0 0 250,0 0 266,0 0 266,0 0 266,0 0 266,0 0 266,0 0 281,0 0 281,-25-10 297,25 10 297,0 0 297,-8-7 297,8 7 297,-24-19 297,6 4 313</inkml:trace>
  <inkml:trace contextRef="#ctx0" brushRef="#br0">3183 13728 0,'0'0'0,"-8"-10"15,8 10 15,-9-11 15,9 11 15,-7-7 15,7 7 31,-9-10 31,4 3 31,5 7 31,-9-8 31,9 8 31,-9-6 47,9 6 47,-9-4 62,9 4 62,-8-6 62,8 6 62,-14-7 62,14 7 62,-11-8 78,11 8 78,-13-6 93,13 6 93,-12-2 93,12 2 93,-8-5 93,8 5 109,0 0 109,-11-5 109,11 5 125,0 0 125,-9-5 125,9 5 125,0 0 125,0 0 140,0 0 140,-7-7 140,7 7 156,0 0 156,0 0 156,0 0 156,0 0 156,0 0 172,16-10 172,-16 10 172,22-5 172,-13 3 172,4-2 172,-2 1 187,13 0 187,-2-1 203,1 1 203,-2-6 203,2 5 203,4-1 203,13-2 218,-10 0 218,12-1 218,-9 3 234,-6-2 234,0-1 234,-2 3 234,0 0 234,-4 1 250,-4 1 250,0 0 250,-7 0 265,-10 3 265,22 0 265,-22 0 265,17-4 265,-17 4 281,0 0 281,20-3 281,-20 3 281,0 0 281,0 0 281,0 0 297,-4 13 297,4-13 312,-16 12 312</inkml:trace>
  <inkml:trace contextRef="#ctx0" brushRef="#br0">3129 13718 0,'-11'2'15,"11"-2"15,0 0 15,-8 8 31,8-8 31,0 0 31,0 0 31,-8 4 31,8-4 46,0 0 46,0 0 46,0 0 62,0 0 62,0 0 62,25 8 62,-25-8 62,32-2 78,-10 2 78,0-3 78,3 3 93,-7-3 93,2 1 93,-3 2 93,-4-2 109,4 2 109,-17 0 109,24 0 109,-24 0 109,16-3 109,-16 3 125,20 0 125,-20 0 125,11-3 140,-11 3 140,0 0 140,16 0 140,-16 0 140,0 0 156,0 0 156,16-2 156,-16 2 171,16 0 171,-16 0 171,22-2 171,2-1 171,0-5 187</inkml:trace>
  <inkml:trace contextRef="#ctx0" brushRef="#br0">15384 13244 0,'0'0'0,"0"0"0,0 0 0,14-6 16,-14 6 16,7-2 16,-7 2 31,8-1 31,-8 1 31,15-7 31,-15 7 31,0 0 47,15-3 47,-15 3 47,15-5 47,-5 5 47,1-6 47,-11 6 63,22-4 63,2 4 78,17-3 78,1-1 78,11 1 78,-5 3 78,4-3 94,6 3 94,-4 3 94,3-3 109,-4-3 109,-1 6 109,-1-6 109,-9 6 109,4-3 125,-18 0 125,-2 0 125,-8 3 141,-5-3 141,-2 0 141,-11 0 141,0 0 141,20 1 156,-20-1 156,0 0 156,0 0 172,0 0 172,-44 3 172</inkml:trace>
  <inkml:trace contextRef="#ctx0" brushRef="#br0">15651 13332 0,'28'3'0,"-3"0"0,2-1 0,-3-2 0,3 2 16,19 4 16,-1-4 16,4 0 16,1-2 16,-1 3 32,-5 2 32,-6 0 32,-7-3 47,-7 4 47,-8-2 47,2-4 47,-18 0 47,12 4 63</inkml:trace>
  <inkml:trace contextRef="#ctx0" brushRef="#br0">3887 14491 0,'0'-6'0,"0"6"0,0-12 0,0 12 15,0-8 15,0 8 31,0 0 31,0 0 31,0 0 31,0 0 31,0 0 46,0 0 46,0 0 46,0 0 62,0 0 62,-8 39 62,3-5 62,-7 5 62,4 6 78,-2 4 78,1 1 78,-2 0 93,-2-1 93,0 24 93,6-14 93,-1-18 93,-3 1 109,5-1 109,1-10 109,1 4 109,0-7 109,2-3 109,-1-6 125,3 2 125,-3-8 140,1 0 140,2 0 140,-3-3 156,3-1 156,-4-5 156,4-4 156,0 13 156,0-13 171,4 13 171,-4-13 171,0 0 171,0 7 171,0-7 187,0 0 187,0 0 187,0 0 203,0 0 203,0 0 203,26-29 203,-17 9 203,2 0 218,8-15 218,-3-4 218,5 2 234,-5-2 234,5-3 234,-1-1 234,1 2 234,-5 1 250,-2 2 250,5 0 250,1 4 250,-9 6 250,-1 4 265,2 6 265,-1-1 265,-1-1 281,-1 8 281,-4-3 281,3 7 281,0-2 281,1 0 296,-1 1 296,3 5 312,-2-8 312,1 8 312,-3-6 312,6 8 312,-3-6 312,1 3 328,-1 3 328,2 0 328,-12 2 343,25-6 343,-15 6 343,-10 0 343,24 3 343,-15 2 359,-2-3 359,3 6 359,-2-3 359,-3 5 359,-2-4 375,0 7 375,-2-3 375,-2 2 390,-2-2 390,-5 10 390,0-5 390,-2 5 390,-5-5 406,-2-1 406,3 4 406,-7-4 421,5-1 421,-3-1 421,-1-2 421,1 0 421,-1-1 437,1 1 437,4-5 437,0 0 453,4-3 453,1 1 453,-2 0 453,12-3 453,-19 4 468,12 0 468,7-4 468,0 0 484,-20 2 484,20-2 484,0 0 484,-10 2 484,10-2 500,0 0 500,0 0 500,-17 3 500,17-3 500,0 0 515,0 0 515,0 0 515,-8 5 531,8-5 531,0 0 531,-9 7 531,9-7 531,-3 13 546,1-6 546,2 5 562,0-2 562,0 2 562,0 8 562,2-3 562,5-2 562,-2 1 578,-3 7 578,7-5 578,-4 2 593,0-5 593,4 3 593,0 0 593,1-6 593,-1 1 609,2 5 609,-4-4 609,1-5 609,4 4 609,-5-4 625,4-1 625,-4 2 640,1-5 640,-4 5 640,5-5 640,-3 3 656,-6-8 656,13 1 656,-13-1 656</inkml:trace>
  <inkml:trace contextRef="#ctx0" brushRef="#br0">4205 15213 0,'0'0'0,"7"-6"0,-7 6 0,0 0 0,0 0 0,12-7 15,-12 7 15,0 0 15,0 0 31,0 0 31,0 0 31,14 16 31,-9-8 31,-5 4 46,6 8 46,-6 3 62,2-1 62,-2 2 62,0 1 62,3 12 62,-3 0 62,3-7 78,-2-3 78,-1-1 78,4-5 93,-4 1 93,6-3 93,-6 2 93,4-2 93,-4-4 109,4-1 109,-4-4 109,3 4 109,-3-11 109,5 6 125,-5-3 125,0-6 125,0 0 140,0 0 140,18 4 140</inkml:trace>
  <inkml:trace contextRef="#ctx0" brushRef="#br0">4511 15058 0,'4'-12'0,"-4"12"0,0 0 0,2-10 16,-2 10 16,0 0 16,0 0 16,4-10 16,-4 10 31,0 0 31,0 0 47,15-6 47,-15 6 47,19-6 47,-19 6 47,22 0 47,-22 0 63,36-1 63,-15-2 78,1 3 78,-2 0 78,-20 0 78,33-3 78,-20 3 94,-13 0 94,25 3 94,-25-3 94</inkml:trace>
  <inkml:trace contextRef="#ctx0" brushRef="#br0">4553 15142 0,'0'0'16,"0"0"16,0 0 16,0 0 16,0 0 16,0 0 16,13 18 31,-2-13 31,0 0 47,11 5 47,-1-3 47,6-4 47,13 7 47,3-6 47,-2 2 62,4-6 62,-7 3 78,2-6 78,-10-6 78,10 1 78</inkml:trace>
  <inkml:trace contextRef="#ctx0" brushRef="#br0">5287 14891 0,'0'0'0,"0"0"16,0 0 16,0 0 16,0 0 32,-30 45 32,18-23 32,1 0 32,6 1 32,-3 12 47,-1-4 47,6-3 47,1-5 63,2-1 63,2-2 63,6 1 63,-1 0 63,3-3 79,1-5 79,5 0 79,3 0 79,1-3 79,-3-7 94,4 2 94,5-3 94,-10-2 110,-16 0 110,30-7 110,-20 2 110,10-5 110,-4-3 125,-2-2 125,-3 0 125,-3-8 141,-6 5 141,-2-2 141,0 0 141,-2 1 141,-5 2 157,3-3 157,-4 2 157,-3 2 172,0 3 172,0 3 172,2 1 172,1-1 172,0 2 188,-1 0 188,1 4 188,8 4 188,-15-13 188,8 5 204,7 8 204,-9-4 204,9 4 219,-13-6 219,13 6 219,0 0 219,0 0 235,0 0 235,-16-7 235,16 7 235,0 0 250,0 0 250,0 0 250</inkml:trace>
  <inkml:trace contextRef="#ctx0" brushRef="#br0">5916 15207 0,'17'17'0,"-9"0"16,0 3 16,-4-2 16,6 0 16,-5 5 16,0-3 16,-2 5 32,0-3 32,-1 4 32,-4-5 47,-1 1 47,-2 3 47,-1-3 47,-6-2 63,2-1 63,0-1 63,-4-3 63,0 1 63,-5-4 63,-4 1 79,5 0 79,-5-6 79,8-2 94,-7 0 94,2-3 94,20-2 94,-35-12 94,20 0 110</inkml:trace>
  <inkml:trace contextRef="#ctx0" brushRef="#br0">5259 13052 0,'0'0'0,"0"0"0,0 0 16,0 0 16,0 0 16,0 0 16,0 0 16,0 0 31,0 0 31,0 0 31,0 0 47,-26-7 47,26 7 47,0 0 47,0 0 47,0 0 63,0 0 63,0 0 63,0 0 63,0 0 63,0 0 78,0 0 78</inkml:trace>
  <inkml:trace contextRef="#ctx0" brushRef="#br0">5738 12064 0,'0'0'0,"0"0"0,0 0 15,0 0 15,0 0 15,0 0 31,0 0 31,0 0 31,-6 43 31,4-36 31,2-7 46,-2 24 46,2-14 46,0-10 62,-4 18 62,4-18 62,4 15 62,-4-15 62,2 16 78,-2-16 78,5 9 93,-5-9 93,12 10 93,-12-10 93,18 3 109,-18-3 109,36 0 109,-12-5 109,1-3 125,14-7 125,-2-3 125,2 1 125,0-1 125,-1-2 125,-3-3 140,2 5 140,-6-4 140,-2 9 140,-8-3 156,-1 6 156,-7 0 156,1 1 156,-1 3 171,-13 6 171,20-10 171,-12 5 171,-8 5 171,22-10 187,-22 10 187,25-5 203,-6 3 203,3 2 203,-22 0 203,49 2 203</inkml:trace>
  <inkml:trace contextRef="#ctx0" brushRef="#br0">17358 12699 0,'0'0'0,"8"-9"0,-8 9 0,0 0 15,6-9 15,-6 9 31,0 0 31,6-10 31,-6 10 31,8-4 31,-8 4 31,0 0 47,2-8 47,-2 8 47,0 0 62,0 0 62,0 0 62,0 0 78,0 0 78,0 0 78,0 0 78,-25-1 78,0 8 78,3 2 78,-3 4 94,-10 4 94,2 3 94,0 2 109,0-3 109,6 3 109,7-9 109,4 2 125,2 2 125,1-1 125,5-5 125,1 1 140,-3 0 140,6-1 140,4-1 140,0 0 140,4 0 156,-1 0 156,6 1 156,6 2 172,5 2 172,1-3 172,4-4 172,17 4 172,-12-4 187,-3-7 187,-5 3 203,2-4 203,-1-4 203,-1 3 203,-6-7 203,3 0 219,-1-4 219,-6 0 219,-1-1 219,-6 2 219,1-10 219,-3 2 234,0-1 234,-6-2 234,0 3 250,-3-1 250,-2-1 250,3 1 250,-7 0 250,2 4 265,-3-1 265,3 4 281,3 1 281,-1 4 281,2-2 281,-3 2 281,5 2 297,-2-1 297,6 7 297,-8-11 312,-1 4 312,9 7 312,-7-7 312,7 7 312,-7-7 328,7 7 328,-6-6 328,6 6 328,0 0 328,-4-7 344,4 7 344,0 0 344,0 0 344,0 0 359,-11-5 359,11 5 359,0 0 375,0 0 375,0 0 375,-15 18 375,14-11 390,1-7 390,-8 20 390</inkml:trace>
  <inkml:trace contextRef="#ctx0" brushRef="#br0">16645 13025 0,'0'0'15,"0"0"15,0 0 31,0 0 31,0 0 31,0 0 31,0 0 31,0 0 31,-11 13 46,-11 1 46,-2-5 62,-12 11 62,-5 0 62,6-1 62,2 3 62,0-2 62,6-2 78,4-1 78,7-4 78,-3 3 93,-1 2 93,5-1 93,-2-2 93,3 2 109,7 0 109,4-2 109</inkml:trace>
  <inkml:trace contextRef="#ctx0" brushRef="#br0">17537 13130 0,'0'0'0,"23"-2"0,-23 2 15,0 0 15,0 0 15,0 0 31,0 0 31,0 0 31,0 0 31,-31 27 31,12-15 46,-16 6 46,5-6 62,-9 4 62,11-4 62,5-2 62,1-3 62,0 0 62</inkml:trace>
  <inkml:trace contextRef="#ctx0" brushRef="#br0">29929 11365 0,'0'-13'0,"0"3"0,0 0 16,4 0 16,0 0 31,-4 4 31,0 6 31,6-15 31,-1 11 31,-1-7 31,4 4 47,-1-1 47,13-4 62,1 2 62,5-1 62,15-1 62,5 0 62,3 5 62,6-3 78,30 0 78,2 8 94,1 2 94,3 2 94,7 1 94,6 4 94,6 3 109,85 5 109,-59-2 109,47 11 125,-54-7 125,-25-2 125,87 14 125,-64-11 125,-28-4 141,8 4 141,-1 2 141,81 6 141,-63-11 141,-27 0 141,4-2 156,0-1 156,3 0 172,-6 2 172,1-4 172,-9-4 172,3 3 172,-7-1 187,-24-6 187,-14 1 187,-2-3 203,3 0 203,-13 0 203,-9 0 203,14 0 203,-11-3 219,-5 3 219,-7-2 219,2 2 234,-3-2 234,-7 2 234,-10 0 234,0 0 234</inkml:trace>
  <inkml:trace contextRef="#ctx0" brushRef="#br0">7571 14697 0,'0'-14'0,"4"11"0,-2-6 0,-2 9 0,3-12 16,-3 8 16,0 4 32,4-10 32,-4 3 32,0 7 32,0-8 32,0 8 32,0-10 47,0 10 47,2-5 63,-2 5 63,0 0 63,0 0 63,0 0 63,0 0 63,0 0 79,0 0 79,0 0 79,-15 40 79,2-2 79,2 5 94,-4 1 94,-2 6 94,4 0 110,-4-4 110,-3 1 110,1-6 110,5 4 110,1-7 125,6-5 125,-5-5 141,1-3 141,6-8 141,-1-1 141,6-3 141,-6-4 141,2 1 157,0-2 157,4 0 172,0-8 172,-3 10 172,3-10 172,0 0 172,-2 10 188,2-10 188,0 0 188,0 0 188,0 0 188,9-28 188,1 8 204,1-16 204,8-2 204,-3-4 219,4 1 219,1-3 219,4-1 219,-2 0 235,1 1 235,-3 2 235,5 3 250,-3 4 250,0 5 250,2-1 250,-6 6 250,-5 7 250,-1 5 266,4-3 266,-4-1 282,2 4 282,-2 6 282,-4-3 282,5 2 282,-5 4 282,2-2 297,0 2 297,-3 2 313,-8 2 313,23-6 313,-23 6 313,16 2 313,-16-2 313,19 8 329,-14-3 329,1 2 329,-4 3 329,1 0 329,0 1 344,-3-1 344,0 11 360,-8 0 360,2-2 360,-4 3 360,-10 9 360,1-6 360,-3 5 375,0-9 375,3-4 391,0-1 391,2-1 391,4 0 391,-2-7 391,-3 4 391,4-4 407,1 3 407,1-3 422,-1-4 422,5 2 422,8-6 422,-12 10 422,4-6 438,8-4 438,-10 11 438,2-4 438,8-7 438,-12 7 438,12-7 454,-5 10 454,5-10 469,-4 13 469,4-13 469,-1 10 469,1-10 469,1 15 485,-1-5 485,4-7 485,-4-3 500,5 18 500,3-10 500,-4-1 500,1 3 500,3-2 500,1 0 516,2-1 516,-3-1 532,3 3 532,0-3 532,-1 1 532,1-1 532,1 1 532,-2-4 547,0 1 547,5-4 563,-15 0 563,36-2 563</inkml:trace>
  <inkml:trace contextRef="#ctx0" brushRef="#br0">7994 15038 0,'7'-8'0,"8"2"15,-7-1 15,3 0 31,0 0 31,0 1 31,0 2 31,-1-4 31,2 6 47,-12 2 47,21-10 47,-7 7 62,-14 3 62,23-2 62,-23 2 62,21 2 62,-21-2 78,11 7 78,-3 1 78,-8 4 78,3-2 78,-6 15 78,-5-5 94,-6 19 94,-2-4 109,-3-1 109,-6-1 109,4-4 109,1-5 109,6-1 109,1-8 125,2-2 125,5 0 140,1-4 140,-4-3 140,3 4 140,5-5 140,1-5 156,-6 10 156,6-10 156,-3 8 172,3-8 172,0 0 172,0 0 172,0 0 172,27 0 187,-27 0 187,50-16 187,-12 4 203,4-8 203,-4 7 203,-3-13 203,1-1 203,-4-4 219</inkml:trace>
  <inkml:trace contextRef="#ctx0" brushRef="#br0">8476 14893 0,'0'0'0,"2"-12"0,-2 12 0,0 0 0,0 0 0,3-10 16,-3 10 16,0 0 16,0 0 16,9-7 16,-9 7 16,10-6 32,-10 6 32,23-10 47,-5 4 47,-1 0 47,5 0 47,-1 1 47,4-3 63,0 1 63,1 2 63,-2-3 78,0 1 78,0 2 78,-2 0 78,2 2 78,-1 1 94,-6 1 94,-2-2 110,-15 3 110,25-3 110</inkml:trace>
  <inkml:trace contextRef="#ctx0" brushRef="#br0">8717 14930 0,'-10'6'15,"0"0"15,-1 0 31,4 1 31,7-7 31,-12 10 31,7-2 31,5-8 31,-6 12 47,4-2 47,2-10 47,0 18 62,2-9 62,-2-9 62,17 23 62,-6-10 62,6-2 78,4-1 78,-2 2 78,4-6 78,0-2 78,5 2 94,14-6 94,-9 0 94,-6-8 109,14-2 109,-3-3 109,-11 1 109,-5 0 109,0-4 125,-8 2 125,2 2 125,-5-1 140,3 3 140,-9 3 140,5-3 140,-10 10 140,10-9 156,-10 9 156,7-9 156,-7 9 172,0 0 172,6-7 172,-6 7 172,0 0 172,0 0 187,0 0 187,0 0 187,0 0 203,0 0 203,-8 35 203,8-22 203,0-3 203,2 1 219,1 1 219,5 8 219,1-7 219,2 4 219,8-4 234,-3-3 234,-2-2 234,0-4 250,6 4 250,1-7 250,-5 1 250,-16-2 250,27-2 265,-27 2 265,23-9 281,-13 5 281,-2-6 281,-1-1 281,1 1 281,-8-8 281,0-4 297,-8 3 297,-1-1 297,0 3 312,-1-1 312,-3 4 312,-1 2 312,2 2 328,-1 0 328,5 5 328,8 5 328,-20-14 328,10 10 328,10 4 344,-17-2 344,17 2 344,0 0 359,0 0 359</inkml:trace>
  <inkml:trace contextRef="#ctx0" brushRef="#br0">9735 15079 0,'14'12'0,"-11"-4"0,1 0 0,0 5 15,-1-1 15,-3 8 15,-3 1 31,-1 1 31,0-1 31,-13 17 31,-3-3 31,5 1 46,-5-3 46,8-4 62,-9 0 62,3-1 62,1-10 62,6 1 62,-3-3 62,3 2 78,0-5 78,3-1 78,3-2 93,2-2 93,3-8 93,0 0 93</inkml:trace>
  <inkml:trace contextRef="#ctx0" brushRef="#br0">10698 14603 0,'9'-6'0,"-9"6"0,8-7 0,-8 7 0,9-7 0,-9 7 15,0 0 15,0 0 15,0 0 31,16 20 31,-13-8 31,-1 8 31,1 16 31,-6 4 46,-2 1 46,0 0 62,-6-2 62,-6 3 62,4 0 62,-1 3 62,0-9 62,-5 3 78,5-1 78,1-5 93,-2-2 93,5-9 93,2-5 93,3 1 93,-7-6 109,9 1 109,-1-4 109,-3-2 109,7-7 109,-7 12 109,7-12 125,-7 8 125,7-8 125,0 0 140,0 0 140,0 0 140,0 0 140,25-40 156,-5 4 156,5-6 156,1 1 156,2-4 171,2 3 171,4-6 171,-10 10 171,3 0 171,3 4 187,-8 4 187,-3 8 203,6 5 203,-8-1 203,-4 5 203,6 5 203,-8-2 203,-1 2 218,2 1 218,-1 2 234,-11 5 234,17-7 234,-17 7 234,15-3 234,-15 3 234,0 0 250,28 5 250,-28-5 250,8 7 250,-8-7 250,9 10 265,-7-2 265,4 2 281,-6-10 281,0 18 281,0-5 281,-6-3 281,1 10 296,-6 0 296,-8 13 296,2-8 312,-2-4 312,-9 5 312,2 6 312,-4-7 312,5-2 312,4-7 328,6-4 328,-2 4 343,4-4 343,1-2 343,5 0 343,-1-3 343,0 4 359,-2-4 359,8 1 359,-6 2 359,8-10 359,-5 13 375,2-3 375,3-10 375,-2 18 390,2-11 390,0-7 390,2 18 390,3-12 390,-2 6 406,5-5 406,1 2 406,-4-2 421,6 3 421,-4 0 421,3-2 421,-2-1 421,-8-7 421,10 10 437,2-7 437</inkml:trace>
  <inkml:trace contextRef="#ctx0" brushRef="#br0">11212 15013 0,'0'0'0,"0"0"16,0 0 16,6-13 16,-6 13 31,0 0 31,0 0 31,0 0 31,0 0 31,0 0 47,0 0 47,7-13 47,-7 13 47,0 0 47,0 0 47,0 0 63,0 0 63,30 0 78,-17 0 78,-13 0 78,28 0 78,-28 0 78,24 6 94,-24-6 94,19 4 94,-4 2 109,-8-2 109,-7-4 109,14 15 109,-10-7 109,-4 0 109,0 6 125,-4 3 125,-4 5 141,-2-2 141,-2-2 141,-2 1 141,6-2 141,0 3 156,-3-4 156,3-1 156,2-2 172,4 2 172,-4-3 172,6 1 172,-3-3 172,6 2 188,3 7 188,2-4 188,-3 5 188,6-7 188,-3-1 203,1-1 203,-1-1 203,-3 3 219,0-4 219,2-1 219,-2 2 219,0 0 219,-2-3 234,2 1 234,-2-2 234,-3-6 250,0 13 250,0-13 250,-6 10 250,1-2 250,-2-4 266,-13 6 266,3-4 266,1-2 281,-3-1 281,0 2 281,1-5 281,18 0 281,-27 0 297,9-8 297,3 1 297,2-3 297</inkml:trace>
  <inkml:trace contextRef="#ctx0" brushRef="#br0">11757 14858 0,'15'-6'0,"2"-1"0,-1 2 0,0 0 0,3 2 16,1-4 16,1-1 16,2 4 16,1-2 16,0 4 31,17 0 31,1-1 31,-9 3 47,-3 0 47,-5 3 47,-1-6 47,-24 3 47,34 3 62</inkml:trace>
  <inkml:trace contextRef="#ctx0" brushRef="#br0">11875 15024 0,'0'0'0,"0"0"0,-10 8 0,10-8 16,0 0 16,0 0 16,0 0 31,0 0 31,0 0 31,0 0 31,16 14 31,10-8 47,-3 0 47,19-5 47,-4 1 63,8 3 63,-1-5 63,1 0 63,-2-5 63,-1 3 78,4-5 78,-6-7 94,0 2 94,-2-1 94,1-3 94,-9 2 94,-6 1 94,-3 4 110,-1 0 110,-4-1 110,-2 2 110,-1 0 110,-5 3 125,-2 0 125,-7 5 141,15-9 141,-15 9 141,8-3 141,-8 3 141,0 0 141,0 0 156,0 0 156,0 0 172,0 0 172,0 0 172,0 0 172,0 0 172,0 0 172,-9 30 188,5-22 188,1 5 188,3-3 203,0 0 203,3 2 203,2 8 203,1-3 219,-1-5 219,0-2 219,4 2 219,2-6 219,-1 1 219,1-2 235,3-2 235,9 4 235,-8-4 250,-15-3 250,30-5 250,-18-3 250,-1 1 250,2-4 266,-2-2 266,-3-6 266,0 6 281,1-3 281,-9 4 281,3-5 281,0 1 281,-3 2 297,-3 0 297,0 6 297,3 8 313,0-19 313,0 19 313,-6-14 313,6 14 313,-3-7 328,3 7 328</inkml:trace>
  <inkml:trace contextRef="#ctx0" brushRef="#br0">13536 15003 0,'18'-8'16,"-12"0"16,-1 6 16,4-3 16,-9 5 16,16-10 32,-16 10 32,9-9 32,-9 9 47,7-6 47,-7 6 47,9-7 47,-9 7 47,0 0 63,14-6 63,-14 6 63,10 0 78,-10 0 78,23-6 78,-23 6 78,23 2 78,2 2 94,0-1 94,0 4 94,0-4 110,21 4 110</inkml:trace>
  <inkml:trace contextRef="#ctx0" brushRef="#br0">14591 14970 0,'13'-5'0,"-13"5"0,10-4 16,-10 4 16,11-6 16,-11 6 16,0 0 16,16-7 16,-7 4 32,-9 3 32,33-3 47,-9-3 47,0 6 47,18 0 47,-1 0 47,2 2 47,-1 2 63,-4-4 63,5 3 63</inkml:trace>
  <inkml:trace contextRef="#ctx0" brushRef="#br0">15635 15038 0,'16'-2'16,"-16"2"16,20-4 16,-20 4 16,22 0 16,-22 0 16,35-6 31,-13 6 31,3-2 47,-1 2 47,17 0 47,-11 0 47</inkml:trace>
  <inkml:trace contextRef="#ctx0" brushRef="#br0">16490 15038 0,'21'-3'0,"-1"-8"0,1 11 16,-2-4 16,6-3 16,1 1 16</inkml:trace>
  <inkml:trace contextRef="#ctx0" brushRef="#br0">18639 14516 0,'14'-7'15,"-7"1"15,2 0 15,-9 6 15,7-4 15,-7 4 31,0 0 31,0 0 31,15 11 46,-15-11 46,2 20 46,-4 2 46,-4 17 46,-8 4 62,6 0 62,-5 7 62,-5 0 78,-3-4 78,-3 26 78,-1-19 78,3-2 78,2-8 93,-1 0 93,4-2 93,0-1 109,4-5 109,0-8 109,4-5 109,1-5 109,3-2 125,-1-2 125,4-5 125,-4 2 125,3-4 125,0 1 140,3-7 140,0 0 140,-5 10 156,5-10 156,0 0 156,0 0 156,0 0 156,25-29 171,-12 9 171,14-17 171,1-6 187,10 2 187,20-22 187,-3-2 187,2 3 187,4 8 203,-21 7 203,-4 13 203,-1 2 218,-1 4 218,-4 1 218,-6 5 218,2 7 218,-9 3 234,3-1 234,5 4 234,-6 1 234,3 1 234,-5 3 250,-3 1 250,-1 0 250,2 1 265,-15 2 265,20 8 265,-11-7 265,4 8 265,-5-6 281,1 7 281,-4 0 281,1-2 296,-3 4 296,-1 1 296,-2 7 296,-2-2 296,-1 3 312,-5-1 312,-4-1 312,-1 1 328,2-3 328,-8 0 328,2 0 328,-11 11 328,7-7 343,-1-2 343,3-3 343,0-3 359,-1-3 359,1 3 359,6-2 359,0-3 359,1-2 375,1 1 375,1-4 375,3 7 375,0-9 375,7-1 390,-15 10 390,7-8 390,8-2 406,0 0 406,-13 10 406,10-5 406,3-5 406,-9 7 421,9-7 421,-7 8 437,1-2 437,6-6 437,-5 9 437,5-9 437,-9 14 437,7-4 453,-1 0 453,0-2 453,3 4 468,0 1 468,3 5 468,0 3 468,3-2 468,3 1 484,-2 3 484,0-6 484,5 2 484,1-1 484,2-4 500,0 4 500,-3-1 500,4-4 515,1 0 515,-4-5 515,1 0 515,-3-3 515,5-3 531,-7-2 531,-9 0 531,33-10 546</inkml:trace>
  <inkml:trace contextRef="#ctx0" brushRef="#br0">19440 15074 0,'0'0'0,"9"-8"0,-9 8 16,0 0 16,0 0 16,14-5 16,-14 5 16,0 0 31,0 0 31,0 0 47,10 18 47,-7-8 47,-1 8 47,-2 5 47,4-3 47,-4 3 62,0-1 62,-4 3 78,4-4 78,0 2 78,-2-2 78,-1 1 78,1-6 78,2-1 94,-6-3 94,4-2 94,2 0 109,-3 0 109,3-10 109,-4 11 109,4-11 109,0 9 125,0-9 125,0 0 125,0 0 125,0 0 125,0 0 141,0 0 141,0 0 141,20-42 156,-9 22 156,-3-2 156,15-10 156,1-4 156,-2 8 172,-6 1 172,-2 7 172,-3 5 187,0-1 187,3 9 187,-9-2 187,6 2 187,0 4 203,-11 3 203,0 0 203,17-9 219,-17 9 219,0 0 219,28 12 219,-18-9 219,-2 5 234,1 2 234,1 8 234,1-3 250,1 5 250,-8-6 250,2-1 250,-1 2 250,1 2 266,0 0 266,-5-5 281,5 0 281,-6-1 281,3-2 281,-3 3 281,4-5 281,-4 3 297,0 0 297,0 3 297,-4-6 297,4-7 312,-3 19 312,1-9 312,-2 2 328,4-4 328,0-8 328,-1 15 328,1-15 328,0 0 344,0 0 344</inkml:trace>
  <inkml:trace contextRef="#ctx0" brushRef="#br0">20233 15014 0,'7'-9'0,"-4"-1"0,2 2 0,-3-2 15,5 3 15,-5-2 15,4 3 15,-6-4 15,0 10 31,10-11 31,-3 3 47,-7 8 47,5-10 47,-5 10 47,10-9 47,-2 6 47,4 0 62,-2-1 62,14 4 78,5-4 78,12 8 78,6-2 78,1 0 78,-1 4 78,5-6 94,-3 4 94,-3 1 94,-1 0 94,-2 3 94,-10-7 109,-6 3 109,-4-4 109</inkml:trace>
  <inkml:trace contextRef="#ctx0" brushRef="#br0">20544 15074 0,'-11'5'0,"11"-5"16,-17 5 16,17-5 16,-13 5 16,13-5 16,0 0 16,-11 4 32,11-4 32,0 0 32,0 0 47,0 0 47,-6 11 47,6-11 47,0 0 63,22 15 63,-2-4 63,1-1 78,15 5 78,8 0 78,2-2 78,4-1 78,-1-3 78,1-3 94,7-3 94,0-6 110</inkml:trace>
  <inkml:trace contextRef="#ctx0" brushRef="#br0">21700 14934 0,'5'-10'15,"0"5"15,-5 5 15,6-10 15,-6 10 15,0 0 31,0 0 31,0 0 31,0 0 31,0 0 31,0 0 31,0 0 46,0 0 46,-20 27 62,15-8 62,-4 1 62,5 0 62,-2-1 62,4 3 62,2-4 78,-3-1 78,8 3 93,-2-4 93,2 3 93,8-3 93,2 2 93,3-3 109,2-3 109,5-2 109,-3 0 109,2-4 109,2-3 125,0-3 125,1-3 125,12-3 140,-9-6 140,-5 0 140,-6-1 140,2 3 140,-1 0 156,-3-2 156,-8 0 156,4 0 171,-9 2 171,2-1 171,-3 2 171,-3-1 171,-3-3 171,-5 4 187,2-2 187,-7-4 203,-4 2 203,-5 0 203,1-2 203,-3 5 203,1-3 218,-18 3 218,11 0 218,5-2 234,-1 8 234,2-3 234,8 2 234,-6 0 234,4 0 250,-7 2 250,8-1 250,1 0 250,16 4 250,-23-4 265,23 4 265,-24-3 265,24 3 281,-25-3 281,1 3 281,3 0 281,-7-2 281,3 1 296,-19-8 296,0 2 296</inkml:trace>
  <inkml:trace contextRef="#ctx0" brushRef="#br0">3542 16242 0,'30'8'0,"3"-8"16,8 0 16,6 2 16,3-4 16,-2 2 16,7 0 16,33-8 32,-4 6 32,4-3 47,0-1 47,-1 0 47,-2 0 47,-3-1 47,6 0 63,0 1 63,2 2 63,-22 0 63,23 1 63,-6-2 63,0-2 79,2 4 79,-2-2 94,-16 3 94,15 2 94,4-2 94,-23-1 94,-7 3 110,32-3 110,-24 1 110,-11-4 125,33-1 125,-23 4 125,20 0 125,-22-3 125,-11 3 141,3 0 141,-3-3 141,0 3 157,-3-4 157,-2 1 157,2 5 157,0-6 157,-3 1 172,-4 2 172,4-7 172,-1 7 188,3-4 188,-1 0 188,3 1 188,4-2 188,-2-1 204,34-5 204,-22 5 204,-8 0 204,28-5 204,-18 3 204,-11 7 219,2-6 219,2 5 235,-5 2 235,3 1 235,0-2 235,3 3 235,-5-2 250,3 3 250,27-2 250,-19 0 266,-14 1 266,2 0 266,3 2 266,-1 0 266,-1 0 282,3 0 282,-1-3 282,-3 3 297,3 0 297,0-3 297,-1 1 297,2 0 297,23-4 313,-21 4 313,-5-3 313,31 0 313,-18 3 313,-19-4 329,5-1 329,-4 7 329,5-2 344,-6-4 344,3 6 344,3-7 344,-5 7 344,1-3 360,-1 3 360,2 0 360,-3 0 375,7 3 375,-5 4 375,3-7 375,-2 3 375,3 2 391,0-1 391,-3-3 391,3 4 407,-3-2 407,3-3 407,-1 2 407,3 0 407,0 1 422,-1 0 422,3-3 422,-3 0 438,5 2 438,-5 0 438,2 1 438,-4 0 438,32 4 454,-26-4 454,-8-1 454,0 0 469,-2 1 469,-2 0 469,4-3 469,1 5 469,5-3 485,-8 3 485,6-4 485,-3 1 485,4-2 485,-1 4 500,2-1 500,0-2 516,27-1 516,-22 2 516,-6-2 516,1 4 516,-3-4 516,2 3 532,0 1 532,31-1 532,-22-1 547,-9 0 547,-2 1 547,3 2 547,-1-3 563,30 3 563,-24 0 563,-9-2 563,2-1 563,3 6 563,-3-4 579,-1-4 579,29 8 579,-17-3 594,-13-4 594,31 6 594,-19-1 594,-8-4 594,26 4 610,-15-2 610,18-1 610,-24 4 625,-3-7 625,26 6 625,-21-2 625,19-1 625,-17 0 641,-13-1 641,4 0 641,-1 3 657,26-2 657,-15 2 657,-13-3 672,30 4 672,-19-4 672,20 3 672,-19 2 688,-9-1 688,25 1 688,3-1 688,-3 4 688,-21-1 688,-4-2 704,-2 0 704,0-2 704,1 2 704,3 1 704,23 4 719,1-2 719,-20-4 735,-8 3 735,-3 0 735,4-2 735,28 3 735,-19 0 735,-8 0 750,-1-4 750,30 3 766,-2-3 766,-16 1 766,-12-6 766,31 3 766,0-2 766,-1 1 782,1-2 782,-4-2 782,1-8 797,1 9 797,-22 0 797,25 0 797,-26 0 813,-3 0 813,21 0 813,-17-1 813,-12-2 813,3 6 813,-3-3 829,-3 0 829,3 0 844,-2 0 844,-2 0 844,7 0 844,-2 0 844,1 0 860,-2-3 860,0 3 860,7-4 875,-2-2 875,-3 6 875,3-5 875,30-2 875,-4 0 875,-1 1 891,-12 4 891,16-8 907,-20 8 907,-9-6 907,30 3 907,-20 0 907,-13 1 907,4-2 922,-6 3 922,-3-3 938,-2 2 938,-4 0 938,2-3 938,-2 5 938,-10-3 938,-6 0 954,-2 0 954,1 0 954,-6-3 969,3 0 969,-4 1 969,2 1 969,1-3 969,1 6 985,2-6 985,-1 2 985,3 0 985,-2 0 985,14-3 1000,-13 2 1000,2 1 1016,-6 1 1016,3 2 1016,-8-2 1016,7-1 1016,-2 0 1016,-4-1 1032,-1 7 1032,-1-4 1047,-5-2 1047,-11 7 1047,23-6 1047,-16 2 1047,2-2 1063,-9 6 1063,14-10 1063,-14 10 1063,14-10 1063,-10 5 1063,-4 5 1079,8-10 1079,1 3 1094,-9 7 1094,11-14 1094,-6 5 1094,1 1 1094,0-3 1110,-3 1 1110,9-7 1110,-3 1 1125,0-3 1125,-1 0 1125,0-1 1125,3-3 1125,0-1 1141,2-7 1141,1-4 1141,0-3 1157,-3 7 1157,2-6 1157,-3 0 1157,4 2 1172,-2 0 1172,-1 6 1172,3-6 1172,-6 9 1188,1-2 1188,4-6 1188,-4 3 1188,1-5 1188,1 9 1204,-3-1 1204,7-5 1204,-3-5 1204,-1 7 1204,0 1 1204,3-6 1219,2 2 1219,1 0 1235,3-1 1235,-8 9 1235,3-7 1235,9-5 1235,-8 3 1235,4-1 1250,1 1 1250,-4 0 1266,5-3 1266,-4 1 1266,2 2 1266,0-3 1266,-4 0 1282,6 2 1282,-6 3 1282,1 1 1297,-1-3 1297,-2 9 1297,-4 3 1297,-2 6 1297,1-2 1313,2 2 1313,-6 2 1313,3-1 1313,-4 6 1313,1 0 1313,-1 0 1329,0 2 1329,-4 8 1344,5-17 1344,-2 9 1344,2 0 1344,-5 8 1344,4-10 1360,-4 10 1360,5-12 1360,-5 12 1375,4-10 1375,-4 10 1375,0 0 1375,1-13 1375,-1 13 1391,0 0 1391,0 0 1391,-5-14 1407,5 14 1407,-9-5 1407,9 5 1407,-21-7 1407,9 4 1422,12 3 1422,-35-10 1422,13 8 1438,-2 0 1438,-4-1 1438,1 0 1438,2 1 1438,-5 2 1454,-11-2 1454,1-1 1454,-5 3 1454,-1 0 1469,-1 0 1469,-2-3 1469,-3 1 1469,0 2 1485,-2-2 1485,-1-1 1485,-5 1 1485,5-2 1485,-3-2 1500,3 0 1500,-35-1 1500,5 0 1516,3 1 1516,-6-6 1516,3 6 1516,1-2 1516,-4-1 1532,-1 3 1532,3-2 1532,-5 4 1547,1-4 1547,0 6 1547,-1-3 1547,10 2 1547,-7 1 1563,0 1 1563,-1 1 1563,-1 0 1563,-2-3 1563,-1 6 1579,2-3 1579,-3 0 1579,2 0 1594,-5 0 1594,-8-3 1594,5 0 1594,-1 3 1594,3 0 1610,3 0 1610,3 0 1610,-2-3 1625,6 3 1625,-3 3 1625,1-3 1625,0 3 1625,-2 0 1641,-2-2 1641,6 1 1641,-3 3 1657,-4-5 1657,5 3 1657,-4-1 1657,1 6 1672,0-6 1672,0 0 1672,2-2 1688,-6 3 1688,0-3 1688,-1-3 1688,0 3 1688,-3-2 1688,-4 0 1704,-5-1 1704,6 1 1704,6-1 1704,-12 1 1704,3-1 1719,-2 1 1719,2-1 1719,-2 0 1735,-1-3 1735,3 3 1735,-3-4 1735,1 3 1735,-2 2 1750,6-2 1750,4 2 1766,4 0 1766,-1-1 1766,5-2 1766,2 0 1766,-3 5 1766,5-2 1782,-1-4 1782,0 4 1782,-4 0 1797,-2-1 1797,-6 3 1797,-5-3 1797,-2 3 1813,4-2 1813,-5 2 1813,3-2 1813,8 2 1813,4 0 1813,1 0 1829,1-3 1829,6 3 1829,-4 0 1844,7 3 1844,15-3 1844,11 2 1844,-26-2 1844,-4 2 1860,4 1 1860,15 0 1860,11 1 1875,-2-1 1875,-30 5 1875,1-4 1875,3 2 1875,-2-2 1891,-2 0 1891,8 5 1891,-6-5 1907,-3 2 1907,7-3 1907,-3 3 1907,-1-1 1907,0 2 1922,20-4 1922,-20 1 1922,20 2 1938,-20-4 1938,6 4 1938,0-4 1938,15 0 1938,11 1 1954,-27-1 1954,13-2 1954,-13 5 1969,1-2 1969,13-1 1969,14-2 1969,0 3 1969,-1-2 1985,-29-1 1985,19 6 1985,11-6 1985,-3 3 1985,4-2 2000,-7 1 2000,4 2 2016,-25 2 2016,14-3 2016,16 4 2016,-6-4 2016,4 0 2016,-5-1 2032,10 3 2032,-5 0 2047,0-2 2047,1 4 2047,-2-2 2047,6 3 2047,-4-4 2063,5 4 2063,-7-3 2063,2-1 2063,3 4 2063,-1-4 2063,3 2 2079,-2-2 2079,3-2 2079,-3 5 2094,3-6 2094,-3 5 2094,3-4 2094,-3 0 2110,-1 1 2110,1-1 2110,-2 1 2110,3-1 2125,-2 3 2125,1-2 2125,-1 2 2125,-5-3 2141,4 3 2141,3 0 2141,-6 1 2157,9-2 2157,-6 1 2157,2 3 2157,1-2 2172,-6 3 2172,6 0 2172,1-2 2172,-3 0 2188,5 1 2188,-4 2 2188,3 0 2188,2 1 2188,-3-2 2188,2-2 2204,-3 2 2204,8-1 2204,0-1 2204,-1 4 2204,2-7 2219,-1 4 2219,-3-3 2235,12 0 2235,-11 2 2235,6-2 2235,-7 4 2235,7-3 2235,-6 0 2250,2 4 2250,10-7 2266,-9 6 2266,2-6 2266,5 3 2266,3 1 2266,4-2 2282,-13 0 2282,2 0 2282,-1 3 2297,5-4 2297,3 2 2297,4-1 2297,0-1 2297,-12 4 2313,2-2 2313,9 0 2313,2 0 2313,1-5 2313,-1 4 2329,-2-1 2329,7-1 2329,-5 0 2344,4-1 2344,0 3 2344,-5-2 2344,1-1 2344,5 1 2360,-8-1 2360,3 0 2360,0 2 2375,-2 0 2375,0-2 2375,0 4 2375,2-4 2375,0 1 2375,-3-1 2391,-12 2 2391,10 2 2407,5-6 2407,2 3 2407,5-2 2407,4-1 2407,-2 2 2422,16-2 2422,-25 4 2422,25-4 2438,-25 0 2438,25 0 2438,-25 2 2438,25-2 2438,-19 2 2454,19-2 2454,-16 0 2454,16 0 2454,0 0 2454,-19 0 2469,19 0 2469,0 0 2469,0 0 2485,0 0 2485,-25 0 2485,25 0 2485,0 0 2485,0 0 2500,0 0 2500,0 0 2500,0 0 2516,-19 2 2516,19-2 2516,0 0 2516,0 0 2516,0 0 2532,0 0 2532,0 0 2532,0 16 2547,0-16 2547,8 22 2547,-2-2 2547,7 15 2547,-5-1 2563,1 4 2563,-1 3 2563,0 6 2563,-3-4 2563,1 8 2579,-3 0 2579,-1 0 2579,4 24 2594,-6-16 2594,-3-5 2594,0 23 2594,-2 2 2594,-3 0 2610,-6 2 2610,-8-2 2610,3-21 2625</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1811 3257 0,'0'0'0,"6"-7"0,-6 7 0,0 0 16,0 0 16,7-9 16,-7 9 16,0 0 32,4-4 32,-4 4 32,0 0 32,0 0 47,0 0 47,9-6 47,-9 6 47,0 0 47,0 0 47,0 0 63,0 0 63,8-6 63,-8 6 63,0 0 79,0 0 79,10-7 79,-10 7 79,12-10 94,-4 4 94,1-1 94,-2-3 94,4 5 110,-3-8 110,3 3 110,6-8 110,-7 0 125,2 3 125,-1 0 125,-6 3 125,4 2 125,-9 4 141,0 6 141,8-16 141,-8 16 157,0-10 157,0 10 157,-8-7 157,8 7 172,-25 3 172,25-3 172,-44 7 172,19 3 172,-12 3 188,7 0 188,4-1 188,5-2 188,1 1 204,1 4 204,5-5 204,-3 6 204,4-6 219,3 8 219,-2-6 219,7 3 219,-1-5 235,6 2 235,-2-2 235,4 0 235,1 2 250,5 5 250,4 3 250,-2-4 250,3 3 266,4 0 266,0-2 266,-1 1 266,1-1 282,-1 0 282,-2 0 282,2-2 282,-5 3 282,-1-3 297,-1-1 297,-1-3 297,1 1 313,-6-3 313,-2-2 313,3 3 313,-4-10 329,-4 20 329,0-12 329,-2 5 329,-7 1 329,-4-1 344,1-2 344,-4 2 344,-1-3 344,1 2 360,-2-4 360,4-1 360,-3 1 360,-3-3 375,5-2 375,0 0 375,3 0 375,2-3 391,14 0 391,-25 0 391,12 0 391,13 0 407,-25-3 407,12 0 407,13 3 407,-20-2 422,10 1 422,10 1 422,-17-3 422,17 3 438,-13-7 438,13 7 438,-11-3 438,11 3 438,-9-5 454,9 5 454,0 0 454,-10-5 454,10 5 469,0 0 469,0 0 469,0 0 469,-11-7 485,11 7 485,0 0 485</inkml:trace>
  <inkml:trace contextRef="#ctx0" brushRef="#br0">1848 3419 0,'0'0'0,"0"0"0,0 0 0,10-7 16,-10 7 16,20-6 16,-1 2 16,2-3 31,3 2 31,-1 0 31,2 2 31,0 1 47,-4 0 47,-1 2 47</inkml:trace>
  <inkml:trace contextRef="#ctx0" brushRef="#br0">1900 3612 0,'0'0'0,"0"0"16,0 0 16,0 0 16,0 0 16,0 0 32,60-10 32,-19 4 32,-11 0 32,0 1 47,8-2 47,-8 2 47,-2-1 47,-8 2 63,1-4 63</inkml:trace>
  <inkml:trace contextRef="#ctx0" brushRef="#br0">2559 3081 0,'6'-12'0,"-6"12"0,2-9 0,-2 9 15,10-13 15,-8 3 15,6 3 15,0-3 31,1 2 31,-2-2 31,7-2 31,2 1 47,-2-2 47,-2 4 47,-1-1 47,-4 2 62,1 0 62,-8 8 62,12-10 62,-12 10 78,5-9 78,-5 9 78,0 0 78,0 0 93,0 0 93,0 0 93,-25-6 93,25 6 93,0 0 109,-44 10 109,23-5 109,1-2 125,7 4 125,3-2 125,0 0 125,10-5 140,-16 10 140,14-4 140,2-6 140,-6 16 140,6-16 156,6 17 156,2-7 156,2 8 156,7-1 172,3-1 172,-4 2 172,3-2 172,-3 3 187,1-2 187,-1 3 187,-5-4 187,0 5 203,-3-4 203,-3 3 203,-1 0 203,-4-2 218,-4 0 218,2-1 218,-4-3 218,3-4 234,-4 3 234,1-3 234,4 2 234,-5-4 250,5 2 250,-4-2 250,6-8 250,-8 17 250,6-9 265,2-8 265,-3 11 265,1-1 281,2-10 281,0 15 281,0-6 281,0-9 297,0 18 297,2-5 297,-2-13 297,0 20 297,0-8 312,-2 0 312,-2-3 312,-1 4 312,2 7 328,-2-5 328,-1 0 328,3-3 328,-4 5 343,0-2 343,2-6 343,1 5 343,-3-5 359,5 1 359,2-10 359,-5 16 359,5-6 375,0-10 375,5 13 375,-3-6 375,-2-7 390,14 13 390,-5-8 390,1 0 390,-10-5 406</inkml:trace>
  <inkml:trace contextRef="#ctx0" brushRef="#br0">3025 3116 0,'5'-7'0,"-5"7"15,0 0 15,0 0 15,0 0 15,0 0 31,22 25 31,-19-16 31,5 8 31,-2 3 46,-1-5 46,1 0 46,-1 4 46,0-5 62,-2 2 62,0 4 62,3-3 62,2-1 78,-6-3 78,4 5 78,3-4 78,-7-1 93,4-1 93,-5-2 93,3-2 93,-2 1 93,-2-9 109,8 18 109,-5-16 109,-3-2 109,6 11 125,-6-11 125,0 0 125,0 0 125,13 1 140,-13-1 140</inkml:trace>
  <inkml:trace contextRef="#ctx0" brushRef="#br0">3313 3263 0,'5'-20'0,"0"8"0,1 1 16,-4 1 16,1-2 16,3 4 16,-6 8 32,5-17 32,-2 11 32,-3 6 32,3-14 47,-3 14 47,2-10 47,-2 10 47,0 0 63,8-9 63,-8 9 63,0 0 63,0 0 79,0 0 79,0 0 79,0 0 79,0 0 79,0 0 94,9 23 94,-6-10 94,-3 9 110,0-2 110,-3 3 110,3-1 110,-3-3 110,3 3 125,-3 1 125,0-1 125,3 0 125,-5 1 141,2-2 141,1-1 141,-4 0 141,6 0 157,-5-5 157,2-1 157,3-3 157,-3 1 172,3-12 172,-5 14 172</inkml:trace>
  <inkml:trace contextRef="#ctx0" brushRef="#br0">3370 3453 0,'0'0'0,"3"-10"0,-3 10 15,0 0 15,0 0 15,5-7 15,-5 7 31,0 0 31,0 0 31,0 0 31,0 0 47,0 0 47,0-9 47,0 9 47,0 0 62,0 0 62,0 0 62,0 0 62,0 0 62,0 0 78,0 0 78,0 0 78,0 0 93,0 0 93,0 0 93,0 0 93,0 0 93,0 0 109,0 0 109,0 0 109,0 0 109,0 32 125,0-22 125,0 2 125,0 1 125,0-1 140,3 6 140,-3 3 140,0-3 140,3 4 156,-1-2 156,1-1 156,-3-4 156,5 5 172,-2-5 172,0 0 172,2 1 172,1 1 187,-6-4 187,3-5 187</inkml:trace>
  <inkml:trace contextRef="#ctx0" brushRef="#br0">3078 3202 0,'0'-12'0,"0"12"0,-4-15 16,4 15 16,-2-18 16,2 11 16,0 7 32,0-16 32,0 16 32,0-15 32,0 15 47,-3-17 47,3 17 47,0-14 47,0 14 63,0-12 63,0 12 63,0-10 63,0 10 79,0 0 79,0 0 79,-4-13 79,4 13 94,0 0 94,0 0 94,0 0 94,0 0 110,0 0 110,0 0 110,0 0 110,13 51 125,-13-26 125,2-4 125,3 14 125,3 2 125,1-6 141,-7-5 141,4-1 141,-1-4 141,0 1 157,2 1 157,1-1 157,-1-2 157,1 2 172,1-3 172,-3-3 172,-1-4 172,-3 3 188,7-5 188,-4-4 188,-2 6 188,0-6 204,1 1 204,-4-7 204,7 13 204,-7-13 219,6 7 219,-6-7 219,0 0 219,7 6 235,-7-6 235,0 0 235,20 2 235,-20-2 235,0 0 250,24-5 250,-24 5 250,19-7 250,-10 1 266,-9 6 266,18-10 266,-6 8 266,-12 2 282,16-11 282,-7 5 282,-4 0 282,3 0 297,-8 6 297,17-12 297,-12 2 297,1 5 313,1-5 313,-7 10 313,11-18 313,-8 8 329,3 0 329,-1 0 329,-2-2 329,0 1 344,2-7 344,0 3 344,-2-3 344,1-2 360,-1 5 360,-1-3 360,0-5 360,-2 2 375,3 2 375,-3 0 375,3-1 375,-1 6 391,-4-4 391,2 8 391,2-1 391,1-2 391,-3 3 407,0 10 407,3-22 407,-3 13 407,0 9 422,0-21 422,0 10 422,0 11 422,0-13 438,0 3 438,0 10 438,2-12 438,-2 12 454,0 0 454,2-16 454,-2 16 454,0 0 469,0-10 469,0 10 469,0 0 469,0 0 485,0-12 485,0 12 485,0 0 485,0 0 500,0 0 500,0 0 500,0 0 500,-4-10 516,4 10 516,0 0 516,0 0 516,0 0 516,0 0 532,0 0 532,0 0 532,0 0 547,0 0 547,0 0 547</inkml:trace>
  <inkml:trace contextRef="#ctx0" brushRef="#br0">3469 3466 0,'0'0'0,"0"0"0,0 0 0,0 0 16,0 0 16,0 0 16,0 0 16,0 0 31,0 0 31,0 0 31,18 3 31,-18-3 47,3 15 47,-3-15 47,-5 22 47,7-13 63,-4 3 63,2 8 63,-3 0 63,3 1 63,-3 0 78,2-1 78,1-3 78,0 1 78,-4-6 94,4 7 94,0-2 94,-2-4 94,-1 2 110,3-15 110,-5 20 110,5-10 110,0-10 125,0 19 125,0-19 125,0 17 125,0-7 141,0-10 141,0 0 141,5 10 141</inkml:trace>
  <inkml:trace contextRef="#ctx0" brushRef="#br0">3838 3271 0,'0'0'16,"0"0"16,0 0 16,0 0 16,0 0 31,0 0 31,0 0 31,0 0 31,0 0 47,0 0 47,0 0 47,0 0 47,0 0 47,14 31 63,-12-21 63,-2 12 63,0-3 63,-2 1 78,4-1 78,-2-2 78,0 1 78,-5 2 94,0-1 94,-1-1 94,-5 0 94,0 4 109,-7-3 109,-2 11 109,-7-5 109,2-4 125,9-1 125,-4-6 125,1-1 125,5 0 141,3-2 141,-2-3 141,5-4 141,8-4 156,-16 3 156</inkml:trace>
  <inkml:trace contextRef="#ctx0" brushRef="#br0">4035 3041 0,'0'0'0,"0"0"0,0 0 0,0 0 0,0 0 16,13 33 16,-9-13 16,1 2 16,3 12 47,0-2 47,1-6 47,-6-3 47,2 3 62,-2-4 62,1 3 62,0-4 62,1 1 62,1 1 62,-3-3 62,5-1 62,0 1 94,-3-6 94,-1 0 94,1-2 94,-2-2 109,2-3 109,-5-7 109,3 16 109,-3-16 109,5 7 125,-5-7 125,0 0 125,0 0 125,0 0 141,0 0 141,30-23 141,-19 6 141,3-9 156,4-8 156,-1 0 156,0 2 156,-9 5 172,0 5 172,0 2 172,2-1 172,-6 5 187,2-1 187,-1 5 187,-3-1 187,1 3 203,0 0 203,-3 10 203,5-15 203,-5 15 219,4-10 219,-4 10 219,0 0 219,0-9 219,0 9 234,0 0 234,0 0 234,0 0 250,0 0 250,0 0 250,0 0 250,-30 26 266,18-11 266,-4 5 266,6 0 266,-5-1 266,2 3 281,-1-1 281,3-1 281,-4 1 281,5 1 297,0 1 297,2-1 297,-4-2 297,2 2 312,3-3 312,2 2 312,-4-1 312,7-5 328,0 0 328,2-5 328,0-10 328,0 13 344</inkml:trace>
  <inkml:trace contextRef="#ctx0" brushRef="#br0">4360 3427 0,'6'-12'16,"-6"12"16,7-9 16,-7 9 16,0 0 32,0 0 32,7-8 32,-7 8 32,0 0 47,10-8 47,-10 8 47,17-2 47,-17 2 63,22-6 63,-8 6 63,-14 0 63,24 0 79,-24 0 79,24 6 79,-11-2 79,-6 2 94,3 1 94,-1 0 94,-1 0 94,-1 3 94,-2 2 110,-2 0 110,-3 1 110,-3 5 110,0 0 125,-6 4 125,1-3 125,-5 1 125,0-3 141,-1-1 141,-1 3 141,3-5 141,-3-2 157,7-2 157,1-2 157,1-1 157,6-7 172,-12 13 172,12-13 172,-5 7 172,5-7 188,0 0 188,0 0 188,0 0 188,17 9 204,-17-9 204,36-5 204,-9 1 204,13-6 204,5-2 219,-2-6 219,-5 1 219,4 0 235</inkml:trace>
  <inkml:trace contextRef="#ctx0" brushRef="#br0">5078 3279 0,'0'0'0,"25"15"16,-20-7 16,-2 2 16,0 2 16,-3-1 31,0 9 31,0 0 31,-3 0 31,-5 0 47,5-1 47,-6 0 47,2 2 47,-1-1 63,-3-5 63,-2 3 63,6 0 63,-1-6 78,-3 1 78,0-1 78,6-4 78,-4-2 78,4 3 94,5-9 94,-13 10 94,13-10 94,0 0 110</inkml:trace>
  <inkml:trace contextRef="#ctx0" brushRef="#br0">5190 3053 0,'0'0'0,"7"-8"0,-7 8 0,4-10 0,-4 10 16,0 0 16,0 0 16,3-8 16,-3 8 31,0 0 31,0 0 31,0 0 31,11 23 47,-9-10 47,5 3 47,-2 3 47,0 2 62,1 1 62,1-6 62,3 7 62,-3-3 78,-1 0 78,2-3 78,1 3 78,-2-1 94,1-1 94,4 0 94,-5-3 94,2 1 109,2-6 109,-3 0 109,1-3 109,1 1 109,-10-8 125,20 10 125,-20-10 125,19 2 141,-19-2 141,0 0 141,28-10 141,-28 10 156,15-3068 156,-6 6113 156,-1-3065 156,6 2 156,-6-5 172,1 1 172,-4-2 172,3 1 172,-3 1 187,6-16 187,-5 12 187,-1 4 187,-2 5 203,0 0 203,-1 1 203,1 4 203,-1 2 219,0 0 219,-2 0 219,0 10 219,4-15 234,-4 15 234,0-12 234,0 12 234,0 0 250,0-10 250,0 10 250,0 0 250,0 0 266,0 0 266,0 0 266,0 0 266,-19 47 266,11-27 281,-1 2 281,1 3 281,-5 10 281,2-4 297,-3 7 297,0-5 297,-2 0 312,6 2 312,-5-9 312,7-1 312,6-5 312,-5 0 328,2-1 328,-1-7 328,4 0 328</inkml:trace>
  <inkml:trace contextRef="#ctx0" brushRef="#br0">5694 3327 0,'0'0'0,"6"-6"16,-6 6 16,0 0 16,0 0 16,0 0 32,0 0 32,0 0 32,2-9 32,-2 9 47,0 0 47,0 0 47,0 0 47,0 0 63,0 0 63,0 0 63,0 0 63,8-10 78,-8 10 78,0 0 78,0 0 78,0 0 94,11-8 94,-11 8 94,7-6 94,-7 6 94,0 0 110,10-7 110,-10 7 110,0 0 110,11-7 125,-11 7 125,0 0 125,0 0 125,9-8 141,-9 8 141,0 0 141,0 0 141,0 0 157,0 0 157,10-3 157,-10 3 157,0 0 172,0 0 172,0 0 172,0 0 172,0 0 188,0 0 188,9-10 188,-9 10 188,0 0 203,0 0 203,0 0 203,0 0 203,0 0 219,0 0 219,0 0 219,0 0 219,0 0 235,8-6 235,-8 6 235,0 0 235,0 0 250,0 0 250,0 0 250,0 0 250,0 0 250,0 0 266,0 0 266,0 0 266,0 0 266,0 0 282,13-7 282,-13 7 282,0 0 282,0 0 297,17-3 297,-17 3 297,0 0 297,16-2 313,-16 2 313,0 0 313,19 0 313,-19 0 328,0 0 328,0 0 328,0 0 328,0 0 344,22 2 344,-22-2 344,0 0 344,3 10 360,-3-10 360,0 0 360,-5 17 360,5-17 375,-11 15 375,4-10 375,7-5 375,-12 12 375,12-12 391,-9 10 391,9-10 391,-6 6 407,6-6 407,0 0 407,-3 9 407,3-9 407,0 0 422,0 0 422,0 0 422,0 0 422,3 14 438,-3-14 438,15 12 438,-15-12 438,12 8 453,-1-3 453,-2 0 453,-1 3 453,3-1 469,-2 1 469,-1-1 469,-3 0 469,3 0 485,-6 2 485,5 0 485,-7-9 485,5 20 500,-5-10 500,0-1 500,-2 4 500,-5-6 516,2 5 516,-3-1 516,0-2 516,-1 0 516,-5 7 532,2-4 532,-2-2 532,-2 3 532,-2-3 547,3-6 547,3 2 547,2 2 563,10-8 563,-17 12 563,17-12 563,-13 3 563,13-3 578,0 0 578,-15 8 578,15-8 578,0 0 594,0 0 594</inkml:trace>
  <inkml:trace contextRef="#ctx0" brushRef="#br0">6316 2906 0,'-8'-8'15,"8"8"15,0 0 15,-3-7 15,3 7 15,0 0 31,0 0 31,0 0 31,0 0 31,8-15 47,-8 15 47,19-3 47,-8 0 47,-1 0 62,2-1 62,0 1 62,-12 3 62,21-3 78,-21 3 78,15 3 78,-15-3 78,15 4 94,-15-4 94,8 9 94,-3 0 94,-2-3 94,0 4 109,-3 1 109,0 1 109,0 10 109,-3-1 125,-2 0 125,2 2 125,-2-1 125,2-1 140,0 2 140,1-1 140,-4 3 140,2-3 156,0 2 156,1-1 156,3-3 156,0 5 172,-3-3 172,1 0 172,-1 1 172,3-1 187,0 1 187,-3-3 187,1 3 187,2-4 203,-2 3 203,-3 0 203,2-4 203,1 5 219,-2-5 219,3 4 219,-4-3 219,2 1 234,3-1 234,0-5 234,0 6 234,0 0 250,3-5 250,-1 3 250,6 1 250,2-5 250,0 7 265,2-7 265,3 6 265,-2-5 265,1 5 281,0-3 281,-3 0 281,3 0 281,-4 4 297,5-6 297,-5 1 297,3 1 297,-3 4 312,-3-4 312,1-3 312,1-2 312,-6 0 328,2 2 328,-5-2 328,5-2 328,-2 1 344,-3 1 344,0 1 344,0 5 344,0 2 359,-3-6 359,-2-1 359,0-1 359,-4-2 359,4 0 375,-2-1 375,-6 9 375,0-8 390,-4 2 390,1 1 390,-1-1 390,-4-3 406,4-2 406,-2 3 406,3-2 406,5-3 406,-1-5 422,12 0 422,0 0 422</inkml:trace>
  <inkml:trace contextRef="#ctx0" brushRef="#br0">2723 6789 0,'0'0'0,"0"0"15,0 0 15,0 0 15,0 0 15,0 0 15,0 0 31,0 0 31,0 0 31,0 0 31,0 0 46,0 0 46,0 0 46,0 0 46,0 0 62,0 0 62,0 0 62,0 0 62,0 0 78,0 0 78,0 0 78,0 0 78,0 0 93,0 0 93,0 0 93,0 0 93,-13-18 109,13 18 109,0 0 109,0 0 109,2-16 125,-2 16 125,0-11 125,0 11 125,3-13 125,0 6 140,-3 7 140,3-18 140,-1 8 156,-2 4 156,6-4 156,-6 3 156,6-3 156,-5 0 171,-1 2 171,0 8 171,6-13 171,-6 13 187,3-12 187,-3 12 187,3-8 187,-3 8 203,3-7 203,-3 7 203,0 0 203,0 0 218,2-6 218,-2 6 218,0 0 218,0 0 234,0 0 234,0 0 234,0 0 234,7 31 250,-5-11 250,-4 4 250,-5 14 250,5 1 265,-1 2 265,-3 2 265,-1 2 265,-1-1 265,2 2 281,-3-1 281,5-3 281,1-3 296,-3 4 296,-3-7 296,7 4 296,-4-14 312,4 2 312,2-6 312,-6-1 312,4-2 312,-1 0 328,1-4 328,-2-3 328,1 1 328,1-3 343,2-10 343,-3 15 343,3-15 343,0 13 359,0-13 359,0 0 359,0 11 359,0-11 375,0 0 375,-3 10 375,3-10 375,0 0 390,-2 7 390,2-7 390,0 0 390,0 0 406,0 0 406,0 0 406,0 0 406,0 0 421,-6-31 421,3 11 421,3 2 421,0-4 421,3 1 437,1-1 437,-2-14 437,3 6 437,-2 3 453,-1 6 453,5-4 453,-2-1 453,3-5 468,0 1 468,1 7 468,-7 0 468,4 3 484,1 0 484,2 2 484,-7 3 484,7-2 500,-5 2 500,2 1 500,3 1 500,-7 3 515,7 1 515,-1-1 515,1 1 515,-5-1 531,5 0 531,-3 0 531,2 0 531,1 2 546,-1 1 546,-3-3 546,3 5 546,-8 5 562,17-11 562,-12 4 562,-5 7 562,15-6 578,-15 6 578,10-6 578,-10 6 578,13-3 578,-13 3 593,0 0 593,0 0 593,0 0 593,0 0 609,25 0 609,-25 0 609,0 0 609,10 9 625,-10-9 625,9 9 625,-9-9 625,7 10 640,-6-3 640,-1-7 640,3 13 640,0-3 656,-3-10 656,-6 20 656,6-14 656,-5 7 671,2-3 671,-6 0 671,-1 8 671,0-4 687,-5 5 687,2-1 687,-1-8 687,-2 4 687,4-1 703,1-3 703,1-2 703,-1-1 703,2 0 718,1-1 718,8-6 718,-17 12 734,10-11 734,7-1 734,-17 9 734,6-6 734,11-3 750,-11 6 750,11-6 750,0 0 750,-17 4 765,17-4 765,0 0 765,-13 4 765,13-4 781,0 0 781,0 0 781,0 0 781,-14 4 796,14-4 796,0 0 796,0 0 796,0 0 812,0 0 812,0 0 812,0 0 812,-16 3 828,16-3 828,0 0 828,0 0 828,0 0 843,0 0 843,0 0 843,0 0 843,0 0 843,-14 2 859,14-2 859,0 0 859,0 0 859,0 0 875,0 0 875,0 0 875,0 0 890,-7 10 890,7-10 890,0 0 890,4 16 890,-4-16 906,6 20 906,-1 1 906,-1-1 906,3-1 921,1 5 921,0-1 921,10 12 921,-8-8 937,1-3 937,-4-2 937,8 1 937,-6-3 937,1-2 953,-1 2 953,2-2 953,-6-3 953,3-2 968,-2-3 968,0 0 968,-1-2 968,-2-2 984,-1 1 984,-2-7 984,3 10 984,-3-10 1000,5 10 1000,-5-10 1000,3 8 1000,-3-8 1015,0 0 1015,3 7 1015,-3-7 1015,0 0 1031,2 7 1031,-2-7 1031,0 0 1031,0 0 1031,0 0 1046,0 0 1046,0 0 1046,0 0 1062,0 0 1062,0 0 1062,0 0 1062,0 0 1078,0 0 1078,0 0 1078,0 0 1078,0 0 1078,0 0 1093</inkml:trace>
  <inkml:trace contextRef="#ctx0" brushRef="#br0">3060 7355 0,'0'0'0,"5"-8"16,-5 8 16,0 0 16,0 0 16,0 0 31,0 0 31,0 0 31,0 0 31,7-9 47,-7 9 47,0 0 47,0 0 47,0 0 62,0 0 62,0 0 62,0 0 62,0 0 78,13 32 78,-13-19 78,0-2 78,5 10 94,-2 0 94,-3-3 94,0 5 94,0-1 109,3-3 109,-3 1 109,0-3 109,0-1 109,0 5 125,0-5 125,0-2 125,0-2 125,0-2 141,0-10 141,-3 19 141,3-8 141,0-11 156,0 15 156,0-15 156,0 10 156,0-10 172,0 6 172,0-6 172,0 0 172,0 10 187,0-10 187,0 0 187,-3 7 187,3-7 203,0 0 203,0 0 203,-3 10 203,3-10 219,0 0 219,0 0 219,0 0 219,0 0 219,0 8 234,0-8 234,0 0 234,0 0 250,0 0 250,0 0 250,0 0 250,0 0 266,-2 10 266,2-10 266,0 0 266,0 0 266</inkml:trace>
  <inkml:trace contextRef="#ctx0" brushRef="#br0">3402 6899 0,'0'0'0,"0"0"16,0-13 16,0 13 16,0 0 16,0 0 31,3-9 31,-3 9 31,0 0 31,0 0 47,0 0 47,0-16 47,0 16 47,0 0 47,0 0 63,3-8 63,-3 8 63,0 0 63,0 0 78,0 0 78,0 0 78,0 0 94,0 0 94,0 0 94,0 0 94,0 0 94,0 0 110,16 30 110,-10-12 110,3 5 110,-4 2 125,0 9 125,3 3 125,-1-7 125,1-3 141,-2-5 141,1-3 141,-2 4 141,4-1 156,-6-5 156,1 3 156,5-5 156,-4-1 172,4-4 172,-6 1 172,-3-11 172,8 17 188,-1-10 188,-7-7 188,12 10 188,-12-10 203,0 0 203,16 2 203,-16-2 203,0 0 203,28-15 219,-15 0 219,1-2 219,-5 0 219,0-3 235,3-2 235,-5-1 235,2 5 250,0-5 250,-1 1 250,0 1 250,-3-5 250,1 7 266,0-1 266,-1-1 266,3 4 266,1-2 281,-1 4 281,-5 3 281,2 0 281,-4 1 297,3 1 297,-1 2 297,-1-2 297,-2 10 313,6-18 313,-6 10 313,0 8 313,3-15 328,-3 15 328,3-12 328,-3 12 328,3-10 344,-3 10 344,0 0 344,0 0 344,0-11 360,0 11 360,0 0 360,0 0 360,0 0 360,0 0 375,0 0 375,0 0 375,0 0 375,0 0 391,0 0 391,0 0 391,-11 41 391,7-21 406,-1 3 406,1-2 406,-2 1 406,-2 3 422,-1 14 422,1-1 422,0-9 422,5-2 438,-6-5 438,4 16 438,0-12 438,-1-4 453,1 1 453,2-3 453,-3-2 453,3-2 469,1-1 469,-2-3 469,0 0 469,1-2 469,3 0 485,-3 0 485,3-10 485,-2 19 500,2-19 500,-3 18 500,3-8 500,0-10 516,-4 15 516,4-15 516,0 0 516</inkml:trace>
  <inkml:trace contextRef="#ctx0" brushRef="#br0">3989 7192 0,'0'0'0,"0"0"0,0 0 0,0 0 0,0 0 16,0 0 16,0 0 16,0 0 16,16 23 31,-16-23 31,0 23 31,0-11 31,0 7 47,4-2 47,-8 3 47,4-4 47,-2-3 63,-1 9 63,-1-6 63,4 3 63,-2-5 78,0 5 78,2-8 78,0 4 78,0-15 78,-3 20 94,-1-7 94,2-3 94,2 2 94,-3-3 109,3-9 109</inkml:trace>
  <inkml:trace contextRef="#ctx0" brushRef="#br0">4418 6992 0,'0'0'0,"9"-12"15,-9 12 15,0 0 15,0 0 15,6-7 31,-6 7 31,0 0 31,0 0 31,0 0 47,7-6 47,-7 6 47,0 0 47,0 0 62,0 0 62,23 0 62,-23 0 62,19 0 62,-19 0 78,43 0 78,-18 3 78,2-6 78,1 6 93,-2 0 93,-1-3 93,0 0 93,0 4 109,2-8 109,-5 8 109,-3-4 109,-3 0 125,-16 0 125,25 0 125,-25 0 125,0 0 140,27 0 140,-27 0 140,0 0 140,0 0 156,17 0 156,-17 0 156,0 0 156,0 0 172,0 0 172,0 0 172,0 0 172,0 0 172,-25-24 187</inkml:trace>
  <inkml:trace contextRef="#ctx0" brushRef="#br0">4736 6912 0,'-22'-11'16,"0"1"16,8 5 16,1-1 16,-1 0 31,6 2 31,8 4 31,-19-10 31,19 10 47,-11-7 47,11 7 47,-12-6 47,12 6 63,0 0 63,-13-7 63,13 7 63,0 0 78,-8-8 78,8 8 78,0 0 78,0 0 94,0 0 94,0 0 94,0 0 94,0 0 110,0 0 110,0 0 110,0 0 110,-22 23 125,19-11 125,1-2 125,2 2 125,-3 13 141,0-3 141,3-1 141,-6 17 141,6-11 141,-3 1 156,3 8 156,0-6 156,-2-2 156,0-5 172,2 12 172,0-8 172,0-3 172,0 0 188,2-2 188,-2-3 188,2-2 188,1-2 203,3-5 203</inkml:trace>
  <inkml:trace contextRef="#ctx0" brushRef="#br0">5247 6655 0,'0'0'0,"10"-10"15,-10 10 15,0 0 15,7-10 15,-7 10 31,0 0 31,0 0 31,0 0 31,0 0 46,8 22 46,-8 1 46,-2 2 46,2 14 62,-6 3 62,-1 4 62,-3-1 62,10 2 62,-5 2 78,-13 25 78,3-17 78,10-14 78,-2-3 93,-5 2 93,6-4 93,-2-9 93,6-3 109,-4-8 109,0 2 109,2-5 109,4 0 125,-1-5 125,1 2 125,-3-2 125,3-10 140,0 12 140,0-12 140,-3 10 140,3-10 156,0 0 156,0 0 156,0 0 156,0 0 171,0 0 171,0 0 171,0 0 171,0 0 171,11-42 187,-2 5 187,-6-3 187,2-1 203,0-2 203,1 0 203,6-2 203,-8 6 218,2-2 218,4 0 218,-3 4 218,-2 9 218,0 2 234,1 3 234,1 4 234,3-3 250,-3 2 250,1 1 250,7 1 250,-8-2 250,7 6 265,-1-1 265,0 3 265,-3-1 265,4 3 281,-7 5 281,5-4 281,-12 9 281,18-10 296,-6 4 296,-12 6 296,19-1 296,-19 1 312,0 0 312,24 0 312,-24 0 312,17 11 312,-9-5 328,-8-6 328,7 19 328,0-7 328,-5 9 343,-2 0 343,0-1 343,-9 3 343,8-1 359,-7-2 359,-6 1 359,-8 14 359,3-11 359,2-1 375,-4 4 375,-1-5 375,2-4 375,1-5 390,0 3 390,-1-1 390,1-5 390,3 0 406,5-2 406,1-1 406,10-7 406,-17 12 421,9-8 421,8-4 421,-12 8 421,12-8 437,0 0 437,-13 7 437,13-7 437,0 0 453,-5 7 453,5-7 453,0 0 453,0 0 468,0 0 468,-12 8 468,12-8 468,0 0 484,0 0 484,6 17 484,-3-7 484,2 0 500,1-2 500,2 1 500,-3 1 500,4 1 515,-1-5 515,0 7 515,1-5 515,7 6 515,-6 1 531,1-3 531,0-2 531,1 0 531,-2-3 546,1 1 546,1-1 546,-4 0 562,-8-7 562,19 13 562,-12-8 562,-7-5 562,20 5 562</inkml:trace>
  <inkml:trace contextRef="#ctx0" brushRef="#br0">5593 7118 0,'4'-10'0,"-4"10"0,0 0 0,0 0 15,0 0 15,0 0 31,0 0 31,0 0 31,0 0 31,7-9 47,-7 9 47,0 0 47,0 0 47,0 0 62,0 0 62,0 0 62,0 0 62,0 0 78,0 0 78,0 0 78,41 13 78,-41-13 93,16 14 93,-8-8 93,-2 6 93,-1-3 109,0 11 109,4-3 109,-9 1 109,0 2 125,-3-1 125,-3 1 125,-2-1 125,0 3 125,-2 1 140,-4-4 140,-2-2 140,0 1 140,4-3 156,-2 0 156,3-2 156,2-2 172,-1-4 172,4-2 172,6-5 172,-10 16 172,10-16 187,-5 7 187,5-7 187,0 0 187,-6 7 203,6-7 203,0 0 203,0 0 203,0 0 218,0 0 218,21 8 218,2-8 218,-23 0 234,47-5 234,-26 2 234,1 3 234,-1-2 250,-21 2 250,39-2 250,-23 2 250,-1-3 265,-15 3 265,18-3 265,-18 3 265,22-4 281</inkml:trace>
  <inkml:trace contextRef="#ctx0" brushRef="#br0">6091 6931 0,'0'-13'0,"3"1"16,-3 12 16,4-15 16,-4 15 16,1-11 31,-1 11 31,3-10 31,-3 10 31,0 0 47,0 0 47,0 0 47,0 0 47,0 0 47,0 0 63,0 0 63,0 0 63,0 0 63,13 34 78,-7-14 78,-3 0 78,-3 3 78,0 0 94,0-1 94,4 4 94,-4 10 94,0-6 110,0-5 110,1-1 110,2-4 110,-3-1 125,5 1 125,-2-4 125,0-5 125,-1 1 141,2-2 141,-4-10 141,5 13 141,-5-13 156,6 10 156,-6-10 156,0 0 156,0 0 172,0 0 172,0 0 172</inkml:trace>
  <inkml:trace contextRef="#ctx0" brushRef="#br0">6252 7112 0,'9'-28'15,"0"1"15,-3 2 15,1 1 15,-1 1 15,-2-2 31,5-9 31,-1 7 31,-2 5 31,1 5 47,0 0 47,-2 4 47,-2 1 47,-1 2 62,1 1 62,-3 9 62,6-16 62,-6 16 78,2-12 78,-2 12 78,2-10 78,-2 10 93,0 0 93,3-10 93,-3 10 93,0 0 109,0 0 109,0 0 109,0 0 109,0 0 125,0 0 125,0 0 125,-13 48 125,5-29 125,-1 3 140,4-1 140,-3 2 140,0 11 156,-4-3 156,4-7 156,-2 11 156,-4 2 172,3-5 172,-2-3 172,4-3 172,1-5 172,3 1 187,-3-2 187,1 0 187,2 0 187,0-2 203,3-2 203,-4-6 203,-2 0 203</inkml:trace>
  <inkml:trace contextRef="#ctx0" brushRef="#br0">6340 7170 0,'0'0'0,"0"0"0,0 0 0,0 0 15,11-10 15,-11 10 15,0 0 15,0 0 31,0 0 31,0 0 31,0 0 31,12-7 47,-12 7 47,0 0 47,0 0 47,0 0 62,0 0 62,0 0 62,18-3 62,-18 3 78,0 0 78,0 0 78,32 7 78,-32-7 94,23 10 94,-15-4 94,-8-6 94,17 12 109,-9-5 109,-3 6 109,1-3 109,-4 0 109,1 3 125,-3-13 125,0 31 125,-3-11 125,-5-1 140,0 4 140,3-7 140,-3 2 156,-1 2 156,-2-7 156,3-3 156,0 0 156,4 0 172,4-10 172,-7 13 172,2-5 172,5-8 187,-3 10 187,3-10 187,0 0 187,-3 10 203,3-10 203,0 0 203,0 0 203,18 8 219,-18-8 219,40-3 219,-16 0 219,21-5 234,-5-4 234,-2-3 234,1 4 234,-3-9 250</inkml:trace>
  <inkml:trace contextRef="#ctx0" brushRef="#br0">6882 7114 0,'0'0'16,"0"0"16,9-13 16,-9 13 16,0 0 31,0 0 31,13-5 31,-13 5 31,25-10 31,-2 8 47,0-5 47,18-1 47,-11 0 63,0 7 63,-2-6 63,15 1 63,-13 4 63,0-4 78,-4 6 78,-1-1 78,-7 1 78,4-6 94,-22 6 94,28-2 94,-28 2 94,20 0 110,-20 0 110,0 0 110,0 0 110,15-5 125,-15 5 125,0 0 125,0 0 125</inkml:trace>
  <inkml:trace contextRef="#ctx0" brushRef="#br0">7137 6922 0,'-14'-8'0,"10"0"16,4 8 16,-17-12 16,17 12 16,-9-8 16,9 8 31,0 0 31,-8-9 31,8 9 31,0 0 47,0 0 47,0 0 47,0 0 47,0 0 63,0 0 63,0 0 63,0 0 63,0 0 78,0 0 78,-22 29 78,19-17 78,3 11 94,0-1 94,-5 0 94,5 1 94,0 1 109,-2 13 109,2-10 109,0-1 109,0-4 125,0 1 125,-4 0 125,1 2 125,10 13 141,-5-2 141,0-7 141,1-3 141,0-7 156,3 3 156</inkml:trace>
  <inkml:trace contextRef="#ctx0" brushRef="#br0">7789 6618 0,'0'0'16,"0"0"16,0 0 16,0 0 16,0 0 31,0 0 31,0 0 31,-3 27 31,0 8 47,-5 1 47,1 7 47,-2-2 47,2 6 63,-7-3 63,2 4 63,-3 0 63,2 0 78,3-4 78,-2-1 78,-1-5 78,5-3 78,-3-8 94,2-5 94,4-5 94,2-1 94,-3-7 109,3 1 109,1 0 109,0-4 109,2-6 125,0 10 125,0-10 125,-4 9 125,4-9 141,0 0 141,0 0 141,0 0 141,0 0 156,0 0 156,0 0 156,8-25 156,1 5 172,-1-5 172,7-11 172,-2-2 172,-5 1 188,6 3 188,-3 4 188,-1 5 188,2 9 203,-4-4 203,2 0 203,0 0 203,3 2 203,-6 2 219,5 4 219,-4-1 219,3 3 219,-3 0 234,0 3 234,-2-1 234,-1 1 234,3 3 250,-3-2 250,-5 6 250,9-7 250,-9 7 266,11-6 266,-11 6 266,0 0 266,10-1 281,-10 1 281,0 0 281,0 0 281,17 13 297,-11-6 297,-1-1 297,-2 4 297,-1 0 313,-2 0 313,0 3 313,-2 7 313,-1-2 328,-2 0 328,-2 2 328,-2-3 328,0 0 344,-2 4 344,-3-4 344,3-5 344,3-2 359,0 3 359,0-3 359,2-6 359,-2 5 359,0-3 375,0 0 375,-1 0 375,4 1 375,5-7 391,-8 7 391,8-7 391,-7 8 391,7-8 406,-8 5 406,8-5 406,-4 7 406,4-7 422,0 0 422,-6 5 422,6-5 422,0 0 438,-5 10 438,5-10 438,0 0 438,-3 8 453,3-8 453,0 0 453,0 12 453,0-12 469,6 13 469,2-7 469,0 3 469,11 2 469,3 2 484,3-1 484,11 3 484,-3-4 500,4-1 500,2 3 500,-7-4 500,-1-3 500,-7-3 516,-1-3 516</inkml:trace>
  <inkml:trace contextRef="#ctx0" brushRef="#br0">8188 7180 0,'-8'-5'0,"8"5"15,0 0 15,0 0 15,-5-8 15,5 8 31,-4-7 31,4 7 31,0 0 31,-5-7 46,5 7 46,0 0 46,-2-8 46,2 8 62,0 0 62,0 0 62,2-13 62,-2 13 78,14-10 78,-6 4 78,14 2 78,-6 0 93,-2 0 93,3-1 93,-4 5 93,-13 0 93,19-3 109,-19 3 109,0 0 109,24 0 109,-24 0 125,0 0 125,7 5 125,-7-5 125,0 13 140,0-13 140,-6 18 140,5-6 140,-8-3 156,2 5 156,2-6 156,0 2 156,-1-3 171,4 6 171,-3-2 171,1 1 171,4-1 187,4 1 187,-1 0 187,1-1 187,4 9 203,0-2 203,4 1 203,-1-6 203,-4 0 218,0 0 218,-2-6 218,0 1 218,1 1 234,-4-3 234,1 0 234,-3-6 234,3 10 250,-3-10 250,0 9 250,0-9 250,0 0 250,-11 14 265,1-9 265,-10 5 265,-5-1 265,3-1 281,-2-2 281,2-2 281,0 4 281,0-7 296,8-1 296,-2 0 296,16 0 296,-22-4 312,14-3 312,-1-1 312</inkml:trace>
  <inkml:trace contextRef="#ctx0" brushRef="#br0">8547 6908 0,'0'0'0,"6"-7"16,-6 7 16,2-7 16,-2 7 16,0 0 32,6-8 32,-6 8 32,0 0 32,0 0 47,0 0 47,0 0 47,0 0 47,0 0 47,38 18 63,-30-8 63,3 7 63,-3 3 63,3 2 78,6 10 78,-8-5 78,5-2 78,-7-1 94,6 9 94,-1-6 94,-4-1 94,0-8 110,1 5 110,-2-6 110,-1-3 110,2 0 125,-3-4 125,0-2 125,1 0 125,-6-8 141,9 12 141,-9-12 141,7 5 141,-7-5 157,0 0 157,0 0 157,23-15 157,-9 1 172,-3-3 172,-4-5 172,10-14 172,-4-3 188,2 0 188,-4-1 188,-1 1 188,-1-1 203,2 5 203,-3 6 203,-1 4 203,0 5 203,-2 4 219,0-1 219,1 4 219,-3 1 219,-1 4 235,-2-2 235,0 10 235,5-11 235,-1 4 250,-4 7 250,3-9 250,-3 9 250,0 0 266,0 0 266,0 0 266,0 0 266,0 0 282,0 0 282,0 0 282,0 0 282,0 0 297,-8 45 297,8-33 297,-9 11 297,1 0 313,0 3 313,-1-2 313,0 13 313,-3-2 328,0 2 328,2-8 328,4-4 328,-3-2 344,1 0 344,3-1 344,0 1 344,2-3 344,-2-1 360,-2-1 360,5-6 360,2-2 360</inkml:trace>
  <inkml:trace contextRef="#ctx0" brushRef="#br0">9116 7139 0,'3'-10'0,"0"3"15,-3 7 15,5-14 15,-5 14 15,0 0 15,3-12 31,-3 12 31,0 0 31,0-12 31,0 12 47,0 0 47,0 0 47,0 0 47,0-10 62,0 10 62,0 0 62,0 0 62,0 0 78,7-11 78,-7 11 78,0 0 78,12-3 93,-12 3 93,16-3 93,-16 3 93,17-7 109,-17 7 109,19-3 109,-19 3 109,14 0 125,-14 0 125,0 0 125,0 0 125,23 4 140,-23-4 140,4 9 140,-4-9 140,3 14 156,-3-4 156,0-10 156,-3 17 156,-1-4 172,0-1 172,-1 1 172,-1 3 172,0 2 172,1-6 187,2 1 187,2-1 187,1-2 187,0 1 203,4 9 203,1 0 203,3 0 203,1 1 218,2-2 218,3-3 218,-1 7 218,4-8 234,-1 2 234,1-1 234,-4 2 234,-2-5 250,-1-1 250,-4-2 250,3-2 250,-4-1 265,-1 1 265,-4-8 265,8 8 265,-8-8 281,0 8 281,0-8 281,-8 8 281,-1-1 281,-10-2 297,-3 3 297,-3-3 297,-5-3 312,3 0 312,4-2 312,-1 0 312,1 0 328,-3-2 328,11 0 328,-3-3 328,2 2 328,5-2 343,3-3 343,-3 1 343,1-2 343</inkml:trace>
  <inkml:trace contextRef="#ctx0" brushRef="#br0">9842 7032 0,'6'-7'0,"-6"7"0,0 0 15,0 0 15,2-7 15,-2 7 15,0 0 31,0 0 31,0 0 31,6-8 31,-6 8 47,0 0 47,7-5 47,-7 5 47,20-7 47,8 4 62,12-5 62,7 1 62,-1 4 78,6 3 78,-5-4 78,0 4 78,-4-3 93,2 6 93,1-3 93,-8 4 93,-5-4 93,-6 0 109,-5 6 109,3-4 109,-6 3 109,-5-3 125</inkml:trace>
  <inkml:trace contextRef="#ctx0" brushRef="#br0">9930 7153 0,'0'0'0,"0"0"16,0 0 16,-9 10 16,9-10 16,0 0 16,0 0 31,0 0 31,0 0 31,25 10 31,-3-6 47,19 4 47,-3-3 47,9-3 47,2 6 63,8-6 63,-4-2 63,4-2 63,1 4 78,-2-4 78,2 0 78,0-6 78,27-5 94,-27 3 94,-6 0 94,-1-2 94,2-2 94</inkml:trace>
  <inkml:trace contextRef="#ctx0" brushRef="#br0">11414 6904 0,'30'-13'0,"-4"5"0,-2-2 0,-3 0 15,-5 4 15,-2-1 15,-1 2 15,-1 0 31,-4 0 31,-8 5 31,18-10 31,-18 10 47,12-7 47,-12 7 47,4-6 47,-4 6 62,0 0 62,0 0 62,6-12 62,-6 12 78,0 0 78,0 0 78,0 0 78,0 0 93,-27-1 93,27 1 93,-35 9 93,12-2 109,5 6 109,-18 6 109,4 4 109,-1-2 109,3 6 125,0 4 125,2-3 125,3 3 125,0 0 140,15-3 140,-4-6 140,6 1 140,2 0 156,1-1 156,5 1 156,3-1 156,-1-2 172,8-1 172,2 1 172,7-2 172,14 7 187,2-7 187,7-2 187,1-7 187,4 1 203,5-7 203,-3 0 203,1-6 203,-1-4 218,-8-1 218,0-6 218,-5-5 218,-1-4 234,-10 1 234,-8 2 234,-1 1 234,-2-1 250,-3-1 250,-6 1 250,0-2 250,-2 3 250,-6-3 265,-2 2 265,0 5 265,-3-3 265,-7 5 281,2-5 281,-1 6 281,-2-4 281,2 7 297,-2-4 297,-4 3 297,8 3 297,-3-1 312,4 2 312,-3-1 312,6 6 312,-3-4 328,3 1 328,8 4 328,-16-8 328,8 6 343,8 2 343,-9-6 343,9 6 343,-8-5 343,8 5 359,0 0 359,-14-5 359,14 5 359,0 0 375,0 0 375,0 0 375,-10-7 375,10 7 390,0 0 390,0 0 390,-22 0 390,22 0 406,0 0 406,-47 5 406,19-5 406</inkml:trace>
  <inkml:trace contextRef="#ctx0" brushRef="#br0">11701 6857 0,'0'0'0,"0"0"0,0 0 0,0 0 15,0 0 15,-3-10 15,3 10 15,0 0 31,0 0 31,0 0 31,0 0 31,0 0 46,0 0 46,-2-7 46,2 7 46,0 0 62,0 0 62,0 0 62,0 0 62,-3-10 62,3 10 78,0 0 78,-8-5 78,8 5 93,-14-10 93,14 10 93,-13-3 93,13 3 109,-16-4 109,16 4 109,-12-3 109,12 3 109,0 0 125,-18-3 125,18 3 125,-21 3 125,21-3 140,-21 3 140,9-1 140,2 0 140,-5 6 156,6-6 156,-5 4 156,2 1 156,-7 1 171,2-1 171,4 0 171,-1-3 171,0 2 187,4 0 187,-1-2 187,0 2 187,1-3 203,3 2 203,-4 0 203,4 0 203,-5 0 218,4 3 218,0-4 218,-1 4 218,1-2 218,0 3 234,3-1 234,-3-2 234,-1 2 250,4-1 250,-1 3 250,1-3 250,0 1 250,-1 2 265,6-10 265,-8 17 265,2-7 265,4-1 281,-4 1 281,1 0 281,1 2 281,-1-1 296,1-1 296,3-3 296,-5 4 296,4-1 312,-1-3 312,1 3 312,2-10 312,-4 16 328,1-4 328,3-6 328,0 4 328,0-1 343,0-9 343,0 20 343,7-10 343,-5-3 359,1 3 359,-1 1 359,4-2 359,-5 1 375,5-2 375,-3 1 375,4-1 375,-5-1 375,4 0 390,-1 1 390,-2-2 390,-3-6 406,8 10 406,-2-4 406,-6-6 406,8 9 406,-8-9 421,2 8 421,-2-8 421,11 8 421,-11-8 437,11 7 437,-5-2 437,2 0 437,-8-5 453,19 7 453,-11-2 453,6 1 453,-2-4 468,-2 3 468,2-2 468,2 1 468,7 0 484,-5 2 484,-2-3 484,2 0 484,-6-2 500,1 1 500,-11-2 500,23 3 500,-12-1 515,-11-2 515,18 0 515,-18 0 515,23 0 515,-23 0 531,22-2 531,-12-3 531,5 4 531,3-2 546,7-6 546,-8 8 546,5-6 546,-6 1 562,3 2 562,4 0 562,1-3 562,-8 5 578,-2 0 578,-1-6 578,1 6 578,-6-1 593,4-2 593,-12 5 593,21-5 593,-21 5 609,16-3 609,-7-1 609,-9 4 609,10-6 625,-10 6 625,9-3 625,-9 3 625,9-6 625,-9 6 640,7-6 640,-7 6 640,8-7 656,-8 7 656,9-9 656,-9 9 656,6-8 656,-2 4 671,-4 4 671,9-13 671,-3 6 671,-3 0 687,2-3 687,-2 2 687,1-1 687,-1-2 703,3 1 703,-4 1 703,2-1 703,-1 0 718,-1-3 718,1 3 718,0 0 718,-1-4 734,-2 6 734,2-2 734,2-3 734,-4 3 750,0-1 750,0 1 750,0 3 750,0-4 765,0-1 765,-4 2 765,2 0 765,0-1 765,2 3 781,-3-2 781,0 0 781,1 3 781,-1-3 796,-3 2 796,3 1 796,0-3 796,0 3 812,-1-1 812,1 2 812,0-2 812,-2 3 828,-1-3 828,3 2 828,-3 0 828,2-1 843,-2 2 843,1-3 843,-4 2 843,3 0 859,2 5 859,-3-9 859,0 7 859,-2-2 875,-2 0 875,1 0 875,1 0 875,1-3 875,-5 4 890,1 1 890,-1-2 890,1 0 906,-1 2 906,-8-1 906,5-2 906,-2 3 921,-1-1 921,5-1 921,1 4 921,-1-2 921,3 0 937,-2 0 937,-1 0 937,3 3 937,-3 0 953,3-3 953,-3 3 953,-5-3 953,1 3 968,1 0 968,4 0 968,-1 0 968,-2 0 984,3 0 984,0 3 984,13-3 984,-24 0 1000,10 3 1000,3-3 1000,11 0 1000,-19 0 1015,8 0 1015,11 0 1015,-17 3 1015,17-3 1031,-11 3 1031,11-3 1031,-14 3 1046,14-3 1046,-8 0 1046,8 0 1062,-10 3 1062,10-3 1062,-14 3 1062,14-3 1062,-11 3 1078,11-3 1078,-11 4 1078,6-3 1078,5-1 1093,-14 8 1093,14-8 1093,-14 4 1093,6 2 1109,8-6 1109,-11 7 1109,6-2 1109,-3 0 1125,8-5 1125,-12 10 1125,7-2 1125,-1-4 1140,1 0 1140,5-4 1140,-12 12 1140,10-8 1156,2-4 1156,-8 12 1156,0-2 1156,3-3 1171,1-1 1171,4-6 1171,-5 12 1171,0-7 1171,5-5 1187,-6 15 1187,4-8 1187,-4 2 1187,4-2 1203,-5 3 1203,7-10 1203,-2 10 1203,2-5 1218,0-5 1218,-6 13 1218,6-13 1218,0 15 1234,-2-5 1234,2-2 1234,-3 4 1234,3-12 1250,-4 13 1250,8-3 1250,-4 1 1250,0-1 1265,3-3 1265,-6 4 1265,6-1 1265,-3-1 1281,2 1 1281,-2 2 1281,4-5 1281,-2 3 1281,-2-3 1296,2 3 1296,-2-2 1296,0 2 1312,7-3 1312,-7-7 1312,2 13 1312,-2-7 1328,0-6 1328,6 13 1328,-6-13 1328,2 9 1328,7-1 1343,-7 0 1343,3 0 1343,-1-4 1343,-4-4 1359,8 13 1359,-6-8 1359,5 2 1359,-3-1 1375,-4-6 1375,12 6 1375,-7-2 1375,-5-4 1390,13 9 1390,-8-5 1390,4 1 1390,-1-1 1406,-8-4 1406,17 6 1406,-17-6 1406,13 5 1421,-13-5 1421,14 5 1421,-14-5 1421,14 5 1421,-14-5 1437,13 5 1437,-13-5 1437,20 0 1437,-20 0 1453,16 0 1453,-16 0 1453,19 3 1453,-19-3 1468,20 0 1468,-20 0 1468,18 0 1468,-18 0 1484,19 0 1484,-19 0 1484,19 2 1484,-19-2 1500,20-2 1500,-20 2 1500,19-3 1500,-19 3 1515,22 0 1515,-8 0 1515,-14 0 1515,25-3 1531,-11 3 1531,-14 0 1531,21-4 1531,-8 1 1531,-1 0 1546,0 3 1546,14-2 1546,-9-3 1562,-7 2 1562,1 1 1562,0 1 1562,3-3 1578,-14 4 1578,19-9 1578,-11 3 1578,3 3 1578,-3-3 1593,2-2 1593,-3 4 1593,1-1 1593,3-3 1609,-3 1 1609,0 2 1609,0-3 1609,-1 0 1625,0 4 1625,1-5 1625,-2 3 1625,-1 1 1640,-5 5 1640,11-11 1640,-5 3 1640,-1 0 1640,-5 8 1656,8-10 1656,-4 6 1656,-4 4 1671,5-11 1671,-3 4 1671,-2 7 1671,9-5 1687,-9 5 1687,0-8 1687,5-2 1687,-5 10 1687,0-12 1703,0 12 1703,0-13 1703,0 13 1703,0-10 1718,0 10 1718,0-10 1718,0 10 1718,-5-11 1734,5 11 1734,0-12 1734,-2 7 1734,2 5 1750,-7-15 1750,7 7 1750,-2 4 1750,2 4 1765,-4-12 1765,4 12 1765,-1-7 1765,1 1 1781,0 6 1781,-6-10 1781,6 10 1781,-3-7 1796,3 7 1796,0-7 1796,0 7 1796,-5-6 1812,5 6 1812,0 0 1812,-3-10 1812,3 10 1828,0-7 1828,0 7 1828,-6-8 1828,6 8 1828,-2-4 1843,2 4 1843,0 0 1843,-5-10 1843,5 10 1859,0 0 1859,-4-8 1859,4 8 1859,0 0 1875,-13-10 1875,3 6 1875,0 2 1875</inkml:trace>
  <inkml:trace contextRef="#ctx0" brushRef="#br0">2447 8840 0,'0'-10'0,"0"10"0,3-10 0,-3 10 16,3-10 16,-3 10 16,0-10 16,0 10 32,3-7 32,-3 7 32,0 0 32,2-13 47,-2 13 47,0 0 47,0-7 47,0 7 63,0 0 63,0 0 63,0 0 63,0 0 78,0 0 78,0 0 78,0 0 78,0 0 94,3 29 94,-6-9 94,1 3 94,-1 12 94,-3-6 110,0-2 110,4 10 110,-4 0 110,1 1 125,0-7 125,2-6 125,-1-3 141,3 2 141,-3-1 141,2-1 141,-5-1 141,6 1 157,-2-6 157,0-1 157,1-3 157,2 1 172,-3-3 172,-1-4 172,4 6 172,0-12 188,-1 10 188,1-10 188,-4 12 188,4-12 203,0 0 203,0 6 203,0-6 203,0 0 219,0 10 219,0-10 219,0 0 219,0 0 235,0 0 235,0 0 235,0 0 235,0 0 250,0 0 250,0 0 250,5-28 250,-1 12 250,1-6 266,-5-1 266,6 1 266,-5-1 266,6-1 282,-5 2 282,3-3 282,-1 2 282,1 2 297,1 4 297,-4-6 297,4 3 297,-4 1 313,4 2 313,-3-3 313,3 5 313,-1 0 328,0 4 328,-2 1 328,1-2 328,3 6 344,0-4 344,-7 10 344,7-15 344,1 10 360,-8 5 360,16-7 360,-16 7 360,15-6 360,-15 6 375,18 0 375,-18 0 375,0 0 391,28 6 391,-18-1 391,-2 0 391,-8-5 407,17 10 407,-9-3 407,-3-1 407,2 1 407,-7-7 422,10 12 422,-6-8 422,-4-4 422,4 10 438,-4-2 438,0-8 438,0 14 438,0-14 453,-4 16 453,-5-7 453,-8 4 453,0 2 469,1-4 469,-6 2 469,6-1 469,-2-5 485,3 4 485,0-4 485,6-2 485,-5 0 500,5 0 500,9-5 500,-10 5 500,2 0 516,8-5 516,0 0 516,-14 6 516,14-6 516,0 0 532,-8 0 532,8 0 532,0 0 547,0 0 547,-11 10 547,11-10 547,0 0 547,0 0 563,0 0 563,0 0 563,-9 3 563,9-3 578,0 0 578,0 0 578,0 0 578,0 0 594,-9 4 594,9-4 594,0 0 594,0 0 610,0 0 610,0 0 610,0 0 610,0 0 625,-4 6 625,4-6 625,0 0 625,0 0 641,0 0 641,4 12 641,-4-12 641,13 13 657,-5-6 657,-3 1 657,3 2 657,-1-1 657,3-1 672,-2 2 672,4 6 672,2-5 672,-7 1 688,2-2 688,1 0 688,-2-2 703,0 2 703,3 0 703,-2-3 703,-1 2 703,5 4 719,4 4 719,-7-5 719,2-2 719,-3-2 735,-2 1 735</inkml:trace>
  <inkml:trace contextRef="#ctx0" brushRef="#br0">2779 9387 0,'0'0'15,"0"0"15,0 0 15,11-4 15,-11 4 31,0 0 31,0 0 31,0 0 31,0 0 31,0 0 47,0 0 47,0 0 47,0 0 47,0 0 62,0 0 62,0 0 62,0 0 62,16 17 78,-16-8 78,0-9 78,3 23 78,-3-11 93,2 0 93,2 5 93,-4 4 93,1-3 109,3 2 109,-4-4 109,3-1 109,-3-1 125,2-1 125,-2-4 125,3 3 125,-3-1 140,2-1 140,-2-1 140,0-9 140,3 22 140,-3-12 156,3-3 156,-3-7 156,5 19 172,-5-19 172</inkml:trace>
  <inkml:trace contextRef="#ctx0" brushRef="#br0">3391 8726 0,'0'0'0,"-5"-12"15,5 12 15,0 0 15,-5-13 15,5 13 31,0 0 31,-11-7 31,11 7 31,0 0 46,0 0 46,0 0 46,-49 22 46,21 6 62,1-1 62,2 4 62,4 7 62,-7-1 62,8 8 78,-2 0 78,7 6 78,3-8 78,1 5 93,9-3 93,-4 1 93,12-2 109,-4-4 109,9-2 109,2 3 109,1-7 109,2-6 125,1-7 125,3-4 125,-3 1 125,2 0 140,2-5 140,-2 0 140,5 0 140,-1-3 156,2-3 156,-6 1 156,2-1 156,-1-2 171,-4 0 171,-4-2 171,1-2 171,-13-1 187,22 3 187,-22-3 187,0 0 187,30 0 203,-30 0 203,0 0 203,19-4 203,-19 4 218,0 0 218</inkml:trace>
  <inkml:trace contextRef="#ctx0" brushRef="#br0">4238 8884 0,'0'0'0,"0"0"0,0 0 15,0 0 15,0 0 15,-6-7 15,6 7 31,0 0 31,0 0 31,0 0 31,0 0 31,0 0 47,0 0 47,0 0 47,-6-10 47,6 10 62,0 0 62,0 0 62,0 0 62,-2-10 78,2 10 78,0-12 78,0 2 78,0 0 94,0-3 94,2 3 94,-2-2 94,2-1 109,2 1 109,2-7 109,-2 5 109,-3 0 125,-1 2 125,0 2 125,0 4 125,0 6 140,3-17 140,-3 17 140,0-10 140,0 10 140,0 0 156,0 0 156,0 0 156,0 0 156,0 0 172,0 0 172,0 0 172,-4 48 172,-4-25 187,2-2 187,4 17 187,-6-9 187,6 9 203,-2-2 203,-3-6 203,4-2 203,-3 8 219,4-6 219,-4 7 219,1-10 219,0 0 234,2-6 234,-1 2 234,4-1 234,-1-2 250,-3 3 250,2-4 250,-1-4 250,3 4 265,-3-3 265,3-1 265,-2-3 265,-1-6 281</inkml:trace>
  <inkml:trace contextRef="#ctx0" brushRef="#br0">4703 9045 0,'0'9'0,"3"0"0,-3 5 0,0 5 16,0 1 16,-3 3 16,-2 1 16,2-4 31,-3 1 31,1 1 31,-3 1 31,0-1 47,-4-2 47,4 1 47,0-1 47,-1-4 62,-1 3 62,-1-6 62,2 0 62,2-2 78,-4-3 78,-4 5 78,2-2 78,3-3 94,-1-3 94,-2 0 94,13-5 94,-21 2 109,21-2 109</inkml:trace>
  <inkml:trace contextRef="#ctx0" brushRef="#br0">5133 8973 0,'0'0'15,"0"0"15,0 0 15,0 0 15,0 0 31,0 0 31,0 0 31,0 0 31,0 0 31,0 0 47,0 0 47,-3 7 47,3-7 47,0 0 62,0 0 62,0 0 62,0 0 78,0 0 78,0 0 78,0 0 78,0 0 78,0 0 93,0 0 93,0 0 93,0 0 93,14 3 109,-14-3 109,0 0 109,0 0 109,27-6 125,-16 6 125,-11 0 125,22-4 125,-22 4 140,23-3 140,-23 3 140,18-3 140,-18 3 156,19 0 156,-19 0 156,25-2 156,-25 2 172,19 2 172,-19-2 172,20 3 172,-20-3 187</inkml:trace>
  <inkml:trace contextRef="#ctx0" brushRef="#br0">5551 8759 0,'0'0'0,"0"0"16,0 0 16,0 0 16,0 0 16,0-10 31,0 10 31,0 0 31,0 0 31,0 0 31,0 0 47,0 0 47,16-8 47,-7 6 47,14-3 63,-1 3 63,2-1 63,-2 3 63,-5 0 78,-17 0 78,26 0 78,-15 3 78,-11-3 94,19 12 94,-10-7 94,-3 1 94,-1 6 110,-3-2 110,-2 12 110,-4-1 110,-2 4 125,-11 7 125,-3 2 125,-1-1 125,2 0 141,-6-2 141,9-9 141,3-4 141,-4-5 156,0 3 156,9-7 156,-3 1 156,6 0 172,-5-2 172,3-4 172,7-4 172,-5 11 188,5-11 188,-5 6 188,5-6 188,-3 9 188,3-9 203,0 0 203,0 0 203,0 0 203,0 0 219,18 11 219,-6-11 219,-12 0 219,34 0 235,-10 0 235,-8 0 235,0 0 235,-2 0 250,-14 0 250,24 2 250,-24-2 250,24 0 266,-24 0 266,25 0 266,-13 0 266,-12 0 281,21-2 281</inkml:trace>
  <inkml:trace contextRef="#ctx0" brushRef="#br0">6105 9008 0,'0'0'0,"9"7"15,-9-7 15,7 11 15,-4 1 15,2-2 31,-5 11 31,0 1 31,0-2 31,-1 4 47,-6-2 47,1-2 47,-2 3 47,0-1 62,3-3 62,0 1 62,-4-2 62,1-1 62,2-3 78,1-2 78,3-2 78,0 2 78,-2-6 94,4-6 94,-6 13 94,6-13 94</inkml:trace>
  <inkml:trace contextRef="#ctx0" brushRef="#br0">6646 8777 0,'0'0'0,"0"0"0,0 0 0,0 0 0,0 0 16,0 0 16,-13-16 16,13 16 31,0 0 31,-3-12 31,3 12 31,-1-10 31,1 10 47,0-17 47,0 17 47,1-17 47,-1 6 63,3 1 63,6-1 63,-1 5 63,8-8 78,1 1 78,-1 1 78,0 2 78,1 2 94,2 0 94,-5 2 94,-2 3 94,3 0 109,-15 3 109,24-3 109,-24 3 109,0 0 125,20 6 125,-12 1 125,-8-7 125,9 10 141,-9-10 141,0 12 141,0-12 141,-3 20 141,-3-9 156,-1-1 156,3-2 156,-1 4 156,2-5 172,-2 4 172,-1-3 172,6-8 172,-8 13 188,8-13 188,-3 10 188,3-10 188,3 14 203,-3-14 203,8 19 203,-2-7 203,7 4 219,-2 1 219,6-2 219,-1 5 219,-2-4 234,-1 0 234,-2-2 234,0 1 234,-3-3 250,-4 2 250,2-5 250,-2 1 250,0 2 266,-2-2 266,0 2 266,-2 5 266,-2 1 281,-8 1 281,3 2 281,-6-2 281,-12 11 297,6-7 297,0-7 297,2-1 297,1-1 297,-1-1 313,1 1 313,2-3 313,3-4 313,0-1 328,3 4 328,0-7 328,-3 4 328,2-4 344,1 2 344,-1 0 344,9-5 344,-17 5 359,17-5 359,-17 0 359,17 0 359,-22-7 375,11-1 375</inkml:trace>
  <inkml:trace contextRef="#ctx0" brushRef="#br0">6841 8408 0,'0'0'15,"0"0"15,20 14 15,-1 2 15,-3-4 15,3 5 31,-2 1 31,10 13 31,8-1 31,1 1 47,3 1 47,-10 1 47,8-2 47,3 2 62,-4 2 62,-1-5 62,-3 4 62,-2-1 78,0-4 78,0 5 78,-1-3 78,-10 2 93,-3-5 93,-4-3 93,-2 8 93,-2-3 109,-5-5 109,-3 1 109,0-4 109,-8 14 109,-3-1 109,-8 1 125,-3 2 125,-5-5 125,2 2 125,-5-5 140,-2-2 140,4-2 140,6-4 140,1-5 156,4-1 156,-3-4 156,10 0 156,-5-4 172,4 2 172,4-3 172,2-2 172,-4 0 187,3 0 187,6-5 187,-10 10 187,10-10 203,-8 7 203,8-7 203,-9 6 203,9-6 203,-4 3 218,4-3 218,0 0 218,-9 6 234,9-6 234,0 0 234,-8 4 234,8-4 234,0 0 250,0 0 250,-12 9 250,12-9 250,0 0 265,0 0 265,-11 3 265,11-3 265,0 0 281,0 0 281,0 0 281,0 0 281,0 0 297,-10 4 297,10-4 297,0 0 297,0 0 312</inkml:trace>
  <inkml:trace contextRef="#ctx0" brushRef="#br0">7879 9081 0,'0'0'16,"0"0"16,0 0 16,0 0 16,0 0 31,0 0 31,0 0 31,0 0 31,0 0 47,0 0 47,0 0 47,0 0 47,0 0 63,46 3 63,-18-3 63,-4 2 63,4-4 78,-3 4 78,2 1 78,-3-3 78,1 0 94,0-3 94,-6 3 94,6 3 94,-4-3 94,4 2 110,0-2 110,-1 3 110,-2-3 110,-1 0 125,-4 0 125,-17 0 125,28 2 125,-28-2 141,19 0 141,-19 0 141,0 0 141,22-2 156,-22 2 156,0 0 156,0 0 156,16 0 172,-16 0 172,0 0 172,0 0 172,0 0 188,0 0 188,0 0 188,0 0 188,0 0 203,0 0 203</inkml:trace>
  <inkml:trace contextRef="#ctx0" brushRef="#br0">8205 9020 0,'0'0'0,"-17"-8"0,17 8 15,-17-7 15,17 7 15,-7-5 15,7 5 15,0 0 31,-8-10 31,8 10 31,0 0 31,-8-7 46,8 7 46,0 0 46,0 0 46,-7-10 62,7 10 62,0 0 62,0 0 62,7-18 78,-7 18 78,0-10 78,0 10 78,2-9 93,-2 9 93,3-12 93,-3 12 93,0 0 109,3-15 109,-3 15 109,0-8 109,0 8 125,0 0 125,2-10 125,-2 10 125,0 0 125,0 0 140,0 0 140,0 0 140,0-11 140,0 11 156,0 0 156,0 0 156,0 0 156,0 0 171,0 0 171,-2 31 171,-1-13 171,-2 4 187,5 0 187,-7 13 187,-2 2 187,8-1 203,-5 1 203,1 0 203,3 1 203,-5-9 218,2 5 218,0-1 218,2-6 218,0-8 234,-2 1 234,5-2 234,-3-4 234,3 3 250,-2-6 250,2-1 250,-4-1 250,4-9 265,-3 12 265,3-7 265,0-5 265,0 10 281,0-10 281,0 0 281,0 0 281,-2 12 281,2-12 296,0 0 296,0 0 296,0 0 296,0 0 312</inkml:trace>
  <inkml:trace contextRef="#ctx0" brushRef="#br0">8868 8599 0,'0'0'15,"2"-13"15,-2 13 15,0 0 15,2-9 31,-2 9 31,0 0 31,0 0 31,0 0 46,0 0 46,6 25 46,-6 1 46,0 13 46,-3 3 62,6 4 62,-6-2 62,0 4 62,1 1 78,0 0 78,-9-1 78,4-3 78,2-2 93,0-2 93,0-13 93,5-5 93,-4-3 109,4-3 109,-2-5 109,2 1 109,-2-4 125,2 1 125,0-3 125,0-7 125,-7 10 140,7-4 140,0-6 140,0 10 140,0-10 156,0 0 156,0 0 156,0 0 156,0 0 156,0 0 171,0 0 171,0 0 171,-2-39 187,4 16 187,2-15 187,1 1 187,-3-2 203,5-1 203,-3 4 203,2-6 203,3 4 203,-1-1 218,-1 6 218,2-5 218,2 8 218,2-5 234,-5 9 234,1 1 234,-3 5 234,2 1 250,-1 0 250,2 1 250,1 0 250,3-2 265,-3 4 265,4-2 265,-3 0 265,2 4 281,4-1 281,2-1 281,0 3 281,0 1 296,-2 2 296,-1-3 296,1 8 296,-4-3 312,1 6 312,-6 0 312,4-4 312,-12 6 312,0 0 328,21 6 328,-13-2 328,-2 4 328,-1 0 343,-1-1 343,-4 6 343,2 2 343,-4 11 359,-4-4 359,-3 3 359,-5 9 359,-10 4 375,8-1 375,-6-5 375,-3 1 375,0-2 390,-3-2 390,10-6 390,-2-4 390,2-5 406,-4-1 406,6 2 406,-1-3 406,2-1 421,0-1 421,0-6 421,0 1 421,4-1 437,2 2 437,9-6 437,-13 4 437,13-4 453,-12 5 453,12-5 453,-8 5 453,8-5 453,0 0 468,-7 8 468,7-8 468,0 0 468,0 0 484,-7 4 484,7-4 484,0 0 484,0 0 500,0 0 500,0 0 500,-4 8 500,4-8 515,0 0 515,0 0 515,0 0 515,11 12 531,-11-12 531,7 13 531,-2-5 531,2 0 546,-2 1 546,8 10 546,-5-4 546,-4 0 562,7 2 562,-4 4 562,1 1 562,-1-3 562,-2 3 578,2 1 578,2-3 578,-4 3 578,-1-3 593,1 3 593,0-1 593,1-6 609,-1 2 609,0-1 609,2-4 609,-5 0 609,4-6 625,-1 2 625,-2-3 625,3 1 625,-6-7 640,5 12 640,-5-12 640,5 10 640,-5-10 656,3 7 656,-3-7 656,0 0 656,3 8 671,-3-8 671,0 0 671,0 0 671,0 0 687,0 0 687,0 0 687,0 0 687</inkml:trace>
  <inkml:trace contextRef="#ctx0" brushRef="#br0">9272 9289 0,'0'0'0,"0"0"0,0 0 16,0 0 16,0 0 16,0 0 16,0 0 32,0 0 32,0 0 32,0 0 32,0 0 47,0 0 47,0 0 47,0 0 47,0 0 63,-13-16 63,13 16 63,0 0 63,0 0 78,0 0 78,0 0 78,0 0 78,0 0 78,0 0 94,0 0 94,16-12 94,-16 12 94,0 0 110,25 0 110,-25 0 110,0 0 110,22 8 125,-12-4 125,-1 2 125,-4 2 125,4-1 141,-9 3 141,5 2 141,-3-3 141,-2 4 157,0 6 157,-2 4 157,-6-3 157,-3 2 172,-8 12 172,2-11 172,4-2 172,-1-3 188,4-6 188,1 0 188,0-1 188,4-1 188,-2-3 203,1-2 203,-1 3 203,7-8 219,-5 10 219,5-10 219,-5 6 219,5-6 235,0 0 235,-6 10 235,6-10 235,0 0 235,0 0 250,0 0 250,0 0 250,8 9 250,4-5 266,-12-4 266,21 0 266,-7 0 266,-3 0 282,1 0 282,-12 0 282,18 2 282,-6-2 297,-12 0 297,22 0 297,-22 0 297,13 0 313,-13 0 313,10 0 313,-10 0 313,0 0 328,18 2 328,-18-2 328,0 0 328,8 0 344,-8 0 344,0 0 344,0 0 344,15 0 344,-15 0 360,0 0 360,0 0 360,23-2 360,-23 2 375,17 0 375,-17 0 375,20-8 375,-8 7 391,10-8 391</inkml:trace>
  <inkml:trace contextRef="#ctx0" brushRef="#br0">10275 8483 0,'8'-10'0,"-8"10"0,2-8 0,-2 8 0,6-8 16,-6 8 16,0 0 16,5-7 16,-5 7 32,0 0 32,0 0 32,5-5 32,-5 5 47,0 0 47,0 0 47,4-7 47,-4 7 63,0 0 63,0 0 63,0 0 63,5-6 78,-5 6 78,0 0 78,0 0 78,0 0 94,6-10 94,-6 10 94,0 0 94,8-7 110,-8 7 110,2-9 110,-2 9 110,9-10 125,-4 5 125,1-2 125,-1 0 125,2-1 125,0 2 141,-4-1 141,-3 7 141,8-10 141,-8 10 157,3-7 157,-3 7 157,0 0 157,0 0 172,0 0 172,0 0 172,0 0 172,-36 10 188,1 18 188,-10 5 188,-19 22 188,-6-2 203,5 6 203,7 4 203,6-2 203,14-11 219,9-6 219,5 3 219,3 0 219,6 3 235,11-2 235,1 0 235,6 1 235,5-1 235,6-3 250,4-2 250,6-2 250,5-3 266,1-5 266,3-2 266,2-4 266,1-2 282,-1-6 282,4-2 282,-7 1 282,-2-6 282,-1-6 297,-8 3 297,-4-5 297,0 2 297,-7-3 313,1-2 313,-11-1 313,17 5 313,-17-5 328,13 0 328,-13 0 328,0 0 328,0 0 344,17 0 344,-17 0 344,0 0 344,0 0 360,10-5 360,-10 5 360,0 0 360,0 0 375,-5-11 375,5 11 375</inkml:trace>
  <inkml:trace contextRef="#ctx0" brushRef="#br0">8890 8384 0,'2'-7'0,"-2"7"0,3-10 15,0 4 15,-3 6 15,0-10 15,0 10 31,0-10 31,0 10 31,0 0 31,2-9 47,-2 9 47,0 0 47,2-10 47,-2 10 62,6-7 62,-6 7 62,3-9 62,-3 9 78,6-8 78,-6 8 78,8-8 78,-5 3 94,-3 5 94,4-8 94,-4 8 94,9-10 109,-9 10 109,2-4 109,-2 4 109,0 0 125,7-8 125,-7 8 125,0 0 125,5-8 140,-5 8 140,0 0 140,0 0 140,0 0 140,0 0 156,0 0 156,0 0 156,0 0 156,0 0 172,0 0 172,11 23 172,-11-3 172,0 2 187,-4 4 187,2 13 187,0-1 187,-6 0 203,-1-1 203,9-9 203,-9 10 203,2-10 219,2-3 219,-4-2 219,6 2 219,-3-2 234,-1-2 234,2 4 234,-2-5 234,2 1 250,-3 5 250,6-7 250,-7 1 250,3-3 250,1 1 265,-1-5 265,4-2 265,0 2 281,-1-6 281,-1 6 281,2-5 281,2 4 297,-2-5 297,-1 2 297,3-2 297,0-1 297,-4 1 312,4-7 312,-2 10 312,-1-5 312,3-5 328,-3 10 328,3-10 328,0 10 328,0-10 344,-2 5 344,2-5 344,0 6 344,0-6 359,0 0 359,0 9 359,0-9 359,0 0 375,-2 6 375,2-6 375,0 0 375,0 0 390,-4 8 390,4-8 390,0 0 390,0 0 406,0 0 406,0 8 406,0-8 406,0 0 406,0 0 422,0 0 422</inkml:trace>
  <inkml:trace contextRef="#ctx0" brushRef="#br0">10871 8883 0,'0'0'0,"0"0"16,23-10 16,-23 10 16,0 0 16,0 0 31,0 0 31,5-6 31,-5 6 31,0 0 47,2-10 47,-2 10 47,6-8 47,-6 8 62,2-9 62,-2 9 62,6-8 62,-6 8 78,2-10 78,-2 10 78,3-7 78,-3 7 94,0 0 94,6-10 94,-6 10 94,0 0 94,0 0 109,3-6 109,-3 6 109,0 0 109,0 0 125,0 0 125,0 0 125,0 0 125,0 0 141,0 0 141,0 0 141,-5 31 141,5-21 156,0-1 156,2 2 156,-2 0 156,0 1 172,7-1 172,-6 1 172,2 0 172,2-1 187,3 5 187,5 2 187,-4 2 187,-3-6 203,5 4 203,-3-1 203,3 5 203,-5-7 219,5 2 219,-6-2 219,-2-5 219,-1 5 234,1-2 234,1-4 234,-2 0 234,-2 1 250,0 0 250,0 0 250,-2-2 250,-5 1 250,2 2 266,-8 2 266,-4 0 266,4 0 266,-10-4 281,1 5 281,4-4 281,-10-1 297,6-1 297,0-3 297,2 2 297,-1-5 297,5 2 312,2-4 312,3 0 312,11 0 312,-25-4 328,18-2 328,-1-2 328,-1 0 328,3-9 344</inkml:trace>
  <inkml:trace contextRef="#ctx0" brushRef="#br0">11005 8759 0,'9'-10'0,"-4"5"0,-5 5 16,8-10 16,-8 10 16,6-8 16,-1 4 32,4-4 32,-1 0 32,1 3 32,-5-2 32,5 3 47,1-3 47,1 1 47,11-1 47,1 0 63,1-1 63,3 3 63,15-3 63,-2 4 79,4 1 79,-3 3 79,-2 3 79,-7-1 94,-4 0 94,-7 1 94,-1 2 94</inkml:trace>
  <inkml:trace contextRef="#ctx0" brushRef="#br0">11802 8973 0,'15'4'0,"-15"-4"0,10 0 0,-10 0 15,8 6 15,-8-6 15,5 10 15,-1-3 31,-1 1 31,-3 2 31,-7 2 31,-1 6 47,-3 3 47,-3-4 47,-10 15 47,2-11 62,-5 5 62,-3 2 62,5-9 62,-5 7 62,6-10 78,2 1 78,1-4 78,6-1 78,4-2 94,-4 0 94,5-4 94,4 0 94,-1-2 109,4 2 109,3-6 109,0 0 109,0 0 125,0 0 125</inkml:trace>
  <inkml:trace contextRef="#ctx0" brushRef="#br0">12473 8714 0,'10'-13'15,"2"6"15,-1 3 15,-4-6 15,-7 10 31,12-9 31,-12 9 31,6-6 31,-6 6 46,0 0 46,0 0 46,0 0 46,0 0 62,0 0 62,0 0 62,0 0 62,0 0 78,0 0 78,-33 28 78,16-15 78,1 3 93,0 1 93,-1-1 93,4 6 93,-4-4 109,0 2 109,7 0 109,-7 2 109,7-2 109,-3-1 125,3 1 125,-1 0 125,2 1 125,4-1 140,0 3 140,5-3 140,0 1 140,0-1 156,0 3 156,5-6 156,4 4 156,-7-8 156,5 2 171,-5-2 171,6-3 171,-6-3 187,3 0 187,-1 1 187,-4-8 187,5 9 187,-5-9 203,4 8 203,-4-8 203,0 0 203,0 0 218,10 3 218,-10-3 218,0 0 218,0 0 234,0 0 234,5-20 234,-5 20 234,-3-12 250,3 12 250,-2-18 250,2 13 250,0 5 250,-6-12 265,6 12 265,-2-9 265,2 9 281,-2-10 281,2 10 281,-6-7 281,6 7 296,-3-11 296,3 11 296,-6-5 296,6 5 296,0 0 312,-15-10 312,8 8 312,7 2 312,0 0 328,-22-8 328,22 8 328,-14-2 328</inkml:trace>
  <inkml:trace contextRef="#ctx0" brushRef="#br0">12853 9057 0,'3'6'0,"-3"-6"0,3 18 16,-6-10 16,3-1 16,-3 3 16,0 2 31,-2-4 31,2 5 31,-3-4 31,2 3 47,-8 5 47,4 1 47,0-3 47,-6 1 63,4-3 63,-4 2 63,-3 0 63,2 0 78,6-5 78,2 2 78,-2-6 78,0 0 94,9-6 94</inkml:trace>
  <inkml:trace contextRef="#ctx0" brushRef="#br0">13292 8983 0,'0'0'0,"8"-6"16,-8 6 16,0 0 32,5-7 32,-5 7 32,0 0 32,0 0 32,0 0 47,8-5 47,-8 5 47,0 0 63,0 0 63,0 0 63,0 0 63,9-8 63,-9 8 79,0 0 79,0 0 79,0 0 79,0 0 94,0 0 94,0 0 94,0 0 94,8-3 110,-8 3 110,0 0 110,0 0 110,0 0 125,0 0 125,0 0 125,0 0 125,0 0 125,7-5 141,-7 5 141,0 0 141,0 0 141,0 0 157,0 0 157,9-8 157,-9 8 157,0 0 172,9-5 172,-9 5 172,8-4 172,-8 4 188,13-6 188,-1 2 188,-3 0 188,4 2 204,0-3 204,9 0 204,1-2 204,0 4 219,2-2 219,3 3 219,-4-1 219,3 1 235,0-2 235,-2 4 235,1 0 235,-5 0 235,-5-3 235,1 6 250,-4 0 250,-13-3 250,20 0 250,-20 0 266</inkml:trace>
  <inkml:trace contextRef="#ctx0" brushRef="#br0">13995 8618 0,'9'-8'0,"-9"8"0,9-5 15,-9 5 15,0 0 15,7-5 15,-7 5 31,0 0 31,0 0 31,0 0 31,0 0 47,0 0 47,10 18 47,-10-8 47,0-10 47,-1 22 62,1-2 62,-4 3 62,-1-2 62,2 1 78,0 1 78,-2-2 78,2 4 93,1 0 93,2-2 93,-6 1 93,3 0 93,3-1 109,0 2 109,0-7 109,0 2 109,0-5 125,0-2 125</inkml:trace>
  <inkml:trace contextRef="#ctx0" brushRef="#br0">12569 8496 0,'11'-6'0,"-11"6"0,0 0 0,13-7 16,-13 7 16,0 0 16,17-6 16,-17 6 31,0 0 31,8-4 31,-8 4 31,0 0 47,0 0 47,0 0 47,0 0 47,0 0 62,0 0 62,0 0 62,0 0 62,0 0 78,0 0 78,-1 29 78,-17-13 78,-1 2 94,-6 15 94,-2-6 94,-3-1 94,5 7 94,-6 2 109,4-7 109,0 5 109,2-1 125,-3 0 125,4-2 125,5-8 125,-3 7 125,3-7 141,0-1 141,8-3 141,-3-2 141,3 1 156,2 1 156,-5 0 156,5-3 156,2 1 172,0-4 172,-2 0 172,7 1 172,-1-3 187,-2-3 187,2 4 187,2-1 187,1-3 203,0 4 203,0-4 203,1 3 203,4 0 219,1-2 219,-2 0 219,6 1 219,-2-1 234,0-2 234,4 0 234,-6 0 234,1-2 250,2 2 250,5-5 250,-14-1 250,20 2 250,-20-2 266,25-2 266,-3 1 266,-11-5 266,3-1 281,-1-2 281,4-3 281,2 1 281,-2-5 297,1-1 297,-5 2 297,7-1 297,-4-2 312,2 1 312,-5-4 312,-3 8 312,5-2 328,-2 0 328,-4 3 328,-1 2 328,-3-1 344,1 1 344,-2 0 344,-1 3 344,-3 7 359,9-15 359,-9 5 359,0 10 359,3-13 375,-3 13 375,-5-10 375,5 10 375,-10-13 391,3 5 391,-1-2 391,0 5 391,-3-1 391,0-1 406,-1 1 406,-1 0 406,5 0 406,-6 0 422,14 6 422,-19-7 422,10 3 422,1-2 437,8 6 437,-16-7 437,16 7 437,-11-5 453,11 5 453,0 0 453,-13-5 453,13 5 469,0 0 469,0 0 469,0 0 469,0 0 484,0 0 484,0 0 484,0 0 484</inkml:trace>
  <inkml:trace contextRef="#ctx0" brushRef="#br0">13713 8184 0,'0'0'0,"20"0"15,-20 0 15,41 0 15,3 0 15,-1 5 31,8-3 31,-6 3 31,2 3 31,-1 2 47,1 1 47,1 5 47,2 3 47,0 6 47,21 15 62,-17-6 62,-10-2 62,-6 5 62,1 0 78,14 22 78,-19-10 78,-4-10 93,-4 9 93,-8-2 93,1 2 93,1-3 93,-6 3 109,-1-4 109,0 1 109,-4-4 109,-3 2 125,-1-3 125,0-1 125,-5-6 125,0-10 140,-5-1 140,0 1 140,-1-1 140,-3-3 156,-4 1 172,0 0 172,-1 0 172,-3 1 172,-2-8 172,0 2 187,0 0 187,-3-3 187,1-2 187,-3 3 203,5-4 203,-5-2 203,2 2 203,1-2 218,-2-3 218,7-1 218,2 2 218,0-3 234,14-2 234,-21 3 234,21-3 234,-17 2 250,17-2 250,-16-5 250,16 5 250</inkml:trace>
  <inkml:trace contextRef="#ctx0" brushRef="#br0">15440 8830 0,'0'0'0,"0"0"0,0 0 16,0 0 16,0 0 16,0 0 16,3-8 16,-3 8 32,0 0 32,0 0 32,0 0 32,0 0 47,0 0 47,12-4 47,-12 4 47,22 0 63,-1-3 63,23 0 63,0 3 63,5-2 79,-3 0 79,1-1 79,2 0 79,3 0 94,-19 3 94,11-4 94,-11 2 94,-2 2 110,-12 0 110,0 0 110,-19 0 110,27 2 110,-27-2 125,21 0 125,-21 0 125,0 0 125,20-2 141,-20 2 141,0 0 141,0 0 141,0 0 157,19 0 157,-19 0 157,0 0 157,0 0 172,0 0 172,0 0 172,0 0 172,0 0 188</inkml:trace>
  <inkml:trace contextRef="#ctx0" brushRef="#br0">15950 8696 0,'-5'-16'16,"-1"6"16,-3-5 16,4 5 16,2-3 16,-4 6 31,4-3 31,3 10 31,-9-15 31,5 11 47,4 4 47,-4-12 47,-1 5 47,5 7 63,-6-8 63,6 8 63,-5-8 63,5 8 78,0 0 78,-6-7 78,6 7 78,0 0 94,0 0 94,0 0 94,0 0 94,-11-5 110,11 5 110,0 0 110,-13 14 110,7-6 125,-8 11 125,4 1 125,1 5 125,-7 10 141,2 1 141,3 2 141,1-11 141,1 1 156,3 5 156,-2 5 156,3-4 156,2-2 156,3-8 172,0 13 172,3-8 172,0-1 172,-1-9 188,1 4 188,2 3 188,3-7 188,1 0 203,-1 1 203,0-3 203,0-2 203,5-7 219,-1-2 219</inkml:trace>
  <inkml:trace contextRef="#ctx0" brushRef="#br0">16716 8394 0,'9'-7'0,"-1"-1"0,1 0 0,-5 4 0,5-2 15,-9 6 15,8-10 15,-8 10 31,11-7 31,-11 7 31,6-5 31,-6 5 31,0 0 47,0 0 47,7-5 47,-7 5 47,0 0 62,0 0 62,6 20 62,-6-11 62,0 14 78,-3-1 78,0 20 78,-1 2 78,1-2 94,-3 3 94,0-1 94,-2-2 94,3 0 109,0 3 109,-1 0 109,4-6 109,-5-4 109,5 3 140,-4-10 140,6-4 140,-2-4 140,2-3 140,0-2 156,0-4 156,0 1 156,0-5 156,0 2 156,-6-2 172,6-7 172,-3 12 172,3-12 172,0 11 187,3-6 187,-3-5 187,0 0 187,0 0 203,0 0 203,0 12 203,0-12 203,0 0 219,0 0 219,0 0 219,0 0 219,6-30 234,2 10 234,1-1 234,4-16 234,-3-1 250,8-1 250,-5 3 250,4 1 250,-4 8 265,6-5 265,-6 5 265,2 7 265,-7-1 265,2 4 281,2 0 281,-1 0 281,3 5 281,-6 2 297,2 0 297,2 0 297,-4 3 297,2-1 312,-2 0 312,4 2 312,-1-3 312,0 3 328,0 2 328,-2-2 328,5 2 328,-5-2 344,2 4 344,1-3 344,-12 5 344,21-5 359,-21 5 359,18 0 359,-18 0 359,0 0 375,30 2 375,-30-2 375,10 8 375,-10-8 375,14 12 390,-12-2 390,4-1 390,-6 1 390,0-10 406,0 20 406,-2-10 406,-2 2 406,-5 6 422,2-7 422,-3 8 422,-8-4 422,6-2 437,-6 1 437,-1 0 437,0-5 437,0 3 453,-3-2 453,0-1 453,2 0 453,-4-5 469,8-1 469,2 3 469,4-4 469,1 3 484,9-5 484,-21 3 484,21-3 484,-15 2 484,15-2 500,0 0 500,-13 5 500,13-5 500,0 0 515,0 0 515,0 0 515,-17 3 515,17-3 531,0 0 531,0 0 531,0 0 531,0 0 547,0 0 547,-10 4 547,10-4 547,0 0 562,-3 8 562,3-8 562,0 0 562,0 9 578,0-9 578,3 14 578,2-4 578,0 3 594,6 2 594,3 2 594,0 1 594,5-3 594,-2 1 609,-1 0 609,0-4 609,0 1 625,4-1 625,-1 0 625,-3-3 625,3 1 625,-7-1 640,1-3 640,-2-1 640,0 3 640,-11-8 656,13 7 656,-6-2 656,-7-5 656,0 0 672,14 5 672,-14-5 672</inkml:trace>
  <inkml:trace contextRef="#ctx0" brushRef="#br0">17378 9057 0,'-12'-12'0,"12"12"16,0 0 16,0 0 16,0 0 16,0 0 31,0 0 31,-8-10 31,8 10 31,0 0 47,0 0 47,0 0 47,0 0 47,0 0 62,0 0 62,0-13 62,0 13 62,0 0 62,0 0 78,0 0 78,0 0 78,0 0 78,8-12 94,-8 12 94,0 0 94,15-5 94,-15 5 109,23-3 109,-1-2 109,-6 5 109,1-2 125,-17 2 125,27-2 125,-27 2 125,16 0 141,-16 0 141,21 0 141,-21 0 141,0 0 156,17 2 156,-17-2 156,0 0 156,0 0 172,9 7 172,-9-7 172,0 0 172,0 0 172,-5 13 187,5-13 187,0 15 187,0-15 187,-9 19 203,9-8 203,0-2 203,-3 6 219,3-3 219,3 8 219,-3-1 219,5 3 219,-1-2 234,-1 0 234,-1-2 234,3 2 234,-2-1 250,0 0 250,2-3 250,-5-4 250,3-1 266,-3-1 266,1 0 266,-1-2 266,0-8 281,0 15 281,0-15 281,0 10 281,0-10 297,-1 10 297,1-10 297,-8 10 297,1-2 312,-14-1 312,-6-3 312,-22-2 312,-9-4 328,-32-8 328,-8-14 328,-83-14 328,63 0 328</inkml:trace>
  <inkml:trace contextRef="#ctx0" brushRef="#br0">18448 8218 0,'0'0'16,"0"0"16,4 4 16,-4-4 16,0 0 32,0 0 32,0 0 32,0 0 32,0 0 47,0 7 47,0-7 47,0 0 47,0 0 63,0 0 79,0 0 79,-11 16 79,-5 2 79,-12 12 94,-7 2 94,-3 6 94,-23 21 94,18-16 110,-15 21 110,1-6 110,21-10 110,4-10 125,2 5 125,12-4 125,0 1 125,4-3 125,0 2 141,8-1 141,4 2 141,7-2 141,6 1 157,9 1 157,-2 0 157,7-2 157,5-5 172,6 2 172,2-3 172,1-3 172,4-1 188,-2-7 188,-7 1 188,4-3 188,0-7 204,-5-4 204,-3-6 204,-5-2 204</inkml:trace>
  <inkml:trace contextRef="#ctx0" brushRef="#br0">18924 8508 0,'0'-6'0,"0"6"0,0-12 15,0 12 15,0-13 15,0 13 15,0-10 31,0 10 31,0-10 31,0 10 31,5-7 47,-5 7 47,13-10 47,-5 5 47,4 2 47,1 3 62,8-7 62,2 4 62,1-1 62,4 4 78,-3 0 78,2 4 78,-2-4 78,0 6 93,-4-2 93,-1 2 93,-2 1 93,-6-5 109,-2 6 109,-2-3 109,-8-5 109,12 15 125,-10-5 125,-2-10 125,-2 20 125,-3-10 140,-2-1 140,-3 11 140,-4-3 140,3-1 156,0 3 156,0-3 156,0 2 156,3-6 156,3 9 172,-1-7 172,4 2 172,2-4 187,2 9 187,1-1 187,0-1 187,5 3 187,0-1 203,0-1 203,3 1 203,-3 0 203,0-7 218,4 6 218,-4-2 218,-3-4 218,0-1 234,2-2 234,-7-1 234,3 0 234,-3 0 250,0 0 250,0-10 250,-3 18 250,-6-10 265,1 4 265,-6 1 265,-5-1 265,0 2 281,-3-5 281,-13 9 281,-5-4 281,10-6 281,3 1 297,3-5 297,2 1 297,1-1 297,4-2 297,3 3 312,0-3 312,14-2 312,-22-2 312,22 2 328</inkml:trace>
  <inkml:trace contextRef="#ctx0" brushRef="#br0">19638 8771 0,'13'6'15,"-13"-6"15,7 13 15,-7-13 15,4 15 15,-8-5 31,4-10 31,-7 30 31,-1-14 31,-3 6 46,-2-1 46,-10 7 46,5-5 46,1-1 62,-8 9 62,1-9 62,-1 5 62,3-11 78,3 2 78,3-5 78,-1 1 78,4 0 93,2-5 93,-1 0 93,1-2 93,7-1 109,4-6 109</inkml:trace>
  <inkml:trace contextRef="#ctx0" brushRef="#br0">20051 8445 0,'17'-5'0,"-6"0"0,6 2 0,-2 3 16,6 0 16,-1 0 16,2 0 16,0 6 16,6-4 32,-4 5 32,-2 3 32,3 3 32,-3 0 47,-3 0 47,-4 6 47,0 0 47,-4 3 63,-3-1 63,-2 2 63,-3-1 63,-3 3 79,-6-2 79,-7 12 79,-2-8 79,0-5 94,-10 7 94,-2-2 94,1-7 94,2-5 110,5 0 110,2-2 110,-1 0 110,1-3 125,7 0 125,-3-2 125,6-4 125,-1 2 125,2 2 141,6-8 141,-14 7 141,14-7 141,-5 5 157,5-5 157,0 0 157,0 0 157,0 0 172,0 0 172,25 7 172,-1-4 172,0-6 188,18 3 188,1 0 188,2-2 188,-6 2 204,4-5 204,-2 2 204,-8-2 204,-5 1 219,-6 1 219</inkml:trace>
  <inkml:trace contextRef="#ctx0" brushRef="#br0">20831 8870 0,'0'13'15,"0"-7"15,0-6 15,-7 27 15,-2-7 31,-5-1 31,1 3 31,-11 6 31,-2-1 46,-2 2 46,5-6 46,6-1 46,1-6 46,-1 1 62,0-2 62,4-4 62,0 1 62,1-2 78,1 0 78,3 1 78,3-4 78,-1-2 93,6-5 93,-3 6 93</inkml:trace>
  <inkml:trace contextRef="#ctx0" brushRef="#br0">21507 8384 0,'0'0'0,"8"-7"16,-8 7 16,0 0 16,0 0 16,0 0 32,0 0 32,0 0 32,12-6 32,-12 6 47,0 0 47,0 0 47,0 0 47,10 20 63,-7-11 63,1 9 63,-3 2 63,3 2 78,-8 1 78,3 12 78,-3 6 78,4-1 94,-5-4 94,0 2 94,2 0 94,-3 0 110,4-1 110,-2-1 110,3-9 110,1-3 110,0-3 125,0-1 125,1-2 125,3-5 125,-2-1 141,1-2 141,-3-10 141,8 10 141</inkml:trace>
  <inkml:trace contextRef="#ctx0" brushRef="#br0">21795 8067 0,'16'-4'0,"-16"4"0,36 4 15,-17 4 15,6 0 15,-3 4 15,14 13 31,-1-1 31,1 9 31,-4-4 31,-2 9 47,-6-2 47,0 2 47,-1 3 47,-3 0 62,-7 4 62,2-5 62,-9 9 62,0-6 62,-6 2 78,-6 0 78,0 2 78,-2 0 78,-6 0 94,-5 0 94,-3-3 94,-1-2 94,-1-3 109,0-1 109,-4 1 109,-2-5 109,5-3 125,-1 2 125,0-5 125,1-9 125,7 1 140,-2-3 140,1-5 140,3 0 140,-1 4 156,3-6 156,1-3 156,4 1 156,1-2 172,-2 0 172,0 0 172,10-6 172,-10 6 172,10-6 187,-10 4 187,10-4 187,0 0 187,0 0 203,0 0 203,0 0 203,0 0 203,0 0 219</inkml:trace>
  <inkml:trace contextRef="#ctx0" brushRef="#br0">23276 8610 0,'0'0'0,"7"-10"0,-7 10 16,0 0 16,4-10 16,-4 10 16,0 0 32,3-6 32,-3 6 32,0 0 32,0 0 47,9-11 47,-9 11 47,0 0 47,0 0 47,7-4 63,-7 4 63,14-2 63,-14 2 63,33 0 79,-6 0 79,18 2 79,4-2 79,-3 4 94,2 0 94,-3 0 94,-4-1 94,-8-1 110,-6-1 110,-2 2 110,-3 3 110,-3-3 125,-2-2 125,-4 4 125</inkml:trace>
  <inkml:trace contextRef="#ctx0" brushRef="#br0">23148 8906 0,'-6'8'0,"6"-8"15,0 0 15,0 0 15,0 0 15,0 0 31,0 0 31,0 0 31,0 0 31,0 0 47,0 0 47,0 0 47,22 8 47,3-8 62,21 0 62,2-4 62,-3 4 62,7-2 62,3 0 78,3 4 78,27-2 78,-20-5 78,-8-2 94,1-1 94,-2-5 94</inkml:trace>
  <inkml:trace contextRef="#ctx0" brushRef="#br0">25498 7867 0,'0'-6'15,"1"0"15,2 2 15,-3 4 15,3-10 15,-3 5 31,0 5 31,5-10 31,-5 10 31,0-8 46,0 8 46,3-7 46,-3 7 62,0 0 62,0 0 62,0 0 62,0 0 62,0 0 78,0 0 78,-38 28 78,7-4 78,-4 8 93,-3 5 93,0 1 93,-25 18 93,19-9 109,10-12 109,-3 4 109,4-2 109,-4 1 125,11 0 125,1-3 125,8 4 125,1-4 125,2 2 140,-2 2 140,8 3 140,2 0 140,9-2 156,0 1 156,10-1 156,-5 3 171,7-4 171,1 0 171,3-2 171,2 0 171,2-5 187,1 0 187,4-2 187,-6-6 187,8 3 203,0-2 203,-2-10 203,-2-4 203,-5-3 218</inkml:trace>
  <inkml:trace contextRef="#ctx0" brushRef="#br0">25924 8415 0,'0'-9'0,"0"9"0,0 0 16,0 0 16,0 0 16,0 0 16,0 0 31,0 0 31,0 0 31,-17 26 31,12-11 31,-3 8 47,0-3 47,-1 2 47,1 15 47,3-9 62,3-6 62,2-3 62,-4 3 62,4-5 78,4 3 78,-4-4 78,0-4 78,2-3 94,-2 1 94,5-2 94,-5-8 94,3 12 109,-1-7 109,-2-5 109,6 6 109,-6-6 125,0 0 125,22 0 125,-22 0 125,22-11 141,-6-4 141,0 0 141,1-3 141,-4-1 156,1-1 156,-2 1 156,-4-1 156,2 2 172,-4 2 172,0 3 172,-3 1 172,-1-1 172,-2 3 187,0 3 187,0 0 187,3 0 187,-3 7 203,0-13 203,0 13 203,-3-9 203,3 9 219,0-8 219,0 8 219,-2-8 219,2 8 234,-3-4 234,3 4 234,0 0 234,-4-8 250,4 8 250,0 0 250,0 0 250,0 0 266,-13-8 266,13 8 266,0 0 266,-22 0 281,22 0 281,-21 8 281,9-6 281,4 1 281</inkml:trace>
  <inkml:trace contextRef="#ctx0" brushRef="#br0">26581 8483 0,'0'0'0,"10"2"16,-10-2 16,0 0 16,4 20 16,-4-10 32,0 9 32,-4 1 32,1 3 32,1-1 47,-3-3 47,2 3 47,-5-5 47,3 3 63,0-4 63,-4 2 63,1-3 63,2-2 63,0-1 79,1-2 79,-6 0 79,3-1 94,-9 4 94,-5 2 94,1-5 94,-14 7 94,-5-3 110,10-3 110,0-4 110,10-1 110,-6 4 125,7-9 125,0 1 125,7-4 125</inkml:trace>
  <inkml:trace contextRef="#ctx0" brushRef="#br0">27172 8442 0,'5'-2'16,"-5"2"16,0 0 16,0 0 16,0 0 31,0 0 31,0 0 31,0 0 31,0 0 47,-16 30 47,8-20 47,0 6 47,-6 3 63,3 0 63,0 1 63,3-1 63,0 1 78,0-1 78,1-3 78,3 3 78,-2-3 94,4 4 94,-1-9 94,3 4 94,0-2 94,0-3 109,5-1 109,-5-1 109,6 2 109,-4-4 125,4 0 125,2 0 125,-8-6 125,19 6 141,-8-6 141,-11 0 141,33-6 141,-17 0 156,6-4 156,-6-2 156,0 2 156,-7 0 172,6-1 172,-8 7 172,1-5 172,-2-2 188,0 3 188,-1-1 188,1-1 188,-4 3 203,-2 0 203,0 7 203,0-18 219,0 11 219,0 7 219,-6-16 219,2 9 234,-3-2 234,5 0 234,-4 3 234,6 6 250,-5-3067 250,2 6116 250,3-3049 250,-7-9 250,7 9 266,-6-8 266,6 8 266,0 0 266,-4-10 281,4 10 281,0 0 281,0 0 281,-5-7 281,5 7 297</inkml:trace>
  <inkml:trace contextRef="#ctx0" brushRef="#br0">27657 8556 0,'8'5'0,"-8"-5"15,0 0 15,9 6 15,-9-6 15,3 6 31,-3-6 31,4 14 31,-1-2 31,-3 7 31,0-2 47,-5 3 47,3-2 47,-5 5 62,2-3 62,-3 0 78,-2-1 78,0-1 78,2 2 78,0-1 78,-4-3 93,-1 1 93,6-5 93,-5 1 93,1 1 109,1 1 109,-1-3 109,2-1 109,-1-4 125,2 0 125,-4 2 125,4-3 125,0 0 140,3 2 140,5-8 140</inkml:trace>
  <inkml:trace contextRef="#ctx0" brushRef="#br0">28411 8432 0,'6'-4'0,"-6"4"16,0 0 16,0 0 16,0 0 16,0 0 32,-18 25 32,7-15 32,-1 10 32,2-1 32,-3 1 47,-1-1 47,-3 13 47,6-9 47,-2-1 63,5-2 63,-1-1 63,0 1 63,3-3 78,5 3 78,2-2 78,-2-4 78,2 5 94,-1-4 94,0-2 94,6-1 94,-3-5 110,5 3 110,1-2 110,-3-3 110,-6-5 125,11 7 125,-11-7 125,19 0 125,-19 0 125,0 0 141,38-14 141,-21 1 141,-7-2 141,4-2 157,0-1 157,-6-1 157,0 2 157,-2-3 172,-1 4 172,1-4 172,-6 10 172,0-6 188,2 4 188,-2-1 188,-2 6 188,2-6 203,-6 1 203,5 3 203,-6-1 203,-2-2 219,1 4 219,-2-9 219,-4 5 219,0-2 235,0 6 235,4-2 235,2 3 235,-2-1 235,3 3 250,7 5 250,-14-5 250,14 5 266,-11-5 266,11 5 266</inkml:trace>
  <inkml:trace contextRef="#ctx0" brushRef="#br0">28785 7735 0,'0'0'0,"0"0"0,0-5 15,0 5 15,0 0 15,0 0 15,21 35 31,2-4 31,1 7 31,1 2 31,2 4 46,3-1 46,14 22 46,-11-14 46,-9-3 62,2-2 62,-5-1 62,-4 4 62,-1-2 78,-5 2 78,5 28 78,-4-21 78,-10-9 93,-2 2 93,-2-4 93,-5 3 93,-1-2 109,-2-2 109,-2 1 109,-6-3 109,1-3 125,-4 3 125,-2-6 125,-1 2 125,-1-8 125,-1-2 140,-3 3 140,10-9 140,0-3 140,3-4 156,-1 0 156,1 0 156,-1-3 171,4-2 171,1 0 171,2-4 171,2 4 171,-1-4 187,6-1 187,-6 0 187,5-3 187,4-2 203,-8 7 203,5-4 203,3-3 203,0 0 218,-11 7 218,11-7 218,0 0 218,-15 4 234,15-4 234,-31-11 234,-8-6 234</inkml:trace>
  <inkml:trace contextRef="#ctx0" brushRef="#br0">2237 11005 0,'0'0'0,"0"0"16,0 0 16,0 0 16,0 0 16,0 0 31,0 0 31,0 0 31,0 0 31,0 0 47,21-15 47,-21 15 47,0 0 47,0 0 47,2-7 63,-2 7 63,0 0 63,0 0 78,0 0 78,7-10 78,-7 10 78,0 0 78,5-6 94,-5 6 94,0 0 94,0 0 94,3-7 109,-3 7 109,0 0 109,0 0 109,5-11 125,-5 11 125,4-7 125,-4 7 125,0 0 141,1-8 141,-1 8 141,0 0 141,6-8 156,-6 8 156,0 0 156,0 0 156,0-8 172,0 8 172,0 0 172,0 0 172,0 0 188,0 0 188,0 0 188,0 0 188,0 0 188,0 0 203,-37 31 203,17-15 203,-5 16 203,-5 3 219,5-3 219,-2 5 219,5-3 219,-3 6 234,3 0 234,3-4 234,0 0 234,3-3 250,2-3 250,5-3 250,4-4 250,0-2 266,2 4 266,3 0 266,0 0 266,4-3 281,5 0 281,0 1 281,-1-5 281,3 5 297,3-1 297,-1-4 297,1 3 297,13 7 313,-5-6 313,-4-5 313,0-1 313,1-3 328,-6-1 328,7 2 328,-3-2 328,-1 0 344,-2-4 344,0 1 344,-4-3 344,4-2 344,-6 0 359,-8-4 359,22 12 359,-14-11 359,3 5 375,-11-6 375,17 4 375,-17-4 375,17 2 391,-17-2 391,10 6 391,-10-6 391,0 0 406,14 2 406,-14-2 406,0 0 406,0 0 422,14 5 422,-14-5 422,0 0 422,0 0 438,0 0 438,0 0 438,13 5 438,-13-5 453,0 0 453,0 0 453,0 0 453,0 0 453,0 0 469,0 0 469</inkml:trace>
  <inkml:trace contextRef="#ctx0" brushRef="#br0">2866 11061 0,'0'0'0,"3"-13"0,1 1 0,0 2 16,2 2 16,-4-2 16,4 2 16,-4-2 16,4 0 31,-6 3 31,2-2 31,4 0 31,0-1 47,-1 1 47,1 1 47,-4 1 47,1 0 63,-1-3 63,-2 10 63,9-13 63,-6 9 78,-3 4 78,5-7 78,-5 7 78,6-9 94,-6 9 94,0 0 94,2-10 94,-2 10 109,0 0 109,6-6 109,-6 6 109,0 0 125,0 0 125,2-10 125,-2 10 125,0 0 141,0 0 141,0 0 141,6-5 141,-6 5 156,0 0 156,0 0 156,0 0 156,0 0 172,5-8 172,-5 8 172,0 0 172,0 0 188,0 0 188,0 0 188,0 0 188,0 0 188,0 0 203,4-10 203,-4 10 203,0 0 203,0 0 219,0 0 219,0 0 219,0 0 219,0 0 234,0 0 234,0 0 234,0 0 234,0 0 250,0 0 250,0 0 250,0 0 250,0 37 266,-4-19 266,-1 4 266,2 0 266,-2-1 281,-3 17 281,1-3 281,0-5 281,-2 4 297,2-4 297,0-4 297,-3-4 297,4 4 313,1-5 313,0 1 313,-1 1 313,-2-1 328,4 1 328,0-5 328,-2 5 328,1-3 344,2 0 344,-2-1 344,1-4 344,1-3 344,-1 3 359,1-5 359,0 3 359,3-1 359,-3-4 375,1 0 375,-1 2 375,1 3 375,2-3 391,-3 0 391,-1-2 391,3 2 391,1-10 406,-4 17 406,2-11 406,2 3 406,0-9 422,-6 13 422,6-13 422,0 11 422,0-11 438,0 0 438,-3 15 438,1-10 438,2-5 453,0 10 453,0-10 453,0 0 453,0 0 453,-6 12 469,6-12 469,0 0 469,-2 8 484,2-8 484,0 0 484,0 0 484,0 0 500,-4 11 500,4-11 500,0 0 500,0 0 500,0 0 516,0 8 516,0-8 516,0 0 516,0 0 531,0 0 531,0 0 531,0 0 531,0 0 547,0 0 547,0 0 547,0 0 547,0 0 563,0 0 563,12-24 563,-7 14 563,1-10 578,0 4 578,2-6 578,-1 4 578,2-3 594,-5-1 594,6 2 594,-2-1 594,0 1 609,-4-3 609,6 6 609,-2-5 609,0 2 609,0 0 625,3 3 641,-3-3 641,-1 1 641,3 1 641,1 1 656,-6 2 656,3 3 656,-2-1 656,2 3 656,-3 2 672,3-3 672,-2 1 672,3 3 672,-4-3 688,3 3 688,0-2 688,1 0 688,0 3 703,-5-1 703,4 1 703,1 0 703,-9 6 719,9-9 719,-9 9 719,7-7 719,-7 7 734,0 0 734,8-5 734,-8 5 734,0 0 734,0 0 750,11-3 750,-11 3 750,0 0 750,0 0 766,0 0 766,0 0 766,0 0 766,19 10 781,-19-10 781,4 8 781,-4-8 781,5 8 797,-2-2 797,-3-6 797,1 14 797,-1-6 813,0 2 813,-1 0 813,1 0 813,-3-3 828,0 3 828,-3 1 828,1-3 828,-3 2 844,2 0 844,-2-2 844,-3 2 844,-5 5 859,2-5 859,0 0 859,0 2 859,-2-1 859,5-4 875,0 2 875,1-5 875,1 2 875,-5-2 891,6 4 891,0-6 891,8-2 891,-14 8 906,14-8 906,-9 5 906,9-5 906,-10 5 922,10-5 922,-8 5 922,8-5 922,0 0 938,0 0 938,-8 5 938,8-5 938,0 0 953,0 0 953,0 0 953,-8 5 953,8-5 969,0 0 969,0 0 969,0 0 969,0 0 969,0 0 984,-10 5 984,10-5 984,0 0 984,0 0 1000,0 0 1000,0 0 1000,0 0 1000,0 0 1016,0 0 1016,0 0 1016,-7 4 1016,7-4 1031,0 0 1031,0 0 1031,0 0 1031,5 12 1047,-5-12 1047,6 10 1047,0-5 1047,-4 6 1063,4-1 1063,2-3 1063,-6 5 1063,4-2 1078,4 0 1078,-6-1 1078,4 4 1078,3 2 1094,-3-1 1094,0-1 1094,-2-3 1094,-1 0 1109,1 0 1109,0-4 1109,-1 3 1109,-3-3 1125,4 2 1125,-1-1 1125,-5-7 1125,8 13 1125,-8-13 1141,6 10 1141,-6-10 1141,7 8 1141,-7-8 1156,1 7 1156,-1-7 1156,6 7 1156,-6-7 1172,5 5 1172,-5-5 1172,0 0 1172</inkml:trace>
  <inkml:trace contextRef="#ctx0" brushRef="#br0">3156 11587 0,'0'0'16,"0"0"16,3-10 16,-3 10 32,0 0 32,0 0 32,7-6 32,-7 6 32,0 0 47,0 0 47,0 0 47,0 0 47,6-6 63,-6 6 63,0 0 63,0 0 63,0 0 78,0 0 78,0 0 78,0 0 78,0 0 94,0 0 94,14 28 94,-14-18 94,3 1 110,0 1 110,-3-4 110,3 4 110,-3 1 110,1-1 125,-1-3 125,0 4 125,0-1 125,4-2 141,-4-10 141,0 20 141,3-7 141,-3-13 157,0 13 157,0-13 157,0 12 157,0-12 172,0 14 172,0-14 172,0 0 172,0 12 188,0-12 188,0 0 188,0 12 188,0-12 203,0 0 203,0 0 203,0 10 203,0-10 219,0 0 219,0 0 219,0 0 219,0 0 219</inkml:trace>
  <inkml:trace contextRef="#ctx0" brushRef="#br0">3718 11436 0,'0'0'0,"0"0"15,0 0 15,0 0 15,0 0 15,0 0 15,0 0 31,0 0 31,0 0 31,0 0 31,0 0 47,0 0 47,0 0 47,0 0 47,0 0 62,0 0 62,0 0 62,0 0 62,0 0 78,0 0 78,0 0 78,0 0 78,0 0 93,0 0 93,0 0 93,0 0 93,0 0 109,0 0 109,0 0 109,0 0 109,0 0 125,0 0 125,0 0 125,0 0 125,0 0 140,0 0 140,0 0 140,0 0 140,0 0 156,0 0 156,0 0 156,0 0 156,0 0 172,0 0 172,0 0 172,0 0 172,0 0 172,0 0 187,0 0 187,0 0 187,0 0 187,0 0 203,5 20 203,-5-20 203,0 0 203,0 0 218,0 0 218,0 0 218,0 0 218,11 5 234,-11-5 234,0 0 234,0 0 234,0 0 250,0 0 250,0 0 250,0 0 250,0 0 265,0 0 265,0 0 265,9 3 265,-9-3 281,0 0 281,0 0 281,0 0 281,0 0 297,0 0 297,0 0 297,0 0 297,0 0 312,0 0 312,0 0 312,0 0 312,0 0 328,0 0 328,0 0 328,0 0 328,0 0 328,0 0 343,8 5 343,-8-5 343,0 0 359,0 0 359,0 0 359,0 0 359,0 0 359,0 0 375,0 0 375,0 0 375,0 0 375,0 0 390,0 0 390,0 0 390,0 0 390,0 0 406,0 0 406,0 0 406,0 0 406,0 0 422,0 6 422,0-6 422,0 0 422,0 0 437,0 0 437,-8 12 437,8-12 437,0 0 437,-9 7 453,9-7 453,0 0 453,-8 6 453,8-6 468,-8 6 468,8-6 468,0 0 468,0 0 484,-12 3 484,12-3 484,0 0 484,0 0 500,0 0 500,0 0 500,0 0 500,0 0 515,0 0 515,0 0 515,-16-12 515,16 12 531,0 0 531,0 0 531,-2-10 531,2 10 547,0 0 547,0-8 547,0 8 547,0 0 562,0 0 562,0 0 562,0 0 562,5-13 578,-5 13 578,0 0 578,0 0 578,0 0 593,0 0 593,0 0 593,0 0 593,0 0 609,0 0 609,0 0 609,0 0 609,0 0 609,0 0 625,-8-7 625,8 7 625,0 0 625,0 0 640,0 0 640,0 0 640,0 0 640,0 0 656,0 0 656,-12-5 656,12 5 656,0 0 672,0 0 672,0 0 672,0 0 672,0 0 687,0 0 687,0 0 687,0 0 687,0 0 703,-2-8 703,2 8 703,0 0 703,0 0 718,0 0 718,0 0 718,0 0 718,0 0 734,0 0 734,0 0 734,0 0 734,0 0 734,-8-7 750,8 7 750,0 0 750,0 0 750,0 0 765,0 0 765,0 0 765,0 0 765,-15-3 781,15 3 781,0 0 781,0 0 781,0 0 797,0 0 797,0 0 797,0 0 797,-9-2 812,9 2 812,0 0 812,0 0 812,0 0 828,0 0 828,0 0 828,0 0 828,0 0 843,0 0 843,18-15 843,-18 15 843,0 0 859,10-3 859,-10 3 859,0 0 859,0 0 859,0 0 875,14-1 875,-14 1 875,0 0 890,0 0 890,0 0 890,0 0 890,0 0 890,0 0 906,0 0 906,0 0 906,0 0 906,0 0 922,0 0 922,0 0 922,0 0 922,0 0 937,0 0 937,0 0 937,0 0 937,0 0 937,0 0 953,0 0 953,-18 19 953,18-19 953,0 0 968,0 0 968,0 0 968,0 0 968,0 0 968,0 0 984,0 0 984,0 0 984,0 0 984,0 0 1000,0 0 1000,0 0 1000,0 0 1000,0 0 1015,47-8 1015,-47 8 1015,0 0 1015,26 2 1031,-26-2 1031,17 6 1031,-9-4 1031,-8-2 1047,17 13 1047,-12-6 1047,1 1 1047,-1-1 1062,-5-7 1062,3 19 1062,-3-6 1062,-3 6 1078,0-1 1078,-2 2 1078,-3-3 1078,0 0 1078,-1 0 1093,1-2 1093,0-2 1093,3-1 1093,-1-2 1109,-2 0 1109,0-1 1109,0 1 1109,-1-4 1125,1 1 1125,0 0 1125,-1 1 1125,0-4 1140,9-4 1140,-21 13 1140,21-13 1140,-19 0 1156</inkml:trace>
  <inkml:trace contextRef="#ctx0" brushRef="#br0">4065 11370 0,'0'0'0,"0"0"0,0 0 0,0 0 0,0 0 16,0 0 16,0 0 16,0 0 16,0 0 32,0 0 32,0 0 32,0 0 32,17 0 47,-17 0 47,0 0 47,0 0 47,24 0 63,-10-3 63,11 3 63,1 0 63,19-7 78,-3 4 78,-8-2 78,-7 3 78,1 0 94,-2-1 94,-5 0 94,-2 1 94,-3 0 110,0 2 110,-4-3 110,-12 3 110,21 0 110,-21 0 125,13-3 125,-13 3 125,0 0 125,0 0 141,15 0 141,-15 0 141,0 0 157,0 0 157,0 0 157,0 0 157,0 0 157,0 0 172,0 0 172,0 0 172</inkml:trace>
  <inkml:trace contextRef="#ctx0" brushRef="#br0">4859 11155 0,'0'0'0,"11"-5"31,-11 5 31,0 0 31,0 0 31,0 0 47,0 0 47,0 0 47,0 0 47,0 0 47,-28 20 62,19-15 62,-5 0 62,5 0 62,-4 0 78,1-2 78,-7 4 78,0-4 78,5 2 94,-2-5 94,2 2 94,14-2 94,-22 0 109,22 0 109,-23-2 109,23 2 109,-15-8 125,10 3 125,5 5 125,-10-10 125,8 5 140,2 5 140,-2-15 140,2 5 140,4 0 156,-1 0 156,4 3 156,-2-3 156,0 3 172,3 0 172,1-1 172,-6 3 172,7-3 172,-10 8 187,11-6 187,-11 6 187,17-6 203,-17 6 203,16 0 203,-16 0 203,17 10 203,-9-8 219,0 9 219,-3-4 219,4 1 219,-1 1 234,-3 5 234,7 2 234,-7 1 234,3-2 250,-3 0 250,-2-2 250,1-1 250,1 0 265,-2 0 265,-3 8 265,0-3 265,0 3 281,0-1 281,-3-1 281,-3-1 281,-2 1 297,-3 2 297,-1-4 297,-1 0 297,3 1 297,-5-3 312,-1 1 312,2-5 312,-3 3 312,-1-1 312,-1 0 328,2-2 328,0 0 328,4-3 328,0-2 344,2 0 344,2 0 344,1 0 359,8-5 359,-16 5 359,16-5 359,-14 1 359,14-1 375,0 0 375,0 0 375,0 0 375,0 0 390,0 0 390,0 0 390,0 0 390,0 0 406,-9-11 406,9 11 406,0 0 406,0 0 422,23-15 422,-23 15 422,14-7 422,-4 1 422,-1 2 437,-9 4 437,16-8 437,-8 6 437,0-4 453,-8 6 453,14-6 453,-14 6 453,11-6 469,-11 6 469,11-4 469,-11 4 469,11-2 484,-11 2 484,0 0 484,13-4 484,-13 4 500,0 0 500,0 0 500,0 0 500,25 6 515,-25-6 515,11 4 515,-5 2 515,-1-2 531,3 4 531,0-1 531,-2 0 531,-1 1 547,4 2 547,-1-2 547,0-1 547,-3-1 562,4 3 562,-4-2 562,-5-7 562,11 12 578,-7-7 578,-4-5 578,10 7 578,-10-7 578,5 8 594,-5-8 594,8 5 594,-8-5 609,0 0 609,0 0 609</inkml:trace>
  <inkml:trace contextRef="#ctx0" brushRef="#br0">5114 11094 0,'0'0'15,"2"-5"15,-2 5 15,0 0 15,0 0 31,6-10 31,-6 10 31,0 0 31,0 0 47,0 0 47,0 0 47,0 0 47,0 0 62,0 0 62,0 0 62,14 22 62,-11-12 78,-1 11 78,-2 2 78,0 15 78,-2-11 94,-1 9 94,3 2 94,-9-4 94,4-5 109,2-1 109,-2 8 109,2-8 109,-2-4 109,-1-1 125,1-4 125,-1 4 125,3-6 125,-2 5 140,2-6 140,3-5 140,-2 1 140,-1 0 156,3-1 156,0-11 156,-3 15 156,3-15 172,0 10 172,0-10 172,0 0 172,0 0 187,0 0 187,0 0 187,0 0 187,0 0 203,0 0 203,41-38 203,-27 16 203,5-12 219,0-1 219,0 0 219,0 1 219,-3 2 234,1 4 234,-4 3 234,-3 7 234,3-3 250,-3 4 250,-1 1 250,2-2 250,-3 3 265,1 5 265,-1 0 265,-3 2 265,3-1 265,-2 2 281,-6 7 281,11-12 281,-8 7 281,-3 5 297,7-11 297,-7 11 297,0 0 297,6-9 312,-6 9 312,0 0 312,0 0 312,0 0 328,9-8 328,-9 8 328,0 0 328,0 0 344,0 0 344,0 0 344,0 0 344,10 23 359,-10-23 359,2 10 359,-2-10 359,0 12 375,3-2 375,-3-10 375,-3 17 375,3-7 390,0-10 390,-4 18 390,-2-8 390,4-1 406,-7 1 406,3-1 406,-10 6 406,1-3 422,-2 3 422,-3-2 422,1-3 422,-2 0 422,4-4 437,1 4 437,-1-5 437,0 0 437,6 1 453,-2-4 453,4 0 453,9-2 453,-16 8 469,16-8 469,-11 5 469,11-5 469,-11 0 484,11 0 484,0 0 484,-11 5 484,11-5 500,0 0 500,0 0 500,0 0 500,-5 7 515,5-7 515,0 0 515,0 0 515,0 0 531,0 0 531,0 10 531,0-10 531,0 0 531,11 10 547,-11-10 547,5 9 547,-5-9 562,11 16 562,-2-12 562,-4 6 562,0-2 562,-1-1 578,3 3 578,-1 0 578,-1 0 578,1-4 594,-1 4 594,0 2 594,-2-2 609,4-2 609,-3 2 609,2 1 609,-1 1 609,0-2 625,2 1 625,-2-3 625,0 2 625,1 3 640,-4-4 640,1 1 640,2 0 640,2 0 656,-7-10 656,7 14 656,-1-4 656,-1-2 672,0-2 672,-5-6 672,9 10 672,-9-10 687,0 0 687</inkml:trace>
  <inkml:trace contextRef="#ctx0" brushRef="#br0">5412 11535 0,'0'0'0,"0"0"15,0 0 15,0 0 15,0 0 15,0 0 15,0 0 31,0 0 31,0 0 31,0 0 47,0 0 47,23 25 47,-21-15 47,1 0 47,0 3 62,-1-3 62,9 8 62,-8 0 62,-1-1 78,-2-4 78,6-2 78,-6 2 78,3 1 93,-3-14 93,3 23 93,-3-11 93,0-2 109,0-10 109,2 21 109,-2-11 109,0-10 109,6 18 125,-6-18 125,1 20 125,-2-13 140,2 3 140,-1-10 140,0 13 140,0-13 156</inkml:trace>
  <inkml:trace contextRef="#ctx0" brushRef="#br0">6195 11416 0,'0'0'0,"0"0"15,0 0 15,0 0 31,0 0 31,0 0 31,0 0 31,0 0 47,14-1 47,-14 1 47,0 0 47,0 0 47,0 0 62,0 0 62,6 13 62,-6-13 62,1 16 78,3-6 78,-4-10 78,0 19 93,0-9 93,0 3 93,0 0 93,0-2 93,-4-1 109,3 2 109,1-2 109,-3 1 109,0 1 125,-3-4 125,3 3 125,-2-1 125,-2 0 140,1 0 140,-3 0 140,1-2 140,1 1 156,-6-4 156,5 4 156,0-3 156,-2 0 172,10-6 172,-20 6 172,20-6 172,0 0 187</inkml:trace>
  <inkml:trace contextRef="#ctx0" brushRef="#br0">6595 11185 0,'0'0'0,"-11"-8"0,11 8 0,-5-7 16,5 7 16,-9-10 16,9 10 16,-3-10 16,3 10 32,0-15 32,3 8 32,-3 7 32,14-14 47,-6 4 47,0 2 47,14-1 47,-5-1 63,3 2 63,-4-2 63,-2 5 63,-1 2 79,-13 3 79,19-3 79,-19 3 79,16 0 94,-16 0 94,0 0 94,0 0 94,19 9 110,-19-9 110,3 14 110,-3-2 110,-3 1 125,0 0 125,-3 4 125,-1 2 125,-1-1 125,2-1 141,1-2 141,-1 0 141,4-5 157,-1 2 157,-1-5 157,4-7 157,0 17 172,0-7 172,0-10 172,9 21 172,2-7 172,-2 1 188,-1-3 188,5 2 188,1 1 188,-3 1 204,3-4 204,-6-3 204,0 3 204,1-3 219,-1-3 219,-3 5 219,3-1 219,-5-3 235,3 3 235,-6-10 235,3 16 235,-3-16 250,0 15 250,-3-5 250,-1 0 250,4-10 266,-10 18 266,5-11 266,-1 0 266,-3 1 282,-4 0 282,-4 4 282,1-1 282,2-5 282,1 1 297,0 2 297,2-8 297,11-1 297,-20 7 313,10-4 313,10-3 313,-17 0 329,17 0 329,-17-5 329,12-1 329,5 6 329</inkml:trace>
  <inkml:trace contextRef="#ctx0" brushRef="#br0">7102 10983 0,'0'0'0,"0"0"0,11-6 15,-11 6 15,0 0 15,0 0 15,0 0 31,13 23 31,-7-11 31,-3 6 31,-3 3 46,0 5 46,2 11 46,1-1 46,-3 1 62,3 1 62,-3-2 62,0 0 62,-3-5 62,3-4 78,0-5 78,-3 1 78,1-2 78,2 0 93,-3-4 93,3 3 93,0-3 93,-4-4 109,4-4 109,0-9 109,0 17 109,0-17 125,0 13 125,0-13 125,4 10 125,-4-10 140,0 0 140,0 0 140,0 12 140,0-12 156,0 0 156,0 0 156,0 0 156,0 0 171,8-40 171,-1 19 171,8-13 171,-2 1 171,-2-5 187,3 1 187,2 2 187,-7 9 187,2 1 203,-3 5 203,3 1 203,-3 3 218,3-2 218,0 5 218,-3 1 218,0 2 218,-3 0 234,4 2 234,-2 1 234,-7 7 234,9-13 250,-3 10 250,-6 3 250,11-10 250,-11 10 265,11-4 265,-11 4 265,0 0 265,0 0 281,16-2 281,-16 2 281,0 0 281,0 0 296,11 16 296,-11-16 296,0 13 296,0-13 312,-8 18 312,-2-8 312,1 7 312,-8-3 328,4 2 328,-4-4 328,1 4 328,2-8 328,3 0 343,-2-1 343,5 1 343,-1-4 343,9-4 359,-20 11 359,10-8 359,10-3 359,-16 9 375,16-9 375,-9 6 375,9-6 375,-11 7 390,11-7 390,0 0 390,-8 6 390,8-6 406,0 0 406,0 0 406,0 0 406,-5 10 421,5-10 421,0 0 421,0 0 421,3 15 437,-3-15 437,2 10 437,-2-10 437,8 17 437,-2-9 453,-1 0 453,1-1 453,-1 2 453,1-2 468,-2 2 468,5 0 468,0-1 484,-4-1 484,2 0 484,2 1 484,0-1 484,-9-7 500,13 12 500,-3-8 500</inkml:trace>
  <inkml:trace contextRef="#ctx0" brushRef="#br0">7487 11444 0,'0'0'0,"0"0"16,0 0 16,0 0 16,0 0 16,0 0 31,0 0 31,20 20 31,-14-13 31,-2 3 47,-1-4 47,2 4 47,-2 2 47,1-1 62,-2 1 62,1 1 62,0 7 62,0-4 62,-1 2 78,0-3 78,-2 5 78,3-5 78,-3 0 94,0-6 94,0-9 94,0 20 94,0-8 109,0-2 109,0-10 109,-3 13 109,3-13 125,0 14 125,0-14 125</inkml:trace>
  <inkml:trace contextRef="#ctx0" brushRef="#br0">7723 10526 0,'0'0'0,"0"0"0,0 0 16,5 38 16,1-15 16,12 15 16,-4 2 16,9-1 32,1 6 32,3-4 32,0 4 32,20 19 47,-8-12 47,-7-13 47,1 3 47,-3-3 63,-2 4 63,-2-3 63,0-4 63,-6 0 78,1 2 78,-4-1 78,-7 0 78,2-8 94,-7-3 94,-2-3 94,-3 3 94,-3-2 110,-2 0 110,-1-2 110,-5 1 110,-2 9 125,-7-5 125,0 5 125,0-9 125,3-3 125,1-2 141,1-2 141,0 1 141,0-5 157,5 1 157,-2-3 157,4 0 157,-1-2 157,5 0 172,-5 0 172,5 0 172,4-8 172,-13 12 188,9-7 188,4-5 188,-5 14 188,5-14 203,0 14 203,0-14 203,0 0 203,7 12 219</inkml:trace>
  <inkml:trace contextRef="#ctx0" brushRef="#br0">8853 11406 0,'0'0'0,"0"0"0,0 0 0,0 0 15,0 0 15,0 0 15,0 0 15,34 3 31,-34-3 31,38 0 31,3 0 31,3 0 31,2 0 46,6-3 46,-3 3 46,2-2 46,-11 1 62,1-2 62,-5 0 62,-9 3 62,-8-3 78,3 3 78,-3 0 78,-19 0 78,24 0 93,-24 0 93,20-1 93,-20 1 93,0 0 109,19 0 109,-19 0 109,0 0 109,0 0 125,8-8 125</inkml:trace>
  <inkml:trace contextRef="#ctx0" brushRef="#br0">9330 11183 0,'0'0'15,"0"0"31,0 0 31,0 0 31,0 0 31,0 0 31,0 0 47,0 0 47,0 0 47,0 0 47,-17 29 62,14-16 62,1 6 62,-4 1 62,4 3 62,-2-1 78,3 1 78,1 0 78,-3 15 78,3-10 93,3 10 93,-3-10 93,1-3 93,-1 1 109,4 11 109,1-1 109,-5 2 109,-3-4 125,1-2 125</inkml:trace>
  <inkml:trace contextRef="#ctx0" brushRef="#br0">10698 10924 0,'0'0'0,"3"-6"0,-3 6 0,0 0 16,0 0 31,0 0 31,0 0 31,0 0 31,0 0 47,0 0 47,0 0 47,0 0 47,0 0 63,0 0 63,-18 14 63,18-14 63,-8 10 63,1-7 78,5 6 78,2 1 78,-6-1 78,6-2 94,0 6 94,0-1 94,8 8 109,-1 0 109,5 1 109,-1 0 109,-2-2 109,8 1 125,-3-1 125,-1 1 125,1 0 125,-1 3 141,-3-3 141,5 1 141,-7-1 141,3-2 156,-1 4 156,-3-3 156,-2-2 156,-3-2 172,0 2 172,-2-4 172,0 0 172,0-4 188,0 0 188,-2 2 188,0-1 188,-1-3 203,1 3 203,-4-3 203,-5 2 203,3-3 219,-8 7 219,-4-4 219,-2 0 219,1-3 219,-1 1 234,-1-2 234,8-3 234,-10 1 234,8 0 250,1-3 250,2-3 250,0 0 250,7-4 266,-5 2 266</inkml:trace>
  <inkml:trace contextRef="#ctx0" brushRef="#br0">10758 10932 0,'15'-6'15,"0"1"15,0 2 15,-2-1 15,3 1 31,-7 1 31,8-1 31,4 1 31,1-1 47,3 1 47,-4 2 47,4 0 47,-2 0 47,-1 0 62,3 2 62,-3 3 62,-5 0 78,0-2 78,-4-1 78</inkml:trace>
  <inkml:trace contextRef="#ctx0" brushRef="#br0">11306 10942 0,'9'-8'0,"-9"8"15,5-6 15,-5 6 15,11 0 15,-11 0 15,0 0 31,0 0 31,19 14 31,-10-5 47,1 7 47,-2 4 47,2 5 47,0 11 62,-2-1 62,1 4 62,-6 4 62,-1 0 62,-4-3 62,2-1 78,0-1 78,-6 2 78,3-11 78,0-4 93,0-5 93,1 0 93,2-4 93,-3-1 109,0-2 109,3-4 109,-1-1 109,1 0 125,-4-1 125,4 0 125,0-7 125,-2 10 125,2-10 140,0 8 140,0-8 140,0 0 140,0 0 156,0 0 156,0 0 156,0 0 156,0 0 172,0 0 172,6-22 172,-2 2 172,1-2 187,7-13 187,-5-1 187,4-4 187,1 3 187,4-1 203,-8 1 203,9 3 203,-8 7 203,-2 2 218,7 3 218,-5 2 218,0 1 218,3 2 234,1 2 234,-1 0 234,-2 5 234,-2-2 250,4 4 250,-4 1 250,2 0 250,-1-2 265,2 5 265,-3-3 265,4 4 265,-5-1 281,0 1 281,6 1 281,-13 2 281,16 2 281,-16-2 297,11 7 297,-3-4 297,-2 2 312,-1 1 312,0 4 312,1-1 312,-1 0 312,-2 1 328,0 3 328,1-3 328,-2-1 328,-2 4 343,0-2 343,-2 1 343,-2-2 343,1 3 359,-4-1 359,6-2 359,-5 3 359,-2-3 375,0 0 375,-6 5 375,1-1 375,-4-2 390,4-2 390,-4-2 390,9-1 390,-5 0 406,0-1 406,6 1 422,-2-2 422,-1-2 422,2 2 422,2-2 437,6-3 437,-14 7 437,10-6 437,4-1 453,-9 5 453,9-5 453,-5 3 453,5-3 468,-7 4 468,7-4 468,0 0 468,-8 6 484,8-6 484,0 0 484,-7 4 484,7-4 500,0 0 500,-7 10 500,7-10 500,-1 5 515,1-5 515,-3 10 515,0-4 515,3-6 531,-3 12 531,3-7 531,0-5 531,3 16 547,0-7 547,0 1 547,2-1 547,-2 1 547,4-3 562,1 3 562,4 0 562,4 6 562,1-6 578,1 3 578,-6-3 578,1-2 578,1-1 593,-3 0 593,1-1 593,1-2 593,-3-1 609,-10-3 609,23 3 609</inkml:trace>
  <inkml:trace contextRef="#ctx0" brushRef="#br0">11827 11436 0,'0'0'0,"0"0"16,0-8 16,0 8 16,0 0 16,0 0 31,0 0 31,0 0 31,0 0 31,0 0 47,0 0 47,0 0 47,5-7 47,-5 7 63,0 0 63,0 0 63,0 0 63,0 0 78,0 0 78,8 0 78,-8 0 78,0 0 78,17 0 78,-17 0 94,13 4 94,-2-4 94,-2 1 94,5 1 109,-3 4 109,-4-4 109,4 4 109,-2-2 125,1-1 125,-1 4 125,0-2 125,-1 3 141,-1-2 141,-1 2 141,-4 3 141,5-5 156,-5 6 156,-4-2 156,2 3 156,-3-3 172,-1 3 172,2-4 172,-1 4 172,-3-3 188,4-1 188,0 3 188,-1-4 188,0 1 188,3-9 203,-2 14 203,2-12 203,0-2 219,-3 12 219,3-12 219,0 5 219,0-5 234,0 0 234,0 10 234,0-10 234,0 0 234,11 6 250,-1-3 250,4-3 250,11 3 250,3-3 266,-2 0 266,20-3 266,-7 0 266,5-1 281,0 2 281,-3-8 281,-8 3 281,-6-1 297</inkml:trace>
  <inkml:trace contextRef="#ctx0" brushRef="#br0">12976 11254 0,'0'0'0,"0"0"0,0 0 0,0 0 16,0 0 16,9 5 16,-9-5 16,0 0 31,6 10 31,-4 0 31,4 0 31,-6-2 47,2 4 47,3 7 47,-5-2 47,0-2 63,0 5 63,-5-6 63,5 8 63,-2-2 63,-4-2 78,1 1 78,0-2 78,-5-1 78,4-2 94,2-2 94,-4 1 94,4-3 94,-4 0 110,1 0 110,-1-4 110,2 3 110,-3-3 125,5 4 125,4-10 125,-14 10 125,14-10 141</inkml:trace>
  <inkml:trace contextRef="#ctx0" brushRef="#br0">14069 10891 0,'8'-10'16,"-3"2"16,-5 8 16,7-12 16,3 6 31,-4 0 31,-6 6 31,10-14 31,-3 9 47,-7 5 47,13-12 47,-8 4 47,3 1 63,1-3 63,-1 4 63,1-1 63,-9 7 63,13-15 78,-9 11 78,-4 4 78,13-10 94,-13 10 94,4-7 94,-4 7 94,0 0 94,0 0 109,0 0 109,0 0 109,0 0 109,0 0 125,-32 51 125,8-18 125,-4 0 125,3 5 141,-1-1 141,-3 0 141,2-2 141,5 2 141,6-1 156,-1-8 156,9-2 156,0 9 156,4-5 172,0-5 172,8-1 172,-3 0 172,5 0 188,2-1 188,3-1 188,0-1 188,-1-3 203,5-2 203,-6 2 203,-2-12 203,2 5 203,-4-7 219,-3 4 219,-2-8 219,8 5 219,-8-5 234,0 0 234,0 0 234,0 0 234,0 0 250,16-21 250,-16 12 250,-2-4 250,-4-6 266,-2-1 266,0 1 266,2-1 266,1 4 281,-3 5 281,4-1 281,-3 2 281,5 0 297,-4 2 297,3 1 297,3 7 297,-6-12 313,6 12 313,-2-10 313,2 10 313,-6-7 313,6 7 328,0 0 328,0 0 328,-2-9 328,2 9 344,0 0 344</inkml:trace>
  <inkml:trace contextRef="#ctx0" brushRef="#br0">14504 10899 0,'6'-8'0,"-6"8"0,5-8 16,-5 8 16,0 0 16,5-3 16,-5 3 31,0 0 31,0 0 31,0 0 31,0 0 47,0 0 47,17 24 47,-14-7 47,1 4 63,-3 4 63,-1 11 63,3 3 63,-6 0 78,2-2 78,-6 0 78,5-2 78,-4 1 78,1-1 94,1-7 94,-4-5 94,3-3 109,1-4 109,0-1 109,2-3 109,-1-2 109,0-1 125,-3 1 125,3-2 125,1-1 125,2-7 141,0 13 141,0-13 141,-6 7 141,6-7 156,0 7 156,0-7 156,0 0 156,0 0 172,0 0 172,0 0 172,0 0 172,0 0 188,8-25 188,4 7 188,-2-5 188,13-15 203,-2 2 203,-2-1 203,1 3 203,1-1 219,5 5 219,-10 5 219,0 2 219,-2 7 219,-2 1 234,6 3 234,-2-3 234,-2 5 234,-2 1 250,4 3 250,-6-1 250,1 5 266,-3-2 266,1 3 266,-1-2 266,-8 3 266,0 0 281,16 4 281,-16-4 281,0 0 281,9 13 297,-9-13 297,-2 15 297,-5-5 297,-7 7 313,1-2 313,-1 3 313,-2 0 313,-1-5 328,1 2 328,-2-2 328,9-1 328,-6-2 344,5-2 344,-1-1 344,2-1 344,1 0 359,8-6 359,-10 10 359,5-7 359,5-3 375,-9 7 375,9-7 375,0 0 375,-8 7 375,8-7 391,-7 5 391,7-5 391,0 0 391,0 0 406,-4 10 406,4-10 406,0 0 406,0 7 422,0-7 422,0 10 422,0-10 422,3 13 438,2-3 438,-2-2 438,5 0 438,-3 4 453,9 6 453,-1-3 453,2 1 453,-2 0 469,1 2 469,-2-5 469,4 3 469,-6-4 484,1 1 484,0-7 484,-3 2 484,0-1 484,-2-3 500</inkml:trace>
  <inkml:trace contextRef="#ctx0" brushRef="#br0">14879 11415 0,'6'-6'0,"-6"6"15,12-5 15,-12 5 15,10-7 15,-10 7 31,10-3 31,-10 3 31,14-1 31,-14 1 47,0 0 47,19-3 47,-19 3 47,0 0 47,17 7 62,-17-7 62,11 12 62,-5-5 62,-3 2 78,1 0 78,0 1 78,-1 0 78,-3 2 94,-3-3 94,3 3 94,-4 7 94,4-3 109,0-3 109,0 0 109,0-3 109,-2-1 125,0-1 125,2-8 125,0 15 125,0-15 140,0 13 140,0-13 140,2 8 140,-2-8 156,2 8 156,-2-8 156,7 7 156,-7-7 156,10 8 172,4-3 172,7 0 172,4-3 187,-1 1 187,19-1 187,0-2 187,-2-5 187,-1-2 203,0-6 203,-8 1 203</inkml:trace>
  <inkml:trace contextRef="#ctx0" brushRef="#br0">14288 10780 0,'10'-7'0,"-10"7"15,0 0 15,15-8 15,-15 8 15,0 0 31,8-6 31,-8 6 31,0 0 31,11-8 46,-11 8 46,0 0 46,8-7 46,-8 7 46,0 0 62,0 0 62,0 0 62,6-8 62,-6 8 78,0 0 78,0 0 78,0 0 78,0 0 93,0 0 93,0 0 93,0 0 93,0 0 109,0 0 109,0 0 109,0 0 109,-40 28 109,20-15 125,-11 13 125,7-7 125,4 4 125,-7 3 140,-3 4 140,3-3 140,-1 0 140,6 5 156,3-1 156,0-7 156,5 0 156,3-1 171,3-3 171,-3 3 171,3 0 171,0-3 187,5 2 187,-1 3 187,-3-5 187,7 2 203,-3 1 203,6-6 203,-3 1 203,0 0 218,3-6 218,-3 1 218,0-3 218,4-4 234,-2 6 234,3-2 234,-5-4 234,0-6 234,2 10 250,-2-10 250,6 9 250,-6-9 250,0 0 265,5 6 265,-5-6 265,0 0 265,0 0 281,0 0 281,28-6 281,-19-1 281,1 2 296,1-2 296,-3 2 296,3-5 296,5 1 296,-2-3 312,-3 4 312,1-2 312,-3 3 328,0-1 328,-1 3 328,-2-2 328,1 1 343,-7 6 343,15-12 343,-10 8 343,1-1 343,-6 5 359,8-7 359,-8 7 359,5-11 359,-5 11 375,6-7 375,-6 7 375,2-7 375,-2 7 390,7-8 390,-7 8 390,0-12 390,0 12 406,0-10 406,0 10 406,-4-17 406,1 10 421,3 7 421,-2-18 421,-7 11 421,9-3 437,-6 0 437,5 3 437,-8-2 437,4-3 453,-1 5 453,-3 0 453,2-3 453,1 1 468,1 1 468,-1 1 468,-1 2 468,1-3 484,6 8 484,-9-12 484,4 7 484,5 5 484,-3-7 500,3 7 500,0 0 500,-8-8 500,8 8 515,0 0 515,0 0 515,0 0 515,0 0 531,0 0 531</inkml:trace>
  <inkml:trace contextRef="#ctx0" brushRef="#br0">15522 11239 0,'20'-4'16,"-20"4"16,0 0 16,3-7 16,-3 7 31,0 0 31,0 0 31,0 0 31,5-3 47,-5 3 47,0 0 47,0 0 47,0 0 63,0 0 63,6-5 63,-6 5 63,0 0 78,0 0 78,0 0 78,0 0 78,5-5 94,-5 5 94,0 0 94,0 0 94,0 0 94,0 0 110,0 0 110,0 0 110,0 0 110,0 0 125,0 0 125,0 0 125,0 0 125,0 0 141,14 11 141,-14-5 141,3 4 141,-1-1 156,-4 4 156,-1-4 156,3 5 156,0 5 172,-5-3 172,1 0 172,-1 1 172,0 1 188,2-6 188,-5-3 188,5 3 188,-3-2 203,3-1 203,-5 0 203,3 1 203,-3-5 203,3 5 219,-4-3 219,3 0 219,-4 1 219,1-2 235,-2 1 235,-2-1 235,-4 4 250,2 0 250,3-2 250,-2-1 250,3-2 250,0 0 266,1 0 266</inkml:trace>
  <inkml:trace contextRef="#ctx0" brushRef="#br0">16098 11157 0,'0'0'15,"0"0"15,0 0 15,0 0 15,0 0 31,-5-7 31,5 7 31,0 0 31,0 0 46,0 0 46,0 0 46,0 0 46,0 0 62,0 0 62,2-8 62,-2 8 62,16-7 62,9 7 78,21-3 78,1 3 78,-1 0 93,8 0 93,-6 3 93,-2-3 93,-1 7 109,-7-7 109,-8 0 109,-5 0 109,-8 0 109,-1 3 125,-3-3 125,-2 3 125,-3-1 125,0 2 140,-8-4 140,0 0 140</inkml:trace>
  <inkml:trace contextRef="#ctx0" brushRef="#br0">16656 10822 0,'3'-10'0,"2"3"0,-5 7 0,8-12 15,-5 6 15,-3 6 15,7-10 15,-7 10 31,7-13 31,-4 4 31,0 5 31,-3 4 47,5-12 47,-5 12 47,2-11 47,-2 11 62,7-10 62,-7 10 62,1-7 62,-1 7 78,4-7 78,-4 7 78,0 0 78,5-8 78,-5 8 94,4-3 94,-4 3 94,0 0 94,0 0 109,4-12 109,-4 12 109,0 0 125,0 0 125,6-4 140,-6 4 140,0 0 140,0 0 140,13-6 156,-13 6 156,0 0 156,11-4 156,-3 2 172,-8 2 172,18-2 172,-18 2 172,22-4 187,-14 4 187,-8 0 187,19-2 187,-19 2 203,19 0 203,-19 0 203,22 2 203,-22-2 203,22 4 219,-14 0 219,3 2 219,5 11 234,-2-3 234,-3 3 234,0 4 234,-1 14 234,-2-4 250,-4 6 250,1-1 250,-5 1 250,0 0 265,-1-5 265,-7 6 265,0-4 265,6-2 281,-4-7 281,4 1 281,-4-5 281,1 1 297,2-3 297,-1 2 297,0-7 297,1 1 312,-2-3 312,5-2 312,0 1 312,-3-4 328,0 0 328,3-7 328,-2 15 328,2-15 344,0 12 344,0-12 344,-3 7 344,3-7 344,0 0 359,-4 10 359,4-10 359,-1 10 359,1-10 375,0 0 375,0 0 375,0 8 390,0-8 390,0 0 390,0 0 390,0 0 390,0 0 406,0 0 406,0 0 406,0 0 406,0 0 422,0 0 422,0 0 422,16-25 422,-6 6 437,2 1 437,-2-4 437,14-9 437,-4-2 453,2 1 453,3-3 453,-4 3 453,1-3 469,6 5 469,-3 4 469,-10-2 469,8 8 484,-6 3 484,-4-1 484,4 0 484,-1 3 500,-2 0 500,0 4 500,2-2 500,-2 2 515,-3 4 515,2 0 515,-5 2 515,4 0 515,-4 0 531,-8 5 531,15-5 531,-8 2 531,-7 3 531,0 0 547,0 0 547,0 0 547,24 6 562,-24-6 562,10 12 562,-9-3 562,-1 1 578,0 2 578,-1-2 578,-3 10 578,-8-3 578,4 4 594,0-6 594,-10 4 594,4-5 594,-3 2 609,-6 1 609,5-5 609,-5 5 609,2-7 625,-1 2 625,1-2 625,1 0 625,4-5 640,2 3 640,4-3 640,-3-3 640,13-2 656,-16 5 656,16-5 656,-10 6 656,10-6 672,-9 6 672,9-6 672,0 0 672,-8 4 687,8-4 687,0 0 687,0 0 687,-8 10 703,8-10 703,0 0 703,0 8 703,0-8 719,0 0 719,5 15 719,-2-7 719,0 2 719,2 0 734,0 1 734,1 0 734,2 6 734,6 0 750,-5 0 750,1 0 750,-2-3 750,1-1 765,0-1 765,-2-2 765,1 10 765,4-7 781,-5-1 781,-1-2 781,3 0 781,-4-1 797,-1-3 797,-4-6 797</inkml:trace>
  <inkml:trace contextRef="#ctx0" brushRef="#br0">17378 11387 0,'8'-7'16,"-8"7"16,0 0 16,7-13 16,-7 13 32,3-2 32,-3 2 32,0 0 32,2-10 47,-2 10 47,0 0 47,6-5 47,-6 5 63,0 0 63,0 0 63,4-10 63,-4 10 63,0 0 79,0 0 79,7-5 79,-7 5 79,0 0 79,0 0 94,0 0 94,13-3 94,-13 3 94,0 0 110,28 6 110,-17-4 110,0 3 110,-3 2 125,3-2 125,-3 5 125,-3 0 125,4 0 141,-4 0 141,0 2 141,-2 0 141,0-1 157,-3 11 157,0-7 157,-3-3 157,0 1 172,1-1 172,-2-3 172,0-2 172,-1 3 188,1 0 188,1 0 188,1-2 188,2-8 204,-3 15 204,3-10 204,0-5 204,3 16 204,2-8 219,4-1 219,7 3 219,9 1 235,-6-4 235,9 0 235,10 1 235,5-6 235,-1-2 250,-1-5 250,-4-10 250,3 0 250,-5-2 266</inkml:trace>
  <inkml:trace contextRef="#ctx0" brushRef="#br0">18000 10270 0,'0'0'0,"-5"-10"0,5 10 0,0 0 16,0 0 16,0 0 16,0 0 16,0 0 31,0 0 31,22 37 31,-2 4 31,3 2 31,14 26 47,1 2 47,3 1 47,-2 0 62,-4 5 62,1-4 62,4 1 62,-7 1 62,-3-4 78,-8-15 78,-8-5 78,-4 0 78,-1 25 94,-5-17 94,-4-7 94,-7 0 94,-7 25 109,-2-5 109,0-17 109,-6-8 109,0 0 125,0-1 125,-4 2 141,0-5 141,-1 2 141,-3-2 141,0-7 141,-3 5 156,3-6 156,-3-2 156,-1-1 156,2-3 172,1 1 172,1-7 172,6-2 187,2-6 187,0 0 187,6 0 187,-6-4 187,9-2 203,-3 1 203,-1-1 203,3-3 203,0 3 219,3-7 219,3 4 219,-3-2 219,0-1 234,11-3 234,-16 7 234,11-4 234,5-3 250,-11 5 250,11-5 250,-9 5 250,9-5 266,-14 4 266,14-4 266,-16 3 266,2 0 281,14-3 281,-46 2 281,8 0 281,-4-4 297,-7-6 297,-1-1 297,2-4 297</inkml:trace>
  <inkml:trace contextRef="#ctx0" brushRef="#br0">10683 10306 0,'4'-21'0,"-4"21"0,0 0 15,0 0 15,0 0 15,3-10 15,-3 10 31,0 0 31,0 0 31,0 0 31,0 0 46,0 0 46,-35 35 46,5-4 46,-2 15 62,-19 24 62,-3 7 62,-2 1 62,0 9 78,-35 62 78,33-55 78,17-21 78,4 1 93,12-3 93,3-11 93,9-14 93,4 4 93,6-1 109,6-2 109,2 0 109,4 0 109,7-5 125,3 0 125,6 0 125,7-1 125,5-2 140,1-3 140,2-8 140,7 5 140,0-6 156,-1-5 156,-2-3 156,0 4 156,-3-5 171,-6-1 171,-4-7 171,-10 0 171,2-1 187,-5-3 187,-3 0 187,-4-1 187,0 1 203,-1 1 203,-1-4 203,2 1 203,-3 1 218,-3 0 218,-5-5 218,17 8 218,-12-3 218,-5-5 234,8 8 234,-2-4 234,-6-4 250,8 9 250,-4-6 250,2 7 250,-2-1 250,1-1 265,-2 0 265,5-4 265</inkml:trace>
  <inkml:trace contextRef="#ctx0" brushRef="#br0">19377 11532 0,'0'0'0,"0"0"0,0-7 16,0 7 16,0 0 16,3-10 16,-3 10 31,5-6 31,6 0 31,-2 0 31,16 3 47,16-4 47,-1-1 47,2 4 47,5-2 47,-6 1 63,2 5 63,5-3 63,-16 3 78,-6 0 78,-1 0 78,3 0 78,-8 0 78,2 3 94,-7-3 94,0 0 94,-5 0 94,1 2 94,0-2 110,-11 0 110,19 3 110,-19-3 110,14 0 125,-14 0 125,11 2 125,-11-2 125,0 0 141,0 0 141,14 4 141,-14-4 141,5 4 156,-5-4 156,0 0 156,0 0 156,0 0 172,0 0 172,0 0 172</inkml:trace>
  <inkml:trace contextRef="#ctx0" brushRef="#br0">19747 11228 0,'-8'-12'0,"3"4"0,0 0 15,1 1 15,-1-1 15,5 8 15,-8-12 31,2 4 31,6 8 31,-2-8 31,2 8 46,-6-7 46,6 7 46,0 0 46,0 0 62,0 0 62,-11-2 62,11 2 62,0 0 78,0 0 78,-8 25 78,3-5 78,-1-1 93,0 4 93,2 15 93,3-7 93,-5 5 93,6-3 109,-2 3 109,2 1 109,0-8 109,2 8 125,4-1 125,-5-1 125,3-2 140,-1 5 140,4-9 140,-5-2 140,8 12 140,0-1 156,0-4 156,-5 3 156,0-8 156,1-6 171,-1-3 171</inkml:trace>
  <inkml:trace contextRef="#ctx0" brushRef="#br0">20637 10852 0,'-25'9'0,"-2"7"0,5-2 0,-13 11 15,3 1 15,-6 9 15,6-4 15,0 6 31,4-1 31,3 3 31,1 1 31,4 4 46,7 0 46,4-3 46,7 5 46,2-1 62,9 1 62,4-1 62,4 2 62,7 0 62,17 20 78,-5-19 78,-6-8 78,3-1 78,2-1 93,1-7 93,-4 2 93,4-4 93,-1-4 109,-1-2 109,-10-3 109,-5-7 109,-2-3 125,-4 0 125,1-4 125,-4-6 125,3 0 140</inkml:trace>
  <inkml:trace contextRef="#ctx0" brushRef="#br0">21210 11352 0,'0'-7'0,"0"7"0,2-13 0,-2 13 16,-5-13 16,5 6 16,0 7 16,-4-16 32,4 9 32,0-3 32,0 10 32,0-13 47,0 13 47,0-10 47,0 10 47,7-8 47,1 2 63,2 0 63,4 5 63,11-6 63,-6 5 78,7 1 78,17 1 78,-11 1 78,-6 1 94,0 2 94,-1 0 94,-9-1 94,1 6 110,-7-6 110,2 2 110,-7 3 110,3-1 125,-3 1 125,-2 0 125,-6 1 125,1 1 141,-6 0 141,2-1 141,-8 6 141,-4 0 157,4-3 157,-2 2 157,4-2 157,4-2 172,-2-4 172,4 1 172,-4-2 172,9 6 188,-5-7 188,6 6 188,0-10 188,0 20 188,3-11 203,8 12 203,-2-5 203,-2 4 203,4 0 219,3 3 219,-6-4 219,3 1 219,-2-2 235,1-1 235,-4-1 235,-1-4 235,-1 1 250,-3 0 250,-1-4 250,0 1 250,0 0 266,-1 0 266,-3-3 266,1 3 266,-2 1 282,-3-1 282,1-3 282,-5-5 282,-6 10 297,-3-4 297,5-3 297,-6 0 297,0 0 297,-3-3 313,4 0 313,-4-2 313,0 0 328,-3-2 328,9 0 328,-2-1 328,3-2 328,3 3 344,1-1 344,0 1 344,14 2 344,-16-8 360,16 8 360,-8-7 360,8 7 360,-3-11 375,3 11 375</inkml:trace>
  <inkml:trace contextRef="#ctx0" brushRef="#br0">21902 11281 0,'0'0'0,"0"0"0,0 0 0,0 0 0,0 0 15,0 0 15,13 20 15,-13-11 15,0 9 31,4 6 31,-4 1 31,0 13 31,-6-4 47,-3 7 47,4-3 47,0 1 47,0-2 62,-4 1 62,1-3 62,2-7 62,1-1 78,2-4 78,-2 2 78,2-6 78,-4 1 94,5 3 94,2-10 94,-5-1 94,5 1 109,-2-3 109,2-3 109,0-7 109,-3 13 125,3-13 125,0 12 125,0-12 125,0 0 140,-3 8 140,3-8 140,0 0 140,0 0 140,0 0 156,0 0 156,0 0 156,25-37 156,-14 19 172,-2-3 172,9-12 172,1 1 172,0-2 187,3-1 187,0-2 187,2 8 187,-1-6 203,-6 10 203,-2 6 203,2-1 203,-4 5 219,4-3 219,-1 6 219,4-1 219,-4 3 234,1-2 234,-9 3 234,2 4 234,5-2 250,-9 2 250,8 2 250,-4 1 250,0 0 250,4-4 265,-6 6 265,-8 0 265,20 3 265,-9 0 281,-11-3 281,16 4 281,-11-1 281,1 2 297,-1 0 297,-2 2 297,-3-7 297,3 13 312,-3-2 312,-3-1 312,0 0 312,1 0 328,-7 0 328,1 0 328,-5 5 328,-1 0 344,-5-2 344,-1 0 344,4 0 344,-8-3 359,2-3 359,-4 1 359,5 2 359,1-5 375,4 2 375,0-2 375,3-1 375,1-4 390,12 0 390,-16 6 390,16-6 390,-17 4 390,13-2 406,4-2 406,-14 3 406,14-3 406,0 0 422,0 0 422,-9 7 422,9-7 422,0 0 437,0 0 437,-11 3 437,11-3 437,0 0 453,0 0 453,-5 6 453,5-6 453,0 0 469,-6 7 469,6-7 469,0 0 469,-3 9 484,3-9 484,3 13 484,-3-3 484,2 0 500,2 0 500,-1 0 500,5-2 500,-3 6 500,4 3 515,5-2 515,-7 0 515,5 0 515,-3-3 531,0 0 531,-1-5 531,1 3 531,-5-3 547,5 1 547,-3-1 547,-1 1 547,4 0 562,-4-1 562,0-4 562,-5-3 562,8 13 578,-5-9 578,-3-4 578,9 6 578</inkml:trace>
  <inkml:trace contextRef="#ctx0" brushRef="#br0">22349 11970 0,'0'0'0,"0"0"0,0 0 0,0 0 15,0 0 15,0 0 15,5-9 15,-5 9 31,0 0 31,0 0 31,0 0 31,0 0 47,0 0 47,5-3 47,-5 3 47,0 0 62,0 0 78,0 0 78,5-9 78,-5 9 78,0 0 94,15-4 94,-15 4 94,16-3 94,-16 3 109,17-4 109,-7 4 109,-10 0 109,22-2 125,-22 2 125,19-1 125,-19 1 125,13 0 125,-13 0 140,0 0 140,17 3 140,-17-3 140,0 0 156,6 7 156,-6-7 156,0 0 156,0 0 172,0 10 172,0-10 172,0 0 172,-9 15 187,9-15 187,-5 13 187,2-2 187,3-4 203,-2 1 203,2 2 203,0-1 203,0 1 219,2 0 219,5 2 219,-6 1 219,8 7 234,-3-3 234,2 1 234,-2 2 234,1-4 234,-1-4 250,-2 1 250,0-5 250,-1 4 250,3-5 265,-6-1 265,0 4 265,0-7 281,0-3 281,0 10 281,0-10 281,-6 10 281,3-7 297,-8 2 297,2-1 297,-5 2 297,4-4 312,-1 0 312,-2 1 312,1 0 312,-9-1 328,1-2 328,4 0 328,16 0 328,-28 0 344,15-2 344,0-1 344,1-2 344,1 0 359</inkml:trace>
  <inkml:trace contextRef="#ctx0" brushRef="#br0">24005 11415 0,'-7'-9'0,"0"6"16,7 3 16,-20-10 16,11 2 16,-3 3 32,3 0 32,0 0 32,9 5 32,-12-5 47,7 0 47,5 5 47,-11-5 47,11 5 63,-6-7 63,6 7 63,-5-6 63,5 6 63,0 0 79,7-10 79,-7 10 79,15-7 94,-5 1 94,1 3 94,3-1 94,-2 2 94,9 1 110,1-2 110,2 6 110,-2-3 110,3 0 125,-6 3 125,3 4 125,-2-1 125,0 4 141,0 0 141,0 5 141,-2 0 141,2 3 157,-7-2 157,-2 3 157,8 14 157,-10-7 172,-4-1 172,1-2 172,-6 2 172,-8 9 188,-1 4 188,-2-9 188,-5 6 188,-7-1 204,7-9 204,-5 7 204,-4-13 204,0 1 219,6-4 219,-3-4 219,3-1 219,0 1 235,0-2 235,-3-2 235,3 0 235,2-4 250,0-4 250,4 3 250,13-3 250,-26 0 250,26 0 266,-15-3 266,15 3 266,-13-10 266,9 6 282,4 4 282,-2-16 282,2 6 282,0 10 297,6-16 297,-2 7 297,5-1 297,-1-1 313,8-4 313,-2 6 313,-1-1 313,2 3 329,-4 0 329,0 1 329,2 0 329,-2 6 344,-11 0 344,36-2 344,-14 4 344,-6-2 360,0 6 360,2-3 360,2 3 360,0 1 360,2 3 375,-3 1 375,3-4 375,-5 6 375,1-5 391,5-2 391,-8 2 391,0 0 391,-5-4 422,5 2 422,-8-3 422,1 0 422,-8-3 438,23 5 438,-23-5 438</inkml:trace>
  <inkml:trace contextRef="#ctx0" brushRef="#br0">24788 11355 0,'0'0'0,"4"-7"0,-4 7 0,0 0 16,9-8 16,-9 8 16,0 0 16,0 0 32,0 0 32,0 0 32,9 17 32,-9-7 47,0 10 47,-4 2 47,3-3 47,-5 7 63,-1 10 63,3 2 63,-4-8 63,1-7 78,2 0 78,5-1 78,-2 3 78,-4-1 94,4-2 94,-4 1 94,4 2 94,2-5 110,-7 2 110,7-5 110,0-2 110,0 0 110,0-7 125,-2 4 125,2-2 125,0-4 141,0-6 141,0 0 141,2 15 141,-2-15 157,0 0 157,0 0 157,0 0 157,0 0 157,25-21 172,-11 3 172,-4-2 172,4 0 172,6-15 188,5 2 188,-3 2 188,-2 1 188,1 7 203,-8 3 203,4 2 203,-1 1 203,-2 5 219,-1 0 219,-1 2 219,-2 3 219,-2-1 235,0 0 235,1 4 235,-1-2 235,0 2 250,-8 4 250,11-8 250,-11 8 250,14-2 266,-14 2 266,0 0 266,0 0 266,0 0 266,0 0 282,0 0 282,0 0 282,0 0 297,-20 22 297,4-12 297,-6-2 297,4 1 297,-2 1 313,-6-4 313,4 4 313,-1-4 313,6-1 328,1-3 328,4 3 328,2 0 328,0-2 344,-2-1 344,12-2 344,-16 7 344,7-1 360,2-1 360,7-5 360,-11 7 360,8 1 375,3-8 375,-3 7 375,3-7 375,0 14 391,0-6 391,6 2 391,-4 2 391,9 5 407,1-1 407,-2 1 407,3-1 407,2 2 407,-3-1 422,6-2 422,-6 0 422,3 0 422,-4-2 438,1-2 438,-5-1 438,1 0 438,-2-2 453,-1-1 453,1 1 453,2-1 453,-3 0 469,-5-7 469</inkml:trace>
  <inkml:trace contextRef="#ctx0" brushRef="#br0">25253 11893 0,'0'0'15,"0"0"15,0 0 15,0-10 15,0 10 31,0 0 31,0 0 31,0 0 31,0 0 47,6-8 47,-6 8 47,0 0 47,0 0 47,0 0 62,19-2 62,-19 2 62,0 0 62,18 7 78,-18-7 78,15 5 78,-15-5 93,12 10 93,-8-5 93,2 2 93,-2 4 93,-4-11 109,4 14 109,-4-4 109,0-1 109,-4-1 125,4 3 125,-10-2 125,6-1 125,-3 2 140,-1-1 140,3 1 140,-5-6 140,3 8 156,2-12 156,-3 10 156,8-10 156,-10 9 156,6-5 172,4-4 172,-6 9 172,3-6 187,3-3 187,-5 6 187,5-6 187,-3 4 203,3-4 203,0 0 203,-6 6 203,6-6 203,0 0 218,-3 4 218,3-4 218,0 0 218,0 0 234,0 0 234,-4 8 234,4-8 234,0 0 250,0 0 250,0 0 250,-6 5 250,6-5 265,0 0 265,0 0 265,0 0 265,0 0 281,0 0 281,6 12 281,-6-12 281,13 10 297,-7-7 297,5 0 297,-4 4 297,5 0 312,-4-4 312,-3 1 312,3 1 312,-2-3 312,2 3 328,-2 0 328,-6-5 328,8 5 343,-8-5 343,6 5 343,-6-5 343,4 5 343,-4-5 359,0 8 359,0-8 359,-10 12 359,6-4 375,0 2 375,-7-4 375,2 1 375,-3 3 390,3-2 390,-8 5 390,1-3 390,0 0 406,-3-3 406,-5 0 406,7 0 406,-5-1 422,5-4 422,-5 2 422,-1-4 422,6 3 422,3-6 437,14 3 437,-25-2 437,13-2 453,12 4 453,-18-6 453,12 5 453,-5-7 453,11 8 468,-11-10 468,7 5 468,0-5 468,-6 3 484,10-1 484,0-2 484,0 10 484,0-17 500,0 9 500,0 8 500,10-19 500</inkml:trace>
  <inkml:trace contextRef="#ctx0" brushRef="#br0">26734 11212 0,'11'-4'0,"-6"-4"16,4 3 16,-5 3 16,-4 2 16,4-6 31,-4 6 31,0 0 31,0 0 31,0 0 47,8 17 47,-6-5 47,-2 7 47,-2 2 47,4 14 63,-7 2 63,3 0 63,-1-8 78,0 9 78,-2 1 78,0 0 78,-7 1 78,4-3 94,3-8 94,-2 9 94,-3-12 94,10-3 109,-3-6 109,-2 3 109,2-2 109,1-6 125,-1-1 125,3 1 125,-3-6 125,2 1 141,1-7 141,-4 10 141,4-10 141,-3 8 156,3-8 156,0 0 156,0 0 156,0 0 172,0 0 172,0 0 172,0 0 172,27-31 188,-13 9 188,10-7 188,-2-3 188,3-3 188,1 2 203,-5 0 203,7-5 203,-7 7 203,6 0 219,-2 1 219,3 0 219,-6 7 219,-3 3 234,-3 7 234,0 0 234,6-2 234,-5 2 250,-4 1 250,7 4 250,-7-4 250,-2 4 266,-3 2 266,3 1 266,-5 0 266,-6 5 281,13-7 281,-13 7 281,9-6 281,-9 6 297,8-4 297,-8 4 297,0 0 297,0 0 297,0 0 313,0 0 313,0 0 313,0 0 328,0 0 328,0 0 328,-13 27 328,6-21 344,-1 2 344,0 0 344,-3-1 344,3 0 344,-3 1 359,0-3 359,0 5 359,3-5 359,-3 2 375,3-3 375,0 2 375,-3 0 375,11-6 391,-15 10 391,9-9 391,6-1 391,-12 5 406,12-5 406,-9 6 406,9-6 406,0 0 422,-10 6 422,10-6 422,-8 4 422,8-4 438,0 0 438,-8 3 438,8-3 438,0 0 453,-9 8 453,9-8 453,0 0 453,-8 10 453,8-10 469,-5 8 469,5-8 469,-6 15 469,4-9 484,-2 0 484,1 3 484,1 1 484,2-1 500,-2 0 500,2 1 500,0 0 500,2 2 516,0 1 516,1 4 516,3 2 516,2-2 531,3 3 531,-2-2 531,1-1 531,3 5 547,-1-5 547,0-2 547,6 2 547,-4 0 563,5-3 563,-3 2 563,6-4 563,-3 1 578,0-1 578,-2-2 578,-1 0 578,-4-2 594,1-4 594,-3 2 594,0-3 594,-3 0 594,-7-3 609,14 7 609,-14-7 609,0 0 609,17 6 625,-17-6 625,0 0 625,10 4 625,-10-4 641,0 0 641,0 0 641</inkml:trace>
  <inkml:trace contextRef="#ctx0" brushRef="#br0">27325 11838 0,'12'-4'0,"-12"4"16,0 0 16,0 0 16,0 0 16,0 0 16,0 0 16,0 0 32,0 0 32,0 0 32,0 0 32,0 0 47,8 20 47,-8-10 47,0-10 47,-4 31 63,3-11 63,-2 0 63,3 3 63,-3-8 78,0 9 78,0-5 78,0 1 78,-2-1 78,5 1 94,-3 0 94,3-3 94,-2-1 94,2-2 110,0-2 110,0 0 110,0-2 110,0 1 125,0-1 125,0-3 125,0-7 125,2 16 141,-4-8 141,2-8 141,2 14 141,-2-14 157,0 6 157,0-6 157,0 10 157,0-10 172,0 0 172,0 0 172,0 9 172,0-9 172,0 0 188,0 0 188,0 0 188,0 0 188,0 0 203</inkml:trace>
  <inkml:trace contextRef="#ctx0" brushRef="#br0">23013 11656 0,'0'0'0,"0"0"15,14 3 15,-14-3 15,0 0 15,0 0 31,14 5 31,-14-5 31,0 0 31,9 1 46,-9-1 46,0 0 46,0 0 46,8 8 62,-8-8 62,0 0 62,0 0 62,0 0 78,0 7 78,0-7 78,0 0 78,0 0 93,0 0 93,0 0 93,0 0 93,0 0 109,0 0 109,0 13 109,0-13 109,0 0 109,0 0 125,0 0 125,0 0 125,0 0 125,0 0 140,2 7 140,-2-7 140,0 0 140,0 0 156,0 0 156,7 5 156,-7-5 156,0 0 171,0 0 171,7 5 171,-7-5 171,0 0 187,0 0 187,0 0 187,0 0 187,7 8 203,-7-8 203,0 0 203,0 0 203,0 0 218,0 0 218,0 0 218,0 0 218,0 0 234,0 0 234,0 0 234,0 0 234,0 0 234,0 0 250,0 0 250,7 4 250,-7-4 265,0 0 265,0 0 265,0 0 265,0 0 265,0 0 281,0 0 281,0 0 281,0 0 281,0 0 296,0 0 296,0 0 296,0 0 296,0 0 312,0 0 312,0 0 312,0 0 312,13 3 328,-13-3 328,0 0 328,0 0 328,0 0 343,0 0 343,0 0 343,0 0 343,0 0 359,0 0 359,0 0 359,0 0 359,0 0 375,0 0 375,0 0 375,0 0 375,0 0 375,0 0 390,0 0 390,0 0 390,0 0 390,0 0 406,0 0 406,11-15 406,-11 15 406,0 0 421,11-3 421,-11 3 421,8-4 421,-8 4 437,11-6 437,-11 6 437,0 0 437,17 0 453,-17 0 453,0 0 453,0 0 453,19 6 468,-19-6 468,8 4 468,-8-4 468,8 3 484,-8-3 484,0 0 484,4 8 484,-4-8 484,0 0 500,7 7 500,-7-7 500,0 0 515,0 0 515,0 0 515,0 10 515,0-10 515,0 0 531,0 0 531,0 0 531,0 0 531,-8 10 546,8-10 546,0 0 546,0 0 546,0 0 562,0 0 562,0 0 562,0 0 562,0 0 578,0 0 578,0 0 578,0 0 578,0 0 593,0 0 593,0 0 593,0 0 593,0 0 609,17-23 609,-17 23 609,0 0 609,8-4 625,-8 4 625,0 0 625,0 0 625,10-3 625,-10 3 640,0 0 640,0 0 640,0 0 640,0 0 656,0 0 656,22 7 656,-22-7 671,6 6 671,-6-6 671,0 0 671,5 7 671,-5-7 687,4 7 687,-4-7 687,0 0 687,0 0 703,5 7 703,-5-7 703,0 0 703,0 0 718,0 0 718,0 0 718,0 0 718,0 0 718,0 0 718,0 0 734,0 0 734,0 0 734,0 0 734,0 0 750,0 0 750,0 0 750,0 0 750,0 0 765,0 0 765,0 0 765,0 0 765,0 0 781,0 0 781,0 0 781,9-17 781,-9 17 796,4-2 796,-4 2 796,0 0 796,0 0 796,30 2 812,-30-2 812,20 6 812,-10-2 812,1 2 828,-2-5 828,-1 8 828,0-2 828,-3-2 843,4 1 843,-5 1 843,2 3 843,-3-4 859,3 1 859,-6-7 859,2 10 859,-2-10 875,4 10 875,-4-10 875,-4 10 875,4-10 890,-5 6 890,5-6 890,0 0 890,-13 7 906,13-7 906,-17 2 906,17-2 906,-16 3 906,16-3 921,0 0 921,-22 0 921,22 0 921,0 0 937,-15-5 937,15 5 937,-7-7 937,7 7 953,0 0 953,-8-8 953,8 8 953,-2-6 968,2 6 968,-7-4 968,7 4 968,0 0 984,0-10 984,0 10 984,0 0 984,0-8 1000,0 8 1000,0 0 1000,0 0 1000,7-7 1015,-7 7 1015,0 0 1015,7-2 1015,-7 2 1031,0 0 1031,23 0 1031,-23 0 1031,15 0 1046,-15 0 1046,17 4 1046,-7 1 1046,-3 0 1062,1-2 1062,-1 4 1062,2 0 1062,0 1 1062,-7 2 1078,4-1 1078,-4 1 1078,-2 2 1078,0-2 1093,-2 3 1093,-4-3 1093,-8 8 1093,-2-1 1109,-14 9 1109,0-3 1109,-8-1 1109,-9-2 1125,7 4 1125,-5-4 1125,1 3 1125,2-12 1140,5 7 1140,6-5 1140</inkml:trace>
  <inkml:trace contextRef="#ctx0" brushRef="#br0">25872 11834 0,'8'-8'0,"-8"8"0,9-2 0,-9 2 16,13-5 16,-13 5 16,8-3 16,-8 3 31,9-2 31,-9 2 31,0 0 31,0 0 31,7-5 47,-7 5 47,0 0 47,0 0 47,0 0 63,0 0 63,0 0 63,0 0 63,0 0 78,0 0 78,0 0 78,0 0 78,-16-8 94,16 8 94,-8-4 94,8 4 94,0 0 109,0 0 109,-13-3 109,13 3 109,0 0 125,0 0 125,0 0 125,0 0 125,0 0 141,0 0 141,0 0 141,0 0 141,0 0 156,0 0 156,0 0 156,0 0 156,0 0 156,0 0 172,0 0 172,0 0 172,0 0 188,0 0 188,0 0 188,0 0 188,0 0 188,0 0 203,0 0 203,0 0 203,0 0 203,0 0 219,0 0 219,0 0 219,0 0 219,0 0 234,-12 10 234,12-10 234,0 0 234,-15 2 250,15-2 250,0 0 250,-10 0 250,10 0 266,0 0 266,0 0 266,0 0 266,0 0 281,-13-5 281,13 5 281,0 0 281,0 0 297,0 0 297,-3-7 297,3 7 297,0 0 297,0 0 313,0 0 313,0 0 313,0 0 313,0 0 328,0 0 328,12-11 328,-12 11 328,14 0 344,-14 0 344,7-2 344,-7 2 344,0 0 359,20 0 359,-20 0 359,18 0 359,-18 0 375,15 2 375,-15-2 375,10 0 375,-10 0 391,0 0 391,11 6 391,-11-6 391,6 4 406,-6-4 406,0 0 406,0 0 406,0 0 406,0 6 422,0-6 422,0 0 422,-17 10 438,7-8 438,-2 3 438,4-5 438,-5 3 438,13-3 453,-17 2 453,17-2 453,-14 0 453,14 0 469,-11 3 469,11-3 469,0 0 469,-11 0 484,11 0 484,0 0 484,0 0 484,0 0 500,0 0 500,0 0 500,0 0 500,0 0 516,0 0 516,0 0 516,0 0 516,0 0 531,0 0 531,0 0 531,0 0 531,0 0 547,0 0 547,0 0 547,0 0 547,0 0 547,0 0 563,0 0 563,0 0 563,0 0 563,0 0 578,-14 0 578,14 0 578,0 0 594,-13 2 594,13-2 594,0 0 594,-17 2 594,17-2 609,0 0 609,-11 4 609,11-4 609,0 0 625,0 0 625,0 0 625,0 0 625,0 0 641,-13-4 641,13 4 641,0 0 641,0 0 656,0 0 656,0 0 656,0 0 656,0 0 656,0 0 672,0 0 672,0 0 672,0 0 688,0 0 688,0 0 688,0 0 688,0 0 703,0 0 703,0 0 703,0 0 703,22-9 703,-22 9 719,0 0 719,0 0 719,0 0 719,0 0 734,0 0 734,0 0 734,0 0 734,0 0 750,0 0 750,0 0 750,0 0 750,0 0 766,0 0 766,0 0 766,0 0 766,0 0 781,0 0 781,5-8 781,-5 8 781,11-2 797,-3-3 797,0 0 797,1 3 797,2-2 813,-1 0 813,0 2 813,-3-2 813,4 4 813,-11 0 828,19-2 828,-19 2 828,16 2 828,-7 2 844,2-2 844,-3 2 844,3 2 844,-3-1 859,-3 2 859,3 1 859,-1 1 859,-3 1 875,0 3 875,5 6 875,-8 1 875,-1 0 891,-1 2 891,-5 4 891,-5 10 891,-6-4 906,-5 0 906,-6-5 906,-1 2 906,-5-1 906,-7-1 922,1-2 922,2 0 922,-2-2 938,0-7 938,7 1 938</inkml:trace>
  <inkml:trace contextRef="#ctx0" brushRef="#br0">27074 12051 0,'0'-9'16,"0"9"16,0 0 16,-3-10 16,3 10 32,0-12 47,0 12 47,0 0 47,3-11 47,-3 11 63,0-10 63,0 10 63,2-5 63,-2 5 78,2-11 78,-2 11 78,7-10 78,-7 10 78,5-7 94,-5 7 94,11-8 94,-6 1 110,4 4 110,-9 3 110,14-10 110,-7 8 125,-7 2 125,20-6 125,-9 4 125,-1 2 125,-10 0 141,22-6 141,-7 6 141,-15 0 141,18-2 157,-18 2 157,21-2 157,-21 2 157,17 0 172,-17 0 172,17 2 172,-17-2 172,13 0 188,-13 0 188,11 5 188,-11-5 188,0 0 203,14 5 203,-14-5 203,9 6 203,-9-6 219,11 12 219,-6-9 219,-1 7 219,0-1 235,-1 0 235,0 3 235,0-4 235,0 4 235,-3-3 250,1 3 250,-2 1 250,1 0 250,-3-4 266,0 4 266,0-3 266,-3 3 266,-1 4 282,-4-2 282,2-2 282,1-5 282,-8 7 297,2-3 297,1-1 297,1-4 297,-6 2 313,3 1 313,0-5 313,0 2 313,4-4 328,0 0 328,0 1 328,-2-4 328,2 3 344,-3-3 344,14 0 344,-22 0 344,22 0 344,-21-3 360,9 3 360,4-4 360,0 1 360,8 3 375,-19-7 375,11 4 375,8 3 375,-8-5 391,8 5 391,0 0 391,-9-4 391,9 4 407,0 0 407,0 0 407,0 0 407,0 0 422,0 0 422,0 0 422,25-2 422,-25 2 438,19 2 438,-11 1 438,6 0 438,-3 0 453,-3 0 453,6 1 453,-3-1 453,-3 4 469,3-4 469,-3 2 469,3 3 469,-6-1 485,3 1 485,1-1 485,-1 4 485,-3-2 485,1 1 500,-4 2 500,5 0 500,-4-2 500,3 7 516,-6 3 516,1-4 516,-1 2 516,-1-5 532,1 1 532,-4-1 532,-1 7 532,-4-5 547,3-2 547,-2-2 547,1-1 547,-2-3 563,1 0 563,-3 1 563,-6 5 563,-4-8 578,-1 2 578,0-3 578,-1 2 578,-7-6 594,-7 2 594,-6-4 594,13-2 594,-9 1 594,6-2 610,2 0 610,9-3 610,-1 1 610,-3 2 625,4-5 625,0 0 625,0 0 625,5-1 641</inkml:trace>
  <inkml:trace contextRef="#ctx0" brushRef="#br0">27424 10709 0,'0'0'0,"0"0"0,0 0 0,0 0 15,0 0 15,0 0 15,0 0 15,0 0 31,0 0 31,0 0 31,31 15 31,-21-11 46,6 10 46,5-5 46,13 13 46,2 2 62,-1 1 62,7 1 62,-1 3 62,-1 3 62,5 1 78,20 15 78,-15-8 78,16 11 93,-26-6 93,-4-8 93,2 3 93,-8 1 93,-3 2 109,-2-2 109,-3 6 109,1-1 109,-10-1 125,-5 1 125,1 2 125,-9 3 140,-4 3 140,-7 26 140,1-6 140,-7-16 140,1-10 156,2 3 156,-2-1 156,-14 21 156,5-20 171,5-12 171,3-4 171,-6 3 171,-2-1 187,3-8 187,-2 4 187,2-11 187,-7 6 203,-1-5 203,4-5 203,1-3 203,-12 5 203,-2-8 218,8 0 218,1-5 218,5-2 218,1 2 234,-2-1 234,4-4 234,-4 4 234,10-6 250,-1 2 250,7-2 250,10 0 250,-23 0 265,23 0 265,-16 0 265,16 0 265,0 0 281,-16-2 281,16 2 281,0 0 281,-12-6 296,12 6 296,0 0 296,-3-8 296,3 8 312,0 0 312,9-19 312</inkml:trace>
  <inkml:trace contextRef="#ctx0" brushRef="#br0">28672 11722 0,'11'-2'0,"-11"2"0,9-5 0,-9 5 16,0 0 16,11-5 16,-11 5 31,0 0 31,17-3 31,-17 3 31,21 3 31,1-3 47,5 5 47,17 2 47,0-1 47,-3 1 62,0-4 62,-11 4 62,0-3 62,-8 2 78,0-3 78,0 0 78,-5 3 78,-2-2 94,-3-2 94,-2-2 94,-10 0 94,12 7 109</inkml:trace>
  <inkml:trace contextRef="#ctx0" brushRef="#br0">28542 11955 0,'0'0'0,"0"0"16,0 0 16,21 11 16,-10-6 16,11 5 31,0 0 31,16-2 31,-5 2 31,11 1 47,-4 1 47,2-6 47,2 4 47,-1-3 63,1-2 63,-11-1 63,-3-1 63,8-3 78,-5-7 78,9-1 78,-12-2 78,11-4 78,0 2 78</inkml:trace>
  <inkml:trace contextRef="#ctx0" brushRef="#br0">29967 11370 0,'23'-13'0,"-13"4"16,4 1 16,-3 0 16,-2 4 16,-5-4 32,-4 8 32,9-8 32,-9 8 32,0 0 47,0 0 47,0 0 47,0 0 47,0 0 63,0 0 63,-50 20 63,13 0 63,-11 1 78,5 3 78,-4 4 78,1-2 78,2 6 94,3-3 94,-2 4 94,7-1 94,2 2 110,-1 4 110,10 0 110,6 3 110,0 1 110,5-1 125,7 3 125,3 1 125,4-3 125,5-1 141,8 0 141,3-1 141,0-4 141,3-4 141,9-3 141,-7 1 157,3-11 157,-1-4 157,2-5 157,-4-3 172,4-1 172,2-6 172,-2-6 172,16-4 188,-3-13 188,6-3 188</inkml:trace>
  <inkml:trace contextRef="#ctx0" brushRef="#br0">30589 11540 0,'0'0'0,"0"0"0,-46 30 0,24-17 0,-5 13 16,-3 4 16,-4-4 16,9-4 16,9-2 31,2 1 31,4 0 31,-1 0 31,2 2 47,1 0 47,4-1 47,0 1 47,4-1 63,4 0 63,-3-2 63,5 0 63,2-4 63,1-1 78,1-2 78,1-5 78,-2-1 94,1-2 94,1-3 94,-11-2 94,26-2 110,-26 2 110,21-12 110,-5-4 110,-2 1 110,-3-6 125,6-12 125,-8 4 125,0 1 125,-4 5 141,-4 0 141,-1 1 141,3 2 141,-6 1 156,2 3 156,-4 2 156,2 3 156,1 0 172,2 2 172,0-1 172,0 10 172,-5-12 188,5 12 188,0-9 188,0 9 188,-3-10 203,3 10 203,0 0 203,0 0 203,0-7 219,0 7 219,0 0 219,0 0 219,0 0 219,0 0 235,0 0 235,0 0 235,0 0 250,0 0 250</inkml:trace>
  <inkml:trace contextRef="#ctx0" brushRef="#br0">30817 11781 0,'8'12'0,"-3"-6"0,0 4 0,-5 2 15,3 9 15,-3-2 15,-3 3 15,-2-2 15,-4 5 31,-2-5 31,1 3 31,-5 0 31,-3 7 46,-2-6 46,2-2 46,1-5 46,2-1 62,-3-1 62,2-1 62,-3 2 62,2-5 78,4-1 78,-1-3 78,0 0 78,4-1 93,2-1 93,1-2 93,7-3 93,0 0 93</inkml:trace>
  <inkml:trace contextRef="#ctx0" brushRef="#br0">31337 11732 0,'0'0'0,"3"10"0,-3 0 0,0-10 16,-3 21 16,3 0 16,-4 1 16,-1 0 31,5-2 31,0 2 31,0 3 31,0-2 47,0-2 47,9 0 47,-9-8 47,8 8 62,-1-6 62,0-2 62,0 0 62,2-3 78,2-1 78,5 2 78,1-1 78,5-2 94,-7-4 94,5 2 94,-5-6 94,-15 0 109,36-10 109,-16 2 109,2-4 109,-2-3 109,3-1 125,-6 0 125,12-11 125,-14 7 125,4-1 141,-8 5 141,2-1 141,-4 2 156,-1 2 156,-2 1 156,0 2 156,-5 0 156,-1 0 172,4 4 172,-4 6 172,0-17 172,-4 9 187,4 8 187,-4-13 187,4 13 187,-9-7 203,9 7 203,-8-5 203,8 5 203,-16-5 219,16 5 219,0 0 219,-21 3 219,21-3 219,0 0 234,-18 7 234,15-2 234,3-5 250,0 0 250,0 0 250</inkml:trace>
  <inkml:trace contextRef="#ctx0" brushRef="#br0">32105 12004 0,'4'22'0,"-4"0"0,-4 0 0,4-2 16,-5 2 16,2 1 16,1-2 16,-4 2 16,1-5 32,0 5 32,-4-5 32,1-1 32,4-2 47,-5 0 47,2-5 47,-1 1 47,0-1 63,-6 2 63,-2-2 63,-3 3 63,6-3 78,-1-2 78,-8-4 78,5-1 78,-3 0 94,-1-3 94,2-6 94,6 2 94</inkml:trace>
  <inkml:trace contextRef="#ctx0" brushRef="#br0">32525 11680 0,'0'0'15,"0"0"15,0 0 15,-28 25 15,23-15 31,-8 7 31,4 3 31,-5 1 31,6 3 47,-3 13 47,3-7 47,3-7 47,3 15 62,-2-8 62,8 6 62,0-7 62,1-1 78,2-6 78,7-2 78,-2 0 78,6-4 78,-3 0 93,2-4 93,-1-2 93,-2-5 93,2-3 109,-4 0 109,-12-2 109,21-4 109,-7-1 125,-6-5 125,11-2 125,-6-5 125,-2-3 140,6-12 140,-4 4 140,-4 3 140,-6 4 156,2 1 156,-3 0 156,5-1 156,-5 3 172,2 3 172,-4 0 172,1 5 172,-1 0 187,0 1 187,0 9 187,0-15 187,-1 7 187,1 8 203,-6-10 203,6 10 203,-9-9 203,9 9 218,-17-8 218,10 3 218,-4 3 234,11 2 234,-23-7 234,13 3 234</inkml:trace>
  <inkml:trace contextRef="#ctx0" brushRef="#br0">32489 11281 0,'0'0'0,"16"0"0,-16 0 0,22 8 15,0 4 15,-2-1 15,9 17 15,-1-1 15,4 9 31,2-3 31,-5 4 31,5 2 31,-4 4 47,-3 1 47,14 26 47,-10-17 47,-13-4 62,4-1 62,3 26 62,-9-18 62,-2-4 78,-6-5 78,-3 5 78,-2-3 78,-6-1 93,-2 0 93,-3-2 93,-6-1 93,-2-5 109,-3-1 109,-3 1 109,-2-5 109,-7-4 125,1 2 125,-3-4 125,3-3 125,-2-3 125,-4 3 140,0-3 140,3-3 140,-3 0 156,9-5 156,2 0 156,4-2 156,1-3 156,-2-4 172,2 4 172,2-3 172,6-1 172,-2-2 187,5 2 187,1-1 187,-5-3 187,4 3 203,9-5 203,-14 5 203,14-5 203,-14 5 218,14-5 218,-8 5 218,8-5 218,0 0 234,-8 2 234,8-2 234,0 0 234,0 0 250,0 0 250,-14 6 250,14-6 250,0 0 265,0 0 265,0 0 265,0 0 265,0 0 265,0 0 281,0 0 281,0 0 281,-28-13 281,15 8 297,-6-5 297</inkml:trace>
  <inkml:trace contextRef="#ctx0" brushRef="#br0">2820 11948 0,'0'0'0,"-11"-10"16,11 10 16,0 0 16,-6-3 16,6 3 32,0 0 32,-5-3 32,5 3 32,0 0 47,0 0 47,0 0 47,-8-4 47,8 4 47,0 0 63,0 0 63,0 0 63,-9-3 63,9 3 78,0 0 78,0 0 78,0 0 94,0 0 94,0 0 94,0 0 94,0 0 94,0 0 110,0 0 110,0 0 110,0 0 110,0 0 125,34-5 125,-13 5 125,6 0 125,11-2 141,8 4 141,-7-2 141,2 2 141,-8 1 157,-3 2 157,-5-3 157,-4 1 157,2 0 172,-1 1 172,-7-4 172,5 3 172,-6 0 188,-3-2 188,-11-1 188,25 2 188,-15-2 203,-10 0 203,20 4 203,-13-4 203,-7 0 203,18 0 219,-18 0 219,10 3 219,-10-3 219,9 1 235,-9-1 235,0 0 235</inkml:trace>
  <inkml:trace contextRef="#ctx0" brushRef="#br0">2745 12122 0,'0'0'0,"0"0"0,0 0 0,0 0 16,0 0 16,0 0 16,0 0 16,0 0 31,0 0 31,0 0 31,0 0 31,0 0 47,41-8 47,-16 4 47,19-3 47,-3-1 62,10 0 62,-6 4 62,4-2 62,3 2 78,-3 4 78,1-3 78,-1 0 78,6 3 78</inkml:trace>
  <inkml:trace contextRef="#ctx0" brushRef="#br0">1910 13358 0,'0'0'0,"8"-6"0,-8 6 15,6-2 15,-6 2 15,0 0 15,6-8 31,-6 8 31,0 0 31,5-4 31,-5 4 31,0 0 47,0 0 47,7-6 47,-7 6 62,0 0 62,0 0 62,0 0 62,0 0 78,0 0 78,0 0 78,0 0 78,0 0 78,0 0 94,0 0 94,4 16 94,-4-16 94,-11 22 109,3-5 109,-1-1 109,-4 2 109,5-1 125,-1-1 125,5-4 125,-5-3 125,4 3 140,-1-6 140,0 1 140,3 0 140,2-1 156,1-6 156,0 9 156,0-9 156,1 8 172,-1-8 172,15 5 172,-7-2 172,5-3 187,8 4 187,-3-4 187,3 3 187,-4 0 187,0-3 203,4 7 203,-4-4 203,-1-1 219,1 0 219,-4 1 219,-2 1 219,8 4 219,-1-2 234,2 4 234,-6 1 234,-3-1 234,1-3 250,-2 0 250,-2 1 250,0 0 250,1 0 265,2 4 265,-6-5 265,0 2 265,2 1 281,-3 0 281,3-3 281,-1 4 281,-5-1 297,2-3 297,-1 3 297,-2-3 297,3 0 312,-3 1 312,0-1 312,-3 2 312,1-1 328,-1 2 328,-2-2 328,0-1 328,-3 3 328,-1-2 344,-2 0 344,5-1 344,-1-4 344,-13 9 359,6-6 359,1 1 359,3-1 359,-5-2 375,4 2 375,3-2 375,8-4 375,-22 6 390,14-4 390,-2 3 390,3-2 390,-1-1 390,8-2 406,-13 3 406,13-3 406,-9 2 406,9-2 422,0 0 422,-13 5 422,13-5 422,0 0 437,0 0 437,-12 0 437,12 0 437,0 0 453,0 0 453,0 0 453,-7 3 453,7-3 469,0 0 469,0 0 469,0 0 469,0 0 469,0 0 484,0 0 484,0 0 484,0 0 500,-14 0 500,14 0 500,0 0 500,0 0 500,0 0 515,0 0 515,0 0 515,0 0 515,0 0 531,0 0 531,0 0 531,0 0 531,0 0 547,0 0 547,0 0 547,0 0 547,-14-8 562,14 8 562,0 0 562,0 0 562,0 0 578,0 0 578,0 0 578,0 0 578,0 0 594,-8-7 594,8 7 594,0 0 594,0 0 609,0 0 609,0 0 609,0 0 609,0 0 625,0 0 625,0 0 625,0 0 625,0 0 625,0 0 640,0 0 640,-8-6 640,8 6 640</inkml:trace>
  <inkml:trace contextRef="#ctx0" brushRef="#br0">778 13530 0,'0'0'0,"16"-5"0,-16 5 0,0 0 16,0 0 16,0 0 16,0 0 16,5-7 32,-5 7 32,0 0 32,0 0 32,0-11 47,0 11 47,0 0 47,3-10 47,-3 10 47,2-10 63,-2 10 63,3-6 63,-3 6 79,3-10 79,-3 10 79,5-7 79,-5 7 94,4-8 94,-4 8 94,0 0 94,0-10 94,0 10 110,0 0 110,0 0 110,0 0 110,0 0 125,0 0 125,0 0 125,0 0 125,10 41 141,-10-21 141,-3 18 141,1 0 141,-3 5 157,1 0 157,-1 1 157,-1-2 157,4 0 172,2-5 172,-6-1 172,4-6 172,0-5 188,-2-5 188,2-1 188,2-2 188,-4-5 204,0 1 204,3-3 204,1 0 204,0-10 204,-3 10 219,0-4 219,3-6 219,-2 10 235,2-10 235,0 0 235,0 8 235,0-8 235,0 0 250,0 0 250,0 0 250,0 0 250,0 0 266,0 0 266,0 0 266,0 0 266,0 0 282,0 0 282,5-24 282,-2 17 282,-2-6 297,7 3 297,-2-13 297,1 6 297,-2-4 313,1 1 313,3-5 313,4-10 313,4 0 329,-7 9 329,6-9 329,-5 1 329,0 6 344,0 4 344,-5 2 344,5-1 344,-3 1 344,9-11 360,-4 8 360,-4 2 360,-1 3 360,-1 5 375,2-2 375,0 3 375,-4-1 375,2 5 391,0-3 391,-5 3 391,3 3 391,1-3 407,2-1 407,-2 5 407,3-1 407,-1 0 422,-3-1 422,-5 8 422,15-10 422,-5 5 438,-10 5 438,16-8 438,-16 8 438,0 0 454,19 3 454,-19-3 454,0 0 454,19 7 454,-19-7 469,14 15 469,-9-5 469,-2-2 485,0 0 485,-3-8 485,5 21 485,-5-9 500,3-2 500,-3 3 500,-3-1 500,3-2 500,-4 2 516,-5 5 516,-2 1 516,-3-1 516,3-2 532,-6 2 532,-1-3 532,1-2 532,1 1 547,-6-3 547,3 0 547,0 0 547,-3-2 563,5 0 563,4-4 563,-2-1 563,15-3 579,-18 6 579,10-2 579,8-4 579,-15 5 594,15-5 594,0 0 594,-17 3 594,17-3 610,0 0 610,-13 3 610,13-3 610,0 0 610,0 0 625,0 0 625,-17 7 625,17-7 625,0 0 641,0 0 641,0 0 641,0 0 641,0 0 657,-10 6 657,10-6 657,0 0 657,0 0 672,0 7 672,0-7 672,0 0 672,5 13 688,-1-6 688,-3 3 688,3 0 688,1 0 704,1 1 704,2 8 704,-1-2 704,-1 0 719,3 3 719,-4-5 719,0 0 719,4 1 735,-3 4 735,-1-5 735,3-2 735,-3-5 750,-5 8 750,9-9 750,-6 3 750,0 0 750,-1 0 766,0 0 766,-2-3 766,6 3 766,-3 0 782,3-4 782,-6 4 782,5-4 782,-5-6 797,10 17 797,-4-9 797,-3-1 797,6-2 813,-9-5 813,5 5 813,-5-5 813</inkml:trace>
  <inkml:trace contextRef="#ctx0" brushRef="#br0">1158 13806 0,'0'0'0,"0"0"0,0 0 0,0 0 15,8-7 15,-8 7 15,0 0 15,0 0 31,0 0 31,0 0 31,8 27 31,-8-17 46,4 0 46,0 2 46,2 5 46,-2 3 62,-3 0 62,2 0 62,0 0 62,-3-1 62,0-2 78,0 3 78,2-2 78,1-5 78,-3 3 93,0-6 93,0 2 93,0 1 93,0-3 109,0 0 109,0-1 109,0 1 109,0 3 125,0-4 125,0-2 125,0-7 125,0 20 140,0-12 140,0 0 140,0-8 140,0 10 156,0-10 156,0 12 156,0-12 156</inkml:trace>
  <inkml:trace contextRef="#ctx0" brushRef="#br0">1335 13793 0,'0'0'0,"0"0"16,0 0 16,0 0 16,0 0 16,0 0 32,0 0 32,0 0 32,0 0 32,0 0 32,0 0 47,0 0 47,0 0 47,0 0 47,0 0 63,3-10 63,-3 10 63,0 0 78,0 0 78,0 0 78,0 0 78,0 0 78,0 0 94,0 0 94,0 0 94,0 0 94,0 0 110,22 0 110,-22 0 110,0 0 110,27 3 125,-27-3 125,23 0 125,-23 0 125,35 3 141,-15-1 141,-4-2 141,-16 0 141,22 2 157,-22-2 157,25 0 157,-15 4 157,-10-4 172,22 0 172,-22 0 172,18 2 172,-18-2 188,23 0 188,-23 0 188,22 0 188,-22 0 188,0 0 203,27-2 203,-27 2 203,0 0 219,17-6 219,-17 6 219,0 0 219,13-2 235,-13 2 235,0 0 235,0 0 235,9-9 235,-9 9 250,0 0 250,0 0 250,0 0 250,0 0 266,0-11 266,0 11 266,0 0 266,0 0 282,-12-11 282,12 11 282,0 0 282,-8-12 297,8 12 297,-8-6 297,8 6 297,-5-8 313,5 8 313,0 0 313,-9-12 313,9 12 328,-5-10 328,5 10 328,-5-10 328,5 10 344,-6-7 344,6 7 344,-5-13 344,5 13 344,-3-9 360,3 9 360,-5-12 360,5 12 360,-3-7 360,3 7 360,-6-14 375,6 14 375,-3-10 375,3 10 375,0 0 391,-5-14 391,5 14 391,0-10 391,0 10 407,-5-11 407,5 11 407,0 0 407,-3-10 407,3 10 422,-1-8 422,1 8 422,0 0 438,0 0 438,-7-13 438,7 13 438,0 0 453,0 0 453,-7-10 453,7 10 453,0 0 453,0 0 469,0 0 469,0 0 469,0 0 469,0 0 485,0 0 485,0 0 485,0 0 485,0 0 500,-10 31 500,5-10 500,2 1 500,-1 4 516,-1-7 516,2 3 516,1 3 516,-3-1 532,5 1 532,-3-3 532,3 0 532,-5 1 547,2-2 547,3-1 547,-5 0 547,5 0 563,-4 0 563,4-3 563,0-5 563,0 3 563,0-3 578,0-2 578,0 3 578,0-7 594,0 3 594</inkml:trace>
  <inkml:trace contextRef="#ctx0" brushRef="#br0">1871 13222 0,'0'0'0,"0"0"0,0 0 16,0 0 16,0 0 16,0 0 16,-4-9 31,4 9 31,0 0 31,0 0 31,0 0 47,0 0 47,0 0 47,0 0 47,0 0 63,0 0 63,0 0 63,0 0 63,51 9 78,-31-6 78,2-3 78,3 1 94,1-2 94,2 1 94,16 0 94,-6 0 110,-5 1 110,-8-2 110,-4-2 110,1 3 125,-5 0 125,-17 0 125,24-2 125,-24 2 141,21 0 141,-21 0 141,0 0 141,16-4 156,-16 4 156,0 0 156,0 0 156,0 0 172,0 0 172,0 0 172,21 4 172,-21-4 188,0 0 188,0 0 188,0 0 188,0 0 203,0 0 203</inkml:trace>
  <inkml:trace contextRef="#ctx0" brushRef="#br0">2518 13352 0,'0'0'0,"0"0"0,15 0 16,-15 0 16,0 0 16,0 0 16,0 0 16,10 15 32,-4 8 32,-4 0 32,4-2 47,-4 20 47,1 2 47,0 1 47,-3 3 63,-3-4 63,6 2 63,-6 0 63,0-4 63,3 0 79,0-13 79,0 0 79,0-8 79,0 0 94,0-2 94,0-4 94,0-2 94,0-2 110,-2-3 110,2 3 110,0-10 110,-3 13 125,3-13 125,0 0 125,0 7 125,0-7 141,0 0 141,0 0 141,0 0 141,0 0 157,0 0 157,13-47 157,-3 21 157,-3-9 172,4-4 172,-2 1 172,5-5 172,-5 5 172,5 0 188,-5 11 188,-1-1 188,1 12 204,2-6 204,-1-1 204,1 3 204,2 4 219,2-4 219,-2 5 219,0-2 219,4 1 219,-1 4 235,1 1 235,-4-1 235,1 4 235,-3 0 250,-2 3 250,2 0 250,-3 0 250,-8 5 266,19-7 266,-19 7 266,11-1 266,-11 1 282,0 0 282,0 0 282,0 0 282,22 6 297,-22-6 297,5 17 297,-2-9 297,-3-8 313,0 22 313,0-13 313,-5 3 313,5 1 329,-7 5 329,-3 2 329,2-3 329,0-1 329,-10-4 344,8 4 344,2-6 344,-4-3 344,2 3 360,2-5 360,-2 2 360,1 1 360,9-8 375,-20 10 375,13-2 375,-2-7 375,9-1 391,-17 10 391,17-10 391,-8 5 391,8-5 407,-10 7 407,10-7 407,0 0 407,-12 6 422,12-6 422,0 0 422,-8 7 422,8-7 438,0 0 438,0 0 438,-7 7 438,7-7 438,0 0 454,-3 11 454,3-11 454,3 12 454,-3-12 469,4 15 469,-1-8 469,3 0 469,2 3 485,-1-3 485,2 3 485,-1-3 485,9 9 500,3-6 500,-7 1 500,7 1 500,-2-2 516,2 2 516,-2-2 516,-4-4 516,4 1 516,-5 1 532,3-6 532,3 6 532,-3-6 532</inkml:trace>
  <inkml:trace contextRef="#ctx0" brushRef="#br0">3205 13735 0,'0'0'16,"0"0"16,0 0 16,0 0 16,0-13 31,0 13 31,0 0 31,0 0 31,0 0 47,0 0 47,0 0 47,0 0 47,0 0 62,20-2 62,-20 2 62,0 0 62,27 15 62,-16-8 78,-3 3 78,4 5 78,-2 1 94,0 2 94,-7 2 94,4 1 94,-7-2 109,2 3 109,-4-2 109,-1-1 109,-4 1 109,7-3 125,-6 0 125,5-2 125,-5-2 125,4-3 141,-3-4 141,1 6 141,-2-6 141,6-6 156,-2 14 156,2-14 156,-5 8 156,5-8 172,0 8 172,0-8 172,0 0 172,0 0 187,0 0 187,0 0 187,5 7 187,-5-7 203,0 0 203,25-5 203,-25 5 203,38-10 219,-21 5 219,5-2 219,-1 1 219,-4 6 234,-4-6 234,2 0 234,-2 5 234,-13 1 250,26-9 250,-19 8 250,-7 1 250</inkml:trace>
  <inkml:trace contextRef="#ctx0" brushRef="#br0">3917 13715 0,'0'0'16,"0"0"16,0 0 16,0 0 16,0 0 31,0 0 31,0 0 31,0 0 31,0 0 47,0 0 47,0 0 47,0 0 47,0 0 63,0 0 63,0 0 63,0 0 63,0 0 78,0 0 78,0 0 78,17 17 78,-4-17 78,-13 0 94,26 3 94,-26-3 94,23 0 94,-10 0 109,-13 0 109,24 5 109,-24-5 109,22 2 125,-12 1 125,-10-3 125,17 0 125,-17 0 141,0 0 141,24 1 141,-24-1 141,17 0 156,-17 0 156,0 0 156,0 0 156,22 4 172,-22-4 172,0 0 172,0 0 172,19 0 188,-19 0 188,0 0 188,0 0 188,27-4 188,-27 4 203,17 4 203,-17-4 203,0 0 219,26-4 219,-26 4 219,17 0 219,-17 0 219,0 0 234,0 0 234,25 0 234,-25 0 234,0 0 250,0 0 250,16 0 250,-16 0 250,0 0 266,0 0 266,0 0 266,0 0 266,22-1 281,-22 1 281,0 0 281,0 0 281,0 0 297,0 0 297,22 0 297,-22 0 297,0 0 313,0 0 313,0 0 313,23 0 313,-23 0 328,0 0 328,0 0 328,0 0 328,15 0 344,-15 0 344,0 0 344,0 0 344,0 0 344,0 0 359,23 0 359,-23 0 359,0 0 375,0 0 375,0 0 375,0 0 375,0 0 375,16 0 391,-16 0 391,0 0 391,0 0 391,0 0 406,0 0 406,0 0 406,0 0 406,20 1 422,-20-1 422,0 0 422,0 0 422,0 0 438,0 0 438,0 0 438,0 0 438,0 0 453,0 0 453,0 0 453,0 0 453,0 0 469,0 0 469,0 0 469,0 0 469,0 0 484,0 0 484,0 0 484,21-1 484,-21 1 484,0 0 500,0 0 500,0 0 500,0 0 500,0 0 516,0 0 516,0 0 516,0 0 531,0 0 531,0 0 531,0 0 531</inkml:trace>
  <inkml:trace contextRef="#ctx0" brushRef="#br0">4123 13507 0,'-3'-10'0,"3"10"0,0 0 16,0 0 16,0-16 16,0 16 16,0 0 32,0 0 32,0 0 32,0 0 32,0 0 47,0 0 47,0 0 47,0 0 47,0 0 63,0 0 63,21 29 63,-12-11 63,-6 4 78,0 3 78,2-1 78,-2 13 78,-3-8 94,2 11 94,-2-3 94,-2-3 94,2 4 94,-3-10 110,0 0 110,3-5 110,-2 2 125,2-5 125,-3 6 125,3-7 125,0 4 125,0 0 141,0-7 141,0-1 141,0 2 141,0-7 157,0 3 157,0-13 157,0 13 157</inkml:trace>
  <inkml:trace contextRef="#ctx0" brushRef="#br0">4463 13571 0,'0'0'0,"0"0"0,0 0 0,-6-9 16,6 9 16,0 0 16,0 0 16,0 0 31,0 0 31,0 0 31,3-14 31,-3 14 47,10-8 47,-10 8 47,17-12 47,-9 6 47,1-1 63,4 2 63,6 1 63,0-2 63,-3 3 78,-4-1 78,-12 4 78,0 0 78,33 4 94,-23 2 94,-2-2 94,1 7 94,-4-4 109,1 3 109,-4 3 109,-2 8 109,0 1 125,-2-2 125,-4 5 125,4-2 125,-4-2 141,-3-1 141,4 0 141,0 0 141,0-1 156,2-7 156,0 3 156,1-4 156,-1-2 172,3 1 172,0 0 172,3 0 172,-1-4 172,1 4 188,2-1 188,1 0 188,1-2 188,2 1 203,2 2 203,-4-2 203,7 2 203,-8-3 219,2 3 219,1-4 219,-1 4 219,-2-1 234,-1-3 234,-2 2 234,2 2 234,-5-10 250,3 12 250,-3-6 250,-3 3 250,3-9 266,-8 18 266,3-12 266,-2 6 266,-11-2 281,6-2 281,-9 5 281,1-3 281,2 0 297,3-6 297,0 2 297,0-2 297,5 2 313,10-6 313,-22 0 313,22 0 313,0 0 313,-25-10 328,25 2 328,-3-2 328,6-10 328</inkml:trace>
  <inkml:trace contextRef="#ctx0" brushRef="#br0">4985 13419 0,'0'0'0,"9"-13"0,-9 13 15,0 0 15,0 0 15,0 0 15,0 0 31,0 0 31,0 0 31,0 0 31,21 28 47,-14-8 47,-1 1 47,6 17 47,-4-1 62,-4 0 62,0 0 62,1 3 62,-5-1 78,9-2 78,-9-6 78,6-5 78,-6 11 94,2-10 94,-2-3 94,0-6 94,0 4 109,0-11 109,0 5 109,0-7 109,0-1 109,0 2 125,0-10 125,0 12 125,0-12 125,0 10 140,0-10 140,0 0 140,0 0 156,0 0 156,0 0 156,0 0 156,0 0 156,0 0 172,13-46 172,-6 21 172,3-15 172,1 2 187,0-5 187,3 1 187,-1 3 187,1-2 203,2 6 203,-6 7 203,0 3 203,0 7 219,6-1 219,-7 2 219,6 0 219,-2 2 234,-3-1 234,-1 6 234,-1 2 234,-3-2 250,-5 10 250,15-10 250,-15 10 250,8-7 265,-8 7 265,0 0 265,0 0 265,0 0 265,0 0 281,0 0 281,0 0 281,16 17 281,-13-7 297,-3-10 297,-14 28 297,12-13 297,-12 5 312,0 0 312,1-2 312,-4-1 312,4 0 328,-2-3 328,6 0 328,-3-4 328,0 2 344,2-5 344,1-1 344,1 4 344,0-4 359,8-6 359,-14 12 359,7-10 359,7-2 375,-9 13 375,9-13 375,-8 8 375,8-8 375,-6 4 390,6-4 390,0 0 390,0 0 406,-8 10 406,8-10 406,0 0 406,-6 13 406,6-13 422,-2 10 422,2-10 422,2 15 422,-2-15 437,6 17 437,-1-10 437,1 3 437,2 0 453,-3-4 453,6 6 453,3 1 453,0-3 469,2 2 469,-2-2 469,4 3 469,-1-3 484,-3 0 484,0-2 484,-1-4 484,-2 2 500,1 1 500,-12-7 500,16 7 500,-11-1 515,-5-6 515,0 0 515</inkml:trace>
  <inkml:trace contextRef="#ctx0" brushRef="#br0">5459 13797 0,'0'0'0,"0"0"0,0 0 0,0 0 0,0 0 16,0 0 16,0 0 16,0 0 16,-11-16 32,11 16 32,0 0 32,0 0 32,0 0 47,0 0 47,0 0 47,0 0 47,11-14 63,-11 14 63,11-8 63,-11 8 63,12-4 63,-12 4 79,0 0 79,21-9 79,-21 9 79,0 0 94,0 0 94,0 0 94,0 0 94,0 0 110,30 15 110,-27-9 110,-3-6 110,2 19 125,-2-8 125,0 1 125,-2-2 125,-1 9 141,-3-5 141,4 1 141,-2-2 141,-1-3 157,5 3 157,-3-6 157,3-7 157,-2 20 172,2-14 172,0-6 172,0 16 172,0-16 188,5 7 188,-5-7 188,9 15 188,-9-15 188,11 12 204,-6-7 204,3 5 204,0-5 219,3 3 219,-5-2 219,3 3 219,-3-2 219,2-1 235,-1 4 235,1-2 235,-3 0 235,1 1 250,0 1 250,-4 0 250,1 0 250,0 0 266,-3-10 266,0 18 266,-3-8 266,3-10 282,-3 16 282,1-6 282,-4 0 282,-4 0 297,3-4 297,0 4 297,-3-1 297,3-3 313,-4 1 313,0-4 313,-3 3 313,4-2 329,-13 4 329,10-6 329,-6 1 329,19-3 329,-31-3 329,31 3 344,-30-10 344,13 0 344,-1-3 344,4-5 360</inkml:trace>
  <inkml:trace contextRef="#ctx0" brushRef="#br0">5792 13687 0,'0'0'0,"0"0"15,0 0 15,0 0 15,0 0 15,17-4 31,-17 4 31,19 0 31,-19 0 31,35-3 31,-9 3 46,-5-3 46,4 0 46,-3 0 46,-3 1 62,-2-2 62,-17 4 62,27-1 62,-13 1 78,-14 0 78,23-3 78,-23 3 78,15 0 93,-15 0 93,0 0 93,0 0 93,22 3 109</inkml:trace>
  <inkml:trace contextRef="#ctx0" brushRef="#br0">5785 13893 0,'0'0'0,"0"0"16,-8 7 16,8-7 16,0 0 16,0 0 31,0 0 31,0 0 31,0 0 31,21 7 47,-21-7 47,24 0 47,4 0 47,-3-2 62,3 2 62,-5-2 62,2 2 62,0 0 62,0 0 78,1 0 78,-3-3 78,-1 3 78,0 3 94,-2-3 94,-2 0 94,-18 0 94,33-3 109,-24 0 109,-9 3 109,26-4 109</inkml:trace>
  <inkml:trace contextRef="#ctx0" brushRef="#br0">6642 13619 0,'0'0'0,"0"0"0,0 0 15,0 0 15,0 0 15,0 0 15,0 0 31,0 0 31,0 0 31,0 0 31,0 0 46,0 0 46,0 0 46,0 0 46,0 0 62,0 0 62,0 0 62,0 0 62,0 0 62,0 0 78,0 0 78,-53 7 78,43-2 78,1 6 93,-7-1 93,2 3 93,0 5 109,3-4 109,-2 4 109,5-3 109,-4 1 109,7 3 125,0-8 125,-3 2 125,5-1 125,3 1 140,-3-1 140,6-2 140,0 3 140,-3-4 156,2 3 156,4-2 156,4 7 156,4-1 171,-3-4 171,1-1 171,-5-2 171,1-2 187,0 0 187,4 0 187,-1 3 187,0-5 203,1 3 203,0-6 203,-3 4 203,4 1 218,-2-5 218,6 1 218,-8-1 218,-9-2 218,24 3 234,-14-1 234,-10-2 234,22-2 234,-22 2 250,0 0 250,30-3 250,-19-2 250,-2 5 265,-1-5 265,-8 5 265,22-12 265,-14 4 281,0 1 281,1-1 281,-1 1 281,-3 0 296,-1-3 296,3 3 296,2-3 296,-4 3 312,0-4 312,3 4 312,-2-3 312,-3 0 328,2 4 328,-5 6 328,8-19 328,-2 13 328,-4-1 343,-2 7 343,6-18 343,-5 8 359,-1 10 359,4-15 359,-1 7 359,-3 8 375,3-11 375,-3 11 375,0-13 375,0 13 375,0-15 390,0 15 390,-3-14 390,3 14 390,0-13 406,0 13 406,-7-10 406,7 10 406,-1-10 421,1 10 421,0 0 421,-6-15 421,6 15 437,-2-7 437,2 7 437,0 0 437,-8-14 453,8 14 453,-6-5 453,6 5 453,0 0 468,-8-12 468,8 12 468,0 0 468,-8-8 484,8 8 484,0 0 484,-8-8 484,8 8 484,-11-8 500,11 8 500,0 0 500,-17-4 500,17 4 515,-13-5 515,13 5 515,-17-5 515,17 5 531,-17-8 531,17 8 531,-13-2 531,13 2 546,0 0 546,-17-1 546,17 1 546,0 0 562,-16-6 562,16 6 562,0 0 562,0 0 578,-14-6 578,14 6 578,0 0 578,0 0 593,0 0 593,0 0 593,-20-1 593,20 1 609,0 0 609,0 0 609,0 0 609,-16-3 625,16 3 625,0 0 625,0 0 625,0 0 640,-14-4 640,14 4 640,0 0 640,0 0 640,0 0 656,0 0 656,-17-3 656,17 3 671,0 0 671,0 0 671,0 0 671,0 0 671,0 0 687,0 0 687,0 0 687,-17-3 687,17 3 703,0 0 703,0 0 703,0 0 703,0 0 718,0 0 718,0 0 718,-13-6 718,13 6 734,0 0 734,0 0 734,0 0 734,0 0 750,0 0 750,-13-4 750,13 4 750,0 0 750,0 0 765,0 0 765,0 0 765,0 0 781</inkml:trace>
  <inkml:trace contextRef="#ctx0" brushRef="#br0">550 15193 0,'0'0'0,"0"0"0,-5-10 0,5 10 16,0 0 16,-3-6 16,3 6 16,0 0 31,0 0 31,-9-7 31,9 7 31,0 0 47,0 0 47,0 0 47,-10-8 47,10 8 63,0 0 63,0 0 63,0 0 63,-17-2 78,17 2 78,0 0 78,0 0 78,0 0 94,-16 0 94,16 0 94,0 0 94,0 0 110,0 0 110,0 0 110,0 0 110,-11-2 110,11 2 125,0 0 125,0 0 125,0 0 125,0 0 141,0 0 141,0 0 141,0 0 141,57-8 156,-32 3 156,1 0 156,3 3 156,-5-1 172,1 0 172,0 3 172,-1-2 172,-2 1 188,4 1 188,-6-3 188,2-1 188,-2 4 203,-2-2 203,2 1 203,-7 1 203,-13 0 219,25-3 219,-13 3 219,-12 0 219,18-2 219,-18 2 235,17 2 235,-17-2 235,0 0 235,16 0 250</inkml:trace>
  <inkml:trace contextRef="#ctx0" brushRef="#br0">1248 14914 0,'0'0'0,"0"0"16,0 0 16,0 0 16,0 0 16,0 0 32,0 0 32,0 0 32,-3 20 32,3-20 47,-13 11 47,7-4 47,-5-1 47,3-2 47,0 2 63,1-1 63,7-5 63,-21 7 79,13-2 79,-3-5 79,11 0 79,-16 5 79,16-5 94,-18 3 94,18-3 94,0 0 94,-15 0 110,15 0 110,0 0 110,-15-8 110,15 8 125,0 0 125,-7-8 125,7 8 125,0 0 141,-3-9 141,3 9 141,3-10 141,-3 10 157,7-16 157,3 10 157,-5 0 157,3 0 172,3-2 172,0 3 172,-3-2 172,3 2 188,0-1 188,0 4 188,0 0 188,-11 2 204,19-6 204,-19 6 204,22 3 204,-22-3 204,16 5 219,-4-3 219,-7 4 219,-5-6 219,8 10 235,-8-10 235,3 10 235,-1-3 235,-2-7 250,-2 16 250,2-10 250,-6 4 250,1 0 266,-6-3 266,2 3 266,2 0 266,-3-5 282,-3 5 282,3-6 282,3 4 282,-7-4 297,2 2 297,4-3 297,-4-2 297,12-1 313,-18 0 313,18 0 313,0 0 313,-22-4 329,16-4 329,6 8 329,-9-11 329,4 3 344,5 0 344,-2-4 344,2 2 344,0 10 344,2-17 360,0 4 360,1 4 360,1 2 360,1-3 375,1 0 375,-1 2 375,2-2 375,3 2 391,-2 1 391,2 2 391,2-2 391,-4 2 407,4 4 407,2-5 407,-2 6 407,-12 0 422,25-4 422,-12 8 422,1-1 422,9 3 438,-8 2 438,-1-1 438,5 6 438,-7 2 454,4-3 454,-3 6 454,-1 3 454,-5-3 469,4 6 469,1 11 469,-7-6 469,0 9 485,-5-2 485,-3-9 485,-3 1 485,-3 8 500,0-1 500,-3 1 500,5-10 500,-7-4 500,1-2 516,1-4 516,0 3 516,-1-3 516,3-1 532,-4 0 532,3-5 532,3 3 532,-3-7 547,5 0 547,-2-2 547,3 1 547,5-5 563,-11 7 563,11-7 563,0 0 563,0 0 579,0 0 579,0 0 579,0 0 579,-25-12 594,25 12 594,-2-10 594,2 10 594,2-9 610,-2 9 610,3-12 610,-3 12 610,8-13 610,-5 8 625,-3 5 625,9-10 625,-4 5 625,-5 5 641,10-5 641,-10 5 641,17-2 657,-17 2 657,19-1 657,-19 1 657,22 0 657,-22 0 672,22 3 672,-11 0 672,3 2 672,-5-3 688,3 1 688,0 2 688,9 2 688,-2-2 704,-1 3 704,-6-3 704,-1-3 704,-11-2 719,23 8 719,-23-8 719,14 5 719,-14-5 735,10 1 735,-10-1 735,11 4 735,-11-4 750,0 0 750,0 0 750</inkml:trace>
  <inkml:trace contextRef="#ctx0" brushRef="#br0">1686 14945 0,'7'-15'0,"-7"15"0,1-6 0,-1 6 16,0 0 16,0 0 16,0 0 32,5-10 32,-5 10 32,0 0 32,0 0 47,0 0 47,0 0 47,0 0 47,0 0 47,0 0 63,0 0 63,8 34 63,-5-12 63,4-5 79,-5 9 79,3 9 79,-2-4 79,-3-3 94,3 5 94,-1-3 94,-2-3 94,0-2 110,3-1 110,0 1 110,-3 1 110,-3-4 125,3-1 125,0-1 125,-3 0 125,6-3 141,-3 0 141,-3-5 141,3 0 141,3-4 141,-3-8 157,0 15 157,0-15 157,0 13 157,0-13 157,0 7 172,0-7 172,0 0 172,0 0 172,0 0 188,0 0 188,0 0 188,0 0 188,22-29 204,-14 6 204,1 1 204,2-13 204,-1-2 219,-1 3 219,7-3 219,-5 9 219,-1 5 235,-1 0 235,2 1 235,-1 2 235,16-8 250,-13 5 250,-5 2 250,7 4 250,-6 3 266,6 4 266,-9-1 266,-1 1 266,-5 10 266,13-11 282,-13 11 282,9-8 282,-9 8 282,0 0 297,0 0 297,11-8 297,-11 8 297,0 0 313,0 0 313,0 0 313,0 0 313,14 23 329,-14-23 329,0 22 329,0-13 329,0 2 344,-4 1 344,2 10 344,-9-1 344,-2-2 360,0 0 360,1-2 360,-6 4 360,3-4 375,-2-1 375,-5-1 375,4 0 375,-2-2 391,4-1 391,2-2 391,3-6 391,0 4 407,11-8 407,-17 8 407,15-2 407,2-6 422,-11 6 422,11-6 422,-8 3 422,8-3 422,0 0 438,0 0 438,-11 7 438,11-7 438,0 0 454,0 0 454,0 0 454,0 0 454,0 7 469,0-7 469,0 0 469,0 0 469,5 15 485,-5-15 485,6 7 485,-6-7 485,5 10 500,4 0 500,-4-2 500,3-1 500,-1 3 516,3 0 516,3 2 516,1 0 516,0 1 532,-4-1 532,6 1 532,-3-1 532,0 0 532,-5-2 547,8 4 547,-2-1 547,2 2 563,-7-2 563,3-2 563,1-3 563,-5 2 563,0 0 579,-3-6 579,4 4 579,-4-1 579,3 1 594,-8-8 594,11 10 594,-11-10 594,8 4 610,-8-4 610</inkml:trace>
  <inkml:trace contextRef="#ctx0" brushRef="#br0">2167 15413 0,'3'8'0,"1"2"0,1 11 0,0-2 0,-2 3 16,0 0 16,2-2 16,-2 3 31,-1-4 31,5 3 31,-5-2 31,0-1 47,4-5 47,-6-1 47,3-1 47,-3 4 47,2-6 63,1 0 63,-3 0 63,3-1 63,-1-1 78,2 2 78,-1-2 78,-3-8 78,0 11 94,0-4 94,0-7 94,2 10 94,-2-10 109,0 0 109,2 11 109,-2-11 109,0 0 125,0 0 125,4 10 125,-4-10 125,0 0 141,0 0 141,0 0 141</inkml:trace>
  <inkml:trace contextRef="#ctx0" brushRef="#br0">2682 15448 0,'0'0'0,"-2"-10"0,2 10 15,0 0 15,0 0 15,0 0 15,0 0 31,0 0 31,0 0 31,0 0 31,0 0 47,0 0 47,0 0 47,10-12 47,-10 12 47,0 0 62,31-2 62,-10 2 62,5 0 78,17-3 78,1 1 78,4-3 78,3 0 78,-5 0 94,3-2 94,-2 1 94,-3 2 94,-3-3 109,-9 7 109,-4 0 109,-3-3 109,-3 1 125,-4-1 125,2 3 125,-20 0 125,27-2 140,-27 2 140,20-2 140,-20 2 140,0 0 156,21 0 156,-21 0 156,0 0 156,0 0 172,0 0 172,0 0 172,17-3 172</inkml:trace>
  <inkml:trace contextRef="#ctx0" brushRef="#br0">3082 15155 0,'0'0'0,"0"0"0,0 0 15,0 0 15,-4-10 15,4 10 15,0 0 15,0 0 15,0 0 31,0 0 31,0 0 31,0 0 31,0 0 47,-9 28 47,9-8 47,0 3 47,-4 13 62,2 1 62,2 3 62,0-4 62,2 3 78,2 1 78,-4-3 78,0 2 78,0 1 93,9-1 93,-9-2 93,2-2 93,3-6 109,-5-1 109,2-6 109,1-1 109,0 1 125,0 1 125,3-1 125,-4-2 125,2-3 140,-2-2 140,0-2 140,4-1 140,-6-3 156,5 3 156,-1-2 156,1-1 156,-2 0 172,2-4 172,-5-5 172</inkml:trace>
  <inkml:trace contextRef="#ctx0" brushRef="#br0">3783 14846 0,'0'0'0,"0"0"0,0 0 15,-30 23 15,13-3 15,-4 10 15,-4 3 31,0 10 31,-1-2 31,-3 2 31,2 4 46,6-3 46,-5-1 46,5 0 46,5-2 62,-1-3 62,9-1 62,-4-2 62,7-1 78,0-4 78,5-8 78,0 0 78,0 1 93,5-3 93,2-1 93,7 1 93,-2-3 109,4 0 109,1 0 109,5-3 109,-3 1 125,6-2 125,-5-3 125,-2-3 125,3 3 140,2-4 140,-1-1 140,0-5 140,-3 2 140,-19-2 156,27-2 156,-16-1 156,-11 3 156,17-8 171,-9 4 171,0-4 171,-8 8 171,8-15 187,-5 2 187,0 5 187,-3-5 187,0 3 203,-3-12 203,-2 1 203,-8 5 203,6-3 218,2 3 218,-6-4 218,2 3 234,0 5 234,0-1 234,1 4 234,-1-1 250,4 1 250,5 9 250,-20-8 250,10 0 265,-1 6 265,11 2 265,-22-8 265,7 3 281,15 5 281,-21-2 281,21 2 281,-18-5 296,18 5 296,-17 0 296,17 0 296,0 0 296,-22-3 312,22 3 312,0 0 312,0 0 312,-20-2 328,20 2 328,0 0 328,0 0 328,0 0 343,0 0 343,0 0 343,0 0 343,0 0 359,0 0 359,0 0 359</inkml:trace>
  <inkml:trace contextRef="#ctx0" brushRef="#br0">4164 15000 0,'0'0'0,"6"-13"0,-6 13 16,0 0 16,0 0 16,1-10 16,-1 10 31,0 0 31,0 0 31,0 0 31,0 0 47,0 0 47,12 43 47,-7-11 47,1 7 47,-4 0 63,0 6 63,2-4 63,-1 4 63,-6-2 78,6 1 78,-3-2 78,-3 2 78,3-7 94,-4-1 94,2-5 94,0-4 94,2-5 110,-3 0 110,3-5 110,0 3 110,0-4 125,-3-3 125,1-3 125,2-2 125,-3-1 141,3-7 141,0 15 141,0-15 141,0 8 156,0-8 156,0 0 156,0 0 156,0 0 156,0 0 172,0 0 172,0 0 172,0 0 172,3-30 188,-3 30 188,2-31 188,4 10 188,-4 1 203,4-4 203,0 2 203,-2-1 203,2 1 219,0-1 219,-2 3 219,6 2 219,-2-5 235,4 6 235,-2 1 235,6-6 235,-2 8 250,-3-3 250,2-3 250,4 5 250,-4 0 266,4 2 266,-4 1 266,2 1 266,1 1 266,-2 0 281,-4 2 281,1 0 281,-2 5 297,-9 3 297,13-9 297,-13 9 297,14-6 313,-14 6 313,7-6 313,-7 6 313,0 0 313,0 0 328,0 0 328,0 0 328,0 0 328,0 0 344,20 12 344,-20-12 344,-3 12 344,3-12 360,-4 21 360,0-9 360,-1 1 360,1 4 375,-5 2 375,-3-1 375,2 2 375,-5-3 391,3-1 391,-3 2 391,4-3 391,-2 2 406,-1-4 406,3-5 406,1 1 406,1-1 422,1-2 422,0-1 422,-1 2 422,9-7 422,-13 6 438,13-6 438,-10 4 438,10-4 438,-10 6 453,10-6 453,0 0 453,-8 2 469,8-2 469,0 0 469,0 0 469,0 0 469,-12 5 485,12-5 485,0 0 485,0 0 485,0 0 500,-10 5 500,10-5 500,0 0 500,0 0 516,0 0 516,0 0 516,-8 5 516,8-5 531,0 0 531,0 0 531,-3 10 531,3-10 547,-2 8 547,2-8 547,2 12 547,-2-3 563,3 1 563,1-2 563,0 4 563,2-2 578,5 10 578,-2-8 578,1-1 578,-2 2 578,3-1 594,-6-4 594,7 4 594,-4-4 594,0 2 610,1-2 610,-2 1 610,0-3 610,0 1 625,-2 0 625,4-1 625,-4-2 625,-5-4 641,0 0 641,8 9 641,-8-9 641,0 0 656,0 0 656,0 0 656,0 0 656</inkml:trace>
  <inkml:trace contextRef="#ctx0" brushRef="#br0">4530 15466 0,'0'0'0,"0"0"0,0 0 15,0 0 15,0 0 15,8-7 15,-8 7 31,0 0 31,0 0 31,0 0 31,0 0 47,26 0 47,-26 0 47,0 0 47,32 7 62,-20-4 62,-12-3 62,18 6 62,-6 0 78,-2-2 78,0 4 78,0-1 78,0 0 94,-2 1 94,1 2 94,-1 0 94,-2 0 109,2 7 109,-3 0 109,-2-3 109,-3 2 109,-3 1 125,0 3 125,-5-1 125,3 0 140,-3 0 140,-1 1 140,-2-5 140,5-1 156,-1-1 156,-2-7 156,4 4 156,2-2 156,-2-4 172,5-4 172,-3 14 172,3-14 172,-6 7 187,6-7 187,0 0 187,0 10 187,0-10 203,0 0 203,17 5 203,-17-5 203,33-3 219,-11 1 219,2-1 219,-2-2 219,0 0 234,3 1 234,0-4 234,1 2 234,-1-1 250,-3-3 250,1 2 250,-2-2 250,-2-2 265</inkml:trace>
  <inkml:trace contextRef="#ctx0" brushRef="#br0">5070 15452 0,'0'0'0,"0"0"0,0 0 16,0 0 16,0 0 16,0 0 16,8-6 16,-8 6 31,0 0 31,0 0 31,0 0 47,36 6 47,-36-6 47,22 2 47,-9 0 47,-13-2 63,36 3 63,-20-3 63,-2 2 63,-14-2 78,30 1 78,-11 3 94,-5-4 94,-14 0 94,24 3 94,-24-3 94,17 0 109,-17 0 109,0 0 109,0 0 109,0 0 125,25 0 125,-25 0 125,0 0 125,0 0 125,0 0 141,0 0 141,0 0 141,0 0 156,0 0 156,0 0 156,0 0 156,-9-17 172,9 17 172,-14-14 172,7 7 172,1 0 172,-2-3 188,8 10 188,-13-14 188,4 4 188,9 10 203,-14-15 203,11 8 203,3 7 203,-11-13 219,11 13 219,-8-7 219,8 7 219,0 0 234,-8-8 234,8 8 234,0 0 234,0 0 250,0 0 250,0 0 250,0 0 250,-13 25 266,9-15 266,-1 6 266,0 7 266,2-6 281,-2 6 281,5-2 281,0 1 281,0 1 281,-2 2 297,4-1 297,3-2 297,-2 1 297,5-1 313,-2 1 313,6-8 313,-3 4 313,10-5 328,-5 2 328,5-7 328,4 1 328,18 0 344</inkml:trace>
  <inkml:trace contextRef="#ctx0" brushRef="#br0">5773 15229 0,'-8'15'0,"8"-15"0,0 0 0,-18 8 16,18-8 16,-15 2 16,15-2 16,-11 2 31,11-2 31,0 0 31,-19-2 31,19 2 31,-13-6 47,13 6 47,-14-10 47,6 3 47,2-2 63,-2 3 63,2 0 63,4-3 63,-4 1 78,4 0 78,2 8 78,-8-12 94,8 4 94,0 8 94,0-13 94,0 13 110,2-7 110,-2 7 110,14-10 110,-6 5 110,3 4 125,2-2 125,-1-1 125,1 4 141,13 4 141,-7-1 141,4 0 141,-3 7 141,-1-2 156,0 4 156,1 1 156,-5-1 156,2 2 172,3 5 172,-7-3 172,-3 4 172,0 5 188,-2-5 188,0 4 188,-8-1 188,2 1 203,4 11 203,-10-4 203,-3-7 203,-1 11 219,-7-4 219,-3 1 219,4-8 219,1-5 235,-2 2 235,4-7 235,-1 0 235,-3-1 250,8-1 250,-4-2 250,2 0 250,-4-4 250,5-2 266,-1 2 266,1-2 266,8-4 281,-17 3 281,17-3 281,-11 3 281,11-3 297,0 0 297,0 0 297,0 0 297,-11-13 297,11 13 313,0-10 313,0 10 313,3-13 313,3 3 328,-1 4 328,3-3 328,1-1 328,7-1 344,1-1 344,-1 2 344,5 0 344,-1 0 360,-1 4 360,-2 0 360,0 0 360,-4 2 375,-2 4 375,0-2 375,2 2 375,-13 0 391,22 2 391,-11 2 391,0-1 391,3 3 406,-6-3 406,3 1 406,-3 0 406,6 4 406,-6-3 422,1 5 422,-2-5 422,1 2 422,1-2 438,-9-5 438,16 11 438,-10-4 438,-6-7 453,10 3 453,-10-3 453,0 0 453,0 0 469</inkml:trace>
  <inkml:trace contextRef="#ctx0" brushRef="#br0">6391 15066 0,'0'0'15,"0"0"15,4-8 15,-4 8 15,0 0 31,3-10 31,-3 10 31,0 0 31,0 0 47,0 0 47,0 0 47,0 0 47,0 0 62,0 0 62,25 26 62,-20-3 62,-2 0 78,5 15 78,-3-1 78,-5 4 78,0-1 93,3 4 93,-6-6 93,-2 1 93,5 0 109,-8-4 109,8-6 109,-6-4 109,4-2 109,-4-3 125,2-4 125,2 1 125,0-2 125,2-5 140,-3 0 140,3-2 140,0-8 156,0 12 156,0-12 156,0 0 156,3 6 156,-3-6 172,0 0 172,0 0 172,19-16 172,-8-6 187,11-9 187,-1-2 187,1-7 187,-2 4 203,5-4 203,-7 0 203,3 6 203,-4 2 218,0 4 218,-4 9 218,-2 2 218,2-1 234,-6 3 234,3 5 234,-1 1 234,-1 0 250,1-3 250,-6 6 250,5-2 250,-8 8 265,10-10 265,-10 10 265,9-9 265,-9 9 265,0 0 281,5-8 281,-5 8 281,0 0 281,0 0 297,0 0 297,0 0 297,0 0 297,0 0 312,0 0 312,0 0 312,-18 41 312,4-26 328,-6 4 328,4-2 328,-3-3 328,-1 4 343,2-5 343,1-3 343,-2 6 343,1-4 359,0-2 359,4-3 359,0 3 359,4-2 375,-1-3 375,2 0 375,4 0 375,5-5 375,-13 5 390,13-5 390,-9 3 390,9-3 406,0 0 406,-8 8 406,8-8 406,0 0 422,-3 8 422,3-8 422,0 0 422,0 0 422,9 12 437,-9-12 437,11 10 437,-3-5 453,-3 5 453,3-2 453,1-1 453,7 7 453,-4-2 468,0 4 468,3-4 468,-2 3 468,-2 0 484,4 2 484,-6-2 484,3-1 484,4 4 500,-2-3 500,-3-1 500,2 0 500,-1-1 515,-4-3 515,-2 0 515,1 2 515,2-6 531,-4 4 531,4-3 531,-7 1 531,3-1 531,1-2 547,-6-5 547,5 6 547,-5-6 562</inkml:trace>
  <inkml:trace contextRef="#ctx0" brushRef="#br0">6850 15517 0,'3'-7'0,"-3"7"16,0 0 16,0 0 16,0 0 16,0 0 16,0 0 31,0 0 31,0 0 31,0 0 31,0 0 47,0 0 47,0 0 47,0 0 47,0 0 63,-3-13 63,3 13 63,0 0 63,0 0 78,0 0 78,0 0 78,0 0 78,0 0 94,0 0 94,0 0 94,0 0 94,5-12 110,-5 12 110,0 0 110,16-6 110,-7 2 110,-9 4 125,24-4 125,-24 4 125,25-2 141,-16-1 141,-9 3 141,26 0 141,-26 0 156,22 3 156,-11 2 156,-11-5 156,15 7 156,-11-3 172,-4-4 172,6 18 172,-3-6 172,-6-2 188,3 10 188,-3-3 188,-2 2 188,-4-1 203,1 2 203,3-5 203,-1-3 203,2 1 219,4-7 219,-3 4 219,-1 0 219,1-2 235,6 2 235,1 0 235,-1 0 235,4-1 250,1-1 250,0 2 250,6 8 250,2-5 266,2-1 266,-2 2 266,-5-2 266,4-1 281,-3 1 281,0-2 281,-5 0 281,-1-4 297,2 1 297,-3 1 297,-3-4 297,-2-4 297,6 13 313,-6-13 313,0 10 313,0-10 313,0 0 328,-8 14 328,-2-6 328,1-4 328,-10 6 344,5-4 344,1 0 344,-4-2 344,7-2 360,-4 0 360,14-2 360,-23 0 360,23 0 375,-19-2 375,19 2 375,-22-9 375,17 0 391,-1 1 391,4-2 391,-4-11 391,9-1 406</inkml:trace>
  <inkml:trace contextRef="#ctx0" brushRef="#br0">7532 15338 0,'0'0'0,"0"0"0,0 0 0,0 0 16,0 0 16,0 0 16,0 0 16,0 0 31,0 0 31,0 0 31,0 0 31,0 0 47,0 0 47,2-6 47,-2 6 47,0 0 62,0 0 62,0 0 62,0 0 62,0 0 78,21-3 78,-21 3 78,31-4 78,-7 4 94,1-2 94,0 2 94,0-3 94,-4 2 94,4-2 109,-8 3 109,-17 0 109,27 0 109,-27 0 125,24 0 125,-24 0 125,17 4 125,-17-4 141,0 0 141,21 0 141,-21 0 141,0 0 156,0 0 156,16 9 156,-16-9 156,0 0 172,0 0 172,0 0 172,0 9 172</inkml:trace>
  <inkml:trace contextRef="#ctx0" brushRef="#br0">7386 15530 0,'0'0'0,"0"0"0,28 8 16,-15-6 16,9 0 16,-1 1 16,2 0 31,1-1 31,-1-2 31,-1 0 31,0 0 47,1 0 47,3 2 47,-2-2 47,-5 0 63,6 0 63,-3 0 63,-3 0 63,-19 0 78,26 3 78,-11-3 78,-15 0 78,25 0 78,-25 0 94,24-5 94</inkml:trace>
  <inkml:trace contextRef="#ctx0" brushRef="#br0">8925 15079 0,'0'0'0,"0"0"16,0 0 16,0 0 16,-60 28 16,40-13 32,-1 3 32,-13 10 32,8 1 32,-4 0 47,7-7 47,5 1 47,6-1 47,1-5 63,3 5 63,0-2 63,1 3 63,0-5 79,7 3 79,0-1 79,8 0 79,0-3 94,6-1 94,2 0 94,1-2 94,7-1 110,1-3 110,10 8 110,7-7 110,-3-5 110,-9-4 125,0-2 125,-3-2 125,1-2 141,-5 1 141,16-10 141,-11 3 141,-4-5 141,-5 0 157,2 3 157,-6-6 157,-7 2 157,3-5 172,-4 2 172,0-1 172,-2 1 172,-1-1 188,-4 0 188,0 2 188,0 6 188,-4-1 204,-1 3 204,5 10 204,-7-21 204,7 14 219,0 7 219,-13-21 219,8 14 219,5 7 235,-8-15 235,8 15 235,-13-12 235,4 5 250,9 7 250,-19-10 250,19 10 250,-22-7 266,11 4 266,11 3 266,-25-7 266,25 7 266,-24-5 282,24 5 282,-24-2 282,24 2 297,-25-3 297,25 3 297,-22-2 297,22 2 297,-22-3 313,22 3 313,0 0 313,-25-3 313,25 3 329,0 0 329,-16-2 329,16 2 329,0 0 344,0 0 344,0 0 344,0 0 344,-20-2 360,20 2 360,0 0 360,0 0 360,0 0 375,0 0 375,0 0 375,0 0 375,0 0 391,-18-6 391,18 6 391,0 0 391,-15-10 407,15 10 407,-15-12 407</inkml:trace>
  <inkml:trace contextRef="#ctx0" brushRef="#br0">7102 11932 0,'24'0'16,"0"3"16,-4-3 16,2 0 16,2 0 31,-7 0 31,8 0 31,-7-3 31,4 6 47,-2-3 47,0 0 47,-2 0 47,-6 0 63,6 0 63,-10 1 63,-8-1 63,20-1 78,-20 1 78,18 0 78,-18 0 78,17 0 94,-17 0 94,13 1 94,-6 1 94,-7-2 94,0 0 109,0 0 109</inkml:trace>
  <inkml:trace contextRef="#ctx0" brushRef="#br0">6929 12085 0,'0'0'0,"0"0"0,0 0 0,0 0 16,0 0 16,0 0 16,0 0 16,0 0 31,0 0 31,0 0 31,0 0 31,0 0 47,35 5 47,-24-2 47,-11-3 47,22 2 62,-7-2 62,-5 2 62,14 1 62,-1-3 62,-2 3 78,2-1 78,1 0 78,-3 1 78,2-3 94,-4 2 94,2-2 94,-5 0 94,2 0 109,-18 0 109,27 0 109,-16 0 109,-11 0 125,19 0 125,-19 0 125,19 0 125,-19 0 141,21-2 141,-21 2 141,0 0 141,16-3 156,-16 3 156,10-2 156,-10 2 156,0 0 172,0 0 172,16-2 172,-16 2 172,0 0 172,0 0 187,0 0 187</inkml:trace>
  <inkml:trace contextRef="#ctx0" brushRef="#br0">1002 16548 0,'0'0'0,"0"0"0,0 0 0,0 0 0,-9 6 15,9-6 15,0 0 15,0 0 15,0 0 31,0 0 31,0 0 31,0 0 31,0 0 46,0 0 46,-21 2 46,21-2 46,0 0 62,0 0 62,0 0 62,0 0 62,0 0 62,0 0 78,-15-8 78,15 8 78,0 0 78,-2-7 93,2 7 93,0 0 93,0 0 109,8-20 109,1 13 109,-1-4 109,8-1 109,1 0 125,1 2 125,-2-1 125,-2 1 125,1 2 140,-3 3 140,0 0 140,-4 0 140,2 3 156,-10 2 156,23-3 156,-23 3 156,21 3 171,-21-3 171,15 5 171,-10-1 171,5 2 187,-6 1 187,1 3 187,1 0 187,-6 0 203,0 2 203,0 8 203,0-1 203,-6-4 218,4 0 218,-4 4 218,5-7 218,-3 4 218,-2-6 234,6 0 234,-4-3 234,0 3 234,4-10 250,0 6 250,0-6 250,0 10 250,0-10 265,0 0 265,0 12 265,0-12 265,8 10 281,3-9 281,3 4 281,8 4 281,-3 1 296,-3-4 296,4 1 296,-4-2 296,-2 3 312,-1-3 312,-5 1 312,4 2 312,-4-4 328,2 6 328,-1-4 328,-6 1 328,5 1 343,-3 2 343,-2-3 343,-1 3 343,-2-10 359,0 15 359,-2-6 359,-1-1 359,-2-2 375,5-6 375,-11 20 375,2-14 375,-1 1 375,-1 1 390,2-4 390,-3 4 390,12-8 390,-21 8 406,12-6 406,9-2 406,-21 6 406,21-6 421,-13 0 421,13 0 421,0 0 421,-22 0 437,22 0 437,0 0 437,0 0 437,-22 0 453,22 0 453,0 0 453,0 0 453,0 0 468,-16-6 468,16 6 468,0 0 468,0 0 484,0 0 484,-7-10 484,7 10 484,0 0 484,9-22 500</inkml:trace>
  <inkml:trace contextRef="#ctx0" brushRef="#br0">1645 16393 0,'8'-12'0,"-8"12"0,8-10 15,-8 10 15,0 0 15,6-12 15,-6 12 31,0 0 31,0 0 31,2-13 31,-2 13 47,0 0 47,0 0 47,0 0 47,0 0 62,0 0 62,0 0 62,0 0 62,6-10 62,-6 10 62,0 0 78,0 0 78,0 0 78,0 0 93,0 0 93,0 0 93,0 0 93,11 35 93,-11-13 109,3 2 109,-3-1 109,5 14 109,-5 0 125,0-7 125,3-3 125,-6-5 125,3 2 140,0 1 140,0-2 140,0-2 140,0 2 156,0-3 156,0-3 156,0-1 156,0-3 172,0-1 172,-1-2 172,1 0 172,0-10 187,0 23 187,0-17 187,0-6 187,-4 16 203,4-16 203,0 10 203,0-10 203,0 0 203,4 12 218,-4-12 218,0 0 218,0 0 218,0 10 234,0-10 234,0 0 234,0 0 234,0 0 250,0 0 250,0 0 250,0 0 250,0 0 265,26-28 265,-13 14 265,-4-3 265,4-3 281,-2 0 281,3 0 281,-3 1 281,-1-1 297,5 1 297,-5 2 297,5-4 297,-5 4 312,1 3 312,-1-4 312,3 3 312,-2 3 328,2 3 328,-9 0 328,-4 9 328,12-13 343,-12 13 343,11-6 343,-11 6 343,0 0 359,7-10 359,-7 10 359,0 0 359,13-7 359,-13 7 375,0 0 375,0 0 375,0 0 375,0 0 390,0 0 390,0 0 390,0 0 390,0 0 406,0 0 406,0 0 406,0 0 406,2 30 422,-2-30 422,0 0 422,0 0 422,-11 18 437,11-18 437,-11 16 437,6-12 437,5-4 453,-9 10 453,9-10 453,-11 13 453,11-13 468,-8 8 468,8-8 468,-14 7 468,14-7 468,0 0 484,-13 7 484,13-7 484,0 0 484,-11 4 500,11-4 500,0 0 500,0 0 500,-10 9 515,10-9 515,0 0 515,0 0 515,0 0 531,0 0 531,0 0 531,-14 6 531,14-6 547,0 0 547,0 0 547,0 0 547,0 13 562,0-13 562,0 0 562,5 23 562,-5-23 578,9 19 578,-5-9 578,5 0 578,-5-1 593,3 4 593,6 4 593,-2 1 593,-5-4 609,-2-1 609,8 3 609,-1 0 609,0 1 609,-2-5 609,-4 0 625,0 2 625,2-5 625,-1 1 625,1-1 640,1 1 640,-3 3 640,3-3 640,-8-10 656,9 17 656,-1-9 656,-3-1 656,-5-7 672,8 13 672,-8-13 672,0 0 672,11 3 687,-11-3 687,0 0 687,0 0 687,0 0 687,26-16 703,-19 6 703,2 0 703,-1-10 718,0 2 718,-4-5 718,4 3 718,-1 0 718,-2 0 734,3-1 734,-1 7 734,-4 0 734,4 1 750,-4 3 750,-3 10 750,5-14 750,-5 14 765,5-9 765,-5 9 765,0 0 765,3-15 781,-3 15 781,0 0 781,0 0 781,0 0 797,0 0 797,0 0 797,0 0 797,0 0 812,22 28 812,-14-5 812,-4-3 812,3 2 828,-1 2 828,-1 1 828,1 10 828,-4-3 843,2-7 843,3-4 843,-3 1 843,-1 4 843,3-4 859,-5-3 859,2-2 859,-3 2 875,2-8 875,-2 1 875,3-2 875,1 1 875,-4-1 890,0-10 890,2 17 890,-2-17 890,3 13 906,-3-13 906,0 8 906,0-8 906,0 0 922,3 10 922,-3-10 922,0 0 922,0 0 937,0 0 937,10 5 937</inkml:trace>
  <inkml:trace contextRef="#ctx0" brushRef="#br0">2597 16862 0,'0'0'16,"0"0"16,0 0 16,0 0 16,0 0 31,0 0 31,0 0 31,0 0 31,0 0 47,0 0 47,0 0 47,0 0 47,0 0 47,0 0 63,3-14 63,-3 14 63,0 0 78,0 0 78,14-2 78,-14 2 78,34-1 78,-15-4 94,2 1 94,3 2 94,0 2 94,8-2 110,-5 2 110,-2-2 110,-2 4 110,3 0 125,1-2 125,-5 6 125,0-6 125,0 5 141,0-4 141,-6 1 141,-2 2 141,-1-1 156,-13-3 156,22 1 156,-22-1 156,20 6 172,-20-6 172,16 0 172,-16 0 172,0 0 188,19 2 188,-19-2 188,0 0 188,23-2 188,-23 2 203,0 0 203,15-6 203,-15 6 203,0 0 219,14-4 219,-14 4 219,0 0 219,0 0 235,14-6 235,-14 6 235,0 0 235,0 0 250,0 0 250,0 0 250,9-6 250,-9 6 266,0 0 266,0 0 266,0 0 266,0 0 281,0 0 281,0 0 281,0 0 281,0 0 297,0 0 297,-44-6 297,44 6 297,-25-2 313,25 2 313,-20-7 313,20 7 313,-21-5 328,7 0 328,14 5 328,-16-10 328,4 5 344,12 5 344,-13-10 344,13 10 344,-14-10 344,14 10 360</inkml:trace>
  <inkml:trace contextRef="#ctx0" brushRef="#br0">3276 16617 0,'0'0'0,"12"-4"0,-12 4 0,0 0 16,0 0 16,0 0 16,0 0 16,0 0 32,0 0 32,0 0 32,0 0 32,0 0 47,0 0 47,0 0 47,0 0 47,0 0 63,0 0 63,0 0 63,0 0 63,0 0 79,0 0 79,0 0 79,0 0 79,0 0 94,0 0 94,0 0 94,0 0 94,0 0 110,0 0 110,0 0 110,0 0 110,0 0 125,0 0 125,0 0 125,0 0 125,0 0 141,9-10 141,-9 10 141,0 0 141,0 0 141,0 0 157,0 0 157,0 0 157,0 0 157,0 0 172,0 0 172,0-13 172,0 13 172,0 0 188,0 0 204,0 0 204,0 0 204,0 0 204,0 0 219,0 0 219,0 0 219,0 0 219,0 0 235,0-15 235,0 15 235,0 0 235,0 0 250,0 0 250,0 0 250,0 0 250,0 0 266,0 0 266,0 0 266,0 0 266,0 0 282,0 0 282,0 0 282,0 0 282,0 0 297,6-9 297,-6 9 297,0 0 297,0 0 313,0 0 313,0 0 313,0 0 313,12-10 313,-12 10 329,0 0 329,14-8 329,-14 8 344,0 0 344,8-7 344,-8 7 344,0 0 344,16-7 360,-16 7 360,17-5 360,-17 5 360,11-8 375,-11 8 375,0 0 375,13-5 375,-13 5 391,0 0 391,17-3 391,-17 3 391,0 0 407,0 0 407,16-6 407,-16 6 407,0 0 422,0 0 422,0 0 422,0 0 422,19-4 438,-19 4 438,0 0 438,0 0 438,0 0 454,0 0 454,0 0 454,28 10 454,-28-10 454,0 0 469,0 0 469,11 8 469,-11-8 469,8 8 485,-8-8 485,0 0 485,9 15 485,-9-15 500,4 10 500,-4-10 500,6 17 500,-3-7 516,-1-1 516,4 14 516,-6-4 516,6 4 532,-3 0 532,-3-5 532,2 5 532,0-2 547,2 1 547,-4-1 547,2-1 547,1 0 563,-1-1 563,-2 3 563,6-2 563,-4-3 579,2-1 579,-1 3 579,-1-3 579,0-6 594,-2 3 594,0-3 594,4 2 594,-4-2 610,0-10 610,2 16 610,-2-7 610,0-9 610,3 13 625,-3-13 625,4 9 625,-4-9 625,0 0 625,0 12 641,0-12 641,0 0 641,0 0 641,1 10 641,-1-10 657,0 0 657,0 0 657,0 0 657,0 13 672,0-13 672,0 0 672,0 0 672,0 0 688,0 0 688,0 0 688,0 0 688,0 0 704,0 0 704,0 0 704,0 0 704,0 0 719,0 0 719,0 0 719,0 0 719,0 0 735,0 0 735,0 0 735,0 0 735,0 0 750,12-41 750,-9 32 750,-3 9 750,1-29 750,3 9 766,1-2 766,0-1 766,1-1 782,5-13 782,-5 9 782,2-8 782,-3 6 782,4 2 797,-1-5 797,-4 5 797,5 6 797,0-1 813,-4 5 813,1-3 813,-1 7 813,0-2 813,-1 7 813,4 0 829,-8 9 829,8-17 829,-3 6 829,0 4 844,-5 7 844,9-18 844,-9 18 844,8-13 844,-8 13 860,11-12 860,-3 8 860,-8 4 860,17-10 875,-17 10 875,9-8 875,-9 8 891,0 0 891,21-1 891,-21 1 891,0 0 891,0 0 907,0 0 907,27 9 907,-27-9 907,8 10 922,-8-10 922,8 13 922,-4-4 922,-4-9 938,8 15 938,-6-5 938,-2-10 938,0 22 954,0-12 954,0-10 954,-2 21 954,0-8 969,2-13 969,-10 17 969,0 4 969,4-7 985,-2-4 985,-2-1 985,3 4 985,-1-6 1000,-3 9 1000,0-4 1000,-2-2 1000,1 0 1000,3-3 1016,9-7 1016,-14 13 1016,14-13 1016,-16 9 1032,9-3 1032,7-6 1032,-8 6 1032,8-6 1047,0 0 1047,-15 10 1047,15-10 1047,0 0 1063,0 0 1063,-9 5 1063,9-5 1063,0 0 1079,0 0 1079,0 0 1079,0 0 1079,0 0 1094,-12 8 1094,12-8 1094,0 0 1094,0 0 1110,0 0 1110,0 0 1110,0 0 1110,0 0 1110,0 0 1125,0 0 1125,-9 10 1125,9-10 1141,0 0 1141,0 0 1141,0 0 1141,0 0 1157,0 0 1157,0 0 1157,0 0 1157,0 0 1157,0 12 1172,0-12 1172,0 0 1172,14 15 1172,-14-15 1188,9 18 1188,-3-7 1188,8 4 1188,-4 2 1204,4-1 1204,-3 3 1204,0-7 1204,-3 2 1219,6 2 1219,-6-4 1219,0 1 1219,-4-6 1235,6 6 1235,-2-4 1235,-5-5 1235,5 6 1250,-8-10 1250,11 16 1250,-7-12 1250,3 4 1266,-7-8 1266,5 12 1266,-5-12 1266,8 9 1266,-8-9 1282,4 8 1282,-4-8 1282,8 11 1297,-8-11 1297,8 9 1297,-8-9 1297,5 9 1297,-5-9 1313,0 0 1313,15 10 1313,-15-10 1313,7 8 1329,-7-8 1329,0 0 1329,0 0 1329,11 0 1344</inkml:trace>
  <inkml:trace contextRef="#ctx0" brushRef="#br0">4048 16800 0,'0'0'0,"0"0"0,12-5 0,-12 5 0,0 0 15,0 0 15,0 0 15,0 0 15,0 0 31,0 0 31,0 0 31,22 20 31,-22-20 46,3 10 46,-3-10 46,0 15 46,0-15 62,-3 16 62,3-16 62,-6 15 62,6-15 78,-6 18 78,6-18 78,-5 12 78,5-12 93,-8 8 93,8-8 93,0 0 93,-11 8 109,11-8 109,0 0 109,0 0 109,0 0 125,0 0 125,0 0 125,0 0 125,0 0 125,0 0 140,0 0 140,-28-26 140,28 26 140,4-12 156,-4 12 156,0 0 156,0 0 156,11-21 171,-11 21 171,10-6 171,-10 6 171,14-10 187,-14 10 187,13-6 187,-13 6 187,20-2 203,-20 2 203,0 0 203,0 0 203,41 8 218,-31-4 218,-10-4 218,29 18 218,-13-6 234,0 1 234,-2 1 234,-2 0 234,3-1 234,-7 2 250,7 2 250,-8-1 250,-1-4 250,-1 1 265,3-2 265,-8-1 265,6 2 265,-6 0 265,0 9 281,-3-6 281,0 0 281,-1-3 281,0 7 296,-4-4 296,0-2 296,-2 4 296,-5 1 312,4-8 312,-5 7 312,-2-6 312,3 2 328,3-1 328,2-4 328,-1-1 328,1-2 343,10-5 343,-17 8 343,17-8 343,-11 5 359,11-5 359,0 0 359,-17 2 359,17-2 375,0 0 375,0 0 375,0 0 375,0 0 375,-22-12 390,22 12 390,0 0 390,0-13 406,0 13 406,0 0 406,5-20 406,2 13 421,-7 7 421,10-13 421,-2 7 421,1-1 421,-1-3 437,-8 10 437,16-8 437,-7 3 437,-9 5 453,21-5 453,-9 3 453,-12 2 453,20 0 468,-20 0 468,23 0 468,-23 0 468,22 4 484,-22-4 484,25 3 484,-14 2 484,2 0 500,-3-4 500,2 5 500,-12-6 500,25 7 515,-14-4 515,3 3 515,-4-3 515,13 2 531,-5 0 531,2 0 531,2 0 531,-4-3 531,-2 4 546,-16-6 546,36 2 546,-16-2 562,-1-2 562,3-6 562,0 3 562</inkml:trace>
  <inkml:trace contextRef="#ctx0" brushRef="#br0">5233 16817 0,'-16'-2'0,"16"2"0,0 0 0,0 0 15,0 0 15,0 0 15,-13 0 15,13 0 31,0 0 31,0 0 31,0 0 31,0 0 46,0 0 46,0 0 46,0 0 46,-14-2 46,14 2 46,0 0 62,0 0 62,0 0 62,0 0 62,0 0 78,0 0 78,0 0 78,0 0 78,37-8 93,-37 8 93,34 0 93,-6 0 93,-3 2 109,12 4 109,-3-2 109,-4-1 109,11 2 125,-8 0 125,-6-1 125,-2 4 125,2-4 140,-2 2 140,3 4 140,-4-4 140,-2 0 140,2-1 156,-5 0 156,3 0 156,-2-3 171,-7 0 171,-1 1 171,-1 2 171,-11-5 171,19 2 187,-19-2 187,0 0 187,0 0 187,0 0 203,0 0 203,0 0 203,0 0 203,8-12 218,-8 12 218,0 0 218,-23-20 218,13 13 234,-2-2 234,-3-4 234,-2-4 234,-2 2 250,5 0 250,-2 0 250,2 0 250,0 2 265,3-5 265,-2 0 265,3 5 265,4 3 281,-2-2 281,1 2 281,7 10 281,-5-15 296,3 5 296,-4 4 296,6 6 296,-6-13 296,6 13 312,-4-10 312,4 10 312,0 0 328,-1-12 328,1 12 328,0 0 328,-3-10 328,3 10 343,0 0 343,0 0 343,0 0 343,-5-8 359,5 8 359,0 0 359,0 0 359,0 0 375,0 0 375,0 0 375,0 0 375,0 0 390,0 0 390,8 53 390,-7-28 390,3 13 406,6-1 406,-3 8 406,-7 0 406,0-1 421,2 3 421,4 4 421,-6-3 421,1 1 437,3-1 437,0-3 437,-2 0 437,4-4 437,-4 2 453,4-14 453,-1-4 453,-2-2 453,2-1 468,-2-3 468,3-4 468,-4-3 468,-2-2 484,6-2 484,-4-4 484,-2-4 484,0 0 500</inkml:trace>
  <inkml:trace contextRef="#ctx0" brushRef="#br0">6346 16593 0,'0'0'0,"0"0"0,0 0 0,0 0 15,13 32 15,-7-12 15,2 19 15,-5-2 31,2 4 31,-3-3 31,-2 4 31,3 0 47,2 0 47,-5-3 47,-5-1 47,2-2 62,11 4 62,-8-2 62,0-15 62,0 5 78,2-9 78,-2-3 78,2 5 78,-2-4 93,3-4 93,-3-5 93,0 1 93,0 1 109,0-10 109,0 12 109,0-12 109,0 8 109,0-8 125,0 0 125,0 0 125,0 0 125,0 0 140,0 0 140,0 0 140,0 0 156,0 0 156,0-45 156,0 23 156,3 2 156,-3-4 172,5-14 172,0 3 172,1-1 172,0 1 187,2-1 187,5-2 187,-2 6 187,3 3 203,-3 4 203,0 3 203,2 0 203,9-7 218,1 6 218,-2-5 218,1 5 218,-2 5 234,-2 4 234,-2 0 234,1 0 234,0 3 250,-1-2 250,-2 3 250,2 5 250,-5-5 265,-11 10 265,19-5 265,-19 5 265,14-5 265,-14 5 281,0 0 281,0 0 281,0 0 281,22 12 297,-22-12 297,3 20 297,-3-7 297,-9 6 312,0 0 312,2 4 312,-7-1 312,-2 10 328,-5-2 328,-2 0 328,-4-2 328,4-5 343,7-5 343,-2-1 343,-2-3 343,4 1 359,-2-2 359,0-3 359,2-1 359,2 1 375,3-4 375,0 1 375,3-4 375,8-3 375,-16 10 390,16-10 390,-11 7 390,11-7 406,-9 4 406,9-4 406,0 0 406,0 0 406,-8 11 422,8-11 422,0 0 422,0 0 422,0 0 437,11 17 437,0-10 437,0 0 437,8 8 453,0-3 453,0 2 453,13 9 453,-6-3 468,2 3 468,-7-5 468,1 4 468,-5-9 484,1 7 484,2-2 484,-4 1 484,1-2 500,-1 2 500,2-3 500,-3 1 500,-1 0 515,0-5 515,-6 0 515,1-4 515,0-2 531</inkml:trace>
  <inkml:trace contextRef="#ctx0" brushRef="#br0">7158 17036 0,'0'-12'0,"0"12"0,0 0 0,0 0 16,0 0 16,0 0 16,0 0 16,0 0 31,0 0 31,0 0 31,0 0 31,0 0 31,4-11 47,-4 11 47,0 0 47,0 0 47,24-6 63,-24 6 63,35-4 63,-19 1 63,-16 3 78,26-3 78,-26 3 78,25 3 78,-25-3 94,18 5 94,-18-5 94,17 9 94,-11 0 110,-1 0 110,-1 0 110,0 4 110,-4 7 125,0-1 125,-5 2 125,2 0 125,0-1 141,1 0 141,2 2 141,-6-5 141,5 0 156,-3-2 156,4-3 156,4-1 156,-3 1 172,5 0 172,7 2 172,1 2 172,2 1 188,6 1 188,-4-1 188,-3-1 188,7 0 188,-6 1 203,4-2 203,-3 0 203,-4-3 203,6 3 219,-3-2 219,-8 0 219,1-5 219,-1 2 235,-6-3 235,1 1 235,-3-8 235,4 15 250,-4-15 250,0 0 250,-17 13 250,5-10 266,2 4 266,10-7 266,-38 3 266,16-3 281,-3 0 281,0-2 281,2-6 281,3 5 297,-4-9 297,9 4 297,-4-10 297,8-2 297,0-3 313</inkml:trace>
  <inkml:trace contextRef="#ctx0" brushRef="#br0">8219 16744 0,'7'-13'0,"-7"13"16,0 0 16,7-5 16,-7 5 16,0 0 32,21-7 32,-21 7 32,20-5 32,-20 5 47,35-5 47,-10-1 47,-4 4 47,4-3 63,16 5 63,3-5 63,-11 0 63,7 3 78,0-1 78,-8 3 78,-5 0 78,-5 3 94,0-3 94,0 6 94,-3-5 94</inkml:trace>
  <inkml:trace contextRef="#ctx0" brushRef="#br0">8297 16983 0,'0'0'0,"0"0"0,-5 7 0,5-7 0,0 0 16,0 0 16,0 0 16,0 0 16,0 0 32,22 15 32,-11-13 32,14 1 32,0 0 47,-1 1 47,15-1 47,1-3 47,5 3 63,-6-3 63,4-6 63,-15 2 63,1-2 63</inkml:trace>
  <inkml:trace contextRef="#ctx0" brushRef="#br0">9199 16719 0,'0'0'16,"0"0"16,0 0 16,0 0 16,0 0 31,0 0 31,0 0 31,0 0 31,-12 33 47,10-20 47,-1 5 47,-1 2 47,4 2 63,0-2 63,0-1 63,4 1 63,-1-3 78,6-1 78,5 1 78,-2-3 78,6 0 94,-2-4 94,5 1 94,-1-4 94,4-2 109,0-3 109,-2-2 109,1-2 109,1-6 109,-3 1 125,-1-3 125,2-5 125,-6 2 125,0-3 141,-4-3 141,-1 1 141,-4-2 156,-3-1 156,-4 3 156,0 3 156,-3-3 156,-2 1 172,-9 2 172,2-2 172,-6 0 172,2 0 188,-4 2 188,3-3 188,-1 6 188,-1-1 203,0 2 203,4 6 203,5-5 203,-4 5 219,14 5 219,-19-12 219,19 12 219,-14-8 219,14 8 234,0 0 234</inkml:trace>
  <inkml:trace contextRef="#ctx0" brushRef="#br0">10428 13352 0,'0'0'0,"0"0"0,0 0 15,0 0 15,0 0 15,0 0 15,-10-2 31,10 2 31,0 0 31,0 0 31,34-5 47,8 0 47,1-5 47,9 8 47,-3-4 62,9 6 62,0-3 62,27 0 62,-4 0 78,-14 3 78,-19 0 78,4 0 78,-2 3 78,1 3 93,-3 0 93,-5-2 93,1 4 109,-6-3 109,-5 2 109,-6-1 109,-4 1 109,-5 1 125,-1-1 125,-1-6 125,-1 8 125,-7-6 140,2 4 140,2-3 140,-4 5 140,0-3 156,-1 1 156,2 1 156,-3 4 156,-2-2 172,10 13 172,-13-2 172,7 21 172,-8-1 187,0 7 187,0 4 187,-5 26 187,1-1 203,-10 5 203,7 2 203,-5-3 203,-1 5 218,3-2 218,-6 5 218,2-3 218,5 3 218,-2-1 234,-2 4 234,4-4 234,1 6 234,3 0 250,1-3 250,-3 3 250,10-6 250,-6 2 265,6 3 265,1 1 265,0-5 265,1-6 281,3 1 281,-6-3 281,5-5 281,-3 3 297,0 1 297,1-18 297,0 14 297,-5-21 312,6-6 312,-6-1 312,6 3 312,-3-2 328,2 0 328,-2 30 328,3-23 328,-5-6 343,5-3 343,-4 2 343,2-4 343,-1-4 359,-2-2 359,3 2 359,-1-11 359,-1-4 359,-2-3 375,0-4 375,4 1 375,-4-4 375,0-1 390,0-2 390,0 0 390,0-3 390,0-3 406,2 3 406,-2-10 406,-2 15 406,2-8 422,0-7 422,0 10 422,0-10 422,-4 9 437,4-9 437,-9 8 437,9-8 437,-13 7 453,5-4 453,8-3 453,-19 2 453,19-2 468,-24 0 468,4 0 468,-2-2 468,-2-1 468,0-2 484,-4 0 484,-11-2 484,9 0 484,0 0 500,6-2 500,-4 1 500,2 0 515,2-2 515,1 3 515,3-3 515,1 0 515,3-3 531,0 4 531,-4 0 531,9-1 531,1-4 547,1 5 547,4-4 547,-4-4 547,9-3 562,5 3 562,-1-22 562,12 1 562,3-1 578</inkml:trace>
  <inkml:trace contextRef="#ctx0" brushRef="#br0">12060 15525 0,'0'0'0,"0"0"0,-5-12 0,5 12 0,0 0 16,-9-10 16,9 10 16,0 0 16,-8-6 31,8 6 31,0 0 31,-17-12 31,17 12 47,-11-6 47,11 6 47,-10-5 47,10 5 63,0 0 63,-12-5 63,12 5 63,0 0 78,-10-8 78,10 8 78,0 0 78,0 0 94,-11-5 94,11 5 94,0 0 94,0 0 109,0 0 109,0 0 109,0 0 109,0 0 109,0 0 125,38-2 125,3 2 125,11 0 125,0 0 141,41 2 141,-8-2 141,6-4 156,1 6 156,7-4 156,5 2 156,2-6 156,84 1 172,-58-2 172,-29 2 172,4 0 172,0 2 188,-6-2 188,9 2 188,-17-6 188,-6 9 203,1-7 203,-28 1 203,-8 5 203,-5-2 219,-1 1 219,-5-3 219,-8 5 219,-5 0 234,-7 0 234,-4-3 234,-17 3 234,25 0 250,-25 0 250,16-2 250,-16 2 250,0 0 266,22 0 266,-22 0 266,0 0 266,0 0 266,16 0 281,-16 0 281,0 0 281,0 0 281,0 0 297,0 0 297,0 0 297,0 0 297,0 0 313,0 0 313,0 0 313,0 0 313,0 0 328,-24-27 328,24 27 328,-20-13 328,10 7 344,0-3 344,0-1 344,-7 1 344,1-3 359,-1-3 359,4 0 359,-4 2 359,0-2 375,7 4 375,-4-5 375,4 7 375,-2-1 375,4 2 391,8 8 391,-10-12 391,10 12 391,-5-10 406,5 10 406,0 0 406,-12-13 406,12 13 422,0 0 422,0 0 422,0 0 422,0 0 438,0 0 438,0 0 438,0 0 438,0 0 453,55 31 453,-39-14 453,0 0 453,2 2 469,3 11 469,-2-1 469,-6 2 469,-3-7 484,-8-2 484,-2 1 484,0 1 484,-2 1 500,-5-3 500,-3 15 500,-4-10 500,3-2 516,-2-2 516,1-4 516,-2 3 516,7-5 516,-7 5 531,5-5 531,2-2 531,4 2 531,-2-7 547,5 3 547,0-3 547,0-10 563,9 10 563</inkml:trace>
  <inkml:trace contextRef="#ctx0" brushRef="#br0">15274 15017 0,'13'-10'0,"-1"6"0,-4-2 16,-8 6 16,10-4 16,-10 4 16,0 0 32,0 0 32,0 0 32,0 0 32,20 20 47,-18-1 47,-2 18 47,0 5 47,-2 2 63,-4 5 63,-2 3 63,-6 24 63,4-17 78,-2-6 78,-1-4 78,2 0 78,0 2 78,0-6 94,3-3 94,-4-5 94,7-8 94,0-6 110,2-3 110,-2-6 110,2-1 110,0-3 125,-1 0 125,4-10 125,-2 12 125,2-12 141,0 7 141,0-7 141,0 0 141,0 0 157,0 0 157,0 0 157,9-36 157,2-2 157,1-1 157,6-3 157,0 1 172,2-7 172,0-1 172,10-23 172,-9 16 188,1 7 188,-3 2 188,3-2 188,0 6 203,-5 4 203,-1 2 203,-2 9 203,-6 6 219,3 3 219,-2 7 219,-4-1 219,0 1 235,0 6 235,-5 6 235,8-13 235,-8 13 235,9-9 250,-9 9 250,0 0 250,0 0 250,17-4 266,-17 4 266,0 0 266,32 20 266,-15-6 282,-2 4 282,13 9 282,-3 2 282,3 1 297,-4-3 297,-5 0 297,9 3 297,-9 0 297,-3-4 313,3-4 313,-8-2 313,1 3 313,-2-7 328,-2 6 328,1-6 328,-6 3 328,-1 2 344,-2-6 344,-5 4 344,-4-5 344,-7 4 360,-3-8 360,-6 3 360,-16-2 360</inkml:trace>
  <inkml:trace contextRef="#ctx0" brushRef="#br0">15110 15515 0,'-20'-2'0,"20"2"16,0 0 16,0 0 16,0 0 16,0 0 31,0 0 31,0 0 31,0 0 31,0 0 47,62 0 47,-21 2 47,7 3 47,1-5 63,6 3 63,0-3 63,3 0 63,-1 2 78,-2-2 78,1-2 78,30-8 78,4 0 94,-24-6 94,16-9 94,1-6 94,-10-9 94,-2-1 110,-8-12 110,-19 8 110,-8 6 125,7-32 125,-13 15 125,-13 8 125,-6-3 141,-6-2 141,-8 0 141,-15-21 141,-7 19 141,-2 10 156,-29-12 156,-12 7 156,-11 9 156,-11 8 172,-7 7 172,-6 11 172,-7 7 172,3 11 188,6 8 188,-1 11 188,4 9 188,13 8 203,1 10 203,1 10 203,12 11 203,-47 62 219,54-35 219,16-13 219,10 7 219,-15 69 235,35-49 235,15-27 235,14 5 235,8-5 250,12-3 250,12-7 250,13 1 250,4-14 250,10-7 266,1-9 266,13-8 266,2-11 266,3-6 281,3-5 281,4-12 281,-6-11 281,6-9 297,-6-7 297,3-14 297,-2-7 297,59-48 313,-57 21 313,-32 9 313,-5-11 313,-1-11 328,-5 1 328,-17-4 328,-8-1 328,-12 1 344,-8-2 344,-5 6 344,-16 3 344,-14 5 360,-3 2 360,-15 8 360,-6 4 360,-5 10 375,-10 7 375,12 17 375,10 2 375,3 9 391,4-1 391,-3 6 391,12 4 391,6 5 391,3-2 406,0 1 406,5 1 406,17 3 406,-30 3 422,30-3 422,-19 6 422,8-2 422,11-4 438,-10 10 438,3-2 438,7-8 438,0 14 453,0-14 453,0 15 453,0-15 453,3 18 469,3-12 469,-6-6 469,8 22 469,-5-16 485,-3-6 485,5 12 485</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1659 1553 0,'0'0'0,"0"0"0,13-3 15,-13 3 15,0 0 15,0 0 15,0 0 31,0 0 31,12-7 31,-12 7 31,0 0 47,0 0 47,0 0 47,0 0 47,0 0 47,0 0 62,0 0 62,-28-8 62,28 8 78,-36 0 78,14 2 78,0-2 78,2 0 93,-3 3 93,4 0 93,2-1 93,1-2 93,16 0 109,-25 2 109,14-2 109,11 0 109,-19 3 125,19-3 125,-16 3 125,16-3 125,-17 4 140,17-4 140,-8 3 140,8-3 140,-11 5 156,11-5 156,-9 7 156,9-7 156,-8 8 172,4 0 172,-2-1 172,-3 3 172,6-4 187,-2 4 187,2 0 187,-1 2 187,-5 6 203,0 1 203,4 3 203,-1-1 203,1 1 203,0 3 218,-4 13 218,1 1 218,-3-4 234,3 6 234,-1-4 234,4 1 234,-3 0 234,-3 1 250,5 4 250,1-1 250,-3 0 250,0-3 265,-2 5 265,6 1 265,1-1 265,-5 3 281,-1-1 281,3 5 281,2-8 281,-4 5 297,0-2 297,5 1 297,-4 2 297,3 2 312,-4 2 312,5-6 312,-5 0 312,1 2 328,0 0 328,2 2 328,-3-2 328,1 2 343,2 1 343,-4-6 343,5 1 343,-2 0 359,-3 3 359,7-4 359,-3 2 359,1-2 359,-3-2 375,2 1 375,2-2 375,-1 0 375,2-2 390,-4 2 390,1 3 390,3-1 390,-1-1 406,-5-4 406,2 3 406,3-5 406,0 2 422,-2-1 422,3-11 422,-4-1 422,6-3 437,-3 0 437,1-1 437,2 2 437,0-4 453,-4 4 453,8 0 453,-8 0 453,8-6 468,-4 4 468,2-9 468,-2 1 468,3-2 484,0-3 484,2-1 484,0 1 484,3-3 484,4 1 500,6 0 500,8-4 500,15-1 500,0-8 500,5-5 515,1-3 515,2-5 515,0-5 515,26-15 531,-27 2 531,-7-1 531,1-1 547</inkml:trace>
  <inkml:trace contextRef="#ctx0" brushRef="#br0">2360 1718 0,'10'-7'16,"-4"-2"16,3 2 16,-1 4 16,-8 3 32,9-12 32,-9 12 32,13-4 32,-13-3051 47,0 6110 47,8-3062 47,-8 7 47,0 0 63,0 0 63,0 0 63,0 0 63,0 0 79,0 0 79,0 0 79,16 15 79,-16-7 94,2 5 94,-2 9 94,0 4 94,-2 7 94,-1 5 110,0-1 110,1-6 110,-4-8 110,-3 15 125,2-5 125,-1 5 125,0-11 125,0-3 141,2-4 141,-3 3 141,4-1 141,3 1 157,2-5 157,-3 3 157,0-7 157,6-1 172,0-5 172,-1-2 172,-2-6 172</inkml:trace>
  <inkml:trace contextRef="#ctx0" brushRef="#br0">3616 1643 0,'14'-4'0,"-14"4"0,0 0 0,0 0 15,0 0 15,0 0 15,0 0 15,0 0 31,0 0 31,0 0 31,9 15 31,-9-15 46,-9 20 46,9-20 46,-8 18 46,2-5 62,-1-3 62,3 0 62,-1 2 62,0-2 78,2 0 78,0 0 78,3-10 78,0 19 93,0-9 93,3 2 93,-3-12 93,13 13 109,-5-5 109,14 2 109,-2 2 109,1 1 109,-4-3 125,2-2 125,3 2 125,-5 0 125,-2 0 140,2 1 140,-3-4 140,2 6 140,-2-3 156,-3 1 156,-3-1 156,-2 1 156,-4-2 171,2-1 171,-4-8 171,4 19 171,-9-11 187,2 2 187,-5-2 187,-6 11 187,-5-5 203,0-2 203,3-2 203,-6 3 203,0-5 218,0 2 218,0-3 218,3 0 218,5-4 218,0 1 234,4 2 234,10-6 234,-23 3 234,23-3 250,-21 0 250,21 0 250,0 0 250,-17-12 265,17 12 265,-6-8 265,6 8 265,4-16 281,-4 16 281,5-27 281,3 7 281,1-3 296,-1-1 296</inkml:trace>
  <inkml:trace contextRef="#ctx0" brushRef="#br0">3781 1578 0,'0'0'0,"0"0"16,0 0 16,0 0 16,0 0 16,0 0 16,0 0 16,0 0 16,0 0 31,8-6 31,-8 6 31,0 0 31,0 0 47,0 0 47,9-7 47,-9 7 47,10-8 63,-2 1 63,0 2 63,3-3 63,8-2 78,1 4 78,1-6 78,4 2 78,0-1 78,10-3 94,3 4 94,-4 2 94,9-1 94,-7-2 109,-3 6 109,-3 1 109</inkml:trace>
  <inkml:trace contextRef="#ctx0" brushRef="#br0">5098 1565 0,'0'0'0,"0"0"0,0 0 15,-7-15 15,7 15 15,0 0 31,0 0 31,-5-13 31,5 13 31,-2-4 46,2 4 46,0 0 46,-6-9 46,6 9 46,0 0 62,-2-10 62,2 10 62,2-12 62,-2 12 78,17-8 78,4-2 78,2 0 78,15-3 93,-8 6 93,13-4 93,-9 4 93,-4 2 109,-6 1 109,3 2 109,-2-2 109,-3 2 125,3 2 125,-6 0 125,-19 0 125,25 0 140,-25 0 140,17 6 140,-17-6 140,7 6 156,-7-6 156,0 10 156,0-10 156,-7 20 156,-9-5 171,1 3 171,-4-1 171,-1-4 171,4 0 187,2 3 187,-2-2 187,7-1 203,1-1 203,3-2 203,3-1 203,2 1 203,0-10 218,2 20 218,2-7 218,5 2 218,6 4 234,0-2 234,13 11 234,2-1 234,-9-7 250,5-4 250,4 9 250,-1-7 250,-9-3 265,-3 0 265,0-2 265,-1 0 265,-6-3 281,2 0 281,-4 0 281,-3 0 281,0-2 296,-5-8 296,7 17 296,-7-11 296,0-6 312,-7 16 312,-1-10 312,8-6 312,-16 14 312,8-7 328,-3-2 328,0 2 328,0-2 328,11-5 343,-23 10 343,13-7 343,-1 1 359,-4 0 359,15-4 359,-28 10 359,11-3 359,4-2 375,13-5 375,-22 1 375</inkml:trace>
  <inkml:trace contextRef="#ctx0" brushRef="#br0">1861 3250 0,'0'0'15,"0"0"15,-7-13 15,7 13 15,0 0 15,-6-6 31,6 6 31,0 0 31,-7-4 31,7 4 47,0 0 47,0 0 47,-7-7 47,7 7 62,0 0 62,0 0 62,0 0 62,0 0 78,-10-5 78,10 5 78,0 0 78,0 0 93,0 0 93,0 0 93,0 0 93,0 0 93,0 0 109,0 0 109,0 0 109,0 0 109,0 0 125,0 0 125,0 0 125,0 0 125,0 0 140,0 0 140,0 0 140,67 5 140,-40-5 156,18-2 156,-4 2 156,0-3 156,-9 3 172,-4-3 172,-4 1 172,1 2 172,0 0 187,-4 0 187,-4-2 187,0 2 187,-17 0 203,24 0 203,-24 0 203,17 0 203,-17 0 218,13 0 218,-13 0 218,0 0 218,14 2 234,-14-2 234,0 0 234,8 5 234,-8-5 234</inkml:trace>
  <inkml:trace contextRef="#ctx0" brushRef="#br0">2589 3041 0,'0'0'0,"0"0"0,0 0 0,0 0 0,0 0 16,0 0 16,0 0 16,0 0 16,0 0 32,0 0 32,0 0 32,0 0 32,0 0 47,0 0 47,-42 19 47,42-19 47,-18 3 63,18-3 63,-16 1 63,16-1 63,0 0 78,0 0 78,-22 0 78,22 0 78,0 0 94,0 0 94,-18-7 94,18 7 94,0 0 110,-9-12 110,9 12 110,-3-8 110,3 8 125,-3-12 125,3 12 125,3-13 125,-3 13 125,3-12 141,-3 12 141,7-12 141,-1 4 157,-6 8 157,14-14 157,-3 8 157,-4 3 157,8-3 172,4-2 172,3 1 172,0 2 172,0 3 188,-1-1 188,4 3 188,0 0 188,3 5 203,-4-2 203,-3 4 203,5 1 203,-5 0 219,-1 5 219,-1 2 219,-3 2 219,-5 3 235,-4 3 235,3 1 235,-8 1 235,-2 10 250,0 2 250,-8-1 250,-6-3 250,1 3 266,-7-3 266,-1 0 266,-5 0 266,5-3 282,1-5 282,-7 3 282,2-2 282,4-9 297,4-1 297,0-3 297,2-1 297,0 1 297,5-6 313,2 1 313,0 0 313,8-8 313,-12 7 328,12-7 328,0 0 328,0 0 328,0 0 344,0 0 344,0 0 344,-20-15 344,20 15 360,2-18 360,0 6 360,-2 12 360,6-20 375,2 3 375,0 0 375,3 0 375,0 0 391,3 4 391,-3 0 391,3 1 391,0 3 407,1-1 407,2 2 407,-7 4 407,5-1 422,-5 2 422,11-2 422,0 5 422,1-2 422,-3 2 438,-19 0 438,30 0 438,-17 2 438,-13-2 453,25 5 453,-12 0 453,1-2 453,10 4 469,-4 0 469,2-1 469,0 1 469,-1 0 485,2-1 485,-4 1 485,6-3 485,-4 3 500,4-2 500,0-5 500,1 0 500</inkml:trace>
  <inkml:trace contextRef="#ctx0" brushRef="#br0">4103 2711 0,'0'0'0,"-27"0"0,27 0 0,0 0 16,-46 13 16,25-3 16,-15 7 16,10 6 31,-9-5 31,2 8 31,3 1 31,2 4 31,1 2 47,3-1 47,-1 3 47,3-3 47,2 0 63,5 2 63,0 1 63,7-9 63,6-1 78,2-3 78,4 4 78,0-7 78,7 1 94,0-3 94,6 0 94,0-2 94,7-2 110,-5-1 110,0-2 110,3-6 110,-1 1 125,1-2 125,-2-3 125,1-3 125,1 0 141,-3 0 141,0-6 141,-8 3 141,0-1 156,1-1 156,-7 0 156,1-2 156,-6 10 172,3-17 172,-3 11 172,0 6 172,-9-20 188,4 12 188,-4 0 188,-5 3 188,-5-7 188,4 7 203,-3-2 203,6 4 203,-3 0 203,15 3 219,-21-7 219,9 4 219,12 3 219,-19-4 235,19 4 235,0 0 235,-22 0 235,22 0 250,0 0 250,0 0 250,0 0 250,0 0 266</inkml:trace>
  <inkml:trace contextRef="#ctx0" brushRef="#br0">5645 2843 0,'0'0'0,"0"0"0,0 0 0,0 0 0,0 0 16,12 12 16,-12-12 16,0 0 16,0 0 31,-28 21 31,8-12 31,0 1 31,-1-3 47,-1-3 47,1 4 47,-4-3 47,3-3 63,3 1 63,5-1 63,14-2 63,-25 0 78,25 0 78,0 0 78,-22-5 78,22 5 94,-8-7 94,8 7 94,0 0 94,2-18 110,-2 18 110,15-17 110,-10 8 110,-5 9 125,23-15 125,-8 5 125,2-2 125,2 1 125,3 4 141,-5-3 141,2 7 141,-3-7 156,-2 8 156,-14 2 156,19-2 156,-19 2 156,19 0 172,-19 0 172,19 2 172,-11 6 172,-8-8 188,14 14 188,-6-6 188,-5 5 188,5 7 203,-3 0 203,-2 3 203,1 15 203,-3-8 219,-2 6 219,-3-6 219,1-7 219,-2 3 235,-3 9 235,-3-6 235,0-5 235,0-1 250,1-3 250,1 1 250,-6-2 250,0 0 266,0 0 266,-6-1 266,2-3 266,-3-1 266,-1 1 281,2-2 281,0-3 281,-1-1 281,2-1 297,-1 0 297,4-6 297,1 0 297,16-2 313,-25-2 313,25 2 313,-22-5 313,14 0 328,8 5 328,-17-12 328,15 4 328,-4 1 344,6 7 344,-7-16 344,4 4 344,3 12 360,3-14 360,-3 14 360,2-17 360,3 9 375,-5 8 375,6-12 375,-6 12 375,8-8 391,-8 8 391,9-5 391,-9 5 391,13-5 406,-13 5 406,21 0 406,-21 0 406,34 3 422,-16 2 422,-3-3 422,9 3 422,-5 2 422,0 1 438,-2-2 438,7 1 438,-2 0 438,-5 1 453,2-1 453,0-3 453,-4 4 453,3-4 469,-6 2 469,4-4 469,-16-2 469,18 8 485,-18-8 485,14 7 485,-14-7 485,14 5 500,-14-5 500,10 3 500,-10-3 500,0 0 516,0 0 516</inkml:trace>
  <inkml:trace contextRef="#ctx0" brushRef="#br0">2312 1698 0,'0'0'0,"0"0"0,0 0 0,0 0 16,0 0 16,0 0 16,0 0 16,0 0 16,0 0 32,-2-10 32,2 10 32,0 0 32,0 0 47,0 0 47,0 0 47,0 0 63,0 0 63,0 0 63,17-8 63,-17 8 63,0 0 78,19-4 78,-19 4 78,0 0 78,17-5 94,-17 5 94,9-2 94,-9 2 94,0 0 110,14-5 110,-14 5 110,0 0 110,0 0 125,0 0 125,16-3 125,-16 3 125,0 0 141,0 0 141,0 0 141,0 0 141,0 0 141,0 0 157,0 0 157,0 0 157,0 0 157,0 0 172,0 0 172,23 5 172,-23-5 172,0 0 188,0 0 188,3 13 188,-3-13 188,0 0 203,-8 19 203,3-9 203,-1 0 203,-5 5 219,-1-1 219,-2 2 219,5-3 219,-3-3 235,1 2 235,3-1 235,-6 1 235,-2 3 250,-2-2 250,1 2 250,4-5 250,-4 1 266,2-1 266,2-3 266,2 1 266,3-3 282,8-5 282,-13 10 282,3-5 282,10-5 297,-8 5 297,8-5 297,0 0 297,-8 8 297,8-8 313,0 0 313,0 0 313,0 0 313,0 0 328,0 0 328,0 0 328,0 0 328,0 0 344,0 0 344,0 0 344,0 0 344,-22-3 360,22 3 360,0 0 360,0 0 360,0 0 375,0 0 375,0 0 375,0 0 375,0 0 391,-16 7 391,16-7 391,0 0 391</inkml:trace>
  <inkml:trace contextRef="#ctx0" brushRef="#br0">1942 2371 0,'0'0'0,"0"0"16,0 0 16,0 0 16,0 0 16,0 0 16,0 0 31,0 0 31,0 0 31,0 0 31,0 0 47,0 0 47,0 0 47,0 0 47,0 0 63,0 0 63,-12 8 63,12-8 63,0 0 78,0 0 78,0 0 78,35 7 78,-35-7 94,39 2 94,-15 4 94,17-2 94,-1 4 110,5-5 110,-4-1 110,3 2 110,-3 2 125,2-2 125,-1 2 125,-1-10 125,0 8 141,0-1 141,-8-2 141,5-1 141,-5 2 156,-3-2 156,-8 3 156,1-6 156,-8 3 172,-15 0 172,30 0 172,-30 0 172,23-2 172,-23 2 188,18 0 188,-18 0 188,0 0 188,22-1 203,-22 1 203,0 0 203,0 0 203,17 0 219,-17 0 219,0 0 219,0 0 219,0 0 235,0 0 235,19-3 235,-19 3 235,0 0 250,0 0 250,0 0 250,0 0 250,0 0 266,0 0 266,19 3 266,-19-3 266,0 0 281,0 0 281,0 0 281,9 9 281,-9-9 297,0 0 297,0 0 297</inkml:trace>
  <inkml:trace contextRef="#ctx0" brushRef="#br0">2269 4235 0,'0'0'0,"0"0"16,-11-4 16,11 4 16,0 0 16,0 0 31,0 0 31,0 0 31,0 0 31,0 0 47,0 0 47,-10-6 47,10 6 47,0 0 47,0 0 63,0 0 63,0 0 63,0 0 63,0 0 78,0 0 78,-7-6 78,7 6 78,0 0 94,0 0 94,0 0 94,0-13 94,0 13 109,0 0 109,4-12 109,-4 12 109,5-10 125,-5 10 125,5-10 125,-5 10 125,5-7 125,-5 7 141,9-7 141,-9 7 141,15-9 141,-8 5 156,4 0 156,-11 4 156,21-3 156,-9 3 172,-12 0 172,22 0 172,-22 0 172,19 3 188,-9 1 188,-10-4 188,12 4 188,-4 2 203,-8-6 203,9 7 203,-9-7 203,5 10 219,-2-5 219,-3-5 219,0 15 219,0-7 234,0 2 234,0-10 234,0 12 234,0-12 234,0 11 250,0-11 250,0 10 250,0-10 250,0 12 266,5-4 266,-2 0 266,2 1 266,9 9 281,-3 0 281,5-5 281,1 6 281,-2-2 297,9 12 297,0-4 297,-8-9 297,-2 4 313,3-2 313,-7-1 313,1 3 313,-2-4 328,-8-3 328,5 3 328,-3 1 328,-3-1 344,0-1 344,-9 5 344,4-5 344,-5 2 359,-5 0 359,-1 1 359,-3-4 359,0 1 375,1-2 375,-2-1 375,1 1 375,-2-5 391,9 1 391,-6-3 391,6-2 391,-3 0 391,15-4 406,-18 8 406,18-8 406,-19 4 406,19-4 422,-22 0 422,22 0 422,0 0 438,-19-7 438,19 7 438,-11-5 438,11 5 438,0 0 453,-15-8 453,15 8 453,0 0 453,-10-8 469,10 8 469,0 0 469,-11-7 469,11 7 484,0 0 484,-16-6 484</inkml:trace>
  <inkml:trace contextRef="#ctx0" brushRef="#br0">3542 4453 0,'0'0'0,"0"0"15,0 0 15,0 0 15,0 0 15,0 0 15,0 0 31,0 0 31,-27-13 31,27 13 31,0 0 46,0 0 46,0 0 46,0 0 46,0 0 62,0 0 62,0 0 62,0 0 62,0 0 78,0 0 78,0 0 78,0 0 78,0 0 93,60-6 93,-35 6 93,0 0 93,2 0 109,14 0 109,0 0 109,-11 0 109,-8 0 125,0 0 125,-6 0 125,-16 0 125,28 0 125,-28 0 140,0 0 140,30 0 140,-30 0 140,13 0 156,-13 0 156,0 0 156,0 0 156,0 0 171</inkml:trace>
  <inkml:trace contextRef="#ctx0" brushRef="#br0">4024 4157 0,'9'-14'0,"-9"14"16,0 0 16,7-8 16,-7 8 16,0 0 16,0 0 32,0 0 32,0 0 32,8-10 47,-8 10 47,0 0 47,0 0 47,0 0 47,0 0 63,0 0 63,0 0 63,17 22 63,-15-9 79,4 3 79,-1 2 79,2 0 79,-2 4 94,0-3 94,-3 1 94,7 2 94,-3-2 110,-3 2 110,-1-2 110,4-1 110,-2 1 125,0-1 125,-1 0 125,-1-8 125,-2 4 141,5-2 141,-5-4 141,0 4 141,4-3 157,-4 3 157,3-2 157,-1 9 157,4-5 172,-9-3 172,6 1 172</inkml:trace>
  <inkml:trace contextRef="#ctx0" brushRef="#br0">5606 4141 0,'0'0'0,"0"0"16,0 0 16,6-8 16,-6 8 16,0 0 32,0 0 32,0 0 32,1-13 32,-1 13 47,0 0 47,0 0 47,0 0 47,0 0 47,0 0 63,0 0 63,0 0 63,10-10 78,-10 10 78,0 0 78,0 0 78,0 0 78,0 0 94,0 0 94,0 50 94,-2-31 94,2 4 110,-9 16 110,3-5 110,-1-4 110,1 8 125,2-7 125,2 7 125,-2-13 125,4 3 141,-4-5 141,1-3 141,3 1 141,-2 1 157,-1-2 157,3-1 157,3-4 157,-6-2 172,3-1 172,0-2 172,0-10 172,0 17 188,0-17 203,0 13 203,0-13 203,3 10 203,-3-10 203,0 0 219,0 12 219,0-12 219,0 0 219,0 0 235,0 13 235,0-13 235,0 0 235,0 0 250,0 0 250,0 0 250,0 0 250,0 14 266,0-14 266,0 0 266,0 0 266,0 0 282,0 0 282,-11 10 282</inkml:trace>
  <inkml:trace contextRef="#ctx0" brushRef="#br0">6850 1476 0,'3'-10'0,"-3"10"0,0-7 0,0 7 16,0 0 16,2-10 16,-2 10 16,3-8 31,-3 8 31,3-11 31,-3 11 31,0-11 47,0 11 47,5-11 47,-5 11 47,3-10 47,-1 0 63,1 2 63,-3-2 63,6 3 63,-6-1 78,0 8 78,8-12 78,-8 4 78,0 8 94,3-8 94,-3 8 94,0 0 94,2-8 109,-2 8 109,0 0 109,0 0 109,0 0 125,0 0 125,0 0 125,0 0 125,0 0 141,6 21 141,-6 2 141,0 14 141,-6 3 156,1 4 156,-1 2 156,1 4 156,-6 0 172,3-1 172,-6 25 172,6-13 172,0-11 188,-4 1 188,-1 26 188,-4-3 188,4 0 203,5-16 203,-6 16 203,6-15 203,2-6 203,-5 26 219,0 1 219,1-5 219,-2-15 219,4-12 234,-2 31 234,-6 1 234,7-5 234,-6-17 250,9-10 250,-1 0 250,-1-2 250,3 2 266,-4-3 266,1 4 266,0-4 266,3 0 281,2-3 281,-6 3 281,4 3 281,2-5 297,-2-1 297,0-3 297,1-1 297,1-2 313,3-6 313,0 10 313,-2-4 313,2-6 328,0-6 328,0-1 328,0-1 328,2-1 328,-2 1 344,0-6 344,3-1 344,-3-3 359,0 1 359,0-3 359,0-10 359,4 18 359,-4-9 375,0-9 375,0 9 375,0-9 375,3 10 391,-3-10 391,0 0 391,0 0 391,0 0 406,0 0 406,0 0 406,0 0 406,0 0 422</inkml:trace>
  <inkml:trace contextRef="#ctx0" brushRef="#br0">7808 1560 0,'-11'22'0,"-3"1"0,6-4 16,-1 0 16,4-1 16,3-3 16,-1 1 16,0-6 32,2 3 32,1-3 32,0-10 47,1 20 47,-1-10 47,6 0 47,-6-10 47,9 15 63,1-10 63,1-2 63,-1 4 63,1-7 79,-11 0 79,36 0 79,-15-7 79,2 4 94,-4-8 94,3 2 94,0-3 94,-4-4 110,2 2 110,-4-1 110,1-1 110,-1 3 125,-1-5 125,-2 4 125,-3-3 125,-1 5 141,-1-1 141,-2 0 141,-1 1 141,0 2 157,2 0 157,-5-3 157,1 3 157,-1-2 172,1 1 172,-3-1 172,3 4 172,-6-5 188,0 3 188,3 10 188,0-18 188,-2 6 204,-1 4 204,1 0 204,0 1 204,-3-2 204,5 9 219,-10-11 219,7 5 219,3 6 219,-11-10 235,2 6 235,9 4 235,-13-8 235,13 8 250,-10-7 250,10 7 250,-11-3 250,11 3 266,-17-5 266,17 5 266,-17-2 266,17 2 282,-19 0 282,19 0 282,-20 2 282,20-2 297,0 0 297,-18 5 297,18-5 297,-16 5 313,7 0 313,1 0 313,1 2 313,-2 1 329,-3 2 329</inkml:trace>
  <inkml:trace contextRef="#ctx0" brushRef="#br0">7603 2470 0,'0'0'0,"0"0"15,0 0 15,0 0 15,-11 10 15,11-10 31,0 0 31,-8 10 31,-1 0 31,-2 8 46,2 0 46,-6 3 46,3 1 46,1 1 62,-4 8 62,0-1 62,4-8 62,4 2 78,3-2 78,1 1 78,-2-1 78,8-6 93,-3 7 93,2-8 93,1 0 93,2-3 93,-1 1 109,5-4 109,-5-2 109,2 2 109,3-2 125,-2-3 125,-7-4 125,19 8 125,-19-8 140,22 2 140,-22-2 140,21-2 140,-21 2 156,21-10 156,-10 2 156,7-3 156,2-1 171,-1-1 171,-8 3 171,3 0 171,-3 0 187,-3 0 187,-1 2 187,2-2 187,-1 3 203,0 0 203,-2-2 203,0 1 203,-6 8 218,11-17 218,-9 10 218,3-4 218,-3 4 218,-2 7 234,7-18 234,-4 9 234,-3-1 250,0 10 250,0-19 250,-3 9 250,0 0 250,-1 0 265,4 10 265,-9-18 265,3 8 265,1 4 281,-5-5 281,3 1 281,-10 1 281,4-4 296,0 4 296,1 1 296,4 0 296,-3 3 312,11 5 312,-19-9 312,11 1 312,8 8 328,-25-4 328,17-2 328,-3 2 328,11 4 343,-19-5 343,19 5 343,-20-5 343,20 5 359,0 0 359,0 0 359,0 0 359,-34 7 375,25-1 375,0 1 375,1-1 375,-3 9 390,0 3 390,0-3 390</inkml:trace>
  <inkml:trace contextRef="#ctx0" brushRef="#br0">7177 3534 0,'-4'9'0,"-2"-2"0,-3 6 16,-2 2 16,1 2 16,-1 0 16,0 0 31,3 0 47,3-2 47,-2-2 47,5 2 47,2-2 62,0 5 62,2-3 62,5 0 62,-2-2 78,3-3 78,9 6 78,-4-1 78,7-3 94,-8-4 94,6-1 94,-6-2 94,11 2 109,-3-4 109,-4 0 109,-16-3 109,27 0 125,-27 0 125,19-10 125,-8 5 125,-3-3 125,-1 1 141,1-3 141,-6-3 141,3-3 141,-2-4 156,-6 3 156,3 1 156,0 4 156,0-1 172,-5 1 172,-1 2 172,2 1 172,0-1 187,1 0 187,-2 0 187,1 0 187,-6 3 203,10 7 203,-8-15 203,0 8 203,8 7 219,-8-10 219,8 10 219,-10-7 219,10 7 234,-7-7 234,7 7 234,0 0 234,0 0 234,0 0 250,-13-11 250,13 11 250,0 0 266,0 0 266,-8-7 266,8 7 266,0 0 281,-4-17 281</inkml:trace>
  <inkml:trace contextRef="#ctx0" brushRef="#br0">8431 1350 0,'0'0'0,"-7"-3"0,7 3 0,0 0 0,0 0 15,0 0 15,-16-10 15,16 10 15,0 0 31,0 0 31,-9-4 31,9 4 31,0 0 47,-9-8 47,9 8 47,-8-6 47,8 6 62,-7-5 62,7 5 62,-8-5 62,8 5 62,-9-7 78,9 7 78,-6-8 78,6 8 78,0 0 78,-8-8 93,8 8 93,0 0 93,-3-7 109,3 7 109,0 0 109,0 0 109,-4-10 109,4 10 125,0 0 125,15-10 125,-3 7 125,6-3 140,8-1 140,-3 4 140,6 0 140,9 1 156,-6-6 156,-1 6 156,9 2 156,-12-2 172,-3-4 172,0 6 172,-1 0 172,-2 0 187,-6-2 187,-16 2 187,28-3 187,-28 3 203,18 0 203,-18 0 203,0 0 203,21 0 218,-21 0 218,0 0 218,0 0 218,19 5 218,-19-5 234,8 6 234,-8-6 234,5 12 234,0-6 250,0 6 250,4 9 250,-3-1 250,-6 0 265,5 16 265,-3-1 265,-4 1 265,4 2 281,-4 2 281,2 1 281,0 1 281,-2 2 297,4 1 297,-4 2 297,-1-2 297,3 3 312,-3-2 312,0 7 312,6 0 312,-6-2 328,-3-1 328,3 26 328,-2-14 328,0-17 343,0 8 343,1-2 343,-3 0 343,1 25 359,0 0 359,-2-19 359,-1-11 359,1 2 375,6 1 375,-6 27 375,0 0 375,3-16 375,-4-8 375,1-1 390,5-4 390,-7 4 390,6 2 390,-4-2 406,5-1 406,-2-4 406,0-1 406,-1-4 422,0 2 422,1 4 422,-1-2 422,1-4 437,1-1 437,0-1 437,1 0 437,0 3 453,-2 0 453,-1-3 453,1 1 453,-3-5 468,-2 2 468,9-10 468,-2-5 468,-2 4 484,2-4 484,-2 17 484,-4-6 484,3-3 500,4-5 500,-5-2 500,6-5 500,-5 5 500,4-5 515,-1-1 515,1-3 515,-1-2 515,-3-2 531,6 0 531,-3 3 531,3-13 531,-5 17 547,5-9 547,0-8 547,-6 17 547,4-11 562,2-6 562,-6 9 562,6-9 562,-2 13 578,2-13 578,0 0 578,-7 11 578,7-11 593,-2 5 593,2-5 593,0 0 593,-13 10 609,13-10 609,-12 5 609,12-5 609,-16 8 609,16-8 625,-21 2 625,7-2 625,14 0 640,-33 0 640,11 0 640,-1 0 640,23 0 640,-41 0 656,17 0 656,4 0 656,-3-2 656,0 2 672,1-3 672,-2 3 672,2-3 687,22 3 687,-33-2 687,15 2 687,18 0 687,-26 0 703,26 0 703,-21-2 703,21 2 703,-25 0 718,25 0 718,-20 0 718,20 0 718,0 0 734,-22 0 734,22 0 734,0 0 734,0 0 750,-21 0 750,21 0 750,0 0 750,0 0 765,0 0 765,0 0 765,0 0 765,-20 0 765,20 0 781,0 0 781,0 0 781,0 0 781,0 0 797,0 0 797,0 0 797,0 0 797,-15-3 812,15 3 812,0 0 812,0 0 812,0 0 828,0 0 828,0 0 828,-9-7 828,9 7 843,-16-8 843</inkml:trace>
  <inkml:trace contextRef="#ctx0" brushRef="#br0">6526 3785 0,'8'1'0,"-8"-1"16,0 0 16,0 0 16,0 0 16,0 0 32,0 0 32,0 0 32,0 0 32,6 12 47,-4-4 47,-2 2 47,0 0 47,3 10 63,-3 0 63,0 3 63,0 0 63,0 2 78,0 14 78,-3-1 78,3 1 78,-2-2 94,-1 2 94,0-1 94,1-1 94,-1 2 110,0-2 110,-4 1 110,3-3 110,-4 3 110,3-4 125,-1-2 125,1-7 125,2-2 141,0 0 141,-2-5 141,-3 3 141,5-2 157,-2-3 157,2-3 157,-3 0 157,6-1 157,-2-2 172,2 0 172,-3 0 172,0 0 172,3-4 188,0-6 188,-3 12 188,3-12 188,-5 10 203,5-10 203,0 11 203,0-11 203,0 7 219,0-7 219,0 0 219,-3 10 219,3-10 235,0 0 235,0 10 235,0-10 235,-3 3 250,3-3 250,0 0 250,0 0 250,0 0 266,0 0 266,0 0 266,-2 12 266,2-12 266,0 0 282,0 0 282,0 0 282,0 0 282,0 0 297,0 0 297,0 0 297,0 0 297,0 0 313,0 0 313,0 0 313,0 0 313,0 0 328,0 0 328</inkml:trace>
  <inkml:trace contextRef="#ctx0" brushRef="#br0">12442 2154 0,'3'-4'0,"-3"4"0,6-13 16,-1 11 16,-5 2 16,9-10 16,-4 8 31,-5 2 31,3-11 31,3 9 31,-6 2 47,2-8 47,-2 8 47,0 0 47,5-4 47,-5 4 63,0 0 63,0 0 63,0 0 63,0 0 78,0 22 78,-5-2 78,0 3 94,-6 10 94,2 2 94,-2 4 94,-2 3 94,0-3 109,-1 1 109,2-4 109,4 4 109,-2 1 125,-2-6 125,1 3 125,3-8 125,-3 2 141,6-5 141,-1-5 141,2-5 141,-3-2 156,5-3 156,-3 1 156,5-1 156,-4-4 172,4-1 172,0-1 172,0-6 172,-5 10 188,5-10 188,0 0 188,0 0 188,0 0 203,0 0 203,0 0 203,0 0 203,25-16 203,-12 1 219,-2-5 219,5-2 219,4-11 219,-1 2 234,3 1 234,-3-3 234,-3 10 234,-2 1 250,-1 2 250,2-2 250,0 5 250,0-4 266,-4 4 266,3 1 266,-6 3 266,0 1 281,0 1 281,2 4 281,-6-3 281,4 3 297,0 2 297,-8 5 297,19-12 297,-11 6 313,-8 6 313,20-4 313,-20 4 313,18-4 328,-18 4 328,0 0 328,25 8 328,-20 0 344,2-1 344,-2 3 344,0 0 344,-2 10 344,0-1 359,-6 3 359,0-4 359,2 7 359,-8-6 375,0 3 375,-2 1 375,-3-3 375,6-2 391,-8 2 391,2-2 391,-2-1 391,-4-1 406,2-5 406,-2 0 406,0-1 406,5-3 422,3-1 422,2-3 422,2 0 422,8-3 438,-12 5 438,12-5 438,0 0 438,-13 2 453,13-2 453,0 0 453,0 0 453,0 0 453,0 0 469,0 0 469,0 0 469,0 0 469,0 0 484,0 0 484,0 0 484,0 0 500,33 10 500,-19-5 500,-3 0 500,-1 3 500,2 0 516,-2-4 516,10 9 516,-4 1 516,3 0 531,-5-8 531,5 6 531,-6-2 531,-2 0 547,-2 0 547,-1-5 547,0 3 547,1-4 563</inkml:trace>
  <inkml:trace contextRef="#ctx0" brushRef="#br0">12875 2855 0,'0'0'0,"-5"19"0,1-8 16,0 0 16,4 2 16,-9 7 16,5-2 31,-3 1 31,1-3 31,2 4 31,-5-4 47,6-4 47,3 3 47,-5-7 47,2 3 62,1-1 62</inkml:trace>
  <inkml:trace contextRef="#ctx0" brushRef="#br0">13220 2650 0,'0'0'16,"5"5"16,-5-5 16,9 10 16,-7-2 31,-2-8 31,7 17 31,-7-9 31,0 5 47,0-3 47,0 12 47,0-1 47,-9-5 47,4 6 63,1 1 63,-4-5 63,0 3 78,-2-3 78,-2 4 78,1-5 78,-3 3 78,1-4 94,-2 0 94,5-1 94,-2-3 94</inkml:trace>
  <inkml:trace contextRef="#ctx0" brushRef="#br0">14039 2340 0,'0'0'16,"5"-13"16,-5 13 16,8-8 16,-8 8 31,0 0 31,6-7 31,-6 7 31,0 0 47,0 0 47,0 0 47,0 0 47,0 0 63,0 0 63,11 35 63,-13-13 63,-7 18 78,-5-2 78,6 3 78,-8 1 78,-4-1 94,1 0 94,0 4 94,3-6 94,-4-1 94,7-1 109,-4-3 109,4-9 109,2 0 109,3-10 125,2 0 125,1-4 125,0-1 125,2-2 141,-1 2 141,4-10 141,-5 10 141,5-10 156,-2 7 156,2-7 156,0 0 156,0 0 172,0 0 172,0 0 172,0 0 172,0 0 188,16-35 188,-8 17 188,0-3 188,12-11 203,-4-1 203,3-5 203,-2 5 203,7 0 219,-2 0 219,-2 3 219,5 4 219,-4 1 234,-2 5 234,-6 5 234,4 2 234,-3 1 250,0 3 250,2-4 250,-2 3 250,3 3 250,-7 2 266,3 0 266,-4 0 266,-9 5 266,22-5 281,-22 5 281,22 2 281,-22-2 281,18 5 297,-18-5 297,18 10 297,-12-2 297,0-2 313,2 3 313,-6 4 313,0-4 313,4 3 328,-6 0 328,2 8 328,-4-5 328,-1 1 344,0-6 344,-1 3 344,-6 7 344,0-2 359,2-7 359,-4 1 359,1 0 359,3-1 359,2-2 375,-1-3 375,1 4 375,-2-3 391,3 1 391,-4-3 391,9-5 391,-9 12 406,9-12 406,-7 8 406,7-8 406,0 6 406,0-6 422,0 0 422,-6 12 422,6-12 422,0 0 438,6 18 438,-5-10 438,5 4 438,5 3 453,4 3 453,0-2 453,2 0 453,3-2 469,-4 3 469,1-4 469,-1 1 469,-2-3 484,-1 1 484,-2-6 484</inkml:trace>
  <inkml:trace contextRef="#ctx0" brushRef="#br0">14620 2860 0,'5'7'16,"-2"2"16,-1 0 16,2 2 16,-4-1 31,0 3 31,0 7 31,-6-2 31,-1 1 47,6-3 47,-5 0 47,0-6 47,3 2 47,2-2 63,-3-3 63,-1 3 63,5-3 63,0-7 78,-5 10 78,5-10 78,-3 11 94,3-11 94,0 0 94,0 11 94,0-11 94,8 8 109,1-3 109,1 0 109,4-3 109,8 1 125,2-1 125,0-2 125,0 0 125,5-5 141,-4 3 141,2-3 141</inkml:trace>
  <inkml:trace contextRef="#ctx0" brushRef="#br0">15065 2966 0,'6'-6'0,"-6"6"0,6-9 16,-6 9 16,5-8 16,-5 8 16,6-9 31,-6 9 31,0 0 31,8-10 31,-8 10 47,0 0 47,9-10 47,-9 10 47,0 0 63,5-8 63,-5 8 63,0 0 63,5-8 78,-5 8 78,0 0 78,0 0 78,7-7 94,-7 7 94,0 0 94,7-5 94,-7 5 110,0 0 110,0 0 110</inkml:trace>
  <inkml:trace contextRef="#ctx0" brushRef="#br0">15140 2850 0,'0'0'0,"0"0"15,0 0 15,0 0 15,0 0 15,0 0 15,0 0 31,0 0 31,0 0 31,0 0 46,0 0 46,0 0 46,0 0 46,0 0 62,0 0 62,0 0 62,0 0 62,0 0 62,0 0 78,0 0 78,0 0 78,0 0 78,0 0 93,0 0 93,0 0 93,0 0 93,0 0 109,0 0 109,0 0 109,0 0 109,0 0 125,0 0 125,0 0 125,0 0 125,0 0 140,0 0 140,0 0 140,5-13 140,-5 13 156,0 0 156,0 0 156,0 0 156,0 0 171,0 0 171,0 0 171,0 0 171,0 0 187,0 0 187,0 0 187,0 0 187,0 0 187,0 0 203,0 0 203,0 0 203,0 0 218,0 0 218,0 0 218,0 0 218,0 0 218,0 0 234,0 0 234,0 0 234,0 0 234,0 0 250,0 0 250,0 0 250,0 0 250,0 0 265,0 0 265,0 0 265,0 0 265,0 0 281,0 0 281,0 0 281,0 0 281,0 0 296,0 0 296,0 0 296,0 0 296,0 0 312,0 0 312,0 0 312,0 0 312,0 0 328,0 0 328,3-10 328,-3 10 328,0 0 343,0 0 343,0 0 343,0 0 343,0 0 343,0 0 359,0 0 359,0 0 359,0 0 359,0 0 375,0 0 375,0 0 375,0 0 375,0 0 390,0 0 390,0 0 390,0 0 390,8-7 406,-8 7 406,0 0 406,0 0 406,0 0 421,17-5 421,-17 5 421,18-3 421,-18 3 437,20-4 437,-20 4 437,35-3 437,-18 0 453,-1 3 453,-16 0 453,30 0 453,-30 0 468,33 0 468,-11-4 468,-1 4 468,-4 0 484,-17 0 484,38-3 484,-20 6 484,3-3 484,1 0 500,-5 0 500,-17 0 500,32 4 500,-21-4 515,-11 0 515,22 0 515,-22 0 515,0 0 531,22 0 531,-22 0 531,8 0 531</inkml:trace>
  <inkml:trace contextRef="#ctx0" brushRef="#br0">15263 2873 0,'19'6'16,"-8"-3"16,8 3 16,0 1 16,4-4 31,-2 3 31,2-1 31,-2 0 31,0 0 47,1 0 47,1-3 47,-1 3 47,0-2 63,-1-1 63,-1-2 63</inkml:trace>
  <inkml:trace contextRef="#ctx0" brushRef="#br0">16086 2736 0,'0'0'16,"0"0"16,0 0 16,0 0 16,7 21 31,-7-21 31,-3 19 31,3-7 31,-4 8 47,2 2 47,-1-2 47,-2 0 47,2-2 63,1 3 63,-4-1 63,4-6 63,-5 0 78,4 2 78,1-7 78,-3 4 78,2-3 94,0 3 94,3-13 94,-2 17 94,2-7 109,-5-4 109,5-6 109,0 15 109,0-15 125,-4 10 125,4-10 125,0 0 125</inkml:trace>
  <inkml:trace contextRef="#ctx0" brushRef="#br0">16185 2833 0,'7'-8'15,"-7"8"15,7-10 15,-7 10 15,5-10 15,-5 10 31,0 0 31,3-10 31,-3 10 31,0 0 47,7-7 47,-7 7 47,0 0 62,8-9 62,-8 9 62,0 0 62,0 0 62,6-10 78,-6 10 78,0 0 78,7-5 78,-7 5 94,0 0 94,0 0 94,7-7 94,-7 7 109,0 0 109,0 0 109,0 0 109,12-8 125,-12 8 125,0 0 125,0 0 125,0 0 140,0 0 140,0 0 140,0 0 140,0 0 156,0 0 156,0 0 156,0 0 156,0 0 172,0 0 172,0 0 172,0 0 172,0 0 172,0 0 187,0 0 187,0 0 187,0 0 187,0 0 203,-14 30 203,14-30 203,-5 9 203,5-9 219,-6 7 219,6-7 219</inkml:trace>
  <inkml:trace contextRef="#ctx0" brushRef="#br0">722 6786 0,'0'0'0,"-8"9"0,8-9 0,0 0 16,0 0 16,0 0 16,0 0 16,0 0 31,0 0 31,0 0 31,0 0 31,0 0 47,0 0 47,0 0 47,0 0 47,0 0 62,-8 5 62,8-5 62,0 0 62,0 0 62,0 0 78,-3 12 78,3-12 78,0 0 94,-2 13 94,2 0 94,0-1 94,0 8 109,-3 1 109,3 17 109,-3 0 109,3-3 109,-3 8 125,6-2 125,-6 2 125,3 1 125,-6-2 141,6-1 141,-2 7 141,-1-2 141,0 2 156,1-7 156,-1-3 156,3-9 156,-3-3 172,3-3 172,-2-3 172,2 1 172,0-6 187,0-2 187,0-1 187,0-2 187,0-10 203,0 15 203,0-7 203,0-8 203,0 8 219,0-8 219,0 0 219,0 0 219,0 0 219,0 0 234,0 0 234,0 0 234,0 0 234,-3-43 250,3 20 250,0-13 250,0-1 266,0-1 266,0 1 266,3-1 266,-1-2 266,-2 2 281,0 3 281,3 2 281,-3 5 281,3 6 297,-1-15 297,-2 8 297,3 1 297,2 5 312,-5-3 312,6 3 312,0-1 312,-1 3 328,3-2 328,-1 5 328,7-6 328,-7 3 344,2 3 344,5-2 344,-7 6 344,6-5 359,4 5 359,-1 2 359,1-3 359,-4 5 375,1 0 375,-3 5 375,3 0 375,-3 4 375,-11 1 391,21-3 391,-21 3 391,26 4 391,-13 1 406,-5 0 406,1 3 406,2-1 406,2 10 422,-4 1 422,-4-1 422,0 2 422,1 1 437,-6 0 437,0 5 437,0-6 437,-8 3 453,5-2 453,-5 3 453,-1-1 453,-4-5 469,1 5 469,-1-4 469,0-3 469,-4 1 484,4 2 484,-2-4 484,4-1 484,0-5 500,3-1 500,3 0 500,5-7 500,-12 10 516,12-10 516,-10 6 516,10-6 516,0 0 531,-8 7 531,8-7 531,0 0 531,0 0 531,-8 9 547,8-9 547,0 0 547,-5 12 547,5-12 562,3 21 562,-1-12 562,-2 4 562,5 6 578,0 3 578,1 1 578,-4-1 578,6-2 594,-2 3 594,3-2 594,-4-1 594,4 1 609,-2-1 609,2 0 609,-1 0 609,3 0 625,-2-3 625,1 1 625,-1-1 625,-1-3 641,-1-1 641,8 5 641,-7-8 641,2-1 641,2-5 656,-4 2 656</inkml:trace>
  <inkml:trace contextRef="#ctx0" brushRef="#br0">1393 7402 0,'2'-8'0,"-2"8"15,0 0 15,0 0 15,0 0 15,7-9 31,-7 9 31,0 0 31,0 0 31,0 43 31,-4-22 46,-1 19 46,-3-4 46,-3 4 62,-3-3 62,7 5 62,-11-2 62,2-4 78,2 1 78,-2-1 78,-1-3 78,4-5 78,-1-8 93,3-5 93,1 1 93,1-3 93,1-1 109,2-3 109,1-1 109,-3 0 109,8-8 125,-14 8 125,14-8 125,-11 7 125,11-7 125,-19 1 140,19-1 140,-19 0 140,10 2 140,9-2 156,-16 4 156,16-4 156,-16 2 156,5 3 171,-1 0 171,-6 7 171,-1 3 171,0 1 187,-11 12 187,-3 2 187,5 9 187,-2-1 187,2 1 203,4-1 203,-1-2 203,6 0 218,0 4 218,2-2 218,1 0 218,2-5 218,6-5 234,3-5 234,-1-3 234,4 0 234,-1-3 250,3 0 250,0-2 250,3-2 250,-3-6 265,0-7 265,0 0 265,16 7 265</inkml:trace>
  <inkml:trace contextRef="#ctx0" brushRef="#br0">2370 6576 0,'0'0'0,"-2"-13"16,2 13 16,0 0 16,-17-12 16,6 7 16,11 5 31,-25-7 31,25 7 31,-24-3 31,24 3 47,-37-2 47,13-1 47,3 3 47,-1 0 63,22 0 63,-50 0 63,30 3 63,0-3 78,20 0 78,-28 2 78,28-2 78,-24 3 94,13 2 94,11-5 94,-23 7 94,13-2 110,2 0 110,-4 3 110,3 0 110,-3 7 125,3 1 125,-1 1 125,2 5 125,-1 14 125,-3-7 141,10-2 141,-6 11 141,3 0 141,-1 4 156,1-3 156,3-3 156,-4 5 172,3 1 172,-1 0 172,3-3 172,-2 4 172,0-2 188,0 4 188,-3-3 188,1 3 188,-4 3 203,5 0 203,-5 3 203,5-4 203,-5 2 219,5-2 219,2 2 219,0 0 219,-7 1 235,6-1 235,-5-2 235,2 2 235,-1-2 250,-2 2 250,1-1 250,5 3 250,-2-2 266,-3 3 266,-1 22 281,1-17 281,1 20 281,-3-19 281,5-9 297,-4 31 297,2-1 297,-2-15 297,1-16 313,3 0 313,2 0 313,-2 1 313,2-6 328,3 7 328,0-5 328,-6 1 328,6-2 344,-2 1 344,-1-1 344,6-4 344,-6-1 360,3-2 360,3 2 360,2-7 360,1 5 375,-6 0 375,3-9 375,2-3 375,0-3 375,-2-3 391,2 2 391,2-4 391,-2-3 391,3-1 406,-3-1 406,0-3 406,5 1 406,5 5 422,2-5 422,-1 0 422,9 0 422,0-5 438,14 0 438,4-1 438,2-5 438,3-5 453,-2-4 453,7-7 453,2-2 453</inkml:trace>
  <inkml:trace contextRef="#ctx0" brushRef="#br0">7985 6399 0,'0'0'0,"0"0"16,0 0 16,-10 5 16,10-5 16,0 0 31,0 0 31,0 0 31,0 0 31,0 0 31,0 0 47,0 0 47,0 0 47,0 0 63,0 0 63,0 0 63,0 0 63,0 0 78,0 0 78,0 0 78,0 0 78,0 0 78,0 0 94,0 0 94,0 0 94,0 0 94,0 0 109,0 0 109,0 0 109,0 0 109,0 0 125,0 0 125,0 0 125,0 0 125,0 0 141,0 0 141,0 0 141,0 0 141,0 0 156,0 0 156,0 0 156,0 0 156,0 0 172,0 0 172,0 0 172,0 0 172,0 0 188,0 0 188,0 0 188,0 0 188,0 0 188,0 0 203,0 0 203,0 0 203,0 0 219,0 0 219,0 0 219,0 0 219,0 0 234,0 0 234,0 0 234,0 0 234,0 0 234,0 0 250,0 0 250,0 0 250,0 0 250,0 0 266,0 0 266,0 0 266,0 0 266,0 0 281,0 0 281,0 0 281,0 0 281,0 0 297,0 0 297,0 0 297,0 0 297,0 0 313,0 0 313,0 0 313,0 0 313,0 0 328,0 0 328,0 0 328,0 0 328,0 0 344,0 0 344,0 0 344,0 0 344,0 0 344,0 0 344,0 0 359,0 0 359,0 0 359,0 0 359,49-13 375,-49 13 375,20 0 375,-9-5 375,10 3 391,1-1 391,0 1 391,3 2 391,-4-5 406,1 2 406,-5 1 406,-1 0 406,-16 2 406,30-4 422,-30 4 422,19-2 422,-19 2 422,19 0 438,-19 0 438,20 0 438,-20 0 453,16-2 453,-16 2 453,0 0 453,27 0 453,-27 0 469,0 0 469,23 4 469,-23-4 469,15 6 484,-8-1 484,1 2 484,1 1 484,-9-8 500,15 15 500,-6-7 500,-3 2 500,7 11 516,-5-4 516,3 6 516,-4-1 516,5 12 531,-1 1 531,-1-1 531,-6 5 531,-1 0 547,2-1 547,-5 5 547,0-2 547,2 6 563,-2 4 563,0 26 563,-2-15 563,2-11 563,0 28 578,-5-19 578,2-9 578,6 33 578,-1-3 594,-2 3 594,3-3 594,-3-7 594,2-14 609,0-9 609,2 2 609,-2 28 609,5 2 625,-5-6 625,6-18 625,-2-9 625,-6-4 641,5 4 641,-2 1 641,-3-2 641,6 26 641,2-1 656,-6 2 656,1-24 656,1-5 656,-4-4 672,0 2 672,7 0 672,-10-3 672,6 0 688,-3 0 688,0 0 688,-3 2 688,-1-2 703,4 7 703,-1-5 703,-5 0 703,4-5 719,-1-10 719,3-1 719,0-7 719,0-1 734,-2 4 734,2-8 734,0-2 734,-3-2 750,-1 0 750,2-2 750,2-10 750,0 17 766,-7-7 766,7-10 766,0 15 766,0-15 781,-1 10 781,1-10 781,-8 7 781,8-7 797,-8 8 797,-5-3 797,13-5 797,-24 10 797,14-8 813,-12 6 813,-1-6 813,5 2 813,-3 2 828,-3 0 828,3-5 828,-4 2 828,6 3 844,-7-6 844,8 0 844,-4 1 844,3-1 859,0 2 859,19-2 859,-27 3 859,27-3 875,-23 0 875,23 0 875,-21 0 875,21 0 891,-19 3 891,19-3 891,0 0 891,-23-3 906,23 3 906,0 0 906,-15-3 906,15 3 906,0 0 922,-12-13 922,9 0 922</inkml:trace>
  <inkml:trace contextRef="#ctx0" brushRef="#br0">7072 6857 0,'0'-14'15,"0"14"15,-3-11 15,3 11 15,0 0 31,0-17 31,0 17 31,3-10 31,-3 10 31,2-13 47,-2 13 47,0-15 47,2 5 47,2 2 62,-4 8 62,3-15 62,-1 5 62,2 0 78,-4 10 78,1-10 78,-1 10 78,3-9 94,-3 9 94,0 0 94,0 0 94,5-11 109,-5 11 109,0 0 109,0 0 109,0 0 125,0 0 125,6 40 125,-6 0 125,0 6 140,-2 7 140,-2 29 140,1 8 140,-3-3 156,0 10 156,-12-1 156,2 73 156,6-57 172,-2-22 172,7 0 172,-3 1 172,-1-5 187,1 11 187,3-6 187,2-4 187,-4-3 187,0-7 203,4-3 203,-2-13 203,2-11 203,1-2 219,-4 4 219,4 0 219,-4-1 219,0 2 234,1 1 234,0-7 234,-1-3 234,2 1 250,-3-9 250,0 4 250,3-11 250,1-7 265,-2 1 265,2-3 265,1-5 265,-1-2 281,0-2 281,3-1 281,0-10 281,-3 14 297,3-14 297,0 0 297,0 0 297,0 0 297</inkml:trace>
  <inkml:trace contextRef="#ctx0" brushRef="#br0">7627 6945 0,'-6'28'0,"3"-1"0,3 1 16,-2-6 16,2 14 16,0-6 16,2-1 32,1-7 32,3 3 32,-3-5 32,5-1 47,0 1 47,1-2 47,-1-3 47,3-5 63,-4-3 63,2 0 63,2-3 63,-11-4 79,19 4 79,-19-4 79,0 0 79,39-20 94,-23 5 94,-5-3 94,0-1 94,-3-3 110,-3-2 110,6-17 110,-11 6 110,3 7 125,-3 1 125,0 7 125,0 3 125,-5-1 125,2 6 141,0-1 141,-2 3 141,2 0 141,3 10 157,-6-16 157,4 9 157,2 7 157,-6-13 172,6 13 172,-8-9 172,8 9 172,0 0 188,-8-6 188,8 6 188,0 0 188,0 0 204,0-3055 204,0 6110 204,-29-3040 204,17 5 219,4-8 219,-4 10 219,2-2 219,-4 16 235,0 0 235,1-1 235</inkml:trace>
  <inkml:trace contextRef="#ctx0" brushRef="#br0">7577 8186 0,'-2'22'0,"2"-1"0,-4-5 16,3-4 16,2 1 16,3 0 16,1-3 31,-1-3 31,-4-7 31,4 15 31,5-12 47,-9-3 47,8 10 47,-8-10 47,22 1 63,-22-1 63,36-7 63,-21 1 63,0-4 78,3 2 78,-1-7 78,3-3 78,-7-2 94,1 0 94,-6 1 94,0 2 94,-2-1 110,-4 3 110,-2 3 110,-2-7 110,-4 4 125,1 5 125,-3 0 125,-2 0 125,3 3 125,-2 1 141,-1-1 141,10 7 141,-19-9 156,7 5 156,12 4 156,-15-8 156,15 8 156,-18-3 172,18 3 172,0 0 172,0 0 172,-21 8 188,21-8 188,-7 11 188,-2-3 188,6 4 203</inkml:trace>
  <inkml:trace contextRef="#ctx0" brushRef="#br0">7635 8944 0,'-8'21'0,"2"1"16,-1 1 16,-2-3 16,1-1 16,6 3 16,-5-2 31,7 0 31,-4 1 31,0-5 47,4 1 47,0-2 47,0-2 47,4-4 47,-2 1 63,0-2 63,7-2 63,-9-6 63,17 12 78,-6-11 78,-11-1 78,21 0 78,-21 0 94,22-7 94,-12 1 94,8-5 94,-6-4 109,3 0 109,-4-3 109,-3 1 109,2-1 125,-9 0 125,5 0 125,-4 1 125,-2-2 141,-2 4 141,2 0 141,-6 3 141,5-1 156,-5 5 156,2-2 156,-2 0 156,-2 3 156,3-3 172,5 10 172,-9-15 172,3 11 172,6 4 188,0 0 188,-7-15 188,7 15 188,0 0 203,-5-8 203,5 8 203,0 0 203,0 0 219</inkml:trace>
  <inkml:trace contextRef="#ctx0" brushRef="#br0">9960 7063 0,'0'0'0,"0"0"16,0-12 16,0 12 16,0 0 16,0-6 16,0 6 31,0 0 31,0 0 31,0 0 31,0 0 47,0 0 47,0 0 47,0 0 47,2 36 63,4 5 63,-9 0 63,6 4 63,-9 6 78,4 2 78,-4-2 78,3-2 78,-2 2 94,2-4 94,-2-2 94,0-4 94,2-1 110,3-9 110,-6-8 110,6-1 110,-3 1 125,3-8 125,0 0 125,0-3 125,0-3 141,0-1 141,-4 2 141,4-6 141,0-4 156,-1 10 156,1-10 156,0 0 156,0 0 156,0 0 172,0 0 172,0 0 172,-8-24 172,5 4 188,1-4 188,-1-16 188,-1-1 188,-1-2 203,5 0 203,-4-2 203,4 1 203,0-1 219,0 1 219,4-1 219,-2 3 219,5 1 235,-2 2 235,3 3 235,0 1 235,1-1 250,2 6 250,-1 6 250,1 4 250,-2 1 266,7-1 266,1 0 266,1-1 266,-4 7 281,6 0 281,-4-3 281,4 3 281,-2 2 297,1 5 297,-3-3 297,-1 5 297,-2 4 313,0-2 313,-13 3 313,0 0 313,37 9 313,-30-2 328,8 11 328,-5 0 328,-4 3 328,3 16 344,-7 1 344,-4-3 344,-5 3 344,1 0 360,-1 3 360,-7-6 360,1 1 360,-4-1 375,-3-3 375,4-5 375,0-5 375,-14 9 391,5-4 391,-2-6 391,5-4 391,4-3 406,0-2 406,2-5 406,6-1 406,1 2 422,1-3 422,-1 2 422,1-4 422,8-3 422,-8 5 438,8-5 438,0 0 438,-8 5 438,8-5 453,0 0 453,0 0 453,0 0 469,0 0 469,0 0 469,0 0 469,0 0 469,0 0 485,0 0 485,0 0 485,33 8 485,-23-6 500,-3 3 500,7 0 500,-4 0 500,6 5 516,0 3 516,-1-4 516,0 5 516,3-2 531,-3 4 531,0-4 531,-5 1 531,1-3 547,0-2 547,-2 1 547,-3 1 547,0-6 563,1 6 563,-3-5 563,-4-5 563,9 10 578,-4-7 578,-5-3 578,6 10 578,-6-10 578,6 4 594,-6-4 594,0 0 594,5 8 594,-5-8 610,0 0 610,8 5 610,-8-5 625,0 0 625,5 6 625,-5-6 625,0 0 625,0 0 641,0 0 641,8 4 641,-8-4 641,0 0 656,0 0 656</inkml:trace>
  <inkml:trace contextRef="#ctx0" brushRef="#br0">9302 7267 0,'0'0'0,"8"-8"0,-8 8 15,0 0 15,0 0 15,0 0 15,0 0 31,9-8 31,-9 8 31,0 0 31,0 0 46,0 0 46,0 0 46,0 0 46,0 0 62,0 0 62,0 0 62,0 0 62,0 0 78,0 0 78,0 0 78,6-7 78,-6 7 93,0 0 93,0 0 93,0 0 93,0 0 109,0 0 109,0 0 109,0 0 109,0 0 109,0 0 125,0 0 125,0 0 125,0 0 125,0 0 140,0 0 140,0 0 140,0 0 140,0 0 156,0 0 156,0 0 156,0 0 156,0 0 171,0 0 171,0 0 171,0 0 171,0 0 187,0-13 187,0 13 187,0 0 187,0 0 203,0 0 203,0 0 203,0 0 203,0 0 218,0 0 218,0 0 218,0 0 218,0 0 234,0 0 234,0 0 234,0 0 234,0 0 250,0 0 250,0 0 250,0 0 250,0 0 265,0 0 265,0 0 265,0 0 265,0 0 265,0 0 281</inkml:trace>
  <inkml:trace contextRef="#ctx0" brushRef="#br0">10358 7794 0,'0'0'0,"0"0"16,-4-5 16,4 5 16,0 0 16,0 0 16,0 0 32,0-12 32,0 12 32,0 0 47,0 0 47,0-10 47,0 10 47,0 0 47,2-12 63,-2 12 63,0-8 63,0 8 63,2-9 78,-2 9 78,7-10 78,-7 10 78,3-10 94,-3 10 94,3-8 94,-3 8 94,0 0 110,2-8 110,-2 8 110,0 0 110,0 0 125,6-9 125,-6 9 125,0 0 125,0-7 141,0 7 141,0 0 141,0 0 141,0 0 157,2-9 157,-2 9 157,0 0 157,0 0 157,0 0 172,0 0 172,3-8 172,-3 8 172,0 0 188,0 0 188,0 0 188,0 0 188,4-8 203,-4 8 203,0 0 203,0 0 203,0 0 219,0 0 219,0 0 219,0 0 219,4-7 235,-4 7 235,0 0 235,0 0 235,0 0 250,0 0 250,0 0 250,0 0 250,0 0 266,0 0 266,0 0 266,0 0 266,6-8 282,-6 8 282,0 0 282,0 0 282,0 0 297,0 0 297,0 0 297,0 0 297,0 0 313,0 0 313,0 0 313,0 0 313,0 0 313,5-7 328,-5 7 328,0 0 328,0 0 328,0 0 344,0 0 344,0 0 344,0 0 344,0 0 360,0 0 360,0 0 360,0 0 360,0 0 375,0 0 375,0 0 375,0 0 375,0 0 391,0 0 391,0 0 391,0 0 391,0 0 407,0 0 407,0 0 407,0 0 407,0 0 422,0 0 422,0 0 422,0 0 422,0 0 438,0 0 438,0 0 438,0 0 438,0 0 438,0 0 453,0 0 453,0 0 453,0 0 469,0 0 469,6-8 469,-6 8 469,0 0 469,0 0 485,0 0 485,0 0 485,0 0 485,0 0 500,0 0 500,0 0 500,0 0 500,0 0 516,0 0 516,0 0 516,0 0 516,30 10 532,-30-10 532,0 0 532,8 5 532,-8-5 547,0 0 547,0 0 547,8 8 547,-8-8 563,0 0 563,0 0 563,0 9 563,0-9 578,0 0 578,0 0 578,0 0 578,-7 11 578,7-11 594,0 0 594,0 0 594,0 0 594,-4 10 610,4-10 610,0 0 610,0 0 625,0 0 625,0 0 625,0 0 625,0 0 625,0 0 641,0 0 641,0 0 641,0 0 641,0 0 657,0 0 657,-11-25 657,11 25 657,0 0 672,0-10 672,0 10 672,0 0 672,0 0 688,6-10 688,-6 10 688,0 0 688,5-8 703,-5 8 703,0 0 703,8-5 703,-8 5 719,0 0 719,0 0 719,0 0 719,0 0 735,12-4 735,-12 4 735,0 0 735,0 0 735,0 0 750,0 0 750,0 0 750,0 0 750,0 0 766,0 0 766,0 0 766,0 0 766,0 0 782,0 0 782,0 0 782,0 0 782,-23 19 797,23-19 797,0 0 797,-8 5 797,8-5 813,0 0 813,0 0 813,0 0 813,0 0 828,-15 3 828,15-3 828,0 0 828,0 0 844,0 0 844,0 0 844,0 0 844,0 0 844,0 0 860,0 0 860,0 0 860,0 0 875,0 0 875,0 0 875,0 0 875,0 0 891,0 0 891,0 0 891,0 0 891,0 0 891,0 0 907,0 0 907,0 0 907,0 0 907,0 0 922,0 0 922,0 0 922,0 0 922,0 0 938,0 0 938,0 0 938,0 0 938,0 0 953,0 0 953,-9 5 953,9-5 953,0 0 969,-7 5 969,7-5 969,0 0 969,0 0 985,-10 4 985,10-4 985,0 0 985,0 0 1000,0 0 1000,0 0 1000,0 0 1000,0 0 1000,0 0 1016,0 0 1016,0 0 1016,0 0 1016,0 0 1032,0 0 1032,0 0 1032,0 0 1047,0 0 1047,0 0 1047,0 0 1047,0 0 1047,0 0 1063,0 0 1063,0 0 1063</inkml:trace>
  <inkml:trace contextRef="#ctx0" brushRef="#br0">10358 7677 0,'18'0'0,"-18"0"0,0 0 0,0 0 16,0 0 16,0 0 16,16 0 16,-16 0 32,0 0 32,0 0 32,0 0 32,0 0 47,0 0 47,0 0 47,0 0 47,0 0 63,0 0 63,0 0 63,0 0 63,0 0 78,0 0 78,0 0 78,0 0 78,0 0 94,0 0 94,0 0 94,0 0 94,0 0 94,0 0 110,0 0 110,0 0 110,0 0 125,0 0 125,0 0 125,0 0 125,0 0 125,0 0 141,0 0 141,0 0 141,0 0 141,0 0 157,0 0 157,0 0 157,0 0 157,0 0 172,0 0 172,0 0 172,0 0 172,0 0 188,0 0 188,0 0 188,0 0 188,-11 16 203,11-16 203,0 0 203,0 0 203,0 0 219,0 0 219,0 0 219,0 0 219,0 0 235,0 0 235,0 0 235,0 0 235,0 0 250,0 0 250,0 0 250,0 0 250,0 0 250,0 0 266,0 0 266,0 0 266,0 0 266,0 0 282,0 0 282,0 0 282,0 0 282,30-16 297,-30 16 297,0 0 297,0 0 313,0 0 313,0 0 313,0 0 313,0 0 313,22 0 328,-22 0 328,0 0 328,0 0 328,11 12 344,-11-12 344,8 13 344,-2-5 344,-2 4 360,-2 1 360,0-3 360,-2 2 360,0 8 375,-2 2 375,0-3 375,-5 4 375,-1-7 391,-3 4 391,-3 1 391,3-1 391,-2-3 407,-4-1 407,1 0 407,-1 0 407,0 0 407,-1-4 422,5 1 422,-2-8 422,8 2 422,-8 1 438,7-5 438,0 1 438,8-4 438,-17 4 453,17-4 453,-13 0 453,13 0 453,0 0 469,0 0 469,-14-11 469,14 11 469,3-12 485,-3 12 485,6-14 485,-1 4 485,3 1 500,0 1 500,1 1 500,6-4 500,6-1 516,-3 6 516,3-4 516,2 4 516,-5-1 532,3 5 532,2 0 532,-8-1 532,1 3 547,-16 0 547,22 0 547,-11 3 547,-11-3 563,22 2 563,-22-2 563,19 5 563,-7-2 578,-12-3 578,18 9 578,-10-7 578,3 4 578,-11-6 594,14 5 594,-14-5 594,17 7 594,-17-7 610,16 6 610,-11-2 610,-5-4 610,12 6 625,-12-6 625,13 1 625,-13-1 625,0 0 641</inkml:trace>
  <inkml:trace contextRef="#ctx0" brushRef="#br0">10818 7481 0,'0'0'0,"0"0"0,0 0 0,0 0 16,0 0 16,0 0 16,8-7 16,-8 7 31,0 0 31,0 0 31,0 0 31,22-5 31,-8 3 47,9 2 47,1-4 47,1 0 47,0 1 63,3 1 63,-6-1 63,4 1 63,-4-1 78,-5-2 78,-1 3 78,-2-1 78,-14 3 94,24-2 94,-24 2 94,15-5 94,-15 5 110,0 0 110,18-4 110,-18 4 110,0 0 125,6-9 125,-6 9 125,0 0 125,0 0 141,0 0 141,0 0 141,-19-18 141,8 10 156,2 3 156,-1-3 156,10 8 156,-22-7 172,13 0 172,9 7 172,-22-8 172,22 8 188,-10-10 188,2 9 188,8 1 188,0 0 188,-14-12 203,14 12 203,-8-7 203,8 7 203,0 0 219,0 0 219,-11-3 219,11 3 219,0 0 235,0 0 235,0 0 235,0 0 235,0 0 250,-9 25 250,9-15 250,3 13 250,-3-3 266,0 5 266,0-1 266,-3 1 266,0 0 281,3-2 281,0 0 281,-2 2 281,-1 11 297,6-6 297,-3-3 297,-3-4 297,1-4 297,2 6 313,-2-5 313,-2 0 313,2-1 328,2-4 328,0-3 328,2 1 328,-2-6 344</inkml:trace>
  <inkml:trace contextRef="#ctx0" brushRef="#br0">11630 7096 0,'0'0'15,"0"0"15,0 0 15,16 18 15,-16-18 31,-4 12 31,4-12 31,-9 15 31,3-6 47,-3-2 47,-4 9 47,-4-9 47,4 3 62,-8 0 62,0 0 62,6-4 62,1 0 78,-3-3 78,7 0 78,10-3 78,-26 1 94,26-1 94,0 0 94,-27-4 94,27 4 94,-13-10 109,13 10 109,-9-15 109,7 7 109,2 8 125,0-17 125,0 5 125,2 2 125,1 1 140,6 0 140,-6 0 140,4-1 140,1 2 156,-2-1 156,7 4 156,-4-3 156,1 3 172,5 1 172,-2 0 172,-13 4 172,26-10 187,-17 10 187,-9 0 187,28 0 187,-28 0 203,35 14 203,-23-7 203,1 5 203,4 4 203,-6-2 219,0 4 219,-3-2 219,-4 4 234,0 2 234,-1 1 234,-3 2 234,-8-1 250,0 14 250,-6-3 250,-2 3 250,-6-7 250,-3 4 265,-3-2 265,-2-5 265,0-2 281,0-1 281,6-5 281,-1-9 281,3 1 281,2-2 297,2 0 297,4-2 297,-2-3 297,2-3 312,14-2 312,-16 3 312,16-3 312,0 0 328,0 0 328,-25-8 328,25 8 328,-8-12 344,5 4 344,3 8 344,3-20 344,-1 11 359,4-1 359,-4 3 359,-2 7 359,14-15 359,-5 5 375,9 3 375,-1-3 375,6 4 390,-5 2 390,7 1 390,-1 6 390,-1-3 390,0 0 406,1 4 406,0-1 406,-2 4 406,-1-1 422,-4-1 422,2-1 422,-4 2 422,0-2 437,-1 2 437,-4-2 437,2 0 437,-12-4 453,16 9 453,-5-6 453,-11-3 453,19 7 469,-11-5 469,-8-2 469,19 2 469,-19-2 484,23-7 484</inkml:trace>
  <inkml:trace contextRef="#ctx0" brushRef="#br0">12191 7000 0,'0'0'0,"0"0"0,0 0 0,0 0 15,-3 51 15,-8-13 15,3 4 15,-4 0 31,-2 5 31,2 0 31,-2-2 31,3 0 46,-2 0 46,1-1 46,-1-4 46,0-4 62,4-3 62,1-8 62,5-6 62,-5 0 78,-1-3 78,3-4 78,4 1 78,0-3 78,-1-2 93,0-1 93,3-7 93,-5 6 93,5-6 109,0 0 109,0 0 109,0 0 109,0 0 125,-15-39 125,15 17 125,0-17 125,9-4 140,-3-2 140,2-3 140,3-1 140,8-28 156,-8 18 156,6 10 156,-4-1 156,4 2 171,1 0 171,-1 4 171,-2 1 171,3 1 187,-2 11 187,3 0 187,-5 3 187,5 5 203,-5 6 203,2 1 203,4 0 203,1 0 218,-1 4 218,2 3 218,3-1 218,-2 5 218,-1-2 234,2 5 234,0 4 234,-3 3 234,1 2 250,-5 3 250,-1 3 250,-3 2 250,-4 3 265,-4 2 265,-2 0 265,-6 3 265,1 2 281,-13 11 281,0-1 281,-10-1 281,-2 1 296,-3-2 296,0-2 296,-7-1 296,3-5 312,-3-1 312,10-7 312,-8 3 312,10-8 328,3 1 328,3-3 328,2-4 328,8 3 343,-7-6 343,8 0 343,8-3 343,-16 7 343,16-7 359,-11 6 359,11-6 359,-8 8 375,8-8 375,0 0 375,0 0 375,0 0 375,-5 9 390,5-9 390,0 0 390,16 22 390,-8-12 406,2-3 406,6 8 406,2 2 406,-6-4 421,6 4 421,-2-2 421,1-2 421,-1 1 437,-2-2 437,2 1 437,-2 0 437,-3-3 453,-2-1 453,-2-1 453,7-2 453,-6 0 468,-2 0 468,-6-6 468,19 10 468,-14-4 484,-5-6 484,0 0 484</inkml:trace>
  <inkml:trace contextRef="#ctx0" brushRef="#br0">12601 7312 0,'0'0'16,"0"0"16,20 19 16,-15-10 16,-5 4 31,0 7 31,0 5 31,0-5 47,0 6 47,0 11 47,-5-8 47,5 8 47,-3-7 63,-2-2 63,2-7 63,3 4 63,-3-2 78,-1-1 78,4-3 78,0 4 78,-2-6 94,-3-1 94,5-1 94,-3 0 94,3-5 109,-2-3 109,2-7 109</inkml:trace>
  <inkml:trace contextRef="#ctx0" brushRef="#br0">13056 7461 0,'0'0'0,"5"-10"16,-5 10 16,0 0 16,0 0 16,3-10 16,-3 10 31,0 0 31,0 0 31,0 0 47,0 0 47</inkml:trace>
  <inkml:trace contextRef="#ctx0" brushRef="#br0">2869 6705 0,'0'0'0,"0"0"0,0 0 16,4-11 16,-4 11 16,0 0 16,0 0 32,0 0 32,0 0 32,0 0 32,10-10 47,-10 10 47,0 0 47,0 0 47,0 0 47,0 0 63,0 0 63,0 0 63,2-4 63,-2 4 79,0 0 79,0 0 79,0 0 94,0 0 94,0 0 94,0 0 94,0 0 94,0 0 110,0 0 110,0 0 110,6-7 110,-6 7 125,0 0 125,0 0 125,0 0 125,0 0 141,0 0 141,0 0 141,0-8 141,0 8 157,0 0 157,0 0 157,8-10 157,-8 10 157,0 0 172,2-8 172,-2 8 172,0 0 188,6-7 188,-6 7 188,0 0 188,0 0 204,0 0 204,0 0 204,0 0 204,0 0 204,6 37 219,-8-15 219,-2 15 219,-4 4 219,2 0 235,4 1 235,-12-6 235,8 7 235,1-5 250,0-7 250,-1 6 250,1-9 250,1-5 266,1-3 266,1-1 266,2 1 266,-2-2 282,-4-6 282,6 1 282,-3-3 282,3-2 297,0-8 297,-5 15 297,5-15 297,0 13 313,0-13 313,-5 7 313,5-7 313,0 0 329,0 0 329</inkml:trace>
  <inkml:trace contextRef="#ctx0" brushRef="#br0">4487 6665 0,'0'0'0,"0"0"0,0 0 0,0 0 16,0 0 16,0 0 16,0 0 16,0 0 31,8-5 31,-8 5 31,0 0 31,0 0 31,0 0 47,0 0 47,0 24 47,0-24 63,0 15 63,0-15 63,2 17 63,1-4 63,1-3 78,3 10 78,7-5 78,-1 1 78,2 2 94,-2-4 94,4 4 94,-2-3 94,3-3 109,-3 4 109,-6-5 109,2 1 109,-4-2 125,3 0 125,-2-4 125,-3 3 125,3 1 141,-5-1 141,3 1 141,-6-10 141,4 17 156,-4-6 156,0 1 156,0-12 156,-7 20 172,1-11 172,-2 2 172,-1 2 172,-7 5 188,6-5 188,-5 1 188,0-4 188,7 1 203,-4-1 203,1-4 203,1-1 203,-1-2 219,11-3 219,0 0 219,-30 0 219</inkml:trace>
  <inkml:trace contextRef="#ctx0" brushRef="#br0">4601 6647 0,'4'-4'16,"-4"4"16,11-11 16,-6 4 16,5 2 16,-1-3 31,13 1 31,0-2 31,3 2 31,15-5 47,1 4 47,3 0 47,-3 0 47,-8 6 63,-3 0 63,-4-3 63,-2 2 63,1 1 78</inkml:trace>
  <inkml:trace contextRef="#ctx0" brushRef="#br0">6132 6674 0,'0'0'0,"0"0"16,-17 0 16,17 0 16,0 0 16,0 0 31,0 0 31,0 0 31,0 0 31,0 0 47,0 0 47,-16-4 47,16 4 47,0 0 62,0 0 62,0 0 62,15-20 62,-8 13 62,4 2 78,9-5 78,1-3 78,1 6 78,3-1 94,-3-2 94,-5 6 94,-1 2 94,-2-1 109,-3-1 109,-11 4 109,19 4 109,-19-4 125,13 8 125,-13-8 125,11 11 125,-8 1 141,0-4 141,-3 2 141,0 3 141,2 7 156,-4-6 156,2 5 156,0-3 156,0-4 172,0 0 172,2 1 172,-2-1 172,5 7 187,2 1 187,1 0 187,-2 0 187,8 1 203,-4 1 203,2-4 203,0 5 203,2-3 219,0-1 219,-3-2 219,-1 1 219,-2 2 219,4-6 234,-7 1 234,0-2 234,-2 0 234,-3-5 250,3 2 250,-3-10 250,0 21 250,-3-11 266,-2-3 266,-1 3 266,-5 4 266,-5 0 281,0-1 281,-6-1 281,0 1 281,-4-3 297,2 0 297,0-6 297,2 2 297,-6-3 312,4-3 312,0 0 312,3-3 312,0-7 328,8-3 328,-2-1 328</inkml:trace>
  <inkml:trace contextRef="#ctx0" brushRef="#br0">2964 7667 0,'0'0'0,"0"0"0,0 0 0,0 0 15,0 0 15,0 0 15,0 0 15,0-11 31,0 11 31,0 0 31,0 0 31,0 0 31,0 0 47,0 0 47,-16 21 47,8 1 47,-14 11 62,5 2 62,1 2 62,2-5 62,4 6 78,-1-4 78,4-7 78,3-2 78,4-6 93,-3 1 93,3-1 93,0-1 93,3-3 93,4 1 109,0 0 109,-2-4 109,3 1 109,-1-5 125,5 1 125,-1-2 125,10 2 140,-5-3 140,5-2 140,4-4 140,-4 0 140,4-4 156,-1-2 156,-4 0 156,1-1 156,1-5 172,1 1 172,-5-4 172,-1 0 172,-1-3 187,3 2 187,-4-1 187,-5-3 187,3 0 203,-4 3 203,2-3 203,-3 5 203,-3-5 218,2 6 218,-5-1 218,1 2 218,-3 4 234,0-1 234,0 0 234,0-2 234,0 1 250,0 11 250,-3-17 250,1 9 250,2-1 250,0 9 265,-4-14 265,-2 9 265,6 5 265,-2-12 281,2 12 281,-4-8 281,4 8 297,-4-7 297,4 7 297,0 0 297,-5-10 297,5 10 312,0 0 312,-8-6 312,8 6 312,0 0 328,-11-7 328,11 7 328,-11-5 328,11 5 343,0 0 343,-15-8 343,15 8 343,-18-6 359,6 0 359,-6 0 359,-5-7 359,4-2 375,-17-10 375</inkml:trace>
  <inkml:trace contextRef="#ctx0" brushRef="#br0">4484 7570 0,'3'-10'0,"-3"10"16,4-17 16,0 6 16,-4 11 16,2-10 31,-2 10 31,7-14 31,-7 14 31,0-8 31,0 8 47,0 0 47,4-11 47,-4 11 47,0 0 63,0-8 63,0 8 63,0 0 63,0 0 78,0 0 78,0 0 78,3-7 78,-3 7 94,0 0 94,0 0 94,0 0 94,0 0 110,0 0 110,0 0 110,0 0 110,0 0 125,-16 41 125,5-6 125,-3 2 125,-2 5 141,-1 3 141,4-4 141,-4 4 141,7-1 156,-5 3 156,2-5 156,3 0 156,-2-4 172,4 3 172,-1-4 172,4-11 172,-1-1 172,4-7 188,-1 3 188,3-6 188,0 0 188,0-2 203,0-3 203,0 0 203,3-4 203,-3-6 219</inkml:trace>
  <inkml:trace contextRef="#ctx0" brushRef="#br0">4794 7631 0,'3'-9'0,"-3"9"16,0 0 16,0 0 16,2-11 16,-2 11 31,0 0 31,0 0 31,0 0 31,0 0 47,0 0 47,0 0 47,0 0 47,0 0 78,0 0 78,-12 35 78,-1 3 78,-1-4 78,-2 8 94,-3-3 94,0 3 94,2 0 94,1-3 109,1 2 109,5 0 109,-4-4 109,6-1 125,3-8 125,2-1 125,3-3 125,0-1 141,3-1 141,0-1 141,7-2 141,2 0 156,-2-2 156,7 1 156,-1-3 156,4-3 172,1 4 172,-2-10 172,1 4 172,-4-3 187,-2-1 187,-1-4 187,2-2 187,-15 0 203,18 0 203,-18 0 203,22-6 203,-14 4 219,-1-5 219,0-1 219,-1 1 219,-1-3 234,-5-1 234,5-1 234,-2 1 234,-3 1 234,-3-2 250,3-1 250,-1 3 250,-3-2 250,1-1 266,-5-4 266,1 3 266,0 1 266,-1 1 281,0 3 281,-1 0 281,-1-1 281,-1 4 297,0 0 297,3-3 297,-3 5 297,-1 0 312,2 0 312,-1 1 312,0-2 312,-3 3 328,14 2 328,-22-5 328,22 5 328,-21-3 344,21 3 344,-25 0 344,25 0 344,-25 0 344,25 0 359,-22 3 359,22-3 359,-21 2 359,21-2 375</inkml:trace>
  <inkml:trace contextRef="#ctx0" brushRef="#br0">4747 7550 0,'0'0'0,"0"0"0,0 0 0,0 0 15,0 0 15,0 0 15,0 0 15,0 0 31,17-7 31,-17 7 31,0 0 31,0 0 31,0 0 46,0 0 46,0 0 46,10-11 46,-10 11 62,0 0 62,5-7 62,-5 7 78,0 0 78,8-7 78,-8 7 78,0 0 78,0 0 93,10-12 93,-10 12 93,0 0 93,6-7 109,-6 7 109,0 0 109,7-5 109,-7 5 125,0 0 125,0 0 125,0 0 125,0 0 140,5-10 140,-5 10 140,0 0 140,0 0 156,0 0 156,12-7 156,-12 7 156,0 0 171,0 0 171,7-6 171,-7 6 171,0 0 187,0 0 187,0 0 187,16-4 187,-16 4 187,0 0 203,0 0 203,0 0 203,15-6 203,-15 6 218,0 0 218,0 0 218,0 0 218,0 0 234,0 0 234,0 0 234,0 0 234,10-5 250,-10 5 250,0 0 250,0 0 250,0 0 265,0 0 265,0 0 265,0 0 265,0 0 281,0 0 281,0 0 281,0 0 281,0 0 296,0 0 296,0 0 296,0 0 296,0 0 312,7 23 312,-7-12 312,-4 1 312,4-12 328,-3 33 328,-5-11 328,2 1 328,4-1 343,-7-2 343,1 2 343,3-3 343,2 4 359,-4-7 359,-1 4 359,4 0 359,-1-5 359,-1-1 375,5 1 375,-5-5 375,3 0 375,-4 0 390,5 0 390,-1 0 390,-2 0 390,2-1 406,2-1 406,1-8 406</inkml:trace>
  <inkml:trace contextRef="#ctx0" brushRef="#br0">6428 7841 0,'0'0'0,"0"0"0,0 10 15,0-10 15,0 0 15,3 10 15,-3-10 31,0 0 31,5 9 31,-5-9 31,0 0 46,3 7 46,-3-7 46,0 0 46,0 0 62,5 6 62,-5-6 62,0 0 62,0 0 62,0 0 78,0 0 78,0 0 78,28-13 78,-20 6 93,0-1 93,0-1 93,3-8 93,-3-1 109,1 0 109,-1-4 109,0 4 109,-3 0 125,2 1 125,-5-1 125,-2 4 125,4 2 140,-4-8 140,-4 5 140,4 5 140,-5-1 156,5 11 156,-12-13 156,4 4 156,8 9 171,-19-6 171,8 3 171,0 0 171,11 3 187,-24 0 187,24 0 187,-25 6 187,11-2 187,2 1 203,0 1 203,2-3 203,-4 5 203,5 0 218,0-3 218,1 2 218,0 1 218,3-1 234,2 1 234,-2 2 234,1-2 234,4-8 250,4 19 250,1-10 250,-2-2 250,12 16 265,0-8 265,12 12 265,-9-5 265,5-3 281,-4-1 281,8 9 281,-5-1 281,-2-7 296,-7-2 296,2 0 296,-2 1 296,1-1 312,-5 2 312,-2-1 312,-2 0 312,-5-5 328,3 2 328,-3-2 328,0 4 328,-6 5 328,1-5 343,-8 1 343,-1 2 343,3-6 343,-6 4 359,2-7 359,-3 4 359,-1-2 359,6-4 375,-1-1 375,0-3 375,3 0 375,1 0 390,-4-2 390,3-1 390,11-2 390,-22 2 406,22-2 406,-20 0 406,20 0 406,-18-4 421,18 4 421,-12-6 421,7 2 421,5 4 437,-11-8 437,9 3 437,2 5 437,-8-12 453,1 6 453,5-4 453,2 10 453,-6-16 453,6 6 468,-2 3 468,2 7 468,0-12 468,0 12 484,-3-14 484,3 14 484,3-9 484,-3 9 500,6-13 500,-4 4 500,-2 9 500,9-16 515,-7 12 515,4-3 515,-1 2 515,-5 5 531,10-10 531,-3 3 531,-7 7 531,16-10 546,-9 4 546,3 2 546,-10 4 546,20-12 562</inkml:trace>
  <inkml:trace contextRef="#ctx0" brushRef="#br0">9836 8684 0,'0'0'0,"0"0"16,0 0 16,0 0 16,0 0 16,0 0 16,0 0 32,0 0 32,0 0 32,0 0 32,0 0 47,0 0 47,0 0 47,0 0 47,0 0 63,0 0 63,0 0 63,0 0 63,0 0 78,0 0 78,0 0 78,0 0 78,0 0 94,0 0 94,0 0 94,0 0 94,0 0 110,0 0 110,0 0 110,0 0 110,0 0 125,0 0 125,0 0 125,0 0 125,0 0 125,0 0 141,0 0 141,0 0 141,0 0 157,0 0 157,0 0 157,0 0 157,0 0 157,6-21 172,-6 21 172,0 0 172,3-6 172,-3 6 188,0 0 188,0 0 188,3-7 188,-3 7 203,0 0 203,0 0 203,0 0 203,0-8 219,0 8 219,0 0 219,0 0 219,0 0 235,5-4 235,-5 4 235,0 0 235,0 0 250,0 0 250,0-8 250,0 8 250,0 0 266,0 0 266,0 0 266,0 0 266,0 0 266,0 0 282,0 0 282,0 0 282,3-8 282,-3 8 297,0 0 297,0 0 297,0 0 297,0 0 313,0 0 313,0 0 313,0 0 313,0 0 328,1-4 328,-1 4 328,0 0 328,0 0 344,0 0 344,0 0 344,0 0 344,0 0 360,0 0 360,0 0 360,0 0 360,4-8 375,-4 8 375,0 0 375,0 0 375,0 0 375,0 0 391,0 0 391,0 0 391,0 0 391,0 0 407,0 0 407,2 20 407,1-10 407,2 0 422,-5 13 422,1 0 422,2 3 422,-6-4 438,9 1 438,-6 3 438,2 11 438,1-12 453,-3 0 453,3-6 453,-3 0 453,1-1 469,-1-3 469,0-3 469,4-2 469,-4 0 485,0-3 485,0 0 485,0-7 485,0 18 500,0-15 500,0-3 500,0 8 500,0-8 516,0 6 516,0-6 516,0 0 516,0 9 516,0-9 532,0 0 532,0 0 532,0 0 547,0 0 547,0 0 547,0 0 547,0 0 563,0 0 563,0-29 563,0 19 563,-4-12 563,8-1 578,-2 2 578,1-4 578,1-13 578,-1 3 594,2-4 594,3 1 594,-3 11 594,0-1 610,-1 6 610,1 1 610,1-4 610,-1 2 625,3 4 625,-2 0 625,2 1 625,-5 0 625,5 1 641,-3 1 641,-1 4 641,3 1 657,0 3 657,-5 1 657,3-3 657,-2 5 672,-1-3 672,-2 8 672,8-7 672,-8-1 672,0 8 688,10-7 688,-6 4 688,-4 3 688,0 0 703,0 0 703,14-4 703,-14 4 703,0 0 719,0 0 719,27 10 719,-19-6 719,1 6 735,-1-2 735,5 9 735,-4-4 735,-1 0 750,0-1 750,-3-2 750,-1-1 750,-1 1 766,1 2 766,-4-2 766,0 3 766,0-5 782,0 5 782,-2-1 782,-3 6 782,-4-3 797,-2 3 797,-3-4 797,1 2 797,-4-5 813,0 1 813,-1 0 813,4-1 813,3-4 813,3 1 828,-3-3 828,7 1 828,-6 0 828,2-2 844,8-4 844,-8 8 844,8-8 844,-8 7 860,8-7 860,0 0 860,-8 6 860,8-6 875,0 0 875,-6 7 875,6-7 875,0 0 891,0 0 891,-3 9 891,3-9 891,0 0 891,3 10 891,-3-10 907,3 10 907,2 0 907,1-2 907,-3-1 922,5 3 922,0 0 922,7 6 922,-3-3 938,2 2 938,2 0 938,2 0 938,-3-1 938,2 1 953,-4 0 953,6-3 953,-5-1 953,0 1 985,2-2 985,-4-1 985,-1 0 985,-1-3 1000,-5 0 1000,4 0 1000,-1-1 1000,-8-5 1000,11 8 1016,-11-8 1016,11 5 1016,-11-5 1016,0 0 1032</inkml:trace>
  <inkml:trace contextRef="#ctx0" brushRef="#br0">10358 8941 0,'0'0'16,"7"-5"16,-7 5 16,3-7 16,-3 7 32,0 0 32,0 0 32,3-11 32,-3 11 47,0 0 47,0 0 47,0 0 47,0 0 63,2-7 63,-2 7 63,0 0 63,0 0 78,0 0 78,0 0 78,0 0 78,3-7 94,-3 7 94,0 0 94,0 0 94,0 0 94,8-8 110,-8 8 110,0 0 110,14-5 125,-6 0 125,-8 5 125,18-3 125,-18 3 125,20-3 141,-9 0 141,-11 3 141,0 0 141,19-4 157,-19 4 157,0 0 157,18 4 157,-18-4 172,7 6 172,-7-6 172,5 6 172,-5-6 188,3 10 188,-3 0 188,-3-1 188,3-9 203,-2 18 203,-1-10 203,0 2 203,3-1 219,-2 1 219,0 0 219,-2 0 219,4-1 235,0 1 235,4 0 235,0 0 235,-1 3 250,10 2 250,-1 2 250,4 0 250,-6-2 250,7-2 266,0 4 266,-4-6 266,4 4 266,-6-5 282,0 0 282,-3-2 282,-1-1 282,-1 1 297,0-4 297,-6-4 297,12 13 297,-12-10 313,0-3 313,0 13 313,0-13 313,-7 10 328,7-10 328,-11 12 328,4-6 328,-1-2 344,-1 4 344,-1-2 344,1-4 344,9-2 360,-17 7 360,7-4 360,10-3 360,-14 5 375,14-5 375,0 0 375,0 0 375,-19-8 391,10 3 391,9 5 391,0-20 391</inkml:trace>
  <inkml:trace contextRef="#ctx0" brushRef="#br0">10959 8822 0,'0'0'0,"0"0"16,0 0 16,0 0 16,0 0 16,0 0 31,0 0 31,0 0 31,0 0 31,0 0 31,0 0 47,0 0 47,0 0 47,0 0 63,0 0 63,0 0 63,0 0 63,5-4 78,-5 4 78,0 0 78,20 0 78,-20 0 78,35 0 94,-10 0 94,2 0 94,-2-3 94,3 0 109,-4 3 109,3 0 109,-4 0 109,0-2 125,-6 2 125,0 0 125,-4 0 125,-13 0 141,22-2 141,-22 2 141,16 0 141,-16 0 141,11-3 141,-11 3 156,0 0 156,0 0 156,22 0 156,-22 0 172,0 0 172,0 0 172,0 0 172,0 0 172,15 0 188,-15 0 188,0 0 188,0 0 203,0 0 203,0 0 203,0 0 203,0 0 219,0 0 219,0 0 219,0 0 219,18-3 219,-18 3 234,0 0 234,0 0 234,0 0 234</inkml:trace>
  <inkml:trace contextRef="#ctx0" brushRef="#br0">11558 8500 0,'0'0'0,"0"0"0,3-13 0,-3 13 16,6-7 16,-6 7 16,13-10 16,-2 5 31,1-3 31,6 1 31,7-3 31,-6 2 47,3 1 47,3 0 47,-1 1 47,-1 2 63,-3 2 63,0 0 63,-5 2 63,-2 0 78,-13 0 78,22 2 78,-14 0 78,-8-2 94,11 10 94,-5-6 94,-6 6 94,0-10 94,-6 15 110,3-5 110,-8 10 110,-3-4 125,1 3 125,0-5 125,-4 4 125,-1-3 141,6-3 141,4-2 141,-1 2 141,2-3 141,3-1 156,-1 0 156,-1 2 156,6-10 156,0 12 172,3-5 172,2 3 172,2-2 172,11 4 188,0 1 188,2-2 188,0 2 188,5-1 203,-4-2 203,-5-2 203,10 3 203,-11-1 219,5 2 219,-1-3 219,-5-2 219,-4 2 235,2-1 235,-7 0 235,3-1 235,-6-2 250,2 3 250,-4-8 250,2 11 250,-2-11 250,-8 18 266,3-8 266,-3-3 266,-1 3 266,1-3 281,-2 3 281,-8 3 281,8-5 281,-4 1 297,4-5 297,-1 5 297,2-3 297,-1-1 313,1 0 313,9-5 313,-14 7 313,9 1 328,5-8 328,-11 5 328,11-5 328,-14 5 344,14-5 344,0 0 344,-11 5 344,11-5 360,0 0 360,-19 2 360,19-2 360,-18 0 375,18 0 375,-23 0 375,23 0 375,-22 0 391,22 0 391,-22-5 391,11 5 391,11 0 391,-19-2 406,19 2 406,-18-5 406,18 5 406,-9-3 422,9 3 422,0 0 422,-14-2 438,14 2 438,0 0 438,0 0 438,-11-5 438,11 5 453,0 0 453,0 0 453,0 0 453,0 0 469,3-13 469,-3 13 469</inkml:trace>
  <inkml:trace contextRef="#ctx0" brushRef="#br0">12355 8428 0,'0'0'0,"0"0"0,0 0 16,0 0 16,5-10 16,-5 10 16,0 0 32,0 0 32,0 0 32,15 22 32,-8 3 47,-1-3 47,3 20 47,-7 0 47,1 5 63,1 0 63,-4 2 63,-1-2 63,1-3 63,-3 0 78,0 1 78,1-7 78,-5-3 94,5-7 94,-1-5 94,0-2 94,3-6 94,-2-3 110,4-1 110,-4-4 110,2 3 110,0-10 125,0 12 125,0-12 125,0 0 125,-2 10 141,2-10 141,0 0 141,0 0 141,0 0 157,7-27 157,-4 7 157,2-8 157,4-11 172,1-3 172,4-4 172,0-5 172,6-22 188,-7 17 188,-3 12 188,5-6 188,-2 3 203,4 0 203,-6 7 203,3-1 203,2 4 219,2 0 219,-6 2 219,7 4 219,-5 8 219,-1 4 235,1 3 235,-1 2 235,4-1 250,-4 2 250,3 6 250,-7-3 250,6 6 250,6-1 266,-2-3 266,-2 6 266,-1 2 266,-16 0 282,27 5 282,-16 0 282,1 2 282,-2 1 297,-2 0 297,4 11 297,-2-3 297,-2 4 313,-5-4 313,1 3 313,-8 3 313,1 0 328,-7-1 328,-1-2 328,-15 17 328,0-8 344,-2-1 344,-2 1 344,-4-7 344,5-3 360,7-3 360,0-3 360,1 0 360,4-5 360,-2 3 375,2-2 375,4-4 375,2 2 391,11-6 391,-16 4 391,16-4 391,-15 8 391,15-8 407,0 0 407,-10 5 407,10-5 407,0 0 422,0 0 422,0 0 422,-8 8 422,8-8 438,0 0 438,0 0 438,0 0 438,15 14 453,-5-8 453,-5 4 453,3-3 453,-1-1 469,8 12 469,-2-6 469,3 3 469,-7-2 469,5 0 485,-3 0 485,2 2 485,-2 0 500,3-3 500,-1 6 500,-1-5 500,1 1 516,-1-1 516,1-2 516,4 2 516,-6-1 516,-1-4 532,4 0 532,-3-1 532,10-1 532,-4-6 547,-17 0 547,30 0 547</inkml:trace>
  <inkml:trace contextRef="#ctx0" brushRef="#br0">13174 8810 0,'0'0'0,"0"0"0,8-5 0,-8 5 16,0 0 16,5-5 16,-5 5 16,0 0 32,0 0 32,0 0 32,8 25 32,-4-5 47,-4-2 47,-4 8 47,2 11 47,-4 0 63,4 0 63,-4 2 63,-1-1 63,4 1 78,-1-1 78,-4 1 78,6-4 78,-4 8 94,6-4 94,-1-1 94,2-6 94,-1-12 110,0 2 110,0-8 110,0 1 110,0-3 125,0 2 125,3-4 125,-3-1 125,0-3 141,0-6 141,0 16 141,0-16 141,3 10 141,-3-10 157,2 7 157,-2-7 157,0 0 157,0 0 172,0 0 172,0 0 172,0 0 172,0 0 188</inkml:trace>
  <inkml:trace contextRef="#ctx0" brushRef="#br0">2179 4315 0,'0'0'0,"0"0"0,0 0 0,0 0 16,0 0 16,0 0 16,0 0 16,0 0 31,0 0 31,0 0 31,0 0 31,0 0 47,0 0 47,0 0 47,0 0 47,0 0 63,0 0 63,-9-9 63,9 9 63,0 0 63,0 0 78,0 0 78,0 0 78,0 0 78,0 0 94,0 0 94,0 0 94,0 0 94,0 0 110,0 0 110,0 0 110,9-18 110,-9 18 125,13-13 125,-5 8 125,1-2 125,-1 1 141,-8 6 141,13-14 141,-2 6 141,-2 2 156,1 2 156,-10 4 156,18-11 156,-5 9 172,-13 2 172,19-10 172,-8 6 172,-11 4 172,21-4 188,-21 4 188,23-5 188,-23 5 188,21 0 203,-21 0 203,23 5 203,-23-5 203,19 4 219,-19-4 219,19 6 219,-10-2 219,-1 0 235,-8-4 235,16 9 235,-8-1 235,0-3 250,-1 2 250,7-3 250,-5 4 250,-2-1 266,3 3 266,-2-3 266,3 1 266,-3-1 281,-1 1 281,0-2 281,1 3 281,-3-2 297,-2 0 297,-3-7 297,9 14 297,-4-6 313,-5 2 313,4-2 313,-4 2 313,0-10 328,-7 17 328,5-7 328,-3 3 328,-7 2 328,1 1 344,0 1 344,-2 1 344,-1-3 344,4-3 360,1 0 360,-2-5 360,5 3 360,1-5 375,-3 2 375,2-1 375,6-6 375,-8 10 391,8-10 391,-9 7 391,9-7 391,-5 5 406,5-5 406,0 0 406,0 0 406,-5 8 422,5-8 422,0 0 422,0 0 422,-5 3 438,5-3 438,0 0 438,0 0 438,0 0 453,0 0 453,0 0 453,0 0 453,0 0 469,0 0 469,0 0 469,0 0 469,0 0 485,0 0 485,0 0 485,31-16 485,-24 14 485,1-3 500,-8 5 500,16-5 500,-5 0 500,-11 5 516,22-2 516,0-4 516,-6 6 516,-1 0 531,6 0 531,-5 2 531,-2 4 531,-2-4 547,1 1 547,-5 0 547,-8-3 547,17 7 563,-10-5 563,2 1 563,-9-3 563,15 7 578,-15-7 578,9 4 578,-9-4 578,8 8 594,-8-8 594,0 0 594,7 7 594,-7-7 594,0 10 610,0-10 610,-7 10 610,5-2 625,-7-1 625,3 3 625,-1-3 625,-7 1 641,1 4 641,-1 1 641,0-7 641,0 3 641,4-2 656,1 0 656,-2-2 656,1 2 656,-1-2 672,2 0 672,-2 0 672,3 0 672,8-5 688,-16 8 688,8-6 688,8-2 688,-10 6 703,10-6 703,-14 4 703,14-4 703,0 0 719,-7 5 719,7-5 719,0 0 719,-9 3 735,9-3 735,0 0 735,0 0 735,0 0 750,-14 3 750,14-3 750,0 0 750,0 0 766,0 0 766,0 0 766,-9 4 766,9-4 781,0 0 781,0 0 781,0 0 781,0 0 781,0 0 797,-7 4 797,7-4 797,0 0 797,0 0 813,0 0 813,0 0 813,0 0 813,0 0 828,-21 5 828,11-2 828,10-3 828,-23 4 844</inkml:trace>
  <inkml:trace contextRef="#ctx0" brushRef="#br0">3082 9126 0,'-4'-8'16,"4"8"16,-9-9 16,9 9 16,-9-5 32,9 5 32,-5-8 32,5 8 32,0 0 47,-7-2 47,7 2 47,0 0 47,0 0 63,0 0 63,-29 10 63,21-3 63,-1 4 63,-4 2 79,-1 7 79,3 0 79,-2 0 94,2 0 94,2 0 94,4-1 94,0 0 94,1-1 110,0 0 110,2-5 110,2 0 110,2 0 125,3 6 125,6-1 125,0-1 125,0-3 141,2 4 141,4-3 141,-1-3 141,1 0 157,-4-1 157,1-5 157,-3 3 157,-3-2 172,1-3 172,0 1 172,-9-5 172,7 7 188,-7-7 188,8 3 188,-8-3 188,0 0 204,0 0 204,0 0 204,19-10 204,-13 1 204,3-10 219,-1 1 219,-3-5 219,-3 2 219,6-17 235,-2 1 235,-3 9 235,0 0 235,1 3 250,-4 4 250,0-1 250,4 4 250,-4-3 266,0 7 266,0-2 266,-4 7 266,8 0 282,-4 9 282,-4-17 282,3 11 282,1 6 297,-3-12 297,3 12 297,-3-10 297,3 10 313,0-10 313,0 10 313,-6-11 313,6 11 313,0 0 329,-4-7 329,4 7 329,-7-6 344,7 6 344,0 0 344,-7-6 344,7 6 360,0 0 360,-12-6 360,12 6 360,-8-7 360,8 7 375,-13-2 375,13 2 375,-17-7 375,12 5 391,5 2 391,-17-4 391,17 4 391,-19-4 407,10 2 407,9 2 407,-21-5 407,9 0 422,2 3 422,10 2 422,-36-8 422,20 3 438,-7-3 438,-1 1 438,-14-6 438,8 0 454</inkml:trace>
  <inkml:trace contextRef="#ctx0" brushRef="#br0">4141 9210 0,'0'0'0,"-18"2"0,18-2 16,0 0 16,0 0 16,0 0 16,0 0 16,0 0 31,0 0 31,0 0 31,0 0 31,-11 3 47,11-3 47,0 0 47,0 0 47,0 0 62,0 0 62,0 0 62,0 0 62,0 0 78,0 0 78,0 0 78,0 0 78,0 0 94,0 0 94,0 0 94,0 0 94,0 0 109,0 0 109,0 0 109,0 0 109,0 0 125,0 0 125,0 0 125,52-3 125,-30 3 125,4-2 141,-6 2 141,5 0 141,-3 0 156,-3 2 156,-5-2 156,-1 3 156,1-3 172,-1 1 172,-13-1 172,21 6 172,-14-3 172,3-2 187,-10-1 187,15 6 187,-15-6 187,10 6 203,-10-6 203,9 6 203,-9-6 203,9 5 219,-9-5 219,0 0 219</inkml:trace>
  <inkml:trace contextRef="#ctx0" brushRef="#br0">4689 8812 0,'0'0'15,"0"0"15,0 0 15,0 0 15,0 35 15,-3-12 31,3-2 31,-8 20 31,-2-6 31,7 3 47,-11 2 47,6-1 47,3-1 47,-2-3 62,2 3 62,0-1 62,0-6 62,2-3 78,0-3 78,3-3 78,-2 0 78,2 1 78,0-2 94,0 0 94,0 0 94,0-6 94,0 1 109,2-6 109,-2 2 109,0-2 109,3-7 125,-3-3 125</inkml:trace>
  <inkml:trace contextRef="#ctx0" brushRef="#br0">5028 8845 0,'0'0'0,"0"0"0,0 0 0,0 0 0,0 0 16,0 0 16,-2 41 16,-2-21 16,3 3 31,-5 15 31,-2 0 31,2 5 31,-1 0 47,-4 5 47,-1 0 47,1 3 47,2-2 63,-1 2 63,-1-4 63,6-4 63,-3 0 78,5-4 78,-3-1 78,6-2 78,3-5 94,0-7 94,-3-4 94,6 1 94,-5-2 109,8 0 109,-1-5 109,4 3 109,-2-5 109,1-2 125,1-1 125,-1-2 125,2-1 141,1-6 141,-14 0 141,24 3 141,-24-3 141,23-2 156,-23 2 156,18-7 156,-9 4 156,-1-4 172,0-5 172,-3 4 172,6-11 172,-5 1 188,0-2 188,-1 0 188,-3-1 188,-2 1 203,0-1 203,3 2 203,-3 0 203,0 2 219,0 2 219,-3 2 219,3 0 219,-2 3 234,2 0 234,-3 4 234,3 6 234,-5-12 250,2 5 250,3 7 250,-3-14 250,3 14 266,-8-4 266,8 4 266,-8-8 266,8 8 266,-11-2 281,11 2 281,-17-5 281,7 0 297,10 5 297,-18-3 297,18 3 297,-18-2 297,18 2 313,-19-2 313,11-4 313,8 6 313,-23-4 328,23 4 328,-22-10 328,4 4 328,2-6 344,-10-2 344,0-11 344</inkml:trace>
  <inkml:trace contextRef="#ctx0" brushRef="#br0">5861 9187 0,'0'0'0,"0"0"0,0 0 16,2-10 16,-2 10 16,0 0 16,0 0 31,0 0 31,3-10 31,-3 10 31,0 0 47,0 0 47,0 0 47,0 0 47,0 0 63,0 0 63,4-7 63,-4 7 63,0 0 78,0 0 78,0 0 78,0 0 78,0 0 94,0 0 94,0 0 94,0 0 94,0 0 110,2-6 110,-2 6 110,0 0 110,0 0 125,0 0 125,0 0 125,0 0 125,24-4 141,-24 4 141,23 0 141,1-2 141,1-1 156,4 2 156,13-4 156,-9 1 156,-3 1 156,-4-3 172,-2 2 172,-3 4 172,4-6 172,-3 1 188,-5 0 188,-4-5 188,-2 5 188</inkml:trace>
  <inkml:trace contextRef="#ctx0" brushRef="#br0">6332 8990 0,'0'0'16,"0"0"16,0 0 16,0 0 16,0 0 31,0 0 31,0 0 31,0 0 31,0 0 47,0 0 62,0 0 62,14-7 62,-14 7 62,0 0 62,13-6 78,-1 2 78,-12 4 78,20-10 78,-13 2 94,1 4 94,-1-3 94,0-1 94,1 1 94,0-4 109,-3 4 109,1 0 109,-6 7 125,14-18 125,-11 9 125,-1-1 125,4 0 125,-6 0 141,0 10 141,0-17 141,2 7 141,-2 10 156,-5-18 156,5 9 156,-5-1 156,-1 0 172,1 2 172,5 8 172,-14-11 172,6 3 187,8 8 187,-11-7 187,11 7 187,-19-7 203,19 7 203,-20-3 203,20 3 203,-18 0 219,18 0 219,0 0 219,-28 7 219,28-7 234,-12 8 234,5-3 234,-1 1 234,8-6 250,-15 12 250,7-6 250,8-6 250,-9 13 250,8-4 266,-4 1 266,5-10 266,-7 17 266,5-9 281,2-8 281,5 19 281,-1-8 281,-2-1 297,2 3 297,11 3 297,-4 3 297,0-1 312,6 1 312,2 11 312,3-5 312,-2-5 328,-5-2 328,-1 0 328,-1 0 328,1 2 344,0-2 344,-3-1 344,-1-1 344,2 2 359,-4-6 359,0 3 359,-3-5 359,2 2 375,-3-2 375,-1-1 375,2 1 375,-2 0 391,0-2 391,-1 2 391,-2 0 391,0-3 406,0-7 406,0 14 406,0-14 406,-2 18 406,-1-11 422,-2 2 422,-1-5 422,6-4 422,-14 9 437,6 1 437,0-7 437,3 2 437,-4 3 453,9-8 453,-16 4 453,11 2 453,5-6 469,-14 4 469,14-4 469,-14 0 469,14 0 484,0 0 484,-16 3 484,16-3 484,0 0 500,0 0 500,-19-3 500,19 3 500,-12-4 516,12 4 516,-9-8 516,9 8 516,-6-8 531,6 8 531,-6-10 531,0 0 531,3 3 547,0 1 547,3-6 547,-2 2 547,2-2 547,0 3 562,0-3 562,0 2 562,0-3 562,2 1 578,-2-1 578,6 4 578,-2-11 578,1 3 594,0-3 594,3 2 594,-6 2 594,6 1 609,-1-2 609,-2 2 609,1 2 609,-2 1 625,3 0 625,-2 3 625,1-1 625,-1-2 641,3 1 641,1-7 641,-1-2 641,0-2 656</inkml:trace>
  <inkml:trace contextRef="#ctx0" brushRef="#br0">1363 11525 0,'0'33'0,"-3"3"0,3 2 0,-3 5 16,1 2 16,0-4 16,-4 4 16,3-5 31,-2 1 31,4 0 31,-2-5 31,3-6 47,-2-5 47,2-6 47,-3 1 47,3-3 63,-3-5 63,3 1 63,0-6 63,0-7 78,0 15 78,0-15 78,-2 13 78,2-13 78,0 0 94,0 0 94,-2 7 94,2-7 94,0 0 109,0 0 109,-9-35 109,5 11 109,2-17 125,2-7 125,-3-1 125,3-3 125,3-25 141,-1 16 141,7-14 141,-9 14 141,8 12 156,-5-1 156,6 3 156,-1 2 156,0 4 172,2 2 172,-1 0 172,-2 3 172,-1 5 188,2 5 188,-1 5 188,1-1 188,-3-1 203,0 5 203,3-5 203,4 5 203,-7 4 219,4 1 219,-2 3 219,2 1 219,-4 3 234,1-3 234,1 5 234,-7 4 234,15-6 234,-15 6 250,0 0 250,22 10 250,-14-1 250,5 6 266,1 2 266,-6 1 266,0 2 266,1 3 281,-1 0 281,-5 2 281,2 10 281,-2-2 297,-6-8 297,-2 11 297,-3 0 297,-2 0 313,-5-1 313,-2-2 313,-4 1 313,-1-2 328,3-7 328,2-5 328,0 0 328,2-6 344,-3 1 344,3-3 344,-2-1 344,4-1 344,1-6 359,-1 4 359,4-3 359,1 1 359,8-6 375,-16 6 375,16-6 375,-14 6 391,14-6 391,-7 6 391,7-6 391,-9 7 391,9-7 406,0 0 406,-4 17 406,3-9 406,1 5 422,5 8 422,0-3 422,0 4 422,3 0 438,4 13 438,1-1 438,4-7 438,-1 4 453,-4-3 453,3 5 453,5 0 453,-7-7 469,2-4 469,-3-2 469,2 2 469,0-6 484,-3 2 484,0-8 484,0 0 484</inkml:trace>
  <inkml:trace contextRef="#ctx0" brushRef="#br0">1930 12156 0,'3'10'16,"-3"3"16,-3 12 16,0-7 16,-8 18 31,0-7 31,-3 6 31,-6-1 31,-3-3 31,0 2 47,-2-3 47,-1-3 47,1 0 47,0-7 63,6-6 63,0-1 63,2-3 63,-5 0 78,4-4 78,-2-2 78,-1 2 78,4-6 94,2 0 94,-3 0 94,18 0 94,-22 0 109,22 0 109,-19 0 109,19 0 109,-16 0 125,16 0 125,0 0 125,-20 3 125,20-3 141,-11 3 141,11-3 141,-13 12 141,4-7 141,1 5 156,-2 5 156,-5 2 156,1 1 156,5-1 172,0 2 172,-1-1 172,1 0 172,0 1 188,1-5 188,4 1 188,0-2 188,-5-1 203,7-2 203,-4 1 203,4 11 203,-4-6 219,5 1 219,-3-4 219,1-1 219,3-12 234</inkml:trace>
  <inkml:trace contextRef="#ctx0" brushRef="#br0">3384 10732 0,'0'0'16,"0"0"16,0 0 16,-31-8 16,31 8 31,-24-3 31,-2 0 31,-1 3 31,-16-2 47,2 0 47,-2 2 47,2-3 47,-2 3 63,8-7 63,5 7 63,5 0 63,-2 2 78,3-2 78,1 0 78,5 3 78,-4-1 94,4 1 94,5-1 94,13-2 94,-24 8 94,13-4 109,-5 10 109,-1-2 109,0 5 109,7 2 125,-10 13 125,4 7 125,5 1 125,-3 4 141,7 6 141,-5 3 141,-2 21 141,0 4 156,9-5 156,-3-14 156,-6 18 156,3 1 172,6-17 172,-2 19 172,-3-5 172,5 2 188,-3-3 188,5-13 188,-5-10 188,-2 2 203,3-2 203,2 27 203,2-20 203,-2-9 203,1 2 219,-3 26 219,-1-15 219,5-10 219,-5 0 234,2-1 234,0 1 234,1-3 234,3 2 250,-6 2 250,2-3 250,6 1 250,-3 1 266,3 0 266,-6 27 266,4 5 266,2-5 281,0-3 281,0 0 281,2-14 281,-2 17 297,0 7 297,2 3 297,-2-8 297,0 5 313,4-9 313,-4-5 313,0-13 313,3-16 328,-3 2 328,3-3 328,0-2 328,2-2 344,-2-10 344,-1-3 344,1-2 344,1-5 359,0 5 359,6-5 359,-9 2 359,5-5 359,-4-1 375,4-1 375,-5-4 375,5 1 375,3-3 391,-1 3 391,-1-2 391,3 0 391,9 2 406,0 2 406,0-3 406,3 1 406,0 0 422,16 2 422,3-5 422,-2 6 422,5-6 438,3-3 438,-1 8 438,2-11 438,2 9 453,1-8 453,-3-4 453,12-5 453</inkml:trace>
  <inkml:trace contextRef="#ctx0" brushRef="#br0">3992 11342 0,'0'0'0,"0"0"0,0 0 0,0 0 15,0 0 15,0 0 15,0 0 15,0 0 31,0 0 31,0 0 31,0 0 31,0 0 47,0 0 47,0 0 47,0 0 47,0 0 47,17-17 62,-17 17 62,9-16 62,-3 8 62,0-4 78,-3 4 78,1 0 78,2-1 94,-3-1 94,3 4 94,-1 0 94,-5-1 94,3 0 109,-3 7 109,5-6 109,-5 6 109,2-6 125,-2 6 125,0 0 125,0 0 125,0 0 140,6 40 140,-9-17 140,-2 17 140,3-4 156,-4 6 156,-3 3 156,4-6 156,-1 0 172,-4 1 172,1-1 172,1-2 172,-2-2 187,4-9 187,4-1 187,-1-2 187,-3-1 203,3-2 203,-4-1 203,7 1 203,-4-4 203,1-3 219,1-3 219,-2 0 219,4-2 219,0-8 234,0 0 234,0 0 234</inkml:trace>
  <inkml:trace contextRef="#ctx0" brushRef="#br0">5790 11338 0,'8'-10'0,"-8"10"15,9-9 15,-9 9 15,2-7 15,-2 7 15,6-6 31,-6 6 31,0 0 31,0 0 31,0 0 47,3-10 47,-3 10 47,0 0 47,0 0 62,0 0 62,0 0 62,0 0 62,0 0 78,0 0 78,0 0 78,0 0 78,0 0 94,0 0 94,0 0 94,0 0 94,0 0 109,0 0 109,0 0 109,0 0 109,0 0 125,-11 29 125,13-22 125,4 6 125,-6 7 125,7-4 140,2 7 140,5-2 140,-3 0 140,5 12 156,3-9 156,3 8 156,-2 0 156,-4-5 172,0-5 172,2 11 172,5-2 172,-2 1 187,-12-4 187,5-7 187,0 5 187,-4-7 203,5 3 203,-6-1 203,-2-3 203,-5 2 219,5-2 219,-7-1 219,0-1 219,-4 1 234,-4-1 234,-3 2 234,-6-3 234,0 0 250,-6-2 250,-10 6 250,-5-3 250,8-6 265,2-2 265,5-3 265,2-2 265,-7-1 265,7-2 281,-1-2 281,0-6 281,3-4 281,2-3 297,-8-17 297</inkml:trace>
  <inkml:trace contextRef="#ctx0" brushRef="#br0">5777 11365 0,'2'-8'0,"4"1"0,1-1 0,-1-2 16,3 3 16,-1-2 16,8-6 32,1 3 32,5-1 32,-1 3 32,14-7 32,7 3 47,-1 4 47,3 0 47,1 5 47,2 3 63,3-2 63,0 3 63,1 1 63,-4 0 79</inkml:trace>
  <inkml:trace contextRef="#ctx0" brushRef="#br0">7414 11461 0,'0'0'0,"0"0"0,0 0 0,0 0 16,0 0 16,0 0 16,0 0 16,-9-29 16,9 29 31,7-11 31,3 6 31,-10 5 47,32-13 47,-3 4 47,11-4 47,4 7 63,3-2 63,-4 6 63,-4 2 63,-7 0 63,-1 2 78,-7-2 78,-5 6 78,3-2 78,-6 0 94,-3 8 94,-6-8 94,-2 5 94,0 1 109,-5-10 109,4 20 109,-8-10 109,-1 10 125,-3-3 125,-3 0 125,0 1 125,0 2 141,3-3 141,0-2 141,-1-4 141,4 2 156,2-3 156,1 0 156,-1 0 156,3-10 172,5 30 172,3-11 172,1 1 172,4 2 172,6 11 188,-2-10 188,0 0 188,7 7 188,-8-5 203,-2-7 203,-3-2 203,-5-2 203,4 4 219,-1-3 219,-4-3 219,-3 1 219,2-2 234,-8-4 234,4-7 234,-2 21 234,-3-9 250,-4-2 250,-7 6 250,-3-6 250,-3 0 266,1-2 266,-3-3 266,-2 0 266,4 0 281,0-5 281,-2 0 281,24 0 281,-31-5 297,17 0 297,4-2 297,10 7 297,-11-20 313</inkml:trace>
  <inkml:trace contextRef="#ctx0" brushRef="#br0">8656 10973 0,'11'-8'0,"-5"0"16,-6 8 16,11-8 16,-11 8 16,8-7 31,-8 7 31,1-3 31,-1 3 31,0 0 47,0 0 47,0 0 47,16 26 47,-11-1 63,0 17 63,-2 7 63,-3 27 63,-5 6 78,-5-1 78,4 5 78,-11 2 78,3 5 94,-9 75 94,2-53 94,5-19 94,-11 94 110,2-10 110,3-56 110,-3 44 110,6-52 125,8-24 125,4 8 125,-7 73 125,11-62 125,-1-21 141,8 4 141,-1-1 141,5 1 141,-6 2 156,4-9 156,1 3 156,5-9 156,-5-7 172,-1-16 172,2-10 172,-1-4 172,0-3 188,1 1 188,1-3 188,-3-11 188,2-1 203,0-7 203,-2-1 203,-3-4 203,4-5 219,-1-5 219,-6-5 219,16 4 219</inkml:trace>
  <inkml:trace contextRef="#ctx0" brushRef="#br0">10047 11232 0,'0'0'16,"0"0"16,0 0 16,-25 24 16,12-4 32,-9 14 32,-3 6 32,1 0 32,-1-4 47,5 7 47,2-3 47,0 1 47,3-4 63,0-3 63,8-1 63,2-10 63,2 0 79,1-1 79,-2 1 79,10-3 79,-1 2 94,3-3 94,3-1 94,1-6 94,3 3 110,2-5 110,3-4 110,1 2 110,4-6 110,-3-4 125,-2-3 125,4-7 125,-4 0 141,10-15 141,-3-3 141,-9-1 141,4-5 157,-11 10 157,3-9 157,-8 6 157,-3 6 157,-1 1 172,-2 2 172,0 1 172,0 3 188,0 4 188,0 1 188,0-1 188,-2 2 188,2 2 204,-7-2 204,7 0 204,-2 0 204,-3 3 219,5-1 219,-4-1 219,2 0 219,2 9 235,-3-10 235,0 4 235,3 6 235,-5-10 250,2 5 250,3 5 250,0 0 250,-7-12 266,0 6 266,-1 6 266,-3-7 266,-8 4 266,-6 1 282</inkml:trace>
  <inkml:trace contextRef="#ctx0" brushRef="#br0">11649 11404 0,'0'0'0,"0"0"0,0 0 16,0 0 16,0 0 16,0 0 16,0 0 16,0 0 31,0 0 31,0 0 31,0 0 31,0 0 47,0-24 47,0 24 47,0-7 47,0 7 62,0-8 62,0 8 62,0-10 62,0 10 78,0-5 78,0 5 78,0 0 78,0-10 94,0 10 94,0 0 94,0-8 94,0 8 109,2-7 109,-2 7 109,0 0 109,4-6 109,-4 6 125,5-9 125,-2 5 125,5-1 125,0-2 141,0 2 141,6-1 141,8-4 156,-2 6 156,6-4 156,12-2 156,4 3 156,-1-1 172,-1 4 172,5-2 172,-12 5 172,-3-2 187,-5 1 187,-3-2 187,2 4 187,0 4 203,1-4 203,-2 0 203,-2 0 203,-4 2 219,-2 1 219,0-2 219,-2 1 219,0 5 234,0-3 234,3 6 234,2-3 234,-1 3 250,-1 5 250,-4-2 250,1 5 250,0 2 266,-4 3 266,4 12 266,4 0 266,-7 1 266,-3 3 281,-3 6 281,3 0 281,-5 4 281,4 27 297,-12 2 297,-5-4 297,2-13 297,-1 15 312,1-16 312,1-10 312,-8 27 312,5 5 328,3-4 328,-3-1 328,-3-2 328,1-1 344,1-11 344,4 11 344,-3-14 344,4-12 359,3 4 359,-4 0 359,0-3 359,-1 2 375,4-1 375,-3-4 375,0 5 375,-3-8 391,0 5 391,3-5 391,5 2 391,-5-6 406,5 1 406,-5-2 406,5-10 406,3 10 406,-5 2 422,5-1 422,-3 8 422,3-1 422,0 2 437,3-4 437,-3 3 437,2-3 437,1-2 453,-3 2 453,0-1 453,3-4 453,-3-2 469,0-7 469,5 9 469,-5-2 469,0 0 484,0-10 484,3-5 484,-3-5 484,0 1 500,-3-6 500,3 0 500,0-4 500,-4-1 516,4 3 516,-1-5 516,1-5 516,0 9 516,0-1 531,0-8 531,-3 7 531,3-7 531,-5 7 547,5-7 547,0 0 547,-6 6 547,6-6 562,-11 2 562,0 2 562,-2-4 562,-7 1 578,-4-2 578,5-5 578,-8 3 578,-9-7 594,-9 3 594,5-7 594,-7-4 594,-4 1 609,-21-23 609,-7-4 609,4-2 609</inkml:trace>
  <inkml:trace contextRef="#ctx0" brushRef="#br0">13962 11925 0,'0'0'0,"0"0"0,0 0 0,0 0 0,0 0 15,0 0 15,0 0 15,17-10 15,-17 10 31,0 0 31,0 0 31,0 0 31,0 0 46,2-10 46,-2 10 46,6-8 46,-6 8 62,2-10 62,4 6 62,-3-6 62,3 1 78,-4-1 78,5-2 78,-3 4 78,4-10 93,-3 3 93,1-3 93,2 0 93,0 2 109,-2 5 109,-4-2 109,5 6 109,-5-4 109,2 1 125,0 6 125,-4 4 125,5-13 140,-2 6 140,-3 7 140,3-8 140,-3 8 140,0 0 156,6-6 156,-6 6 156,0 0 156,0 0 171,0 0 171,0 0 171,0 28 171,-6-8 187,0-2 187,-1 18 187,1-4 187,-3-9 203,1 3 203,6-4 203,-4 1 203,1 0 218,0 2 218,0-2 218,5 0 218,-7 2 234,5-5 234,-4 2 234,5 0 234,-3-5 250,1 1 250,3-3 250,-2 3 250,2-2 250,-4-1 265,2-3 265,-1-2 265</inkml:trace>
  <inkml:trace contextRef="#ctx0" brushRef="#br0">13483 12303 0,'0'0'0,"0"0"0,0-6 0,0 6 15,0 0 15,21-6 15,2 6 15,2-4 31,18 2 31,1 2 31,0 0 31,0 0 47,-4 0 47,4 2 47,3 2 47,-1-4 62,1 4 62,-3 1 62,-3-1 62,-8 2 78,-5 0 78,-1 3 78,-3-2 78,-2-3 94,-1 6 94</inkml:trace>
  <inkml:trace contextRef="#ctx0" brushRef="#br0">13938 12677 0,'-10'6'0,"10"-6"0,0 0 0,0 0 0,0 0 16,0 0 16,0 0 16,0 0 16,0 0 31,0 0 31,0 0 31,40 4 31,-40-4 47,21 0 47,-21 0 47,25-4 47,-25 4 63,25-6 63,-12 3 63,-5 0 63,7-3 78,-15 6 78,22-7 78,-14-3 78,0 2 94,1 0 94,-4-2 94,-5 10 94,3-17 110,-3 9 110,0 8 110,-15-16 110,10 9 110,-6-2 125,-3 5 125,4-1 125,10 5 125,-31-7 141,12 4 141,7 1 141,12 2 141,-26 2 156,26-2 156,-19 5 156,10 0 156,9-5 172,-8 9 172,6 0 172,4 0 172,1 5 188,0-6 188,12 12 188,-6 0 188,8-2 203,10 10 203,-2 2 203,-2-5 203,-8-6 219,2-1 219,-4-1 219,0 3 219,-1-4 235,-1-3 235,-4 2 235,-3-3 235,-2 1 250,-2-3 250,0 2 250,-2-2 250,-3 3 250,-10 2 266,-3 0 266,-2-2 266,-2-3 281,-3 3 281,1-3 281,1-2 281,-3-1 297,7-6 297,-3 5 297,2-3 297,7-3 297,-4 0 313,17 0 313,-24-9 313,16 5 313,0-4 328,0 4 328,1-6 328,4 0 328,1-3 344,2 1 344,2-8 344,5 1 344,-2-1 360,3-3 360,2 4 360,2 3 360,-1-4 360,0 2 375,-1 5 375,-3 3 375,0-3 375,-1 4 391,0-1 391,2 4 391,0-1 406,3 1 406,-2-2 406,1 6 406,1-5 406,14-1 422</inkml:trace>
  <inkml:trace contextRef="#ctx0" brushRef="#br0">14671 11938 0,'6'-16'0,"-3"6"0,0 1 15,-3 9 15,5-18 15,-2 8 15,-3 10 15,1-14 31,3 8 31,-4 6 31,2-9 31,-2 9 47,0 0 47,3-10 47,-3 10 47,0 0 62,0 0 62,0 0 62,-5 39 62,1 1 78,0 4 78,-7 6 78,2-1 78,-9 28 93,4-2 93,6-15 93,-3-11 93,2 3 109,-1-3 109,2-4 109,-1-6 109,6 1 125,-1-10 125,0-7 125,-1 0 125,-1-5 125,1 2 140,1-7 140,2-1 140,2-4 140,0 2 156,-3-2 156,3-8 156,0 10 156,0-10 172,0 0 172,0 0 172,0 0 172,0 0 187,0 0 187,0 0 187,0 0 187,9-48 203,2 9 203,-6 0 203,6-3 203,-2-3 218,5-1 218,-1-2 218,-2 5 218,2-7 234,4 4 234,-1-2 234,2 6 234,0 4 250,-2 0 250,1-2 250,1 5 250,-3 7 265,-5 3 265,1 5 265,3-1 265,-3 1 265,4-1 281,-3 1 281,2 1 281,0 3 281,-4-2 297,4 3 297,2-1 297,-2-1 297,-3 2 312,2 3 312,-1 3 312,-4 1 312,1-2 328,-2 6 328,6-2 328,-4 1 328,-9 5 343,17-4 343,-6 1 343,-11 3 343,21 0 359,-21 0 359,20 7 359,-10 1 359,-1-1 375,2 1 375,-1 10 375,4 1 375,-5 1 375,-2-1 390,2 3 390,-5 1 390,-3-4 390,-2 1 406,-3 2 406,4 1 406,-5-3 422,-3 1 422,3 2 422,-3-2 422,-5-3 422,1 4 437,-2-7 437,0 5 437,-6-3 437,1-3 453,1 2 453,1-2 453,-4-1 453,1-1 468,3-2 468,-4 0 468,7-2 468,0-1 484,4-3 484,-4 1 484,6 2 484,-2-4 500,10-3 500,-12 7 500,12-7 500,-10 3 515,10-3 515,-7 5 515,7-5 515,0 0 531,-8 5 531,8-5 531,0 0 531,-8 5 531,8-5 547,0 0 547,0 0 547,-8 5 547,8-5 562,0 0 562,0 0 562,-6 8 562,6-8 578,0 0 578,-3 10 578,3-10 578,0 0 593,6 17 593,-3-11 593,5 4 593,-3 0 609,6 6 609,6 1 609,-1-5 609,3 4 625,3-3 625,11 12 625,-9-5 625,2-5 640,-5 0 640,12 7 640,-9-5 640,1-3 640,-5 2 656,-1-4 656,-3 1 656,0-5 672,1 5 672,-6-6 672,-3 1 672,3-1 672,-6-1 687,1 1 687,-6-7 687,11 10 687,-4-5 703,-7-5 703,4 8 703,-4-8 703,3 10 718,-3-10 718</inkml:trace>
  <inkml:trace contextRef="#ctx0" brushRef="#br0">15410 12561 0,'0'0'0,"0"-10"0,0 10 0,0-9 15,0 9 15,0 0 15,-2-14 15,2 14 31,-3-7 31,3 7 31,0 0 31,0-9 47,0 9 47,0 0 47,0 0 47,0-9 62,0 9 62,0 0 62,-3-12 62,3 12 62,0 0 78,0 0 78,0 0 78,0-10 94,0 10 94,0 0 94,0 0 94,0 0 109,0-8 109,0 8 109,0 0 109,0 0 109,8-10 125,-8 10 125,0 0 125,9-5 125,-9 5 140,9-6 140,-9 6 140,10-4 140,-10 4 156,11-6 156,-11 6 156,0 0 156,11-4 172,-11 4 172,0 0 172,10-6 172,-10 6 187,0 0 187,0 0 187,0 0 187,12-4 203,-12 4 203,0 0 203,0 0 203,0 0 219,0 0 219,0 0 219,0 0 219,21 7 219,-21-7 234,0 0 234,0 0 234,9 5 234,-9-5 250,0 0 250,8 2 250,-8-2 250,0 0 265,0 0 265,9 6 265,-9-6 265,0 0 281,0 0 281,0 0 281,0 0 281,0 0 297,0 0 297,0 0 297,0 0 297,0 0 312,0 0 312,0 0 312,0 0 312,0 0 328,0 0 328,0 0 328,0 0 328,0 0 344,0 0 344,0 0 344,0 0 344,0 0 359,0 0 359,0 0 359,0 0 359,0 0 359,0 0 375,0 0 375,0 0 375,0 0 375,0 0 390,0 0 390,0 0 390,0 0 406,0 0 406,0 0 406,0 0 406,0 0 406,0 0 422,-28-13 422,28 13 422,0 0 422,0 0 437,0 0 437,0 0 437,0 0 437,0 0 453,0 0 453,0 0 453,-9-7 453,9 7 469,0 0 469,0 0 469,0 0 469,0 0 469,0 0 484,0 0 484,0 0 484,-10-3 484,10 3 500,0 0 500,0 0 500,0 0 515,0 0 515,0 0 515,0 0 515,0 0 515,0 0 531,0 0 531,-17 10 531,17-10 531,-7 7 547,7-7 547,-15 10 547,10-2 547,-5-3 562,-1 3 562,-1-4 562,1 0 562,1 2 578,-2-2 578,4 2 578,-6 0 578,6-5 594,8-1 594,-15 5 594,15-5 594,-13 5 609,13-5 609,0 0 609,-13 2 609,13-2 625,0 0 625,0 0 625,0 0 625,0 0 625,0 0 640,-18-10 640,18 10 640,0 0 656,0 0 656,10-15 656,-10 15 656,0 0 656,14-14 672,-9 10 672,3-2 672,-8 6 672,17-7 687,-7 5 687,-10 2 687,17-3 687,-17 3 703,25 3 703,-25-3 703,16 5 703,-2-3 719,-3 3 719,-1 2 719,-1-3 719,2 6 734,-6-1 734,3-3 734,-2 4 734,0 0 734,-1-2 750,-3 2 750,1-3 750,-3 3 765,0-10 765,0 13 765,0-13 765,-3 13 765,3-13 781,-6 6 781,-1 1 781,-2-2 781,1-1 797,8-4 797,-19 3 797,19-3 797,-15 0 812,15 0 812,0 0 812,-23-3 812,23 3 828,-11-9 828,11 9 828,-5-7 828,1 1 844,4 6 844,-5-16 844,5 16 844,4-12 859,-3 4 859,3 1 859,-4 7 859,9-13 875,-5 6 875,2 2 875,-6 5 875,11-7 890,-11 7 890,9-6 890,-9 6 890,0 0 906,12-2 906,-12 2 906,0 0 906,18 8 922,-11-1 922,1 0 922,-2 1 922,1 2 922,5 7 937,-3-3 937,-1 1 937,-1 4 937,2 0 953,0 1 953,-7-1 953,1 1 953,0-1 969,-1 1 969,-2-4 969,-5 1 969,5-5 984,-3 0 984,-3 8 984,-5-3 984,-2-1 1000,-1 0 1000,-2-4 1000,-1 4 1000,4-7 1015,-7 1 1015,7-3 1015,-1-2 1015,0 0 1031,3-2 1031,3-1 1031,8-2 1031,-18 5 1031,18-5 1047,-15 0 1047,15 0 1047,0 0 1047,0 0 1062,0 0 1062,-8-10 1062,8 10 1062,0 0 1078,0 0 1078,16-17 1078,-8 12 1078,5 0 1094,-1 3 1094,-3-2 1094,7 2 1094,-16 2 1109,25 0 1109,-6 0 1109,0 2 1109,-1 2 1125,-1 0 1125,0 4 1125,3-1 1125,-1 3 1140,-6-2 1140,-2-2 1140,2 2 1140,-1-1 1156,-4-1 1156,-1 1 1156,3-1 1156,0 0 1172,-4-1 1172,2 3 1172,-8-8 1172,14 4 1187,-9 2 1187,-5-6 1187,7 7 1187,-7-7 1187,10 5 1203,-10-5 1203,5 5 1203,-5-5 1203,8 4 1219,-8-4 1219,0 0 1219,6 8 1219,-6-8 1234,0 0 1234,0 0 1234,0 0 1234,8 4 1250,-8-4 1250,0 0 1250,0 0 1250</inkml:trace>
  <inkml:trace contextRef="#ctx0" brushRef="#br0">3797 12450 0,'0'0'0,"-6"-8"0,6 8 0,0 0 16,0 0 16,0 0 16,0 0 16,0 0 32,0 0 32,0 0 32,0 0 32,-25 13 32,16-3 47,5 0 47,-6 6 47,1 5 47,-2-2 63,6 1 63,-3 0 63,4 2 63,1-3 78,1 4 78,2 0 78,0-7 78,0 4 94,9 0 94,-4-6 94,0 0 94,9 3 110,0-1 110,4-4 110,-1 4 110,2-6 125,0-1 125,4-1 125,-1-2 125,-1-2 141,4 1 141,-5-5 141,-2 0 141,-2 3 141,-2-6 157,0 0 157,-3-3 157,-1 2 172,2 0 172,-4-4 172,9-5 172,-6-1 172,-1-2 188,-1 3 188,-1-9 188,-3 4 188,1-2 203,-1 3 203,-5-3 203,0 3 219,4-1 219,-2-2 219,1 5 219,-6 1 219,6 0 235,-3 1 235,0 3 235,0 0 235,0 0 250,0 0 250,-3-2 250,3 2 250,0 1 266,-2-1 266,-2 2 266,4 8 266,-3-17 282,1 9 282,-2-2 282,4 10 282,-4-12 282,1 7 297,3 5 297,-12-11 297,12 11 297,-5-7 313,5 7 313,-10-6 313,10 6 313,-11-4 328,11 4 328,-15-4 328,15 4 328,-13-2 344,13 2 344,-19-5 344,19 5 344,-13 0 360,13 0 360,0 0 360,-19 0 360,19 0 375,0 0 375,-13 7 375,13-7 375,0 0 391,0 0 391,-1 8 391</inkml:trace>
  <inkml:trace contextRef="#ctx0" brushRef="#br0">6145 12450 0,'0'0'0,"15"-2"0,-15 2 0,0 0 16,0 0 16,0 0 16,14 10 16,-14-10 32,0 7 32,0-7 32,-1 16 32,-2-7 47,-7 7 47,2-1 47,-4-5 47,-4 5 63,-1-2 63,-1-1 63,3 0 63,0-2 63,-2-3 78,3 2 78,3-6 78,-2 3 94,2-4 94,-3 0 94,14-2 94,-22 3 110,22-3 110,-19-5 110,14 0 110,5 5 110,-12-15 125,10 8 125,2-5 125,-3 2 125,6-2 141,-1-1 141,3-5 141,4-1 141,-3 4 157,-1 1 157,2 1 157,0 4 157,1-1 172,3 0 172,3 4 172,2-6 172,2 2 188,-6 6 188,2-2 188,-1 3 188,-2 3 203,3 0 203,-14 0 203,24 0 203,-2 3 219,-1 6 219,-9-6 219,2 0 219,-3 4 235,9 6 235,-7-3 235,5 3 235,-3-4 250,-1 1 250,0 4 250,2 1 250,0-2 250,-2 2 266,-3 0 266,-1 0 266,-1-4 266,-1 1 282,-4-2 282,2 3 282,2 5 282,-1-4 297,-4-4 297,2 3 297,-5-1 297,0 1 313,-3-2 313,1-1 313,-1 3 328,-4 5 328,-1-1 328,1-5 328,2 0 328,-1 0 344,-8 3 344,6 0 344,0-5 344,-1 0 360,2-3 360,-2 0 360,1 1 360,-3-1 360,3-1 375,0 1 375,-1-3 375,9-4 375,-14 10 391,7-7 391,7-3 391,-8 7 407,8-7 407,-15 5 407,15-5 407,0 0 407,-10 5 422,10-5 422,-9 3 422,9-3 422,0 0 438,0 0 438,-11 4 438,11-4 438,0 0 453,0 0 453,0 0 453,0 0 453,-13 2 469,13-2 469,0 0 469,0 0 469,0 0 485,0 0 485,0 0 485,0 0 485,-12 4 500,12-4 500,0 0 500,0 0 500,0 0 516,0 0 516,0 0 516,0 0 516,0 0 516,0 0 532,0 0 532,0 0 532,0 0 532,0 0 547,0 0 547,-9 2 547,9-2 547,0 0 563,0 0 563,0 0 563,0 0 563,0 0 578,0 0 578,0 0 578,0 0 578,0 0 594,0 0 594,0 0 594,0 0 594,0 0 610,0 0 610,0 0 610,0 0 610,0 0 625,0 0 625,0 0 625,-15-8 625,15 8 625,0 0 641,0 0 641,0 0 641,0 0 641,0 0 657,-6-7 657,6 7 657,0 0 657,0 0 672,0 0 672,0 0 672,0 0 672,-2-10 688,2 10 688,0 0 688,0 0 688,0 0 703,-6-7 703,6 7 703,0 0 703,0 0 719,0 0 719,0-13 719,0 13 719,0 0 735,3-10 735,-3 10 735,5-10 735,-2 6 750,6-4 750,-4 4 750,1-3 750,1-1 766,0 0 766,3 1 766,-2 2 766,0-2 766,-1 1 782,1-1 782,-8 7 782,15-7 782,-3 4 797,-4 0 797,-8 3 797,11-7 797,-11 7 813,15-5 813,-15 5 813,13 0 813,-13 0 828,0 0 828,24 0 828,-24 0 828,17 2 844,-17-2 844,13 3 844,-13-3 844,16 7 860,-4-7 860,-2 6 860,0-2 860,-3 4 875,4-3 875,0 3 875,0 2 875,5-2 875,1 8 891,1-7 891,-4 1 891,-3 0 907,1-2 907,-5 0 907,1-1 907,0 0 922,2-2 922,-3 3 922,1-2 922,-2 0 922,0 0 938,-1 1 938,-5-7 938,11 9 938,-6-3 953,-5-6 953,5 9 953,-5-9 953,4 4 969,-4-4 969,5 8 969,-5-8 969,0 0 985,2 8 985,-2-8 985,0 0 985,4 12 1000,-4-12 1000,-4 8 1000,4-8 1000,0 0 1016,0 12 1016</inkml:trace>
  <inkml:trace contextRef="#ctx0" brushRef="#br0">7708 12711 0,'0'0'0,"0"0"0,10-10 0,-10 10 16,0 0 16,0 0 16,0 0 16,0 0 31,0 0 31,0 0 31,5-7 31,-5 7 47,0 0 47,0 0 47,0 0 47,0 0 62,0 0 62,0 0 62,0 0 62,0 0 62,5-7 78,-5 7 78,0 0 78,0 0 94,0 0 94,0 0 94,0 0 94,0 0 109,3-13 109,-3 13 109,0 0 109,0 0 109,5-7 125,-5 7 125,0 0 125,6-9 125,-6 9 141,0 0 141,10-13 141,-10 13 141,1-7 156,-1 7 156,0 0 156,8-13 156,-8 13 172,0 0 172,5-10 172,-5 10 172,0 0 187,2-10 187,-2 10 187,0 0 187,7-8 203,-7 8 203,0 0 203,7-10 203,-7 10 219,0 0 219,4-12 219,-4 12 219,0 0 219,5-10 234,-5 10 234,6-4 234,-6 4 250,0 0 250,0 0 250,2-10 250,-2 10 250,0 0 266,0 0 266,0 0 266,6-5 266,-6 5 281,0 0 281,0 0 281,0 0 281,0 0 297,0 28 297,0-5 297,-6-2 297,4 6 312,-4 8 312,-2-1 312,3 4 312,-1 0 328,0-8 328,1-2 328,3-6 328,-1-1 344,-1-1 344,-2-1 344,2 2 344,-2-2 359,4-4 359,-1 0 359,3-5 359,-3-2 359,3 0 375,-2 1 375,2-9 375,0 13 375,0-13 391,0 0 391,-3 11 391,3-11 391,0 0 406,-3 10 406,3-10 406,0 0 406,0 0 422,0 10 422,0-10 422,0 0 422,0 0 437,-2 8 437,2-8 437,0 0 437</inkml:trace>
  <inkml:trace contextRef="#ctx0" brushRef="#br0">10287 12504 0,'0'0'0,"0"-10"0,0 10 0,0 0 0,0 0 16,-2-13 16,2 13 16,0 0 16,0 0 31,-30 4 31,30-4 31,-32 12 31,9 0 47,2 0 47,-13 11 47,4 2 47,7-7 63,-5 10 63,0-1 63,12-4 63,2-1 63,3-8 78,3 6 78,5-5 78,-2 0 78,5-2 94,0-2 94,2 1 94,1-2 110,8 8 110,3-1 110,2-4 110,3 0 110,5-4 125,-7 0 125,5-2 125,0-1 125,1-1 141,-5-2 141,2-3 141,2-3 141,-9 0 156,9-1 156,-8-3 156,3-2 156,-1-3 172,-2-2 172,-5-1 172,5 0 172,-2-3 188,-1 1 188,-7 2 188,6 1 188,-5 1 203,-2 3 203,0-2 203,-1 2 203,1 1 219,-3-1 219,4 0 219,-4 3 219,4-4 219,-4 11 235,-4-14 235,4 14 235,-4-13 235,1 6 250,3 7 250,-8-13 250,8 13 250,-15-7 266,8 2 266,7 5 266,-25-3 266,0 3 281,-13 3 281,2 0 281,-5-1 281</inkml:trace>
  <inkml:trace contextRef="#ctx0" brushRef="#br0">14143 13425 0,'5'-11'16,"-5"11"16,4-10 16,-4 9 16,0 1 32,5-12 32,-5 8 32,0 4 32,3-7 47,-3 7 47,0 0 47,0-10 47,0 10 63,1-5 63,-1 5 63,0 0 63,0-10 78,0 10 78,4-5 78,-4 5 78,0 0 94,0 0 94,2-10 94,-2 10 94,0 0 110,3-5 110,-3 5 110,0 0 110,4-7 110,-4 7 125,0 0 125,0 0 125,2-6 125,-2 6 141,0 0 141,0 0 141,0 0 141,0 0 157,0 0 157,0 0 157,0 0 157,-2 26 172,2-16 172,-4-1 172,1 11 172,-3-1 188,5 3 188,1-1 188,-3 1 188,-2-3 188,5 4 203,-4-1 203,1-2 203,3 0 203,-2-2 203,2 5 219,-3-3 219,0-4 219,3-3 219,-6-3 235</inkml:trace>
  <inkml:trace contextRef="#ctx0" brushRef="#br0">13793 13791 0,'0'0'0,"-12"-5"0,12 5 0,0 0 16,-7-6 16,7 6 16,0 0 16,-9-6 31,9 6 31,0 0 31,0 0 31,0 0 31,0 0 47,0 0 47,0 0 47,0 0 63,13-13 63,-13 13 63,40-2 63,0 2 63,4-1 78,-3 2 78,3-1 78,-11 0 78,11 2 94,-11 4 94,-3-4 94,10 5 94,-10-3 109,-4 2 109,-2-1 109,-3 1 109,-1 1 125,-2-5 125,-6 3 125,-4 0 125</inkml:trace>
  <inkml:trace contextRef="#ctx0" brushRef="#br0">14110 14032 0,'0'0'0,"0"0"16,0 0 16,0 0 16,0 0 16,0 0 31,0 0 31,0 0 31,0 0 31,0 0 31,0 0 47,-3 10 47,3-10 47,-2 13 63,0-3 63,-2 2 63,2 11 63,-7 13 63,3-6 78,-1 8 78,-8-4 78,7 5 78,0 3 94,-2 0 94,1-6 94,-2 2 94,3-8 109,2-5 109,1-8 109,-1-3 109,4 1 125,2-3 125,-3-1 125,0-5 125,1 3 141,2-9 141,-3 13 141,3-13 141,-2 10 156,2-10 156,-2 6 156,2-6 156,0 0 172,0 0 172,0 0 172,0 0 172,0 0 188,0 0 188,0 0 188,0 0 188,0 0 188,7-32 203,-5 23 203,4 1 203,-6-2 203,0 2 219,2-2 219,4 0 219,-3 1 219,-1-1 234,2 0 234,-2 0 234,-2 1 234,7-1 250,-6 0 250,2 0 250,0 0 250,2 1 266,-1-3 266,-4 2 266,5-4 266,-3 2 281,-2-5 281,8-3 281,-2 2 281,2-1 297,-6-1 297,11 3 297,-9-1 297,1 1 313,2-2 313,3 2 313,1-1 313,-6 3 328,4 4 328,-3-2 328,-1 3 328,0 1 328,0 1 344,2-2 344,-5 2 344,4 1 344,-1 0 359,4-1 359,-7 1 359,3 1 359,-5 6 375,14-10 375,-5 0 375,2 8 375,-3 1 391,-8 1 391,15-10 391,-3 10 391,-12 0 406,18-3 406,-8 1 406,-10 2 406,20-5 422,-8 5 422,-12 0 422,18-3 422,-18 3 438,20 0 438,-20 0 438,20 0 438,-20 0 438,0 0 453,19-2 453,-19 2 453,10 2 469,-10-2 469,17 5 469,-9 0 469,-8-5 484,12 8 484,-5-3 484,-1 2 484,-4 2 484,6 1 500,-5 0 500,4 10 500,-7 0 500,6-5 516,-6 3 516,-4 3 516,2-1 516,-5-2 531,-1 4 531,0-3 531,-2-5 531,1 2 547,-7-1 547,-1-3 547,-2 0 547,0 0 563,-3-2 563,0-3 563,0 1 563,0-6 578,1 4 578,4-2 578,4-4 578,-5 0 594,18 0 594,-21 0 594,21 0 594,-16-2 594,16 2 609,-15-2 609,15 2 609,0 0 609,-10-6 625,10 6 625,0 0 625,0 0 625,0 0 641,0 0 641,0 0 641,0 0 641,0 0 656,0 0 656,41 13 656,-26-8 656,2 2 672,6 1 672,-4-2 672,6 6 672,-4-2 688,1-2 688,0 2 688,-3 3 688,6-3 703,-6 0 703,0 0 703,0-1 703,0 1 719,-2-4 719,-6 1 719,0-4 719</inkml:trace>
  <inkml:trace contextRef="#ctx0" brushRef="#br0">13182 13538 0,'0'0'0,"0"0"0,-8-10 0,8 10 0,0 0 15,0 0 15,0 0 15,0 0 15,-5-8 31,5 8 31,0 0 31,0 0 31,0 0 47,0 0 47,0 0 47,0 0 47,0 0 47,0 0 62,0 0 62,0 0 62,0 0 62,0 0 78,0 0 78,0 0 78,0 0 78,0 0 94,0 0 94,0 0 94,46 12 94,-21-6 109,15 4 109,2 0 109,-1-3 109,0 3 125,0-4 125,3 3 125,-5-2 125,1 0 140,-8 0 140,-2-4 140,-5-3 140,0 2 140,-2-2 156</inkml:trace>
  <inkml:trace contextRef="#ctx0" brushRef="#br0">15055 13725 0,'0'0'0,"0"0"16,0 0 16,18 7 16,-18-7 16,7 14 31,-5-1 31,1 8 31,-3 0 31,-3 16 47,-2 0 47,-1 1 47,0 1 47,-1 0 63,-1-1 63,-1-3 63,-2-6 63,6-5 63,-3-5 78,4 1 78,-1-2 78,2-3 78,2-3 94,-3-3 94,2 1 94,-1-1 94,-1 0 110,4-9 110,-2 10 110,2-10 110,-2 10 125,2-10 125,0 0 125,0 0 125,0 0 141,0 0 141,0 0 141,0 0 141,0 0 156,0-36 156,4 15 156,3-1 156,-1-15 172,0-2 172,6 0 172,-4-1 172,-4-1 172,9 7 188,-2-5 188,-1 3 188,2-2 203,0 8 203,-3 5 203,5 3 203,-7 1 219,7 1 219,-2-5 219,1 7 219,1-5 219,-3 7 235,3-4 235,2 3 235,5 1 235,-5 2 250,7 0 250,0 4 250,-2-3 250,1 6 266,0 0 266,-1-1 266,-4 4 266,0 1 281,-4 0 281,-13 3 281,20-3 281,-20 3 297,0 0 297,30 3 297,-30-3 297,16 6 313,-16-6 313,12 12 313,-7-5 313,0 3 328,-5 0 328,2 3 328,-4-2 328,0 11 328,-4-2 344,-3-3 344,-4 4 344,2-1 344,-3-2 360,-2 2 360,2-2 360,-4-1 360,-1-1 375,1-3 375,-1 2 375,0-2 375,0-3 391,0 2 391,5-4 391,3 1 391,0-5 406,0 6 406,3-10 406,0 9 406,0-5 422,2 1 422,6-5 422,-11 7 422,11-7 438,-8 6 438,8-6 438,-8 7 438,8-7 453,0 0 453,-9 7 453,9-7 453,-5 8 469,5-8 469,0 10 469,0 3 469,0-5 469,0 2 485,5 2 485,-3 6 485,8-1 485,-2 4 500,4-5 500,2 6 500,-2-4 516,2 2 516,2-3 516,-2-2 516,2 1 516,-2 2 531,2 0 531,-1-3 531,-5-3 531,6 3 547,-5-2 547,0-4 547,0-5 547,-2 4 563,-9-8 563</inkml:trace>
  <inkml:trace contextRef="#ctx0" brushRef="#br0">15706 14095 0,'0'-10'15,"0"10"15,0 0 15,0-12 15,0 12 31,0 0 31,0 0 31,-2-13 31,2 13 47,0 0 47,0 0 47,-3-12 47,3 12 47,0 0 62,0 0 62,0 0 62,-4-10 62,4 10 78,0 0 78,0-6 78,0 6 78,0 0 93,0 0 93,0 0 93,0 0 93,1-13 109,-1 13 109,11-8 109,-11 8 109,19-5 125,-19 5 125,22-5 125,-22 5 125,19-2 140,-19 2 140,16 0 140,-16 0 140,0 0 156,0 0 156,20 7 156,-20-7 156,0 0 156,2 13 172,-7-3 172,2-3 172,-4 2 187,-3 4 187,0 2 187,-1 2 187,-3 0 187,3 1 203,3-1 203,0-3 203,2 4 203,4-1 218,-1-2 218,6 4 218,2 1 218,1 0 234,2 0 234,3-1 234,-1-4 234,6 2 250,-7 3 250,8-2 250,-9-7 250,0 1 265,1-2 265,-4 2 265,0-6 265,1 1 281,-6-7 281,8 16 281,-8-12 281,0-4 297,-3 13 297,3-13 297,-8 12 297,0-9 312,-3 2 312,0 1 312,1-4 312,-13 8 328,1-6 328,0-2 328,-2 3 328,-1-3 343,0 1 343,-3-3 343,5 0 343</inkml:trace>
  <inkml:trace contextRef="#ctx0" brushRef="#br0">4106 13966 0,'0'0'0,"0"0"16,0-7 16,0 7 16,0 0 16,0 0 32,0 0 32,0 0 32,0 0 32,0 0 47,0 0 47,0 0 47,0 0 47,6-7 63,-6 7 63,0 0 63,0 0 63,0 0 78,0 0 78,0 0 78,0 0 78,0 0 94,0 0 94,0 0 94,0 0 94,0 0 110,0 0 125,0 0 125,0 0 125,3-10 125,-3 10 141,0 0 141,0 0 141,0 0 141,0 0 157,0 0 157,0 0 157,0 0 157,-30 39 172,18-16 172,-4 5 172,-1 13 172,-1-1 188,-1-1 188,5 0 188,0 0 188,3-1 203,0-2 203,5-6 203,1-3 203,5-5 219,3-1 219,-1 0 219,4-1 219,7 0 219,-4-4 235,5 3 235,2-5 235,3-2 250,-3 0 250,9-2 250,0 1 250,0-5 250,-4 0 266,4-2 266,-3-2 266,-3-2 266,-3 0 282,-2-2 282,0-2 282,-3-2 282,0 2 297,-3-5 297,8-5 297,-6-5 297,-3 3 313,-2-7 313,-2 1 313,2-4 313,-2 4 328,2-17 328,-5-1 328,0 6 328,0 5 328,-2 3 344,-1 4 344,3-1 344,-3 2 360,-2 1 360,2 2 360,-2 0 360,2 3 375,1 0 375,0 2 375,-2 4 375,-2-1 375,2 0 391,0 4 391,1-6 391,-2 6 391,1-2 407,4 8 407,-6-10 407,2 3 407,4 7 422,-8-8 422,8 8 422,-11-10 422,2 5 438,9 5 438,-8-7 438,8 7 438,-10-5 453,10 5 453,-11-6 453,11 6 453,-11-3 469,11 3 469,-8-6 469,8 6 469,0 0 485,-16-4 485,16 4 485,0 0 485,-14-3 500,14 3 500,0 0 500,0 0 500,-20-4 500,20 4 516,0 0 516,0 0 516,0 0 516,0 0 532,-21 7 532</inkml:trace>
  <inkml:trace contextRef="#ctx0" brushRef="#br0">6137 14142 0,'8'-6'0,"-8"6"16,0 0 16,13-7 16,-13 7 16,0 0 16,7-4 31,-7 4 31,0 0 31,0 0 31,0 0 47,5-5 47,-5 5 47,0 0 47,0 0 62,0 0 62,0 0 62,0 0 62,0 0 78,0 0 78,0 0 78,0 0 78,-27-7 94,13 7 94,14 0 94,-24-3 94,10 3 109,-5-3 109,-3 1 109,11-3 109,-5 2 125,2 1 125,6-3 125,8 5 125,-20-7 125,10-1 141,4 1 141,1-1 141,-2-4 141,5 6 156,0-6 156,2-7 156,4-1 156,3-2 172,4 2 172,-1-1 172,2 0 172,1 4 187,1 1 187,0 0 187,2 0 187,-2 4 203,-6 1 203,3 3 203,0 1 203,0 2 219,-1-1 219,3 4 219,-1 0 219,-12 2 234,25 0 234,-2 4 234,-2 2 234,-2 1 234,3 1 250,-2 4 250,1 0 250,-2 5 266,-3 2 266,1-3 266,-1 4 266,-2 0 281,6 14 281,-7-7 281,-2-2 281,0 11 281,-6-8 297,-2-1 297,-3-2 297,-3-1 297,1-1 312,-9 14 312,0-11 312,3 0 312,-2-4 328,-5-2 328,-2-1 328,-4 11 328,2-8 344,-4-6 344,2 0 344,1-1 344,-2-1 359,1-1 359,1-3 359,-2 0 359,1-4 375,1 0 375,5-2 375,0-2 375,-1-2 391,5 4 391,11-4 391,-22-6 391,22 6 391,-16-6 406,9 1 406,0 0 406,7 5 422,-8-13 422,5 9 422,3 4 422,0-13 422,0 13 437,0-10 437,4 3 437,3-2 437,0 0 453,0 3 453,1-1 453,7 3 453,-6-4 469,2 4 469,11-3 469,-2 4 469,1 1 484,-1 2 484,2 0 484,-1 5 484,-2 0 500,4-1 500,-2 4 500,-2-2 500,1 4 516,1-4 516,-1 1 516,-1 3 516,-3-2 531,-4-1 531,1 0 531,-6-1 547,5 1 547,-1-3 547,-3 0 547,-8-4 547,11 7 562,-2-6 562,-9-1 562,8 6 562,-8-6 578,0 0 578,10 4 578,-10-4 578,0 0 594,0 0 594,0 0 594,0 0 594</inkml:trace>
  <inkml:trace contextRef="#ctx0" brushRef="#br0">13130 13631 0,'0'0'15,"9"-7"15,-9 7 15,5-8 15,-5 8 15,8-5 31,-8 5 31,8-7 31,-8 7 31,5-5 47,-5 5 47,0 0 47,9-8 47,-9 8 62,0 0 62,5-4 62,-5 4 62,0 0 78,0 0 78,8-7 78,-8 7 78,0 0 93,0 0 93,8-5 93,-8 5 93,0 0 109,14-8 109,-14 8 109,8-5 109,0 1 125,-8 4 125,18-10 125,-11 7 125,2-2 140,2 0 140,-1 0 140,2 0 140,-4 0 156,-1-2 156,4 1 156,1 2 156,-1-2 172,0-1 172,-3 0 172,3-1 172,-2 2 172,1 1 187,-3-3 187,2 1 187,3 0 187,-2-1 203,-2 2 203,1 3 203,-1-6 203,-2 6 218,-6 3 218,9-9 218,-2 5 218,-7 4 234,11-7 234,-11 7 234,5-3 234,-5 3 250,0 0 250,7-10 250,-7 10 250,0 0 265,0 0 265,6-3 265,-6 3 265,0 0 281,10-7 281,-10 7 281,0 0 281,0 0 297,0 0 297,7-5 297,-7 5 297,0 0 312,0 0 312,0 0 312,6-5 312,-6 5 328,0 0 328,0 0 328,5-5 328,-5 5 328,0 0 343,0 0 343,0 0 343,0 0 343,0 0 359,0 0 359,0 0 359,10-3 359,-10 3 375,0 0 375,0 0 375,0 0 375,0 0 390,0 18 390,-6 3 390,2 1 390,-4 14 406,-4-2 406,-2 5 406,2 1 406,-6-3 422,9 2 422,-8-6 422,1 3 422,-4 2 437,10-12 437,-1 0 437,2-4 437,0 1 437,2-7 453,-1 3 453,2 1 453,1-4 468,1-4 468,0-1 468,-2-2 468,6-2 468,-5 2 484,1-1 484,4-8 484,-5 10 484,5-10 500,-3 10 500,3-10 500,-3 8 500,3-8 515,0 0 515,0 0 515,-2 9 515,2-9 531,0 0 531,0 0 531,0 0 531,0 0 547,0 0 547,0 0 547,0 0 547,0 0 562,0 0 562,8-35 562,1 16 562,-1-1 578,-3 1 578,3-1 578,1-3 578,4 5 578,-2-5 593,1 0 593,1 3 593,-1 1 593,-2-3 609,3-1 609,-1 6 609,1-5 609,-2 3 625,3-1 625,-2 2 625,2 3 625,-5-3 640,2 5 640,1-5 640,-4 6 640,-3 0 656,3 2 656,-1 2 656,-3 1 656,2 0 672,-6 7 672,8-13 672,-8 13 672,5-10 687,-5 10 687,5-8 687,-5 8 687,6-6 687,-6 6 718,3-8 718,-3 8 718,0 0 718,0 0 734,6-7 734,-6 7 734,0 0 734,0 0 734,0 0 750,0 0 750,0 0 750,0 0 750,0 0 765,0 0 765,0 0 765,0 0 765,0 0 781,21 15 781,-21-15 781,3 12 781,-3-12 797,4 16 797</inkml:trace>
  <inkml:trace contextRef="#ctx0" brushRef="#br0">5752 14334 0,'0'0'0,"0"0"15,0 0 15,-22-3 15,22 3 15,0 0 31,0 0 31,0 0 31,0 0 31,0 0 46,0 0 46,-16 0 46,16 0 46,0 0 62,-14-2 62,14 2 62,0 0 62,0 0 62,-25-3 78,25 3 78,0 0 78,0 0 78,0 0 93,-22 0 93,22 0 93,-14 0 93,14 0 109,0 0 109,0 0 109,-16 0 109,16 0 125,0 0 125,0 0 125,0 0 125,-17 3 140,17-3 140,0 0 140,0 0 140,0 0 156,0 0 156,0 0 156,0 0 156,-23 0 171,23 0 171,0 0 171,0 0 171,0 0 187,0 0 187,0 0 187,0 0 187,0 0 187,0 0 203,-15 2 203,15-2 203,0 0 218,0 0 218,0 0 218,0 0 218,0 0 218,0 0 234,0 0 234,0 0 234,0 0 234,0 0 250,0 0 250,0 0 250,0 0 250,0 0 265,53-2 265,-53 2 265,32-3 265,-16 3 281,4 0 281,-4 0 281,-16 0 281,23 0 296,-23 0 296,21 3 296,-21-3 296,16 0 312,-16 0 312,14 0 312,-14 0 312,0 0 328,13 2 328,-13-2 328,0 0 328,15 0 328,-15 0 343,0 0 343,15 3 343,-15-3 343,0 0 359,11 2 359,-11-2 359,0 0 359,0 0 375,0 0 375,15 0 375,-15 0 375,0 0 390,0 0 390,0 0 390,0 0 390,0 0 406,0 0 406,0 0 406,0 0 406,8 8 421,-8-8 421,0 0 421,0 0 421,-28 8 437,28-8 437,-25 4 437,14-1 437,11-3 437,-24 5 453,14-3 453,10-2 453,-20 3 468,20-3 468,-23 5 468,23-5 468,-18 0 484,18 0 484,-13 5 484,13-5 484,0 0 484,-17 2 500,17-2 500,0 0 500,0 0 500,0 0 515,-17 2 515,17-2 515,0 0 515,0 0 531,0 0 531,0 0 531,0 0 531,-13 2 546,13-2 546,0 0 546,0 0 546,0 0 562,0 0 562,0 0 562,0 0 562,0 0 578,0 0 578,0 0 578,0 0 578,38 2 593,-38-2 593,22 4 593,-12-4 593,-10 0 593,25 0 609,-25 0 609,23 0 609,-10 2 625,-13-2 625,22-2 625,-22 2 625,17 0 625,-17 0 640,0 0 640,18 0 640,-18 0 640,0 0 656,20 0 656,-20 0 656,0 0 656,0 0 671,16 0 671,-16 0 671,0 0 671,0 0 687,0 0 687,0 0 687,14-4 687,-14 4 703,0 0 703,0 0 703,0 0 703,0 0 718,0 0 718,0 0 718,0 0 718,16-2 718,-16 2 734,0 0 734,0 0 734,0 0 734,0 0 734,0 0 750,0 0 750,0 0 750</inkml:trace>
  <inkml:trace contextRef="#ctx0" brushRef="#br0">7520 14229 0,'0'0'15,"0"0"15,0 0 15,-13-7 15,13 7 31,0 0 31,0 0 31,0 0 31,0 0 46,0 0 46,-14-3 46,14 3 46,0 0 62,0 0 62,-8-3 62,8 3 62,0 0 62,0 0 62,0 0 62,-9-6 62,9 6 78,0 0 78,0 0 78,0 0 78,0 0 78,0 0 93,0 0 93,0 0 93,0 0 93,0 0 125,0 0 125,0 0 125,31-4 125,-6 4 125,-4 0 125,1 1 125,6-2 125,-6 1 156,-1 0 156,4 1 156,-3-1 156,-9 0 171,4 0 171,-17 0 171,29 0 171,-20 0 187,-9 0 187,22 0 187,-22 0 187,25 0 203,-25 0 203,19 0 203,-19 0 203,17-1 203,-17 1 218,0 0 218,16 0 218,-16 0 234,0 0 234,0 0 234,17 0 234,-17 0 250,0 0 250,0 0 250,0 0 250,0 0 250,0 0 250,15 0 250,-15 0 250,0 0 250</inkml:trace>
  <inkml:trace contextRef="#ctx0" brushRef="#br0">8101 13971 0,'10'-12'0,"-10"12"0,0 0 15,0 0 15,0 0 15,9-4 15,-9 4 15,0 0 31,0 0 31,5-3 31,-5 3 31,0 0 47,0 0 47,0 0 47,0 0 47,0 0 62,0 0 62,0 0 62,13 14 62,-13-1 62,0-1 78,0 13 78,0-5 78,-6 4 78,5 13 94,1-8 94,-6-3 94,4-2 94,-1-3 109,1 4 109,-5-2 109,4 0 109,-3 0 125,5 0 125,-2-6 125,-2 4 125,2-4 140,3-3 140,-3 0 140,3-4 140,0-2 156,-2 5 156,-2-6 156,4-7 156,0 23 172,0-13 172,0-3 172,0-7 172,4 15 187,-2-12 187</inkml:trace>
  <inkml:trace contextRef="#ctx0" brushRef="#br0">10351 13842 0,'7'-6'0,"-7"6"0,0 0 15,0 0 15,0 0 15,0 0 15,7-7 31,-7 7 31,0 0 31,0 0 31,0 0 46,0 0 46,0 0 46,0 0 46,-22 23 62,10-5 62,-2 2 62,-7 10 62,3 2 78,1-5 78,6-2 78,-1-3 78,1-3 78,4 4 93,2-1 93,-2 1 93,7-4 109,0 1 109,4-1 109,-1 1 109,5-5 109,-1-2 125,5 3 125,1-6 125,2 0 125,2 0 140,6-2 140,2-4 140,-2 2 140,0-4 156,-2-2 156,-1-2 156,2-4 156,0-3 171,0-1 171,0-3 171,-3-2 171,15-9 187,-13 1 187,-2 4 187,-8 1 187,2-2 187,-4 4 203,-1-1 203,3-3 203,-9 5 218,1-1 218,0 4 218,-3 1 218,3 1 218,-3 0 234,0 10 234,-6-20 234,1 7 234,1 5 250,0-1 250,-5-4 250,4 7 250,-3-4 265,0 0 265,-1 3 265,1-1 265,8 8 281,-18-15 281,9 10 281,-1 0 281,10 5 296,-26-3 296,4 3 296,-1 3 296,-21 4 312,2 6 312,1-3 312</inkml:trace>
  <inkml:trace contextRef="#ctx0" brushRef="#br0">15452 12618 0,'0'0'16,"0"0"16,0 0 16,6-8 16,-6 8 31,0 0 31,0 0 31,0 0 31,4-5 31,-4 5 47,0 0 47,0 0 47,0 0 47,0 0 63,6-8 63,-6 8 63,0 0 78,0 0 78,0 0 78,0 0 78,5-7 78,-5 7 94,0 0 94,0 0 94,0 0 94,0 0 109,6-7 109,-6 7 109,0 0 109,0 0 125,0 0 125,0 0 125,6-8 125,-6 8 141,0 0 141,0 0 141,0 0 141,0 0 156,0 0 156,5-4 156,-5 4 156,0 0 156,0 0 172,0 0 172,0 0 172,0 0 172,0 0 188,0 0 188,0 0 188,0 0 188,5-7 188,-5 7 203,0 0 203,0 0 203,0 0 203,0 0 219,0 0 219,0 0 219,0 0 219,0 0 234,0 0 234,0 0 234,0 0 234,6-8 250,-6 8 250,0 0 250,0 0 250,0 0 266,0 0 266,0 0 266,0 0 266,0 0 281,0 0 281,0 0 281,0 0 281,0 0 297,0 0 297,0 0 297,0 0 297,0 0 297,0 0 313,6-5 313,-6 5 313,0 0 328,0 0 328,0 0 328,0 0 328,0 0 344,0 0 344,0 0 344,0 0 344,0 0 344,0 0 359,0 0 359,0 0 359,0 0 359,0 0 375,0 0 375,0 0 375,0 0 375,0 0 391,0 0 391,0 0 391,0 0 391,0 0 406,0 0 406,0 0 406,0 0 406,0 0 422,0 0 422,0 0 422,0 0 422,0 0 438,0 0 438,0 0 438,0 0 438,0 0 453,0 0 453,0 0 453</inkml:trace>
  <inkml:trace contextRef="#ctx0" brushRef="#br0">6239 8139 0,'0'0'0,"22"-10"0,-22 10 0,9-4 15,-9 4 15,13-9 15,-13 9 15,13-6 31,-7 1 31,-6 5 31,11-5 31,-11 5 31,10-5 47,-10 5 47,12-5 62,-12 5 62,5-7 62,-5 7 62,0 0 78,11-6 78,-11 6 78,8-4 78,-8 4 78,0 0 93,9-6 93,-9 6 93,0 0 93,5-4 109,-5 4 109,0 0 109,0 0 109,10-8 125,-10 8 125,0 0 125,10-4 125,-10 4 140,0 0 140,10-6 140,-10 6 140,0 0 156,8-6 156,-8 6 156,6-3 156,-6 3 172,11-7 172,-11 7 172,5-5 172,-5 5 187,6-8 187,-6 8 187,8-5 187,-8 5 187,11-7 203,-11 7 203,11-10 203,-3 5 218,-8 5 218,11-10 218,-8 8 218,-3 2 234,11-7 234,-6-2 234,-5 9 234,15-10 234,-11 6 250,-4 4 250,11-9 250,-11 9 250,8-8 265,1 3 265,-9 5 265,8-10 265,-3 5 281,-5 5 281,9-5 281,-9 5 281,6-7 297,-6 7 297,0 0 297,0 0 297,7-8 312,-7 8 312,0 0 312,0 0 312,6-7 328,-6 7 328,0 0 328,0 0 328,5-6 343,-5 6 343,0 0 343,0 0 343,0 0 359,9-3 359,-9 3 359,0 0 359,0 0 375,0 0 375,5-7 375,-5 7 375,0 0 390,0 0 390,0 0 390,6-10 390,-6 10 390,0 0 406,0 0 406,0 0 406,0 0 406,0 0 422</inkml:trace>
  <inkml:trace contextRef="#ctx0" brushRef="#br0">14184 14248 0,'0'0'16,"0"0"16,0 0 16,0 0 16,-3-6 32,3 6 32,0 0 32,0 0 32,0 0 47,0 0 47,0 0 47,0 0 47,-7-10 63,7 10 63,0 0 63,0 0 63,0 0 63,0 0 79,0 0 79,0 0 79,-7-3 79,7 3 94,0 0 94,0 0 94</inkml:trace>
  <inkml:trace contextRef="#ctx0" brushRef="#br0">14167 14229 0,'0'0'0,"0"0"0,0 0 15,0 0 15,0 0 15,0 0 31,-6-9 31,6 9 31,0 0 31,0 0 47,0 0 47,0 0 47,0 0 47,0 0 62,0 0 62,-4-6 62,4 6 62,0 0 62,0 0 78,0 0 78,0 0 78,-5-8 94,5 8 94,0 0 94,0 0 94,-4-9 109,4 9 109,0 0 109,0 0 109,-3-11 109,3 11 125,0 0 125,-2-10 125,2 10 125,0 0 140,0-7 140,0 7 140,0 0 140,0 0 156,0-13 156,0 13 156,0 0 156,0 0 156,0-10 156,0 10 172,0 0 172,0-10 172,0 10 172,0 0 203,2-7 203,-2 7 203,0 0 203,3-12 203,-3 12 203,4-7 203,-4 7 203,2-10 203,-2 10 219,3-7 219,-3 7 219,4-10 234,-4 10 234,4-10 234,-4 10 234,5-5 250,-5 5 250,6-8 250,-6 8 250,5-12 250,-5 12 265,3-6 265,-3 6 265,7-10 265,-7 10 281,6-8 281,-6 8 281,3-8 281,-3 8 297,8-10 297,-8 10 297,9-7 297,-9 7 312,8-8 312,-8 8 312,9-10 312,-9 10 328,11-5 328,-11 5 328,8-10 328,-8 10 344,8-5 344,-8 5 344,14-6 344,-14 6 359,11-3 359,-11 3 359,10-6 359,-10 6 375,12-4 375,-12 4 375,13-4 375,-13 4 390,17-2 390,-17 2 390,13-1 390,-13 1 390,0 0 406,0 0 406,25 1 406,-25-1 406,8 0 422,-8 0 422,0 0 422,19 6 422,-19-6 437,8 7 437,-8-7 437,8 3 437,-8-3 453,8 6 453,-8-6 453,9 6 453,-9-6 469,5 10 469,1-5 469,-6-5 469,8 12 484,-6-2 484,1-2 484,1 2 484,-4 0 500,3 3 500,-1-3 500,-2-2 500,4 5 500,-3-3 515,-1 2 515,0-2 515,0 2 515,0-3 531,-1 3 531,1-1 531,-6 1 531,3-2 547,-1 0 547,-4 10 547,3-7 547,-3-2 562,-6 6 562,3-1 562,-3-4 562,6-2 578,-5 1 578,4 1 578,-2-5 578,-5 5 594,1-3 594,3 4 594,2-5 594,-8 6 609,1-1 609,1-1 609,-3 1 609,0-2 625,2 4 625,-2-3 625,3 4 625,3-5 640,-8 1 640,8-2 640,0 3 640,-4-1 656,6-2 656,1 0 656,-5 2 656,7-4 656,0 1 672,1 0 672,-2 0 672,3-2 672,5 3 687,-8 0 687,3-3 687,0 4 687,1-4 703,2 3 703,0 0 703,3 0 703,-2-1 719,-1 0 719,1 1 719,4 4 719,-2-7 734,3 5 734,-3 0 734,2-2 734,4 1 750,-4-2 750,4 0 750,3 1 750,0-2 765,-2 2 765,2-2 765,6 7 765,1-8 765,-1 3 781,-8-3 781,14 0 781,-2 2 781,-6-6 797,-3 2 797,5-1 797,-15-4 797,24 3 812,-11-3 812,-13 0 812,0 0 812,34-3 828,-20-1 828,-4 2 828,3-3 828,7-3 844,-2-1 844,2-1 844,0 0 844,-4-2 859,1-3 859,-4 5 859,-5 0 859,1-1 875,-1-1 875,9-4 875,-10 4 875,1-1 890,-2 1 890,-1 0 890,-1 1 890,-1-1 906,3 3 906,-6-1 906,1 0 906,-1-3 906,0 13 922,-1-17 922,-3 5 922,2 6 922,-5-6 937,2 1 937,2 2 937,-2 0 937,-1 1 953,-1-2 953,0 1 953,2 1 953,-3 1 969,-3 0 969,3 0 969,2-2 969,-4 3 984,1 1 984,1-2 984,-3-1 984,3 3 1000,3-3 1000,-5 4 1000,3-4 1000,-1 3 1015,1 0 1015,-3-3 1015,2 5 1015,-2-6 1015,0 6 1031,0-7 1031,5 6 1031,-3-4 1031,-1 4 1047,4-3 1047,-3 2 1047,8 5 1062,-15-10 1062,7 5 1062,-1-3 1062,9 8 1062,-15-10 1078,9 5 1078,-3 3 1078,2-5 1078,7 7 1094,-17-8 1094,11 4 1094,-1-2 1094,7 6 1109,-14-13 1109,7 9 1109,1-3 1109,-3 2 1125,1-2 1125,8 7 1125,-13-10 1125,6 4 1140,2-1 1140,5 7 1140,-11-7 1140,6-1 1156,5 8 1156,-9-11 1156,4 2 1156,2 3 1172,3 6 1172,-5-13 1172,1 3 1172,4 0 1172,-7 0 1187,5 1 1187,2-1 1187,0 0 1187,0-2 1203,0 2 1203,0-3 1203,0 3 1203,0-4 1219,-4 5 1219,8-3 1219,-2 2 1219,-2 0 1234,0 2 1234,0 8 1234,3-18 1234,1 13 1250,-4 5 1250,0-10 1250,0 10 1250,0-12 1265,0 12 1265,1-8 1265,-1 8 1265,0 0 1281,8-7 1281,-8 7 1281,0 0 1281,14 0 1281,-14 0 1297,0 0 1297,22 0 1297,-22 0 1312,17 0 1312,-17 0 1312,19 2 1312,-19-2 1328,16 3 1328,-16-3 1328,17 0 1328,-17 0 1328,16 2 1344,-16-2 1344,17 3 1344,-17-3 1344,14 0 1359,-14 0 1359,13 2 1359,-13-2 1359,0 0 1375,17 3 1375,-17-3 1375,13 0 1375,-13 0 1390,14 4 1390,-14-4 1390,7 6 1390,-7-6 1406,9 2 1406,-9-2 1406,8 6 1406,-8-6 1422,11 7 1422,-11-7 1422,9 7 1422,-4 1 1437,1-3 1437,-1 1 1437,2 0 1437,-7-6 1437,10 12 1453,-8-5 1453,4-2 1453,-1 5 1453,-2-3 1469,1 3 1469,3-2 1469,-2 0 1469,1 2 1484,-4-1 1484,4-2 1484,2 0 1484,-2 3 1500,-1-2 1500,-2 2 1500,0-3 1500,2 1 1515,0 2 1515,-2-6 1515,-3-4 1515,8 13 1531,-8-9 1531,0-4 1531,6 9 1531,-6-9 1547,5 10 1547,-5-10 1547,3 3 1547,-3-3 1562,0 0 1562,3 10 1562,-3-10 1562,0 0 1578,0 0 1578,2 8 1578,-2-8 1578,0 0 1578,0 0 1594,0 0 1594,3 8 1594,-3-8 1594,0 0 1609,0 0 1609,0 0 1609,0 0 1609,0 0 1625,3 7 1625,-3-7 1625,0 0 1625,0 0 1640,0 0 1640,0 0 1640,0 0 1640,0 0 1656,0 0 1656,0 0 1656</inkml:trace>
  <inkml:trace contextRef="#ctx0" brushRef="#br0">18313 886 0,'0'0'0,"0"-4"0,0 4 16,0 0 16,5-10 16,-5 10 16,0 0 31,0 0 31,0 0 31,0 0 31,0 0 47,0 0 47,0 0 47,21 13 47,-13-2 63,1 9 63,8 20 63,-3 2 63,-6 1 78,4 4 78,-2 31 78,-2 3 78,-3 3 94,0-3 94,-6 6 94,-3-1 94,-1 3 109,-1 0 109,4 5 109,-6-1 109,-4 80 125,-6-8 125,10-44 125,-4 46 125,0-53 141,-2-18 141,2 75 141,4-54 141,-6-24 156,3 6 156,0 66 156,3-51 156,0-25 156,2 75 172,6-50 172,0-22 172,6 78 172,-1-54 188,0-20 188,1 3 188,8 66 188,-9-54 203,-2-15 203,11 0 203,-6 2 203,10 82 219,-6-66 219,-7-23 219,2 7 219,3-1 234,4 76 234,-6-7 234,0-46 234,-2-26 250,2 73 250,-6-58 250,-2-23 250,6 6 266,3 1 266,1 75 266,-2-52 266,0-25 266,-3 5 281,10 72 281,-5-59 281,-7-18 281,3 2 297,-1-3 297,-5 6 297,4-7 297,-4 2 313,-4-4 313,4 5 313,0 5 313,-5 81 328,8-59 328,3-27 328,-4-3 328,3 5 344,-5-1 344,8 6 344,1-5 344,-3 2 359,-2 0 359,7 0 359,1 85 359,-5-64 375,-7-20 375,6 71 375,3-62 375,-6-22 391,-6-1 391,-3 7 391,3-2 391,0-2 406,-4 3 406,4-1 406,-3-1 406,-5-1 422,3 13 422,0-3 422,5 3 422,-6-3 422,1-2 438,0-6 438,3-3 438,-4 1 438,1-2 453,4-3 453,0-5 453,-5-2 453,8-14 469,-6-9 469,-1 24 469,0-16 469,6-15 484,-7 5 484,6 0 484,-5-1 484,6 0 500,-4-3 500,2-1 500,-3-1 500,4-2 516,-2-1 516,2-4 516,1-3 516,-1-8 531,3 0 531,0-4 531,3 4 531,-3-3 531,2 0 547,-2-3 547,3 2 547,0-1 563,-1-2 563,-2-5 563,3 2 563,0-5 563,-3-10 578,0 23 578,0-13 578,0-10 578,-3 13 594,3-13 594</inkml:trace>
  <inkml:trace contextRef="#ctx0" brushRef="#br0">19410 2581 0,'-10'31'0,"2"0"0,-4 4 0,4 1 0,-2-7 16,-2 7 16,1-7 16,1-4 16,1-3 31,1-1 31,4-1 31,-2 3 31,-4-8 47,8-2 47,-4-3 47,4 2 47,-1-5 62,0-1 62,1 0 62,2-6 62,-2 10 62,2-10 78,-3 4 78,3-4 78,0 0 94,0 0 94,0 0 94,7-26 94,4 3 109,4-14 109,0-3 109,13-6 109,-3-2 109,1 2 125,-6-4 125,13-18 125,-6 16 125,-8 10 141,4 3 141,-5 1 141,2 2 141,-1 1 156,-7 10 156,4 4 156,-8 1 156,5 5 172,4-5 172,-9 5 172,5-2 172,-1 5 187,-2 0 187,-2 4 187,4-1 187,-4-1 203,2 4 203,2-1 203,-2 2 203,1-3 219,0 5 219,0 0 219,-3-3 219,3 3 219,-11 3 234,0 0 234,26 3 234,-26-3 250,13 6 250,-13-6 250,8 4 250,-6 3 250,5-2 266,-5 7 266,-2-2 266,0 3 266,0 7 281,-2-1 281,-5 1 281,5 0 281,-6 0 297,-3 0 297,-3 0 297,-2-4 297,-1 2 312,4 2 312,-4-5 312,-1 1 312,1-1 328,-3-2 328,4 2 328,-2-3 328,3 0 344,2-3 344,2-1 344,3 0 344,-3-1 359,2 0 359,1 1 359,0 0 359,-6 6 375,1-1 375,-2-1 375,5 4 375,-2 2 375,-4-3 391,3 5 391,2 1 391,0 1 406,0-1 406,1 1 406,1 1 406,-2-2 406,5-1 422,3 5 422,-2-8 422,5 5 422,-5-5 437,5 6 437,0-6 437,2 0 437,5-1 453,3 0 453,1 1 453,2 1 453,7-3 469,-5 0 469,19 8 469,-4-11 469,-11-3 484,6-1 484,-8-4 484</inkml:trace>
  <inkml:trace contextRef="#ctx0" brushRef="#br0">19854 3010 0,'-6'12'0,"-5"7"16,4 3 16,-13 9 16,4 4 16,-9-4 32,3 1 32,-5-2 32,-1-2 32,8-7 47,-1-4 47,2-1 47,3-1 47,-6-3 63,3 0 63,1-2 63,3-3 63,0-2 79,0 0 79,0-2 79,5-3 79,10 0 94,-24 0 94,24 0 94,-24-8 94,10 6 110,2-4 110,4 4 110,-3 0 110,0-1 110,11 3 125,-19-3 125,14-1 125,5 4 125,-14 0 141,14 0 141,-19 4 141,10 4 141,0-3 157,-9 10 157,0 0 157,0 1 157,8 5 172,-7-1 172,-7 12 172,7-5 172,6-3 188,-1-4 188,5 3 188,2-4 188,-1 1 204,4-1 204,0-1 204,2 4 204,2-7 219,0-3 219,6-2 219</inkml:trace>
  <inkml:trace contextRef="#ctx0" brushRef="#br0">21521 1596 0,'3'-8'0,"-3"8"0,0-10 15,0 10 15,0 0 15,0-15 15,0 15 31,-3-10 31,3 10 31,-2-10 31,2 10 31,-5-10 47,1 2 47,-1 1 47,-3 0 62,2-2 62,2 3 62,-6-2 62,2 4 78,0-4 78,-2 1 78,-2 2 78,4 0 78,-14-1 93,6-4 93,4 8 93,-1-6 93,2 6 109,0 1 109,-2-4 109,13 5 109,-21-6 125,12 5 125,9 1 125,-25-3 125,13 0 140,-4 3 140,16 0 140,-22-3 140,9 2 156,13 1 156,-20 0 156,20 0 156,-21 1 172,21-1 172,-19 0 172,19 0 172,-17 9 187,6-8 187,3 1 187,-1 4 187,-1-2 187,1 6 203,2-4 203,-10 8 203,7 1 218,-5 1 218,7 1 218,-6-1 218,6 4 234,-3 0 234,3 0 234,-2 0 234,3 1 234,-1 2 250,3 2 250,0 9 250,-4 3 250,1 0 265,3-3 265,2 7 265,-2-6 265,-2 8 281,0-6 281,1 2 281,4 1 281,-4 1 297,1 2 297,-2-2 297,5 2 297,-6 1 312,3-2 312,2 3 312,-6-7 312,4 5 328,-3 1 328,5-1 328,-2 0 328,-4 1 343,4 1 343,-3 1 343,3 1 343,-1-2 343,0 0 359,-1 4 359,1-5 359,-2 3 359,2-2 375,0-3 375,2 2 375,-3-1 390,1 0 390,5-4 390,-8-2 390,3 3 390,-4 1 406,2-3 406,1-2 406,2 4 406,-9 1 422,10-3 422,-11 4 422,6 0 422,0-2 437,-8 1 437,9 4 437,-1 0 437,-2-6 453,5 1 453,-7-2 453,5-3 453,3 2 468,-1-9 468,4-4 468,-4-3 468,3 2 484,1-3 484,-1 0 484,3-3 484,-3 3 500,0-8 500,3 3 500,-2-5 500,2 2 500,0-2 515,0 3 515,0-1 515,0-3 515,0-9 531,0 20 531,2-8 531,-2-2 531,6 0 547,-3 0 547,5 0 547,0-3 547,8 7 562,3 0 562,5-4 562,13 2 562,10-5 578,-7-7 578,10-7 578</inkml:trace>
  <inkml:trace contextRef="#ctx0" brushRef="#br0">22392 1747 0,'0'0'0,"8"-10"0,-8 10 15,0 0 15,0 0 15,4-4 15,-4 4 31,0 0 31,0 0 31,0 0 31,8-8 47,-8 8 47,0 0 47,0 0 47,0 0 47,0 0 62,0 0 62,6-5 62,-6 5 78,0 0 78,0 0 78,0 0 78,0 0 78,0 0 93,0 0 93,-15 47 93,9-28 93,1 4 109,-3-3 109,3 2 109,-4 1 109,1 1 125,5-4 125,-2 5 125,-4-2 125,1-1 140,3 1 140,2-3 140,-2 0 140,2-1 156,-3 1 156,3 0 156,1-5 156,2-3 172,0 1 172,-3 0 172,3-5 172,0-8 187,-3 17 187,3-17 187,-2 16 187,2-16 203,0 12 203,0-12 203,-3 9 203,3-9 203,0 0 218,0 16 218,0-16 218,0 0 234,0 16 234,0-16 234,3 8 234,-3-8 234,0 0 250,0 0 250</inkml:trace>
  <inkml:trace contextRef="#ctx0" brushRef="#br0">24687 1643 0,'2'-10'16,"-2"10"16,0 0 16,6-7 16,-6 7 16,0 0 32,0 0 32,0 0 32,3-7 47,-3 7 47,0 0 47,0 0 47,0 0 47,0 0 63,0 0 63,0 0 63,0 0 63,0 0 79,0 0 79,0 0 79,0 0 79,0 0 94,0 0 94,0 0 94,0 0 94,0 0 110,-28 20 110,28-20 110,2 12 110,-2-12 125,6 20 125,-1-11 125,7 13 125,-2-4 125,4-1 141,-1 3 141,-2-1 141,4 1 141,-5-2 157,2-1 157,4 1 157,-6-1 157,2-1 172,-4 4 172,2-4 172,-3 1 172,-2-5 188,0 1 188,1-1 188,-4-2 188,0 2 204,2-2 204,-4 2 204,0 1 204,0-1 219,0-2 219,0-10 219,-6 19 219,4-9 235,-1-2 235,0 2 235,-2 0 235,-7-3 250,7 1 250,-11 4 250,6-4 250,-3 0 250,1 1 266,12-9 266,-20 3 266,20-3 266,0 0 282</inkml:trace>
  <inkml:trace contextRef="#ctx0" brushRef="#br0">24826 1695 0,'5'-15'0,"-1"9"0,-4-4 0,1 3 16,-1 7 16,4-14 16,-4 14 16,5-10 31,-5 10 31,8-9 31,-2 4 31,2-3 47,6 2 47,8-1 47,16-1 47,8 0 63,1 4 63,2 1 63,0 0 63,1 1 78,-1 2 78</inkml:trace>
  <inkml:trace contextRef="#ctx0" brushRef="#br0">26132 1476 0,'0'0'0,"0"0"16,0 0 16,0 0 16,0 0 16,0 0 32,28-27 32,-7 25 32,4-4 47,1 5 47,0-3 47,-2 1 47,1 3 47,-3 0 63,-1 0 63,-4 0 63,-17 0 63,28 3 79,-28-3 79,17 5 79,-17-5 79,7 8 94,-7-8 94,0 12 94,0-12 94,-7 18 110,-2-9 110,-5 9 110,0 0 110,-2-5 125,2 5 125,1-1 125,5-1 125,-4 1 141,4-3 141,3 3 141,2 1 141,3-3 157,3 8 157,5-4 157,0 3 157,14 10 157,3-2 172,-7-1 172,10 4 172,-9-10 172,-2-1 188,-1-6 188,1 3 188,-4-1 188,-5-3 204,4 1 204,-5-4 204,2 1 204,-4-3 219,-1 0 219,-4-10 219,2 16 219,-2-16 235,-6 17 235,6-17 235,-14 8 235,10-1 250,-7-4 250,-1 3 250,-10 4 250,4-6 266,3 2 266,-3-4 266,4 0 266,14-2 282,0 0 282,-31 0 282</inkml:trace>
  <inkml:trace contextRef="#ctx0" brushRef="#br0">27545 1292 0,'0'0'0,"0"0"0,2-11 0,-2 11 16,0 0 16,0 0 16,0 0 16,0 0 32,0 0 32,0 0 32,0 0 32,0 0 47,-2 38 47,-1-2 47,-3 4 47,1 6 63,-8 7 63,-3 28 63,-7 1 63,1 1 79,-2-2 79,-4 6 79,3 1 79,-5 6 79,5 2 94,-10 68 94,15-61 94,4-20 94,3 1 110,2 10 110,5 4 110,5-1 110,1 2 125,4-1 125,1-2 125,4 0 125,3-4 141,0-1 141,2 1 141,2-6 141,4-5 157,-4 3 157,7-3 157,-6-4 157,9-8 172,-2-12 172,-4-15 172,-4-1 172,-1 2 188,3-7 188,1 0 188,-2-2 188,-7-7 188,1-5 204,0-5 204,-3-4 204,-2-4 219,-1-2 219,-5-7 219,0 0 219,0 0 219</inkml:trace>
  <inkml:trace contextRef="#ctx0" brushRef="#br0">28766 1425 0,'1'-10'0,"-1"10"0,0 0 15,4-10 15,-4 10 15,0 0 15,0 0 31,0 0 31,0 0 31,0 0 31,0 0 47,0 0 47,0 0 47,0 0 47,-16 28 62,7-5 62,2-3 62,-2 0 62,1 5 62,2-6 78,-1 4 78,1-1 78,-1-2 78,6 5 94,-2-6 94,0 3 94,3-1 109,0-2 109,3 0 109,0-4 109,-2 0 109,6-3 125,-5-2 125,4-4 125,-4 2 125,-2-8 140,12 12 140,-12-12 140,16 3 140,-16-3 156,14 0 156,-14 0 156,0 0 156,30-13 172,-22 10 172,0-6 172,4 3 172,-7-4 187,3 0 187,0 0 187,1 3 187,-4-6 203,0 3 203,1 1 203,-1 0 203,1-1 219,-3-2 219,-1 1 219,1 1 219,0 0 219,-1 0 234,1 1 234,0-2 234,-1 1 234,-2-1 250,3 5 250,0-4 250,-3 0 250,3 1 265,-3 9 265,2-16 265,1 9 265,-3 7 281,0-15 281,0 11 281,0 4 281,0 0 297,0-15 297,0 15 297,0-10 297,0 10 312,0 0 312,-3-12 312,3 12 312,0 0 328,-8-10 328,8 10 328,0 0 328,-21-3 344,21 3 344,-22 0 344,22 0 344,-25 5 359</inkml:trace>
  <inkml:trace contextRef="#ctx0" brushRef="#br0">28494 2714 0,'0'0'0,"0"0"15,0 0 15,6-9 15,-6 9 15,0 0 15,0 0 31,0 0 31,0 0 31,0 0 31,-19 36 47,8-16 47,3-1 47,0 3 62,2 1 62,1-1 62,-1 1 62,2 2 62,0-1 78,6-4 78,4 1 78,-3-1 78,4 0 94,0-5 94,-2-3 94,3-2 94,0-2 109,3-2 109,0 0 109,1 0 109,-12-6 125,35 1 125,-16-5 125,0-3 125,1-1 140,-2-2 140,-2-5 140,1-3 140,-5 4 156,3-5 156,-3-1 156,-1 0 156,-3-3 172,1 2 172,-3 0 172,1 0 172,-1-2 172,-4 5 187,0 2 187,-2-1 187,0 7 203,0 0 203,-2-3 203,2 13 203,-8-17 203,1 9 219,7 8 219,-15-15 219,-4 9 219,-3 1 234,-19 0 234,-6-1 234,0 5 234,-4 1 250</inkml:trace>
  <inkml:trace contextRef="#ctx0" brushRef="#br0">22721 3173 0,'2'-13'0,"-2"13"0,0-7 16,0 7 16,0 0 16,-2-12 16,2 12 32,0 0 32,-3-10 32,3 10 32,0 0 47,0 0 47,0 0 47,0 0 47,0 0 63,-33 10 63,15 2 63,1 2 63,-3 1 79,1 3 79,3 2 79,-4-3 79,5-1 94,0 5 94,5-4 94,1 4 94,-2-2 110,6 0 110,5 1 110,0 0 110,3-4 125,4 5 125,5-7 125,5 2 125,-1-2 141,0-4 141,9-1 141,-1-3 141,1-6 157,0 2 157,-1-4 157,1-4 157,0 0 157,-1-4 172,-2-3 172,-6 1 172,-2-6 188,0 2 188,-3-7 188,-6 1 188,5-14 188,-1 0 204,-6 7 204,-6 1 204,0 7 204,1-4 219,-2 3 219,-1 2 219,-3 1 219,-5-1 235,11 4 250,-5 3 250,2 2 250,-1 1 250,1 3 250,2 0 266,-1-2 266,4 9 266,-10-8 266,10 8 282,0 0 282,0 0 282,-10 0 282,10 0 297,0 0 297,0 0 297,-8 17 297,8-4 313</inkml:trace>
  <inkml:trace contextRef="#ctx0" brushRef="#br0">24300 3104 0,'0'0'0,"0"0"0,0 0 16,0 0 16,0 0 16,0 0 16,-10-19 31,10 19 31,0 0 31,0 0 31,0 0 31,8-6 47,-8 6 47,15 0 47,-15 0 47,37 0 63,-16 2 63,4 2 63,16 2 78,-8-1 78,-3 1 78,-8 1 78,3 3 78,-1 0 94,-1 2 94,-5 0 94,1 1 94,-2 1 109,-8 1 109,2 2 109,-7 2 109,-6 0 125,0 0 125,-5 0 125,-6-1 125,-1 1 141,-10 11 141,1-10 141,3 0 141,0-9 156,-4 4 156,1-2 156,1 0 156,3-1 172,0-2 172,1 0 172,6-5 172,1 1 188,3 0 188,0-4 188,8-2 188,-12 11 188,12-11 203,-9 3 203,9-3 203,0 0 203,0 0 219,0 0 219,0 0 219,30 12 219,-4-12 234,17 3 234,3-3 234,-6 0 234,-5 0 250,3 3 250,-1-6 250,-7 3 250,-6 0 266,0 0 266,-1 0 266,-8 0 266,-15 0 281,32-2 281,-32 2 281,18-1 281,-18 1 297,0 0 297,22 1 297,-22-1 297,0 0 297,0 0 313,18-1 313</inkml:trace>
  <inkml:trace contextRef="#ctx0" brushRef="#br0">25910 3035 0,'0'0'15,"9"-8"15,-9 8 15,5-7 15,-5 7 31,0 0 31,8-8 31,-8 8 31,0 0 46,8-7 46,-8 7 46,0 0 46,0 0 62,12-10 62,-12 10 62,0 0 62,7-5 62,-7 5 78,0 0 78,0 0 78,0 0 93,0 0 93,0 0 93,0 0 93,27 12 93,-20-2 109,-1 13 109,4 11 109,-5 1 109,-3 2 125,5 4 125,-5 2 125,2 1 125,-4-1 140,-4 0 140,4 2 156,0-2 156,-2-2 156,-1-1 156,3-1 171,0-10 171,-4-2 171,2-5 187,2 1 187,-2-1 187,-1 4 187,3-8 187,0-1 203,-4 1 203,8-3 203,-4 0 203,0-4 218,0-1 218,0-10 218,0 18 218,0-18 234,-4 19 234,4-19 234,0 17 234,0-11 250,0-6 250,0 0 250</inkml:trace>
  <inkml:trace contextRef="#ctx0" brushRef="#br0">22822 4092 0,'0'0'0,"0"0"0,0 0 16,10-7 16,-10 7 16,0 0 16,0 0 16,3-5 32,-3 5 32,0 0 32,0 0 32,0 0 47,7-10 47,-7 10 47,0 0 47,0 0 63,0 0 63,0 0 63,0 0 63,0 0 79,0 0 79,0 0 79,-18-4 79,18 4 94,0 0 94,-27 9 94,8 4 94,3-1 110,-1 3 110,-2 3 110,-8 12 110,-1-4 125,7 1 141,-4 2 141,6-4 141,5-3 141,3-2 157,3 2 157,0-3 157,-1 4 157,4-3 172,3 3 172,2-5 172,0 2 172,4 0 172,-1-1 188,6 0 188,-1-3 188,0-1 188,0-2 204,3-1 204,-4-4 204,7-1 204,-10-1 219,4 0 219,2-2 219,0 2 219,-2-2 235,-2-4 235,-6 0 235,21 0 235,-21 0 250,16-10 250,-8 6 250,6-2 250,-6 0 266,3-4 266,3-5 266,-1 0 266,1 0 282,0-1 282,0 1 282,-4 3 282,-2-1 282,2 1 297,-3 2 297,7-8 297,-7 4 297,2 1 313,-1 3 313,-2-2 313,0 2 329,-3 1 329,1 1 329,3-1 329,-1-1 329,-5-1 344,2 0 344,-1-1 344,2 4 344,-4-2 360,0-1 360,0-1 360,0 4 360,0-6 375,0 5 375,0-1 375,0 2 375,0-2 391,0 0 391,0 3 391,-6-3 391,6 5 407,0 5 407,0-14 407,-3 7 407,3 7 422,0-10 422,0 10 422,0-8 422,0 8 438,-1-10 438,1 10 438,0-5 438,0 5 438,0 0 454,-4-10 454,4 10 454,0 0 454,0-10 469,0 10 469,-2-5 469,2 5 469,0 0 485,-3-7 485,3 7 485,0 0 485,-4-8 500,4 8 500,0 0 500,0 0 500,-4-7 516,4 7 516,0 0 516,-3-6 516,3 6 532,0 0 532,-4-7 532,4 7 532,0 0 547,0 0 547,0 0 547,-5-3 547,5 3 563,0 0 563,0 0 563,0 0 563,0 0 579,0 0 579,-5-12 579,5 12 579,0 0 579,0 0 594,0 0 594,0 0 594,0 0 594</inkml:trace>
  <inkml:trace contextRef="#ctx0" brushRef="#br0">24478 4260 0,'0'0'16,"0"0"16,0 0 16,0 0 16,-19 0 31,19 0 31,0 0 31,0 0 31,0 0 47,0 0 47,0 0 47,0 0 47,0 0 62,0 0 62,0 0 62,0 0 62,0 0 78,0 0 78,0 0 78,0 0 78,0 0 94,0 0 94,0 0 94,0 0 94,0 0 109,0 0 109,0 0 109,0 0 109,0 0 125,0 0 125,0 0 125,0 0 125,0 0 141,0 0 141,0 0 141,0 0 141,0 0 156,0 0 156,0 0 156,0 0 156,0 0 156,0 0 172,0 0 172,0 0 172,0 0 172,0 0 187,0 0 187,0 0 187,0 0 187,0 0 203,0 0 203,0 0 203,0 0 203,0 0 219,0 0 219,0 0 219,0 0 219,-11 3 234,11-3 234,0 0 234,0 0 234,0 0 250,0 0 250,0 0 250,0 0 250,0 0 266,0 0 266,0 0 266,0 0 266,0 0 266,0 0 281,0 0 281,0 0 281,0 0 281,0 0 297,0 0 297,0 0 297,0 0 297,0 0 312,0 0 312,0 0 312,0 0 312,0 0 328,0 0 328,0 0 328,0 0 328,-5 7 344,5-7 344,0 0 344,0 0 344,0 0 359,0 0 359,0 0 359,0 0 359,0 0 375,0 0 375,0 0 375,0 0 375,0 0 391,0 0 391,-3 10 391,3-10 391,0 0 406,0 0 406,0 0 406,0 0 406,0 0 422,0 0 422,0 0 422,0 0 422,0 0 422,0 0 437,0 0 437,0 0 437,0 0 437,0 0 453,0 0 453,0 0 453,0 0 453,0 0 469,0 0 469,0 0 469,-5 5 469,5-5 484,0 0 484,0 0 484,0 0 484,0 0 500,0 0 500,0 0 500,0 0 500,0 0 516,0 0 516,0 0 516,0 0 516,0 0 531,0 0 531,0 0 531,0 0 531,0 0 531,0 0 547,0 0 547,0 0 547,0 0 547,0 0 562,0 0 562,0 0 562,0 0 562,0 0 578,0 0 578,0 0 578,0 0 578,0 0 594,0 0 594,0 0 594,0 0 594,0 0 609,0 0 609,0 0 609,0 0 609,0 0 625,0 0 625,0 0 625,0 0 625,0 0 641,0 0 641,0 0 641,0 0 641,0 0 656,0 0 656,0 0 656,0 0 656,0 0 672,0 0 672,0 0 672,0 0 672,0 0 672,0 0 687,0 0 687,0 0 687,0 0 687,0 0 703,0 0 703,0 0 703,0 0 703,0 0 719,0 0 719,0 0 719,0 0 719,0 0 734,0 0 734,0 0 734,0 0 734,0 0 750,0 0 750,0 0 750,0 0 750,0 0 766,0 0 766,0 0 766,0 0 766,0 0 781,0 0 781,0 0 781,0 0 781,0 0 781,0 0 797,0 0 797,0 0 797,0 0 797,0 0 812,0 0 812,0 0 812,0 0 828,0 0 828,0 0 828,0 0 828,0 0 828,0 0 844,0 0 844,0 0 844,0 0 844,0 0 859,0 0 859,0 0 859,0 0 859,0 0 875,0 0 875,0 0 875,0 0 875,0 0 891,0 0 891,-22-3 891,22 3 891,0 0 906,0 0 906,-8 8 906,8-8 906,-9 10 922,9-10 922,-8 6 922,0 3 922,-1-2 937,0 0 937,2 1 937,2 1 937,1-2 937,-6 4 953,4-4 953,-2 3 953,3-2 953,1-1 969,-1 3 969,3-4 969,2 4 969,0 2 984,0-1 984,0-3 984,5 2 984,-3 0 1000,7-1 1000,-3-1 1000,-2 2 1000,10-4 1016,-7 3 1016,2-3 1016,6 1 1016,-4-4 1031,0 2 1031,0 0 1031,0 0 1031,-1-2 1047,2-1 1047,-12-2 1047,20 2 1047,-20-2 1047,29 0 1062,-21-2 1062,8 0 1062,-16 2 1078,33-8 1078,-15 1 1078,2 2 1078,-3-3 1078,-4 2 1094,8-4 1094,-5 1 1094,-2 1 1094,5-3 1109,-4 4 1109,0-3 1109,-4 3 1125,-1 1 1125,-1-1 1125,-4 1 1125,3 0 1125,0 0 1141,-8 6 1141,9-10 1141,-4 6 1141,-5 4 1156,8-10 1156,-8 10 1156,6-7 1156,-6 7 1172,5-10 1172,-5 10 1172,0-7 1172,0 7 1187,4-10 1187,-4 10 1187,1-7 1187,-1 7 1187,0 0 1203,0-14 1203,0 14 1203,-1-9 1203,1 9 1219,0 0 1219,-9-12 1219,9 12 1234,-8-7 1234,8 7 1234,-6-10 1234,-3 5 1234,4 0 1250,5 5 1250,-16-13 1250,7 8 1250,1-2 1266,1 2 1266,-2 0 1266,-2 2 1266,3-7 1281,-3 6 1281,0-2 1281,3-2 1281,-3 4 1297,0 0 1297,1-1 1297,1 1 1297,-3 0 1312,12 4 1312,-18-6 1312,18 6 1312,-25-4 1328,0 4 1328,3 0 1328,-5 4 1328,-17-2 1344</inkml:trace>
  <inkml:trace contextRef="#ctx0" brushRef="#br0">26510 4285 0,'0'0'16,"0"0"16,-3-10 16,3 10 16,0 0 16,-2-10 31,2 10 31,0 0 31,0-8 31,0 8 47,-3-7 47,3 7 47,0 0 47,-4-9 62,4 9 62,0 0 62,-5-7 62,5 7 78,0 0 78,-6-3 78,6 3 78,0 0 94,-22 12 94,4 2 94,1-4 94,-5 8 109,3-3 109,-11 10 109,5-4 109,6-3 125,3 2 125,3-2 125,1-1 125,1-1 125,0 2 141,7-1 141,0-5 141,1 1 156,3-2 156,3 1 156,1-1 156,10 6 156,-2-2 172,6-2 172,19 5 172,-7-5 172,-3-6 187,-1-1 187,-5-2 187,-1-4 187,-1 0 203,2 0 203,-1 0 203,-5-2 203,4-6 219,4 4 219,-12-6 219,3 2 219,-3 2 234,-3-2 234,-4-1 234,8 1 234,-4-2 250,-5 0 250,2 0 250,3-1 250,0-1 266,-7 2 266,7 2 266,-5-5 266,1 3 281,3-2 281,-4 2 281,2 1 281,-5-4 281,3 4 297,0-5 297,-1 5 297,-2-1 297,0 0 312,3 0 312,-6 1 312,6-1 312,-3-1 328,0 1 328,-3 1 328,-2-1 328,5 0 344,-4 0 344,-3 0 344,-2 3 344,4-3 359,-3 2 359,3-2 359,1 4 359,-4-2 375,3 1 375,0-3 375,-1 4 375,6 6 391,-9-9 391,9 9 391,-5-8 391,5 8 406,-2-7 406,2 7 406,0 0 406,0 0 422,0 0 422,0 0 422,0 0 422,0 0 422,0 0 437,16-10 437,6 10 437</inkml:trace>
  <inkml:trace contextRef="#ctx0" brushRef="#br0">28960 4229 0,'0'0'0,"2"-8"0,-2 8 16,2-7 16,-2 7 16,0 0 16,0-10 32,0 10 32,0 0 32,0-10 32,0 10 32,0 0 47,-2-8 47,2 8 47,0 0 47,0 0 63,-8-10 63,8 10 63,0 0 63,0 0 78,-27 8 78,8-1 78,0 4 78,0-1 94,0 2 94,-1 1 94,2 3 94,1-2 110,6 4 110,-7-1 110,9 0 110,-6-2 125,7 2 125,-1-1 125,8-2 125,-2-1 141,3-1 141,3-6 141,-3 4 141,1 2 141,6-6 157,-1 1 157,5-1 157,-1 1 172,1-7 172,3 3 172,7-3 172,2-3 172,-4 0 188,0-4 188,3-3 188,-6-2 188,3-4 203,1 2 203,-4-5 203,-2 1 203,2 0 219,-2 0 219,-1-1 219,-1 3 219,1-1 235,-5 1 235,1 0 235,-4 4 235,1-1 250,-1 1 250,-1 2 250,-3 0 250,-1 0 266,3 0 266,-3 10 266,3-13 266,-3 13 282,0-11 282,0 11 282,3-12 282,-3 12 282,-3-8 297,3 8 297,0 0 297,3-12 313,-3 12 313,0 0 313,0 0 313,-3-13 328,3 13 328,0 0 328,0 0 328,0-7 328,0 7 344,0 0 344,0 0 344,-6-8 344</inkml:trace>
  <inkml:trace contextRef="#ctx0" brushRef="#br0">29742 1343 0,'0'0'0,"0"0"16,0 0 16,0 0 16,0 0 16,0 0 32,0 0 32,0 0 32,0 0 32,0 0 47,0 0 47,0 0 47,0 0 47,0 0 63,0 0 63,0 0 63,0 0 63,0 0 78,0 0 78,0 0 78,60-10 78,-18 4 78,-4 0 94,9 4 94,-1-3 94,0 0 110,-1 2 110,-1-1 110,-8 1 110,2-2 110,-8 3 125,-5-2 125,-4 2 125,-4-3 125,-4 5 141,0-2 141,-13 2 141,21 0 141,-21 0 157,16-3 157,-16 3 157,0 0 157,17 0 172,-17 0 172,0 0 172,0 0 172,15 3 172,-15-3 188,8 13 188,-4-1 188,1 8 203,-3 3 219,4 12 219,-6 4 219,0 9 219,-2-3 219,2 6 235,-6 2 235,-3 21 235,1 4 235,1-1 250,1-19 250,4-3 250,-10 26 250,7-22 266,-6 20 266,1-1 266,9-1 266,-5-2 266,-2 4 282,1-24 282,0-2 282,2 25 297,-3-3 297,-3-16 297,2-4 297,-1 18 297,-1-14 297,3-7 313,-1-3 313,-4 28 313,-1-21 313,6-9 328,-3 1 328,3 1 328,-3-3 328,3 1 344,0-4 344,-2-2 344,4-1 344,-1-1 360,-3 1 360,3-1 360,0 0 360,-1-4 375,2-8 375,-3-2 375,7-6 375,-3 4 375,-1-4 391,1-4 391,0 0 391,-2-3 391,3 6 407,-5-3 407,4-1 407,2-4 407,-6 0 422,7 0 422,-4 2 422,3-4 422,-3 1 438,5 1 438,-5 1 438,6-11 438,-6 11 453,1-1 453,5-10 453,-8 13 453,8-13 469,-5 10 469,5-10 469,-8 10 469,8-10 485,-9 4 485,9-4 485,0 0 485,-8 11 500,8-11 500,-6 2 500,6-2 500,-9 5 516,9-5 516,0 0 516,-13 3 516,13-3 532,0 0 532,0 0 532,0 0 532,0 0 532,-25-6 547,25 6 547,0 0 547,0 0 563,-13-9 563,8 3 563,5 6 563,0 0 563,-12-12 578,12 12 578,-8-10 578,8 10 578,-8-12 594,2 4 594,4-2 594,2 10 594,-9-17 610,4-2 610,-3-1 610,0 0 610</inkml:trace>
  <inkml:trace contextRef="#ctx0" brushRef="#br0">31199 2743 0,'3'-7'15,"0"-3"15,-3 10 15,2-12 15,-2 12 31,3-9 31,-3 9 31,4-9 31,-4 9 47,0 0 47,5-6 47,-5 6 47,0 0 62,0 0 62,0 0 62,0 0 62,0 0 62,0 0 78,0 0 78,0 0 78,2 41 78,-4-18 94,-2 11 94,-1 5 94,2-2 109,-5 3 109,7-1 109,-8-2 109,4 1 109,1-6 125,-4-8 125,3-4 125,5 2 125,-6-3 140,4 3 140,-4-9 140,3-1 140,3 1 156,-3-3 156,3 0 156,0-10 156,-4 12 172,4-12 172,-1 10 172,1-10 172,-3 6 187,3-6 187,0 0 187,-2 8 187,2-8 203,0 0 203,0 0 203,0 0 203,0 0 219,0 0 219,0 0 219,-3-33 219,11 10 219,-8 1 234,8-10 234,-1 0 234,0-3 234,1-2 250,4 0 250,-5 7 250,7-4 265,2 0 265,-5-1 265,6-2 265,2 2 265,-2 11 281,1-11 281,-1 10 281,-4 4 281,15-6 297,-11 1 297,0 7 297,-4-1 297,0 3 312,4 0 312,-2 2 312,0-3 312,0 5 328,3-3 328,-6 6 328,6-2 328,-7-1 328,4 6 344,-6-3 344,2 3 344,-3-1 359,1 4 359,-9 4 359,13-10 359,-5 4 359,-8 6 359,14-4 375,-14 4 375,0 0 375,16-5 375,-16 5 390,0 0 390,0 0 390,0 0 390,28 13 406,-22-7 406,-3 3 406,5 0 406,-6 1 422,6 12 422,-8-2 422,3 3 422,-3-5 437,-3 3 437,1 3 437,-4-3 437,-7 2 437,4-3 453,-7 13 453,-3-6 453,-9-1 453,6-3 469,-2-6 469,2-6 469,0 5 484,-14 1 484,8-5 500,1 1 500,6-6 500,2 1 500,-1-3 500,4 2 515,3-4 515,1 1 515,2-2 515,10-2 531,-20 6 531,20-6 531,-10 3 531,10-3 547,-12 1 547,12-1 547,0 0 547,0 0 562,-13 5 562,13-5 562,0 0 562,0 0 578,0 0 578,-8 5 578,8-5 578,0 0 594,0 0 594,0 0 594,-7 6 594,7-6 609,0 0 609,0 0 609,0 10 609,0-10 625,7 17 625,-1-10 625,-2 6 625,2-5 640,3 14 640,-1-9 640,-1 5 640,8-1 640,-2 1 656,-5-3 656,1 1 656,-1-1 656,-1-4 672,2 1 672,0 0 672,-1-4 672,0 1 687,1 1 687,-2 0 687,-1-3 687,2 5 703,-1-4 703,3-3 703,-10-5 703</inkml:trace>
  <inkml:trace contextRef="#ctx0" brushRef="#br0">31643 3116 0,'0'0'0,"0"0"0,0 0 0,0 0 16,0 0 16,0 0 16,6-7 16,-6 7 31,0 0 31,0 0 31,0 0 31,9-5 47,-9 5 47,0 0 47,12-2 47,-12 2 63,22-4 63,-11 2 63,11 2 63,-2 0 78,-6 0 78,-14 0 78,24 2 78,-14 2 94,-10-4 94,17 0 94,-17 0 94,11 4 109,-11-4 109,0 0 109,9 8 109,-9-8 125,0 0 125,-7 12 125,7-12 125,-13 15 141,5-9 141,-1 4 141,-1-7 141,2 4 141,-4 4 156,4-7 156,-1 4 156,5-3 156,-5 2 172,5 1 172,4-8 172,-9 10 172,5-3 188,4 1 188,-2 4 188,4-2 188,-2 2 203,4 0 203,1 9 203,-1-7 203,0 1 219,-4 1 219,6-6 219,-3 0 219,1 1 234,0-1 234,-4-3 234,0 3 234,0-10 234,0 13 250,0-13 250,-4 11 250,0-6 250,4-5 266,-9 13 266,1-7 266,-1 0 266,-4-1 281,2 0 281,-2-3 281,-7 3 281,4 0 297,1-5 297,2 0 297,0 3 297,13-3 313,-19 2 313,19-2 313,0 0 313,-19 0 328,19 0 328,0 0 328,-11-7 328,11 7 344</inkml:trace>
  <inkml:trace contextRef="#ctx0" brushRef="#br0">32058 2810 0,'0'0'0,"0"0"0,0 0 0,0 0 16,9-5 16,-9 5 16,0 0 16,12-3 31,-12 3 31,0 0 31,24 0 31,-13 0 47,14 0 47,-4 0 47,4 0 47,0 3 63,12-3 63,8 3 63,-12-3 63,-3 4 78,-7-4 78,0 3 78,0-3 78,-3 0 94,-2 0 94,-1 0 94,-17 0 94,26 3 109,-17-3 109,-9 0 109,18 0 109,-18 0 109,0 0 125,17 0 125,-17 0 125,0 0 141,0 0 141,0 0 141,0 0 141,0 0 156,0 0 156,0 0 156</inkml:trace>
  <inkml:trace contextRef="#ctx0" brushRef="#br0">32407 2708 0,'-6'-12'0,"6"12"0,-5-10 15,5 10 15,0 0 15,-3-8 15,3 8 31,-2-8 31,2 8 31,0 0 31,0 0 47,-3-7 47,3 7 47,0 0 47,0 0 62,0 0 62,0 0 62,-6-8 62,6 8 78,0 0 78,0 0 78,0 0 78,0 0 78,0 0 94,0 0 94,0 0 94,0 0 94,0 0 109,-21 15 109,6 1 109,2 3 109,0 2 125,0 0 125,-8 11 125,8-6 125,-7 12 140,10-11 140,-7 9 140,-3-1 140,4-3 156,9-5 156,-7-2 156,8-5 156,-2-1 172,5 3 172,-3-4 172,-1 2 172,3-3 187,2-1 187,-1 0 187,-2-4 187,5 1 187,-3-1 203,3-2 203,-6-1 203,4-1 219,2 2 219,0-10 219,-2 6 219</inkml:trace>
  <inkml:trace contextRef="#ctx0" brushRef="#br0">32932 2450 0,'0'0'0,"8"-7"16,-8 7 16,0 0 16,0 0 16,9-6 32,-9 6 32,0 0 32,0 0 32,0 0 47,0 0 47,11 18 47,-11-8 47,0 3 63,0 11 63,-3-2 63,3 3 63,0 12 63,-4 1 79,0 1 79,-1-10 79,0 8 79,-4-2 94,1 3 94,-4-13 94,1 12 110,3-10 110,1-4 110,-2-1 110,1-1 110,2 1 125,-3-6 125,-1 1 125,5-2 125,-1-2 141,4-3 141,-4 0 141,5-4 141,-3 2 157,4-8 157,-6 14 157,2-8 157,4-6 172,-4 10 172,4-10 172,-3 8 172,3-8 188,0 0 188,0 0 188,0 0 188,0 0 204,0 0 204,0 0 204,0 0 204,0 0 219,0 0 219,11-27 219,0 6 219,-3 2 219,3-4 235,6-7 235,2-2 235,-3-2 235,6-1 250,1 1 250,-2 2 250,-2-1 250,-3 10 266,4-12 266,2 3 266,5 3 266,-7 3 282,-3 6 282,-2 2 282,2-1 282,-4 0 297,1-1 297,0 0 297,2 4 297,0-4 313,1 3 313,-4 2 313,4-1 313,-4 3 329,-1-2 329,1 2 329,-2 1 329,-3 2 344,1 2 344,-1 1 344,-3-1 344,-5 8 360,17-10 360,-12 2 360,-5 8 360,13-9 375,-3 6 375,-10 3 375,18-6 375,-18 6 375,22-6 391,-22 6 391,14-1 391,-14 1 391,22 1 407,-22-1 407,0 0 407,22 6 407,-13-1 422,-9-5 422,13 7 422,-13-7 422,8 6 438,-6 2 438,-2-8 438,11 18 438,-11-11 454,3 3 454,-3 2 454,0-12 454,-7 29 469,0-9 469,0 3 469,-2-3 469,-5 1 485,1-2 485,-1 2 485,-5-1 485,2-3 485,-10 10 500,-3-2 500,0 0 500,0-8 500,-3 3 516,-3-3 516,1 0 516,2-6 532,8-1 532,0-3 532,3 0 532,4-2 532,-7-1 547,5 2 547,2-2 547,3-2 547,2-2 563,-1 3 563,14-3 563,-19 7 563,19-7 579,-16 0 579,16 0 579,-14 0 579,14 0 594,0 0 594,0 0 594,-22-7 594,22 7 610,0 0 610,-8-5 610,8 5 610,0 0 625,-4-8 625,4 8 625,0 0 625,0 0 641,-7-8 641,7 8 641,0 0 641,-3-8 641,3 8 657,0 0 657,0 0 657,0 0 657,-4-7 672,4 7 672,0 0 672,0 0 672,0 0 688,0 0 688,-1-10 688,1 10 688,0 0 704,0 0 704,0 0 704,0 0 704,0 0 719,0 0 719,0 0 719,0 0 719,0 0 735,0 0 735,0 0 735,0 0 735,0 0 750,0 0 750,0 0 750,15 30 750,-13-19 750,5 7 766,1-1 766,1 3 766,2-1 782,0 2 782,-1-2 782,-1 3 782,2 1 782,-2-6 797,1 2 797,-2-2 797,3 1 797,-5-5 813,3-1 813,-5-4 813,2 3 813,-4-1 829,5-3 829,-5 0 829,4 1 829,-3 0 844,1 2 844,-1-5 844,-3-5 844,5 12 860,-2-8 860,-3-4 860,4 8 860,-4-8 875,2 14 875,-2-14 875,0 0 875,6 10 891,-6-10 891,0 11 891,1-7 891,-1-4 907,6 13 907,-3-6 907,-3-7 907,6 10 907</inkml:trace>
  <inkml:trace contextRef="#ctx0" brushRef="#br0">33329 3153 0,'6'10'16,"-6"-10"16,0 10 16,0-10 16,0 0 31,-6 12 31,6-12 31,0 0 31,-8 13 47,8-13 47,-8 7 47,8-7 47,-8 5 63,8-5 63,0 0 63,-16 8 63,16-8 78,0 0 78,-17 2 78,17-2 78,0 0 94,0 0 94,0 0 94,0 0 94,0 0 94,0 0 110,-19-10 110,19 10 110,0 0 125,0 0 125,5-15 125,-5 15 125,0 0 125,14-17 141,-11 9 141,-3 8 141,8-7 141,-8 7 156,8-6 156,-8 6 156,0 0 156,6-10 172,-6 10 172,0 0 172,0 0 172,0 0 188,13-6 188,-13 6 188,0 0 188,0 0 203,0 0 203,0 0 203,11 25 203,-8-18 219,0 5 219,-1 1 219,-2-1 219,0 9 235,0-1 235,0 0 235,0 3 235,0-1 235,-2-3 250,-4 1 250,1 0 250,-1 0 250,1 0 266,-3-1 266,0 0 266,1-3 266,-3 1 281,-1-1 281,0-3 281,-3 6 281,6-6 297,-2-3 297,-2 3 297,4-5 297,-2-1 313,-7 6 313,3-5 313,3 1 313,0-3 328,1-1 328,1 0 328,9-5 328,-19 8 344,8-6 344,11-2 344,-16 8 344,16-8 360,-12 2 360,12-2 360,-11 0 360,11 0 375,0 0 375,0 0 375,0 0 375,-15-10 391,15 10 391,0 0 391,-4-7 391,4 7 391,0 0 406,-3-13 406,3 13 406,3-9 406,-3 9 422,0 0 422,4-14 422,-4 14 422,2-6 438,-2 6 438,6-4 438,-6 4 438,7-8 453,-7 8 453,11-5 453,-11 5 453,13-8 469,-13 8 469,15-2 469,-15 2 469,15 0 485,-15 0 485,0 0 485,34 2 485,-34-2 500,22 6 500,-14-1 500,-8-5 500,23 7 500,-13-2 516,0 0 516,0-2 516,-10-3 516,16 14 531,-5-8 531,0 0 531,-6 1 547,6-2 547,-1 2 547,-3 1 547,-2 0 547,-5-8 563,14 12 563,-6-4 563,-3-3 563,-5-5 578,14 8 578,-14-8 578,11 10 578,-4-4 594,-7-6 594,6 10 594,-6-10 594,6 7 610,-6-7 610,0 0 610,2 10 610,-2-10 625,0 0 625</inkml:trace>
  <inkml:trace contextRef="#ctx0" brushRef="#br0">27956 2033 0,'0'-9'0,"2"-1"15,-2 0 15,0 10 15,0-16 15,0 10 31,0 6 31,0-16 31,3 13 31,-3 3 47,0-18 47,0 10 47,0 8 47,0-14 62,0 3 62,-3 1 62,3 10 62,-2-14 78,-1 5 78,0 0 78,3 3 78,-3-4 78,3 10 94,-6-18 94,4 8 94,-1 0 109,0 2 109,1-4 109,2 2 109,-3 0 125,3 4 125,0-4 125,-3 0 125,3 10 125,0-17 140,0 7 140,0 1 140,-2 0 140,2-1 156,0 10 156,-3-16 156,3 8 156,0 8 172,0-17 172,-4 10 172,4-1 172,0 8 187,-1-18 187,-3 12 187,2-4 187,2 1 203,-3 1 203,-1-2 203,4 10 203,-1-15 219,-2 5 219,0 2 219,1 0 219,-1-4 234,-1 5 234,4-2 234,-1-1 234,1 10 234,-6-18 250,6 8 250,-3 3 250,3 7 250,0-17 265,-4 6 265,2 2 265,2 9 281,0-15 281,0 5 281,0 10 281,-2-12 281,2 4 297,0-2 297,0 10 297,-6-15 297,6 8 312,0 7 312,-2-13 312,2 13 312,-7-10 328,7 10 328,0-8 328,0 8 328,-2-10 344,2 10 344,-5-10 344,5 10 344,-4-11 359,4 11 359,-2-9 359,2 9 359,-2-10 375,2 10 375,-6-6 375,6 6 375,0 0 390,-2-13 390,2 13 390,0-9 390,0 9 390,0 0 406,-7-10 406,7 10 406,-2-6 406,2 6 422,-6-10 422,6 10 422,-3-7 422,3 7 437,0 0 437,-7-13 437,7 13 437,-5-7 453,5 7 453,-3-6 453,3 6 453,-6-10 469,6 10 469,0 0 469,-6-9 469,6 9 484,-1-6 484,1 6 484,0 0 484,-4-10 500,4 10 500,0 0 500,-2-8 500,2 8 500,0 0 515,0 0 515,-6-8 515,6 8 515,0 0 531,0 0 531,0 0 531,0 0 547,0 0 547,-3-10 547,3 10 547,0 0 547,0 0 562,0 0 562,0 0 562,0 0 562,0 0 578,0 0 578,0 0 578,0 0 578,0 0 594,0 0 594,0 0 594,-14 29 594,11-16 609,-4 6 609,-1 7 609,-1-4 609,-5 12 625,4 6 625,-7-1 625,4-2 625,-4 1 640,1 3 640,-4-1 640,8 1 640,-6 1 656,0 2 656,3-1 656,2 2 656,-6-2 656,2 2 672,1 2 672,4-4 672,-4 2 672,2 0 687,-2 2 687,8-4 687,-3 3 687,-3-4 703,3 2 703,-2-5 703,2 3 703,-1-4 719,5 0 719,-4 3 719,-1-6 719,2 3 734,2-8 734,1-5 734,-3 14 734,-1-10 750,2 6 750,1-5 750,-7 3 750,5 2 765,3-5 765,-4 7 765,6 0 765,-7-2 765,7 4 781,-6-1 781,2-3 781,4 3 797,0-8 797,-1 6 797,1-6 797,-4-5 797,7-3 812,-4 0 812,1 1 812,0-4 812,-1 1 828,3-4 828,-2-3 828,-1-1 828,3-2 844,-2 4 844,5-5 844,-5 1 844,2-1 859,0 4 859,1-3 859,-1 0 859,0 2 875,3 1 875,-6-5 875,4 13 875,-4-7 890,4 2 890,-1 1 890,0-1 890,1 6 906,0 0 906,-3-6 906,5 7 906,-3-4 922,1-2 922,-2 3 922,3-3 922,-2 1 922,0-6 937,3 1 937,-2-4 937,-1 5 937,3-6 953,-2 2 953,2-10 953,0 23 953,-3-16 969,3 3 969,0-10 969,-4 19 969,4-10 984,0 2 984,0-11 984,0 17 984,0-9 1000,0-8 1000,0 23 1000,0-16 1000,0-7 1015,0 18 1015,0-10 1015,4 4 1015,-4-12 1031,3 18 1031,-3-8 1031,0 0 1031,0-10 1047,2 20 1047,-2-10 1047,0-1 1047,0-9 1062,3 19 1062,-3-8 1062,0-11 1062,0 15 1062,2-8 1078,-2-7 1078,0 16 1078,3-6 1078,-3-10 1094,4 13 1094,-4-13 1094,0 12 1094,0-12 1109,4 13 1109,-4-13 1109,0 10 1109,0-10 1125,5 10 1125,-5-10 1125,0 10 1125,0-10 1140,0 12 1140,0-12 1140,5 13 1140,-5-13 1156,0 13 1156,0-13 1156,4 13 1156,-4-5 1172,0-8 1172,0 14 1172,3-6 1172,-3-8 1187,3 18 1187,-3-8 1187,0-10 1187,0 16 1187,2-9 1203,-2-7 1203,0 13 1203,0-13 1219,0 10 1219,0-10 1219,0 12 1219,0-12 1219,0 0 1234,3 10 1234,-3-10 1234,3 8 1234,-3-8 1250,0 0 1250,0 0 1250,0 9 1250,0-9 1265,0 0 1265,0 0 1265,0 0 1265,0 0 1281,0 0 1281,0 0 1281,0 0 1281,0 0 1297,0 0 1297,0 0 1297,0 0 1297,0 0 1312</inkml:trace>
  <inkml:trace contextRef="#ctx0" brushRef="#br0">21958 5015 0,'0'0'0,"0"0"0,0 0 16,0 0 16,0 0 16,0 0 16,0 0 31,0 0 31,0 0 31,0 0 31,0 0 47,0 0 47,0 0 47,0 0 47,0 0 63,9 5 63,-9-5 63,0 0 63,3 13 63,-3-5 78,0 2 78,0 12 78,-3-4 78,1 5 94,-4 13 94,-2 2 94,2-8 94,-7 9 110,0-2 110,1-9 110,1 10 110,-2 0 125,-4-5 125,4-7 125,1-2 125,5-7 141,-8 3 141,7-8 141,0 1 141,3-3 156,-3-3 156,8-7 156,-7 13 156,3-6 172,4-7 172,-6 8 172,6-8 172,0 0 172,-2 8 188,2-8 188,0 0 188,-3 9 203,3-9 203,0 0 203,0 0 203,-3 7 203,3-7 219,0 0 219,0 0 219,0 0 219,0 0 235,0 0 235,16 7 235,-4-4 235,-12-3 250,20 4 250,-5-1 250,7 2 250,1-3 266,3 3 266,3 0 266,10 8 266,-2-9 281,5 2 281,5 1 281,-2 3 281,0-4 297,5 4 297,0 0 297,-1-4 297,3 4 313,-3-1 313,0-3 313,1 4 313,1-8 313,2 8 328,-9-2 328,2-1 328,3-1 328,0 3 344,3-3 344,-5-1 344,3-3 344,-1 9 360,0-1 360,3-8 360,-3 6 360,3-3 375,-2 0 375,-1 3 375,3-8 375,0 4 391,-3 2 391,3-3 391,-2 1 391,1-2 406,-1-1 406,1-1 406,-4 3 406,3-3 422,-3 3 422,2-3 422,-1 2 422,-1 2 422,0-4 438,-1 1 438,0-2 438,4 1 453,-3 0 453,3-4 453,-4 4 453,3 0 453,0 0 469,-4-2 469,3-1 469,-7 0 469,1 0 485,-1-4 485,-1 1 485,-7 2 485,6 0 500,-6 0 500,-3-1 500,11 0 500,-8 0 516,-3 2 516,-5-4 516,15 2 516,1 0 531,-8-3 531,-6 6 531,-2-4 531,0 3 547,0 0 547,2 0 547,-3-3 547,3 6 563,-3-3 563,8-1 563,-8 2 563,4 1 563,-1-2 578,0 0 578,-2 3 578,2-2 578,-2 2 594,-1 0 594,-1 0 594,-2-5 594,1 5 610,2 0 610,0-3 610,-3 3 610,1 0 625,0 0 625,-4-2 625,5 2 625,-4 0 641,-3-2 641,6 2 641,-7 0 641,9 0 656,-4 0 656,-5 0 656,0 0 656,-15 0 672,27 0 672,-6 2 672,1-2 672,0 0 688,-3 2 688,-6 1 688,-13-3 688,29-3 703,-19 3 703,-10 0 703,20 0 703,-20 0 719,21 0 719,-21 0 719,14-2 719,-14 2 719,0 0 735,16-2 735,-16 2 735,14-3 735,-14 3 750,20-5 750,-10 3 750,1-4 766,-2 4 766,2-3 766,-1 0 766,1 2 766,3-1 781,-6-2 781,14-6 781,-2 2 781,-2 0 797,2 1 797,-4-1 797,0 0 797,-2-2 813,2-1 813,-2 6 813,3-7 813,1 1 828,0 4 828,-8-4 828,7 0 828,1 1 828,-3 1 844,7-1 844,-10-2 844,9 0 844,-5 1 860,3-5 860,-1 4 860,15-7 860,-9 1 875,2 4 875,-4 4 875,-3-3 875,0 0 891,1 0 891,1 2 891,-1 3 891,-1-2 906,-3 1 906,-2 1 906,2 2 906,-8-2 922,1 2 922,-1 5 922,3-6 922,-3 3 938,-1-1 938,0-1 938,-1 3 938,1-2 953,2 1 953,-4-1 953,0 0 953,1-1 969,3 1 969,-7 1 969,4-1 969,-1 0 969,3-1 985,-3 2 985,2-2 985,0-1 985,-1 3 1000,-1-2 1000,0-2 1000,2 6 1016,-2-4 1016,0 1 1016,1 1 1016,-4-3 1016,4 2 1031,-3 0 1031,-3 7 1031,8-10 1031,-8 10 1047,3-10 1047,-3 10 1047,5-10 1047,-5 10 1063,3-10 1063,-3 10 1063,5-8 1063,-5 8 1078,0 0 1078,6-10 1078,-6 10 1078,3-4 1078,-3 4 1094,0 0 1094,0 0 1094,2-9 1110,-2 9 1110,0 0 1110,0 0 1110,6-12 1125,-6 12 1125,0 0 1125,3-7 1125,-3 7 1125,0 0 1141,0 0 1141,0 0 1141,2-7 1141,-2 7 1156,0 0 1156,0 0 1156,0 0 1156,0 0 1172,0 0 1172,3-9 1172,-3 9 1172,0 0 1188,0 0 1188,0 0 1188,0 0 1188,0 0 1203,0 0 1203,0 0 1203,0 0 1203,0 0 1219,2-8 1219,-2 8 1219,0 0 1219,0 0 1235,0 0 1235,0 0 1235,0 0 1235,0 0 1235,0 0 1250,0 0 1250,0 0 1250,0 0 1266,0 0 1266,0 0 1266,0 0 1266,0 0 1266,0-10 1281,0 10 1281,0 0 1281,0 0 1281,0 0 1297,0 0 1297,0 0 1297,0 0 1297,0 0 1313,0 0 1313,0 0 1313,0 0 1313,0 0 1328,0 0 1328,0 0 1328,0 0 1328,0 0 1344,0 0 1344,0 0 1344,0 0 1344,0 0 1344,0 0 1360,0 0 1360,0 0 1360,-21-5 1375,21 5 1375</inkml:trace>
  <inkml:trace contextRef="#ctx0" brushRef="#br0">20944 7689 0,'0'0'0,"0"0"0,0 0 16,0 0 16,5 19 16,-8-9 16,1 10 32,-4 3 32,-4 12 32,-2 3 32,-1-2 47,-4 6 47,-3 3 47,2-1 47,-4 0 63,-3 4 63,-11 20 63,-2 0 63,8-17 63,3-3 79,-6-7 79,8 5 79,-13 22 79,5-25 94,10-6 94,-3 2 94,7-1 94,-3-8 110,9-4 110,1-4 110,4-1 110,0-9 125,3-2 125,0 0 125,-1-4 125,3 3 141,0-5 141,3-4 141,-3 5 141,3-5 157,0 0 157,0 0 157,11-18 157,3 0 172,11-15 172,-2-3 172,5-9 172,14-23 188,1 6 188,1-6 188,4 2 188,-3 0 204,-3 1 204,-11 11 204,8-13 204,7 1 204,-21 14 219,-2 12 219,-1 1 219,0 2 219,-4-1 235,5 5 235,-5-2 235,-1 7 235,-4 5 250,-1 3 250,1 1 250,-1 4 250,-2-6 266,1 4 266,1 2 266,-5 0 266,1 4 282,0 0 282,-1 4 282,-3 0 282,3-2 297,-7 9 297,7-8 297,-7 8 297,9-6 313,-9 6 313,0 0 313,0 0 313,0 0 313,0 0 329,21 23 329,-21-11 329,3 7 329,2 4 344,-5-1 344,0 15 344,0-8 360,0 9 360,-5-4 360,5 3 360,-3-1 360,3 2 375,-5-8 375,5-5 375,-2-1 375,2-2 391,-3 4 391,-1-3 391,4 2 391,-2 0 407,2-2 407,-5-2 407,2 1 407,3 1 422,0-7 422,-3 6 422,0-1 422,3-1 438,0-3 438,0-1 438,0 6 438,0-9 454,-1 9 454,2-8 454,-1 0 454,3 1 469,-3-3 469,0 2 469,3-4 469,-3 3 469,0-1 485,3 1 485,-3-3 485,-3 0 485,3-2 500,-3 0 500</inkml:trace>
  <inkml:trace contextRef="#ctx0" brushRef="#br0">20654 8206 0,'-4'-12'0,"-1"2"0,5 3 0,0-3 15,-3 3 15,3 7 15,0-9 31,0 9 31,0 0 31,0-10 31,0 10 31,8-3 47,-8 3 47,17-6 47,-6 6 47,14 0 62,19 0 62,-1 3 62,4 0 62,7-2 78,-4 1 78,-4 1 78,1 0 78,-4-1 93,1 3 93,-1-3 93,-4 2 93,-11-4 109,-7-6 109,0 1 109</inkml:trace>
  <inkml:trace contextRef="#ctx0" brushRef="#br0">21579 7431 0,'0'0'0,"0"0"0,11-6 0,-11 6 16,0 0 16,0 0 16,8-9 16,-8 9 16,0 0 32,0 0 32,0 0 32,0 0 32,0 0 47,0 0 47,5 23 47,-1 1 47,-8-1 63,1 13 63,-5 9 63,6-4 63,-4 10 78,-1-5 78,-8 4 78,2 26 78,-4-2 94,-1-16 94,-2 18 94,6-22 94,-2-6 110,-6 25 110,3-22 110,2-6 110,1 1 125,2 2 125,-2 1 125,5 0 125,-5 0 125,-1-1 141,6-7 141,-3 3 141,5-4 141,-3-5 157,3-4 157,-2-9 157,6 1 157,0-3 172,-2-2 172,2-2 172,2-1 172,-2-5 188,0-2 188</inkml:trace>
  <inkml:trace contextRef="#ctx0" brushRef="#br0">20371 7269 0,'9'-10'0,"-1"2"0,-8 8 16,12-10 16,-12 10 16,5 0 16,-5 0 16,0 0 32,0 0 32,10 18 32,-7 2 32,-3 0 47,0 16 47,-5 4 47,-7 3 47,-1 2 63,0 4 63,-11 29 63,-2-7 63,-4-2 79,5-10 79,-10 9 79,7-13 79,-13 16 94,3-3 94,8-19 94,0-5 94,4 1 110,-3-2 110,2 0 110,-2 0 110,8 0 110,0-5 125,-4 1 125,4-4 125,0 0 125,3-2 141,-2-1 141,13-5 141,-2-5 141,5-2 157,3-5 157,1 5 157</inkml:trace>
  <inkml:trace contextRef="#ctx0" brushRef="#br0">21967 8125 0,'8'-9'0,"-8"9"15,0 0 15,9-4 15,-9 4 15,0 0 31,0 0 31,6-7 31,-6 7 31,0 0 31,0 0 46,0 0 46,0 0 46,0 0 46,7-5 62,-7 5 62,0 0 62,0 0 62,0 0 78,0 0 78,7-7 78,-7 7 78,18-3 93,-3 3 93,6-3 93,20 1 93,0 0 109,9 2 109,-7-3 109,7 6 109,-7-3 125,6 0 125,-6-3 125,-11 0 125,-2 3 140,-5 0 140,-4 0 140,-2 0 140,-4-2 140,-2 2 156,-13 0 156,22-2 156,-22 2 171,16 0 171,-16 0 171,0 0 171,25 0 171,-25 0 187,0 0 187,17 0 187,-17 0 187,0 0 203,10 2 203,-10-2 203,0 0 203</inkml:trace>
  <inkml:trace contextRef="#ctx0" brushRef="#br0">21984 8305 0,'0'0'16,"0"0"16,0 0 16,0 0 16,0 0 32,0 0 32,0 0 32,0 0 32,0 0 47,0 0 47,0 0 47,0 0 47,30 5 63,-16-5 63,10 0 63,4 0 63,-3 2 78,21-2 78,-4 0 78,6 3 78,2-3 94,-1 1 94,0 1 94,6 2 94,-3-1 94,1 0 110,-4 1 110,-4-2 110,3 2 110,-5-4 125,-9 0 125,-5 1 125,-2-1 125,-5 0 141,1-1 141,-2-8 141,-5 5 141</inkml:trace>
  <inkml:trace contextRef="#ctx0" brushRef="#br0">23498 7977 0,'0'0'0,"0"0"0,0 0 0,0 0 15,-41 27 15,9-5 15,-1 3 15,-4-1 31,5 3 31,-4 0 31,3-2 31,3 2 47,3 0 47,8-3 47,5-6 47,2-1 62,2 3 62,4 3 62,4-1 62,-1-5 78,8 1 78,-3 2 78,12-3 78,-2 1 94,6-2 94,5-1 94,-1-8 94,3 6 109,15-6 109,-9-4 109,-4-1 109,0-2 125,1-5 125,-3 0 125,0-5 125,-4 0 125,-2-5 140,1 0 140,6-16 140,-6 6 140,-3 5 156,-9-1 156,-3-1 156,0 1 156,-3 1 172,2-1 172,-4-1 172,-4 4 172,0 0 187,-4 1 187,4-1 187,0 6 187,-6 1 203,3-1 203,2 1 203,-3 1 203,1 2 219,2-2 219,-3 0 219,-9-2 219,4 2 234,2 1 234,0 2 234,2 2 234,2-3 234,-2 3 250,2 0 250,-7 3 250,14 2 250,-25-8 265,12 8 265,13 0 265,-25-2 265,13-1 281,12 3 281,-18-2 281</inkml:trace>
  <inkml:trace contextRef="#ctx0" brushRef="#br0">24306 7412 0,'7'-7'16,"-7"7"16,0 0 16,0 0 16,0 0 32,0-11 32,0 11 32,0 0 32,0 0 47,-18-11 47,6 5 47,-6-1 47,-7 0 47,-16-6 63,3 8 63,-9-5 63,-5 3 63,3-3 78,-6 4 78,1-2 78,-26 0 78,11-2 94,14 5 94,-29-7 94,16-1 94,-17 7 110,-3-3 110,5 3 110,-4-7 110,0 7 125,2-2 125,-3-8 125,3 4 125,0 2 141,-5 3 141,26-3 141,-22-4 141,16 7 157,14-3 157,-2 2 157,-27-7 157,20 5 172,10 5 172,-2-2 172,-2-1 172,4 0 188,1-2 188,2 6 188,0-4 188,0 4 188,-1-3 203,8 1 203,-7-1 203,-3 2 203,0 3 219,-3-6 219,1 6 219,0-1 219,-1-2 235,5 5 235,-4-5 235,9 0 235,-6 5 250,-2-3 250,4 3 250,0 0 250,1 0 266,6 0 266,-2 0 266,4 0 266,1 0 282,9-4 282,3 4 282,8 0 282,1 0 297,1 0 297,4-3 297,-1 6 297,17-3 297,-24 0 313,24 0 313,-19 0 313,19 0 313,-22 0 328,22 0 328,-20 4 328,20-4 328,-18 0 344,18 0 344,-19 0 344,19 0 344,-14 3 360,14-3 360,0 0 360,-16 0 360,16 0 375,-14 3 375,14-3 375,0 0 375,-16 0 375,16 0 391,0 0 391,-20 0 391,20 0 391,-14 2 391,14-2 407,0 0 407,-18 0 407,18 0 407,0 0 422,-17 2 422,17-2 422,0 0 422,0 0 438,0 0 438,-17 0 438,17 0 438,0 0 453,0 0 453,-13 3 453,13-3 453,0 0 469,-11 2 469,11-2 469,0 0 469,-12 10 469,12-10 485,-13 13 485,8-6 485,-4 1 500,-4 9 500,3-3 500,-3 6 500,0-2 516,-1 5 516,1-4 516,-9 15 516,3 1 516,-3-1 532,2 3 532,-5-2 532,4 6 532,-2 2 547,-3 1 547,-12 22 547,10-11 547,0-9 563,-15 20 563,13-13 563,2-9 563,4 0 578,-1 5 578,-5-6 578,0-2 578,3 4 594,-3 0 594,2-1 594,4 0 594,1-2 610,-1 1 610,2-4 610,6-2 610,-1 2 625,1-1 625,-1-1 625,4-1 625,2 1 641,-1-9 641,3 6 641,0-6 641,-5 5 641,3 5 657,-1-11 657,4-2 657,0-6 657,1 4 672,-2-1 672,3 1 672,4-1 672,-4-1 688,-2 1 688,0-3 688,2 3 688,-2-4 703,3-3 703,2 1 703,0-3 703,-2-3 719,2 0 719,0 2 719,0-4 719,1 0 735,-1 1 735,0-3 735,3 1 735,-2-2 750,2-5 750,-3 10 750,3-2 750,0-8 766,0 10 766,0-10 766,0 9 766,0-5 766,0-4 782,3 8 782,-3-8 782,5 8 782,-2-4 797,8 1 797,-3 0 797,3 0 797,14 0 813,-9 0 813,3-2 813,6-1 813,0 3 828,18-3 828,-10 2 828,17-4 828,-2 0 844,5 0 844,4 4 844,2-4 844,-6 3 860,5 0 860,-1-3 860,0 0 860,26 3 875,-15 1 875,16-2 875,-17 2 875,18-1 891,-1-1 891,-1 3 891,5 0 891,-23-2 891,26 4 907,-9-2 907,-19 0 907,22 2 907,-20-1 922,-8-4 938,28 5 938,-22-5 938,-8 4 938,3-1 953,0-4 953,-1 5 953,0-2 953,-2 2 953,2 0 969,1-5 969,27 1 969,-17 5 969,-10-6 985,30 6 985,0-4 985,-20-1 1000,20-4 1000,-20 2 1000,-11-3 1000,28 3 1000,-16-2 1016,-15-1 1016,1 3 1016,0 0 1016,2 0 1032,-2 0 1032,3 0 1032,-7 0 1032,2 0 1047,-1 0 1047,-3 0 1047,3 0 1047,-7 3 1063,6-3 1063,-5 5 1063,3-3 1063,1 0 1063,-4 1 1078,1-3 1078,2 5 1078,-5-3 1078,2 2 1094,0-2 1094,-7-2 1094,-6 2 1094,-3-2 1110,-5 3 1110,0-6 1110,-4 6 1110,4-6 1125,-8 3 1125,0-2 1125,-4 2 1125,-13 0 1141,24-2 1141,-15-2 1141,-9 4 1141,18-2 1157,-18 2 1157,15-2 1157,-15 2 1157,13-3 1172,-13 3 1172,0 0 1172,14-3 1172,-14 3 1188,0 0 1188,12-4 1188,-12 4 1188,0 0 1203,12-3 1203,-12 3 1203,9-5 1203,-9 5 1203,8-3 1219,-8 3 1219,7-9 1219,-7 9 1219,7-11 1235,1 5 1235,-3-1 1235,-2-4 1250,2 2 1250,0-3 1250,4-6 1250,-1-2 1250,-2-3 1266,-4 5 1266,4-5 1266,0-1 1266,2-13 1282,-3 0 1282,6-5 1282,0 0 1282,0 3 1297,2-1 1297,-3-3 1297,5 5 1297,0 0 1313,-2 2 1313,-2-1 1313,5-1 1313,-3 2 1313,4 0 1328,-4 3 1328,2 1 1328,-2 4 1344,-2 3 1344,5-8 1344,-8 4 1344,1 3 1360,3 4 1360,-3-13 1360,3 5 1360,-7 6 1360,1 2 1375,-1-1 1375,1 2 1375,2-2 1375,-3 1 1391,-3-1 1391,4-3 1391,-3 3 1391,6 1 1407,-4-3 1407,1 3 1407,-1 1 1407,4-2 1422,-6 1 1422,2 2 1422,3 1 1422,-3-1 1438,-2 2 1438,3 5 1438,-1 0 1438,-2 0 1453,0 3 1453,-1 0 1453,1-2 1453,2-1 1453,-2 3 1469,-3 0 1469,2 1 1469,0 0 1469,-2-4 1485,0 3 1485,4 0 1485,-1 3 1500,0-3 1500,-3 0 1500,3 1 1500,-3 0 1500,2-1 1516,-2 4 1516,3-4 1516,-3 10 1516,0-13 1532,3 6 1532,-3 7 1532,2-15 1532,-2 15 1547,0-10 1547,0 10 1547,3-10 1547,-3 10 1563,3-10 1563,-3 10 1563,0-9 1563,0 9 1563,0-7 1578,0 7 1578,0 0 1578,0-13 1594,0 13 1594,0 0 1594,1-9 1594,-1 9 1610,0 0 1610,0-10 1610,0 10 1610,0 0 1610,-1-13 1625,1 13 1625,0 0 1625,0-10 1625,0 10 1641,0 0 1641,0-10 1641,0 10 1641,0 0 1657,0-9 1657,0 9 1657,0 0 1657,-3-10 1672,3 10 1672,0 0 1672,0 0 1672,-3-10 1688,3 10 1688,0 0 1688,-2-7 1688,2 7 1703,0 0 1703,0 0 1703,-3-11 1703,3 11 1719,0 0 1719,-3-10 1719,3 10 1719,0 0 1719,-8-7 1735,8 7 1735,-7-7 1735,7 7 1750,-4-6 1750,4 6 1750,-8-7 1750,8 7 1750,-8-6 1766,2-3 1766,6 9 1766,-11-4 1766,11 4 1782,-8-9 1782,8 9 1782,-10-6 1782,10 6 1797,-9-4 1797,9 4 1797,-7-6 1797,7 6 1813,-9-5 1813,9 5 1813,-12-5 1813,12 5 1828,-9-5 1828,9 5 1828,-21-5 1828,10 3 1828,-6-3 1844,8 3 1844,-14-1 1844,3-2 1860,4 3 1860,2-2 1860,1 4 1860,13 0 1860,-28-4 1875,28 4 1875,-33-3 1875,15 6 1875,18-3 1891,-32 0 1891,20 0 1891,12 0 1891,-22 0 1907</inkml:trace>
  <inkml:trace contextRef="#ctx0" brushRef="#br0">20068 10156 0,'0'0'16,"0"0"16,0 0 16,0 0 16,0 0 16,-6 5 32,6-5 32,0 0 32,0 0 47,0 0 47,0 0 47,0 0 47,0 0 47,0 0 63,0 0 63,0 0 63,0 0 63,0 0 79,0 0 79,0 0 79,0 0 79,0 0 94,0 0 94,0 0 94,0 0 94,0 0 110,0 0 110,0 0 110,0 0 110,0 0 125,0 0 125,0 0 125,0 0 125,0 0 141,-8 8 141,8-4 141,0 10 141,0 9 141,-3 15 157,0 7 157,1 3 157,-6-2 157,-9 30 172,4-21 172,1-2 172,3-6 172,0 0 188,1-1 188,-5-3 188,3-2 188,-1-4 204,6-8 204,-3-3 204,5-7 204,-2 1 219,2-4 219,-3-3 219,3-1 219,0-2 235,0 0 235,3-4 235,-4 1 235,4-7 250,0 10 250,0-10 250,-3 5 250,3-5 266,0 0 282,0 0 282,0 0 282,0 0 282,0 0 282,0 0 297,0 0 297,0-22 297,0 12 297,3 0 313,-1 1 313,3-13 313,-5 4 313,8-2 329,-1-1 329,-2 2 329,0 0 329,3-1 344,1 0 344,-4 2 344,1-2 344,2 4 344,1-7 360,-1 9 360,0-1 360,-3-4 375,4-2 375,-1 4 375,5 0 375,-6-3 391,3 2 391,0 2 391,4-4 391,0 1 391,-3 2 407,4-2 407,-3 8 407,-1-4 407,-2 8 422,1-4 422,-2 1 422,2 6 422,-6-2 438,4-1 438,0 0 438,-8 7 438,17-6 454,-9 4 454,-8 2 454,12-4 454,-12 4 469,0 0 469,0 0 469,21 6 469,-13-3 485,1 4 485,-7-1 485,4 1 485,-1 0 500,-2 3 500,2 1 500,-1 1 500,-4-2 500,0 1 516,2-1 516,-4 2 516,-2 2 516,-1-4 532,2-1 532,-2 1 532,-6 6 532,-3-3 547,7-3 547,-11 2 547,-1 1 547,-3-3 563,3-3 563,3 1 563,2-3 563,0-1 579,1 0 579,2-2 579,11-2 579,-19 2 594,5 1 594,14-3 594,-19 0 594,19 0 610,-14 0 610,14 0 610,0 0 610,-20-3 625,20 3 625,0 0 625,0 0 625,-14-4 641,14 4 641,0 0 641,0 0 641,0 0 641,-4-8 657,4 8 657,0 0 657,0 0 657,0 0 672,0 0 672,0 0 672,0 0 672,0 0 688,0 0 688,0 0 688,0 0 688,41 10 704,-33-8 704,3 4 704,-3 1 704,3 0 719,3 7 719,-2-1 719,6-1 719,-6 4 735,4-3 735,-6-1 735,4 8 735,-3-4 750,2 1 750,-1-2 750,1 2 750,-5-5 750,3 5 766,-2-2 766,1-2 766,-1-1 766,-4 1 782,1-5 782,2 4 782,-3-2 782,1-1 797,0-2 797,-1 0 797,0 1 797,-5-8 813</inkml:trace>
  <inkml:trace contextRef="#ctx0" brushRef="#br0">20456 10901 0,'0'0'0,"0"0"0,8-7 0,-8 7 0,0 0 16,0 0 16,0 0 16,0 0 16,0 0 31,0 0 31,22 12 31,-20-4 31,2 2 47,0 0 47,-2 1 47,2-1 47,-3 12 62,2-4 62,-3 2 62,2 0 62,-2-4 62,3 2 78,-3 2 78,0-5 78,0-1 78,3 0 94,-6-4 94,6-2 94,-3 2 109,0 0 109,0-3 109,0 3 109,0-10 109,2 13 125,-2-13 125,0 10 125,0-10 125,0 0 141</inkml:trace>
  <inkml:trace contextRef="#ctx0" brushRef="#br0">21282 10709 0,'0'0'0,"0"0"0,0 0 15,0 0 15,0 0 15,0 0 15,0 0 31,0 0 31,0 0 31,0 0 31,0 0 47,0 0 47,0 0 47,0 0 47,0 0 62,0 0 62,0 0 62,0 0 62,0 0 78,0 0 78,0 0 78,0 0 78,0 0 94,0 0 94,0 0 94,0 0 94,0 0 94,0 0 109,0 0 109,0 0 109,0 0 125,0 0 125,0 0 125,0 0 125,0 0 125,0 0 140,0 0 140,0 0 140,0 0 140,0 0 156,0 0 156,0 0 156,0 0 156,0 0 172,0 0 172,0 0 172,0 0 172,0 0 187,0 0 187,0 0 187,-16-15 187,16 15 203,0 0 203,0 0 203,0 0 203,0 0 219,0 0 219,0 0 219,0 0 219,0 0 234,0 0 234,0 0 234,0 0 234,0 0 234,0 0 250,0 0 250,0 0 250,0 0 250,-24 7 265,24-7 265,0 0 265,0 0 265,-14 0 281,14 0 281,0 0 281,-16 0 281,16 0 297,-14 0 297,14 0 297,-10 3 297,10-3 312,0 0 312,-20 0 312,20 0 312,-10 0 328,10 0 344,-14 0 344,14 0 344,0 0 344,-14 0 359,14 0 359,0 0 359,-16 0 359,16 0 359,0 0 375,0 0 375,-14 2 375,14-2 375,0 0 390,0 0 390,0 0 390,0 0 390,0 0 406,-20 0 406,20 0 406,0 0 406,0 0 422,-5 5 422,5-5 422,0 0 422,0 0 437,0 0 437,0 0 437,0 0 437,0 0 453,-11 3 453,11-3 453,0 0 453,0 0 469,0 0 469,0 0 469,0 0 469,0 0 469,0 0 484,0 0 484,0 0 484,0 0 484,0 0 500,46-3 500,-24 3 500,1-5 515,1 5 515,-5-2 515,3-1 515,0 3 515,-3 3 531,2-6 531,-6 3 531,0 3 531,3-3 547,-18 0 547,25 0 547,-14 2 547,-11-2 562,24 0 562,-13 0 562,-11 0 562,19 5 578,-19-5 578,14 3 578,-5-3 578,-9 0 578,0 0 594,21 2 594,-21-2 594,0 0 609,13 0 609,-13 0 609,10 2 609,-10-2 625,0 0 625,0 0 625,0 0 625,0 0 625,15 3 640,-15-3 640,0 0 640,0 0 640,0 0 656,0 0 656,0 0 656,0 0 656,0 0 672,0 0 672,17 0 672,-17 0 672,0 0 687,0 0 687</inkml:trace>
  <inkml:trace contextRef="#ctx0" brushRef="#br0">21325 10564 0,'-6'-8'0,"6"8"0,0 0 0,0 0 16,-8-7 16,8 7 16,0 0 16,0 0 32,-3-5 32,3 5 32,0 0 32,0 0 47,0 0 47,0 0 47,0 0 47,0 0 63,0 0 63,0 0 63,0 0 63,3 25 63,-2-7 78,3 5 78,-1 15 78,-3-5 78,-7 10 94,7-3 94,-4-1 94,-1-2 94,-3 3 110,4-4 110,-1-1 110,-3 1 110,0-8 125,-1-4 125,6-4 125,-3 0 125,4-5 141,-3 0 141,2-4 141,3 1 141,-5-5 157,5 2 157,-4-2 157,4-2 157,0-5 172,-2 10 172,2-10 172,0 0 172,0 0 172,0 0 172</inkml:trace>
  <inkml:trace contextRef="#ctx0" brushRef="#br0">22055 10428 0,'5'-8'0,"-5"8"0,0 0 0,9-5 0,-9 5 16,0 0 16,0 0 16,0 0 31,0 0 31,0 0 31,0 0 31,0 0 47,0 0 47,-36 20 47,25-13 47,-2 6 47,1 2 63,-1-5 63,2 0 63,3 0 63,1-1 78,-2-2 78,4 1 78,1 0 78,1 2 94,1-1 94,2 1 94,2 0 94,5 0 109,0-1 109,7 10 109,3-6 109,-2 3 125,2-2 125,-1 1 125,0-1 125,5-1 141,-8-3 141,-2 0 141,3 0 141,-4-2 156,-2 2 156,4-3 156,-7-1 156,4 4 172,2 8 172,-3-4 172,-6 1 172,1-5 172,0 3 188,-3 0 188,-6-2 188,4 10 188,-4-7 203,-3 3 203,-1 4 203,-1-8 203,-2 6 219,-1-6 219,-6 0 219,4 2 219,-3-2 234,-1-5 234,4 2 234,-6 2 234,5-6 250,7-1 250,-6 0 250,2-3 250,3-2 266,-3 3 266,14-3 266,-30-12 266,16 6 281</inkml:trace>
  <inkml:trace contextRef="#ctx0" brushRef="#br0">21954 10422 0,'0'0'16,"11"-7"16,-3 1 16,-8 6 16,17-10 32,-7 2 32,10 1 32,-1-4 32,5 2 47,2-1 47,15 0 47,2-6 47,-3 10 63,2-6 63,-9 5 63,-6 1 63,-2-1 78,-3 4 78,-2 1 78,1 2 78,1-2 94,-3 2 94,-3 0 94,-16 0 94,25 0 110</inkml:trace>
  <inkml:trace contextRef="#ctx0" brushRef="#br0">22729 10297 0,'13'-7'0,"-13"7"15,0 0 15,10-5 15,-10 5 15,0 0 31,0 0 31,0 0 31,0 0 31,0 0 31,0 0 47,0 0 47,0 0 47,15 18 47,-14 4 62,-2 14 62,-2 7 62,1 1 62,-6 1 78,6 4 78,-8 2 78,-1-2 78,-2-1 93,-1 1 93,6-5 93,-3-2 93,2-6 109,0-1 109,5-7 109,-1-3 109,0-9 125,-2-1 125,4 0 125,1-5 125,-2 0 140,3 0 140,-2-5 140,0 1 140,3-6 140,0 9 156,0-9 156,0 0 156,0 0 172,0 0 172,0 0 172,0 0 172,0 0 172,7-27 187,-1 9 187,4-5 187,-2 1 187,5-12 203,4-4 203,-1 0 203,0-2 203,3 2 218,1 5 218,2 0 218,-6-1 218,3 7 234,-3 5 234,-2 0 234,0 3 234,5-12 250,-2 6 250,-3 7 250,2 0 250,-9 3 265,2 2 265,8 1 265,-4 2 265,-2 0 281,-2 0 281,-1-1 281,2 6 281,-3-7 281,3 6 297,-10 6 297,16-10 297,-7 5 297,-9 5 312,12-7 312,-12 7 312,13-3 312,-13 3 328,0 0 328,0 0 328,0 0 328,0 0 343,24 17 343,-22-9 343,-2 2 343,2 3 359,-4-2 359,0 2 359,-4 7 359,-2-1 375,3-1 375,-6 1 375,0-2 375,-2 1 390,-4-1 390,4-2 390,-7-3 390,3 1 390,-1-4 406,2 4 406,-1-6 406,4-2 422,0 3 422,6-4 422,-5 2 422,12-6 422,-17 4 437,12-1 437,5-3 437,-10 4 437,10-4 453,-11 6 453,11-6 453,0 0 453,-12 6 468,12-6 468,0 0 468,-8 6 468,8-6 484,0 0 484,-8 6 484,8-6 484,0 10 500,0-10 500,-2 11 500,0-1 500,-1 0 515,3 0 515,0 0 515,0 1 515,3 11 531,1-2 531,2 1 531,-4-7 531,6 3 531,2 4 547,-6-4 547,5 0 547,-1-3 547,3 2 562,0-5 562,-3-1 562,-2-1 562,1-3 578,0 1 578,-7-7 578,16 0 578</inkml:trace>
  <inkml:trace contextRef="#ctx0" brushRef="#br0">23194 10755 0,'0'0'0,"-8"-6"0,8 6 0,0 0 15,0 0 15,-4-13 15,4 13 15,0 0 31,0 0 31,-4-8 31,4 8 31,0 0 47,0 0 47,0 0 47,0 0 47,11-14 47,2 14 62,-1-3 62,-12 3 62,24-5 62,-13 3 78,-11 2 78,25 0 78,-25 0 78,25 2 93,-25-2 93,18 3 93,-10-1 93,-8-2 109,9 5 109,-9-5 109,3 10 109,-3-10 125,6 13 125,-12-3 125,3-4 125,-1 4 140,-1 2 140,3-6 140,-4 6 140,4-4 156,2 1 156,0 4 156,-2-3 156,4 10 156,0-2 172,1 3 172,5 1 172,1-4 187,-1 2 187,0-4 187,1 1 187,2 1 187,-4 2 203,1-6 203,1-2 203,-6-2 203,-2 0 218,3 0 218,-2-2 218,-2-1 218,0-7 234,0 13 234,0-13 234,-6 13 234,2-3 250,-1-7 250,-4 4 250,-1-1 250,-5-4 265,7 2 265,-14-1 265,0 0 265,0-6 281,7 1 281,-2-3 281,7-3 281,0 1 297</inkml:trace>
  <inkml:trace contextRef="#ctx0" brushRef="#br0">23750 10681 0,'0'0'15,"14"-4"15,-5 0 15,1 2 15,-10 2 31,22-6 31,0 4 31,-1-2 31,5 0 46,15-1 46,-1 5 46,-9-2 46,-1 4 62,-6-4 62,1 2 62,2 0 62,15 2 78,-15 0 78,-3-2 78,-2 0 78,-9 0 93,4 0 93,-17 0 93,22 0 93,-22 0 93,16 0 109,-16 0 109,8-2 109,-8 2 109,7-8 125,-7 8 125,0 0 125</inkml:trace>
  <inkml:trace contextRef="#ctx0" brushRef="#br0">24205 10561 0,'-15'-10'0,"2"3"0,5 2 0,-4 0 15,12 5 15,-13-8 15,13 8 15,-7-5 15,7 5 31,-10-5 31,10 5 31,0 0 31,0 0 47,-13-4 47,13 4 47,0 0 47,0 0 62,0 0 62,0 0 62,0 0 62,0 0 78,0 0 78,0 0 78,-22 9 78,17-2 94,2 4 94,-5-1 94,-1 12 94,-2-3 109,1 3 109,-4 14 109,0-13 109,4 5 125,0-9 125,3 5 125,-1-1 125,0 12 125,-1-7 140,4-7 140,2 1 140,0 1 140,-2-8 156,5 0 156</inkml:trace>
  <inkml:trace contextRef="#ctx0" brushRef="#br0">24590 10349 0,'0'0'0,"0"0"0,-5-15 16,5 15 16,0 0 16,0 0 16,0 0 16,2-12 31,-2 12 31,0 0 31,23-10 31,-13 4 47,12 3 47,4 0 47,-5-2 47,3 3 63,4-4 63,-7 6 63,2 0 63,-3 0 78,-20 0 94,26 3 94,-14 2 94,-12-5 94,13 8 109,-13-8 109,5 9 109,-3 1 109,-9 7 125,-1 3 125,0-2 125,-1-1 125,-1 1 125,-1 2 141,-3-4 141,6 1 141,-3-1 141,0-1 156,5 1 156,1-2 156,2 6 156,1-1 172,4 3 172,6 1 172,-2-1 172,10 11 188,3-2 188,-5-6 188,0-4 188,-3-2 203,2 0 203,1-4 203,0 2 203,-2-1 203,2-4 219,-13-3 219,7 1 219,-2-2 234,-6-2 234,0-6 234,9 10 234,-9-2 234,0-8 250,-4 10 250,-1-2 250,-6-1 250,-9 3 266,2-2 266,-4 0 266,0-1 266,3-1 281,5-1 281,-2 0 281,4 0 281,4-2 297,8-3 297,-17 4 297,17-4 297,-11 0 313,11 0 313,0 0 313,0 0 313,0 0 328</inkml:trace>
  <inkml:trace contextRef="#ctx0" brushRef="#br0">25349 10325 0,'2'-9'0,"-2"9"15,6-10 15,-6 10 15,6-9 15,-6 9 15,5-7 31,-5 7 31,0 0 31,6-10 31,-6 10 46,0 0 46,5-5 46,-5 5 46,0 0 62,0 0 62,0 0 62,16 15 62,-10-5 78,-1 12 78,-2 2 78,0 11 78,-3 2 93,0 2 93,-6 0 93,4 1 93,-4-3 109,1 2 109,-6-1 109,3-5 109,2-2 125,1-6 125,-1-5 125,0-2 125,4-2 125,-4-1 140,4-5 140,-2 0 140,4 0 140,-4-3 156,4 3 156,-3-6 156,3-4 171,-3 8 171,3-8 171,0 0 171,0 0 171,0 0 187,0 0 187,0 0 187,0 0 187,11-32 203,-3 12 203,9-15 203,-4 1 203,1-1 218,-3 5 218,5-3 218,5-3 218,-12 11 234,6 2 234,-5 1 234,-2 4 234,6-3 250,-1 3 250,2 0 250,-5-1 250,3 3 265,2-1 265,-2 2 265,-1-1 265,3 3 265,0-4 281,-1 2 281,2 2 281,0-1 281,-2 2 296,-2 2 296,-3 0 296,3 3 296,-4 1 312,-1 2 312,3-4 312,-10 8 312,13-5 328,-13 5 328,10-8 328,-10 8 328,9-1 343,-9 1 343,0 0 343,0 0 343,0 0 359,16 9 359,-16 4 359,0-3 359,-2 2 375,-4 6 375,-4 4 375,-6-1 375,2-1 375,-11 10 390,0-4 390,3-6 390,6 1 390,0-7 406,-1-1 406,0 1 406,4-2 421,0-2 421,0-2 421,2-3 421,4 2 421,4-4 437,3-3 437,-13 10 437,10-5 437,3-5 453,0 0 453,-9 7 453,9-7 453,0 0 468,-8 6 468,8-6 468,0 0 468,-4 6 484,4-6 484,0 0 484,-6 4 484,6-4 500,0 0 500,-3 13 500,3-13 500,0 15 515,0-8 515,3 3 515,3 0 515,-6 0 531,1 1 531,5-1 531,-4 0 531,4 3 531,3 5 546,-5-4 546,2 0 546,2-5 546,-3 1 562,4 0 562,-1-4 562,0 4 562,1-7 578,2 2 578</inkml:trace>
  <inkml:trace contextRef="#ctx0" brushRef="#br0">25869 10645 0,'0'0'16,"0"0"16,0 0 16,0-10 16,0 10 32,0 0 32,0 0 32,0 0 32,0 0 47,3-10 47,-3 10 47,0 0 47,0 0 63,0 0 63,0 0 63,5-7 63,-5 7 63,0 0 78,17-6 78,-4 4 78,6 1 78,4-3 94,-2 4 94,2 0 94,-7 0 94,5 0 110,-1 4 110,-7-4 110,-1 1 110,0 1 125,-12-2 125,18 0 125,-18 0 125,12 6 141,-12-6 141,4 7 141,-4-7 141,0 10 157,0-10 157,-8 13 157,0-4 157,5-1 172,-6 0 172,3-1 172,2 3 172,1-1 172,-5-2 188,8 5 188,-6-2 188,6 1 203,0 1 203,2 1 203,2 3 203,4 4 203,-1 0 219,2-2 219,0 1 219,3-3 219,-3 2 235,3-3 235,-4 0 235,-3-2 235,0-5 250,0 1 250,-1-3 250,-1 1 250,-1-4 266,-2 7 266,0-10 266,0 6 266,0-6 282,-5 10 282,-4-3 282,-4-4 282,0 2 297,0-3 297,-8 3 297,5-2 297,-9-1 313,6-2 313,3-2 313,-1 2 313,4-3 313,2 0 313,-1-4 328,4 2 328,1-2 328,0-3 328,7 0 344</inkml:trace>
  <inkml:trace contextRef="#ctx0" brushRef="#br0">26614 10432 0,'0'0'0,"2"-4"0,-2 4 0,0 0 0,0 0 15,0 0 15,5-10 15,-5 10 15,0 0 31,0 0 31,0 0 31,9-6 31,-9 6 47,0 0 47,14-3 47,-4 0 47,2 1 62,10-2 62,-1 3 62,4-4 62,16 2 78,1 3 78,-10-4 78,-4 4 78,-3 0 93,1 0 93</inkml:trace>
  <inkml:trace contextRef="#ctx0" brushRef="#br0">26739 10516 0,'0'0'0,"0"0"15,0 0 15,0 0 15,0 0 15,0 0 31,0 0 31,0 0 31,24 16 31,-7-12 47,8 2 47,2-4 47,-2 3 47,22-3 62,-3 3 62,3-5 62,-4-2 62,1-3 62,0-5 78</inkml:trace>
  <inkml:trace contextRef="#ctx0" brushRef="#br0">27767 10252 0,'0'0'0,"0"0"0,5-4 0,-5 4 0,0 0 15,0 0 15,0 0 15,-24 17 15,6-5 31,-1 8 31,-11 8 31,0-2 31,3 4 47,-1-2 47,1 1 47,11-4 47,2-7 62,3 4 62,6-1 62,-3-1 62,2 1 78,8 1 78,2 0 78,1-3 78,9 1 93,-1-5 93,9-1 93,3-4 93,16 2 109,1-7 109,1-3 109,-3-4 109,5-1 125,-4-5 125,-8-5 125,-1-4 125,-4-1 125,-6 1 140,-6-1 140,-2 1 140,2 1 140,1-2 156,-9 1 156,0 3 156,-1 1 156,-5 2 172,-2 0 172,2-1 172,1 1 172,-3 4 187,0 7 187,3-15 187,-3 5 187,0 0 203,0 10 203,-3-16 203,0 10 203,3 6 218,-2-19 218,0 13 218,-5-2 218,0 1 234,6 0 234,1 7 234,-8-10 234,2 2 234,-1 1 250,-5 1 250,-7 0 250,-5-4 265,-16 1 265,3 1 265,-12-7 265,3 5 265,-4 0 281</inkml:trace>
  <inkml:trace contextRef="#ctx0" brushRef="#br0">22020 12042 0,'0'0'0,"10"0"0,-10 0 0,0 0 15,0 0 15,0 0 15,0 0 15,0 0 31,16 3 31,-16-3 31,0 0 31,0 0 47,0 0 47,0 0 47,9 6 47,-9-6 62,0 0 62,0 0 62,3 7 62,-3-7 78,0 0 78,0 0 78,-6 15 78,6-15 93,-7 4 93,7-4 93,-8 8 93,8-8 109,-9 8 109,9-8 109,-14 4 109,14-4 109,0 0 125,0 0 125,0 0 125,0 0 125,0 0 140,0 0 140,-17-12 140,17 12 140,6-18 140,-5 6 156,7 2 156,0-3 156,-3 7 156,0-4 172,4 3 172,-3-3 172,1 5 172,1-6 187,4 7 187,-4-4 187,1 3 187,1 0 203,1 3 203,0 1 203,-11 1 203,22-7 218,-22 7 218,19 7 218,-5-6 218,-14-1 218,17 7 234,-7-2 234,-6 3 234,5 2 234,-2 0 250,-2 0 250,0 1 250,1 11 250,-4 0 265,-2 1 265,0 15 265,-2-9 265,-9 8 281,-1-3 281,3-4 281,3-5 281,-2-1 297,-6-3 297,3 0 297,-4-3 297,0 1 312,-2-2 312,2 2 312,2-6 312,0 0 328,2-3 328,0-2 328,-1-4 328,3 2 343,0-2 343,9-4 343,-16 0 343,16 0 359,0 0 359,-22-4 359,14-2 359,8 6 359,-9-12 375,3 5 375,4-1 375,2 0 375,0 8 390,0-17 390,0 6 390,0 4 390,2-3 406,4 4 406,-6 6 406,6-17 406,-1 12 422,1-5 422,1 5 422,0-3 422,-7 8 437,18-8 437,-10 5 437,4 0 437,-12 3 453,25 0 453,-16 0 453,-9 0 453,23 3 468,-10-2 468,-2 7 468,1-6 468,-1 6 468,8-1 484,-1 3 484,-6 0 484,4 0 484,-2 0 500,2-1 500,-2 3 500,0-4 500,-3 0 515,8 6 515,-6-4 515,4 3 515,-1-5 531,1-1 531,-4-2 531,0 0 531,-1-4 547,0 2 547,-12-3 547,23 0 547,-23 0 562,37-9 562,-24-1 562,-2 0 562</inkml:trace>
  <inkml:trace contextRef="#ctx0" brushRef="#br0">22842 11811 0,'0'0'0,"7"-12"15,-4 6 15,-3 6 15,5-13 15,-5 13 31,0 0 31,6-10 31,-6 10 31,0 0 46,0 0 46,0 0 46,0 0 46,0 0 46,0 0 62,11 29 62,-15-4 62,-1 12 62,0 2 78,0 6 78,-6-1 78,-1-1 93,4 0 93,3 2 93,-2-1 93,-5 1 93,4-4 109,0-1 109,-1-5 109,6-4 109,-2-8 125,0-5 125,2 0 125,3-1 125,-5-4 140,5 0 140,-2-4 140,2-1 140,0-8 156,-4 15 156,1-11 156,3-4 156,0 0 171,3 10 171,-3-10 171,0 0 171,0 0 187,0 0 187,0 0 187,0 0 187,16-24 187,-13 11 203,8-6 203,0-1 203,0-2 203,5-11 218,-2 6 218,-2 3 218,6-8 218,-8 2 234,5 8 234,-5 3 234,-1-3 234,2-2 250,-3 5 250,1-3 250,2 2 250,-4 3 265,-1-3 265,3 0 265,3 3 265,-1-1 281,-2 4 281,5-1 281,-3 3 281,4-6 296,-2 6 296,4-1 296,-3 5 296,-2-2 296,-1 2 312,-3-2 312,1 3 312,-9 7 312,17-10 328,-7 4 328,-10 6 328,16-4 343,-16 4 343,18-3 343,-18 3 343,0 0 343,0 0 359,15 13 359,-15-13 359,0 17 359,0-7 375,-3 2 375,-2 1 375,-2 7 375,-8 1 390,0-3 390,-1 4 390,-12 7 390,0-1 406,-2-4 406,5-3 406,3-7 406,2 2 421,2-5 421,2-1 421,-4 0 421,10 0 437,-5-5 437,1 2 437,3-2 437,2-2 453,9-3 453,-21 1 453,14 3 453,7-4 453,-18 2 468,18-2 468,0 0 468,-15 0 468,15 0 484,0 0 484,0 0 484,-17 0 484,17 0 500,0 0 500,0 0 500,0 0 500,0 0 515,0 0 515,-14 3 515,14-3 515,0 0 531,0 0 546,0 9 546,0-9 546,8 14 546,-2-4 562,2-2 562,6 9 562,-4-3 562,5 5 562,1-4 578,-1-2 578,2 5 578,6-3 578,-4 1 593,1-3 593,-2 2 593,1 2 609,-2-7 609,0 3 609,0-1 609,1-2 609,-6-2 625,2 1 625,-2-3 625,-1-2 625,-11-4 640,19 5 640,-11-2 640,-8-3 640,0 0 656,0 0 656</inkml:trace>
  <inkml:trace contextRef="#ctx0" brushRef="#br0">23315 12359 0,'0'0'0,"0"0"0,8-8 0,-8 8 16,0 0 16,0 0 16,0 0 16,0 0 32,0 0 32,7-5 32,-7 5 32,0 0 32,0 0 47,0 0 47,0 0 47,0 0 47,0 0 63,0 0 63,0 0 63,0 0 63,0 0 79,0 0 79,0 0 79,0 0 79,0 0 94,0 0 94,0 0 94,0 0 94,0 0 110,0 0 110,0 0 110,0 0 110,-35 0 125,35 0 125,0 0 125,0 0 125,0 0 141,-8-8 141,8 8 141,0 0 141,0 0 141,0 0 157,3-10 157,-3 10 157,0 0 157,0 0 172,19-3 172,-19 3 172,19-3 172,-19 3 188,22 3 188,-22-3 188,25 9 188,-8-1 204,1-1 204,-3 5 204,0 0 204,0 2 219,1 3 219,-2-1 219,-4 2 219,-1 2 235,2-3 235,-6 2 235,1 1 235,-4 0 250,-2-3 250,0 1 250,-2-4 250,-4 0 250,1-2 266,-4 4 266,-4-1 266,0 3 282,-2-6 282,1-1 282,3-1 282,1-2 282,2-1 297,-1 1 297,1-3 297,8-5 297,-8 9 313,8-9 313,-12 6 313,12-6 313,-2 4 329,2-4 329,0 0 329,0 0 329,0 0 344,0 0 344,0 0 344,0 0 344,0 0 360,42-4 360,-19-2 360,0 2 360,1-4 375,1 6 375,3-3 375,0-3 375,-6 4 391,18-6 391,-11-3 391,-1 4 391,-3-1 391</inkml:trace>
  <inkml:trace contextRef="#ctx0" brushRef="#br0">24059 12326 0,'0'0'0,"0"0"0,0 0 16,-8-4 16,8 4 16,0 0 16,0 0 32,0 0 32,0 0 32,0 0 32,0 0 47,38-3 47,-13 6 47,18-3 47,-12 0 63,-1 0 63,11 0 63,-5 0 63,-6 3 78,-8-6 78,2 6 78,1-3 78,-8 1 94,-4-1 94,-13 0 94,25-1 94,-25 1 94,0 0 110,25 0 110,-25 0 110,0 0 110,10 0 125,-10 0 125,0 0 125,0 0 141</inkml:trace>
  <inkml:trace contextRef="#ctx0" brushRef="#br0">24322 12189 0,'-9'-10'0,"9"10"0,-5-10 0,3 5 16,2 5 16,0 0 16,-6-13 16,6 13 16,-2-6 31,2 6 31,0 0 31,-3-9 31,3 9 47,0 0 47,0 0 47,-5-8 47,5 8 63,0 0 63,0 0 63,0 0 63,0 0 78,-15 20 78,10-4 78,-4 7 78,2-1 94,-2 1 94,-1 12 94,-1 4 94,2-1 109,1-1 109,2 2 109,2-4 109,-3 1 125,2-8 125,5-3 125,-3-4 125,6 1 141,-3 0 141,0-3 141,5-2 141,4 1 141,-1-4 156,0-4 156,4-6 156,1 4 156</inkml:trace>
  <inkml:trace contextRef="#ctx0" brushRef="#br0">24881 11806 0,'0'0'0,"8"-7"0,-8 7 15,0 0 15,0 0 15,0 0 15,14-2 15,-14 2 31,0 0 31,5 22 31,1-3 31,-6 7 47,2 13 47,-4 0 47,2 0 47,-6 4 47,5 3 62,-9-2 62,2-2 62,0-1 78,5 4 78,-2-7 78,2-4 78,-4-4 78,3-5 94,1-7 94,0 5 94,1-5 94,-1-1 109,3-4 109,-3-4 109,3 1 109,0-2 125,0-8 125,0 12 125,0-12 125,-2 12 140,2-12 140,0 0 140,0 0 140,0 0 156,0 0 156,0 0 156,0 0 156,0 0 172,0 0 172,8-28 172,0 14 172,-4-5 187,6-4 187,-2-2 187,2-11 187,7-2 187,2 3 203,0 2 203,-5 3 203,5-4 203,-3-4 219,4 7 219,-4 3 219,-5 6 234,6 2 234,-4-3 234,0 10 234,2-7 234,-2 2 250,2 1 250,-3 1 250,3 0 250,-1 2 265,-3 1 265,-1 3 265,-1 5 265,-2-2 265,2 1 281,-1-1 281,-2 2 281,-6 5 281,13-7 297,-13 7 297,0 0 297,19 0 297,-19 0 312,9 7 312,-1 1 312,-5 2 312,2 0 328,-5 0 328,1 9 328,-1 4 328,0-2 344,-1 2 344,-4 2 344,-3-3 344,-12 12 359,0-4 359,-1-2 359,-6 0 359,-2-5 375,3 2 375,-2-9 375,9-1 375,-5-5 375,4 3 390,1-6 390,3-2 390,2-2 390,0 4 406,7-7 422,7 0 422,-17 5 422,17-5 422,-14 2 437,14-2 437,0 0 437,-11 4 437,11-4 453,0 0 453,0 0 453,0 0 453,0 0 453,0 0 469,0 0 469,0 0 469,0 0 469,0 0 484,22 12 484,-11-9 484,0 3 484,11 1 500,-6 2 500,6 1 500,-3-2 500,6 5 515,-6-3 515,4 0 515,-5-2 515,3 5 531,-1-1 531,-1-4 531,1 4 531,-2-4 547,-3 0 547,-2 2 547,1-3 547,-3-2 562,-1 0 562,-1 0 562,2-4 562,-11-1 562,17 6 578</inkml:trace>
  <inkml:trace contextRef="#ctx0" brushRef="#br0">25579 12306 0,'0'0'16,"0"0"16,0 0 16,-3-6 16,3 6 31,0 0 31,0 0 31,-3-9 31,3 9 31,0 0 31,0 0 47,0 0 47,0 0 47,0 0 62,0 0 62,0 0 62,0 0 62,6-11 78,-6 11 78,16-7 78,-2 4 78,8 0 78,0 1 94,0 0 94,4 4 94,-4-2 94,-2 2 109,2 4 109,-3-4 109,-5 3 109,-1-2 125,-2 1 125,-2 0 125,-1 5 125,-5-3 141,-1 4 141,1-1 141,-6 0 141,3 1 141,-5 0 156,0 0 156,-4-1 156,2 5 156,-5-1 172,4-1 172,0 1 172,-1 0 172,7-3 187,-1 0 187,0-1 187,6 1 187,0 0 203,2 3 203,6 3 203,5 2 203,4-1 219,11 9 219,5-3 219,-10-3 219,-7-5 234,0-2 234,-2-2 234,-3 1 234,-4-3 250,1-2 250,-5-3 250,3 4 250,-5-3 250,-1 0 266,-3-5 266,2 5 266,-2-5 281,0 0 281,-15 12 281,1-10 281,-9 4 281,-1-4 297,-3 0 297,-1-2 297,-10 0 297,5-2 312,8 0 312,4-4 312,4 6 328,4-7 328,0 0 328,7-3 328</inkml:trace>
  <inkml:trace contextRef="#ctx0" brushRef="#br0">26701 12103 0,'11'-8'0,"-1"0"15,-3 4 15,1-4 15,-8 8 15,17-8 31,-8 1 31,-5 2 31,-4 5 31,10-7 31,-1 1 47,-9 6 47,19-6 47,-14 2 47,-5 4 62,22-6 62,-10 4 62,1-2 78,9 3 78,1-2 78,3 1 78,0-1 78,0 3 93,19-2 93,-2 4 93,-2-2 93,-3 5 109,-5-2 109,-6-3 109,-2 0 109,0 1 125,-3-1 125,-3 0 125,-6 0 125,-13 0 140,29 0 140</inkml:trace>
  <inkml:trace contextRef="#ctx0" brushRef="#br0">27090 12114 0,'0'0'16,"0"0"16,0 0 16,0 0 16,-8 8 32,8-8 32,0 0 32,0 0 32,0 6 32,0-6 47,0 0 47,14 14 47,-1-8 47,7 2 63,1-3 63,20 7 63,0-4 63,1-2 78,1 1 78,1-7 78,3 3 78,2-3 94,-4 0 94,6-6 94,-2 4 94,-2-8 110,-4 4 110,2-3 110</inkml:trace>
  <inkml:trace contextRef="#ctx0" brushRef="#br0">27980 12070 0,'27'-12'16,"-10"2"16,-1 4 16,-2 0 16,-4 2 16,-1-2 32,-9 6 32,14-7 32,-14 7 47,10-8 47,-10 8 47,8-2 47,-8 2 47,0 0 63,4-8 63,-4 8 63,0 0 63,0 0 78,0 0 78,0 0 78,0 0 78,0 0 94,-28 23 94,20-15 94,-6 8 94,2 0 110,-3 0 110,4 1 110,3 0 110,2 4 125,1-5 125,2-3 125,3 2 125,0-3 141,4 1 141,4-3 141,2 8 141,9-2 157,0-1 157,1-3 157,1-4 157,20 4 157,-2-4 172,-9-7 172,0-1 172,-8-1 172,2-7 188,1 0 188,-6-4 188,1 0 188,-1-6 203,-5 1 203,-1-1 203,4-1 203,-7-1 219,-2 3 219,-2-2 219,0 2 219,-6 2 235,0-1 235,0-1 235,0-1 235,-6 4 250,6 2 250,-4 0 250,0 2 250,-2 0 266,0-3 266,2 3 266,-6 0 266,-2-3 266,4 0 282,1 0 282,0 3 282,-1 3 297,2-1 297,-3 1 297,4-3 297,-3 3 297,8 7 313,-13-12 313,8 6 313,-4 0 313,1-1 328,-4 1 328,1 2 328,1-2 328,-13-4 344,8 3 344,-10-1 344,1 1 344,-13-11 360,5 3 360,-4-1 360</inkml:trace>
  <inkml:trace contextRef="#ctx0" brushRef="#br0">26789 4408 0,'0'0'16,"0"0"16,4-12 16,-4 12 16,1-7 31,-1 7 31,0 0 31,0 0 31,0-13 31,0 13 47,0 0 47,0-7 47,0 7 62,0 0 62,0 0 62,0-12 62,0 12 78,0 0 78,0-7 78,0 7 78,0 0 78,0 0 94,3-10 94,-3 10 94,0 0 94,0 0 109,0-11 109,0 11 109,0 0 109,0 0 125,0-10 125,0 10 125,0 0 125,0 0 141,0-9 141,0 9 141,0 0 141,0 0 156,-3-8 156,3 8 156,0 0 156,0 0 172,-5-10 172,5 10 172,0 0 172,0 0 187,-3-10 187,3 10 187,0 0 187,-2-7 187,2 7 203,0 0 203,-7-8 203,7 8 203,0 0 219,0 0 219,-5-10 219,5 10 219,0 0 234,0 0 234,-5-7 234,5 7 234,0 0 250,-4-7 250,4 7 250,0 0 250,-9-6 266,9 6 266,0 0 266,-12-6 266,12 6 281,-5-6 281,5 6 281,-11-4 281,11 4 297,-19-5 297,8 1 297,11 4 297,-18-6 312,18 6 312,-12-4 312,12 4 312,-12-4 328,12 4 328,0 0 328,-13-4 328,13 4 344,0 0 344,-11-3 344,11 3 344,0 0 344,0 0 359,-16-2 359,16 2 359,0 0 359,0 0 375,-14-3 375,14 3 375,0 0 375,0 0 391,-16-2 391,16 2 391,0 0 391,0 0 406,-23 5 406,23-5 406,-16 5 406,6-3 422,-1 0 422,-3 2 422,-6 6 422,-2-3 437,7-1 437,-5 4 437,1-2 437</inkml:trace>
  <inkml:trace contextRef="#ctx0" brushRef="#br0">20312 13961 0,'0'-15'0,"-4"7"0,4 8 15,0-10 15,0 10 15,0-18 15,-3 13 31,3 5 31,0-12 31,0 12 31,0-10 46,0 10 46,0 0 46,3-13 46,-3 13 62,0 0 62,-3-9 62,3 9 62,0 0 78,0 0 78,-2-9 78,2 9 78,0 0 93,0 0 93,0 0 93,0 0 93,-13 25 109,7-2 109,-5 13 109,3 7 109,-7-2 109,0 9 125,4 2 125,-3 0 125,-6 19 125,10-12 140,-1-11 140,4-3 140,-3 0 140,10 0 156,0-3 156,3 0 156,6-3 156,-4-3 171,6-5 171,5 3 171,0-11 171,5-2 187,-4-2 187,6-8 187,16 7 187,-1-6 203,0-5 203,-8-4 203,-2-6 203,-4 1 218,2-3 218,-4-3 218,4 1 218,-4-6 234,16-3 234,-15-3 234,-5 3 234,0-1 250,-6-3 250,0 2 250,-4-4 250,0 1 265,-3 0 265,-3-3 265,-2 2 265,-2-1 265,-1 4 265,1-1 265,-4 1 281,-2-2 281,0 2 281,-1 4 281,1 2 281,-2 4 296,4 0 296,-2 2 296,-3-3 296,2 6 312,1 2 312,8 2 312,-18-7 312,3 7 328,15 0 328,-19 7 328,3 5 328,4 2 343,-4 7 343,3-1 343,-2 12 343,3-3 359,4-4 359,-2 12 359,10-1 359,0-8 375,6-4 375,-2-2 375,1-4 375,3 2 390,-1-3 390,7-1 390,-2-3 390,2-1 390,5-2 406,0-2 406,5-3 406,-2-5 421,3 0 421,5-5 421,8-5 421,-8-1 437,-8-4 437,1 0 437,-5 0 437,15-15 437,-12 0 453,2-7 453,0 2 453,-10-6 453,1-2 468,-1-2 468,-2-1 468,-2 0 468,-4 1 484,-2-1 484,-1-1 484,-2 0 484,0 5 500,0 0 500,0 3 500,-2 1 500,2 1 515,-3 8 515,0 3 515,1 8 515,2 3 531,0 0 531,0 2 531,-3 3 531,3 10 546,0-15 546,0 15 546,-3-10 546,3 10 546,0 0 562,0-12 562,0 12 562,0 0 562,0 0 578,0 0 578,-11 37 578,0-1 578,2 6 593,4 2 593,-3 5 593,0 0 593,-1 0 609,0 29 609,8-19 609,-2-10 609,3 3 625,0-7 640,3-2 640,-2-1 640,5-2 640,6-7 656,-6-3 656,2-2 656,-1-5 656,5-4 671,1 1 671,1-3 671,0 0 671,-1-2 671,4-2 687,-4-4 687,4 0 687,-2-1 687,-1-6 703,-2 1 703,-12-3 703,0 0 703,30-7 718,-21-1 718,-2 1 718</inkml:trace>
  <inkml:trace contextRef="#ctx0" brushRef="#br0">20941 14468 0,'-5'-8'15,"5"8"15,-3-12 15,3 4 15,0 8 31,11-15 31,-3 5 31,8-1 31,3-2 47,17-7 47,5 3 47,5-1 47,4 4 62,2 2 62,-3 5 62,2-5 62,0 11 78,-10-6 78,2 4 78,-10 0 78</inkml:trace>
  <inkml:trace contextRef="#ctx0" brushRef="#br0">22414 14020 0,'-2'-14'0,"2"7"0,0 7 15,-3-16 15,3 16 15,-5-7 15,5 7 15,0 0 31,0 0 31,0 0 31,0 0 47,0 0 47,0 0 47,0 0 47,15 40 47,-9-1 62,2 3 62,-6 3 62,5 2 62,-3 6 62,2-4 62,-6 4 78,0-4 78,0 0 78,0 0 78,0-4 78,0-6 94,3 1 94,-3-13 94,2-1 109,-2-8 109,0-5 109,0 2 109,0-5 109,0 0 125,3-2 125,-3-8 140,0 6 140,0-6 140,0 0 140,0 0 156,0 0 156,0 0 156,0 0 156,16-39 156,-10 13 172,2-11 172,-5-2 172,6-6 172,-5 2 187,3 1 187,-1-3 187,-5 4 187,5-4 203,0 6 203,2 2 203,-3-1 203,1 10 219,-1 3 219,4 2 219,-4 3 219,0 1 234,9-3 234,-5 4 234,4 1 234,-2-1 250,4 0 250,3 0 250,-2 3 250,1 3 265,2-3 265,-3 3 265,3-2 265,-2 8 265,-1 2 281,-5 1 281,-11 3 281,23 0 281,-23 0 297,21 5 297,-9 1 297,-5 0 297,1 1 312,0 2 312,3 9 312,-2-1 312,-4 6 328,0-7 328,-1 10 328,-8-4 328,-1 1 344,0-1 344,-15 12 344,4-2 344,-3-1 359,-5-3 359,2-3 359,-3 3 359,-5-7 375,5 1 375,1-9 375,5 2 375,-5-6 390,9 1 390,4-6 390,-2 6 390,4-7 406,1 0 406,8-3 406,-14 7 406,14-7 406,-11 2 422,11-2 422,0 0 422,0 0 422,0 0 437,0 0 437,0 0 437,0 0 437,0 0 453,0 0 453,0 0 453,0 0 453,0 0 469,0 0 469,25 13 469,-17-10 469,3 1 484,0 4 484,0 0 484,4 3 484,1 1 500,-2 4 500,4-4 500,-2 3 500,-2 3 515,2-4 515,-2 4 515,0-2 515,2 1 531,-5 1 531,3-1 531,0 0 531,-1-2 531,-1-3 547,-2 1 547,4 2 547,-7-3 547,8 4 562,-5-6 562,-1 0 562,2-1 562,-6 0 578,4-4 578,-9-5 578,7 5 578</inkml:trace>
  <inkml:trace contextRef="#ctx0" brushRef="#br0">23085 14565 0,'-9'-6'15,"9"6"15,0 0 15,0 0 15,0 0 31,0 0 31,-9-7 31,9 7 31,0 0 31,0 0 46,0 0 46,0 0 46,-7-10 46,7 10 62,0 0 62,0 0 62,0 0 62,0 0 78,-2-11 78,2 11 78,0 0 78,0 0 93,9-12 93,4 7 93,-13 5 93,18-11 109,-8 5 109,3 0 109,-3 5 109,-10 1 125,22-9 125,-11 8 125,-11 1 125,0 0 140,25-3 140,-25 3 140,0 0 140,23 10 140,-23-10 156,7 10 156,-4-3 156,-3-7 156,0 20 171,0-10 171,-3 2 171,-2 4 171,-4 3 187,2-3 187,3-3 187,-1 2 187,2-5 203,0 0 203,3-10 203,-5 14 203,1-5 218,4-9 218,4 13 218,-4-13 218,8 10 234,-3-2 234,2-3 234,7 2 234,-2-2 250,8 5 250,-2 2 250,4-4 250,-6 5 265,4-4 265,-6-2 265,-5 3 265,1-2 281,-1 2 281,-4-3 281,1 3 281,-4 0 296,-2 0 296,0-10 296,-2 19 296,-4-9 312,1 1 312,-2-2 312,-5 6 312,-8-3 312,-3 2 328,6-2 328,-6-2 328,1-1 328,3-2 343,-3 0 343,3 1 343,0-6 343,2 0 359,6 4 359,11-6 359,-25 2 359,25-2 375,0 0 375,-25-2 375,25 2 375,0 0 390,-14-10 390,14 10 390,0 0 390,-1-13 406,1 13 406,5-18 406,4 0 406</inkml:trace>
  <inkml:trace contextRef="#ctx0" brushRef="#br0">23690 14336 0,'0'0'0,"0"0"0,-7-7 0,7 7 15,0 0 15,0 0 15,0 0 15,0 0 31,0 0 31,0 0 31,1-10 31,-1 10 47,0 0 47,13-5 47,-1-2 47,16 3 47,10-9 62,5 0 62,4-2 62,-1 3 78,4 0 78,-3 3 78,-6-1 78,2 1 78,-10 5 93,-6-1 93,-2 1 93,-1 4 93,2-4 109,-9 4 109,-4 0 109,-13 0 109</inkml:trace>
  <inkml:trace contextRef="#ctx0" brushRef="#br0">23797 14481 0,'0'0'15,"-9"9"15,9-9 15,0 0 15,0 0 15,0 0 15,0 0 31,0 0 31,0 0 31,33 3 31,-10-3 47,-6 0 47,12 0 47,-4 0 47,1-2 62,-1 2 62,17-1 62,-7-2 62,3 1 78,-5-2 78,8 0 78,-6 2 78,-7-4 94,-2 2 94,13-9 94,-5 1 94</inkml:trace>
  <inkml:trace contextRef="#ctx0" brushRef="#br0">24831 13725 0,'5'-15'16,"-5"15"16,4-13 16,-4 13 16,0-14 31,0 14 31,0 0 31,0 0 31,0 0 47,0 0 47,0 0 47,0 0 47,0 0 47,0 0 62,0 0 62,-5 37 62,1-15 62,-4 17 78,0 4 78,-1 0 78,2 5 94,-2 3 94,1 2 94,-6-4 94,6 3 94,-2-1 109,1-3 109,3-2 109,1-4 109,3-3 125,2 0 125,0-2 125,0-1 125,4-7 141,5-3 141,0-8 141,1 3 141,1-4 156,3-3 156,6 3 156,-4-2 156,6-8 172,2 3 172,0 0 172,1-6 172,5 5 187,-5-9 187,16 4 187,-8-4 187,-3-4 187,-5-5 219,-3 8 219,-4-9 219,-2 5 219,-1-3 234,-4-1 234,-3 1 234,-3 0 234,1-4 250,-6 12 250,5-16 250,-5 6 250,0 10 250,-7-21 266,0 12 266</inkml:trace>
  <inkml:trace contextRef="#ctx0" brushRef="#br0">24969 14379 0,'-23'-8'0,"8"-2"15,0 5 15,6 1 15,-7-2 15,6 2 31,10 4 31,-22-11 31,14 9 31,8 2 31,-20-10 47,10 5 47,-1-2 47,11 7 47,-20-10 62,12 4 62,8 6 62,-16-6 62,8 1 78,8 5 78,-17-7 78,17 7 78,-11-5 94,11 5 94,0 0 94,-19-8 94,19 8 109,-9-5 109,9 5 109,0 0 109,-15-5 125,15 5 125,0 0 125,0 0 125,-17-5 140,17 5 140,-11-3 140,11 3 140,0 0 140,0 0 156,-17-4 156,17 4 156,0 0 156,0 0 172,0 0 172,-11-8 172,11 8 172,0 0 172,0 0 187,0 0 187,0 0 187,0 0 203,-14-1 203,14 1 203,0 0 203,0 0 203,0 0 219,-10-4 219,10 4 219,0 0 219,0 0 234,-13-3 234,13 3 234,0 0 234,0 0 250,0 0 250,0 0 250,-15-2 250,15 2 265,0 0 265,0 0 265,0 0 265,0 0 281,0 0 281,0 0 281,0 0 281,0 0 297,0 0 297,31-14 297,-12 5 297,9 5 297,-7-3 312,3 0 312,-1-1 312,2 3 312,-4-2 312,0 2 328,0 3 328,1-4 328,-12 5 328,-10 1 344,22-7 344,-22 7 344,16 0 344,-16 0 359,14-2 359,-14 2 359,0 0 359,0 0 375,17-4 375,-17 4 375,0 0 375,0 0 390,0 0 390,0 0 390,17-3 390,-17 3 406,0 0 406,0 0 406,0 0 406,0 0 422,0 0 422,0 0 422,0 0 422,0 0 422,0 0 437,0 0 437,0 0 437,0 0 437,-50-4 453,50 4 453,-28 1 453,6-1 453,4 3 469,-7 3 469,5-6 469,-5 1 469,4 1 484,4 5 484,1-7 484,2 1 484,14-1 500,-21 3 500,9-3 500,12 0 500,0 0 515,-18 3 515,18-3 515,0 0 515,-14 2 531,14-2 531,0 0 531,0 0 531,-16 0 531,16 0 547,0 0 547,0 0 547,0 0 562,0 0 562,-15 2 562,15-2 562,0 0 578,0 0 578,0 0 578,0 0 578,0 0 578,0 0 594,0 0 594,0 0 594,0 0 594,0 0 609,0 0 609,0 0 609,0 0 609,0 0 609,0 0 625,0 0 625,41-10 625,-41 10 625,34-4 640,-10-2 640,0 5 640,-7-5 640,-1 3 640,-1 2 656,-15 1 656,23-5 656,-8 2 656,-15 3 672,18-3 672,-18 3 672,23-1 672,-23 1 687,14-3 687,-14 3 687,0 0 687,16-3 703,-16 3 703,0 0 703,0 0 703,19-2 719,-19 2 719,0 0 719,0 0 719,0 0 734,0 0 734,19 0 734,-19 0 734,0 0 750,0 0 750,0 0 750,0 0 750,0 0 750,0 0 765,0 0 765,0 0 765,0 0 781,0 0 781,0 0 781,0 0 781,11 8 781,-11-8 797,0 0 797,0 0 797,-38 12 797,27-8 812,-8 3 812,-3 2 812,3-5 812,2 3 828,3-2 828,-7 0 828,4 0 828,4 0 844,-2-2 844,15-3 844,-22 7 844,22-7 859,-19 3 859,19-3 859,-13 2 859,13-2 875,-10 6 875,10-6 875,0 0 875,-14 0 890,14 0 890,0 0 890,0 0 890,0 0 890,-12 0 906,12 0 906,0 0 906,0 0 906,0 0 922,0 0 922,0 0 922,0 0 922,0 0 937,0 0 937,0 0 937,0 0 937,0 0 953,56-6 953,-35 4 953,3-4 953,1 4 969,-1-3 969,-1 3 969,2-1 969,0-2 984,-1 3 984,0-3 984,1 2 984,-2 1 1000,-8 0 1000,2-1 1000,-17 3 1000,21-4 1000,-6 1 1015,-15 3 1015,16-4 1015,-16 4 1031,0 0 1031,19-2 1031,-19 2 1031,0 0 1047,16-1 1047,-16 1 1047,0 0 1047,0 0 1047,0 0 1062,18-3 1062,-18 3 1062,0 0 1062,0 0 1078,0 0 1078,0 0 1078,0 0 1078,17-3 1094,-17 3 1094,0 0 1094,0 0 1094,0 0 1109,0 0 1109,0 0 1109,0 0 1109,0 0 1125,15-3 1125,-15 3 1125,0 0 1125,0 0 1140,0 0 1140,0 0 1140,0 0 1140,0 0 1156,0 0 1156,0 0 1156,0 0 1156,0 0 1156,0 0 1172,0 0 1172</inkml:trace>
  <inkml:trace contextRef="#ctx0" brushRef="#br0">24758 13955 0,'-6'-10'0,"6"10"0,0 0 0,0 0 16,-5-10 16,5 10 16,0 0 31,-4-13 31,4 13 31,0 0 31,0 0 31,7-19 47,-7 19 47,8-10 47,-8 10 47,2-16 63,-2 16 63,6-10 63,-6 10 63,5-12 78,-5 12 78,6-13 78,-6 13 78,5-12 94,-5 12 94,3-9 94,-3 9 94,5-12 110,-5 12 110,2-10 110,-2 10 110,0 0 125,4-18 125,-4 18 125,5-14 125,-1 6 141,-4 8 141,0 0 141,5-17 141,-5 17 141,5-10 156,-5 10 156,0 0 156,6-14 156,-6 14 172,5-11 172,-5 11 172,0 0 172,5-14 188,-5 14 188,5-6 188,-5 6 188,0 0 203,4-13 203,-4 13 203,0 0 203,0 0 219,0 0 219,5-13 219,-5 13 219,0 0 235,0 0 235,0 0 235,0 0 235,0 0 250,0 0 250,0 0 250,0 0 250,0 0 250,0 0 266,0 0 266,0 0 266,0 0 281,3 46 281,-3-21 281,0-2 281,-3 13 297,1 2 297,-1-3 297,-1 1 297,-1-6 297,3-2 313,-1-7 313,0 16 313,1-8 328,-1-4 328,3-2 328,3-2 328,-6 3 328,0-1 344,1-3 344,-5-4 344</inkml:trace>
  <inkml:trace contextRef="#ctx0" brushRef="#br0">29029 10173 0,'-4'-7'16,"-1"2"16,5 0 16,0 5 16,-8-8 31,8 8 31,0-9 31,0 9 31,-3-7 31,3 7 47,0 0 47,-5-7 47,5 7 63,0 0 63,0-7 63,0 7 63,0 0 78,-5-6 78,5 6 78,0 0 78,0 0 94,0 0 94,-4-7 94,4 7 94,0 0 109,0 0 109,0 0 109,0 0 109,-5-3 109,5 3 125,0 0 125,0 0 125,0 0 125,0 0 141,0 0 141,0 0 141,-6-5 141,6 5 156,0 0 156,0 0 156,0 0 156,0 0 172,0 0 172,0 0 172,0 0 172,0 0 188,0 0 188,0 0 188,0 0 188,0 0 203,0 0 203,0 0 203,0 0 203,0 0 219,48 3 219,-5-1 219,0-2 219,12 6 234,33 1 234,-3-4 234,-19-1 234,-9 0 250,31-2 250,-5 0 250,-18 3 250,-12-2 250,3-1 266,3 0 266,-8 0 266,0 0 281,4 0 281,-5 0 281,-4 0 281,-2-1 281,-3 1 297,-8 0 297,-6 0 297,-4 0 297,-5-3 313,3 3 313,-6-2 313,2 0 313,-7 2 328,4 0 328,1 0 328,2-3 328,6 0 344,-3 1 344,1 2 344,-2-2 344,3-1 359,-5 0 359,8 3 359,-11 0 359,2 0 359,-3-2 375,-2-1 375,0 3 375,-11 0 375,19-4 391,-8 4 391,-5 0 391,-6 0 391,13-3 406,-13 3 406,11 0 406,-11 0 406,6-3 422,-6 3 422,0 0 422,8-2 422,-8 2 438,0 0 438,8 0 438,-8 0 438,0 0 453,0 0 453,6-5 453,-6 5 453,0 0 469,0 0 469,0-5 469,0 5 469,0 0 469,0 0 484,-9-11 484,1 2 484,3 5 484,-7-2 484,4 0 484,0-1 500,0 3 500,-3 0 500,0-2 500,3 2 516,-3-1 516,3 2 516,0-4 516,-3 4 531,-2-2 531,7 1 531,-2-2 531,-2 4 547,3-4 547,-1 3 547,1-3 547,-3 3 563,10 3 563,-11-6 563,11 6 563,-5-4 563,5 4 578,-6-3 578,6 3 578,0 0 578,0 0 594,-8-9 594,8 9 594,0 0 609,0 0 609,0 0 609,0 0 609,0 0 609,0 0 625,0 0 625,0 0 625,0 0 625,22 18 641,-14-9 641,2-2 641,5 7 641,-5-2 656,2-2 656,-4-3 656,0 3 656,1 0 672,-7-1 672,6 0 672,-2 1 672,-4-4 672,4-1 688,-3 3 688,-1 2 688,-2-10 703,-2 17 703,-7-7 719,1-2 719,-9 12 719,2-4 719,-9-1 734,-7 7 734,4-5 734,-7 6 734,8-7 750,3-3 750,3-6 750,7 3 750</inkml:trace>
  <inkml:trace contextRef="#ctx0" brushRef="#br0">31435 9938 0,'0'0'16,"0"0"16,8-6 16,-8 6 16,0 0 16,0 0 32,0 0 32,10-2 32,-10 2 32,0 0 47,0 0 47,0 0 47,7 12 47,-4-3 63,-3 1 63,0 2 63,2 9 63,-2-1 78,-2-2 78,2 4 78,-3-3 78,3 1 78,-4-5 94,4-1 94,0-4 94,0 2 110,0-2 110,-3 0 110,3-10 110,0 13 110,0-13 125,0 12 125,0-12 125,3 10 125,-3-10 141,0 0 141,0 11 141,0-11 141,0 0 157,0 8 157,0-8 157,0 0 157,0 0 172</inkml:trace>
  <inkml:trace contextRef="#ctx0" brushRef="#br0">31337 9753 0,'0'0'0,"0"0"0,0 0 0,0 0 0,0 0 16,-22 31 16,10-14 16,1 4 16,1-1 31,-10 15 31,7-7 31,-4 5 31,9-7 47,-2-1 47,1-3 47,2-1 47,0 4 63,0-5 63,3 3 63,4 2 63,-3-2 78,10-5 78,-2 5 78,8 8 78,0-6 94,4-3 94,5-6 94,12 7 94,3-4 110,8-5 110,1-4 110,3-3 110,-1-14 110,8-3 125</inkml:trace>
  <inkml:trace contextRef="#ctx0" brushRef="#br0">31859 9671 0,'0'0'0,"0"0"0,0 0 15,0 0 15,0 0 15,0 0 15,0 0 31,0 0 31,0 0 31,3 34 31,3-14 47,-1 3 47,3-1 47,-3 1 47,2 0 62,-5 15 62,6-5 62,-8-2 62,0-4 78,6 9 78,-4 1 78,-2-7 78,0-3 94,0 10 94,0 2 94,-5 1 94,2 1 109,-7-6 109,-6 4 109,-2 4 109,-1-5 125,-11 0 125</inkml:trace>
  <inkml:trace contextRef="#ctx0" brushRef="#br0">30522 11496 0,'-18'1'15,"18"-1"15,-10 6 15,10-6 15,-12 6 15,5-3 31,7-3 31,-11 10 31,5-4 31,6-6 46,-8 7 46,8-7 46,-6 5 46,6-5 62,0 0 62,0 0 62,0 0 62,-6 12 78,6-12 78,17 6 78,-6-4 78,30-2 93,3 3 93,3-6 93,8 1 93,31-6 109,5 0 109,-6-2 109,3 0 109,-23 3 125,-6 2 125,-2-2 125,-1 1 125,-4 3 140,1-4 140,-7-5 140,-4 8 140,-2-3 140,-12 2 156,-2-3 156,-6 3 156,-3 3 156,-4-3 171,-1 2 171,-3 1 171,-9 2 171,12-6 187,-12 6 187,11-3 187,-11 3 187,0 0 203,11-4 203,-11 4 203,0 0 203</inkml:trace>
  <inkml:trace contextRef="#ctx0" brushRef="#br0">31695 11142 0,'-3'-10'15,"3"10"15,0 0 15,0 0 15,0 0 31,0 0 31,-4-6 31,4 6 31,0 0 31,0 0 47,0 0 47,0 0 47,0 0 47,0 0 62,0 0 62,0 0 62,0 0 78,0 0 78,0 0 78,0 0 78,0 0 78,21 22 93,-16-16 93,1 0 93,-1 1 93,0 1 109,2 0 109,-2-1 109,-1 3 109,0-2 125,-4-1 125,5 0 125,-5 3 125,4 0 140,-4 2 140,-4 0 140,-1 5 140,-6 4 156,1-5 156,-5 4 156,-4-3 156,-9 11 156,1-1 172,-3-3 172,5-4 172,6-5 172,3 1 172,0-3 187,5-1 187,-3-2 187,6 0 187,0-4 203,2 1 203,0 0 203,6-7 203,-5 13 218,2-8 218,3-5 218,0 0 218,10 10 234,0-7 234,-10-3 234,0 0 234</inkml:trace>
  <inkml:trace contextRef="#ctx0" brushRef="#br0">32256 11048 0,'21'11'0,"-21"-4"15,6 4 15,-6 1 15,3 13 15,1-4 31,-4 1 31,-4 4 31,4-5 31,-3 17 31,1-9 47,-2-3 47,2-3 47,2 2 47,-5 0 62,5-1 62,-2-2 62,2-2 78,0 0 78,-3-1 78,6 0 78,-6-7 78,3 0 93,3-5 93</inkml:trace>
  <inkml:trace contextRef="#ctx0" brushRef="#br0">32514 11142 0,'0'0'0,"0"0"15,5-7 15,-5 7 15,0 0 15,0 0 31,0 0 31,0 0 31,8 20 31,-5-10 31,-1 12 47,-2-1 47,-5 3 47,5 0 47,-5 11 62,-1 2 62,2-8 62,4-1 62,-3-7 78,-1 1 78,4 4 78,-3-5 78,3 1 94,0-1 94,3-7 94,1 6 94,-1-5 109,-1-5 109,3-4 109</inkml:trace>
  <inkml:trace contextRef="#ctx0" brushRef="#br0">32737 10849 0,'-7'-11'16,"-2"1"16,2 0 16,-7 2 16,6 1 31,-3-1 31,3 0 31,-7 4 31,0-8 47,-2 6 47,1-4 47,1 6 47,-6-1 63,0 3 63,-5 0 63,1-1 63,2 0 63,-2 6 78,-3 0 78,-10 4 78,5-1 94,8 4 94,-13 5 94,2 5 94,1 2 110,3 1 110,-2 5 110,6 3 110,-4 1 110,2-1 125,-3 5 125,3-3 125,2 2 125,1 0 141,3 1 141,2-3 141,-2 2 141,6-1 156,2 1 156,-1-2 156,4 3 156,0 1 172,4-1 172,1 2 172,8-3 172,0 1 188,6-1 188,-2-6 188,11-4 188,7 10 203,7-2 203,-2-2 203,12-1 203,2-7 219,-3 0 219,3-1 219,-2-4 219,2-10 235,3-1 235,2-1 235,0-6 235,-4 3 235,5-6 250,-4-3 250,2-1 250,3-7 250,1 0 266,-1-6 266,-3-3 266,0-3 266,-4-4 266,0-5 281,0 1 281,-6-6 281,1-1 297,-9-4 297,1 0 297,-6-2 297,-9 0 297,-5 6 313,-3-3 313,1 2 313,-6 3 313,0-1 328,-2 7 328,-3 9 328,-2 2 328,-1-3 344,3 3 344,-4-1 344,1 2 344,0 3 360,0-2 360,0 2 360,-1 1 360,1 1 375,1 4 375,1-1 375,0 3 375,1 2 391,-3-1 391,5 0 391,-5 2 391,8 7 406,-11-13 406,3 8 406,-3 0 406,-1 2 422,-12 3 422,-17 3 422,-3 2 422</inkml:trace>
  <inkml:trace contextRef="#ctx0" brushRef="#br0">22855 15717 0,'2'-14'0,"1"4"16,0-3 16,3 4 16,-6 0 31,0 9 31,5-24 31,-3 15 31,1-4 47,0 4 47,0-5 47,2-4 47,0 1 47,-1-1 62,-1 1 62,-1 4 62,-2 0 62,2 1 78,-2 2 78,4-3 78,-1 7 78,-3 6 94,6-18 94,-5 9 94,-1 9 94,3-13 109,-3 13 109,6-12 109,-6 12 109,0 0 125,0-13 125,0 13 125,0 0 125,0 0 141,0 0 141,0 0 141,0 0 141,0 0 156,16 47 156,-12-23 156,-4 14 156,4 4 156,-1 3 172,-3-1 172,0 0 172,2 1 172,-4-6 187,-1 3 187,3-3 187,-3-2 187,3-7 203,0-2 203,0-5 203,-1-2 203,1 1 219,0-6 219,0 7 219,0-8 219,0-2 234,0-4 234,-4 1 234,4-2 234,0-8 250,4 15 250,-3-11 250,-1-4 250,0 10 266,0-10 266,0 0 266,3 11 266,-3-11 281,0 0 281,0 0 281,0 0 281,0 0 297,0 0 297,0 0 297,0 0 297,0 0 312,0 0 312,0 0 312,0-30 312,3 20 312,-3 0 328,0-3 328,0-7 328,2-3 328,2-3 344,4-11 344,-1 1 344,2-1 344,-3 6 359,5-5 359,-3-1 359,3 0 359,2 2 375,-7 5 375,8-5 375,-9 9 375,6 3 391,-6 1 391,4 6 391,-1-4 391,-3 5 406,-2 2 406,2 3 406,-3 0 406,5 0 422,-1 2 422,-6 8 422,10-13 422,-7 6 422,-3 7 437,4-7 437,-4 7 437,0 0 453,0 0 453,15-6 453,-15 6 453,0 0 453,0 0 469,19 15 469,-9-7 469,-6 4 469,4 4 484,0 2 484,2 2 484,-6 0 484,4 0 500,0 2 500,-2-5 500,0 3 500,-4-2 516,4-1 516,-6-6 516,2 6 516,-2-7 531,3 0 531,-3 3 531,-3-3 531,1 2 547,-1-2 547,-4 7 547,-6-3 547,6 0 562,-7 0 562,0 1 562,-6-3 562,2 2 578,7-8 578,-3 1 578,-2 1 578,7-4 578,-1 4 594,2-3 594,-4-2 594,3 4 594,9-7 609,-12 5 609,12-5 609,-11 5 609,11-5 625,-7 4 625,7-4 625,0 0 625,0 0 641,-4 8 641,4-8 641,0 0 641,0 0 656,11 10 656,-11-10 656,14 10 656,-6-4 672,2-2 672,2 0 672,8 6 672,3 0 687,-6-3 687,2 3 687,3 1 687,1-8 687,-3 9 703,2-5 703,3-1 703,-4 4 703,4-4 719,-5-2 719,2 2 719,-6-2 719,1 1 734,-4-2 734,-1 0 734,-4-1 734,-8-2 750,15 5 750,-15-5 750,12 3 750,-12-3 766,11 2 766,-11-2 766,0 0 766,10 5 781,-10-5 781,0 0 781,12 1 781,-12-1 797</inkml:trace>
  <inkml:trace contextRef="#ctx0" brushRef="#br0">23588 15935 0,'0'0'15,"0"0"15,-2-7 15,2 7 15,0 0 31,0 0 31,0 0 31,0 0 31,0 0 46,0 0 46,0 0 46,0 0 46,0 0 62,26 0 62,-26 0 62,20 2 62,-6 4 78,7-4 78,-4 6 78,3 1 78,-4-2 93,-2-3 93,-1 4 93,-5-1 93,1 1 93,0 2 109,-5-2 109,-1 1 109,2 1 109,-5 0 125,-2-1 125,-1 4 125,-2-3 140,-1 9 140,-2-6 140,-3 0 140,4-2 140,-2 0 156,0-1 156,4-3 156,-1-3 156,1 4 171,-4-1 171,9-7 171,-8 10 171,8-10 187,-5 8 187,5-8 187,-3 8 187,3-8 203,0 0 203,-5 6 203,5-6 203,0 0 218,0 0 218,0 0 218,0 0 218,0 0 234,25 4 234,-15-4 234,-10 0 234,25 0 250,-3 0 250,2-6 250,-2 2 250,6 4 250,-3-4 265,0 2 265,1 0 265,1-1 265,1 1 281,-3-1 281,2-4 281,-2-1 296,-3 4 296</inkml:trace>
  <inkml:trace contextRef="#ctx0" brushRef="#br0">24265 15838 0,'3'-9'0,"-3"9"0,0 0 0,0 0 0,0 0 15,6-13 15,-6 13 15,0 0 15,9-5 31,0 1 31,5-2 31,8-2 31,3 4 47,-1-4 47,0 1 47,1 2 47,16-2 62,-11 3 62,-8 1 62,0 0 62,-3 3 78,-19 0 78,22 0 78</inkml:trace>
  <inkml:trace contextRef="#ctx0" brushRef="#br0">24375 15913 0,'-13'4'0,"13"-4"0,0 0 0,0 0 15,0 0 15,0 0 15,0 0 15,0 0 31,0 0 31,0 0 31,56 6 31,-34-6 46,1 0 46,3 0 46,14-3 46,-5-2 46,-12 0 62,2 0 62</inkml:trace>
  <inkml:trace contextRef="#ctx0" brushRef="#br0">25212 15569 0,'0'0'0,"0"0"15,0 0 15,0 0 15,0 0 15,0 0 31,0 0 31,0 0 31,0 0 31,0 0 31,0 0 47,0 0 47,0 0 47,0 0 47,0 0 62,0 0 62,0 0 62,0 0 62,0 0 78,0 0 78,0 0 78,0 0 78,0 0 93,0 0 93,0 0 93,28-14 93,-7 7 109,4-1 109,16-2 109,0 3 109,-11-3 125,1 4 125,-10 2 125,1-2 125,-2 6 140,1-7 140,-4 7 140,-4-3 140,-13 3 140,22-3 156,-22 3 156,17-3 156,-17 3 172,0 0 172,17-2 172,-17 2 172,0 0 187,0 0 187,16-4 187,-16 4 187,0 0 187</inkml:trace>
  <inkml:trace contextRef="#ctx0" brushRef="#br0">25886 15041 0,'6'-11'15,"-4"1"15,3 0 15,-5 10 15,11-15 15,-11 5 31,0 10 31,9-10 31,-9 10 31,0 0 47,7-13 47,-7 13 47,0 0 47,0 0 62,6-7 62,-6 7 62,0 0 62,0 0 78,0 0 78,0 0 78,0 0 78,0 0 94,11 25 94,-2-5 94,-7 4 94,0-2 109,4 18 109,2-4 109,-3-6 109,2 8 125,-3-4 125,0-2 125,1-4 125,0-5 125,0-1 140,2-1 140,-3 1 140,5-3 140,-4 3 156,1-4 156,5-1 156,-3 4 172,0-5 172,1 6 172,-1-6 172,-1-1 172,-7-3 187,9 0 187</inkml:trace>
  <inkml:trace contextRef="#ctx0" brushRef="#br0">25730 15862 0,'0'0'0,"0"0"0,0 0 0,0 0 0,0 0 15,0 0 15,0 0 15,0 0 15,0 0 31,0 0 31,0 0 31,0 0 31,41-20 47,-20 16 47,4 0 47,2-1 47,11-3 62,4 1 62,-1 2 62,-1-3 62,-9 6 78,-1 0 78,-5 2 78,-6-4 78</inkml:trace>
  <inkml:trace contextRef="#ctx0" brushRef="#br0">25975 15946 0,'0'0'16,"0"0"16,0 0 16,-8-8 16,8 8 31,0 0 31,0 0 31,-2-3 31,2 3 47,0 0 47,0 0 47,0 0 47,0 0 47,0 0 63,19-12 63,-19 12 63,19-3 63,-19 3 78,22-3 78,-22 3 78,25 6 78,-25-6 94,27 5 94,-8 3 94,0 2 94,1 2 109,-8-4 109,2 2 109,-5 0 109,-1-3 125,-2 3 125,-4 3 125,7 7 125,-9-4 141,3 0 141,-3 1 141,-6 3 141,0-1 156,1-2 156,-3 4 156,0-7 156,-3 3 172,4-3 172,0-5 172,2 0 172,-4-2 172,0-1 188,5-2 188,4-4 188,-11 10 203,5-2 203,6-8 203,-9 8 203,9-8 203,-4 7 219,4-7 219,0 0 219,0 0 219,-3 4 234,3-4 234,0 0 234,0 0 234,0 0 250,0 0 250,0 0 250,-5 11 250,5-11 266,0 0 266,0 0 266,30 0 266,-12-3 281,24-5 281,-1 4 281,1-3 281,6-1 297,-7 0 297,6 1 297,-6 2 297,-1-5 313,0 3 313,-10 1 313,-5 3 313,-7-1 313,-1 1 328,-4-1 328,-13 4 328,22-6 328,-14 6 344,-8 0 344,16-4 344,-16 4 344,0 0 359,17-7 359,-17 7 359</inkml:trace>
  <inkml:trace contextRef="#ctx0" brushRef="#br0">26722 15197 0,'0'0'0,"-10"-17"15,10 7 15,0 10 15,-3-22 15,-2 9 31,5 13 31,3-21 31,-3 0 31,0 7 47,2-6 47,-2 2 47,0 3 47,0 3 47,0 12 62,3-17 62,0 7 62,-3 10 78,3-14 78,-3 14 78,0 0 78,4-12 78,-4 12 94,0 0 94,0 0 94,0 0 94,0 0 109,0 0 109,7 39 109,-7-17 109,-3 1 125,6 16 125,-6 3 125,3 0 125,-4 4 140,4-4 140,-4 6 140,8-2 140,-3-5 156,5 2 156,2-3 156,-6-1 156,7-4 172,-1-6 172,0-5 172,3-1 172,0-6 187,5 4 187,1-6 187,13 13 187,-2-10 187,-3-3 203,-3-3 203,-1-3 203,4 1 203,0-3 219,-2 1 219,1-3 219,2-1 234,-1 0 234,0-4 234,-9-4 234,-16 4 234,30-4 250,-19-1 250,-2 0 250,-2 0 250,-1-1 265,-1-3 265,-5 9 265,0-17 265</inkml:trace>
  <inkml:trace contextRef="#ctx0" brushRef="#br0">26556 15352 0,'0'0'0,"0"0"0,-13-2 0,13 2 15,0 0 15,0 0 15,0 0 15,0 0 31,0 0 31,0 0 31,0 0 31,0 0 31,0 0 47,0 0 47,0 0 47,0 0 47,0 0 62,0 0 62,0 0 62,0 0 62,0 0 78,0 0 78,0 0 78,65 10 78,-37-12 93,12-4 93,6 4 93,-1-3 93,-2-2 109,0 1 109,-3-1 109,-2 1 109,-4-3 125,-11 9 125,-3-3 125,0-3 125,-7 2 140,-3 4 140,-10 0 140,17 0 140,-17 0 156,0 0 156</inkml:trace>
  <inkml:trace contextRef="#ctx0" brushRef="#br0">22093 13683 0,'0'-12'0,"0"12"0,0 0 16,0 0 16,0-7 16,0 7 16,0 0 31,0 0 31,0 0 31,0 0 31,0 0 47,0 0 47,0 0 47,0 0 47,0 0 62,0 0 62,13 33 62,-7-10 62,5 15 78,-2-3 78,-1 8 78,1 1 78,-2 1 94,-1-1 94,0 6 94,2-9 94,-1 4 109,3-4 109,-2-1 109,-3-4 109,2 2 109,3-1 109,-8-3 109,4-1 125,-4-6 125,4 10 125,-4 0 125,-2 1 141,0-5 141,0 5 141,0-2 141,0-4 156,0 7 156,0-1 156,-5-5 156,5 5 172,-5 0 172,-1-2 172,4-9 172,-5 1 187,7-5 187,0-3 187,-3 3 187,1-1 187,2-3 203,2 1 203,-2 0 203,-2-7 203,2 1 219,2 0 219,-2-2 219,0-2 219,0-1 234,0 1 234,3 0 234,-3-3 234,0 3 250,0 0 250,0-2 250,0-4 250,0-4 266,5 10 266,-3-4 266,-2-6 266,2 7 281,-2-7 281,0 4 281,0-4 281,6 5 297,-6-5 297,5 7 297,-5-7 297,11 2 312,-3 1 312,-8-3 312,19 3 312,-8-3 328,-11 0 328,25-3 328,-14 0 328,2 1 328,-13 2 344,36-1 344,-18-3 344,-3 2 344,7-1 359,-3 1 359,6-2 359,-4 0 359,2 2 375,-1 1 375,-1-5 375,4 3 375,0 3 391,-3-4 391,3 4 391,-2-3 391,2 1 406,0 0 406,16 4 406,-11-4 406,-3-1 422,14-2 422,0 3 422,-7-1 422,9 0 437,1-1 437,-4 1 437,1-2 437,3 0 437,-2 3 453,2-1 453,1-2 453,-3 0 453,0 0 469,-2 3 469,1-4 469,-2 0 484,2-4 484,-8 5 484,11-2 484,0-4 484,-3 4 500,-1 0 500,3-1 500,-2-2 500,-4 3 516,7-2 516,-7-1 516,6-1 516,-2 4 531,-1 0 531,1-8 531,1 5 531,4 0 547,0-3 547,-2 6 547,6-6 547,-4 7 562,4-4 562,-1 3 562,3-3 562,-7 0 578,-2 2 578,1 3 578,2-1 578,-5 0 594,0 1 594,-10-3 594,-4 6 594,-4 1 594,3-2 609,-1-4 609,-1 4 609,1 0 609,-4 1 625,2-2 625,-1 0 625,-1 2 625,1-3 641,0 0 641,1 0 641,0 0 641,-3 0 656,5 0 656,0 0 656,-2-3 656,3 1 672,-4 1 672,2 0 672,1-1 672,-1-2 687,1 5 687,0-2 687,2-2 687,-6 0 703,4 6 703,-3-6 703,1 6 703,-2-3 703,-4 3 719,-1-4 719,-6 4 719,-10 2 734,23-2 734,-16-2 734,0 2 734,-7 2 734,13-1 750,-13 1 750,11-4 750,-11 4 750,12-3 766,-12 3 766,7-2 766,-7 2 766,12-1 781,-12 1 781,9-6 781,-9 6 781,14-3 797,-10 1 797,-4 2 797,12-10 797,-3 9 812,-2-5 812,-7 6 812,14-7 812,-14 7 828,9-7 828,-9 7 828,7-8 828,-7 8 844,8-5 844,-8 5 844,5-10 844,-5 10 844,3-10 859,-3 2 859,0 8 859,2-16 859,-4 6 875,2 0 875,-3-3 875,0 1 891,-2-5 891,0-2 891,-7 0 891,4 0 891,0-3 906,-4 1 906,5-5 906,-1 4 906,1-3 922,-8-8 922,4 3 922,2-5 922,-2 1 937,3 3 937,1-3 937,-2 2 937,3 8 953,-3-1 953,2-11 953,1 8 953,-5-10 953,5 10 969,-1 3 969,-2 2 969,1 3 984,0-1 984,-1-2 984,2 3 984,-1 0 1000,2 1 1000,1-3 1000,-4 5 1000,4-4 1000,-2 4 1016,-2 1 1016,3-6 1016,3 8 1016,-2 0 1031,2 1 1031,-1 5 1031,0-5 1031,4 3 1047,-5-1 1047,5 11 1047,-7-17 1047,7 10 1062,0 7 1062,-5-17 1062,2 9 1062,3 8 1078,-2-10 1078,2 10 1078,0 0 1078,-3-13 1094,3 13 1094,-1-10 1094,1 10 1094,0 0 1109,-4-8 1109,4 8 1109,0 0 1109,0-13 1109,0 13 1125,0 0 1125,-5-10 1125,5 10 1141,0 0 1141,0 0 1141,-4-10 1141,4 10 1141,0 0 1156,0 0 1156,-8-8 1156,8 8 1156,-13-4 1172,13 4 1172,-17-3 1172,17 3 1172,-19-5 1187,19 5 1187,-25-1 1187,3 1 1187,0 0 1203,-2 1 1203,-3 1 1203,2 1 1203,1 0 1219,-19-3 1219,12 4 1219,6 0 1219,-5-2 1234,2 3 1234,-10-5 1234,-3 5 1234,0 2 1250,-3 1 1250,-3 2 1250,4-2 1250,2-5 1250,-4 4 1266,0-4 1266,0 4 1266,0 1 1266,1-3 1281,5 0 1281,1 0 1281,-3-3 1281,-2 4 1297,11-4 1297,8 0 1297,-7 1 1297,-9 0 1312,-1 4 1312,-1-4 1312,1 1 1312,9-1 1328,2-3 1328,2 2 1328,-10 2 1328,-4 0 1344,9-4 1344,3 5 1344,6-4 1344,-15 5 1359,-1 0 1359,9 0 1359,-13 1 1359,11 1 1359,-5-3 1375,5 0 1375,5 2 1375,5 0 1391,-2-3 1391,-15 6 1391,6-10 1391,6 9 1406,2-5 1406,1 2 1406,1-3 1406,-2 0 1406,4 0 1422,-3 4 1422,1-4 1422,0 0 1422,-4 1 1437,2-1 1437,0 2 1437,2-3 1437,-18 4 1453,10-4 1453,1 1 1453,6-1 1453,-1-2 1469,-13 8 1469,6-6 1469,8 0 1469,-1 1 1484,3-3 1484,-1 5 1484,0 0 1484,1-5 1500,-1 0 1500,2 1 1500,-1 3 1500,5-2 1516,-3-2 1516,6 3 1516,-1-3 1516,16 0 1516,-25 0 1531,11 0 1531,14 0 1531,-24 0 1531,13 0 1547,11 0 1547,-26 0 1547,26 0 1547,-21-3 1562,8 3 1562,13 0 1562,-26-2 1562,15-2 1578,11 4 1578,-23 0 1578,23 0 1578,-24 6 1594,15-6 1594,9 0 1594,-23 0 1594,23 0 1609,-19 3 1609,19-3 1609,-19 0 1609,19 0 1625,-14 3 1625,14-3 1625,0 0 1625,-16 1 1641,16-1 1641,0 0 1641,-17 0 1641,17 0 1656,0 0 1656,-16 0 1656,16 0 1656,0 0 1656,-19 0 1672,19 0 1672,0 0 1672,-15 2 1672,15-2 1687,0 0 1687,-20-2 1687,20 2 1687,0 0 1703,-18 0 1703,18 0 1703,-18 0 1703,18 0 1719,-19 0 1719,19 0 1719,-16-1 1719,16 1 1734,-15 0 1734,15 0 1734,0 0 1734,-16-3 1750,16 3 1750,0 0 1750,0 0 1750,-19 0 1766,19 0 1766,0 0 1766,0 0 1766,-20-3 1766,20 3 1781,0 0 1781,0 0 1781,0 0 1781,-14 0 1797,14 0 1797,0 0 1797,0 0 1812,0 0 1812,0 0 1812,-16-2 1812,16 2 1812,0 0 1828,0 0 1828,0 0 1828,0 0 1828,0 0 1844,0 0 1844,0 0 1844,0 0 1844,0 0 1859,0 0 1859,0 0 1859,0 0 1859,-16-4 1875,16 4 1875,0 0 1875,0 0 1875,0 0 1891,0 0 1891,0 0 1891,0 0 1891,0 0 1906,0 0 1906,0 0 1906,0 0 1906,0 0 1922,-5 19 1922</inkml:trace>
  <inkml:trace contextRef="#ctx0" brushRef="#br0">22529 14064 0,'0'0'0,"3"-9"16,-3 9 16,0 0 16,3-10 16,-3 10 16,0 0 16,0 0 16,1-9 31,-1 9 31,0 0 31,0 0 31,4-7 47,-4 7 47,0 0 47,0-10 47,0 10 62,0 0 62,0 0 62,0 0 62,0-15 78,0 15 78,0 0 78,-4-13 78,4 13 94,-1-12 94,1 12 94,-3-10 94,3 10 109,-3-11 109,3 11 109,-6-12 109,6 12 125,-3-14 125,3 7 125,0 7 125,-1-18 125,1 18 141,0-12 141,0 12 141,-4-15 156,4 15 156,0-15 156,0 15 156,-2-13 156,2 13 172,-3-10 172,3 10 172,0-12 172,0 12 187,0 0 187,0 0 187,-4-11 187,4 11 203,0 0 203,0 0 203,0 0 203,0-13 219,0 13 219,0 0 219,0 0 219,0 0 234,0-9 234,0 9 234,0 0 234,0 0 250,0 0 250,0 0 250,0 0 250,0 0 266,0-14 266,0 14 266,0 0 266,0 0 266,0 0 281,-1-12 281,1 12 281,0 0 281,0 0 297,0-12 297,0 12 297,0 0 312,0 0 312,0 0 312,1-13 312,-1 13 312,0 0 328,0 0 328,0 0 328,0 0 328,0 0 344,0 0 344,0 0 344,0-11 344,0 11 359,0 0 359,0 0 359,0 0 359,0 0 375,7 34 375,-5-14 375,2 2 375,3 13 375,-4 2 391,3-7 391,-1 6 391,-2-6 406,3 7 406,1-8 406,-7-4 406,6 0 422,-3-3 422,2-1 422,-2 2 422,-1-3 422,4 3 437,-1-2 437,-2 2 437,6-3 437,-7 2 453,4-2 453</inkml:trace>
  <inkml:trace contextRef="#ctx0" brushRef="#br0">22089 15621 0,'0'-12'0,"-4"4"0,4 8 0,0-10 16,0 10 16,0-10 16,0 0 16,0 10 32,0-13 32,0 13 32,4-10 32,-4 10 32,0-10 47,0 10 47,2-8 47,-2 8 47,0 0 63,0 0 63,2-10 63,-2 10 78,0 0 78,0 0 78,0 0 78,30 22 78,-13-2 94,3 15 94,3 4 94,7 2 94,-4 7 110,-2-2 110,12 29 110,-6-4 110,3 1 125,-7-19 125,-14-5 125,6 0 125,-3 3 141,4 22 141,-2-19 141,-10-8 141,6 2 141,-3 0 141,-3-5 157,-3 2 157,1-4 157,0-1 157,-2-11 172,0-1 172,0-3 172,0-3 172,-3-1 188,3 1 188,2-6 188,-5 1 188,0-1 203,0-5 203,3 0 203,-1 0 203,2 1 219,-4-1 219,0-4 219,2 3 219,-2 1 219,2-1 235,1-1 235,-3 1 235,4-1 250,1 1 250,-3 3 250,1-3 250,0 2 250,5-5 266,0 13 266,1-7 266,6 2 266,2-2 266,-6-2 282,9 1 282,-7-2 282,9 0 282,0 0 282,5-4 297,-4 0 297,21 1 297,-10-2 297,7 0 313,1-3 313,-1-2 313,0 0 313,6 0 328,-1-2 328,2-3 328,2-1 328,5-6 344,1-2 344,28-3 344,-21 5 344,-3 0 360,18-11 360,7 7 360,-21-2 360,16-4 375,-1 4 375,-14 5 375,-10 1 375,28-4 391,-21 1 391,-13 5 391,6 2 391,0 3 391,-2 0 407,1 0 407,-5 0 407,6 3 407,-2 1 422,3-3 422,-4 8 422,1-4 438,-7-4 438,9 2 438,3 2 438,-9 0 438,12 0 453,23-7 453,-16 4 453,19-4 453,1 2 469,-5-8 469,5 6 469,-1-6 469,0-1 485,1-1 485,-3-4 485,5 0 485,-2 5 500,-5-5 500,-2-4 500,-18 8 500,22 2 500,0-5 516,-3-3 516,-24 9 516,-9-3 532,3 6 532,0-1 532,4 1 532,-10-5 547,8 2 547,-2 0 547,0 2 547,2-1 547,1-1 563,0 2 563,3 1 563,23-3 563,-14 2 594,-13 2 594,1-2 594,0 3 594,1-3 594,-6 2 610,3-4 610,-2 4 610,-1 0 610,1 0 625,0 1 625,-8-1 625,-2-2 625,0 0 641,0 3 641,-8 1 641,-7-1 641,-3 1 657,1-1 657,-7 5 657,3-4 657,-2 1 672,4 2 672,-4-5 672,1 6 672,-3-5 688,0 5 688,-2-4 688,0 4 688,-14 2 703,19-8 703,-8 6 703,-11 2 703,19-10 703,-11 5 719,3 0 719,-1 0 719,-10 5 719,20-11 735,-10 4 735,-6-3 735,4 2 735,0-2 750,-5 0 750,5-7 750,-5-3 750,2 1 766,-2-4 766,-6 1 766,1-1 766,-4-2 782,3 4 782,-8-19 782,1 4 782,-4 0 797,-3 1 797,1 2 797,0 0 797,-2-1 813,0 2 813,2-4 813,-1 0 813,1 2 813,-4-1 828,0 1 828,2-1 828,2-1 828,-6 0 844,2-1 844,2 1 844,1 1 844,-3-6 860,-1 6 860,2-5 860,-3 6 860,3-4 875,-3 3 875,1-1 875,1 1 875,-2 4 891,6-1 891,-4 4 891,7 7 891,2 1 907,0-3 907,-1 6 907,2-2 907,-4-1 922,3 5 922,0-2 922,6 1 922,0 7 922,-4-4 938,3 4 938,3-1 938,-1 3 938,4 7 953,-8-15 953,8 15 953,-7-13 953,7 13 969,-5-8 969,5 8 969,-4-10 969,4 10 985,-6-6 985,6 6 985,0 0 985,-11-9 1000,11 9 1000,-9-9 1000,9 9 1000,-10-4 1016,10 4 1016,-20-9 1016,6 8 1016,14 1 1032,-24-5 1032,1 3 1032,5-1 1032,-4 3 1032,-2 0 1047,4-3 1047,-2 3 1047,0 0 1063,-2 0 1063,-1 3 1063,-17 4 1063,10-7 1063,-9 3 1078,3 2 1078,-4 0 1078,1-2 1078,1-2 1078,-5-1 1094,7 9 1094,-3-6 1094,7 0 1094,-8-3052 1094,1 6107 1110,-1-3050 1110,-2 0 1110,-4 2 1110,3-5 1125,-4 7 1125,3-4 1125,-7-4 1125,-2 6 1141,4 1 1141,-2-5 1141,-1 4 1141,1-2 1157,-3 2 1157,1-3 1157,0 3 1157,2-5 1172,2 0 1172,-4 5 1172,3-4 1172,3 3 1188,-3-6 1188,-2 1 1188,4 3 1188,-1-2 1203,6 0 1203,4 0 1203,-4 1 1203,5-5 1219,-1 4 1219,0 0 1219,-1 3 1219,2-3 1235,-1 0 1235,-3 2 1235,3-2 1235,-5 3 1250,5-1 1250,-3-1 1250,-6 0 1250,0 1 1250,4 0 1266,-3 1 1266,5 5 1266,1-3 1266,-4-6 1282,-2 6 1282,2 3 1282,0-7 1282,2 6 1297,1-4 1297,-1-2 1297,5 6 1297,1-5 1313,-2 1 1313,8-1 1313,-1-4 1313,10 1 1328,-1 0 1328,-14 6 1328,5-3 1328,4-5 1344,5 1 1344,-3-2 1344,0 5 1344,-9 0 1360,-4 2 1360,8-3 1360,3 0 1360,-10 3 1360,-2-4 1375,1 7 1375,0-9 1375,2 8 1375,-2-5 1391,1 0 1391,10-3 1391,-12 5 1391,8-4 1407,-3 3 1407,4-3 1407,3 1 1407,6-2 1422,1 0 1422,-1 0 1422,-2 1 1422,5-1 1438,-4-2 1438,7 4 1438,-4-3 1438,-1 1 1453,7 1 1453,0 0 1453,0-3 1453,16 0 1469,-25 2 1469,11 0 1469,-5 4 1469,-3-4 1485,0 1 1485,6-1 1485,-2 1 1485,-2 2 1500,-2-3 1500,2 1 1500,1 2 1500,-5 0 1500,-2-4 1516,2 5 1516,5 0 1516,-5-2 1516,1 2 1532,-1-3 1532,5 0 1532,-3 4 1532,2-4 1547,4-1 1547,-6 2 1547,0-1 1547,3 0 1563,0 0 1563,3-3 1563,-1 2 1563,17-2 1578,-25 5 1578,1 0 1578,5-3 1578,-1 1 1594,4 0 1594,16-3 1594,-27 2 1594,6 0 1610,4 1 1610,4-3 1610,13 0 1610,-29 5 1610,29-5 1625,-21 5 1625,9-5 1625,12 0 1625,-24 2 1641,24-2 1641,-19 3 1641,19-3 1641,-20 1 1657,20-1 1657,-19 4 1657,19-4 1657,-19 5 1672,19-5 1672,-19 1 1672,19-1 1672,-19 6 1688,19-6 1688,-19 3 1688,19-3 1688,-22 4 1703,8-1 1703,14-3 1703,-20 6 1703,20-6 1719,-18 1 1719,18-1 1719,-19 2 1719,19-2 1735,-23 3 1735,23-3 1735,-13 5 1735,13-5 1750,-14 2 1750,14-2 1750,0 0 1750,-16 3 1766,16-3 1766,0 0 1766,0 0 1766,0 0 1766,-19 2 1782,19-2 1782,0 0 1782,0 0 1782,0 0 1797,0 0 1797,-16 3 1797,16-3 1797,0 0 1813,0 0 1813,0 0 1813,0 0 1813,0 0 1828,-20 0 1828,20 0 1828,0 0 1828,0 0 1844,0 0 1844,0 0 1844,-18 2 1844,18-2 1860</inkml:trace>
  <inkml:trace contextRef="#ctx0" brushRef="#br0">23392 10699 0,'0'0'0,"0"0"0,-4-12 0,4 12 16,0 0 16,0 0 16,-3-6 16,3 6 31,0 0 31,0 0 31,0 0 31,0 0 47,0-8 47,0 8 47,0 0 47,0 0 63,0 0 63,0 0 63,0 0 63,0 0 78,0 0 78,0 0 78,0 0 78,0 0 94,0 0 94,0 0 94,0 0 94,0 0 110,0 0 110,0 0 110,0 0 110,0 0 125,0 0 125,-15 17 125,7-8 125,-7 6 141,2 3 141,-4-1 141,-1-1 141,2 2 156,-2-4 156,5 1 156,3-2 156,-3-3 156,3 0 172,3-3 172,0 0 172,0-2 172,6 1 188,-5-3 188,6-3 188,-8 8 188,8-8 203,-5 8 203,5-8 203,-6 5 203,6-5 219,-5 2 219,5-2 219,0 0 219,0 0 235,0 0 235,0 0 235,0 0 235,0 0 250,0 0 250,0 0 250,0 0 250,-8-15 266,8 15 266,5-14 266,-2 6 266,-2-2 266,5 3 281,2-3 281,-8 0 281,4 3 281,-1 0 297,2-4 297,-2 1 297,5 3 313,-5-2 313,3 2 313,-1-3 313,0 5 313,-2-2 328,2-3 328,1 4 328,-6 6 328,8-12 344,-5 7 344,2 0 344,-2 0 344,-3 5 360,8-6 360,-3 3 360,-5 3 360,13-9 375,-13 9 375,7-1 375,-7 1 375,16 0 391,-16 0 391,17 3 391,-6 1 391,-2 2 406,1 0 406,10 6 406,-5 3 406,2 1 422,0-3 422,-2 9 422,11 6 422,-8-5 422,5 6 438,-7-3 438,5 7 438,-6-7 438,-3-1 453,6 8 453,-8-7 453,2-3 453,-4-3 469,-3 2 469,1-4 469,-1 5 469,-2-5 485,0 2 485,-3-3 485,0 0 485,-6 4 500,3-4 500,-2 2 500,0-1 500,-6 0 516,-1 1 516,2-3 516,-4 0 516,-2 1 531,5-5 531,-6 4 531,4-5 531,-1 0 547,3-5 547,1 5 547,-3-7 547,3 4 563,1-3 563,-2 0 563,4 0 563,-5-3 578,7 1 578,-7-1 578,12-2 578,-18 0 578,18 0 594,-21-2 594,12-1 594,3 1 610,2-3 610,4 5 610,-15-10 610,10 2 610,-1 0 625,2 1 625,0-5 625,-1 6 625,5-7 641,-5 3 641,5 0 641,-4-3 641,4 4 656,-3 1 656,6-4 656,-3 3 656,0 0 672,0 0 672,0-1 672,4 2 672,-4 1 688,1 0 688,3-1 688,-2 1 688,-2 7 688,7-10 703,-3 2 703,-1 0 703,2 5 719,0 0 719,4-3 719,-1 2 719,3 0 719,-5 0 735,5 3 735,-11 1 735,19 0 735,-6 0 750,-13 0 750,26 1 750,-8 5 750,2-4 766,2 6 766,-4-3 766,5-2 766,-1 5 781,0 0 781,-6-3 781,6 2 781,-6-2 797,3 3 797,-3-1 797,0-2 797,-4 1 813,-1 1 813,0-5 813,0 3 813,0 0 828,-3 1 828,3-2 828,-2-1 828,-1 3 844,0-3 844,-3 1 844,4-4 844,-5 6 860,2-4 860,-3 0 860,-3-2 860,0 0 875,8 8 875,-8-8 875,3 5 875,-3-5 875</inkml:trace>
  <inkml:trace contextRef="#ctx0" brushRef="#br0">24604 17548 0,'0'-16'0,"0"16"0,-3-9 15,3 9 15,0-10 15,0 10 15,0-13 31,0 13 31,-2-10 31,2 10 31,0-11 46,0 11 46,-2-10 46,2 10 46,0-11 62,0 11 62,-3-10 62,3 10 62,-4-12 78,4 12 78,-3-7 78,3 7 78,0-10 93,0 10 93,0 0 93,-2-10 93,2 10 93,0 0 109,0 0 109,0 0 109,0 0 109,0 0 125,0 0 125,0 0 125,22 35 125,-14-10 140,2 13 140,5 10 140,-1-4 140,-3 3 156,-4 0 156,8 0 156,-7-1 156,-1 2 171,-1-2 171,5-3 171,2 3 171,-2-6 187,-2-7 187,5 3 187,-7-9 187,0-3 203,-2-7 203,2-1 203,-3 3 203,1-5 218,0-2 218,-1-2 218,1-4 218,-5-6 218,3 12 234,-3-12 234,0 0 234,0 0 250,0 0 250,0 0 250,0 0 250,0 0 250,0 0 265,11-28 265,-9 10 265,-4-5 265,2 2 281,-6-1 281,6-4 281,-2 4 281,2-1 296,-3 0 296,3-3 296,-3 2 296,6 1 312,-6 1 312,1-1 312,2 5 312,0-5 328,0 3 328,0 0 328,2 1 328,-2 2 343,3 1 343,0 0 343,-1 4 343,1 0 359,0-1 359,-1 1 359,3-6 359,2 1 359,-2 1 375,0 4 375,1 1 375,-4 3 375,4-2 390,0 0 390,-6 10 390,10-15 390,-4 10 406,-6 5 406,11-10 406,-11 10 406,7-10 421,-7 10 421,0 0 421,9-3 421,-9 3 437,0 0 437,0 0 437,0 0 437,0 0 453,0 0 453,0 0 453,28 16 453,-26-9 468,-2-7 468,7 18 468,-7-6 468,0-2 468,0 3 484,0 5 484,-1 0 484,-2-3 484,0 5 500,-2-1 500,1-1 500,-6 1 515,2-1 515,3-6 515,-1 4 515,-2-7 515,1 1 531,0 0 531,-1-1 531,0-2 531,-1 3 546,1-2 546,0-3 546,8-5 546,-14 12 562,6-6 562,8-6 562,-10 8 562,10-8 578,-12 9 578,12-9 578,-9 4 578,9-4 593,0 0 593,0 0 593,0 0 593,-7 10 609,7-10 609,0 0 609,0 0 609,0 0 625,0 0 625,-5 8 625,5-8 625,0 0 625,0 0 640,0 0 640,8 14 640,0-8 640,1 1 656,-1 0 656,2 3 656,10 0 671,0 3 671,-2-2 671,1-1 671,3 2 671,-3-2 687,3 0 687,-1 0 687,-1 0 687,1 1 703,1-7 703,-1 4 703,0-2 703,-5 0 718,1-3 718,-1 1 718,-5-2 718,-11-2 734,22 7 734,-11-6 734,-11-1 734</inkml:trace>
  <inkml:trace contextRef="#ctx0" brushRef="#br0">25330 17989 0,'8'10'0,"3"0"31,0 7 31,3 2 31,-4 4 31,1-4 46,0 1 46,8 14 46,-5-6 46,-3-6 62,-2-3 62,4 4 62,-2-6 62,0-2 62,0 5 78,-6-5 78,4-5 78,-2 3 93,-3-7 93,1 1 93,0 1 93,0-4 93,-5-4 109,0 0 109,0 0 109</inkml:trace>
  <inkml:trace contextRef="#ctx0" brushRef="#br0">25743 17697 0,'17'-12'0,"-1"-1"0,3 3 16,-3 0 16,4 2 16,1-2 16,21-5 31,-7-3 31,6 4 31,-12 5 31,-5-4 47,0 3 47,-3 3 47,-2-1 47,-1 3 63,-2 2 63,1 1 63,-17 2 63,22 0 78</inkml:trace>
  <inkml:trace contextRef="#ctx0" brushRef="#br0">25790 17911 0,'0'0'0,"0"0"0,0 0 0,0 0 15,57-6 15,-35 1 15,3-2 15,3-1 31,12-2 31,-9 0 31,5-3 31,-5 7 47,-4-1 47,-1-2 47,-4 3 47,-1-7 62,4 5 62</inkml:trace>
  <inkml:trace contextRef="#ctx0" brushRef="#br0">26868 17310 0,'0'0'0,"0"0"15,0 0 15,0 0 15,0 0 15,0 0 15,-8 7 31,8-7 31,0 0 31,0 0 31,0 0 31,0 0 46,0 0 46,0 0 46,0 0 62,0 0 62,0 0 62,0 0 62,60-7 62,-22 0 78,1-7 78,2 6 78,-1-4 78,-9 5 93,-4 1 93,-2 2 93,-2-2 93,-8 1 109,3 5 109,-5-2 109,-13 2 109,19-8 125</inkml:trace>
  <inkml:trace contextRef="#ctx0" brushRef="#br0">27341 16790 0,'0'0'0,"9"-22"16,-9 22 16,4-16 31,-4 16 31,0 0 31,1-13 31,-1 13 31,0 0 47,0 0 47,0 0 47,9-13 47,-9 13 63,0 0 63,0 0 63,0 0 63,0 0 63,20 29 78,-13-9 78,4-2 78,-1 4 78,11 9 94,-8 4 94,6-2 94,-5 1 110,2 1 110,0 2 110,1-3 110,-3 1 110,2-4 110,-1 4 110,1-3 110,-3-2 125,-2-6 125,-5-7 125,2 6 141,0-7 141,-2 0 141</inkml:trace>
  <inkml:trace contextRef="#ctx0" brushRef="#br0">27408 17569 0,'0'0'0,"0"0"15,0 0 15,0 0 15,0 0 15,0 0 31,43-24 31,-4 9 31,2 0 31,-3 3 47,2-1 47,2 4 47,-12-1 47,-2 5 62,0 1 62,-2 0 62,-1 2 62,-1 0 78</inkml:trace>
  <inkml:trace contextRef="#ctx0" brushRef="#br0">27684 17672 0,'0'0'0,"0"0"0,0 0 16,0 0 16,0 0 16,0 0 16,0 0 31,41-14 31,-41 14 31,33 0 31,-33 0 47,33 7 47,-19-1 47,-4 1 47,7 5 47,-3 5 62,-3-1 62,-6 6 62,1-2 62,-6 4 78,-8 16 78,-6-4 78,-5 2 78,-3-2 94,-3-1 94,5-2 94,5-10 94,0-5 109,5-4 109,-1 2 109,2-7 109,1 1 125,0 0 125,5-4 125,3-6 125,-7 11 141,7-11 156,-7 10 156,7-10 156,0 0 156,0 0 172,0 0 172,0 0 172,0 0 172,44-11 172,-5-5 187,-1-1 187,9-3 187,-3-2 187,0 0 203,2-1 203,-4 6 203,4-3 203,-8 2 219,1 4 219,-13 3 219,-1-1 219,-5 4 234,2 0 234,-7-5 234,3 1 234</inkml:trace>
  <inkml:trace contextRef="#ctx0" brushRef="#br0">28353 16630 0,'0'0'0,"0"-17"15,0 17 15,0 0 15,0 0 15,0 0 31,0 0 31,0 0 31,-3 55 31,3-16 47,3 6 47,-1 3 47,-4 0 47,-1 5 62,3 24 62,3-19 62,-3-8 62,5-1 78,3 3 78,2-3 78,2-1 78,3-2 94,3-4 94,4-3 94,-1 2 94,7-8 109,2-1 109,5-1 109,1-8 109,3 2 125,8-7 125,-4 2 125,2-6 125,6 0 125,-5-5 140,-2-2 140,0 0 140,-1-2 140,-2-5 156,-7 0 156,-8-5 156,0 4 156,-2-5 172,-5-1 172,1-2 172,-8 5 172,1-4 187,-8 2 187,0-4 187,-5 10 187,0-20 203</inkml:trace>
  <inkml:trace contextRef="#ctx0" brushRef="#br0">28265 17284 0,'0'0'0,"0"0"0,0 0 0,0 0 16,-8-10 16,8 10 16,0 0 16,0 0 31,0 0 31,0 0 31,0 0 31,0 0 31,0 0 47,24-12 47,-24 12 47,25-10 62,-1 2 62,15-5 62,3-1 62,1 0 62,-3 4 78,-2-3 78,2 3 78,-10 0 78,-7 2 94,1 4 94,-8-2 94,2-1 94,-5 2 109,-13 5 109,20-7 109,-20 7 109,17-6 125,-17 6 125,0 0 125,17-3 125,-17 3 141,0 0 141,10-7 141,-10 7 141,0 0 156,0 0 156,0 0 156,0 0 156,16-6 156,-16 6 172,0 0 172,0 0 172,0 0 172,0 0 172,0 0 187,0 0 187,0 0 187,0 0 187,0 0 203,12-8 203,-12 8 203,0 0 203,0 0 219,0 0 219,0 0 219</inkml:trace>
  <inkml:trace contextRef="#ctx0" brushRef="#br0">31258 6235 0,'0'0'0,"-9"-4"0,9 4 0,0 0 0,0 0 16,0 0 16,0 0 16,0 0 16,0 0 32,0 0 32,0 0 32,0 0 32,-6-9 47,6 9 47,0 0 47,0 0 47,0 0 63,0 0 63,0 0 63,0 0 63,-3-8 78,3 8 78,0 0 78,0 0 78,0 0 94,0 0 94,0 0 94,0 0 94,0 0 110,0 0 110,3-10 110,-3 10 110,0 0 110,0 0 125,0 0 125,0 0 125,2-8 141,-2 8 141,0 0 141,0 0 141,0 0 157,0 0 157,0 0 157,0 0 157,4-10 157,-4 10 172,0 0 172,0 0 172,0 0 172,0 0 188,0 0 188,0 0 188,5-5 188,-5 5 203,0 0 203,0 0 203,0 0 203,0 0 219,0 0 219,0 0 219,0 0 219,0 0 235,0 0 235,0 0 235,0 0 235,0 0 250,0 0 250,0 0 250,4-10 250,-4 10 266,0 0 266,0 0 266,0 0 266,0 0 282,0 0 282,0 0 282,0 0 282,0 0 282,0 0 297,0 0 297,0 0 297,0 0 313,0 0 313,0 0 313,0 0 313,0 0 313,0 0 313,0 0 328,0 0 328,0 0 328,0 0 328,0 0 344,0 0 344,0 0 344,2-8 344,-2 8 344,0 0 360,0 0 360,0 0 360,0 0 375</inkml:trace>
  <inkml:trace contextRef="#ctx0" brushRef="#br0">29096 8287 0,'-16'-2'0,"16"2"16,0 0 16,0 0 31,0 0 31,0 0 31,0 0 31,0 0 47,25-18 47,-3 8 47,3 0 47,13-5 63,3 1 63,-2 2 63,2 2 63,-3-2 78,-8 5 78,-3-1 78,-8 2 78,6 3 94,-6-1 94</inkml:trace>
  <inkml:trace contextRef="#ctx0" brushRef="#br0">29283 8312 0,'0'0'16,"0"0"16,0 0 16,0 0 16,0 0 31,0 0 31,28-12 31,-11 2 31,6 3 31,5-1 47,10-7 47,-8 5 47,-2 1 47,10-7 62,-11 5 62,-4-4 62,1 2 62,-7-4 78</inkml:trace>
  <inkml:trace contextRef="#ctx0" brushRef="#br0">23898 17407 0,'-3'-14'0,"-2"8"0,2-3 0,3 9 16,-6-13 16,6 13 16,-5-13 16,5 13 32,-6-10 32,6 10 32,-2-7 32,2 7 47,-7-10 47,7 10 47,0 0 47,-4-15 63,4 15 63,-3-15 63,0 5 63,3 10 78,0-16 78,-3 5 78,3 11 78,-3-17 94,3 7 94,0 10 94,0-14 94,-1 4 94,1 10 110,-4-14 110,4 14 110,-3-13 110,3 13 125,0-10 125,0 10 125,0 0 125,0 0 141,0-12 141,0 12 141,0 0 141,0 0 157,0 0 157,0 0 157,0 0 157,0 0 172,0 0 172,23 37 172,-13-15 172,5 17 188,0 0 188,-4 4 188,3-2 188,-3 4 203,3 3 203,-2 7 203,6-4 203,0 23 219,5 4 219,-6-7 219,-1-10 219,-3-13 219,1 4 235,8 22 235,-6-20 235,-6-8 250,5 2 250,2-3 250,-4-2 250,3 2 250,-5-6 266,3 2 266,2 7 266,4-6 266,-3-3 282,2-3 282,-8-8 282,2 9 282,-2-9 297,-1-5 297,4-2 297,-10-3 297,6 1 313,-2-3 313,-1 0 313,-2-4 313,3-2 328,-4 0 328,3 0 328,-5-3 328,5 3 344,-7-10 344,7 13 344,-4-7 344,-3-6 360,4 9 360,-4-9 360,9 7 360,-9-7 375,0 0 375,9 10 375,-9-10 375,0 0 375,0 0 391,11 4 391,-11-4 391,0 0 391,22 0 407,-22 0 407,0 0 407,36-4 407,-26-2 422,18 2 422,-4-2 422,2-1 422,11-6 438,1 2 438,1-1 438,2-4 438,-3 1 453,1-2 453,7 1 453,1 1 453,2-2 469,-3-1 469,1 0 469,-1 3 469,0-1 485,8-4 485,-5 3 485,3-1 485,4 1 485,-3 1 500,25-17 500,-14 7 500,14 1 500,-17-1 516,-8 9 516,27-8 516,-20 2 516,-5 5 532,-4-3 532,-1 7 532,5-7 532,24-3 547,-19 10 547,-12-1 547,2 3 547,1-3 547,6 2 563,24-4 563,-21 3 563,-13 6 563,8-4 578,0-1 578,-3 2 578,3 0 594,1 0 594,0-2 594,2-2 594,23-5 594,-18 5 610,-5 3 610,0 0 610,24-7 610,-1-2 625,-1-1 625,-17 6 625,-7 3 625,1 1 641,24-10 641,-15 6 641,16-4 641,-2 0 657,-20 4 657,-3 1 657,25-2 657,-24 1 657,-6 6 657,-3 0 672,6 1 672,-6-1 672,-2 0 672,0 0 703,-1 1 703,1-1 703,-4 0 703,7 0 703,-4 2 719,4 1 719,-1-2 719,0-2 719,1 1 735,1 3 735,-1-3 735,2 0 750,2 0 750,-4-2 750,2 0 750,-2 0 750,4-1 766,-2 1 766,-3 0 766,-2-3 766,1 2 782,-3 0 782,-2 0 782,3 0 782,-7 4 797,-6-1 797,-8 2 797,-4 3 797,-1-3 813,-3 3 813,-2 0 813,-15 5 813,23-7 813,-23 7 828,19-7 828,-10 1 828,-9 6 828,21-8 844,-8 5 844,-13 3 844,23-7 844,-23 7 860,25-8 860,-4-2 860,-2 5 860,4 0 875,-10-2 875,4 1 875,-17 6 875,20-7 891,-20 7 891,20-6 891,-12 0 891,-8 6 907,16-6 907,-16 6 907,0 0 907,15-7 922,-15 7 922,0 0 922,8-9 922,-8 9 922,0 0 938,0 0 938,0 0 938,8-20 953,-8 20 953,0 0 953,0 0 953,-11-25 969,3 13 969,-4-1 969,-4-4 969,0 3 969,0-3 985,-12-8 985,0-1 985,-2 1 1000,7-3 1000,-5 1 1000,1-2 1000,2-1 1000,3-1 1016,3 5 1016,5 1 1016,1 3 1016,-2-11 1016,-1 0 1016,2 5 1032,6 4 1032,-6 5 1032,6-2 1032,3 1 1047,-1 5 1047,1 0 1047,-3-1 1047,-2-3 1063,9 5 1063,1 14 1063,-6-19 1063,6 19 1078,-8-20 1078,8 20 1078,-1-18 1078,1 18 1094,-4-19 1094,4 19 1094,-2-20 1094,2 20 1094,-4-17 1110,4 17 1110,-4-19 1110,2 9 1110,2 10 1110,-2-18 1125,2 18 1125,-3-17 1125,3 7 1125,0 10 1141,-2-15 1141,2 15 1141,-6-15 1141,6 15 1157,-1-12 1157,1 12 1157,0 0 1157,0 0 1172,-8-16 1172,8 16 1172,0 0 1172,-6-8 1188,6 8 1188,0 0 1188,-7-8 1188,7 8 1203,0 0 1203,-19-7 1203,19 7 1203,-19 0 1219,19 0 1219,0 0 1219,-63 2 1219,38 1 1219,-16 2 1235,9 2 1235,-7-1 1235,8 0 1235,-9 4 1250,4-3 1250,-8-2 1250,6 3 1266,0-1 1266,-6-2 1266,-1 2 1266,3 3 1266,-3 0 1282,-1 0 1282,2-1 1282,-4 3 1282,3-2 1297,1 1 1297,-6 1 1297,2-2 1297,-4 2 1313,-2 2 1313,4 2 1313,-1-4 1313,-3 1 1328,7 1 1328,-37 11 1328,24-11 1328,5 1 1344,0-2 1344,3-4 1344,-2 7 1344,0-6 1360,4 2 1360,0-3 1360,2 3 1360,-5 1 1375,9-4 1375,-5 0 1375,2-2 1375,4-2 1375,-3 3 1391,1-1 1391,2 0 1391,-1-1 1407,-3 1 1422,1-1 1422,-1 3 1422,-3-2 1422,1-1 1422,3 4 1438,-4-4 1438,-1 4 1438,-4-3 1438,5 5 1453,1 2 1453,-3-5 1453,3 1 1453,-1 2 1469,4 2 1469,0-4 1469,-1 3 1469,1-3 1485,-2 2 1485,3-2 1485,-2-1 1485,4 1 1500,-2 6 1500,2-6 1500,-4-1 1500,9 1 1516,-6 0 1516,5 2 1516,-4-1 1516,5-2 1532,-1 0 1532,8-1 1532,1 0 1532,7-1 1532,-19 3 1547,4 0 1547,5 0 1547,5-2 1547,-10 2 1547,-2 1 1563,0 1 1563,6-2 1563,0 0 1563,8 0 1563,-17 3 1578,11-3 1578,6-4 1578,-3 2 1578,-9 6 1594,0-1 1594,-6-1 1594,6 1 1594,-3-3 1610,7 3 1610,-3-2 1610,7 0 1610,-9 0 1625,9-3 1625,5 0 1625,-3-1 1625,6 0 1641,1-2 1641,-1 0 1641,-7 2 1641,7-3 1657,-2 2 1657,-2 2 1657,1-3 1657,4-1 1672,-1 2 1672,-1-2 1672,1 1 1672,6-1 1672,16-4 1688,-30 1 1688,30-1 1703,-22 2 1703,22-2 1703,-25 3 1703,25-3 1719,-18 0 1719,18 0 1719,0 0 1719,-32 0 1719,32 0 1735,0 0 1735,-24-3 1735,24 3 1750,0 0 1750,-27-2 1750,27 2 1750,-17-1 1750,17 1 1766,0 0 1766,-24-4 1766,24 4 1766,-17-5 1782,17 5 1782,0 0 1782,-23-4 1782,23 4 1797,0 0 1797,-15-2 1797,15 2 1797,0 0 1813,0 0 1813,-22-7 1813,22 7 1813,0 0 1828,-19-1 1828,19 1 1828,0 0 1828,-22-2 1828,22 2 1844,0 0 1844,-27-3 1844,27 3 1844,0 0 1860,-30 0 1860,30 0 1860,-26 3 1875,26-3 1875,-21 2 1875,21-2 1875,-24 1 1875,24-1 1891,-28 7 1891,17-5 1891,11-2 1891,-36 6 1907,23-6 1907,13 0 1907,-30 7 1907,18-6 1922,12-1 1922,-20 2 1922,20-2 1922,0 0 1938,-30 3 1938,30-3 1938,0 0 1938,-31 0 1953,31 0 1953,-22-3 1953,22 3 1953,0 0 1969,-30-2 1969,30 2 1969,-14-1 1969,14 1 1985,0 0 1985,-27-7 1985,27 7 1985,-21-2 2000,21 2 2000,0 0 2000,-21-1 2000,21 1 2016,0 0 2016,0 0 2016,0 0 2016,0 0 2016,-24 0 2032,24 0 2032,0 0 2032,-9 10 2032,9-10 2047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2484 9519 0,'0'0'0,"0"0"0,-2-12 16,2 12 16,0 0 16,-2-11 16,2 11 31,0 0 31,-3-8 31,3 8 31,0 0 47,0 0 47,-2-10 47,2 10 47,0 0 62,0 0 62,-5-12 62,5 12 62,0 0 62,-2-12 78,2 12 78,0 0 78,0-9 78,0 9 94,0 0 94,0 0 94,-2-13 94,2 13 109,0 0 109,0 0 109,0 0 109,-2-9 125,2 9 125,0 0 125,0 0 125,0 0 141,0 0 141,0 0 141,0 0 141,0 0 156,18 24 156,-5-9 156,-5-1 156,4 4 172,5 7 172,-4-7 172,-2 2 172,9 5 187,-7-5 187,-1-4 187,0 0 187,1-1 203,0 1 203,-2 0 203,2-4 203,-2 2 219,-2 0 219,1-4 219,-2-2 219,-2 1 219,-2-3 234,-4-6 234,11 10 234,-11-10 234,9 8 250,-9-8 250,0 0 250,7 6 250,-7-6 266,0 0 266,0 0 266,0 0 266,0 0 281,0 0 281,10-22 281,-7 14 281,-3 0 297,4 0 297,-4-10 297,3 5 297,-1-1 312,0-2 312,-2 7 312,0-6 312,0 6 328,0-7 328,0 2 328,0 3 328,0 1 328,2-6 344,-2 4 344,0 0 344,2 2 344,-2 0 359,0 2 359,0-1 359,0 1 375,0-2 375,0 10 375,0-18 375,0 10 375,0-4 391,0 5 391,0-3 391,0 10 391,-2-14 406,2 4 406,0 10 406,-2-14 406,2 4 422,0 10 422,0-12 422,0 12 422,0-10 437,0 10 437,0-7 437,0 7 437,0 0 453,0 0 453,-4-12 453,4 12 453,0 0 469,0 0 469,0 0 469,-3-8 469,3 8 484,0 0 484,0 0 484,0 0 484,0 0 484,0 0 500,0 0 500,0 0 500,0 0 500,0 0 516,0 0 516</inkml:trace>
  <inkml:trace contextRef="#ctx0" brushRef="#br0">3073 9896 0,'0'16'0,"4"-2"0,-2-2 16,1-2 16,-3-10 16,4 17 16,-4-17 31,2 14 31,-2-14 31,4 14 31,-4-14 47,0 12 47,0-12 47,2 11 47,-2-11 63,0 0 63,0 18 63,0-18 63,0 0 63,-6 12 78</inkml:trace>
  <inkml:trace contextRef="#ctx0" brushRef="#br0">3274 9565 0,'0'0'0,"0"0"0,0 0 0,0 0 16,-10-4 16,10 4 16,0 0 16,0 0 32,0 0 32,0 0 32,0 0 32,0 0 47,0 0 47,0 0 47,0 0 47,0 0 63,0 0 63,0 0 63,0 0 63,0 0 63,0 0 78,0 0 78,0 0 78,0 0 94,0 0 94,0 0 94,0 0 94,0 0 94,0 0 110,0 0 110,0 0 110,0 0 110,0 0 125,0 0 125,0 0 125,0 0 125,0 0 141,0 0 141,0 0 141,45-8 141,-45 8 157,0 0 157,0 0 157,0 0 157,0 0 172,20-2 172,-20 2 172,0 0 172,0 0 188,0 0 188,0 0 188,0 0 188,0 0 203,0 0 203,22-2 203,-22 2 203,0 0 219,0 0 219,0 0 219,0 0 219,0 0 219,0 0 235,0 0 235,0 0 235,0 0 235,0 0 250,15-6 250,-15 6 266,0 0 266,0 0 266,0 0 266,0 0 266,0 0 282,0 0 282,0 0 282,0 0 282,0 0 297,0 0 297,0 0 297,0 0 297,0 0 313,0 0 313,0 0 313,0 0 313,0 0 328,0 0 328,0 0 328,0 0 328,0 0 344,0 0 344,0 0 344,0 0 344,0 0 360,0 0 360,0 0 360,0 0 360,0 0 375,0 0 375,0 0 375,0 0 375,0 0 375,0 0 391,0 0 391,0 0 391,0 0 391,0 0 407,0 0 407,0 0 407,0 0 407,0 0 422,0 0 422,0 0 422,0 0 422,0 0 438,0 0 438,0 0 438,0 0 438,0 0 453,0 0 453,-48 12 453,48-12 453,0 0 469,0 0 469,0 0 469,0 0 469,0 0 485,-13 4 485,13-4 485,0 0 485,0 0 500,0 0 500,0 0 500,0 0 500,0 0 516,0 0 516,0 0 516,0 0 516,0 0 532,0 0 532,0 0 532,-13 2 532,13-2 547,0 0 547,0 0 547,0 0 547,0 0 563</inkml:trace>
  <inkml:trace contextRef="#ctx0" brushRef="#br0">4350 9247 0,'0'0'0,"2"-8"0,-2 8 16,0 0 16,0 0 16,0 0 16,0 0 16,0 0 32,0 0 32,0 0 32,0 0 32,0 0 47,0 0 47,2-8 47,-2 8 47,0 0 63,0 0 63,0 0 63,0 0 63,0 0 79,0 0 79,0 0 79,-2-11 79,2 11 94,0 0 94,0 0 94,-2-8 94,2 8 110,0 0 110,0 0 110,0 0 110,0 0 125,0 0 125,0 0 125,0 0 125,0 0 125,0 0 141,16 29 141,-12-13 141,9 12 141,-6-7 157,4 9 157,-1-3 157,0-5 157,-2-2 172,1 10 172,1-11 172,-2 3 172,-2-4 188,0-2 188,3-1 188,-2 1 188,-1 0 204,-1-2 204,1-1 204,0 0 204,0-4 219,-4-1 219,0 0 219,2-2 219,-4-6 235,4 12 235,-4-12 235,5 9 235,-5-9 250,0 0 250,4 13 250,-4-13 250,0 0 250,6 5 266,-6-5 266,0 0 266,0 0 282,8 4 282,-8-4 282,0 0 282,0 0 297,0 0 297,14-15 297,-9 8 297,-1 0 297,-1-1 313,1-2 313,3-4 313,-3-2 313,0 1 329,-2-2 329,0 2 329,0-1 329,1 0 344,0 3 344,-1-3 344,0 2 344,0 2 360,-2 0 360,0 2 360,0 1 360,2-1 375,-2-6 375,2 2 375,-2 5 375,2-4 391,-2 4 391,0-1 391,2 2 391,-2 8 407,3-18 407,-1 10 407,-2 0 407,0 8 422,2-13 422,-2 13 422,2-16 422,-2 10 438,0 6 438,2-10 438,-2 10 438,2-8 454,-2 8 454,0 0 454,0-10 454,0 10 454,0 0 469,0-8 469,0 8 469,0 0 485,0 0 485,0 0 485,0 0 485,0-10 500,0 10 500,0 0 500,0 0 500,0 0 500,0 0 516,0 0 516,0 0 516,0 0 516,-2 36 532,0-20 532,2 3 532,-2 11 532,0 2 547,2-1 547,-5 0 547,3 1 547,0-2 563,0 2 563,-2-5 563,4-3 563,-2-2 579,2-5 579,0-1 579,-2 4 579,2-4 579,0 2 594,-3-1 594,3-1 594,0 1 610,0-1 610,-3 0 610,1 0 610,2-4 625,0-2 625,-2 0 625</inkml:trace>
  <inkml:trace contextRef="#ctx0" brushRef="#br0">3750 9529 0,'0'0'0,"0"0"0,0 0 16,0 0 16,0 0 16,0 0 16,0 0 31,6-6 31,-6 6 31,0 0 31,0 0 47,0 0 47,0 0 47,0 0 47,0 0 63,0 0 63,0 0 63,0 0 63,0 0 78,0 0 78,-8 32 78,4-26 78,4-6 94,-8 11 94,4-4 94,4-7 94,-11 13 110,7-7 110,4-6 110,-11 8 110,6-2 125,5-6 125,-6 8 125,6-8 125,0 0 141,-13 6 141,13-6 141,0 0 141,0 0 156,0 0 156,-13 2 156,13-2 156,0 0 156,0 0 172,0 0 172,0 0 172,0 0 172,0 0 188,0 0 188,0 0 188,0 0 188,0 0 203,0 0 203,0 0 203,0 0 203,0 0 219,0 0 219,0 0 219,0 0 219,0 0 235,0 0 235,0 0 235,-11 6 235,11-6 250,0 0 250,-4 12 250,4-12 250,-4 8 266,4-8 266,0 0 266,-8 10 266,8-10 281,0 0 281,-4 7 281,4-7 281,0 0 297,0 0 297,0 0 297,0 0 297,0 0 297,0 0 313,0 0 313,0 0 313,0 0 313,0 0 328,0 0 328,0 0 328,0 0 328,0 0 344,0 0 344,0 0 344,0 0 344,44-9 360,-44 9 360,0 0 360,0 0 360,15 3 375,-15-3 375,0 0 375,0 0 391,9 6 391,-9-6 391,0 0 391,0 0 391,0 0 406,4 10 406,-4-10 406,0 0 406,0 0 422,0 0 422,0 0 422,0 0 422,0 0 438,0 0 438,0 0 438,0 0 438,-11 12 453,11-12 453,0 0 453,0 0 453,0 0 469,0 0 469,0 0 469,0 0 469,0 0 469,0 0 485,-26-18 485,26 18 485,0 0 485,-7-6 500,7 6 500,0 0 500,0 0 516,-4-12 516,4 12 516,0 0 516,0 0 516,7-13 531,-7 13 531,8-8 531,-8 8 531,10-8 547,-10 8 547,12-4 547,-12 4 547,14-4 563,-14 4 563,17-2 563,-17 2 563,18 2 578,-18-2 578,15 2 578,-15-2 578,18 6 594,-10-4 594,1 4 594,-2-2 594,8 5 610,-7 1 610,2 0 610,-4-2 610,-2 2 625,3 8 625,-5-4 625,2 3 625,-4-1 641,-4 2 641,0 0 641,-3 0 641,-9 9 656,-1 1 656,0-5 656,2-5 656,-7 6 672,-1-1 672,-5-1 672,-3 2 672,0-1 672,-1-3 688</inkml:trace>
  <inkml:trace contextRef="#ctx0" brushRef="#br0">9117 9358 0,'4'-8'0,"-4"8"0,2-8 0,-2 8 15,2-8 15,-2 8 15,0 0 15,2-10 31,-2 10 31,0 0 31,2-8 31,-2 8 47,4-8 47,-4 8 47,0 0 47,2-12 62,-2 12 62,2-8 62,-2 8 62,0-7 78,0 7 78,0 0 78,2-12 78,-2 12 93,2-8 93,-2 8 93,0 0 93,2-8 109,-2 8 109,0 0 109,0 0 109,4-8 109,-4 8 125,0 0 125,0 0 125,0 0 125,0 0 140,0 0 140,23 18 140,-13-6 140,1 1 156,-2 2 156,2 0 156,-1-1 156,11 12 172,-11-9 172,2 1 172,-2-2 172,2-2 187,-6 0 187,3-1 187,-1 1 187,2-4 203,-6 0 203,0 0 203,3-2 203,-3 0 218,0-1 218,0-1 218,4 2 218,-6-2 234,2 0 234,2 0 234,-6-6 234,7 12 234,-3-8 250,-4-4 250,7 7 250,-7-7 250,7 7 265,-7-7 265,4 5 265,-4-5 265,6 5 281,-6-5 281,0 0 281,10 5 281,-10-5 297,0 0 297,4 6 297,-4-6 297,0 0 312,0 0 312,8 6 312,-8-6 312,0 0 328,0 0 328,0 0 328,0 0 328,5 6 343,-5-6 343,0 0 343,0 0 343,0 0 359,0 0 359,0 0 359,0 0 359,0 0 375,0 0 375,0 0 375,0 0 375,20-12 375,-20 12 390,0 0 390,6-8 390,-6 8 390,4-8 406,-4 8 406,5-9 406,-5 9 406,6-10 422,-6 6 422,0 4 422,7-12 422,-7 12 437,7-12 437,-5 6 437,0-2 437,-2 8 453,4-13 453,-4 5 453,4 0 453,-1 0 468,2-2 468,-3 4 468,0-4 468,0 2 484,-2-2 484,2 0 484,2-3 484,1-1 500,-3 4 500,0 0 500,0 2 500,0-2 500,-2 3 515,5-1 515,-5-2 515,3 2 515,-1-2 531,-2 2 531,2-2 531,0 2 531,0-2 547,-2 0 547,4-3 547,-2-1 547,3-2 562,-3 4 562,0 2 562,0 0 578,-2 1 578,3-1 578,-1 2 578,-2 8 578,2-13 593,0 6 593,-2 7 593,0-11 593,0 11 609,3-7 609,-3 7 609,0 0 609,0-9 625,0 9 625,0 0 625,0 0 625,2-10 640,-2 10 640,0 0 640,0 0 640,0 0 656,0-10 656,0 10 656,0 0 656,0 0 656,0 0 672,0 0 672,0 0 672,2-10 672,-2 10 687,0 0 687,0 0 687,0 0 687,0 0 703,0 0 703,0 0 703</inkml:trace>
  <inkml:trace contextRef="#ctx0" brushRef="#br0">9781 9724 0,'0'0'0,"0"0"16,0 0 16,0 0 16,0 0 16,0 0 32,0 0 32,0 0 32,0 0 32,-31 12 32,24-9 47,7-3 47,-13 1 47,13-1 47,-10 2 63,10-2 63,-10 2 63,10-2 63,0 0 78,0 0 78,-17-4 78,17 4 78,0 0 94,-2-6 94,2 6 94,0 0 94,0 0 110,11-13 110,-3 6 110,8 0 110,-1 1 125,3-2 125,-1 0 125,1 0 125,2 2 141,-5 2 141,-2-1 141,0 2 141,-5 0 141,2 1 157,-2 0 157,-8 2 157,15-3 172,-15 3 172,0 0 172,18 0 172,-18 0 188,0 0 188,7 5 188,-7-5 188,0 0 188,4 5 203,-4-5 203,0 0 203,0 0 203,0 0 219,-7 12 219,7-12 219,-6 4 219,6-4 235,-6 6 235,6-6 235,0 0 235,-12 4 250,12-4 250,0 0 250,0 0 250,0 0 266,-10 0 266,10 0 266,0 0 266,0 0 282,0 0 282,-9-10 282,9 10 282,0-8 297,0 8 297,0-8 297,0 8 297,0-10 313,0 10 313,4-9 313,-2 5 313,-2 4 328,7-10 328,-1 4 328,-2 0 328,4 2 344,-8 4 344,12-8 344,-7 4 344,-5 4 344,13-6 360,-13 6 360,0 0 360,13-2 360,-13 2 375,0 0 375,0 0 375,0 0 375,13 8 391,-13-8 391,0 8 391,0-8 391,-11 14 407,7-8 407,-2 2 407,-6 4 407,-1-1 422,1 1 422,-4-4 422,5 2 422,0-4 438,2 0 438,-1 0 438,2-4 438,8-2 453,-13 6 453,13-6 453,-8 1 453,8-1 469,0 0 469,0 0 469,0 0 469,0 0 469,-18-9 485,18 9 485,-2-8 485,2 8 485,2-12 500,-2 6 500,0 6 500,2-10 500,-2 10 516,4-13 516,2 6 516,-2 2 532,0 1 532,-4 4 532,6-8 532,1 2 532,-3 0 547,3 4 547,-7 2 547,13-8 547,-7 6 563,-6 2 563,12-6 563,-12 6 563,0 0 578,11-2 578,-11 2 578,0 0 578,0 0 594,0 0 594,0 0 594,12 8 594,-12-8 610,-2 8 610,2-8 610,-4 10 610,0-2 625,-3 0 625,3-1 625,-5 0 625,-2 6 625,-2-5 641,0 2 641,0 0 641,1-2 641,2-2 657,1-3 657,1 2 657,8-5 657,-14 5 672,14-5 672,-8 2 672,8-2 672,0 0 688,0 0 688,0 0 688,0 0 688,-23-9 703,23 9 703,-2-8 703,2 8 703,-2-14 719,2 8 719,0 6 719,0-14 719,2 8 735,-2 6 735,7-13 735,-5 6 735,5 0 735,-1-1 750,1 2 750,-1 0 750,3 0 750,9 0 766,-4-2 766,4 3 766,0 0 782,-1 3 782,-1 1 782,-5 1 782,-11 0 782,22 1 797,-14 1 797,1 3 797,-2 0 813,2 1 813,-3 0 813,0 0 813,8 8 828,-7 1 828,1-2 828,-2 2 828,2 1 828,-6 0 844,0 1 844,-2-1 844,-2 2 844,0 0 860,0 0 860,-6-1 860,-2 11 860,-1-6 875,-7 3 875,0-1 875,3-2 875,-5 0 891,3-7 891,1-1 891,0-2 891,0-2 907,1-1 907,-1 0 907,-3-4 907,3 1 907,-1-2 922,-3 0 922,2-2 922,-1 0 922,5-2 938,14 0 938,-24-2 938,13 0 938,3-2 953,8 4 953,-16-10 953,10 6 953,-3-2 969,5 1 969,4 5 969,-9-12 969,6 6 985,3 6 985,-4-14 985,4 8 985,0 6 1000,4-12 1000,-1 5 1000,-3 7 1000,11-12 1016,-2 7 1016,-1 0 1016,2 0 1016,0 2 1032,8-1 1032,-1 0 1032,-1 0 1032,-1 4 1047,3-2 1047,-1 4 1047,-4-2 1047,4 2 1063,1 2 1063,-3-2 1063,3 4 1063,-5-2 1078,3 2 1078,-2-3 1078,0 3 1078,-1 1 1094,3 0 1094,-4-3 1094,1 2 1094,-5-2 1094,0 2 1110,0-2 1110,2 0 1110,-10-4 1110,15 8 1125,-9-2 1125,4-3 1125,-4 4 1125,5-4 1141,-5 2 1141,-6-5 1141,18 7 1141,-12-4 1157,3 0 1157,-9-3 1157,16 0 1157</inkml:trace>
  <inkml:trace contextRef="#ctx0" brushRef="#br0">10512 9628 0,'0'0'0,"0"0"0,0 0 16,-7 6 16,7-6 16,0 0 16,0 0 32,0 0 32,0 0 32,0 0 32,0 0 47,0 0 47,0 0 47,0 0 47,38 2 63,-21-4 63,0 0 63,3 0 63,3 0 78,-4 0 78,3 0 78,-4 0 78,1 0 94,1 2 94,2-2 94,-3 2 94,1-2 110,-2 2 110,-5 0 110,3-2 110,-16 2 125,21 0 125,-21 0 125,20 0 125,-20 0 141,17 0 141,-17 0 141,16 0 141,-16 0 157,11 0 157,-11 0 157</inkml:trace>
  <inkml:trace contextRef="#ctx0" brushRef="#br0">10464 9776 0,'0'0'0,"0"0"16,0 0 16,0 0 16,29 6 16,-10-6 16,1 2 31,0-2 31,13 0 31,-5 0 31,-6-2 47,0 4 47,-2-2 47,-1 0 47,3 2 63,0-2 63,-5 0 63,1 2 63,-3-2 78,-3 1 78,0 1 78,-12-2 78,18 3 94,-18-3 94,15 2 94,-15-2 94,16 2 110,-16-2 110,13 1 110,-13-1 110,0 0 125,13 2 125,-13-2 125,0 0 125,13 3 141,-13-3 141,9 3 141,-9-3 141,0 0 156,18 4 156,-18-4 156,10 2 156</inkml:trace>
  <inkml:trace contextRef="#ctx0" brushRef="#br0">11369 9259 0,'0'0'0,"-5"-10"0,5 10 16,-2-8 16,2 8 16,0-8 31,0 8 31,0 0 31,-2-10 31,2 10 31,0 0 47,0 0 47,0 0 47,0 0 47,0 0 63,0 0 63,0 0 63,0 0 63,22 22 78,-15-8 78,-3 4 78,6 13 78,-2-1 94,0 2 94,-1 1 94,-3 1 94,2 1 110,-6 0 110,0 1 110,0 1 110,-2-1 125,-2 0 125,2-1 125,-2-1 125,-1-3 141,-1 1 141,1-3 141,3-5 141,-5-5 156,5-1 156,-2 0 156,4 0 156,-2-4 156,2-2 172,-4 0 172,4-2 172,-3-3 172,3 1 188,0-8 188,-5 14 188,5-14 188,-2 8 203,2-8 203,0 0 203,0 10 203,0-10 219,0 0 219,0 0 219,0 0 219,0 0 235,0 0 235,0 0 235,0 0 235,0 0 250,0 0 250,0 0 250,0 0 250,0 0 266,0-38 266,0 29 266,5-8 266,-3 0 281,1-1 281,-1-2 281,0-7 281,0 3 297,0 2 297,2 3 297,3-9 297,-2 4 313,1 4 313,1 1 313,-1-1 313,-2 2 313,0-1 328,4 1 328,0 0 328,1 0 328,-1 1 344,2 1 344,-4 0 344,5 0 344,-2 3 360,4 1 360,-5-2 360,2 2 360,-4 4 375,3 0 375,-3 2 375,1-1 375,0 0 391,-1 2 391,-6 5 391,15-8 391,-8 4 406,-7 4 406,17-3 406,-17 3 406,16 0 422,-16 0 422,17 3 422,-17-3 422,20 7 438,-2 0 438,-7 1 438,-1-1 438,4 3 438,-6 0 453,1 0 453,2 2 453,-4-1 469,-1-1 469,1 0 469,-3-2 469,1 0 485,-3-2 485,0 2 485,-2-8 485,0 16 500,0-8 500,-2 0 500,-5-1 500,0 1 500,-3 4 516,-6-2 516,1 0 516,-3 0 516,-12 2 531,-3 1 531,0-1 531,-2-2 531,4 0 547,1-4 547,3 0 547,5-2 547,1 0 563,3-3 563,-1 3 563,1-1 563,0-1 578,5-1 578,3-1 578,10 0 578,-20 2 594,20-2 594,-13 0 594,13 0 594,0 0 594,0 0 610,-20-3 610,20 3 610,0 0 610,0 0 625,0 0 625,-2-9 625,2 9 641,0 0 641,0 0 641,0 0 641,0 0 641,22-11 656,-16 5 656,-6 6 656,13-2 656,-13 2 672,14-6 672,-14 6 672,10-4 672,-10 4 688,13-4 688,-13 4 688,12-4 688,-12 4 703,0 0 703,8-2 703,-8 2 703,0 0 719,13-6 719,-13 6 719,0 0 719,0 0 735,0 0 735,11-2 735,-11 2 735,0 0 750,0 0 750,0 0 750,21 6 750,-21-6 766,14 6 766,-7-2 766,1 0 766,-1 2 781,2 0 781,6 4 781,-4-1 781,2 1 797,1 2 797,-4-4 797,1 0 797,1 4 797,-2-2 813,-1-2 813,-2-1 813,1 1 813,-1 0 828,-1 0 828,1-2 828,0 2 828,-3 0 844,2-2 844,1 2 844,-3 0 844,1-3 860,-5-5 860,13 17 860,-11-14 860,2 3 875,1 2 875,-5-8 875,7 10 875,-7-10 891,4 6 891,-4-6 891,4 7 891,-4-7 906,0 0 906,7 9 906,-7-9 906,0 0 922,0 0 922,6 8 922,-6-8 922,0 0 922,0 0 938,4 8 938,-4-8 938,0 0 938,0 0 953,0 0 953,0 0 953,8 7 953,-8-7 969,0 0 969,0 0 969,0 0 969,0 0 985,0 0 985,0 0 985,0 0 1000,4 8 1000,-4-8 1000,0 0 1000,0 0 1000,0 0 1016,0 0 1016,0 0 1016,0 0 1016,2 6 1031,-2-6 1031,0 0 1031,0 0 1031,0 0 1047,0 0 1047,0 0 1047,0 0 1047,0 0 1063,0 0 1063,0 0 1063,0 0 1063,0 0 1078,0 0 1078,0 0 1078,0 0 1078,6 8 1078,-6-8 1094,0 0 1094,0 0 1094,0 0 1094,0 0 1110,0 0 1110,0 0 1110,0 0 1110,0 0 1125,0 0 1125,0 0 1125,0 0 1125,0 0 1141,0 0 1141,0 0 1141,0 0 1141,0 0 1156,0 0 1156,0 0 1156,0 0 1156,0 0 1172,0 0 1172,0 0 1172,0 0 1172,0 0 1188,0 0 1188,0 0 1188,0 0 1188,0 0 1188,0 0 1203,0 0 1203,0 0 1203,0 0 1219,0 0 1219,3 6 1219,-3-6 1219,0 0 1235,0 0 1235,0 0 1235,0 0 1235,0 0 1235,0 0 1250,0 0 1250,0 0 1250,0 0 1266,0 0 1266,0 0 1266,0 0 1266,0 0 1266,0 0 1281,0 0 1281,0 0 1281,0 0 1281,0 0 1297,0 0 1297,0 0 1297,0 0 1297,0 0 1313,0 0 1313,0 0 1313,0 0 1313,0 0 1328,0 0 1328,0 0 1328,0 0 1328,0 0 1344,0 0 1344,0 0 1344,0 0 1344,0 0 1344,0 0 1360,0 0 1360,0 0 1360,0 0 1360,0 0 1375,0 0 1375,0 0 1375,0 0 1375,0 0 1391,-37-6 1391,37 6 1391,0 0 1391,0 0 1406,-14-6 1406,14 6 1406,0 0 1406,0 0 1422,-13-2 1422,13 2 1422,0 0 1422,-10-2 1438,10 2 1438,0 0 1438,0 0 1438,0 0 1453,0 0 1453,0 0 1453,-18 0 1453,18 0 1469,0 0 1469</inkml:trace>
  <inkml:trace contextRef="#ctx0" brushRef="#br0">12158 9464 0,'0'0'0,"-3"-10"0,3 10 16,-4-9 16,1 1 16,1 3 16,0-4 31,-2 3 31,4 6 31,-3-16 31,1 10 47,2 6 47,-2-14 47,2 14 47,0-11 63,0 11 63,-2-10 63,2 10 63,-2-8 78,2 8 78,0 0 78,0-10 78,0 10 94,0 0 94,2-6 94,-2 6 94,0 0 109,0 0 109,0 0 109,0 0 109,0 0 125,15 16 125,-6-5 125,-2 6 125,1 0 125,8 9 141,-5-4 141,-1 7 141,0-7 141,-2 5 156,3 1 156,-2-4 156,-2-5 172,1-1 172,-4 0 172,3 1 172,2-4 172,-7 2 188,5-3 188,1 2 188,0-3 188,-2-1 203,0-2 203,-4 0 203,3-2 203,-1-2 219,-2 0 219,3 2 219,-3-4 219,0 2 234,-2-6 234,7 5 234,-7-5 234,4 5 250,-4-5 250,0 0 250,0 0 250,11 2 266,-11-2 266,0 0 266,16-8 266,-12 4 281,2-4 281,0 0 281,4-4 281,-2-6 281,1 4 297,0-3 297,0-9 297,-1 4 297,1 2 313,-2 3 313,-3-1 313,1 1 313,1-3 328,-2 2 328,0 0 328,2 0 328,-2 2 344,0-1 344,0 1 344,1-2 344,-1 4 359,0-1 359,1-1 359,-2 0 359,1 2 375,-2 3 375,2-1 375,-2 2 375,0 0 391,0 4 391,1-4 391,1 4 391,-2-2 406,1 3 406,-3-2 406,0 7 406,2-9 422,-2 9 422,4-9 422,-4 9 422,0-7 438,0 7 438,0 0 438,0 0 438,3-8 438,-3 8 453,0 0 453,0 0 453,0 0 469,0 0 469,0 0 469,0 0 469,0 0 484,0 0 484,0 0 484,0 0 484,0 0 484,0 0 500,0 0 500,0 0 500,-7 30 500,7-25 516,-2 3 516,-1 2 516,1-2 516,-2 8 531,-1 2 531,1-3 531,0 1 531,-2 4 547,-6 6 547,3-3 547,3-5 547</inkml:trace>
  <inkml:trace contextRef="#ctx0" brushRef="#br0">12626 9831 0,'2'16'0,"0"0"0,0-1 0,-2-1 0,3 4 16,-3 0 16,0 0 16,2-1 16,-2 1 31,-2 2 31,4 9 31,-4-5 31,-1-5 47,3 1 47,0-2 47,-2 0 47,2 0 62,0-7 62,-2 6 62,2-6 62,0-1 78,-2 0 78,0-4 78,2 0 78,0-6 94,0 10 94,0-10 94,0 0 94,-2 9 94,2-9 109,0 0 109,0 0 109,-2 10 109,2-10 125,0 0 125,0 0 125,0 0 125,0 0 141,0 0 141,0 0 141,0 0 156,0 0 156,0 0 156,0 0 156,0 0 156,0 0 172</inkml:trace>
  <inkml:trace contextRef="#ctx0" brushRef="#br0">11857 9442 0,'0'0'15,"7"-5"15,-7 5 15,0 0 15,0 0 31,4-5 31,-4 5 31,0 0 31,0 0 47,5-5 47,-5 5 47,0 0 47,2-7 62,-2 7 62,0 0 62,0 0 62,0 0 62,0 0 78,0 0 78,2-7 78,-2 7 78,0 0 94,0 0 94,0 0 94,0 0 94,0 0 109,-20 17 109,14-12 109,-8 7 109,1-1 125,1 1 125,-2 2 125,-3-1 125,1 2 140,-6 4 140,5-3 140,-3-2 140,5 0 156,-1-2 156,-1-1 156,4 1 156,-2 0 172,3-4 172,-1 2 172,0-1 172,4 1 187,-1-4 187,0 0 187,4 0 187,-3 0 203,3-2 203,0 2 203,-2-4 203,4 4 219,4-6 219,-11 4 219,11-4 219,-6 6 234,6-6 234,-7 3 234,7-3 234,-7 5 250,7-5 250,0 0 250,0 0 250,-6 5 265,6-5 265,0 0 265,0 0 265,-6 2 265,6-2 281,0 0 281,0 0 281,0 0 281,0 0 297,0 0 297,-5 6 297,5-6 297,0 0 312,0 0 312,0 0 312,0 0 312,0 0 328,0 0 328,0 0 328,0 0 328,0 0 344,0 0 344,17-18 344,-10 15 344,0-3 344,2-2 359,-3 2 359,12-4 359,-5-2 375,0-1 375,0 1 375,0 0 375,3 0 390,-2 0 390,0 1 390,-1-2 390,1 4 390,-2-1 406,2 0 406,-1-2 406,-1 2 406,0 2 422,-4 2 422,-1 1 422,2-2 422,-4 4 437,1-1 437,-6 4 437,6-6 437,-6 6 453,7-6 453,-7 6 453,4-4 453,-4 4 469,0 0 469,7-4 469,-7 4 469,0 0 484,0 0 484,4-6 484,-4 6 484,0 0 500,0 0 500,0 0 500,0 0 500,5-4 515,-5 4 515,0 0 515,0 0 515,0 0 515,0 0 531,0 0 531,0 0 531,0 0 547,0 0 547,0 0 547,0 0 547,0 0 547,-27 14 562,21-8 562,-3-2 562,-4 6 562,-2 0 578,-3-1 578,1 1 578,-1-2 578,-2 2 594,3-2 594,-3 2 594,5-2 594,-1-3 609,4 3 609,-2-4 609,3 2 609,5-2 625,-4 0 625,2 0 625,2-2 625,-3 2 640,4 0 640,5-4 640,-13 6 640,9-4 656,-5 0 656,9-2 656,0 0 656,-9 4 672,9-4 672,-9 4 672,9-4 672,0 0 672,0 0 687,-12 2 687,12-2 687,0 0 687,0 0 703,0 0 703,-10 0 703,10 0 719,0 0 719,0 0 719,0 0 719,0 0 719,0 0 734,0 0 734,0 0 734,0 0 734</inkml:trace>
  <inkml:trace contextRef="#ctx0" brushRef="#br0">14170 9592 0,'-4'14'16,"-4"0"16,3-4 16,0 2 16,3 0 32,2-2 32,-2 0 32,2-1 32,2 1 47,0 0 47,6 4 47,0 0 47,-2-1 63,5-1 63,3 0 63,-4-2 63,4 0 63,1 0 78,-1-4 78,-4-1 78,5 2 94,-1-4 94,-2-1 94,0-2 94,-12 0 94,19-2 110,-12 0 110,2-2 110,-3 0 110,1 1 125,-1-4 125,-1-1 125,2 1 125,-3-1 141,-2-2 141,2-4 141,-4 1 141,0 0 157,-2 1 157,0 3 157,0-1 157,-7-2 172,5 0 172,-3 3 172,-2-4 172,-3 0 188,2 1 188,-1 4 188,3 0 188,-6-3 203,4 3 203,1-1 203,0 1 203,2 3 219,1 0 219,0 0 219,-2-1 219,4 0 235,0 0 235,0 0 235,1 0 235,1-2 235,2 1 250,0 7 250,5-15 250,-3 10 250,2-1 266,2-4 266,2 6 266,0-2 266,-2 0 282,1 2 282,0 0 282,0 0 282,3 1 297,-1 3 297,2-3 297,-11 3 297,29 3 313,-14-1 313,3 3 313,-1-1 313,3 6 328,10 4 328,-1 0 328,-7-1 328,-3-1 344,3 8 344,5 0 344,-12-4 344,0-1 360,-2 1 360,-1 0 360,-4 0 360,-1 2 360,-1 0 375,-2-1 375,-4 1 375,3-1 391,-6-1 391,-1 0 391,0 2 391,-3-5 407,-1 2 407,-2-2 407,4-1 407,0-4 407,-1-2 422,-1 2 422,0-6 422,2 1 438,6-3 438,0 0 438,-15-1 438,15 1 438,-9-10 453,5 2 453,1-10 453,3 0 453,5-13 469,-1-3 469,7 1 469,2-3 469,5 1 485,-1 0 485,-1-1 485,8 6 485,-7 1 500,1 3 500,-1 8 500,-1 2 500,-1 3 500,1-1 516</inkml:trace>
  <inkml:trace contextRef="#ctx0" brushRef="#br0">15653 9373 0,'2'-6'0,"4"-1"0,-4 2 0,-2 5 0,4-7 16,-4 7 16,4-4 16,-4 4 16,0 0 32,0 0 32,0 0 32,0 0 32,22 14 47,-17-7 47,5 8 47,1 0 47,-2 1 63,0 2 63,1-2 63,4 9 63,1-3 79,-3-4 79,-4-1 79,3-3 79,0 2 94,0-1 94,-1 0 94,4 0 94,-3-3 110,-1 2 110,4-2 110,-1 0 110,-4 0 110,2-2 125,-5-1 125,3 1 125,-2-6 125,-1 4 141,1-2 141,1-3 141,-3 4 157,2-6 157,1 3 157,-8-4 157,11 0 157,-11 0 172,16-4 172,-10 1 172,0-3 172,4 0 188,0-4 188,1-4 188,-1 2 188,-2-3 204,1-1 204,-1 0 204,-1 0 204,2-2 219,-1 0 219,-1 3 219,2-3 219,-2 1 235,-1 0 235,-2 0 235,2 1 235,2-2 250,-4 2 250,0 1 250,1-3 250,-1 2 266,0 2 266,-2 1 266,1 1 266,1 2 266,-4 0 282,5 2 282,-3 0 282,0 0 297,0 0 297,-2 8 297,4-13 297,-2 5 313,-2 8 313,7-10 313,-4 4 313,-3 6 313,4-6 329,-4 6 329,0 0 329,0 0 344,2-8 344,-2 8 344,0 0 344,0 0 344,0 0 360,0 0 360,0 0 360,0 0 360,0 0 375,0 0 375,-9 34 375,2-19 375,1 5 391,-2 8 391,-2-1 391,-3 3 391,3 1 407,-4-1 407,1 0 407,3 0 407,-4-3 422,3-1 422,0-4 422,0-3 422,5-3 422,0 1 438,-4-2 438,6 2 438,-3-3 438,3 2 454,0-3 454,2 2 454,-5 0 454,2-1 469,-1 2 469,0-6 469</inkml:trace>
  <inkml:trace contextRef="#ctx0" brushRef="#br0">16250 9717 0,'0'0'15,"0"0"15,0 0 15,0 0 15,0 0 31,0 0 31,0 0 31,0 0 31,0 0 47,4 25 47,-2-9 47,-2 0 47,0 1 47,0 13 62,-2-8 62,0-4 62,-2-1 78,4 1 78,-4 0 78,2-2 78,-2 2 78,4-1 93,-2 1 93,2-6 93,-4 0 93,2-3 109,0 1 109,2-10 109,-3 16 109,1-8 125,2 0 125,0-8 125,-2 14 125,2-14 140,2 8 140,-2-8 140</inkml:trace>
  <inkml:trace contextRef="#ctx0" brushRef="#br0">16565 9512 0,'-2'-8'0,"2"8"0,0 0 0,-2-7 16,2 7 16,0 0 16,0 0 16,0-7 31,0 7 31,0 0 31,0 0 31,0 0 47,2-8 47,-2 8 47,6-6 47,-6 6 47,11-4 63,-2 2 63,2-2 63,-3 0 63,10-2 78,4 2 78,-2-1 78,12 0 78,1 0 94,-2-2 94,-5 4 94,-4-1 94,1 4 110,-4-3 110,1 3 110,0-1 110,-3 1 125,-3 0 125</inkml:trace>
  <inkml:trace contextRef="#ctx0" brushRef="#br0">16567 9659 0,'0'0'0,"0"0"0,0 0 0,46-12 15,-26 9 15,10-7 15,5 4 15,2-2 31,1 2 31,1 2 31,-2-2 31,0 2 47,2 1 47,-2 0 47,2 1 47,-2 0 47,-2 2 62,-9 0 62,-2-3 62</inkml:trace>
  <inkml:trace contextRef="#ctx0" brushRef="#br0">17491 9277 0,'0'-10'16,"0"10"16,0 0 16,3-10 16,-3 10 16,0 0 31,0 0 31,2-8 31,-2 8 31,0 0 47,0 0 47,0 0 47,0 0 47,0 0 63,2 24 63,-2-7 63,2 1 63,-2 14 78,-4-2 78,4-1 78,0 2 78,0-1 94,-2 2 94,-3-9 94,3-1 94,0-2 110,-2-2 110,2-1 110,-1 1 110,1-2 125,-3 2 125,1-6 125,2-1 125,2-1 125,-2-2 141,0 0 141,2 0 141,0-8 156,-2 12 156,2-12 156,-3 9 156,3-9 156,-2 9 172,2-9 172,0 0 172,-4 8 172,4-8 188,0 0 188,0 0 188,-3 7 188,3-7 203,0 0 203,0 0 203,0 0 203,0 0 219,0 0 219,0 0 219,0 0 219,0 0 235,-2-24 235,4 15 235,1 1 235,-1-4 250,5-4 250,-3 1 250,0-3 250,2 2 266,2-2 266,-6 0 266,6-12 266,-1 11 281,1 1 281,-3 3 281,2-1 281,1 2 281,-1 0 297,-1 2 297,1 0 297,2 2 297,-7 1 313,4-1 313,1 4 313,0 0 313,-3-2 328,5 2 328,-5 0 328,2 0 328,-6 6 344,12-12 344,-6 9 344,-6 3 344,9-10 360,-2 6 360,-7 4 360,9-8 360,-5 4 375,-4 4 375,10-6 375,-10 6 375,8-6 391,-8 6 391,10-4 391,-10 4 391,0 0 406,11-4 406,-11 4 406,0 0 406,0 0 422,18 0 422,-18 0 422,0 0 422,0 0 438,15 6 438,-15-6 438,6 6 438,-6-6 438,5 6 453,-5-6 453,5 8 453,-5-8 453,0 14 469,0-14 469,-5 13 469,3-9 469,2-4 485,-7 14 485,1-6 485,1-2 485,-1 0 500,-4 0 500,4 0 500,0 0 500,-3-2 516,1 1 516,8-5 516,-14 8 516,8-3 531,-3-3 531,9-2 531,-13 7 531,13-7 547,-11 6 547,11-6 547,-12 4 547,12-4 563,-8 2 563,8-2 563,0 0 563,-15 4 563,15-4 578,0 0 578,-12 4 578,12-4 594,0 0 594,-12 2 594,12-2 594,0 0 594,-11 4 610,11-4 610,0 0 610,0 0 625,-9 4 625,9-4 625,0 0 625,0 0 625,0 0 641,-9 6 641,9-6 641,0 0 641,0 0 656,0 0 656,0 0 656,0 0 656,2 12 672,-2-12 672,0 0 672,11 13 672,-6-6 688,1-2 688,1 3 688,-1-2 688,-2 4 703,4-2 703,2 5 703,1-1 703,1 2 719,-4-2 719,3 2 719,-5 0 719,6-3 719,-2 4 735,-3-5 735,2-1 735,-3-1 735,-1 0 750,1-2 750,0 2 750,0-2 750,0-1 766,-2 2 766,0-2 766,-4-5 766,11 10 781,-4-4 781,0 0 781,-3-2 781,-4-4 797,13 10 797,-8-6 797,-5-4 797</inkml:trace>
  <inkml:trace contextRef="#ctx0" brushRef="#br0">18173 9223 0,'0'0'16,"4"-7"16,-4 7 16,4-6 16,-4 6 31,7-8 31,-7 8 31,3-8 31,-3 8 47,0 0 47,6-6 47,-6 6 47,0 0 63,0 0 63,0 0 63,0 0 63,0 0 78,15 12 78,-13-2 78,3 5 78,-5 3 94,2 0 94,0 11 94,0-1 94,-2-4 109,0-3 109,3-3 109,-3 2 109,0-1 109,0-1 125,2 0 125,-2 0 125,2 0 141,0-3 141,0 1 141,0 0 141,0-4 141,3-1 156,-2-1 156,-1 0 156,0-2 156,0-1 172,-2-2 172,4-1 172,-4-4 172,7 8 188,-7-8 188,6 4 188,-6-4 188,9 0 203,-9 0 203,0 0 203,20-6 203,-14 2 219,1-2 219,2-2 219,1-4 219,4-1 234,-5 1 234,1-4 234,0 2 234,0-1 250,-1-1 250,0-2 250,0 0 250,-1 3 250,-2-5 266,4 4 266,-2-4 266,-1 2 266,7-7 281,-8 3 281,2 4 281,-1 0 281,-1 1 297,1 1 297,2 0 297,-3 0 297,1-1 313,2 3 313,-5 0 313,3-4 328,-3 9 328,2 1 328,-4 1 328,2 0 344,-4 7 344,6-10 344,-6 10 344,4-8 344,-4 8 359,0 0 359,2-8 359,-2 8 359,0 0 375,0 0 375,0 0 375,0 0 375,0 0 391,0 0 391,0 0 391,0 0 391,-2 26 406,-4-12 406,-2 3 406,0 13 406,-1-4 422,1-1 422,-6 3 422,2-2 422,-2 3 422,1-3 438,-3-1 438,4-3 438,-1-4 438,1-1 453,4 1 453,-3-2 453,-3 0 453,4-1 469,-2 0 469,2 0 469,1-1 469,-2 0 484,2 0 484,1-1 484,1-3 484,2 0 500,1-2 500,0 0 500,1 0 500,3-2 516</inkml:trace>
  <inkml:trace contextRef="#ctx0" brushRef="#br0">18591 9569 0,'5'-7'0,"-5"7"16,0 0 16,0 0 16,4-7 16,-4 7 16,0 0 31,0 0 31,0 0 31,0 0 47,6-4 47,-6 4 47,0 0 47,0 0 47,14 0 62,-14 0 62,0 0 62,23 6 62,-15-2 78,2 2 78,-3-1 78,6 5 78,0 0 94,-4 2 94,2 0 94,-7 0 94,5 4 109,-7-4 109,0 1 109,-4-3 109,0 4 125,-5 2 125,1-1 125,-3 0 125,-4-2 141,2 1 141,-4-2 141,0 1 141,-1 0 156,3-4 156,2 1 156,2-2 156,1-2 172,-2 0 172,6-2 172,-3 0 172,7-4 172,-4 5 187,4-5 187,-4 7 187,4-7 203,0 0 203,0 0 203,15 8 203,3-8 203,2 0 219,13 0 219,2 0 219,-1-2 219,1-2 234,-2 0 234,0 2 234,4-1 234,-4-2 250,-7 1 250,5-2 250,-5 0 250,-6 4 266,-5-2 266,3-2 266,-5 4 266,-1-2 281,0 0 281,-3 0 281,-9 4 281,16-5 297,-8 0 297,-8 5 297,9-5 297,0 0 312,-9 5 312,8-5 312,-8 5 312,11-8 328,-7 2 328,-4 6 328</inkml:trace>
  <inkml:trace contextRef="#ctx0" brushRef="#br0">21412 9512 0,'2'7'0,"-2"-7"0,0 0 0,0 0 15,0 0 15,3 6 15,-3-6 15,0 0 31,0 0 31,0 0 31,0 0 31,0 0 46,0 0 46,0 0 46,0 0 46,0 0 62,0 0 62,9-18 62,-7 8 62,2 1 78,1-5 78,-1-4 78,0 2 78,-2-1 93,0 1 93,4-2 93,-4 2 93,0 1 93,0 3 109,0 2 109,0 0 109,-2 2 125,2 0 125,-2 8 125,2-12 125,-2 9 140,0 3 140,3-8 140,-3 8 140,0 0 140,2-6 156,-2 6 156,0 0 156,0 0 156,0 0 171,0 0 171,4 17 171,-4-7 171,2 8 187,-2 0 187,0 0 187,0 1 187,0 13 203,-2-8 203,0 5 203,0-5 203,0-4 218,-1-1 218,-1-1 218,2-3 218,-2 3 234,4 0 234,-2-2 234,0-2 234,-4 0 250,2-4 250,2 0 250,-2-1 250,2 1 250,-3-2 265,3-2 265,-2 4 265,2-4 281,0 0 281,2-6 281,-5 9 281,5-9 281,-5 8 296,5-8 296,0 6 296,0-6 296,-2 6 312,2-6 312,0 0 312,0 0 312,0 0 328,0 0 328,2 10 328,-2-10 328,10 4 343,-10-4 343,17 0 343,3 0 343,-5 0 359,5 0 359,0 0 359,-1 0 359,1-2 375,-5 0 375,1 2 375,3-2 375,-8 0 390,2 0 390,-13 2 390,18-2 390,-7 2 390,-11 0 406,0 0 406,18-2 406</inkml:trace>
  <inkml:trace contextRef="#ctx0" brushRef="#br0">21837 9685 0,'0'0'0,"5"-4"16,-5 4 16,0 0 16,0 0 16,0 0 31,0 0 31,0 0 31,0 0 31,0 0 47,0 0 47,0 0 47,0 0 47,8-7 63,-8 7 63,0 0 63,0 0 63,0 0 78,0 0 78,0 0 78,0 0 78,5-5 94,-5 5 94,0 0 94,0 0 94,0 0 94,0 0 109,0 0 109,0 0 109,5-5 109,-5 5 125,0 0 125,0 0 125,0 0 141,0 0 141,0 0 141,0 0 141,0 0 141,0 0 156,0 0 156,0 0 156,0 0 156,0 0 172,2-7 172,-2 7 172,0 0 172,0 0 188,0 0 188,0 0 188,0 0 188,0 0 203,0 0 203,0 0 203,0 0 203,0 0 219,0 0 219,0 0 219,0 0 219,0 0 234,0 0 234,0 0 234,0 0 234,0 0 250,0 0 250,0 0 250,0 0 250,0 0 250,0 0 266,0 0 266,0 0 266,0 0 266,2-5 281,-2 5 281,0 0 281,0 0 281,0 0 297,0 0 297,0 0 297,0 0 297,0 0 313,0 0 313,4-6 313,-4 6 328,0 0 328,0 0 328,0 0 328,0 0 328,11-2 344,-11 2 344,0 0 344,0 0 344,0 0 359,0 0 359,0 0 359,13-2 359,-13 2 375,0 0 375,0 0 375,0 0 375</inkml:trace>
  <inkml:trace contextRef="#ctx0" brushRef="#br0">22521 9535 0,'0'0'16,"0"0"16,6-4 16,-6 4 16,0 0 32,0 0 32,0 0 32,0 0 32,7-4 47,-7 4 47,0 0 47,0 0 47,0 0 47,7-5 63,-7 5 63,0 0 63,0 0 79,4-7 79,-4 7 79,0 0 79,0-5 94,0 5 94,0 0 94,0-8 94,0 8 110,0 0 110,0-12 110,0 12 110,-4-8 125,2 2 125,2 6 125,-9-10 125,2 2 125,1 2 141,-3 1 141,1 0 141,-6-5 141,1 3 157,-3-1 157,6 2 157,-8 0 157,3 2 172,-3-2 172,-1 6 172,-3 0 172,-1 0 188,1 2 188,3 0 188,-14 8 188,1-4 204,9 2 204,1-1 204,3 0 204,3 1 219,-1 1 219,4 1 219,0 0 219,1-2 219,4 2 235,-1-5 235,5 5 235,-1-2 235,3 0 250,-2 2 250,4-2 250,0-8 250,0 18 266,4-10 266,1 2 266,4 3 266,-1-3 282,8 2 282,-3-2 282,5 0 282,-2-2 297,2 1 297,-3-4 297,5 3 297,-3-5 313,1 1 313,-2-2 313,1-2 313,-3 0 329,-2 0 329,-1-4 329,7-1 329,-1-1 344,1-4 344,0 0 344,-3-4 344,7-8 360,-3 1 360,-5-1 360,1-6 360,-4-4 375,4 5 375,-3-1 375,-4-1 375,1 3 391,-1-3 391,1 1 391,-4 3 391,-3 5 391,2 0 407,-4 2 407,2-1 407,-2 1 407,2 0 422,-2-2 422,0 2 422,0 0 422,-2-1 438,2 1 438,-2 0 438,2 1 438,0-1 454,-4-2 454,2 5 454,0-3 454,-1 0 469,-1 4 469,1 2 469,-1 2 469,2 0 485,0 3 485,2 7 485,-2-13 485,2 13 500,-3-7 500,3 7 500,0 0 500,-4-8 500,4 8 516,0 0 516,0 0 516,0 0 516,0 0 532,-10 24 532,6-11 532,2 7 532,-2 0 547,4 12 547,-2-1 547,2 3 547,0-3 563,0 3 563,0-3 563,0-1 563,2 1 579,2 1 579,-2-1 579,2 1 579,-2 0 594,2-3 594,0 1 594,3-3 594,-1 1 610,-2-4 610,3-4 610,-2-5 610,1 1 625,0 0 625,4-2 625,-6-3 625,7 1 641,-3-2 641,4-2 641,-4 0 641,1-2 657,0-2 657,2-2 657,-11-2 657</inkml:trace>
  <inkml:trace contextRef="#ctx0" brushRef="#br0">22830 9539 0,'2'-6'0,"-2"6"0,0 0 0,0 0 15,0 0 15,5-6 15,-5 6 15,0 0 31,0 0 31,0 0 31,0 0 31,0 0 31,0 0 47,0 0 47,0 0 47,0 0 47,0 0 62,0 0 62,15 10 62,-15-10 62,8 6 78,-8-6 78,0 0 78,8 4 78,-8-4 94,8 2 94,-8-2 94,0 0 94,11 2 109,-11-2 109,0 0 109,0 0 109,16-6 125,-16 6 125,8-6 125,-4 0 125,5-2 140,-4 0 140,3-5 140,-1 1 140,-3 2 140,0 0 156,1 0 156,0 2 156,-3 1 172,0 0 172,0-1 172,0 5 172,-2 3 187,0-10 187,0 10 187,-2-8 187,2 8 187,0 0 203,-8-4 203,8 4 203,0 0 203,-29 6 219,13 4 219,1-3 219,0 5 219,0 0 234,-1 2 234,1 0 234,3 0 234,4 0 250,-3-1 250,4 1 250,3-2 250,0-2 265,4 0 265,0 0 265,0-2 265,2-1 281,4 1 281,6 4 281,0-2 281,2-2 297,5 0 297,1-2 297,11 2 297,-5-6 297,-1 1 312,-6-3 312,1 3 312,-1-6 312,3 0 328,-2-1 328,-1-1 328,-1-2 328,0-1 344,-3-4 344,-2 0 344,0-2 359,-2-1 359,1-2 359,-2 2 359,-1-3 375,-5 3 375,5-2 375,-6 0 375,1 1 375,0 4 390,-2 2 390,0 0 390,0 1 390,0 1 406,-2 8 406,0-12 406,0 12 406,5-10 422,-5 10 422,0-8 422,0 8 422,0 0 437,0 0 437,0 0 437,0 0 437,0 0 437,0 0 453,13 28 453,-13-9 453,0-1 453,3 12 469,-1 0 469,2 3 469,-2 1 469,-2-1 484,-2 1 484,4 1 484,-4 0 484,2-1 500,0 4 500,0-5 500,-2-3 500,4 2 515,-2-1 515,-2-7 515,-2 5 515,4-7 531,0-1 531,2-1 531,-2-4 531,2 0 547,-2-4 547,0-1 547,0-1 547,0-2 562,0-8 562,0 14 562,0-8 562,0-6 562,2 12 578,-2-12 578,0 0 578,0 8 594,0-8 594,0 0 594,0 0 594,0 0 594,0 0 609,8-32 609,-4 13 609,-4-11 625,6 0 625,-2-1 625,-2-3 625,2 5 625,-6-3 640,4 2 640,1-1 640,-3 1 640,0 5 656,4-3 656,-4 4 656,0 2 656,2 1 672,0-7 672,-2-1 672,0 5 672,3 4 687,-3 3 687,-3-3 687,3 0 687,0 0 703,0 2 703,0 1 703,3-1 703,-3 1 703,0 1 719,4-2 719,-1 2 719,-1 2 719,0-2 734,0 3 734,0 3 734,2 0 734,0 2 750,-1 0 750,-1 0 750,-2 8 750,7-12 765,-3 6 765,-4 6 765,7-12 765,-1 9 781,0-3 781,-6 6 781,10-6 781,-10 6 797,10-2 797,-10 2 797,0 0 797,0 0 812,27 6 812,-23-2 812,3 2 812,0 0 812,-1 1 828,1 9 828,-1-2 828,0 0 844,-4 0 844,6 0 844,-6 1 844,0 1 859,0-4 859,0 3 859,-2-3 859,0 1 875,-2-4 875,0 9 875,-4-4 875,-4 2 890,4-4 890,-3-1 890,3 3 890,-6-2 890,2-1 906,1-1 906,0-2 906,2 1 906,-1-4 922,0 3 922,-2-4 922,2 2 922,-1-2 937,0 0 937,0 0 937,1-2 937,-4 0 953,12-2 953,-17 4 953,7-2 953,10-2 969,-16 0 969,16 0 969,-18 0 969,18 0 969,-13-2 984,2-2 984,11 4 984,-9-8 1000</inkml:trace>
  <inkml:trace contextRef="#ctx0" brushRef="#br0">23686 9360 0,'0'0'0,"0"0"0,0 0 16,0 0 16,0 0 16,0 0 16,-8-5 31,8 5 31,0 0 31,0 0 31,0 0 47,0 0 47,0 0 47,0 0 47,0 0 63,0 0 63,0 0 63,-7-3 63,7 3 78,0 0 78,0 0 78,0 0 78,0 0 94,0 0 94,0 0 94,0 0 94,0 0 109,0 0 109,0 0 109,0 0 109,0 0 109,0 0 125,0 0 125,0 0 125,0 0 125,0 0 141,0 0 141,0 0 141,0 0 141,0 0 156,0 0 156,0 0 156,0 0 156,0 0 172,0 0 172,0 0 172,0 0 172,0 0 188,0 0 188,0 0 188,0 0 188,-20 3 203,20-3 203,0 0 203,0 0 203,0 0 219,0 0 219,0 0 219,0 0 219,0 0 234,0 0 234,0 0 234,0 0 234,0 0 250,-8 5 250,8-5 250,0 0 250,0 0 266,0 0 266,0 0 266,0 0 266,0 0 266,0 0 281,0 0 281,-4 5 281,4-5 281,0 0 297,0 0 297,0 0 297,0 0 297,0 0 313,0 0 313,0 0 313,0 0 313,0 0 328,0 0 328,-8 5 328,8-5 328,0 0 344,0 0 344,0 0 344,0 0 344,0 0 359,0 0 359,0 0 359,0 0 359,0 0 375,0 0 375,0 0 375,0 0 375,0 0 391,0 0 391,-4 7 391,4-7 391,0 0 391,0 0 406,0 0 406,0 0 406,0 0 406,0 0 422,0 0 422,0 0 422,0 0 422,0 0 438,0 0 438,0 0 438,0 0 438,0 0 453,-4 4 453,4-4 453,0 0 453,0 0 469,0 0 469,0 0 469,0 0 469,0 0 484,0 0 484,0 0 484,0 0 484,0 0 500,0 0 500,0 0 500,0 0 500,0 0 516,0 0 516,0 0 516,0 0 516,0 0 531,0 0 531,0 0 531,0 0 531,0 0 547,0 0 547,0 0 547,0 0 547,0 0 547,0 0 563,0 0 563,-2 8 563,2-8 563,0 0 578,0 0 578,0 0 578,0 0 578,0 0 594,0 0 594,0 0 594,0 0 594,0 0 609,0 0 609,0 0 609,0 0 609,0 0 625,0 0 625,0 0 625,0 0 625,0 0 641,0 0 641,0 0 641,0 0 641,0 0 656,0 0 656,0 0 656,0 0 656</inkml:trace>
  <inkml:trace contextRef="#ctx0" brushRef="#br0">4168 11319 0,'0'0'0,"0"0"0,0 0 0,0 0 0,0 0 16,0 0 16,0 0 16,0 0 16,0 0 31,0 0 31,0 0 31,0 0 31,0 0 47,0 0 47,0 0 47,0 0 47,0 0 63,0 0 63,0 0 63,0 0 63,0 0 78,0 0 78,0 0 78,0 0 78,0 0 94,0 0 94,0 0 94,24 0 94,-20 7 110,-1 1 110,8 8 110,-5 0 110,3 2 110,3 9 125,-2 1 125,1-1 125,0 1 141,2 0 141,-4-7 141,0-1 141,-1-2 156,-1 0 156,1-1 156,0 1 156,-2-2 156,0 0 172,-1 0 172,1-7 172,-1 3 172,-1-4 188,-1 0 188,1-2 188,0 0 188,-2 0 203,-2-6 203,4 8 203,-4-8 203,3 5 219,-3-5 219,0 0 219,4 10 219,-4-10 219,0 0 235,0 0 235,5 6 235,-5-6 235,0 0 250,0 0 250,4 4 250,-4-4 266,0 0 266,0 0 266,0 0 266,0 0 266,0 0 281,15-10 281,-15 10 281,10-12 281,-6 5 297,0-1 297,0 0 297,1 0 297,3-6 313,-3 1 313,2-4 313,-1 2 313,0-1 328,-1 0 328,-1 1 328,1-3 328,1 2 344,-1 0 344,-3-2 344,2 1 344,-2 1 360,2-2 360,2 0 360,-6 7 360,2-3 375,0 4 375,-2 0 375,2 2 375,-2 0 391,2 1 391,-2 7 391,4-15 391,-4 15 406,0-13 406,2 9 406,-2 4 406,3-10 422,-3 10 422,0-10 422,0 10 422,2-8 422,-2 8 438,0 0 438,0-10 438,0 10 438,0 0 453,0-7 453,0 7 453,0 0 453,0 0 469,0-10 469,0 10 469,0 0 469,0 0 485,2-10 485,-2 10 485,0 0 485,0 0 485,0-8 500,0 8 500,0 0 500,0 0 516,0 0 516,0 0 516,0 0 516,0 0 531,0 0 531</inkml:trace>
  <inkml:trace contextRef="#ctx0" brushRef="#br0">4530 11707 0,'0'10'16,"2"4"16,0 3 16,0-2 16,0 2 32,0 3 32,0 10 32,1-1 32,0 1 47,-1-7 47,-2 5 47,2-2 47,-2-7 63,2-1 63,0 0 63,-2 2 63,2-7 78,-2 5 78,0-4 78,2-2 78,0-2 94,-2-1 94,0 0 94,0-9 94,2 13 94,-2-7 110,0-6 110,3 10 110,-3-10 110,0 8 125,0-8 125,0 0 125</inkml:trace>
  <inkml:trace contextRef="#ctx0" brushRef="#br0">4773 11678 0,'0'0'0,"0"0"0,0 0 0,0 0 0,0 0 15,0 0 15,0 0 15,0 0 31,0 0 31,24-10 31,-7 6 31,3 2 46,0-2 46,-1 0 46,1 2 46,-3-2 46,1 0 62,0 2 62,-1 0 62,-1 0 62,1 0 78,-17 2 78,22-2 78,-22 2 78,18 0 93,-18 0 93,13 2 93,-13-2 93,0 0 109</inkml:trace>
  <inkml:trace contextRef="#ctx0" brushRef="#br0">4871 11796 0,'0'0'0,"0"0"16,0 0 16,0 0 16,0 0 16,0 0 31,0 0 31,0 0 31,25 8 31,-25-8 47,17 2 47,-6-2 47,6 0 47,17 0 47,-11-2 62,1 2 62,-1 0 62,9 0 78,1-2 78,-4 2 78,-7 0 78,-5-2 78,5 0 94</inkml:trace>
  <inkml:trace contextRef="#ctx0" brushRef="#br0">5708 11202 0,'-15'18'0,"-3"2"0,-1 9 0,-1 3 16,-2 1 16,-11 21 16,9-17 16,7-3 16,3 1 31,-1-5 31,7-1 31,-4 1 31,6-7 47,-1-1 47,5-4 47,0 0 47,4 0 63,0-1 63,7 1 63,-3 0 63,8-3 78,10 10 78,-1-6 78,8 1 78,0-4 94,2-1 94,-1-1 94,2-2 94,1-4 110,-2 2 110,0-6 110,-1 2 110,1-5 125,-2 1 125</inkml:trace>
  <inkml:trace contextRef="#ctx0" brushRef="#br0">6166 11699 0,'2'16'16,"0"0"16,2-2 16,2-2 16,-2-4 32,0-1 32,2 3 32,1-4 32,2 0 47,-2 2 47,7-2 47,4 0 47,-1-2 63,3-2 63,0 0 63,2-4 63,0-3 78,-2 2 78,8-9 78,-6 0 78,-2 0 78,-4 1 94,-4-1 94,4-2 94,-7-2 110,-1 0 110,-2 0 110,-1 1 110,-2 1 110,-1-4 125,-2 4 125,0 0 125,-2 1 125,-1 1 141,1-4 141,-1 6 141,-1-2 141,2 5 157,2 7 157,-6-15 157,1 6 157,3 1 172,2 8 172,0 0 172,-11-20 172,9 14 188,-3-1 188,5 7 188,-8-10 188,2 3 203,6 7 203,-12-11 203,4 7 203,8 4 219,-16-8 219,9 4 219,7 4 219,-19-6 219,19 6 235,-18-4 235,18 4 235,-22 0 235,22 0 250,-17 0 250,17 0 250,0 0 250,-26 2 266,26-2 266,-14 2 266,14-2 266,-13 6 282,13-6 282,-8 4 282,8-4 282,0 0 297,-14 8 297,6-2 297,8-6 297,-9 9 313,1-2 313,2 0 313,0 1 313,0-2 328,6-6 328,-11 16 328,4-10 328,2 2 344,5-8 344,-10 12 344,6-5 344,-1-2 360,5-5 360,-7 10 360,7-10 360,-4 7 375,4-7 375,0 0 375,-4 8 375</inkml:trace>
  <inkml:trace contextRef="#ctx0" brushRef="#br0">6742 11642 0,'0'0'0,"0"0"0,0 0 0,0 0 16,0 0 16,0 0 16,0 0 16,0 0 31,0 0 31,0 0 31,7 8 31,-5 0 47,-2-8 47,4 15 47,0 2 47,1-4 63,-2 3 63,-1 0 63,2-1 63,-4 0 78,0-2 78,0 3 78,-2-4 78,0 0 94,0-2 94,2-1 94,-5-1 94,2 0 94,-3 0 109,2 0 109,-3 0 109,-3 5 109,-8-4 125,3 0 125,-1-2 125,0-2 125,3-1 141,1-4 141,12 0 141,-22 2 141,22-2 156,-21-2 156,21 2 156,-14-4 156</inkml:trace>
  <inkml:trace contextRef="#ctx0" brushRef="#br0">7244 11445 0,'0'0'0,"0"0"0,6-8 15,-6 8 15,0 0 15,0 0 15,7-14 31,-7 14 31,7-10 31,-3 4 31,-4 6 46,6-10 46,-6 10 46,7-6 46,-7 6 62,0 0 62,0 0 62,7-9 62,-7 9 78,0 0 78,0 0 78,0 0 78,0 0 78,0 0 93,0 0 93,0 0 93,8 29 93,-8-13 109,0 2 109,0 1 109,-2 11 109,2-4 125,-2 2 125,0-3 125,0-5 140,2 0 140,-2-3 140,2 1 140,0-2 140,0 0 156,0-1 156,2-1 156,-2-2 156,2-4 171,-2 2 171,0-4 171,0-6 171,2 13 187,-2-13 187,2 7 187</inkml:trace>
  <inkml:trace contextRef="#ctx0" brushRef="#br0">7708 11652 0,'4'16'16,"1"-1"16,-2 1 16,-3 0 16,2 0 31,-2 0 31,-2 0 31,-4 1 31,0-3 47,0 2 47,-1-1 47,-1-3 47,-4 4 63,-1 0 63,0-4 63,-2 0 63,-1 0 63,-1-2 78,1-1 78,-1-3 78,4-2 94,0-2 94,13-2 94,-18 0 94,18 0 109,-15-10 109</inkml:trace>
  <inkml:trace contextRef="#ctx0" brushRef="#br0">7998 11374 0,'4'-8'16,"-4"8"16,8-8 16,-8 8 16,0 0 31,18-6 31,-18 6 31,17-4 31,-17 4 47,23 0 47,-6 2 47,3 0 47,-3 2 47,0 0 63,1 2 63,-1 2 63,-1 0 63,-3-1 78,1 3 78,-2 2 78,-2 0 78,0 0 94,1 0 94,-5 2 94,-4-2 94,4 6 110,-6-3 110,-6 1 110,4 0 110,-6-1 125,-3 3 125,-7 6 125,4-6 125,-11 3 141,3 1 141,3-8 141,1-1 141,7-3 156,-4 2 156,4-4 156,-3 0 156,6 0 172,-1-2 172,9-6 172,-13 8 172,6-3 188,7-5 188,-10 5 188,10-5 188,-9 7 203,9-7 203,0 0 203,-7 5 203,7-5 203,0 0 219,0 0 219,0 0 219,0 0 219,0 0 235,48-2 235,-28-1 235,11 1 235,2-1 250,0 1 250,0-1 250,-5 3 250,-7-2 266,-1 2 266,0 0 266,-3 0 266,3 0 281,1 0 281,-9 0 281,-12 0 281,22 2 297,-11-2 297,-11 0 297,18 0 297,-18 0 313,17 3 313,-17-3 313,14 2 313,-14-2 313,14 2 328,-14-2 328,16 1 328,-16-1 328,17 0 344,-17 0 344,16-1 344</inkml:trace>
  <inkml:trace contextRef="#ctx0" brushRef="#br0">8352 11104 0,'0'0'0,"0"0"0,0 0 0,0 0 16,0 0 16,0 0 16,0 0 16,0 0 31,44 1 31,-27 6 31,14 3 31,-5 1 47,7 3 47,-2 1 47,0 2 47,1 1 63,-1 5 63,0-1 63,-3 3 63,-1-1 78,1 4 78,-3-1 78,-6 3 78,1-2 78,-8 1 94,2-1 94,-3-1 94,-7-3 109,-2-2 109,0-3 109,0 11 109,-4-7 109,-2-1 125,-2-4 125,-3 0 125,1 0 125,-4-5 141,-8 11 141,-1-2 141,-1-6 141,-1 3 156,2-5 156,-7 0 156,6-3 156,-1-1 172,6-3 172,-3-2 172,0 3 172,3-3 188,1-2 188,2 1 188,0 0 188,3-2 203,3 0 203,8-2 203,-16 4 203,16-4 219,-11 4 219,11-4 219,0 0 219,-10 4 234,10-4 234,0 0 234,-12 2 234,12-2 250,0 0 250,0 0 250,0 0 250,-10 4 266,10-4 266,0 0 266,0 0 266,0 0 266,0 0 281,0 0 281,0 0 281,-9 4 281,9-4 297,0 0 297,0 0 297,0 0 297,0 0 313,0 0 313,0 0 313,0 0 313,0 0 328,-11 3 328,11-3 328,0 0 328,0 0 344,0 0 344</inkml:trace>
  <inkml:trace contextRef="#ctx0" brushRef="#br0">9411 11745 0,'6'13'0,"0"-1"0,-3 0 16,1 0 16,-2-2 16,-2 0 16,-2 0 31,0-1 31,-3-1 31,-3 6 31,-4 0 47,0 0 47,-4-2 47,-1 0 47,-10 5 63,3-5 63,5-2 63,1-2 63,0 0 78,-1-3 78,1-2 78,5-1 78,13-2 78</inkml:trace>
  <inkml:trace contextRef="#ctx0" brushRef="#br0">10381 11240 0,'0'0'0,"0"-10"15,0 8 15,0 2 15,0 0 15,2-10 15,-2 10 31,0 0 31,0 0 31,2-8 31,-2 8 47,0 0 47,0 0 47,0 0 47,16 22 62,-8-5 62,-4 1 62,10 10 62,-5 1 78,1-1 78,-3-1 78,0-2 78,4 0 94,-5-1 94,0-4 94,0-2 94,2 1 109,-6-3 109,4 1 109,-1-1 109,-1-2 109,3-2 125,-5-4 125,3-2 125,-5-6 140,6 6 140</inkml:trace>
  <inkml:trace contextRef="#ctx0" brushRef="#br0">10769 11184 0,'8'-12'0,"-6"7"0,-2 5 16,5-8 16,-5 8 16,2-8 16,-2 8 31,0 0 31,0 0 31,4-6 31,-4 6 47,0 0 47,0 0 47,0 0 47,0 0 63,-8 34 63,1-16 63,-1 9 63,-4 1 63,6-3 78,-5 5 78,0 2 78,-2-3 78,2 0 94,2 1 94,0-6 94,1 3 94,0-5 110,2 0 110,2-5 110,-5 3 110,3-4 125,-3 2 125,4 0 125,-1-1 125,0 1 141,1 0 141,-4-4 141,2 1 141,3-5 156,2 0 156,2-2 156</inkml:trace>
  <inkml:trace contextRef="#ctx0" brushRef="#br0">10957 11565 0,'0'0'0,"0"0"0,2-9 16,-2 9 16,0 0 16,0 0 16,0 0 31,0 0 31,0-10 31,0 10 31,0 0 47,0 0 47,0 0 47,0 0 47,13-3 63,-13 3 63,18-2 63,-18 2 63,17 2 63,-8 1 78,2 0 78,-3 1 78,2 2 78,5 4 94,-9 0 94,6 2 94,-4-2 110,-4 5 110,1 2 110,-3 0 110,-4 3 110,-5 8 125,1-5 125,-8 4 125,1 0 125,-7-2 141,8-7 141,-6-3 141,5-3 141,-1 2 156,4-2 156,1-2 156,-1-4 156,4 0 172,2 0 172,0-3 172,4-3 172,-4 8 188,4-8 188,0 0 188,-5 7 188,5-7 203,0 0 203,0 0 203,0 0 203,37-17 219,-6 7 219,4-3 219,-2 1 219,2 0 219,3-1 235,-1-2 235,0 8 235,-4-1 235,-1-2 250,-7 2 250,-5-2 250,-1 4 250</inkml:trace>
  <inkml:trace contextRef="#ctx0" brushRef="#br0">11691 11429 0,'0'0'16,"9"-6"16,-9 6 16,0 0 16,8-4 32,-8 4 32,0 0 32,9-6 32,-9 6 47,15-6 47,-6 5 47,11-4 47,0 1 63,13-2 63,-3 1 63,-1-2 63,2 6 79,-4-3 79,-7 4 79,3 2 79,-7-2 79,7 2 94,-5 2 94,-1 2 94,-6-3 110,0 2 110</inkml:trace>
  <inkml:trace contextRef="#ctx0" brushRef="#br0">11642 11680 0,'0'0'15,"0"0"15,0 0 15,0 0 15,0 0 15,0 0 31,47-8 31,-10 0 31,2 0 46,-2 0 46,3-2 46,6 2 46,-3-4 62,4 7 62,-4-11 62</inkml:trace>
  <inkml:trace contextRef="#ctx0" brushRef="#br0">13053 11009 0,'-20'0'0,"20"0"0,-28 4 0,7 3 16,-12 10 16,-1 0 16,3 5 16,-1 2 32,1 3 32,0 3 32,-14 19 32,12-11 47,6-5 47,7 3 47,-1-1 47,5 1 63,4-1 63,-2-1 63,10 1 63,2-1 78,2-3 78,6-1 78,3 0 78,6-1 94,1-3 94,3-3 94,10-1 94,6 0 94,0-4 110,-3-3 110,4-1 110,-1-4 110,2-2 125,-4-6 125,0 0 125</inkml:trace>
  <inkml:trace contextRef="#ctx0" brushRef="#br0">13516 11252 0,'0'0'0,"0"0"16,0 0 16,0 0 16,-14-3 16,14 3 31,0 0 31,0 0 31,0 0 31,0 0 47,0 0 47,0 0 47,0 0 47,0 0 47,0 0 63,0 0 63,0 0 63,0 0 63,-19 0 78,19 0 78,0 0 78,0 0 78,0 0 94,0 0 94,0 0 94,0 0 94,0 0 109,-16 5 109,16-5 109,0 0 109,0 0 125,-11 3 125,11-3 125,0 0 125,0 0 141,-10 2 141,10-2 141,0 0 141,-14 5 156,14-5 156,0 0 156,-8 5 156,8-5 156,0 0 172,-9 4 172,9-4 172,0 0 188,-9 6 188,9-6 188,0 0 188,-9 6 203,9-6 203,-6 6 203,6-6 203,0 0 203,-7 8 219,7-8 219,-7 4 219,7-4 219,0 0 234,-6 8 234,6-8 234,0 0 234,0 0 250,-7 6 250,7-6 250,0 0 250,-4 5 266,4-5 266,0 0 266,0 0 266,0 0 281,-6 9 281,6-9 281,0 0 281,0 0 297,0 0 297,-8 5 297,8-5 297,0 0 313,0 0 313,0 0 313,-6 6 313,6-6 313,0 0 328,0 0 328,0 0 328,-4 6 328,4-6 344,0 0 344,0 0 344,-4 6 359,4-6 359,0 0 359,0 0 359,0 0 359,0 0 375,-7 6 375,7-6 375,0 0 375,0 0 391,0 0 391,-4 8 391,4-8 391,0 0 406,0 0 406,0 0 406,0 0 406,0 0 422,-5 6 422,5-6 422,0 0 422,0 0 438,0 0 438,0 0 438,0 0 438,-4 8 453,4-8 453,0 0 453,0 0 453,0 0 469,0 0 469,0 0 469,0 0 469,0 0 484,0 0 484,0 0 484,0 0 484,0 0 484,0 0 500,0 0 500,0 0 500,-5 6 516,5-6 516,0 0 516,0 0 516,0 0 516,0 0 531,0 0 531,0 0 531,0 0 531,0 0 547,0 0 547,0 0 547,0 0 547,-4 8 563,4-8 563,0 0 563,0 0 563,0 0 578,0 0 578,0 0 578,-6 5 578,6-5 594,0 0 594,0 0 594,0 0 594,0 0 609,0 0 609,0 0 609,-5 6 609,5-6 625,0 0 625,0 0 625,0 0 625,0 0 625,-7 8 641,7-8 641,0 0 641,0 0 641,0 0 656,-6 6 656,6-6 656,0 0 656,0 0 672,-5 8 672,5-8 672,0 0 672,0 0 688,-4 6 688,4-6 688,0 0 688,0 0 703,-8 8 703,8-8 703,-2 6 703,2-6 719,0 0 719,-6 12 719,6-12 719,-6 8 734,6-8 734,-2 9 734,0-3 734,0 1 750,0 0 750,-3-1 750,3 0 750,-2 2 766,4-8 766,-5 8 766,5 0 766,0-1 781,0 0 781,-2-2 781,-1 3 781,3-8 781,-2 12 797,2-4 797,0-8 797,0 12 797,2-4 813,-2-3 813,3 4 813,-1-3 813,0-1 828,1 3 828,1-2 828,0 0 828,-4-6 844,9 10 844,-3-4 844,-1-2 844,-5-4 859,13 10 859,-6-6 859,1-1 859,2 2 875,-10-5 875,14 5 875,-5-3 875,-9-2 891,18 3 891,-18-3 891,18 3 891,-18-3 906,17 0 906,-17 0 906,18 0 906,-18 0 906,19 0 922,-1-2 922,-6 2 922,6-1 922,-18 1 938,25-5 938,-15 3 938,-10 2 953,20-1 953,-9-4 953,-3 3 953,2 1 953,-4-3 969,-6 4 969,17-6 969,-7 4 984,-4-2 984,3-2 984,-9 6 984,13-10 984,-6 4 1000,-1 0 1000,0 1 1000,1-2 1000,0-1 1016,-3 1 1016,1 1 1016,1-4 1016,-2 2 1031,-2 0 1031,4-2 1031,0-3 1031,-2-2 1047,-2 0 1047,0-1 1047,0 4 1047,3 0 1047,-3-3 1063,0 3 1063,-2 0 1063,2 0 1063,-2 4 1078,3-2 1078,-3 2 1078,0-2 1078,0 10 1094,2-15 1094,-4 9 1094,2 6 1094,-3-16 1109,1 8 1109,2 8 1109,-4-10 1109,-1 5 1125,5 5 1125,-4-8 1125,-2 1 1125,6 7 1141,-14-10 1141,10 7 1141,4 3 1141,-15-8 1156,8 2 1156,7 6 1156,-13-6 1156,7 0 1156,6 6 1172,-14-4 1172,14 4 1172,-11-8 1188,11 8 1188,-8-4 1188,8 4 1188,0 0 1203,-12-4 1203,12 4 1203,0 0 1203,0 0 1203,0 0 1219</inkml:trace>
  <inkml:trace contextRef="#ctx0" brushRef="#br0">14074 11429 0,'0'0'0,"0"0"0,0 0 15,0 0 15,0 0 15,0 0 15,0 0 31,0 0 31,18 16 31,-16-10 31,0-1 47,-2 3 47,2 2 47,-4-2 47,2 1 62,0 0 62,-2 1 62,0 0 62,-3-4 62,3 4 78,-3-3 78,3 3 78,-2-2 94,0 2 94,-3-4 94,0 2 94,3 0 94,-2 0 109,-3-1 109,5 0 109,-8 1 109,2-1 125,-1 1 125,-1-4 125,0-2 125,12-2 140,-18 0 140</inkml:trace>
  <inkml:trace contextRef="#ctx0" brushRef="#br0">14520 11112 0,'0'0'0,"0"0"16,0 0 16,0 0 16,0 0 16,0 0 31,8-8 31,-8 8 31,0 0 31,17-4 47,-17 4 47,20 4 47,-20-4 47,18 6 63,-1-1 63,-5 2 63,6 2 63,-2 3 78,-1 0 78,-2 0 78,3 0 78,-4 1 94,0 1 94,-4-2 94,3 2 94,-1-2 94,-4 1 109,-2-5 109,2 0 109,-3 2 125,-1 0 125,0-2 125,-2-8 125,-4 13 141,1-3 141,-1-3 141,0 1 141,-7 5 141,0-3 156,2-2 156,1 0 156,-6 2 156,1-2 172,7 0 172,-6-3 172,6 1 188,-2-2 188,8-4 188,-12 8 188,8-4 188,4-4 203,0 0 203,-11 8 203,11-8 219,-4 4 219,4-4 219,0 0 219,0 0 219,0 0 234,0 0 234,0 0 234,15 12 234,-4-11 250,-11-1 250,26 3 250,-8-1 250,-6-2 266,6 2 266,-2-2 266,3 0 266,-5 0 281,-14 0 281,23 0 281,-23 0 281,20 0 297,-9-2 297,-11 2 297,27-2 297,-12-1 297</inkml:trace>
  <inkml:trace contextRef="#ctx0" brushRef="#br0">15344 11358 0,'0'16'0,"0"-2"0,0-1 16,-2-1 16,-2 4 16,-2 0 16,1 0 31,-2 1 31,-1 1 31,-1-2 31,-1-2 47,-4 3 47,5-4 47,-4 0 47,0 1 63,2-2 63,0-2 63,-2 0 63,4-4 63,0 1 78,3-1 78,-3-2 78,3 0 78,6-4 94,-12 0 94,12 0 94</inkml:trace>
  <inkml:trace contextRef="#ctx0" brushRef="#br0">15608 11042 0,'0'0'0,"8"-5"16,-8 5 16,7-7 16,-7 7 16,0 0 32,0 0 32,6-3 32,-6 3 32,0 0 47,0 0 47,0 0 47,7 15 47,-5-5 47,-4 0 63,4 8 63,-4-1 63,4 13 78,-2-8 78,0-2 78,0-2 78,0-3 94,0 1 94,0 0 94,3-1 94,-1-2 94,2 4 110,0-5 110,-2-2 110,2 0 110,2-2 125,0-1 125,0-1 125,1-2 125,-1 2 141,1-2 141,-7-4 141,17 4 141,-17-4 157,21-2 157,-21 2 157,16-4 157,-6 0 172,1 0 172,-3-1 172,6-5 172,-2 0 188,-3 0 188,0 0 188,-2 0 188,-1 2 203,-2 0 203,1 0 203,2 0 203,-3 1 203,0-1 219,1 2 219,-1-4 219,-2 4 235,-2 6 235,4-15 235,-1 8 235,-3 7 250,5-11 250,-1 7 250,-4 4 250,2-10 250,-2 10 266,2-6 266,-2 6 266,0 0 266,0 0 282,0 0 282,0 0 282,0 0 282,0 0 297,0 0 297,0 0 297,0 0 297,0 0 313,6 28 313,-6-11 313,0-1 313,-2 1 328,2 3 328,0-2 328,-2 11 328,2-4 344,0-6 344,0-1 344,-2 2 344,2-2 360,-2 1 360,2 1 360,-2-2 360,0-1 360,2 1 375,0-2 375,-2 2 375,2-5 375,0 1 391,0 2 391,0-4 391,2-2 407,-2 0 407,2 0 407,-2-2 407,0-8 422,2 11 422,0-5 422,-2-6 422,0 0 422</inkml:trace>
  <inkml:trace contextRef="#ctx0" brushRef="#br0">16041 10726 0,'2'-7'0,"-2"7"0,0 0 0,5-8 0,-5 8 16,0 0 16,0 0 16,16 0 16,-16 0 32,21 8 32,-3 2 32,-1-1 47,11 11 47,1 2 47,1 1 47,1 3 47,0 2 63,-1 0 63,1 1 63,0 5 78,-5-5 78,-1 5 78,-1-3 78,-5 3 78,-1 0 94,-3-3 94,-2 3 94,-2-3 94,-5 3 110,0-1 110,-4 1 110,-2-1 110,0-1 125,-2 0 125,-6-3 125,-2 2 125,1-1 141,-7-2 141,4 1 141,-13-5 141,3 6 157,-2-7 157,3 1 157,-4-3 157,-1-1 157,-1-2 172,1 2 172,7-6 172,1-4 172,3 0 188,-3-3 188,8 1 188,-2-4 188,1 2 203,5 0 203,-6-2 203,6 0 203,0-2 219,-1 2 219,7-4 219,-13 4 219,13-4 235,-7 1 235,7-1 235,0 0 235,-10 7 250,10-7 250,0 0 250,-12 2 250,12-2 266,0 0 266,0 0 266,-6 1 266,6-1 282,0 0 282,0 0 282,0 0 282,0 0 297,0 0 297,0 0 297,0 0 297,0 0 313,0 0 313,0 0 313,-17 0 313,17 0 328</inkml:trace>
  <inkml:trace contextRef="#ctx0" brushRef="#br0">5272 13440 0,'0'0'0,"4"-8"0,-4 8 16,0 0 16,0 0 16,0 0 16,8-9 32,-8 9 32,0 0 32,0 0 32,2-9 47,-2 9 47,0 0 47,0 0 47,4-8 63,-4 8 63,0 0 63,0-6 63,0 6 78,0 0 78,0 0 78,2-8 78,-2 8 94,0 0 94,0 0 94,2-10 94,-2 10 110,0 0 110,0 0 110,0 0 110,0 0 110,2-8 125,-2 8 125,0 0 125,0 0 125,0 0 141,0 0 141,0 0 141,0 0 157,0 0 157,0 0 157,0 0 157,0 0 157,15 36 172,-7-18 172,-4 1 172,2 11 172,5 0 188,-6-1 188,1 2 188,-1-1 188,1-4 203,2 3 203,-2-5 203,0-4 203,0-2 219,1-3 219,-1 3 219,-1-4 219,0 2 235,1-4 235,-2-2 235,0 0 235,-1-1 250,1-3 250,1 2 250,-3-2 250,-2-6 266,7 12 266,-5-6 266,-2-6 266,4 8 266,-4-8 282,4 7 282,-4-7 282,0 0 282,4 8 297,-4-8 297,0 0 297,5 6 297,-5-6 313,0 0 313,0 0 313,0 0 313,5 8 328,-5-8 328,0 0 328,0 0 328,0 0 344,0 0 344,0 0 344,0 0 344,0 0 360,0 0 360,0 0 360,0 0 360,0 0 375,0 0 375,15-17 375,-13 10 375,-2 7 375,4-13 391,-2 5 391,3 0 391,-3 0 407,1-2 407,-1 2 407,0 0 407,-2-2 422,4-5 422,-2 1 422,2-2 422,-1 4 422,1 0 438,-2 1 438,1 1 438,-1-4 453,0 0 453,3 2 453,-3 0 453,0 2 469,2 3 469,-2-1 469,0 0 469,2-2 469,-1 2 485,0 0 485,-1 0 485,2 0 485,-2 1 500,0 0 500,0-1 500,-2 8 500,5-11 516,-1 5 516,-4 6 516,0-10 516,2 6 532,-2 4 532,2-8 532,-2 8 532,0-6 532,0 6 547,0 0 547,2-12 547,-2 12 547,2-3 563,-2 3 563,0 0 563,4-8 578,-4 8 578,0 0 578,0 0 578,0-8 578,0 8 594,0 0 594,0 0 594,2-6 594,-2 6 610,0 0 610,0 0 610,0 0 610,0 0 625,0-10 625,0 10 625,0 0 625,0 0 641,0 0 641,0-8 641,0 8 641,0 0 657,0-7 657,0 7 657,0 0 657,2-9 672,-2 9 672,0 0 672,2-6 672,-2 6 688,0 0 688,0 0 688,0-10 688,0 10 703,0 0 703,0 0 703,0-11 703,0 11 703,0 0 719,0 0 719,0 0 719,-2-10 735,2 10 735,0 0 735,0 0 735,0 0 735</inkml:trace>
  <inkml:trace contextRef="#ctx0" brushRef="#br0">5925 13725 0,'0'0'0,"11"6"16,-11-6 16,0 0 16,2 6 31,-2-6 31,0 0 31,0 0 31,3 10 31,-3-10 47,0 0 47,-9 16 47,0-10 47,-2 4 63,-2 0 63,-3-3 63,-2 3 63,1-2 78,0-2 78,0 2 78,1-6 78,-1 4 94,3-2 94,1-2 94,2 0 94,11-2 109,-17 0 109,17 0 109,0 0 109,-18-4 125,18 4 125,-9-4 125,9 4 125,0 0 141,-2-12 141,2 12 141,0-8 141,0 8 156,7-14 156,-3 8 156,3 1 156,-3-2 156,3 2 172,-1-1 172,1 0 172,-7 6 188,13-10 188,-6 6 188,1 0 188,-8 4 203,16-8 203,-10 6 203,-6 2 203,15-4 203,-15 4 219,18 0 219,-18 0 219,16 0 219,-16 0 234,15 2 234,-15-2 234,18 6 234,-10-4 250,-1 4 250,1-2 250,-1 0 250,2 2 266,-1 0 266,-1 2 266,0 0 266,6 4 281,-3-1 281,-2 1 281,0-2 281,-4-2 297,3 2 297,-5-1 297,2 1 297,1 4 313,-3 0 313,-2 2 313,0-3 313,-2 4 313,-3-2 328,-1-1 328,-3 2 328,1-3 328,-4 2 344,0-2 344,1 1 344,-3-2 344,-1 1 359,2 0 359,-2-4 359,-1 1 359,1 0 375,1-2 375,2-2 375,0 0 375,4-2 391,-1-2 391,-1 2 391,10-4 391,-18 3 406,18-3 406,-16 3 406,16-3 406,0 0 422,-15 0 422,15 0 422,0 0 422,0 0 438,-13-4 438,13 4 438,0 0 438,-5-10 453,5 10 453,0 0 453,0-12 453,0 12 469,5-10 469,-5 10 469,7-10 469,-1 0 469,-2 5 484,3-2 484,2 2 484,-1-1 484,1 0 500,-3 0 500,12-2 500,-3 4 500,-3-2 516,0 4 516,0-2 516,-12 4 516,19-2 531,-7 0 531,-12 2 531,19 0 531,-1 2 547,-1 0 547,1 0 547,-6 0 547,2 2 563,-3-2 563,0 2 563,4 2 563,5-2 578,-3 2 578,3-2 578,-9 2 578,3-4 578,-2 3 594,-1-5 594,-2 5 594,8-2 609,-5-1 609,-2 0 609,-10-2 609,21 3 609,-21-3 625,14 1 625,-14-1 625,16 2 625,-16-2 641,0 0 641,0 0 641,24-6 641</inkml:trace>
  <inkml:trace contextRef="#ctx0" brushRef="#br0">6501 13743 0,'0'0'0,"0"0"16,0 0 16,0 0 16,0-9 16,0 9 31,0 0 31,0 0 31,0 0 31,0 0 47,0 0 47,0 0 47,0 0 47,0 0 63,6-7 63,-6 7 63,0 0 63,0 0 63,12-3 78,-12 3 78,29-5 78,-17 2 78,8 1 94,-3 0 94,3-1 94,3 1 110,-4 1 110,-1 1 110,-1 0 110,3 0 110,-2 0 125,-4 0 125,2 0 125,-16 0 125,24 1 141,-15 1 141,-9-2 141,17 0 141,-17 0 156,14 3 156,-14-3 156,0 0 156,15 2 172,-15-2 172,0 0 172,0 0 172,10 3 188,-10-3 188,0 0 188,0 0 188,0 0 203,10 5 203,-10-5 203,0 0 203,0 0 219,0 0 219</inkml:trace>
  <inkml:trace contextRef="#ctx0" brushRef="#br0">6560 13874 0,'0'0'0,"0"0"0,0 0 15,-10 2 15,10-2 15,0 0 15,0 0 15,0 0 31,0 0 31,0 0 31,0 0 31,0 0 46,0 0 46,0 0 46,0 0 46,0 0 62,21 13 62,-9-11 62,7-2 62,3-2 78,11 0 78,-1-2 78,-7 2 78,-1 2 93,-5 0 93,1 0 93,0-2 93,-3 0 109,-1 2 109,-3-1 109,-13 1 109,22-2 125,-22 2 125,17 0 125,-17 0 125,18 0 140,-18 0 140,18-3 140,-18 3 140,17 0 140,-17 0 156,16-5 156</inkml:trace>
  <inkml:trace contextRef="#ctx0" brushRef="#br0">7593 13595 0,'0'0'0,"-10"-6"16,10 6 16,0 0 16,0 0 16,0 0 32,0 0 32,0 0 32,12-12 47,-12 12 47,15-5 47,-7 3 47,-8 2 47,20-3 63,-2 1 63,-18 2 63,33 2 63,-20 1 78,2 1 78,-2-1 78,5 5 78,-5 0 94,-3 0 94,4 2 94,-3 0 94,-5 1 110,1-1 110,2 2 110,-3 4 110,1 0 125,-3-2 125,-2 2 125,1-5 125,-1 5 141,-4 0 141,-1-1 141,-1 3 141,-3-4 141,1 0 157,0-2 157,-6 6 157,1-4 157,3-2 172,-6 1 172,4-3 172,1 2 172,-2-4 188,4-1 188,1 0 188,6-7 188,-9 10 203,6-7 203,3-3 203,-6 6 203,6-6 219,0 0 219,-4 6 219,4-6 219,0 0 235,0 0 235,0 0 235,0 0 235,32 2 250,-11-2 250,3-2 250,9-2 250,-1 1 250,1 3 266,0-3 266,0 3 266,-3-2 282,-3 2 282,-5 0 282,-1 0 282,-1 0 282,3 2 297,9 1 297,-5-3 297,-8 0 297,-1 1 313,-1-7 313,1 4 313</inkml:trace>
  <inkml:trace contextRef="#ctx0" brushRef="#br0">8358 13668 0,'0'0'0,"6"-8"15,-6 8 15,0 0 15,4-8 15,-4 8 31,0 0 31,4-8 31,-4 8 31,0 0 47,0 0 47,6-7 47,-6 7 47,0 0 62,0-6 62,0 6 62,0 0 62,5-8 78,-5 8 78,4-8 78,-4 8 78,0 0 93,4-8 93,-4 8 93,5-8 93,-5 8 93,5-7 109,-5 7 109,2-9 109,0 5 125,-2 4 125,6-9 125,-6 9 125,2-8 140,-2 8 140,3-8 140,-3 8 140,4-6 140,-4 6 156,5-8 156,-5 8 156,0 0 156,2-8 172,-2 8 172,2-4 172,-2 4 172,0 0 187,0 0 187,0 0 187,4-8 187,-4 8 203,0 0 203,3-5 203,-3 5 203,0 0 218,0 0 218,0 0 218,6-7 218,-6 7 234,0 0 234,0 0 234,6-8 234,-6 8 250,0 0 250,8-5 250,-8 5 250,0 0 250,6-6 265,-6 6 265,0 0 265,6-6 265,-6 6 281,0 0 281,9-2 281,-9 2 297,0 0 297,0 0 297,0 0 297,14 8 297,-14-8 312,8 13 312,-4-5 312,3 8 312,0-2 328,1 3 328,-1 0 328,-1 1 328,1 1 343,2-1 343,4 11 343,-2-7 343,-4-2 359,1-3 359,1 0 359,0-2 359,0 1 375,-1 0 375,4-3 375,-4 2 375,-1-6 390,1 1 390,4 4 390,-6-6 390,2 0 406,-1-2 406,0-1 406,-7-5 406,11 5 406,-11-5 422,12 3 422,-12-3 422,16 2 422,-16-2 437,17-8 437,-17 8 437,16-7 437,-3-3 453,1-2 453,-6 2 453,3-2 453,-4 1 468,1-4 468,1 2 468,-1-1 468,0-2 484,-2 0 484,0 5 484,-1-6 484,1 4 500,-1-3 500,2 2 500,-3 2 500,0 1 515,3 1 515,-3 0 515,-4 2 515,5-2 515,-1 4 531,-2-4 531,3 2 531,-3 1 547,2-1 547,-2 0 547,0 0 547,0 2 562,0-2 562,2 2 562,-4 6 562,6-10 562,-6 4 578,0 6 578,4-7 578,-4 7 578,2-8 593,-2 8 593,4-7 593,-4 7 593,3-5 609,-3 5 609,0 0 609,4-8 609,-4 8 625,0 0 625,2-6 625,-2 6 625,0 0 640,0 0 640,0 0 640,0 0 640,5-8 656,-5 8 656,0 0 656,0 0 656,0 0 672,0 0 672</inkml:trace>
  <inkml:trace contextRef="#ctx0" brushRef="#br0">9119 13743 0,'-15'10'0,"15"-10"0,0 0 0,0 0 0,-2 8 15,2-8 15,-3 12 15,3 4 15,0-3 31,-2 5 31,0 0 31,-1 2 31,1 11 47,-2 1 47,0-1 47,2-1 47,0 1 62,-1-3 62,-1-2 62,1-5 62,1-5 78,0 4 78,2-2 78,-2-2 78,2-1 93,0 1 93,-2-2 93,4-4 93,-2-3 109,0-7 109,0 15 109,0-15 109,0 11 109,0-11 125,0 8 125,0-8 125,0 6 125,0-6 140,0 0 140,0 8 140,0-8 140,0 0 156,0 0 156,0 6 156,0-6 156,0 0 172,0 0 172,0 0 172,0 0 172,0 0 187,0 0 187,0 10 187,0-10 187,0 0 203</inkml:trace>
  <inkml:trace contextRef="#ctx0" brushRef="#br0">7671 14209 0,'0'0'0,"0"0"0,-9-2 15,9 2 15,0 0 15,0 0 15,-8-2 31,8 2 31,0 0 31,0 0 31,-14-2 46,14 2 46,0 0 46,0 0 46,0 0 62,-17-2 62,17 2 62,0 0 62,0 0 78,0 0 78,-11-4 78,11 4 78,0 0 78,0 0 93,0 0 93,0 0 93,-9 0 93,9 0 109,0 0 109,0 0 109,0 0 125,0 0 125,0 0 125,0 0 125,0 0 125,0 0 140,0 0 140,41-4 140,-23 6 140,1-2 156,2 0 156,-1 2 156,-3-2 156,3 0 171,2 2 171,-1 0 171,-1 0 171,4-2 187,-4 0 187,-3 0 187,1 2 187,-1-2 203,1 0 203,-3 0 203,-1 0 203,-14 0 218,19 0 218,-19 0 218,16 0 218,-16 0 234,10-2 234,-10 2 234,0 0 234,14 0 234,-14 0 250,0 0 250,11-2 250,-11 2 250,0 0 265,10-4 265,-10 4 265,0 0 265,0 0 281,0 0 281,0 0 281,0 0 281,0 0 296,16-2 296,-16 2 296,0 0 296,0 0 312,0 0 312,4-2 312,-4 2 312,0 0 328</inkml:trace>
  <inkml:trace contextRef="#ctx0" brushRef="#br0">7386 14292 0,'27'10'0,"-27"-10"0,26 0 0,-11 0 16,5 1 16,-1-1 16,14 0 16,-7 0 32,5 0 32,-4 0 32,-5 0 32,-3 0 47,3 0 47,-2 2 47,-1-2 47,-1 2 63,0 1 63,-5-1 63,-1-2 63,2 1 79,-14-1 79,19 4 79,-7-2 79,-12-2 94,19 4 94,-10-4 94,-9 0 94,20 4 110,-13-2 110,-7-2 110,19 4 110,-19-4 110,20 2 125,-11 0 125,-9-2 125,17 0 125,-17 0 141,15 4 141,-15-4 141,0 0 157,20 2 157,-20-2 157,0 0 157,0 0 157,15 0 172,-15 0 172,0 0 172,0 0 172,0 0 188,0 0 188,18 2 188,-18-2 188,0 0 204,0 0 204,0 0 204,0 0 204,0 0 219,13 0 219,-13 0 219,0 0 219,0 0 235,0 0 235,0 0 235,0 0 235,0 0 250,0 0 250,0 0 250,14-4 250,-14 4 266,0 0 266,0 0 266,0 0 266,0 0 266,0 0 282,0 0 282,0 0 282,6-6 282,-6 6 297,0 0 297,0 0 297,0 0 313,0 0 313</inkml:trace>
  <inkml:trace contextRef="#ctx0" brushRef="#br0">16948 11618 0,'0'0'0,"0"0"16,0 0 16,-4-7 16,4 7 16,0 0 16,0 0 32,0 0 32,0 0 32,0 0 32,0 0 47,0 0 47,0 0 47,0 0 47,0 0 63,0 0 63,0 0 63,0 0 63,22-3 78,-22 3 78,55 8 78,-16-3 78,0-3 94,5-1 94,24 8 94,0-6 94,9 3 110,-9-2 110,-13 0 110,15 2 110,-1 0 125,-16-4 125,19 2 125,-4 1 125,-13-2 141,15 1 141,-17-4 141,-5 3 141,18-1 157,-13-2 157,-14 5 157,0-5 157,0 1 172,1 1 172,-3-2 172,-2 2 172,0-2 172,-6 0 188,1 0 188,-7 3 188,-7-3 203,2-3 203,-3 3 203,-15 0 203,20 0 219,-20 0 219,18 3 219,-18-3 219,17-3 219,-17 3 235,0 0 235,20 0 235,-20 0 235,0 0 250,15 0 250,-15 0 250,0 0 250,12-2 266,-12 2 266,0 0 266,0 0 266,0 0 282,15-2 282,-15 2 282,0 0 282,0 0 297,0 0 297,0 0 297,0 0 297,0 0 297,11-3 313,-11 3 313,0 0 313,0 0 328,0 0 328,0 0 328,-20-18 328,4 10 328,1 0 344,-5-2 344,1 0 344,-7-1 344,-3-4 360,1 4 360,-1-1 360,3 2 360,4 2 375,3 2 375,-10-7 375,-2 1 375,9 2 391,2 4 391,5-2 391,2 4 391,2-2 407,2 2 407,3-2 407,6 6 407,-16-6 422,16 6 422,-8-5 422,8 5 422,-9-3 438,9 3 438,0 0 438,-7-5 438,7 5 453,0 0 453,0 0 453,0 0 453,0 0 453,0 0 469,0 0 469,0 0 469,0 0 485,0 0 485,0 0 485,53 13 485,-23-3 485,3 2 500,4 0 500,1-1 500,-1 4 500,-2-2 516,0 1 516,-4 0 516,-5 0 516,5 1 532,-9-3 532,-5-2 532,-1 0 532,-5 0 547,2 2 547,-4-2 547,-1 0 547,-4-2 563,-1-1 563,-1 1 563,-4 0 563,-1 2 578,-1 4 578,-6 1 578,0 0 578,-5 0 594,3-1 594,-13 7 594,1-3 594,0 2 594,-1-6 610,8-2 610,-1-1 610,1-1 610,2 0 625,-2-2 625,-12 6 625,7-2 625,0-4 641,5 0 641,-1-1 641,1 1 641,-1 2 657,0-2 657,1 0 657,-3 0 657,3 0 672</inkml:trace>
  <inkml:trace contextRef="#ctx0" brushRef="#br0">20484 11556 0,'0'-13'16,"4"1"16,-4 1 16,2 1 16,0 2 32,0-2 32,1 0 32,-1 4 32,3-1 47,-3-1 47,-2 8 47,6-14 47,-4 6 63,0 0 63,1 2 63,-1-2 63,-2 8 78,4-10 78,-4 10 78,5-8 78,-5 8 94,0 0 94,2-10 94,-2 10 94,0 0 110,2-5 110,-2 5 110,0 0 110,0 0 125,0 0 125,0 0 125,0 0 125,0 0 125,7 33 141,-7-17 141,-2 14 141,0-5 157,-1 7 157,-1-3 157,2-1 157,-7 3 172,6-6 172,-1-6 172,0 1 172,0-2 172,-1 1 188,0-1 188,1-2 188,2-1 188,-4 2 203,3-4 203,-1-3 203,2 0 203,0-3 219,0 2 219,2-9 219,-2 9 219,2-5 235,0-4 235,0 10 235,0-10 235,0 0 250,2 8 250,-2-8 250,10 6 250,-1-2 266,7 0 266,1 0 266,3-2 266,13 2 266,1 0 282,1-2 282,-2 0 282,3 0 282,-5-2 297,-6-2 297,-3 4 297,-2-2 297,-3 0 313,1-2 313,-5 2 313,-1 0 313,-12 0 328,17 0 328,-17 0 328,13 0 328,-8-2 344,-5 2 344,0 0 344,0 0 344,0 0 360</inkml:trace>
  <inkml:trace contextRef="#ctx0" brushRef="#br0">21044 11768 0,'0'0'16,"0"0"16,8-3 16,-8 3 16,0 0 32,0 0 32,8-5 32,-8 5 32,0 0 32,0 0 47,0 0 47,13 0 47,-13 0 47,0 0 63,18 0 63,-18 0 63,19 3 78,-10-3 78,10 2 78,-1-2 78,0 1 78,-5-1 94,5 2 94,-5-2 94,-13 0 94,22 2 110,-14-2 110,-8 0 110,13-2 110,-13 2 125,12-2 125,-12 2 125</inkml:trace>
  <inkml:trace contextRef="#ctx0" brushRef="#br0">21126 11832 0,'0'0'0,"0"0"0,0 0 16,0 0 16,0 0 16,0 0 16,-2-7 31,2 7 31,0 0 31,0 0 31,0 0 47,0 0 47,0 0 47,0 0 47,0 0 47,0 0 63,0 0 63,0 0 63,0 0 78,0-10 78,0 10 78,0 0 78,0 0 78,0 0 94,0 0 94,0 0 94,0 0 94,0 0 110,0 0 110,0 0 110,0 0 110,0 0 125,22-1 125</inkml:trace>
  <inkml:trace contextRef="#ctx0" brushRef="#br0">22111 11808 0,'5'-12'0,"-5"12"0,0-12 16,0 6 16,0 6 16,-2-12 16,2 12 31,-9-13 31,7 8 31,-5-2 31,0 1 47,7 6 47,-15-10 47,6 6 47,-8 0 47,1 0 63,-3 2 63,-1 0 63,0 4 63,-11 4 78,8 0 78,1 2 78,-9 4 78,7-2 94,7 2 94,-3-1 94,-5 7 94,6-2 109,6-2 109,2-3 109,3 4 109,0-2 125,4 1 125,-2-1 125,6-1 125,0 1 141,2-4 141,4-1 141,4 0 141,0 2 156,3 0 156,5-4 156,-3 0 156,0-3 172,6-1 172,-2-2 172,-1-2 172,1-1 188,-1-3 188,2-4 188,-1 0 188,7-8 203,1 0 203,-1-3 203,-2-5 203,-2 0 219,2-1 219,-4-3 219,1 0 219,-3-3 234,4 4 234,-5-3 234,-1 0 234,-3 3 234,1-1 250,-4 8 250,-1 3 250,-3 3 250,-1-1 266,2-1 266,-1 4 266,-2 2 266,-2 0 281,5 4 281,-4 0 281,-1 0 281,-2 8 297,2-10 297,-2 10 297,0-7 297,0 7 313,0 0 313,0 0 313,0 0 313,0 0 313,0 0 328,0 0 328,0 0 328,0 0 328,-38 27 344,21-1 344,-5 1 344,5 3 359,-5 0 359,2 1 359,-5 1 359,10-3 359,-5-1 375,10 1 375,-6-3 375,7-2 375,3-4 391,-2-3 391,5 3 391,3-4 391,0 3 406,3-1 406,3-2 406,0 2 406,8-2 422,1-2 422,11 5 422,3-1 422,-1-5 438,3-3 438,4 0 438,-4-3 438,1-2 453,1-5 453,2 0 453,-11-4 453,-1-2 469,-4 2 469,1-4 469,8-3 469,-5-1 484,-6 0 484,-4 0 484,-2-1 484,-1-1 500,2 0 500,-6-2 500,-1 0 500,-1 1 516,-2-2 516,-2 4 516,0 1 516,-2 0 516,0 2 531,-2 0 531,1 2 531,-1-1 531,2 1 547,-5 0 547,2 2 547,-1-2 547,2 2 563,-3-1 563,7 7 563,-11-8 563,5 3 578,6 5 578,-13-5 578,13 5 578,0 0 578,-20 2 594,20-2 594,-15 8 594,8-3 609,-2 1 609,5 2 609,-5 6 609,2 2 625,-4-2 625,7 5 625,2-3 625,2 2 625,0 0 641,2-1 641,5 1 641,1-2 641,-1-1 656,10 10 656,-1-8 656,1-5 656,-1-2 672,5 0 672,-3-4 672,2-1 672,11 2 688,-5-5 688,0-2 688,-4-2 688,-2-5 703,13-1 703,-5-3 703,1-7 703,-8 2 719,3-4 719,-4 5 719,-5-3 719,-3 4 734,1 0 734,-3-2 734,2 5 734,-4 1 750,-3 2 750,1 2 750,-1 0 750,-5 6 766,9-8 766,-9 8 766,0 0 766,0 0 781,0 0 781,0 0 781,0 0 781,8 18 781,-8 2 797,-4 11 797,-5 1 797,7 1 797,-5 1 813,-4 4 813,5 1 813,-3 2 813,0-1 828,0 2 828,1-3 828,-1 0 828,2 0 844,-1-3 844,3 2 844,-1-3 844,1-4 859,3-1 859,0-8 859,-1-4 859,3-3 875,-2-5 875,0-2 875,2 2 875,0-2 891,0-8 891,0 12 891,0-12 891,0 0 906,0 0 906,0 0 906,0 0 906,0 0 906,16-34 922,-7 7 922,1-9 922,2 0 938,-2-7 938,7-16 938,1 0 938,4 2 938,1 0 953,-9 9 953,7-9 953,-7 13 953,4 7 969,-3-1 969,3 1 969,-9 2 984,9 1 984,-4 3 984,0 1 984,3 2 984,1 4 1000,-7 9 1000,-1-1 1000,0 2 1000,2 4 1016,-5 0 1016,4 5 1016,-4-2 1016,-7 7 1031,15-5 1031,-4 3 1031,-11 2 1031,17 2 1047,-17-2 1047,16 7 1047,-3 3 1047,0 5 1047,-4-2 1063,1 5 1063,-5 0 1063,0-1 1063,1 13 1078,-6-1 1078,0 3 1078,-6-4 1078,-6-1 1094,-2 1 1094,-4-2 1094,-1-1 1094,-4 1 1109,-1-4 1109,-2-2 1109,-1-5 1109,-1 3 1125,6-6 1125,2-2 1125,2-3 1125,6-1 1141,1 0 1141,2-4 1141,2 2 1141,7-4 1156,-13 2 1156,13-2 1156,0 0 1156,0 0 1172,0 0 1172</inkml:trace>
  <inkml:trace contextRef="#ctx0" brushRef="#br0">23584 11899 0,'6'-4'0,"-6"4"0,0 0 0,0 0 15,0 0 15,4-6 15,-4 6 15,0 0 31,0 0 31,0 0 31,0 0 31,5-6 47,-5 6 47,0 0 47,0 0 47,0 0 62,0 0 62,0 0 62,0 0 62,0 0 62,0 0 78,0 0 78,0 0 78,0 0 93,0 0 93,0 0 93,0 0 93,0 0 93,0 0 109,0 0 109,0 0 109,0 0 109,4-4 125,-4 4 125,0 0 125,0 0 125,0 0 140,0 0 140,0 0 140,0 0 140,0 0 156,0 0 156,0 0 156,0 0 156,0 0 172,0 0 172,0 0 172,0 0 172,0 0 187,0 0 187,0 0 187,0 0 187,0 0 203,0 0 203,0 0 203,0 0 203,0 0 203,0 0 218,0 0 218,0 0 218,0 0 234,0 0 234,0 0 234,0 0 234,0 0 234,0 0 250,0 0 250,0 0 250,0 0 250,0 0 265,0 0 265</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3386 5599 0,'0'0'0,"0"0"16,2-5 16,-2 5 16,0 0 16,0 0 32,5-8 32,-5 8 32,0 0 32,0 0 47,0 0 47,0 0 47,0 0 47,2-8 63,-2 8 63,0 0 63,0 0 63,0 0 78,0 0 78,0 0 78,0 0 78,0 0 78,0 0 94,6-6 94,-6 6 94,0 0 94,0 0 110,0 0 110,0 0 110,0 0 110,0 0 125,0 0 125,0 0 125,0 0 125,0 0 141,0 0 141,0 0 141,0 0 141,0 0 157,0 0 157,-21-8 157,3 8 157,-1 2 172,-15 0 172,1 0 172,-2 2 172,-2 0 188,4 0 188,5-2 188,6 1 188,3 2 203,-1-3 203,3 1 203,1 1 203,0-1 203,5 0 219,3 1 219,-1 0 219,9-4 235,-9 8 235,9-8 235,2 12 235,-2-12 250,22 16 250,-6-5 250,13 6 250,0-2 250,5-1 266,-1 0 266,2 0 266,0-3 266,-2 1 282,-3 2 282,-1-2 282,-5-4 282,-3 0 297,-3 0 297,0-1 297,-1 1 297,-6-2 313,0 0 313,0-2 313,-11-4 313,14 8 328,-14-8 328,8 8 328,-8-8 328,2 6 344,-2-6 344,0 0 344,0 0 344,-8 9 360,8-9 360,-16 9 360,5-8 360,-7 4 375,-1-3 375,-3-1 375,0 1 375,3 0 391,-3 0 391,-3-2 391,5 0 391,1 0 407,-1-2 407,0 2 407,1 0 407,3-2 407,3 2 422,13 0 422,-22-2 422,22 2 422,-15-3 438,15 3 438,-15-3 438,15 3 438,-11-2 453,11 2 453,0 0 453,-16-3 453,16 3 469,0 0 469,-8-5 469,8 5 469,0 0 485,0 0 485</inkml:trace>
  <inkml:trace contextRef="#ctx0" brushRef="#br0">3640 5773 0,'0'0'0,"0"0"0,0 0 0,12-8 16,-12 8 16,0 0 16,14-10 16,-14 10 16,16-8 31,1 2 31,1-1 31,15-3 31,-2 2 47,1-2 47,1 0 47,0 4 47,0-2 63,0 2 63,2 2 63,-3-2 63,-1 2 78,-5 1 78,-5 1 78,-2 2 78,1-3 94,-20 3 94</inkml:trace>
  <inkml:trace contextRef="#ctx0" brushRef="#br0">4092 5818 0,'28'3'16,"-3"-3"16,-2 1 16,10-2 16</inkml:trace>
  <inkml:trace contextRef="#ctx0" brushRef="#br0">4757 5201 0,'0'-16'0,"0"16"0,0 0 16,-4-14 16,4 14 16,0 0 16,-11-10 31,11 10 31,0 0 31,-20-10 31,20 10 47,-15-3 47,15 3 47,-22-2 47,22 2 62,0 0 62,0 0 62,-37 4 62,37-4 62,0 0 78,-22 6 78,22-6 78,-7 5 78,7-5 94,0 0 94,0 0 94,5 20 109,-5-20 109,13 16 109,-2-2 109,2-5 109,0 6 125,-6-6 125,1 1 125,2-2 125,-10-8 141,8 16 141,-6-6 141,-2-10 141,5 15 156,-5-15 156,0 18 156,0-8 156,-5-2 172,3 2 172,2-10 172,-6 18 172,1-8 187,0-2 187,1-1 187,2 3 187,2-10 187,-6 16 203,1-8 203,3 0 203,2-8 219,-4 18 219,-1-3 219,3 1 219,-3 0 234,-1-1 234,2 0 234,0 0 234,-1-1 234,0 2 250,1-3 250,-2 4 250,-1-4 250,1-1 266,-4 3 266,0-2 266,3 2 266,-1-5 281,1 0 281,0 0 281,3 0 281,0-4 297,0 2 297,4-8 297,-8 15 297,2-9 312,6-6 312,-4 12 312,4-12 312,-3 14 328,1-8 328,2-6 328,-2 10 328,2-10 344,0 0 344,0 15 344,0-15 344,0 0 359,2 12 359,-2-12 359,0 8 359,0-8 375,5 10 375,-5-10 375,0 0 375,4 10 375,-4-10 391,4 8 391,-4-8 391,0 0 391,14 10 406,-8-6 406,-6-4 406,9 5 406,-9-5 422,9 5 422,-9-5 422,0 0 422,13 7 437,-13-7 437,0 0 437</inkml:trace>
  <inkml:trace contextRef="#ctx0" brushRef="#br0">4709 5250 0,'0'0'0,"0"0"0,0 0 0,0 0 16,0 0 16,0 0 16,0 0 16,0 0 32,0 0 32,0 0 32,0 0 32,0 0 47,0 0 47,0 0 47,0 0 47,0 0 63,0 0 63,0 0 63,0 0 63,0 0 78,0 0 78,0 0 78,17-15 78,-17 15 94,0 0 94,0 0 94,0 0 94,0 0 110,0 0 110,8-8 110,-8 8 110,0 0 110,0 0 125,6-9 125,-6 9 125,4-5 141,-4 5 141,5-10 141,-5 10 141,0 0 157,6-12 157,-6 12 157,7-6 157,-7 6 157,0 0 172,4-10 172,-4 10 172,0 0 172,3-10 188,-3 10 188,0 0 188,0 0 188,0-9 203,0 9 203,0 0 203,0 0 203,-12-6 219,12 6 219,0 0 219,-13-4 219,13 4 235,0 0 235,-18-3 235,18 3 235,-12 0 250,12 0 250,0 0 250,0 0 250,-23 3 266,23-3 266,-10 4 266,10-4 266,-11 3 266,11-3 282,-9 8 282,4-4 282,5-4 282,-10 6 297,8 2 297,2-8 297,-4 12 313,1-8 313,3-4 313,0 16 313,3-10 313,-1 2 328,0 2 328,2-3 328,4 7 328,1 2 344,3-3 344,-2 2 344,4-2 344,-1 1 360,-3-2 360,4 0 360,-3 2 360,0-2 375,-2-1 375,-3 1 375,2 0 375,0-2 391,-4 0 391,0 0 391,-2 0 391,3 3 391,-3 1 407,-4 0 407,2 0 407,-5-2 422,3-1 422,-2 1 422,2-2 422,0-2 422,-8 6 438,4-4 438,2 0 438,2-3 438,-1-1 453,3-6 453,-6 12 453,6-12 453,-3 8 469,3-8 469,0 8 469,0-8 469,0 9 485,0-9 485,5 9 485,-1-3 485,-4-6 500,7 12 500,-5-7 500,2 1 500,-4-6 516,7 12 516,-2-4 516,-5-8 516,2 10 532,0-4 532,-2-6 532,2 13 532,-2-13 532,-2 15 547,2-8 547,0-7 547,-4 14 563,-1-8 563,2 0 563,-1 2 563,4-8 578,-6 12 578,4-7 578,2-5 578,-2 12 578,2-12 594,-5 8 594,5-8 594,0 10 594,0-10 610,0 8 610,0-8 610,2 16 610,-2-8 625,3-3 625,-1 5 625,-2-10 625,4 14 641,-2-4 641,-2-2 641,0 0 641,0 2 657,2-3 657,0 1 657,-4 2 657,2 0 672,0-10 672,-4 18 672,4-12 672,-2 2 688,2-8 688,-2 12 688,0-4 688,2-8 688,0 7 703,0-7 703,0 0 703,-3 13 703,3-13 719,0 0 719,3 7 719,-3-7 735,4 6 735,-4-6 735,15 8 735,-6-6 735,2 2 750,7 2 750,1-4 750,-1 2 750,-1 0 766,-4-2 766,0 0 766,-1 0 766,-12-2 782,17 1 782,-17-1 782,13 2 782,-13-2 797,0 0 797,15 3 797,-15-3 797,0 0 813,0 0 813,14 2 813,-14-2 813,0 0 828,0 0 828,0 0 828,0 0 828,0 0 844,13 2 844,-13-2 844,0 0 844,0 0 844,0 0 860,0 0 860,0 0 860,0 0 860</inkml:trace>
  <inkml:trace contextRef="#ctx0" brushRef="#br0">5612 5392 0,'0'0'0,"0"0"0,0-10 16,0 10 16,0 0 16,0 0 16,0 0 16,0 0 31,0 0 31,2-7 31,-2 7 47,0 0 47,0 0 47,0 0 47,4-10 62,-4 10 62,0 0 62,3-6 62,-3 6 62,0 0 78,2-12 78,-2 12 78,0 0 78,0-10 94,0 10 94,0 0 94,0 0 94,-5-10 109,5 10 109,0 0 109,-15-2 109,15 2 125,-18 0 125,18 0 125,-19 4 125,10 2 141,0 0 141,-4 6 141,0 0 141,0 1 156,2 1 156,0 0 156,2 4 156,1 0 172,0-1 172,2 1 172,4 2 172,0 0 172,2-1 187,2-1 187,4 10 187,6-6 187,-1-3 203,-1-3 203,4-1 203,1 0 219,-2-2 219,14 5 219,-8-4 219,-1-2 219,-5-4 234,2 4 234,-2-5 234,1-1 234,-4 0 250,-1-2 250,-1 0 250,-8-4 250,16 6 266,-9-2 266,-7-4 266,11 6 266,-11-6 281,7 4 281,-7-4 281,8 3 281,-8-3 297,0 0 297,0 0 297,9 5 297,-9-5 312,0 0 312,0 0 312,9 5 312,-9-5 328,0 0 328,0 0 328,0 0 328,0 0 344,0 0 344,8 5 344,-8-5 344,0 0 359,0 0 359,0 0 359,0 0 359,0 0 375,0 0 375,0 0 375</inkml:trace>
  <inkml:trace contextRef="#ctx0" brushRef="#br0">6035 5410 0,'-11'14'16,"2"-3"16,-2 6 16,5-6 16,-1 3 31,2-2 31,1 0 31,0-2 31,-1 1 47,3 5 47,-2-4 47,4 0 47,-2-2 63,2-3 63,2 1 63,0 2 63,2-2 78,1-2 78,3 2 78,8 2 78,-1-2 94,1-2 94,-2-2 94,6 0 94,-2-4 109,-1 2 109,1-2 109,-18 0 109,31-2 125,-18-2 125,-13 4 125,20-6 125,-10 2 125,-3-2 141,-7 6 141,16-12 141,-12 6 141,-4 6 156,10-12 156,-4 5 156,0 0 172,-6 7 172,2-15 172,-2 7 172,0 8 172,0-16 188,0 6 188,0 10 188,0-14 188,0 14 203,-2-17 203,0 11 203,2 6 203,-7-16 219,4 8 219,3 8 219,-8-14 219,6 6 234,2 8 234,-9-11 234,9 11 234,-13-10 250,8 6 250,5 4 250,-14-6 250,14 6 266,-18-6 266,18 6 266,-17-2 266,17 2 281,-18-4 281,18 4 281,-20 0 281,20 0 297,-17 0 297,17 0 297,-16 2 297,16-2 297,-11 2 313,11-2 313,0 0 313,-16 4 313,16-4 328,0 0 328,0 0 328,-4 6 328</inkml:trace>
  <inkml:trace contextRef="#ctx0" brushRef="#br0">6528 5716 0,'-7'12'0,"5"-3"0,-2 0 0,4-9 16,-5 13 16,0-7 16,5-6 16,-10 12 32,5-10 32,5-2 32,-17 10 47,8-6 47,9-4 47,-18 6 47,10-2 47,-1-1 63,9-3 63,-20 3 63,20-3 63</inkml:trace>
  <inkml:trace contextRef="#ctx0" brushRef="#br0">6812 5398 0,'-2'-10'0,"2"10"15,0-11 15,0 11 15,0 0 15,2-8 15,-2 8 31,0 0 31,0 0 31,0 0 31,0 0 47,0 0 47,0 0 47,0 0 47,0 0 62,4 37 62,-2-21 62,-4 2 62,2-1 78,-2 3 78,2 0 78,0 0 78,0-3 94,0 3 94,-2-2 94,2-1 94,0 1 109,0-2 109,0 2 109,-2-2 109,2-4 125,0-1 125,0-1 125,0-2 125,0-8 125,0 16 140,0-8 140,0-8 140,0 12 140,0-12 156,0 10 156,0-10 156</inkml:trace>
  <inkml:trace contextRef="#ctx0" brushRef="#br0">7110 5653 0,'-6'11'0,"2"1"16,-2-4 16,0 2 16,0-2 16,-5 4 31,2-2 31,-4 0 31,2 0 31,-2-1 47,-2 1 47,3-4 47,-3 2 47,4 0 47,0-4 63,1 0 63</inkml:trace>
  <inkml:trace contextRef="#ctx0" brushRef="#br0">7262 5604 0,'0'11'0,"0"-1"0,2-2 0,2 0 16,-2 0 16,-2-8 16,16 12 16,-10-9 31,11 5 31,1-1 31,2-4 31,-1 1 47,-1 0 47,1-2 47,4-2 47,-3 0 47,-20 0 63,34-2 63,-19-2 63,-1 0 63,-14 4 78,19-6 78,-9 1 78,-10 5 78,10-9 94,-6 4 94,-4 5 94,7-10 94,-7 10 109,3-12 109,-3 12 109,0-16 109,-3 8 125,3 8 125,-4-14 125,-1 9 125,5 5 141,-6-14 141,2 8 141,4 6 141,-7-16 156,2 10 156,5 6 156,-6-14 156,2 7 172,4 7 172,-9-12 172,5 4 172,4 8 172,-10-10 188,10 10 188,-8-8 188,8 8 203,-9-10 203,9 10 203,-11-8 203,4 2 203,7 6 219,-14-5 219,14 5 219,-12-9 219,12 9 234,-17-6 234,9 4 234,8 2 234,-16-3 250,16 3 250,-18-7 250,18 7 250,-15-3 266,15 3 266,0 0 266,-16-2 266,16 2 281,0 0 281,-11-6 281,11 6 281,0 0 297,0 0 297,-8-2 297,8 2 297,0 0 313,0 0 313,0 0 313,0 0 313,0 0 328</inkml:trace>
  <inkml:trace contextRef="#ctx0" brushRef="#br0">7219 5544 0,'-4'10'0,"2"-4"0,2-6 0,-6 12 16,1-5 16,1 0 16,0 1 16,2-3 16,2-5 31,-6 14 31,4-8 31,-4 2 47,6-8 47,-2 12 47,2-7 47,0-5 62,-2 10 62,2-10 62,0 10 62,0-10 62,4 10 78,-4-10 78,4 8 78,3-2 94,-2 0 94,-5-6 94,13 10 94,-7-6 109,-6-4 109</inkml:trace>
  <inkml:trace contextRef="#ctx0" brushRef="#br0">7472 5136 0,'0'0'0,"0"0"0,-2-10 16,2 10 16,0 0 16,0 0 16,0 0 32,-3-6 32,3 6 32,0 0 32,0 0 47,0 0 47,0 0 47,0 0 47,22-2 47,-22 2 63,0 0 63,35 12 63,-19-6 78,-1 4 78,3-3 78,-4 5 78,11 8 94,-5-2 94,-5-3 94,5 9 94,-2 0 94,-1 3 110,-5-7 110,0 8 110,-2 0 125,2 1 125,-6 1 125,-1-1 125,1 5 125,-6-6 141,0 3 141,0 1 141,0-3 141,-4 1 157,-3 0 157,3-1 157,0-5 157,-3-4 172,2-3 172,-5 11 172,-2-6 172,2-5 188,-1 1 188,1-2 188,0-2 188,-3-1 203,2-1 203,0 0 203,-2 0 203,2-2 203,0-2 219,-1-3 219,4 2 219,0-2 235,1-1 235,-2 0 235,2 2 235,1-4 250,6-2 250,-13 6 250,13-6 250,0 0 250,-13 2 266,13-2 266,0 0 266</inkml:trace>
  <inkml:trace contextRef="#ctx0" brushRef="#br0">8055 5679 0,'2'9'15,"2"-1"15,-2-2 15,-2 4 15,0-2 31,2 0 31,-2 1 31,0 1 31,0 8 31,0-2 47,-2-2 47,-2 0 47,0-2 47,1-3 62,-2 1 62,-1-2 62,2 0 78,4-8 78,-11 14 78,4-6 78,-2-3 78,9-5 93,-12 12 93,4-8 93,8-4 93,0 0 109,-10 4 109</inkml:trace>
  <inkml:trace contextRef="#ctx0" brushRef="#br0">8692 5165 0,'0'-12'0,"0"12"0,0 0 0,0 0 15,-11-7 15,11 7 15,0 0 15,0 0 31,0 0 31,-41 17 31,23-5 31,-9 8 46,1 2 46,2 1 46,4 1 46,-6 0 62,6 5 62,5-1 62,-1 2 62,4-5 78,1 5 78,2-5 78,6-1 78,1-2 93,7-4 93,4 11 93,2-7 93,1-3 93,8 5 109,5-2 109,1-3 109,5-1 109,-1 0 125,-1-4 125,4 0 125,-3-1 125,-6-3 140,-4-4 140,-2 2 140,-1-4 140,-1 4 156,3-4 156,-3 2 156,-4-4 156,2 2 171,-14-4 171,19 6 171,-7-4 171,-12-2 187,12 4 187,-12-4 187,9 1 187,-9-1 203,0 0 203,16 3 203,-16-3 203,0 0 218</inkml:trace>
  <inkml:trace contextRef="#ctx0" brushRef="#br0">8981 5298 0,'0'0'15,"2"-8"15,-2 8 15,0 0 15,5-10 31,-5 10 31,0 0 31,0 0 31,0 0 47,0 0 47,0 0 47,0 0 47,0 0 62,12 22 62,-7-7 62,-3 1 62,-4 4 78,2-3 78,-2 15 78,-1-2 78,3-7 93,3-1 93,-6 8 93,3-7 93,-2-3 109,2-2 109,0 0 109,0 0 109,0-3 125,5-1 125,-5 0 125,2-4 125,0-1 125,-2 1 140,3-4 140,-3-6 140,2 14 140,2-8 156,-4-6 156</inkml:trace>
  <inkml:trace contextRef="#ctx0" brushRef="#br0">9325 5447 0,'0'0'0,"0"0"0,13-2 16,-13 2 16,0 0 16,16 10 16,-12-2 32,4 4 32,-1 4 32,0 0 32,-3 1 47,-2-1 47,1 4 47,-1 9 47,-2-5 63,0-4 63,-2-2 63,-3 0 63,-2-1 79,3-1 79,-3 0 79,-1 0 79,2-3 94,-2-1 94,4-2 94,-2 4 94,-5-2 94,7-6 110,-6 2 110,4-3 110,-3-1 110,9-4 125,0 0 125,-18 4 125</inkml:trace>
  <inkml:trace contextRef="#ctx0" brushRef="#br0">9767 5359 0,'4'8'16,"1"2"16,0 0 16,-3-1 16,-2 7 31,0 0 31,-2 0 31,-5-1 31,2 1 31,-3 2 47,1-2 47,-4 2 47,0-1 47,3-3 63,-2 2 63,2-3 63,2-1 63,-1-2 78,1-2 78,3-2 78,-4 2 78,7-8 94,-4 10 94,4-10 94,-4 8 94,4-8 110,-2 5 110,2-5 110,0 0 110,0 0 125,0 0 125,0 0 125,20 3 125,-20-3 141,37-6 141,-18 2 141,3 0 141,-2-2 156,1 4 156,-1-2 156,3 0 156,9 0 172,-5 0 172,-6-2 172</inkml:trace>
  <inkml:trace contextRef="#ctx0" brushRef="#br0">10144 5572 0,'0'0'16,"0"0"16,0 0 16,0 0 16,7 17 32,-5-9 32,-2-8 32,-2 24 32,-3-6 47,1 0 47,-1-1 47,1 1 47,-4 2 63,-2 5 63,2-3 63,-1-4 63,1 0 63,-2-2 79,4-1 79,0-1 79,-3 0 79,2-2 94,3-2 94,-1-3 94,1 1 94,4-8 110,-4 10 110,4-10 110,0 0 110</inkml:trace>
  <inkml:trace contextRef="#ctx0" brushRef="#br0">10376 5455 0,'0'-11'0,"0"11"0,0 0 0,3-12 16,-3 12 16,0 0 16,2-12 16,-2 12 16,8-12 31,0 6 31,-2 2 31,2-2 47,10-1 47,-5-1 47,3 1 47,1 2 62,-3-1 62,2 2 62,-2 0 62,-1 2 62,-13 2 78,18-2 78,-18 2 78,0 0 78,19 0 94,-19 0 94,0 0 94,0 0 94,16 8 109,-16-8 109,0 0 109,2 8 109,-2-8 125,0 0 125,0 0 125,-4 14 125,4-14 141,0 0 141,-2 13 141,2-13 141,0 12 141,0-12 156,0 14 156,0-6 156,0-8 172,8 18 172,0-7 172,-1 3 172,2 0 187,-2 0 187,5 2 187,-2 0 187,-2-3 203,1 3 203,-1 0 203,-2 1 203,2-1 219,-2 0 219,1 2 219,-3-3 219,3 2 219,-5 0 234,1-3 234,-1 0 234,0-2 234,0-1 250,-2-1 250,-2 6 250,2-6 250,-2 2 266,2-12 266,0 14 266,-2-6 266,2-8 281,-7 12 281,7-12 281,-7 5 281,7-5 297,-6 6 297,6-6 297,-15 4 297,15-4 312,0 0 312,-33-6 312,15 0 312,2-2 328,3-2 328,-1-3 328,0-3 328</inkml:trace>
  <inkml:trace contextRef="#ctx0" brushRef="#br0">10894 5108 0,'23'10'0,"-3"2"16,2-4 16,5 10 16,1 1 16,1 1 16,-4 2 32,-1 1 32,3 1 32,-5 0 32,-1 3 47,-1 1 47,-4-2 47,-3 3 47,-2 3 63,-6-3 63,-3 3 63,0 1 63,-4-1 78,-3-1 78,-4 1 78,1-2 78,-3 1 94,-3-5 94,2 2 94,-6-3 94,5-3 110,-1-4 110,-5 5 110,3-5 110,2-2 125,-2-4 125,1 0 125,1-1 125,-1-1 141,-1-2 141,6 0 141,1-2 141,-2-2 157,11-4 157,-15 4 157,15-4 157,0 0 172</inkml:trace>
  <inkml:trace contextRef="#ctx0" brushRef="#br0">11712 5864 0,'-2'14'0,"0"-3"0,0 3 0,0-4 0,-2 0 16,-1 0 16,1 0 16,-1-2 16,1-1 32,-7 8 32,0-8 32,0 5 32,-4-2 47,-1-2 47,1 0 47,-1 2 47,2-5 63,-4 0 63,3-2 63,-3 1 63,1-4 79,17 0 79,-31-4 79</inkml:trace>
  <inkml:trace contextRef="#ctx0" brushRef="#br0">12203 5104 0,'0'0'0,"0"0"0,-57 26 15,36-6 15,-6 3 15,3 3 15,0 2 31,-3-1 31,8 4 31,-1-1 31,3 0 47,3 0 47,0-1 47,2 2 47,6 1 62,4-2 62,4 2 62,0-3 62,6 2 78,4-1 78,1-2 78,5-3 78,6 1 78,1-2 94,4-2 94,1-7 94,1 3 94,0-2 109,-3-5 109,5 1 109,-2 0 109,2-4 125,-9-6 125,9 0 125</inkml:trace>
  <inkml:trace contextRef="#ctx0" brushRef="#br0">12471 5495 0,'0'0'0,"0"0"15,0 0 15,0 0 15,0 0 15,0 0 15,0 0 31,0 0 31,0 0 31,0 0 31,0 0 46,0 0 46,0 0 46,0 0 46,0 0 62,0 0 62,0 0 62,0 0 62,0 0 78,18-18 78,-18 18 78,10-2 78,-10 2 93,0 0 93,13 0 93,-13 0 93,0 0 109,16 0 109,-16 0 109,0 0 109,12 6 125,-7-2 125,-5-4 125,11 10 125,-6-6 140,-1 2 140,-2-2 140,0 4 140,0-3 140,-2 3 156,0 0 156,-2 0 156,2 0 171,0 0 171,-2-2 171,0 2 171,0 0 171,2-8 187,0 11 187,-2-7 187,2-4 187,0 10 203,0-10 203,0 8 203,0-8 203,4 10 218,0-2 218,0-2 218,0 2 218,4 0 234,0-1 234,3 8 234,1-4 234,2 1 250,-5-2 250,2 2 250,2-2 250,-6 2 265,2-5 265,-5 1 265,3-2 265,-5 2 281,0-2 281,0 2 281,-2-8 281,-2 12 281,-2-4 296,-3-1 296,1-1 296,-8 6 312,1-4 312,-2 0 312,2 0 312,-1 0 328,1-4 328,1 2 328,0-4 328,4 1 328,1-1 343,7-2 343,-16 3 343,16-3 343,-14 0 359,14 0 359,-12-5 359,12 5 359,-11-5 375,3-3 375,4 2 375</inkml:trace>
  <inkml:trace contextRef="#ctx0" brushRef="#br0">13393 5694 0,'4'10'0,"-4"-2"15,0-8 15,0 14 15,-2-4 15,0 0 31,0-3 31,-2 3 31,-8 4 31,1-2 31,1 0 47,-4 1 47,-1-1 47,2-2 47,-2 0 62,-3 0 62,5 0 62,-5-5 62,7 4 78,-2-3 78,4-3 78,1-1 78,8-2 93</inkml:trace>
  <inkml:trace contextRef="#ctx0" brushRef="#br0">13577 5529 0,'6'-7'0,"-6"7"0,0 0 0,0 0 16,0 0 16,0 0 16,0 0 16,0 0 32,0 0 32,0 0 32,18-2 32,-18 2 47,0 0 47,21 4 47,-21-4 47,29 3 63,-9-1 63,0-2 63,-1 0 63,-1 1 63,1 1 78,1-2 78,0 0 78,-3 2 78,1-2 94,-1 0 94,-1 0 94,-3 0 94,-13 0 110</inkml:trace>
  <inkml:trace contextRef="#ctx0" brushRef="#br0">14056 5300 0,'0'0'0,"0"0"0,-2 27 16,0-19 16,0 8 16,0 0 16,0-1 31,-3 1 31,3 0 31,2 0 31,-2-1 47,2 2 47,-2-2 47,2 1 47,-2 0 62,0-3 62,2-1 62,0 0 62,-2-2 62,2 6 78,-4-4 78,4-2 78,0 0 94,0-3 94,-2 1 94,2 0 94,0-2 109,0-6 109,2 14 109,-2-8 109,6 0 109,-6-6 125</inkml:trace>
  <inkml:trace contextRef="#ctx0" brushRef="#br0">14558 5570 0,'-2'14'0,"2"-1"16,-2 1 16,2-2 16,-3-2 16,3 0 32,-4 0 32,2-1 32,-2 1 32,-1-2 47,-1 6 47,-6-2 47,4 2 47,-5-3 63,-3 2 63,4-4 63,-6 1 63,1 0 63,-1-2 79,-2-2 79,3-2 79</inkml:trace>
  <inkml:trace contextRef="#ctx0" brushRef="#br0">14999 5284 0,'0'0'0,"0"0"16,0 0 16,-9 26 16,3-11 16,0 1 32,2 2 32,-2 0 32,2-1 32,1-1 32,1 0 47,0 2 47,0 0 47,2-3 63,2 3 63,0-1 63,3-2 63,-1 0 78,4 1 78,-3-2 78,6-2 78,-2-2 78,3 1 94,4-1 94,-3-4 94,1 0 110,-6-4 110,4 0 110,-2 0 110,5-4 110,-1 0 125,-1 0 125,-2-4 125,-2 2 125,5-6 141,-4 2 141,1 1 141,-5-1 141,0 0 157,2 0 157,-4 0 157,0 0 157,0 0 172,1 0 172,-3-1 172,0-1 172,0 2 188,0 0 188,1 0 188,-3-2 188,0 0 188,0 4 203,-3-2 203,3 1 203,-2-1 203,-2 1 219,4 7 219,-5-13 219,1 7 219,4 6 235,-6-10 235,-1 6 235,7 4 235,-9-8 250,9 8 250,-13-6 250,7 4 250,6 2 266,-16-6 266,8 4 266,8 2 266,-12-5 282</inkml:trace>
  <inkml:trace contextRef="#ctx0" brushRef="#br0">15254 4869 0,'25'20'0,"-11"-8"16,7 12 16,5 2 16,3-3 16,-3 7 32,5-3 32,-1 3 32,-1 2 47,-3-3 47,1 0 47,-2 3 47,0 0 47,-3-1 63,-3 1 63,-1-3 63,-4 1 63,-4 0 79,-1 1 79,-5-3 79,0-2 79,-4-5 94,0-3 94,-4 10 94,0-5 94,-3-5 110,3 0 110,-4-2 110,0-1 110,0-1 125,-1 2 125,0-4 125,0-1 125,1-1 141,1-2 141,0 0 141,1-2 141,-1 2 157,-1-2 157,2-2 157,-2 2 157,2 0 172,-1-2 172,1-1 172,6-3 172,-11 8 172,4-3 188,7-5 188,-10 7 188,3-3 188,0 0 204,1 2 204,-1-4 204,7-2 204,-14 8 219,8-4 219,0 0 219,6-4 219,-13 4 235,8 0 235,5-4 235,-9 4 235,9-4 250,-8 4 250,8-4 250,0 0 250,-11 4 266,11-4 266,0 0 266,-7 3 266,7-3 266,0 0 282,0 0 282,0 0 282,-9 5 297,9-5 297,0 0 297,0 0 297,0 0 313,0 0 313,0 0 313,0 0 313,0 0 313,0 0 329,-22-10 329,16 8 329</inkml:trace>
  <inkml:trace contextRef="#ctx0" brushRef="#br0">16188 5536 0,'0'0'0,"0"0"16,-11-7 16,11 7 16,0 0 16,0 0 32,0 0 32,0 0 32,0 0 32,0 0 47,0 0 47,0 0 47,0 0 47,0 0 63,0 0 63,0 0 63,0 0 63,0 0 63,16 21 79,-8-5 79,-2 0 79,1-1 94,0 3 94,-3-2 94,1 4 94,-3-2 94,0 1 110,-2 1 110,-2 0 110,0-1 110,-7 11 125,-2-4 125,2-5 125,1-3 125,-2-2 141,-3-3 141,3 4 141,0-6 141,0 1 157,-1-2 157,0 0 157,-4 0 157,3-5 172,2 2 172,1-2 172,-3 0 172,2-2 188,-5-1 188,-3 0 188,3-2 188,-5-2 204,2-2 204</inkml:trace>
  <inkml:trace contextRef="#ctx0" brushRef="#br0">17023 5100 0,'-22'22'15,"7"-2"15,-3 6 15,-4-1 15,3 2 31,-1 3 31,4 0 31,-1 1 31,3 1 46,1 0 46,3-1 46,2 3 46,6-5 46,2 4 62,2-3 62,4 2 62,4-2 62,5-1 78,3-1 78,2 0 78,3-5 78,2 1 93,3-3 93,5-1 93,-7-2 93,7-2 109,-4-3 109,2-3 109,-1 2 109,1-4 125,-7-2 125,-2-2 125,0-2 125,-2-2 140,2 0 140,-3-4 140,14 0 140</inkml:trace>
  <inkml:trace contextRef="#ctx0" brushRef="#br0">17559 5410 0,'0'0'0,"0"0"16,0 0 16,-4 20 16,2-15 32,-2 4 32,1-1 32,1 2 32,0-3 47,4 1 47,-2 0 47,2 0 47,5 1 47,3 6 63,4-3 63,1 3 63,1-3 63,1 0 79,9 6 79,-4-7 79,-3 1 79,-3 0 94,2-2 94,-3-2 94,1 0 94,-1 2 110,-7-3 110,0 1 110,-2-1 110,2-2 125,-3-1 125,-1 2 125,-4-6 125,0 12 141,0-12 141,0 14 141,0-14 141,-6 14 157,1-11 157,-3 6 157,4-6 157,-6 3 172,4 0 172,-3 0 172,3 0 172,-6-2 188,-3 2 188,4 0 188,-2-2 188,3-2 188,0-1 204,10-1 204,-17 3 204,17-3 204,-20-4 219</inkml:trace>
  <inkml:trace contextRef="#ctx0" brushRef="#br0">17752 5345 0,'13'-2'0,"-13"2"0,13 0 16,-13 0 16,31-2 16,-13 4 16,4-4 31,9 6 31,-6-4 31,-1 0 31,11 2 47</inkml:trace>
  <inkml:trace contextRef="#ctx0" brushRef="#br0">18367 5734 0,'-6'13'0,"-5"1"0,5-2 0,-6 0 16,2-1 16,-4 2 16,1-1 16,-2 1 16,-2-1 32,2 0 32,-12 6 32,5-6 32,2-3 47,1-1 47,1 2 47,1-4 47,-3 0 63,2 0 63,3-4 63,1-2 63,14 0 79</inkml:trace>
  <inkml:trace contextRef="#ctx0" brushRef="#br0">18639 5599 0,'-2'10'0,"2"-2"16,0 0 16,0 0 16,2 0 31,2 0 31,2 0 31,-2-1 31,4 0 47,7 2 47,3-1 47,0 0 47,1-2 47,12 2 63,-7-4 63,0-2 63,-7 0 63,3-4 78,-5 2 78,-15 0 78,29-6 78,-11 0 94,-8 0 94,4 0 94,-5-2 94,3-2 109,-2 0 109,0-3 109,-5 3 109,-1-2 125,5-2 125,-7 3 125,-2-1 125,0 2 141,0-2 141,0 4 141,-2-2 141,0 2 156,2-2 156,0 10 156,-7-15 156,5 8 156,-3 0 172,3-1 172,-2 4 172,4 4 172,-8-12 188,6 6 188,-6 4 188,8 2 188,-6-8 203,6 8 203,0 0 203,-11-6 203,11 6 219,-8-4 219,8 4 219,0 0 219,0 0 234</inkml:trace>
  <inkml:trace contextRef="#ctx0" brushRef="#br0">19349 5517 0,'0'0'0,"0"0"16,0 0 16,0 0 16,0 0 16,6 5 32,-6-5 32,0 0 32,5 7 32,-3-2 47,1 3 47,-3 0 47,0 0 47,0 2 63,2 0 63,-2-1 63,2 8 63,-4-4 63,0 1 79,2-2 79,0-1 79,0-1 79,-3 0 94,1-2 94,0 2 94,-1 0 94,-1 0 110,-2 2 110,-3 0 110,-3-1 110,0 1 125,-1 0 125,-3-4 125,-1 2 125,1-3 141,-4 0 141,3-1 141,-1-4 141,1 1 157,2-1 157,4-2 157,11 0 157,-22-5 172,13 0 172</inkml:trace>
  <inkml:trace contextRef="#ctx0" brushRef="#br0">19752 5240 0,'0'0'0,"-2"24"16,2-14 16,0 6 16,-2-1 16,-1 3 32,3 0 32,-2 0 32,0 0 32,0-1 47,2 3 47,-4-4 47,4 1 47,-2 3 63,0-2 63,-1-2 63,0 0 63,6 1 79,-6-5 79,3 0 79,3 0 79,-3-3 94,3 7 94,1 0 94,-2 0 94,0-4 110,2-2 110,-2 0 110,3 0 110,-1-3 125,1-1 125,-1 0 125</inkml:trace>
  <inkml:trace contextRef="#ctx0" brushRef="#br0">19870 4974 0,'0'0'0,"25"12"0,-11-4 0,4-2 15,11 10 15,2 1 15,-1 3 15,5 0 31,0 1 31,0 5 31,3 2 31,10 13 46,-16-7 46,-5-5 46,-5 1 46,2 1 62,-5 1 62,-3 1 62,-1-1 62,-1 0 78,-4 3 78,1-3 78,-9 1 78,0 1 93,-2-5 93,0-1 93,-4-4 93,-4 3 109,-1-3 109,-5 4 109,2-9 109,-2 1 109,-5 1 125,1-3 125,1-4 125,-5 8 125,4-8 140,3-5 140,-3-1 140,5 0 140,1 0 156,0-2 156,1 0 156,3-2 156,-2-2 171,2 2 171,8-4 171,-16 4 171,12-2 187,4-2 187,-13 2 187,13-2 187,-8 2 203,8-2 203,0 0 203,-14 0 203,14 0 218,-13-4 218,13 4 218</inkml:trace>
  <inkml:trace contextRef="#ctx0" brushRef="#br0">18698 5444 0,'-8'3'0,"-1"2"0,2-2 16,-1 4 16,3-6 16,-1 3 16,0 2 31,0-2 31,0 4 31,2-2 31,-1-2 47,1 3 47,2 0 47,0 1 47,0 2 62,-1-3 62,3 3 62,0 0 62,0 6 78,3 0 78,-1-1 78,2-1 78,3 4 78,1-2 94,2-3 94,0 1 94,3 0 109</inkml:trace>
  <inkml:trace contextRef="#ctx0" brushRef="#br0">20600 4625 0,'0'0'0,"13"-8"0,-4 4 15,2 0 15,7 0 15,-1 0 15,1 2 31,1 0 31,-1 0 31,-3 4 31,0 0 31,-4 0 46,1 0 46,-4 2 46,-2 2 46,-1 0 62,-1 0 62,-2 1 62,-2 3 78,0 6 78,-4 0 78,0 0 78,-5 0 78,-3 2 93,2-3 93,-1 1 93,-5 11 93,6-7 109,-3 0 109,4-4 109,2 0 109,-1-3 125,1 3 125,0 0 125,5 2 125,0-2 140,4 3 140,2-1 140,1 2 140,6 9 156,-3-1 156,6 0 156,-1-7 156,-7-1 171,6-4 171,-6 2 171,3 0 171,-3-3 187,0-1 187,4 2 187,-6-6 187,-2 2 203,0-3 203,1 3 203,-1-4 203,0 2 203,-2 0 218,2-1 218,0 8 218,1 0 234,-1-1 234,0 0 234,0 2 234,-2-1 234,5 1 250,-1 0 250,0-1 250,0 3 250,-1-2 265,4-1 265,-3 1 265,0 0 265,-2 2 281,3-2 281,-3-2 281,-2 1 281,0 1 296,-2-1 296,0 1 296,-1 0 296,1 0 312,-2 0 312,0 2 312,2-1 312,-3-1 328,0 13 328,5-3 328,-2 2 328,4-9 343,0 1 343,3 6 343,2-5 343,-1-3 343,-1 0 359,3 9 359,-2-5 359,4-6 359,-8-4 375,2 2 375,1-1 375,1-1 375,-4-2 390,3-2 390,-3 0 390,0-1 390,-2-3 406,3 4 406,-1-2 406,-2-8 406,0 16 421,-5-8 421,5 0 421,-2 0 421,-3 0 437,1 0 437,-5 3 437,1-1 437,-2 0 453,2-2 453,-5 0 453,-3 0 453,2 0 468,-2-1 468,-3 1 468,-1-1 468,-11 2 484,2-5 484,-3 2 484,-1-2 484,0 0 484</inkml:trace>
  <inkml:trace contextRef="#ctx0" brushRef="#br0">6523 6596 0,'0'0'16,"0"0"16,0 0 16,11-2 16,-11 2 32,0 0 32,0 0 32,0 0 32,16 4 47,-16-4 47,8 3 47,-8-3 47,7 10 63,-3-4 63,3 3 63,-3-2 63,5 9 78,-3 0 78,3-3 78,0 7 78,0-2 94,3 12 94,2-5 94,-3 5 94,2-3 110,-6 3 110,1-8 110,4 5 110,-2-7 125,-5-2 125,3-4 125,-4-1 125,2-3 141,-2 2 141,0-4 141,0 0 141,-2 0 141,3-2 157,-1 0 157,-2 1 157,3-2 157,-5-5 172,0 0 172,11 10 172,-11-10 172,4 0 188,-4 0 188,0 0 188,0 0 188,0 0 203,18-12 203,-14 6 203,3-10 203,-1 2 219,-2 0 219,4-1 219,-4-1 219,2-2 235,-2 0 235,3 2 235,-3 1 235,3-1 250,-2 2 250,-1 0 250,0-1 250,0 5 266,-1-2 266,-1 2 266,0 2 266,0 0 266,1 0 282,-3 8 282,4-16 282,-2 8 282,0 1 297,1-1 297,-3 8 297,2-12 297,-2 6 313,0 6 313,2-10 313,-2 10 313,2-8 328,-2 8 328,0 0 328,2-9 328,-2 9 344,0 0 344,0 0 344,2-9 344,-2 9 360,0 0 360,0 0 360,0 0 360,0 0 375,0 0 375,0 0 375,0 0 375,0 0 391,0 0 391,0 0 391,0 0 391</inkml:trace>
  <inkml:trace contextRef="#ctx0" brushRef="#br0">7049 6960 0,'4'8'15,"-4"-8"15,2 10 15,-2-2 15,0-8 15,2 14 31,-2-6 31,0 2 31,-2 0 46,4 6 46,-2 1 46,-2-1 46,2 2 46,0-3 62,-2 5 62,2-2 62,0 0 62,0 2 78,-2-2 78,2-1 78,0 3 78,0 0 93,0-1 93,-2-1 93,2 0 93,0 0 109,0-1 109,0-1 109,0 0 109,0 0 125,0-4 125,2-2 125,0-1 125,0-1 140,-2-8 140,7 16 140,-5-12 140,-2-4 156,14 8 156</inkml:trace>
  <inkml:trace contextRef="#ctx0" brushRef="#br0">8911 6787 0,'0'0'0,"4"-8"0,-4 8 0,0 0 0,9-6 15,-9 6 15,0 0 15,0 0 15,9-8 31,-9 8 31,0 0 31,6-6 31,-6 6 46,0 0 46,0 0 46,0 0 46,12-8 62,-12 8 62,0 0 62,0 0 62,8-5 78,-8 5 78,0 0 78,0 0 78,0 0 93,0 0 93,0 0 93,0 0 93,0 0 109,0 0 109,29 7 109,-29-7 109,6 6 109,-6-6 125,11 10 125,-6-4 125,-5-6 140,8 8 140,-8-8 140,7 10 140,-3-2 140,-4-8 156,8 10 156,-8-10 156,8 9 156,-6-6 171,-2-3 171,8 12 171,-8-12 171,9 11 187,-7-5 187,-2-6 187,9 10 187,-4-4 203,-5-6 203,6 14 203,-2-8 203,-4-6 218,5 12 218,-1-7 218,-4-5 218,9 14 234,-5-10 234,-4-4 234,7 12 234,-7-12 250,4 8 250,-4-8 250,6 7 250,-6-7 250,6 5 265,-6-5 265,0 0 265,4 8 281,-4-8 281,0 0 281,11 2 281,-11-2 281,0 0 296,0 0 296,0 0 296,24-10 296,-16 4 312,1 0 312,2-6 312,12-8 328,-9 2 328,1 1 328,-3 3 328,-2 0 328,0-1 343,3 0 343,-3 0 343,2 3 343,-6 0 359,3 4 359,-5 0 359,-2 3 359,2-3 359,-4 8 375,10-10 375,-8 6 375,-2 4 390,0 0 390,4-10 390,-4 10 390,0 0 406,0 0 406,9-8 406,-9 8 406,0 0 406,0 0 421,0 0 421,0 0 421,0 0 421,0 0 437,0 0 437,0 0 437,0 0 437</inkml:trace>
  <inkml:trace contextRef="#ctx0" brushRef="#br0">9428 6923 0,'0'0'0,"0"0"0,0 0 0,0 0 15,0 0 15,16 2 15,-16-2 15,0 0 31,0 0 31,0 0 31,14 2 31,-14-2 47,0 0 47,9 6 47,-9-6 47,7 4 62,-7-4 62,4 8 62,-4-8 62,7 12 78,-5-4 78,0-3 78,-2 5 78,2-2 93,0 0 93,0 10 93,-2-4 93,0-5 93,0 1 109,0-2 109,0 2 109,0-2 125,0-8 125,-2 18 125,2-18 125,-2 14 140,0-9 140,2-5 140,-4 14 140,4-14 140,-2 10 156,2-10 156,-5 8 156,5-8 156,-2 8 172,2-8 172,0 0 172,0 0 172,0 10 187,0-10 187,0 0 187,0 0 187,0 0 203,-2 10 203,2-10 203,0 0 203,0 0 218,15 4 218,-15-4 218,29 0 218,-9 0 234,-1 0 234,3-2 234,0 0 234,11 2 250,0-4 250,0 4 250,1-4 250,1 0 265,2-2 265,4 0 265,-4-2 265</inkml:trace>
  <inkml:trace contextRef="#ctx0" brushRef="#br0">13441 6399 0,'0'0'16,"15"-12"16,-15 12 16,7-8 16,-7 8 31,0 0 31,0 0 31,0 0 31,16-6 47,-16 6 47,0 0 47,0 0 47,0 0 47,0 0 63,25 29 63,-15-15 63,-4 4 78,-4 2 78,4-3 78,4 13 78,-4 0 78,-4-5 94,5 3 94,-3 1 94,-2-5 94,2-4 110,-2-4 110,1-1 110,2 1 110,-3-4 125,2-2 125,0 0 125,1-3 125,-5-7 141,6 15 141,1-12 141,-7-3 141,11 7 156,-11-7 156,18 0 156,-18 0 156,25-9 156,-9 3 172,-1-4 172,-1-1 172,0-5 188,7-6 188,-3 4 188,-6 1 188,-1 1 203,0 0 203,0 0 203,-2 1 203,0 3 203,-5 4 219,3-2 219,-3 2 219,-4 8 219,6-12 235,-2 5 235,-4 7 235,8-8 235,-8 8 250,4-8 250,-4 8 250,0 0 250,6-8 266,-6 8 266,0 0 266,0 0 266,0 0 281,0 0 281,0 0 281,0 0 281,0 0 297,0 0 297,0 0 297,0 0 297</inkml:trace>
  <inkml:trace contextRef="#ctx0" brushRef="#br0">13995 6722 0,'0'0'0,"0"0"16,0 0 16,0 0 16,9 12 16,-9-12 16,15 6 31,-15-6 31,20 6 31,-9-2 31,5 4 47,-2-1 47,0 1 47,-3 2 47,-3-2 63,0 0 63,-4 0 63,0 0 63,-4-8 78,6 15 78,-3-7 78,-3 2 78,0-10 94,0 16 94,0-6 94,0-10 94,0 18 110,0-9 110,0 0 110,0-9 110,2 17 125,0-1 125,2 0 125,0 0 125,4 1 125,-2-1 141,-2 4 141,3-4 141,-1 1 141,-1-1 156,-1 0 156,1-4 156,-3 0 172,-2-2 172,2 1 172,-2-11 172,2 16 172,-4-8 188,2-8 188,-2 14 188,-2-6 188,4-8 203,-9 11 203,2-5 203,-2-2 203,9-4 219,-24 12 219,9-6 219,-1-4 219,4 0 235,12-2 235,-21 0 235,21 0 235,-17-6 250,10 0 250</inkml:trace>
  <inkml:trace contextRef="#ctx0" brushRef="#br0">18191 6550 0,'6'-9'0,"-2"1"0,-4 8 0,9-12 15,-5 6 15,-4 6 15,7-8 15,-7 8 31,4-10 31,-4 10 31,0 0 31,9-8 31,-9 8 47,0 0 47,0 0 47,4-6 47,-4 6 62,0 0 62,0 0 62,0 0 62,0 0 78,20 20 78,-13-4 78,-1 4 78,6 7 93,-4 1 93,3 4 93,-2-3 93,-2 2 109,-1 1 109,4-4 109,-2 3 109,-2-9 125,1-3 125,1-2 125,-2 0 125,2-1 140,0-2 140,-4-3 140,3-1 140,0-2 156,-3 0 156,3-2 156,-3-2 156,-4-4 156,8 6 172,-8-6 172,14 4 172,-14-4 187,17-2 187,-1-2 187,1-6 187,-1 0 187,12-5 203,-1-5 203,-4 0 203,1 2 203,3-4 218,-3 1 218,-2 1 218,-5 1 218,1 2 234,-5 6 234,3-1 234,-3 0 234,-1 0 250,2 2 250,-3 2 250,-2 1 250,-3-1 265,1 2 265,-7 6 265,10-8 265,-10 8 281,10-8 281,-10 8 281,6-6 281,-6 6 297,0 0 297,0 0 297,0 0 297,11-7 297,-11 7 312,0 0 312,0 0 312,0 0 312,0 0 328,0 0 328</inkml:trace>
  <inkml:trace contextRef="#ctx0" brushRef="#br0">18919 6823 0,'0'0'16,"0"0"16,0 0 16,0 0 16,0 0 16,0 0 31,10 5 31,-10-5 31,0 0 31,0 0 47,-8 16 47,4 0 47,-2-2 47,-3 2 63,3 1 63,-3-1 63,4 2 63,-1 0 78,0 0 78,1-1 78,0-1 78,1 2 94,2-4 94,0-3 94,2 1 94,0-2 110,4 0 110,-4-10 110,6 16 110,-3-10 125,-3-6 125,11 10 125,-11-10 125,11 5 141,-11-5 141,15 2 141,-15-2 141,0 0 156,27-2 156,-27 2 156,0 0 156,23-3 172,-23 3 172,14-2 172,-14 2 172,0 0 188,0 0 188,0 0 188,17 3 188,-17-3 203,2 12 203,-2-12 203,-2 24 203,0-6 203,0 0 219,-5 11 219,1-1 219,-3 3 219,0 1 235,0 0 235,1 1 235,-4-1 235,2-1 250,1-1 250,0-9 250,-2-1 250,3-2 266</inkml:trace>
  <inkml:trace contextRef="#ctx0" brushRef="#br0">8585 8864 0,'26'2'0,"-5"1"0,-1-2 15,3 5 15,-4-2 15,11 8 15,-7 0 31,3 6 31,3 1 31,-10-3 31,3 8 47,-6-6 47,-4-1 47,-1 11 47,3-1 62,-10-5 62,2 0 62,-4-4 62,1 12 62,-6-7 78,1-3 78,-4-3 78,4 1 78,0 0 94,-5-2 94,0-1 94,3-2 94,-1-4 109,1-1 109,0 0 109,0 0 109,2-4 125,2-4 125,-10 6 125,10-6 125,0 0 140,0 0 140,0 0 140,0 0 140,-8-20 140,12 4 156,-2 1 156,2-5 156,6-10 172,0 1 172,1-3 172,5 4 172,-1 1 187,3 1 187,0-1 187,-4-1 187,-3 6 187,3 5 203,-6 1 203,3 0 203,2 2 203,-4-2 219,5 3 219,-4 1 219,1-1 219,-2 4 234,-2 1 234,-3 2 234,2 0 234,-6 6 250,12-10 250,-12 10 250,8-6 250,-8 6 265,0 0 265,9-5 265,-9 5 265,0 0 281,0 0 281,0 0 281,0 0 281,26 3 297,-26-3 297,15 4 297</inkml:trace>
  <inkml:trace contextRef="#ctx0" brushRef="#br0">9292 9117 0,'0'0'0,"-2"4"0,2-4 0,0 0 15,0 0 15,0 0 15,0 0 15,0 0 31,27-14 31,-19 10 31,9-2 31,1 0 46,2 1 46,1 0 46,-1 0 46,13-3 62,2 4 62,-2-2 62,-7 4 62,-1-2 78,5 4 78,-3-2 78,-6 4 78,-3-4 93,0 4 93,-3 0 93,-7 0 93,4 2 109</inkml:trace>
  <inkml:trace contextRef="#ctx0" brushRef="#br0">9344 9235 0,'-4'4'0,"4"-4"0,0 0 0,0 0 16,0 0 16,0 0 16,0 0 16,0 0 32,0 0 32,42-4 32,-21 2 32,2 2 32,9-2 47,-1 0 47,4-2 47,-2 4 47,-3-2 63,-1 2 63,6-2 63,-2 2 63,3 2 78,-2-4 78,1 2 78,-6-3 78</inkml:trace>
  <inkml:trace contextRef="#ctx0" brushRef="#br0">10389 8774 0,'4'-4'0,"-4"4"16,0 0 16,8-12 16,-8 12 31,0 0 31,4-8 31,-4 8 31,0 0 31,0 0 47,0 0 47,0 0 47,6-6 63,-6 6 63,0 0 63,0 0 63,0 0 78,0 0 78,0 0 78,0 0 78,0 0 78,0 0 94,0 0 94,0 0 94,0 0 94,0 28 110,0-28 110,-6 17 110,2-1 110,0 2 125,-4 0 125,2 2 125,-5 9 125,0 0 141,0-1 141,0 2 141,0-1 141,0-1 156,1-4 156,4-4 156,-2-5 156,2 3 156,1-2 172,1 0 172,0-5 172,2 1 172,2-2 188,-3-2 188,3 0 188,0-8 188,0 11 203,0-11 203,3 13 203,-3-13 203,8 5 219,-1-1 219,-7-4 219,14 0 219,-14 0 235,20 0 235,-20 0 235,35-4 235,-15-1 250,-5-1 250,3-1 250,-7 2 250,5-3 266,-4 0 266,0 4 266,-4-2 266,-1-2 281,-7 8 281,14-10 281,-8 7 281,-6 3 297,13-13 297,-9 8 297,-4 5 297,11-10 313,-6 6 313,-5 4 313,8-10 313,-8 10 328,7-8 328,-7 8 328,0 0 328,7-8 344,-7 8 344,0 0 344,4-7 344,-4 7 344,0 0 360,0 0 360,0 0 360,0 0 360,6-8 375,-6 8 375,0 0 375,0 0 375,0 0 391,0 0 391,0 0 391,-4 39 391,2-23 406,-5 2 406,5 11 406,-5 1 406,-1-2 422,1-1 422,3-4 422,-1-3 422,-1-4 422,1 2 438,1 0 438,-2-1 438,-2-1 453,4 0 453,0 0 453,-2-1 453,3-3 453,3 0 469,-4-2 469,2-2 469,0-2 469,2-6 485,-5 9 485,5-9 485,-2 10 485,2-10 500,-3 8 500,3-8 500,-2 8 500,2-8 516,0 0 516,0 0 516,0 10 516,0-10 531,0 0 531,0 0 531,-2 8 531,2-8 547,0 0 547,0 0 547,0 0 547,0 0 563,-2 8 563,2-8 563,0 0 563,0 0 578</inkml:trace>
  <inkml:trace contextRef="#ctx0" brushRef="#br0">8845 9946 0,'0'0'0,"-21"-3"0,21 3 0,-12 0 0,12 0 16,-8-2 16,8 2 16,0 0 16,-14-3 32,14 3 32,0 0 32,0 0 32,-13-2 47,13 2 47,0 0 47,0 0 47,0 0 63,-10 0 63,10 0 63,0 0 63,0 0 78,0 0 78,0 0 78,0 0 78,0 0 94,0 0 94,0 0 94,0 0 94,0 0 110,0 0 110,0 0 110,0 0 110,0 0 110,0 0 125,0 0 125,0 0 125,63 2 141,-36-2 141,7-2 141,1 0 141,4-1 157,3 2 157,-2-1 157,3 0 157,0 2 157,-2-4 172,0 4 172,6 0 172,-6 0 172,0 2 188,1 0 188,-2 0 188,-3-2 203,3 6 203,-3-6 203,2 6 203,-2-3 203,0 3 219,1-2 219,-1 1 219,2-2 219,2 1 235,2-4 235,-2 4 235,1-2 235,2-6 250,1 2 250,-3 2 250,0-2 250,2-3 266,-5 3 266,-6-3 266,4 3 266,-10 1 266,-7-4 282,1 5 282,-5-2 282,1-1 297,-2 3 297,-4-2 297,-1 0 297,-10 2 297,14 0 313,-14 0 313,11-3 313,-11 3 313,0 0 328,14 0 328,-14 0 328,0 0 328,12-3 344,-12 3 344,0 0 344,12 0 344,-12 0 360,0 0 360,0 0 360,0 0 360,17-2 375,-17 2 375,0 0 375,0 0 375,0 0 391,0 0 391,8-2 391,-8 2 391,0 0 407,0 0 407</inkml:trace>
  <inkml:trace contextRef="#ctx0" brushRef="#br0">9012 10346 0,'0'0'0,"0"0"16,0 0 16,0 0 16,0 0 16,0 0 31,0 0 31,0 0 31,0 0 31,0 0 47,0 0 47,0 0 47,0 0 47,48-4 63,-28 4 63,-1 2 63,19-2 63,-3 0 78,-2 2 78,4 0 78,2 2 78,1-2 94,-1 2 94,2-2 94,2 2 94,0-2 109,-6 2 109,7-4 109,-2 2 109,1 0 125,4-1 125,-4-1 125,1 0 125,0 2 141,0-2 141,-3-2 141,1 2 141,2 0 156,-5-1 156,2-1 156,0-3 156,0 2 156,-6-1 172,0 0 172,0 2 172,-9-2 172,-4 2 188,-4 0 188,-5 0 188,0 0 188,-13 2 203,22-2 203,-22 2 203,14 0 203,-14 0 219,0 0 219,16-4 219,-16 4 219,0 0 234,0 0 234,14 0 234,-14 0 234,0 0 234,0 0 250,0 0 250,0 0 250,15 0 266,-15 0 266,0 0 266,0 0 266,0 0 266,0 0 281,0 0 281,13-2 281,-13 2 281,0 0 297,0 0 297,0 0 297,0 0 297,0 0 313,0 0 313,0 0 313,0 0 313,0 0 328,13 0 328,-13 0 328,0 0 328,0 0 344,0 0 344,0 0 344,0 0 344,0 0 359,0 0 359,0 0 359,0 0 359,0 0 375,0 0 375,0 0 375,13-4 375,-13 4 375,0 0 391,2-8 391</inkml:trace>
  <inkml:trace contextRef="#ctx0" brushRef="#br0">22377 9182 0,'0'0'0,"0"0"0,0 0 0,0 0 16,0 0 16,0 0 16,0 0 16,0 0 32,-2-8 32,2 8 32,0 0 32,0 0 47,0 0 47,0 0 47,0 0 47,0 0 63,0 0 63,0 0 63,0 0 63,0-8 78,0 8 78,0 0 78,0 0 78,0 0 94,0 0 94,0 0 94,0 0 94,0 0 110,0 0 110,0-8 110,0 8 110,0 0 125,0 0 125,0 0 125,0 0 125,0 0 141,0 0 141,0 0 141,2-7 141,-2 7 141,0 0 157,0 0 157,0 0 157,0 0 157,0 0 172,0 0 172,2-8 172,-2 8 188,0 0 188,0 0 188,0 0 188,0 0 188,0 0 203,0 0 203,0 0 203,0 0 203,2-5 219,-2 5 219,0 0 219,0 0 219,0 0 235,0 0 235,0 0 235,0 0 235,0 0 250,0 0 250,0 0 250,0 0 250,0 0 250,0 0 266,0 0 266,0 0 266,0 0 266,0 0 282,0 0 282,0 0 282,0 0 297,0 0 297,0 0 297,0 0 297,0 0 297,0 0 313,0 0 313,15 0 313,-15 0 313,0 0 328,0 0 328,0 0 328,0 0 328,0 0 344,0 0 344,4-5 344,-4 5 344,0 0 360,0 0 360,0 0 360,8-4 360,-8 4 375,0 0 375,0 0 375,4-6 375,-4 6 391,0 0 391,0 0 391,0 0 391,4-6 407,-4 6 407,0 0 407,0 0 407,0 0 407,0 0 422,0 0 422,2-8 422,-2 8 422,0 0 438,0 0 438,0 0 438,0 0 438,0 0 453,0 0 453,2-6 453,-2 6 453,0 0 469,0 0 469,0 0 469,0 0 469,0 0 485,0 0 485,0 0 485,0 0 485,0 0 500,0 0 500,0 0 500,0 0 500,0 0 500,0 0 516,13 14 516,-11-6 516,1 0 532,-1 2 532,5 5 532,-3 1 532,-2 0 547,2 0 547,1 1 547,-1-1 547,-1 2 547,1 0 563,0 0 563,1-1 563,-3 1 563,0-2 578,0 3 578,0-1 578,2 12 578,-2-6 594,2-3 594,-2-1 594,-2-2 594,2 2 610,-2-3 610,0 3 610,0-4 610,0-1 625,0 1 625,0-4 625,0 0 625,0-2 641,2-2 641,-2 1 641,-2-4 641,2 0 657,0-5 657,0 10 657,0-10 657,0 6 657,0-6 672,0 6 672,0-6 672,0 0 672,0 0 688,0 0 688,0 0 688,0 0 688,0 0 703,0 0 703,0 0 703,4-25 703,-4 9 719,4-4 719,1 2 719,1-12 719,-2 7 735,1 1 735,2 5 735,-1-1 735,-2 0 750,5-2 750,-2 4 750,0 1 750,1-1 766,0 2 766,2 1 766,-4 0 766,1 4 782,-1 1 782,-1-2 782,4 4 782,-3-2 797,-2 0 797,3 4 797,-2-2 797,1 1 797,1-2 813,-1 4 813,0-2 813,-6 5 813,14-5 828,-8 3 828,-6 2 828,16-3 828,-16 3 844,15 3 844,-15-3 844,18 6 844,-12-5 860,3 6 860,-3-2 860,8 7 860,-1 0 875,-5 2 875,4 0 875,-4 1 875,3 1 891,-4 2 891,2 0 891,-3-2 891,-2-1 907,4 1 907,-4 4 907,0-4 907,-2-1 907,2 1 922,-4 0 922,3-4 922,-1 2 922,-2-5 938,2 1 938,-2 0 938,0 0 953,2 0 953,-4 0 953,2-2 953,0-1 953,0 1 969,-2 0 969,2-2 969,0-6 969,0 12 985,0-12 985,0 10 985,0-10 985,0 8 1000,0-8 1000,0 0 1000,0 8 1000,0-8 1016,0 0 1016,0 5 1016,0-5 1016,0 0 1032,0 0 1032,0 0 1032,0 0 1032,0 0 1047,0 0 1047,0 0 1047</inkml:trace>
  <inkml:trace contextRef="#ctx0" brushRef="#br0">23079 9497 0,'0'0'0,"5"-3"0,-5 3 16,0 0 16,0 0 16,0 0 16,0 0 31,9-4 31,-9 4 31,0 0 31,0 0 47,0 0 47,0 0 47,8-2 47,-8 2 47,0 0 63,14-2 63,-14 2 63,0 0 63,17 0 78,-17 0 78,16 0 78,-8 0 78,-8 0 94,27 0 94,-10 0 94,-3 0 94,-2 0 110,6 2 110,-1-2 110,-3 2 110,-1-2 125,-2 2 125,0 0 125,-1 0 125,2-2 141,-12 0 141,17 4 141,-9-2 141,-8-2 156,16 3 156,-16-3 156,11 2 156,-7 3 156,-4-5 172,10 3 172,-10-3 172,2 4 172,-2-4 188,0 0 188</inkml:trace>
  <inkml:trace contextRef="#ctx0" brushRef="#br0">23279 9649 0,'0'0'0,"0"0"0,0 0 15,-4 8 15,4-8 15,0 0 15,0 0 31,0 0 31,0 0 31,0 0 31,-2 8 31,2-8 47,0 0 47,0 0 47,0 0 47,8 6 62,-8-6 62,11 6 62,-4-2 62,2-2 78,1-2 78,-1 4 78,4-2 78,4 2 93,1-2 93,5 0 93,-4 2 93,3-4 109,0 2 109,-1 0 109,10-2 109,-5 0 109,-3 2 125,-8-2 125,2 0 125,-3 0 140,-1-2 140,-13 2 140,20 0 140,-14 0 140,-6 0 156,0 0 156,15 0 156</inkml:trace>
  <inkml:trace contextRef="#ctx0" brushRef="#br0">23971 9308 0,'0'0'0,"0"0"15,0 0 15,0-10 15,0 10 15,0 0 31,0 0 31,2-10 31,-2 10 31,7-5 31,-7 5 47,15-8 47,-6 4 47,9-4 47,-4 4 62,7-2 62,-1 2 62,1 0 62,-1 2 78,2 0 78,0 2 78,11-3 78,-10 4 93,0 1 93,-5 0 93,-2 2 93,2 0 109,-3 0 109,3 2 109,-5-2 109,-1 2 125,-4-2 125,0 2 125,-1-2 125,0 1 140,-3 1 140,-1 3 140,1-4 140,0 3 156,-4-8 156,0 16 156,-2-6 156,-2 4 172,-5 1 172,0-1 172,0 0 172,-1 0 172,-4 0 187,1-5 187,3 3 187,-4-2 187,-1 0 203,3-2 203,4-2 203,0 0 203,0 0 218,4-5 218,4-1 218,-9 7 218,9-7 234,-6 6 234,6-6 234,-4 4 234,4-4 250,0 0 250,0 0 250,13 8 250,-5-5 265,4-1 265,7 4 265,-1-2 265,2 2 281,-1 2 281,14 2 281,-11-2 281,0 2 281,-5-5 297,-1 5 297,-1-2 297,-6 0 297,2 0 312,-5-2 312,0 0 312,0 0 328,-4 0 328,0 1 328,-2 3 328,-2-4 328,0 3 343,-6-2 343,4 1 343,-11 6 343,-1-4 359,2-1 359,-2 1 359,-1-3 359,-3 0 375,2-1 375,-1-2 375,-1 0 375,3 0 390,-1 0 390,0 0 390,5-2 390,0-2 406,2 2 406,11-2 406,-17 0 406,17 0 422,-16 0 422,16 0 422,-11 0 422,11 0 437,0 0 437,-13 2 437,13-2 437,0 0 437,0 0 453,0 0 453,-15-2 453,15 2 453,0 0 468,0 0 468,0 0 468,0 0 468,-16 0 484,16 0 484,0 0 484,0 0 484,0 0 500,0 0 500,-11-2 500,11 2 500,0 0 515,0 0 515,0 0 515,0 0 515,0 0 531,0 0 531,-10-2 531,0-2 531,10 4 547,-15-4 547</inkml:trace>
  <inkml:trace contextRef="#ctx0" brushRef="#br0">12209 11425 0,'4'-8'0,"0"2"0,2 1 0,-2-2 16,3 2 16,2-1 16,8-3 16,1 2 31,1 1 31,1 2 31,15-2 31,-2 4 31,0 4 47,2 0 47,-3 4 47,4 2 47,-5 2 63,2 4 63,0 3 63,-1 3 63,-5 2 78,1-3 78,-4 7 78,0-2 78,-2 3 94,-7-3 94,1 4 94,-5-7 94,-3-1 109,1 8 109,-2-9 109,-3-1 109,-2 0 125,-2-2 125,0-2 125,-2-3 125,2-1 141,-2-2 141,0 0 141,0 0 141,0 0 156,-1-3 156,3-5 156,-4 9 156,4-9 172,-7 4 172,7-4 172,0 0 172,-13 0 188,13 0 188,0 0 188,0 0 188,-16-13 188,12 8 203,-2-3 203,4 0 203,-1-2 203,3-6 219,-2 1 219,2-3 219,2 0 219,-2 0 234,3 1 234,-3 1 234,4 0 234,0 0 250,0-2 250,-1 3 250,2-1 250,-1 0 250,0 0 266,0 4 266,1-5 266,-1 3 281,3-2 281,0 3 281,-1-4 281,-2 6 297,0 1 297,4 0 297,-4 2 297,0 0 297,5-5 313,-3 3 313,-2 0 313,2 2 313,-4 0 328,2 2 328,-2 0 328,2 0 328,-4 6 344,5-8 344,-5 8 344,4-6 359,-4 6 359,2-5 359,-2 5 359,5-7 359,-5 7 375,0 0 375,4-3 375,-4 3 375,0 0 391,0 0 391,0 0 391,5-7 391,-5 7 406,0 0 406,0 0 406,0 0 406,0 0 422,0 0 422,0 0 422,22 0 422</inkml:trace>
  <inkml:trace contextRef="#ctx0" brushRef="#br0">13476 11249 0,'0'0'0,"-3"-7"16,3 7 16,-4-8 16,4 8 16,0 0 31,-2-8 31,2 8 31,0 0 31,0 0 47,-4-10 47,4 10 47,0 0 47,0 0 63,-2-8 63,2 8 63,0 0 63,0 0 78,0 0 78,0 0 78,0-10 78,0 10 94,0 0 94,0 0 94,0 0 94,0 0 94,0 0 110,0 0 110,0 0 110,0 0 110,0 0 125,32 12 125,-14-2 125,9 7 125,3 1 141,-4 4 141,7-2 141,1 2 141,5 1 156,-2-3 156,2 2 156,1 0 156,-3-3 172,4 1 172,-2-1 172,-1-1 172,0 0 188,-4-2 188,-1-2 188,-8-5 188,-5 1 203,-1-2 203,-3-2 203,-2-2 203,-3 2 219,-2-4 219,0 2 219,-3-2 219,-6-2 235,14 6 235,-14-6 235,6 4 235,-6-4 235,0 0 250,7 2 250,-7-2 250,0 0 250,0 0 266,0 0 266,0 0 266,-29 8 266,12-3 281,-1 2 281,-19 3 281,4 1 281,-2 1 297,-5 2 297,5-1 297,1 4 297,-4 0 313,4-1 313,-3 0 313,6 3 313,2-1 328,-1 0 328,1 0 328,9-5 328,5-1 344,-1 1 344,4-4 344,0-1 344,4 0 360,1-2 360,1 0 360,-4 0 360,10-6 375,-8 7 375,2-2 375,6-5 375,-12 7 375,10-4 391,2-3 391,-4 7 391,4-7 391,0 0 406,-9 6 406,9-6 406,0 0 406,-6 4 422,6-4 422,0 0 422,0 0 422,0 0 438,-5 6 438,5-6 438,0 0 438,0 0 453,0 0 453,0 0 453</inkml:trace>
  <inkml:trace contextRef="#ctx0" brushRef="#br0">14630 11339 0,'-4'-8'0,"4"8"0,0 0 0,-6-10 15,6 10 15,-2-8 15,2 8 15,-6-9 15,6 9 31,0 0 31,-4-9 31,4 9 46,0 0 46,0-10 46,0 10 46,0 0 62,4-14 62,2 8 62,0 0 62,0 1 62,1 0 78,2 0 78,6-3 78,1 0 93,-1 2 93,3 0 93,-1 0 93,1 2 93,-1 0 109,1 2 109,-4 0 109,4 1 109,-3 1 125,-15 0 125,20 0 125,-9 1 125,-11-1 140,18 6 140,-10-2 140,2 0 140,-4 0 156,3 2 156,-3 0 156,6 6 156,-4-3 171,1 4 171,-7-4 171,2 1 171,3 0 171,-5 6 187,-2-1 187,0 2 187,-2-2 187,-5 3 203,1-2 203,-3 0 203,1-3 203,-4 5 218,-5 6 218,-1-5 218,3-3 218,2-2 234,-2-2 234,3-1 234,-1 1 234,1-2 250,2-2 250,2-2 250,1 0 250,1 0 265,6-6 265,-10 8 265,10-8 265,-6 6 281,6-6 281,0 0 281,-4 6 281,4-6 296,0 0 296,0 0 296,0 0 296,10 12 312,0-8 312,-10-4 312,13 6 312,-3-3 328,-2 3 328,6 2 328,-1 0 328,-3-2 343,0 2 343,-1-4 343,0 2 343,-2 0 343,-1 0 359,2 0 359,-2-1 359,0 1 359,0 0 375,-1 0 375,-1 0 375,-4-6 375,4 12 390,-4-12 390,2 10 390,-2-10 390,3 9 406,-3-9 406,0 0 406,-5 12 406,5-12 421,-4 6 421,4-6 421,-7 6 421,7-6 421,-8 6 437,8-6 437,-16 6 437,8-4 437,-1 0 453,9-2 453,-20 2 453,10 0 468,0 0 468,10-2 468,-17 0 468,9 0 468,8 0 484,-18 0 484,18 0 484,-13 0 484,13 0 500,-18 0 500,18 0 500,-13 0 500,13 0 515,0 0 515,-16 0 515,16 0 515,0 0 531,-12-2 531,12 2 531,0 0 531,-12-2 546,12 2 546,0 0 546,0 0 546,-13 0 562,13 0 562,0 0 562,0 0 562,0 0 578,-11-4 578,11 4 578,0 0 578,0 0 593,0 0 593,0 0 593,0 0 593,0 0 609,0 0 609,-19 0 609,19 0 609,0 0 609,-12 0 625,12 0 625,0 0 625</inkml:trace>
  <inkml:trace contextRef="#ctx0" brushRef="#br0">14749 11218 0,'0'0'0,"4"-8"15,-4 8 15,6-8 15,-6 8 15,3-8 31,-3 8 31,0 0 31,4-6 31,-4 6 47,0 0 47,0 0 47,5-6 47,-5 6 62,0 0 62,0 0 62,0 0 62,0 0 78,0 0 78,13 18 78,-7-2 78,1-2 93,-7 5 93,11 9 93,-7-1 93,1 0 109,-3 2 109,4 0 109,-1 1 109,-3 2 125,1-2 125,3-1 125,-6 0 125,2 1 140,-4-4 140,2-5 140,-4 9 140,2-6 156,2-4 156,-5-1 156,5 1 156,-5-2 156,3 0 172,2 1 172,-6-3 172,3-1 172,3-2 187,-2-4 187,2 1 187,-2-2 187,0-2 203,0 2 203,2-8 203,-2 8 203,2-8 218,-4 8 218,4-8 218,0 0 218,-3 5 234,3-5 234,0 0 234,0 0 234,0 0 234,0 0 250,0 0 250,-13-19 250,9 5 265,1-3 265,-1-1 265,0-10 265,4-1 265,0 5 281,-7-6 281,7-3 281,2 3 281,-2 6 297,0 3 297,7-9 297,-1 6 297,-6 3 312,7 3 312,1-1 312,0-1 312,-2 2 328,7-10 328,-2 7 328,0 3 328,-3 2 343,4 0 343,-4 2 343,7-2 343,-3 3 359,-2-1 359,1 0 359,5 2 359,-5-2 375,2 3 375,-4 2 375,1 0 375,0 3 375,-2 0 390,-1 2 390,3 0 390,-2 2 406,0-4 406,1 4 406,0-2 406,-9 4 406,17-2 422,-9 0 422,-8 2 422,18 2 422,-18-2 437,13 5 437,-3-4 437,-4 3 437,0 2 453,1 2 453,-1-2 453,4 9 453,-2-3 468,0 6 468,2-2 468,-4 2 468,5 10 484,-5-1 484,-1-4 484,2 5 484,-3-4 484,-2-4 500,2-2 500,-1 1 500,-3 1 515,2-2 515,-4-1 515,2 1 515,0 2 515,-5-2 531,5 1 531,-2-4 531,2 0 547,-2 1 547,0 2 547,0-5 547,-2 1 547,1-2 562,0-2 562,1-2 562,0 1 562,0 0 578,0-1 578,-2-1 578,-1 1 578,3-2 593,0 2 593,0 0 593,0-2 593,2-6 609,-7 12 609,7-8 609,-5 2 609,3-1 625,0 3 625,2-8 625,-4 8 625,2-2 640,2-6 640,-2 8 640,2-8 640,-2 6 656,2-6 656,-3 8 656,3-8 656,-7 11 656,3-4 672,0 1 672,-3-1 672,-3 5 672,-6-2 687,1 0 687</inkml:trace>
  <inkml:trace contextRef="#ctx0" brushRef="#br0">12583 9914 0,'0'0'0,"2"-10"15,-2 10 15,4-8 15,-4 8 15,0 0 15,4-10 31,-4 10 31,0 0 31,0 0 46,0 0 46,0 0 46,0 0 46,0 0 62,0 0 62,0 0 62,0 0 62,-2 48 62,2-29 78,0-1 78,0 12 78,0-1 78,-2-5 93,0-5 93,6 1 93,-2-2 93,0-2 109,1 0 109,1-1 109,2 2 109,2-8 125,-2 1 125,2 0 125,-1-4 125,2 0 140,-2 0 140,10 0 140,-2-4 140,-15-2 156,29 0 156,-12-2 156,-3-2 156,3-4 171,-2-2 171,0 0 171,1-2 171,-3 3 171,0-1 187,-2-2 187,0 0 187,-2-2 187,0 2 203,-3 2 203,-2 3 203,0-1 218,-4 8 218,10-12 218,-8 6 218,-2 6 218,9-8 234,-9 8 234,0 0 234,0 0 234,0 0 250,0 0 250,0 0 250,0 0 250,0 0 265,8 24 265,-8-9 265,0 3 265,0 2 281,0 7 281,-2 5 281,2-4 281,0-5 296,0-3 296,2 0 296,-2-1 296,3 1 312,-1 0 312,0 9 312,0-1 312,1-6 328,1-2 328,-2-3 328,0-3 328,2 4 343,1-7 343,0-1 343</inkml:trace>
  <inkml:trace contextRef="#ctx0" brushRef="#br0">13393 9782 0,'0'0'0,"0"0"15,0 0 15,0 0 15,0 0 15,0 0 31,0 0 31,0 0 31,0 0 31,31 22 46,-17-10 46,4-1 46,11 5 46,6 0 62,0-1 62,2 2 62,3-4 62,-1 5 78,0-6 78,4 2 78,-6-3 78,0 3 93,-2-2 93,-1 0 93,-9-2 93,-5-1 109,-3-2 109,-1 0 109,-4-1 109,0 2 109,-4-2 125,-1 2 125,-1 0 125,-4-1 140,0 3 140,-2-10 140,0 26 140,-4-10 140,0 4 156,-5-2 156,-9 7 156,-1 3 156,-3-4 171,-2 1 171,0-1 171,-3-1 171,-4 1 187,4-2 187,-2-3 187,1-1 187,-1-2 203,9-2 203,0-4 203,5-3 203,3 0 218,2-2 218,4 0 218,-1 0 218,7-5 234,-13 6 234,13-6 234,-7 6 234,7-6 250,0 0 250,-10 4 250,10-4 250,0 0 265,0 0 265,0 0 265,0 0 265,0 0 281,0 0 281</inkml:trace>
  <inkml:trace contextRef="#ctx0" brushRef="#br0">14571 9687 0,'22'-2'0,"-3"2"0,2 2 16,-6 2 16,0 0 16,1 0 16,1 2 31,-5 0 31,-2 0 31,-1 1 31,-3 0 47,1 1 47,-2-1 47,-1 1 47,-2 0 63,0 2 63,-2-2 63,2 1 63,0 8 78,-4-6 78,0 1 78,2-2 78,0-10 94,-2 17 94,2-7 94,-2 0 94,4 6 94,-2-4 110,2 0 110,2 6 110,1-1 110,2-3 125,-1 4 125,-1-2 125,5 1 125,-3 0 141,0 0 141,1-1 141,-3 1 141,1-2 156,3 0 156,-6-1 156,-1 0 156,2-5 172,-4 4 172,0-4 172,0-9 172,-4 16 188,-3 0 188,-4-4 188,0 2 188,-5-2 203,-1-1 203,-11 3 203,-3 0 203,-4 0 219,-5-2 219,-1-2 219,-5-5 219,-22 3 219,2 2 235,14-8 235,-17 0 235,22 0 235</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2311 5511 0,'0'0'0,"0"0"16,0 0 16,0 0 16,0 0 16,0 0 31,24-4 31,-24 4 31,0 0 31,0 0 47,0 0 47,22-10 47,-22 10 47,11-6 47,-11 6 63,8-8 63,-8 8 63,9-10 78,-9 10 78,7-8 78,-7 8 78,0 0 94,4-10 94,-4 10 94,0 0 94,0 0 94,0 0 109,0-10 109,0 10 109,0 0 109,0 0 125,0 0 125,0 0 125,-18-5 125,18 5 141,0 0 141,-19 2 141,19-2 141,0 0 156,0 0 156,-22 5 156,22-5 156,-11 6 172,11-6 172,-9 9 172,9-9 172,-6 9 188,6-9 188,-3 10 188,3-10 188,0 12 203,0-12 203,5 14 203,-1-7 203,5 1 219,-4-1 219,12 6 219,-4 1 219,4-4 219,-3 2 234,1-1 234,3 1 234,-3 0 234,3-2 250,-4 2 250,-2-3 250,1 1 266,-1-2 266,-4 1 266,0-4 266,-1 3 266,-3-2 281,0 0 281,-4-6 281,10 10 297,-8-4 297,-2-6 297,0 10 297,0-10 297,0 9 313,0-9 313,-7 10 313,7-10 313,-5 8 328,5-8 328,-6 8 328,6-8 328,-9 4 344,9-4 344,0 0 344,-12 4 344,12-4 359,0 0 359,-21 0 359,21 0 359,-17-4 375,17 4 375,-15-6 375,4 4 375,11 2 375,-18-7 391,10 2 391,-2 1 391,2 1 391,-3-3 406,2 2 406,0 0 406,9 4 406,-15-8 422,11 4 422,4 4 422,-14-6 422,6 2 438,8 4 438,0 0 438,-14-8 438,14 8 453,0 0 453,0 0 453,-6-8 453,6 8 469,0 0 469,13-10 469,-6 4 469</inkml:trace>
  <inkml:trace contextRef="#ctx0" brushRef="#br0">2724 5422 0,'5'-6'0,"-5"6"0,0 0 0,0 0 15,5-10 15,-5 10 15,0 0 15,0 0 15,0 0 31,0 0 31,0 0 31,0 0 31,0 0 46,0 0 46,0 0 46,0 0 46,-12 29 62,8-12 62,-3 2 62,3-3 62,-2 4 78,2-3 78,0 3 78,2-2 78,0-1 93,0 1 93,2 0 93,0-2 93,2 0 109,0-1 109,0-3 109,4-2 109,-4 0 125,4-2 125,-6-8 125,9 10 125,-5-4 140,-4-6 140,11 6 140,-11-6 140,9 2 140,-9-2 156,0 0 156,0 0 156,18-10 156,-18 10 171,6-12 171,-4 6 171,1-2 187,-1 0 187,-2 8 187,-5-18 187,3 11 187,0-1 203,0 0 203,-3 0 203,-4-6 203,1 4 218,1 0 218,-2 5 218,1-3 218,-1 1 234,1 4 234,-2-3 234,2 2 234,-8-2 250,3 0 250,5 0 250,-2 2 250,10 4 265,-15-6 265,9 2 265,6 4 265,-12-5 281,12 5 281,0 0 281,-12-5 281,12 5 296,0 0 296,-9-5 296,9 5 296,0 0 312,0 0 312</inkml:trace>
  <inkml:trace contextRef="#ctx0" brushRef="#br0">2898 5086 0,'0'-8'0,"0"8"0,0 0 15,0 0 15,0 0 15,2-11 15,-2 11 31,0 0 31,0 0 31,0 0 31,0 0 47,0 0 47,0 0 47,-2 33 47,2-17 62,-3 2 62,3-1 62,0 13 62,0 0 62,3-1 78,-6-1 78,6 2 78,-1-7 94,-2-1 94,0 7 94,2-5 94,0 6 109,0-4 109,-2-5 109,5 8 109,-3 1 109,1-6 125,-1-2 125,2 7 125,-2 3 125,0-10 140,0-3 140,0-1 140,0 2 140,3-4 156,-3-1 156,-2 1 156,3-4 156,-1 0 172,0-2 172,0-3 172,-2-7 172,2 10 187</inkml:trace>
  <inkml:trace contextRef="#ctx0" brushRef="#br0">3057 5408 0,'0'0'16,"2"-10"16,-2 10 16,0 0 16,0 0 31,0 0 31,0 0 31,3-10 31,-3 10 47,0 0 47,0 0 47,0 0 47,0 0 63,13 26 63,-6-10 63,-1-2 63,0 5 78,6 9 78,-4 0 78,-1-7 78,-3-1 94,1-1 94,2-3 94,-3 2 94,-2-2 109,2-1 109,3 2 109,-5-6 109,1-1 109,-1-2 125,-2-8 125,2 14 125,-2-14 125,4 10 141,-4-10 141,0 0 141,4 10 141,-4-10 156,0 0 156,0 0 156,0 0 156,13-28 172,-5 12 172,-2-2 172,0 0 172,1-1 188,-1 3 188,3-1 188,0 3 188,-3-2 203,4 2 203,-4 0 203,5 4 203,-7 3 219,5-1 219,-2 1 219,-7 7 219,8-7 234,-8 7 234,11-8 234,-11 8 234,0 0 250,16-2 250,-16 2 250,0 0 250,0 0 266,24 12 266,-18-4 266,1-1 266,6 8 266,-2-4 281,-2 5 281,2-4 281,-4 4 297,1-1 297,-2-1 297,1 0 297,0 0 313,-1 1 313,-1-3 313,-1 1 313,-2-4 313,0 1 328,0-2 328,-2 2 328,6 0 328,-6 0 344,0-10 344,2 17 344,0-9 344,-2 0 359,0-8 359,0 0 359</inkml:trace>
  <inkml:trace contextRef="#ctx0" brushRef="#br0">3629 5548 0,'0'0'0,"0"0"0,7-10 0,-7 10 15,0 0 15,0 0 15,0 0 15,0 0 31,0 0 31,0 0 31,0 0 31,0 0 47</inkml:trace>
  <inkml:trace contextRef="#ctx0" brushRef="#br0">3693 5728 0,'0'0'0,"0"0"15,0 0 15,0 0 15,4 9 15,-4-9 31,0 0 31,0 0 31,0 0 31,0 0 47,0 0 47,0 0 47,0 0 47,0 0 62,0 0 62,0 0 62,0 0 62,0 0 78</inkml:trace>
  <inkml:trace contextRef="#ctx0" brushRef="#br0">2400 6079 0,'-15'2'16,"15"-2"16,-22 4 16,9-1 16,0 2 32,13-5 32,-18 4 32,18-4 32,-15 6 32,15-6 47,-14 5 47,14-5 47,-10 4 63,10-4 63,0 0 63,-11 6 63,11-6 63,0 0 79,0 0 79,0 0 79,0 0 79,0 0 94,29 10 94,4-6 94,4-2 94,6-2 110,4 2 110,22-2 110,1 0 110,-1 2 125,-1-6 125,-13 6 125,-12-4 125,2 2 141,24 2 141,-19 0 141,-4-2 141,-2-2 157,4 4 157,-4-4 157,-2 0 157,-5 0 172,0-2 172,-2 2 172,-4 2 172,-7 0 188,-7-2 188,-1 2 188,-16 0 188,20 0 204,-20 0 204,0 0 204,15-4 204,-15 4 219</inkml:trace>
  <inkml:trace contextRef="#ctx0" brushRef="#br0">2208 6355 0,'0'0'15,"0"0"15,0 0 15,0 0 15,0 0 31,0 0 31,0 0 31,0 0 47,0 0 47,0 0 47,0 0 47,0 0 47,45 6 62,-10-6 62,3 0 62,-1-2 62,7 0 78,2 2 78,24-4 78,-4 2 78,6 0 94,-19 0 94,14-2 94,-14 2 94,-10 0 109,2 0 109,-2-2 109,0 3 109,-4-2 125,-2 3 125,0-2 125,-4 0 125,-7 4 140,-4-2 140,-4-2 140,-3 1 140,-15 1 156,20 1 156,-20-1 156,0 0 156,21-3 172,-21 3 172,0 0 172,0 0 172,18 0 172,-18 0 187,0 0 187,0 0 187,0 0 187,0 0 203,0 0 203,11-5 203</inkml:trace>
  <inkml:trace contextRef="#ctx0" brushRef="#br0">7178 5666 0,'0'0'0,"0"0"0,0 0 16,0 0 16,0 0 16,0 0 16,0 0 31,0 0 31,0 0 31,0 0 31,0 0 47,0 0 47,0 0 47,0 0 47,0 0 63,0 0 63,0 0 63,0 0 63,0 0 78,0 0 78,0 0 78,0 0 78,0 0 78,0 0 94,0 0 94,0 0 94,0 0 94,0 0 110,0 0 110,0 0 110,0 0 125,0 0 125,0 0 125,0 0 125,0 0 125,0 0 141,0 0 141,0 0 141,0 0 141,0 0 156,0 0 156,0 0 156,0 0 156,0 0 172,0 0 172,0 0 172,0 0 172,0 0 188,0 0 188,0 0 188,0 0 188,0 0 203,0 0 203,0 0 203,0 0 203,0 0 219,0 0 219,0 0 219,0 0 219,0 0 235,0 0 235,0 0 235,0 0 235,0 0 250,0 0 250,0 0 250,0 0 250,0 0 250,0 0 266,0 0 266,22 14 266,-22-14 266,0 12 281,2-2 281,-2 0 281,0 0 281,0 5 297,-2 3 297,2 2 297,-2 0 297,2-1 313,-2 11 313,0-1 313,-3 1 328,0 0 328,-1 0 328,4 1 328,0-7 328,-2-4 344,1-1 344,1 1 344,0-2 344,0-1 360,-1 13 360,1-8 360,0-3 360,2-3 375,0 0 375,0 0 375,-2-2 375,2 1 391,0 1 391,-3 0 391,1-1 391,2-3 406,0 1 406,-2-4 406,2-9 406,0 18 422,0-18 422,0 12 422,0-12 422,-2 8 422,2-8 438,0 0 438,0 12 438,0-12 438,0 0 453,0 0 453,0 0 453,0 0 453,-4 8 469,4-8 469,0 0 469,0 0 469,0 0 485,0 0 485,0-30 485,-2 12 485,-3 0 500,2-9 500,-1-3 500,2 6 500,0-7 516,2-1 516,-2 1 516,-2-3 516,1 3 531,3-1 531,3 2 531,-6 1 531,3 3 531,0-2 547,0 5 547,0 3 547,0 1 563,0-1 563,0 2 563,0-2 563,0 3 578,0-3 578,0 2 578,3 0 578,-3 0 594,0 3 594,4-5 594,-2 2 594,0 3 610,2-1 610,1 2 610,0-2 610,-3 4 625,0 0 625,2 2 625,-2 3 625,-2 7 625,7-18 641,-3 12 641,-1-4 641,-3 10 641,6-14 656,-1 7 656,-5 7 656,4-13 656,-4 13 672,8-7 672,-8 7 672,0 0 672,10-6 688,-10 6 688,0 0 688,0 0 688,0 0 703,19 0 703,-19 0 703,0 0 703,0 0 719,22 6 719,-22-6 719,11 10 719,-5-5 735,1 2 735,-7-7 735,11 15 735,-5-7 750,4 6 750,-4-2 750,1 2 750,-1-1 750,2 1 766,2 2 766,-8 0 766,4-3 766,-4-1 781,3 4 781,-3-4 781,-2 0 781,-2 3 797,2 1 797,-2 0 797,-5-2 797,3-2 813,-2 3 813,-6-1 813,6 0 813,-5-2 828,2 0 828,0 0 828,-1 0 828,-2-3 844,3-1 844,1 0 844,2-2 844,-2 0 860,8-6 860,-15 10 860,9-6 860,6-4 875,-14 7 875,14-7 875,-12 7 875,12-7 891,-14 6 891,14-6 891,0 0 891,-13 4 906,13-4 906,0 0 906,-13 1 906,13-1 906,0 0 922,0 0 922,0 0 922,-15 2 922,15-2 938,0 0 938,0 0 938,0 0 938,0 0 953,0 0 953,-17 2 953,17-2 953,0 0 969,0 0 969,0 0 969,0 0 969,-12 3 985,12-3 985,0 0 985,0 0 985</inkml:trace>
  <inkml:trace contextRef="#ctx0" brushRef="#br0">7338 6028 0,'0'0'0,"0"10"0,0-10 16,0 0 16,0 11 16,0-11 16,2 10 32,-2-10 32,4 12 32,-4-12 32,7 10 47,0-6 47,-7-4 47,10 8 47,-10-8 63,12 4 63,-12-4 63,13 6 63,-13-6 63,10 3 78,-10-3 78,0 0 78,0 0 78,18 4 94,-18-4 94,0 0 94,0 0 94,0 0 110,0 0 110,0 0 110,0 0 110,18-10 125,-18 10 125,0 0 125,0 0 125,0-10 141,0 10 141,0 0 141,0 0 141,-5-15 157,5 15 157,0 0 157,-6-10 157,6 10 172,0 0 172,-5-12 172,5 12 172,-6-6 188,6 6 188,0 0 188,-4-9 188,4 9 188,0 0 203,-10-8 203,10 8 203,0 0 219,-8-7 219,8 7 219,0 0 219,-9-7 235,9 7 235,0 0 235,-11-8 235,11 8 235,0 0 250,-9-4 250,9 4 250,0 0 250,0 0 266,-10-6 266,10 6 266,0 0 266,0 0 282,0 0 282,0 0 282,0 0 282,0 0 297,-16-2 297,16 2 297,0 0 297,0 0 313,0 0 313,0 0 313,0 0 313,0 0 328,0 0 328,0 0 328,0 0 328,0 0 344,-27 6 344,27-6 344,0 0 344,0 0 360,0 0 360,0 0 360,-8 4 360,8-4 360,0 0 375,0 0 375</inkml:trace>
  <inkml:trace contextRef="#ctx0" brushRef="#br0">7777 5686 0,'0'0'16,"0"0"16,0 0 16,0 0 16,0 0 31,0 0 31,-4-10 31,4 10 31,0 0 47,0 0 47,0 0 47,25-10 47,-9 5 62,-2 1 62,4 0 62,-1 0 62,3-1 78,1 2 78,-4-1 78,3 2 78,-1 2 94,-1-2 94,0 0 94,-18 2 94,23 0 109,-23 0 109,20 0 109,-20 0 109,13 4 125,-13-4 125</inkml:trace>
  <inkml:trace contextRef="#ctx0" brushRef="#br0">7818 5767 0,'0'0'15,"0"0"15,0 0 15,0 0 15,0 0 15,28 8 31,-28-8 31,29 0 31,-8-2 31,-1 2 46,0 0 46,-1-2 46,16-2 46,-8 2 62,-5 0 62,0 0 62,-3 2 62,1-2 78,0 0 78,-3 0 78,1 2 78</inkml:trace>
  <inkml:trace contextRef="#ctx0" brushRef="#br0">8493 5497 0,'0'0'0,"0"0"0,2-12 0,-2 12 16,0 0 16,0 0 16,0 0 16,0 0 31,4-8 31,-4 8 31,0 0 31,0 0 47,0 0 47,0 0 47,0 0 47,0 0 63,0 0 63,0 0 63,0 0 63,15 37 78,-12-21 78,-3 2 78,2 2 78,0 7 78,2 3 94,-4-1 94,0-3 94,3 2 94,-3-5 109,0-3 109,2-4 109,-2 4 109,2-4 125,-2-1 125,0 3 125,0-6 125,2 4 141,-2-4 141,2 0 141,-2-5 141,0-7 156,0 16 156,2-8 156,-2-8 156,2 12 172,-2-12 172,0 12 172,0-12 172,0 10 188,0-10 188,0 0 188,0 0 188,0 11 203,0-11 203,0 0 203,0 0 203,0 0 219,0 10 219,0-10 219,0 0 219,0 0 234,0 0 234,0 0 234,0 0 234</inkml:trace>
  <inkml:trace contextRef="#ctx0" brushRef="#br0">9000 5935 0,'-2'10'0,"0"-2"0,2-8 0,-4 15 16,2-7 16,2-8 16,-4 12 16,4-12 32,-7 14 32,2-8 32,5-6 32,-6 10 47,6-10 47,-9 12 47,5-7 47,4-5 63</inkml:trace>
  <inkml:trace contextRef="#ctx0" brushRef="#br0">9651 5669 0,'0'23'16,"2"-1"16,-2-2 16,0-1 16,0 1 31,0 8 31,0-3 31,0-5 31,0 0 47,0-3 47,0 1 47,0-2 47,3 0 62,-3-1 62,2 0 62,-2-5 62,2-1 78,-2-9 78,0 14 78,0-14 78,0 0 94,5 14 94,-5-14 94,0 0 94,0 0 94,0 0 109,0 0 109,0 0 109,0 0 109,0 0 125,0 0 125,0 0 125,0 0 125,0-37 141,0 19 141,0-2 141,2-8 141,-2-1 156,0-5 156,0 4 156,0-5 156,2 5 172,0-1 172,0 1 172,0 1 172,-2 1 187,4 4 187,-1 4 187,-1 5 187,3-1 203,-3-2 203,2 2 203,1 1 203,-1 1 219,0-2 219,0 2 219,4 3 219,-2 1 219,-2 0 234,3 2 234,-3 2 234,3-2 234,-7 8 250,15-10 250,-7 6 250,-8 4 266,16-9 266,-7 4 266,-9 5 266,18-2 266,-18 2 281,0 0 281,21 5 281,-21-5 281,16 9 297,-10-1 297,5 4 297,-4 2 297,2 0 312,-5-3 312,2 7 312,-4-4 312,0 2 328,-2-3 328,0 3 328,-2 2 328,-2-4 344,-2 2 344,-1-2 344,-1-2 344,-4 1 359,4-1 359,-4 0 359,-3 0 359,3-3 375,-2 0 375,-1 0 375,1-5 375,4 2 391,-1-4 391,11-2 391,-16 4 391,16-4 406,-18 4 406,18-4 406,0 0 406,-23 0 422,23 0 422,0 0 422,-20-4 422,20 4 422,0 0 437,-15-4 437,15 4 437,0 0 437,0 0 453,0 0 453,-14-4 453,14 4 453,0 0 469,0 0 469,0 0 469</inkml:trace>
  <inkml:trace contextRef="#ctx0" brushRef="#br0">9916 5842 0,'0'0'0,"0"0"15,0 0 15,0 0 15,0 0 15,0 0 15,0 0 31,0 0 31,15-10 31,-15 10 31,0 0 47,0 0 47,0 0 47,0 0 62,0 0 62,0 0 62,0 0 62,0 0 62,5-8 78,-5 8 78,0 0 78,0 0 78,0 0 93,0 0 93,0 0 93,0 0 93,11-8 109,-11 8 109,0 0 109,0 0 109,0 0 125,0 0 125,0 0 125,6-5 125,-6 5 140,0 0 140,0 0 140,0 0 140,0 0 140,0 0 156,0 0 156,0 0 156,0 0 172,9-8 172,-9 8 172,0 0 172,0 0 187,0 0 187,0 0 187,0 0 187,0 0 187,0 0 203,9 21 203,-7-13 203,1 0 218,1 8 218,-2 1 218,0-1 218,0 2 218,-2 0 234,2-2 234,0 1 234,1 1 234,0 0 250,-1-6 250,0 4 250,-2-3 250,2-1 265,-2-12 265,0 20 265,0-20 265,2 16 281,0-11 281,-2-5 281,2 15 281,-2-15 297,5 7 297</inkml:trace>
  <inkml:trace contextRef="#ctx0" brushRef="#br0">10266 5649 0,'0'0'0,"0"0"0,0 0 0,6-12 16,-6 12 16,0 0 16,15-6 16,-15 6 31,14-6 31,-14 6 31,18-6 31,-7 4 31,-11 2 47,0 0 47,38-2 47,-25 0 47,-13 2 63,22 0 63,-22 0 63,19 2 78,-19-2 78,18 2 78</inkml:trace>
  <inkml:trace contextRef="#ctx0" brushRef="#br0">10335 5789 0,'0'0'0,"0"0"0,0 0 15,0 0 15,58-4 15,-35-2 15,7 4 31,-3-2 31,-5 2 31,9-2 31</inkml:trace>
  <inkml:trace contextRef="#ctx0" brushRef="#br0">11060 5493 0,'10'-8'15,"-10"8"15,12-4 15,-12 4 15,15-2 31,-15 2 31,0 0 31,24 8 31,-18-2 47,-6-6 47,20 16 47,-11-3 47,0 1 62,-2 2 62,-3 2 62,0-2 62,-2-1 78,-2 3 78,-2-2 78,0 0 78,2-5 78,0-11 93,-4 20 93,2-10 93,2-10 93,-2 14 109,2-14 109,-5 14 109,5-14 109,-3 8 125,3-8 125,0 0 125,0 0 125,0 0 140,0 0 140,0 0 140,0 0 140,0 0 156,0 0 156,16-32 156,-1 8 156,1-1 172,2-3 172,-6 3 172,3-3 172,-1 6 187,-1-3 187,0 8 187,-2 0 187,-5 5 203,2 4 203,-4-2 203,-4 10 203,9-13 218,-3 3 218,-6 10 218,0 0 234,4-12 234,-4 12 234,0 0 234,0 0 250,0 0 250,0 0 250,0 0 250,0 0 250,0 0 265,0 0 265,0 0 265,0 0 265,0 0 281,0 0 281,0 0 281,-15 43 297,13-29 297,-2 2 297,2-2 297,2 3 297,-3-1 312,1 2 312,4-2 312,1 2 312,-1-1 328,2 1 328,3-2 328,-1-2 328,2 0 343</inkml:trace>
  <inkml:trace contextRef="#ctx0" brushRef="#br0">11743 5664 0,'0'0'0,"0"0"0,0 0 0,0 0 16,0 0 16,16 20 16,-16-20 16,4 18 31,-4-18 31,2 18 31,-2-9 31,0 8 47,-2 0 47,-2-5 47,2 0 47,-3 2 47,0 1 63,1 1 63,-2-6 63,1 2 78,5-12 78,-8 17 78,4-10 78,-2 1 94,6-8 94</inkml:trace>
  <inkml:trace contextRef="#ctx0" brushRef="#br0">12667 5442 0,'0'0'0,"0"-10"0,0 10 0,0 0 16,0 0 16,0 0 16,0 0 16,0 0 32,0 0 32,3 41 32,-3-21 32,5 9 47,-3 5 47,-2-3 47,0 1 47,-2 2 63,2-3 63,0-1 63,0 2 63,0-11 63,0 1 79,-3-5 79,3-1 79,0-2 94,0 0 94,0-4 94,0-10 94,0 16 94,3-9 110,-3-7 110,0 0 110,0 14 110,0-14 125,0 0 125,0 8 125,0-8 125,0 0 141,0 0 141,0 0 141,0 0 141,0 0 157,2-32 157,0 15 157,0-13 157,0 0 172,0-1 172,3 0 172,-1-3 172,0 3 188,3-1 188,0 2 188,-3 2 188,2 1 204,-1 5 204,-1 6 204,1 1 204,-1-1 219,1 0 219,-1 4 219,2 2 219,-2 2 219,4 1 235,-2-3 235,0 4 235,-1-2 235,3 0 250,0 2 250,0 1 250,-8 5 250,17-10 266,-17 10 266,18-10 266,-18 10 266,20-4 282,-20 4 282,17 0 282,-17 0 282,16 6 297,-16-6 297,15 11 297,-9-4 297,1-2 313,-2 5 313,1 4 313,-2 0 313,-2 1 329,-2 3 329,-2 0 329,-2-2 329,0 1 344,-1-2 344,-1 2 344,-3-3 344,2 2 360,-1-3 360,0-1 360,2-4 360,0 2 375,2-4 375,4-6 375,-9 12 375,9-12 375,-7 6 391,7-6 391,0 0 391,0 0 391,0 0 407</inkml:trace>
  <inkml:trace contextRef="#ctx0" brushRef="#br0">13165 5595 0,'5'14'0,"-3"-4"0,0 2 0,-2-4 15,0-8 15,-2 18 15,0-9 15,0 1 31,2-10 31,-12 22 31,1-8 31,5-4 46,-1-1 46,0-1 46,7-8 46,-10 14 62,6-8 62,4-6 62,-10 10 62,10-10 78,-6 8 78,6-8 78,-5 8 78,5-8 78,0 0 93,0 0 93,0 0 93,-4 8 109,4-8 109,0 0 109,0 0 109,0 0 125,0 0 125,44-16 125,-26 8 125,2 2 125,-1-2 140,-1 2 140,1 1 140,1-3 140,-2 0 156</inkml:trace>
  <inkml:trace contextRef="#ctx0" brushRef="#br0">13459 5532 0,'0'0'15,"6"-10"15,-6 10 15,0 0 15,14-5 31,-14 5 31,17-8 31,-17 8 47,28-8 47,-10 4 47,1 0 47,-1 0 47,4 2 62,-22 2 62,37-4 62,-14 0 62,-2 2 78,-1 2 78,0-2 78,-3 4 78,1-4 94,-18 2 94</inkml:trace>
  <inkml:trace contextRef="#ctx0" brushRef="#br0">13625 5601 0,'0'0'0,"0"0"0,18 14 15,-18-14 15,28 2 15,-11 0 15,3-2 31,2 0 31,1 2 31,9-2 31,-8 0 46,-2-2 46</inkml:trace>
  <inkml:trace contextRef="#ctx0" brushRef="#br0">14109 5394 0,'14'-6'16,"-14"6"16,17-1 16,-17 1 16,20 0 32,-20 0 32,26 7 32,-11 1 32,-1 2 47,-4 2 47,1-1 47,-2 6 47,0-4 47,-5 7 63,0-4 63,-4 0 63,0 3 79,0-1 79,-6 0 79,4-3 79,-2 2 94,2-2 94,-6-3 94,6 0 94,-4-4 94,1 0 110,5-8 110,-6 13 110,4-5 110,2-8 125,-4 6 125,4-6 125,0 0 125,0 0 141,0 0 141,0 0 141,0 0 141,0 0 157,6-29 157,3 13 157,6-12 157,0 1 172,1-3 172,-1 3 172,1-1 172,-1 0 172,0 2 188,-2 9 188,-4-1 188,-3 4 204,-1 3 204,4-1 204,-5 4 204,-4 8 204,6-14 219,-6 14 219,7-12 219,-7 12 219,0 0 235,5-12 235,-5 12 235,0 0 235,0 0 250,0 0 250,4-4 250,-4 4 250,0 0 266,0 0 266,0 0 266,0 0 266,-14 34 282,12-24 282,0-1 282,0 5 282,-2 2 297,2 0 297,0-5 297,2 1 297,0-2 313,2 0 313,0 0 313,0 0 313,4 5 329,1-3 329,0-2 329,4 0 329,1 0 344,0-2 344,-4 0 344,3-4 344,-11-4 360,22 2 360,-22-2 360</inkml:trace>
  <inkml:trace contextRef="#ctx0" brushRef="#br0">14659 4933 0,'0'0'0,"0"0"0,0 0 16,29 1 16,-29-1 16,0 0 32,28 12 32,-19-6 32,1 4 32,2 0 32,-4 0 47,3-1 47,0 4 47,0-4 47,-2 5 63,0-4 63,-1 2 63,-8-12 63,9 16 79,-5-10 79,-4-6 79,10 12 79,-10-12 94,6 8 94,-6-8 94,0 0 94,6 9 110,-6-9 110,0 0 110,0 0 110,7 10 125,-7-10 125,0 0 125,0 0 125,0 0 141,0 0 141,9 10 141,-9-10 141,0 0 157,0 0 157,0 0 157,0 0 157,0 0 157,9 12 172,-9-12 172,0 0 172,12 10 172,-12-10 188,20 6 188,-7 2 188,7-3 188,-2-1 204,1 2 204,1-4 204,11 4 204,-5-2 219,-1 0 219,8-2 219,-3 2 219,-4-6 235,-4 2 235</inkml:trace>
  <inkml:trace contextRef="#ctx0" brushRef="#br0">14565 4968 0,'0'0'0,"0"0"0,0 0 16,0 0 16,0 0 16,0 0 16,0 0 31,0 0 31,0 0 31,0 0 31,0 0 31,0 0 47,0 0 47,0 0 47,0 0 47,0 0 63,0 0 63,0 0 63,0 0 63,0 0 78,0 0 78,0 0 78,0-14 78,0 14 94,0 0 94,0 0 94,0 0 94,15-10 109,-15 10 109,0 0 109,0 0 109,18-3 125,-18 3 125,0 0 125,0 0 125,0 0 141,0 0 141,22 0 141,-22 0 141,0 0 156,0 0 156,0 0 156,0 0 156,0 0 172,8 17 172,-8-17 172,0 0 172,0 0 188,0 0 188,0 0 188,0 0 188,0 0 203,-8 18 203,8-18 203,0 0 203,0 0 203,0 0 219,0 0 219,0 0 219,0 0 219,0 0 234,0 0 234,0 0 234,0 0 234,0 0 250,0 0 250,0 0 250,0 0 250,0 0 266,0 0 266,0 0 266,0 0 266,0 0 281,41-16 281,-41 16 281,0 0 281,0 0 297,0 0 297,0 0 297,0 0 297,24 2 313,-24-2 313,0 0 313,0 0 313,0 0 328,0 0 328,0 0 328,0 0 328,0 0 344,0 0 344,0 0 344,0 0 344,-26 28 359,26-28 359,0 0 359,0 0 359,-16 4 375,16-4 375,0 0 375,0 0 375,0 0 375,0 0 391,0 0 391,0 0 391,0 0 391,0 0 406,0 0 406,0 0 406,0 0 406,0 0 422,0 0 422,0 0 422,0 0 422,0 0 438,0 0 438,0 0 438,0 0 438,0 0 453,0 0 453,0 0 453,0 0 453,0 0 469,0 0 469,0 0 469,0 0 469,0 0 484,0 0 484,0 0 484,-25 0 484,25 0 500,0 0 500,0 0 500,0 0 500,0 0 516,-25 2 516,25-2 516,0 0 516,0 0 531,0 0 531,0 0 531,-15-12 531,15 12 531,0 0 547,-3-12 547,3 12 547,0 0 547,0 0 563,5-18 563,-5 18 563,0 0 578,0 0 578,18-13 578,-18 13 578,18-8 578,-18 8 594,19-4 594,-1 1 594,-18 3 594,32 3 609,-32-3 609,35 2 609,-20 1 609,-1 4 625,1-4 625,-2 5 625,0 2 625,1 0 641,-1 2 641,0 0 641,-4 3 641,1 0 656,-5-2 656,2 3 656,-3 2 656,-2-3 656,-2 1 672,-2 2 672,-2-2 672,-5 2 688,4-1 688,-7-1 688,4 0 688,-5-1 703,-1 0 703,0-6 703,-3 3 703,1-2 703,-4-2 719,5-2 719,-3-1 719,1 0 719,17-5 734,-30 3 734,30-3 734,-27-3 734,27 3 750,-22-8 750,22 8 750,-15-8 750,15 8 766,-14-12 766,14 12 766,-8-10 766,8 10 781,-6-12 781,6 12 781,0 0 781,0-13 797,0 13 797,0 0 797,0 0 797,8-14 813,-8 14 813,16-10 813,-16 10 813,17-4 828,-17 4 828,20-6 828,-20 6 828,35-4 844,-18 4 844,-17 0 844,36 0 844,-36 0 859,37 4 859,-20 0 859,3 0 859,-20-4 859,30 8 875,-14-2 875,-1 2 875,-2-1 875,1 1 891,0 0 891,0 2 891,-3-2 891,-11-8 906,24 16 906,-11-6 906,3 0 906,-4-3 922,6 3 922,-3-2 922,1 0 922,1-2 938,1 0 938</inkml:trace>
  <inkml:trace contextRef="#ctx0" brushRef="#br0">15381 5722 0,'-6'14'16,"0"-1"16,-3 1 16,0-4 16,2 0 31,-1-2 31,2 0 31,-1-3 31,7-5 47,-9 12 47,9-12 47,-9 8 47,9-8 47,0 0 62</inkml:trace>
  <inkml:trace contextRef="#ctx0" brushRef="#br0">15827 5524 0,'0'0'0,"0"0"16,4-7 16,-4 7 16,0 0 16,0 0 32,0 0 32,0 0 32,0 0 32,0 0 32,8-6 47,-8 6 47,0 0 47,0 0 63,0 0 63,0 0 63,27-4 63,-27 4 63,28-2 79,-8 2 79,2-3 79,-2 2 79,2-3 94</inkml:trace>
  <inkml:trace contextRef="#ctx0" brushRef="#br0">16342 5412 0,'0'0'16,"15"-6"16,-15 6 16,15-4 16,-15 4 32,0 0 32,24-4 32,-24 4 32,16-4 47,-16 4 47,0 0 47,22-2 47,-22 2 63,0 0 63,23-4 63,-23 4 63,0 0 78,27-1 78,-18 1 78,-9 0 78,19-2 94,-19 2 94,22-3 94</inkml:trace>
  <inkml:trace contextRef="#ctx0" brushRef="#br0">16913 5345 0,'0'0'16,"16"-6"16,-16 6 16,6-4 16,-6 4 31,0 0 31,9-6 31,-9 6 31,0 0 47,0 0 47,22-9 47,-22 9 47,13-7 63,-13 7 63,28-8 63,-10 3 63,-1-2 78,14-1 78</inkml:trace>
  <inkml:trace contextRef="#ctx0" brushRef="#br0">18219 5065 0,'9'19'0,"-14"-1"0,-2 10 16,-4 3 16,5-1 16,-5 4 16,2 1 32,-2 3 32,1-1 32,-2 0 32,4 3 47,-1-5 47,2 3 47,1-3 47,-1-1 63,1-1 63,4-3 63,0-4 63,-1-7 78,1-1 78,-1-2 78,1 0 78,0-4 78,2-12 94,0 22 94,0-22 94,0 13 110,0-13 110,-2 10 110,2-10 110,0 8 110,0-8 125,0 0 125,0 0 125,0 0 125,0 0 141,0 0 141,0 0 141,0 0 141,0 0 157,0 0 157,4-49 157,1 19 157,2-4 172,-3 1 172,-2-3 172,4 1 172,1-3 188,0 1 188,2-4 188,-3 1 188,0 1 203,4-1 203,-4 3 203,3-1 203,-1 3 219,2 5 219,-4 1 219,0 1 219,3 0 235,-2 6 235,-3 5 235,5 3 235,-3 0 235,1 4 250,2-4 250,2 1 250,-3 3 250,2 2 266,-2 0 266,-8 8 266,17-12 266,-17 12 282,20-7 282,-20 7 282,18-7 282,-18 7 297,19-2 297,-19 2 297,0 0 297,29 6 313,-29-6 313,18 6 313,-4 4 313,0 2 328,-3 0 328,-5 0 328,4 1 328,-4 1 344,0 0 344,1 4 344,-5-2 344,2 0 360,-1-1 360,-6 1 360,1-2 360,2 0 375,-4 1 375,-1-1 375,-3 2 375,-4 0 391,0-4 391,-3 1 391,-1-1 391,-15 6 407,5-4 407,2-2 407,5-4 407,3-1 422,-1-1 422,-1 1 422,5-4 422,13-3 438,-24 6 438,24-6 438,-18 4 438,18-4 438,0 0 453,-24 0 453,24 0 453,0 0 453,0 0 469,-20-4 469,20 4 469,0 0 469</inkml:trace>
  <inkml:trace contextRef="#ctx0" brushRef="#br0">18549 5321 0,'0'0'0,"2"16"16,-2-8 16,0-8 16,0 20 16,0-5 31,0 1 31,-2 2 31,0 0 31,0-3 47,0 3 47,-2-2 47,1-2 47,1-2 47,0 0 63,2-12 63,-4 19 63,2-9 63,2-10 78,-5 16 78,5-16 78,0 0 78,-3 15 94,3-15 94,-2 7 94,2-7 94,0 0 110,0 0 110,0 0 110,0 0 110,0 0 125,0 0 125,0 0 125,0 0 125,18-34 141,-9 16 141,-1 3 141,0 1 141,2 0 156,-1-2 156,-3 6 156,-1 0 156,-5 10 156,13-13 172,-7 5 172,-6 8 172,12-10 188,-12 10 188,8-8 188,-8 8 188,0 0 203,11-6 203,-11 6 203,0 0 203,0 0 203,0 0 219,0 0 219,0 0 219,0 0 219,0 0 235,33 14 235,-33-14 235,9 11 235,-9-11 250,5 17 250,-3-10 250,-2-7 250,4 16 266,-4-16 266,2 20 266,-2-20 266,2 17 281,-2-7 281,0-10 281,-2 16 281,2-16 297,0 16 297,-2-8 297,2-8 297,0 14 313,0-14 313,-4 8 313,4-8 313</inkml:trace>
  <inkml:trace contextRef="#ctx0" brushRef="#br0">18976 5069 0,'0'0'0,"0"0"0,0 0 16,0 0 16,0 0 16,0 0 16,0 0 32,0 0 32,0 0 32,0 0 32,37 17 47,-37-17 47,14 10 47,-14-10 47,13 12 63,-7-6 63,-6-6 63,14 12 63,-14-12 63,8 14 78,-1-8 78,-7-6 78,11 12 78,-11-12 94,7 11 94,-7-11 94,6 12 94,-6-12 110,2 10 110,-2-10 110</inkml:trace>
  <inkml:trace contextRef="#ctx0" brushRef="#br0">18968 5268 0,'0'0'0,"0"0"15,0 0 15,0 0 15,0 0 15,0 0 31,-11 8 31,11-8 31,0 0 31,0 0 47,0 0 47,0 0 47,0 0 47,0 0 62,0 0 62,54 6 62,-54-6 62,35 3 78,-17-3 78,-18 0 78,37 0 78,-17-1 93,-20 1 93,40-2 93,-25-2 93</inkml:trace>
  <inkml:trace contextRef="#ctx0" brushRef="#br0">19443 5019 0,'0'0'0,"0"0"0,28 2 15,-28-2 15,0 0 15,23 10 15,-23-10 31,14 12 31,-8-4 31,4 4 31,1 0 31,-2 1 47,-2 3 47,1 0 47,-4 0 62,-1-1 62,-1 2 62,-2-2 62,0 3 62,-2-4 78,-5 4 78,3-5 78,-2-1 78,1-2 93,0 0 93,5-10 93,-10 17 93,5-9 109,5-8 109,-10 10 109,10-10 109,-8 10 125,8-10 125,0 0 125,0 0 125,-12 8 140,12-8 140,0 0 140,0 0 140,0 0 140,0 0 156,0 0 156,20-36 156,-8 19 172,6-7 172,4 0 172,-2-1 172,0-1 187,1 0 187,3 3 187,-4-5 187,-1 4 187,-3 7 203,-1-1 203,-1 2 203,-4 5 203,2-4 218,-1 4 218,-3-3 218,1 4 218,-2 2 234,1 1 234,-3 0 234,-5 7 234,8-10 250,-8 10 250,7-5 250,-7 5 250,0 0 265,7-10 265,-7 10 265,0 0 265,0 0 281,0 0 281,0 0 281,0 0 281,0 0 297,0 0 297,0 0 297,-14 43 297,8-29 312,-1 4 312,1-1 312,0-1 312,3 4 328,-4-2 328,5-2 328,0 1 328,0 1 343,2-2 343,0 0 343,2-1 343,2 1 343,3 0 359,-2-4 359,5 1 359,-1 0 359,5-2 375,-4-1 375,-1-2 375,6-2 375,-2 0 390,-13-6 390,31 8 390,-20-8 390,-11 0 406,31-8 406,-16 0 406</inkml:trace>
  <inkml:trace contextRef="#ctx0" brushRef="#br0">20142 4589 0,'0'0'15,"0"0"15,0 0 15,0 0 15,0 0 31,0 0 31,18 22 31,-14-12 31,-2-2 47,0 10 47,3-5 47,-3 1 47,0 2 47,-2-4 62,2 0 62,-2-12 62,0 21 78,2-3 78,-2-6 78,0-12 78,-4 19 94,4-19 94,-4 16 94,4-16 94,-2 10 94,2-10 109,0 0 109,-5 14 109,5-14 109,0 0 125,0 0 125,0 0 125,-2 6 125,2-6 140,0 0 140,0 0 140,0 0 140,0 0 156,0 0 156,15-30 156,-13 22 156,6 0 172,0-3 172,-2-1 172,1 2 172,-1 2 187,1 0 187,0 2 187,-7 6 187,13-12 203,-6 7 203,-7 5 203,13-8 203,-7 4 219,-6 4 219,14-6 219,-14 6 219,0 0 234,15-4 234,-15 4 234,0 0 234,0 0 250,0 0 250,24 12 250,-24-12 250,10 10 250,-10-10 265,7 12 265,-7-12 265,7 15 265,-7-15 281,4 14 281,-4-14 281,5 14 281,-5-14 297,4 14 297,-4-14 297,4 13 297,-4-13 312,0 0 312,2 12 312,-2-12 312,0 0 328,0 12 328,0-12 328,0 0 328,0 0 344,0 16 344,0-16 344,0 0 344,0 0 359</inkml:trace>
  <inkml:trace contextRef="#ctx0" brushRef="#br0">6876 7259 0,'-5'-10'0,"5"10"0,0 0 0,-4-8 15,4 8 15,0 0 15,-2-8 15,2 8 31,0 0 31,0 0 31,-2-8 31,2 8 46,0 0 46,0 0 46,0 0 46,-2-10 62,2 10 62,0 0 62,0 0 62,0 0 78,0 0 78,0 0 78,0 0 78,0 0 93,0 0 93,0 0 93,0 0 93,0 0 109,0 0 109,0 0 109,-7 28 109,4-12 109,-1-1 125,2 1 125,0 4 125,2-2 140,-2 0 140,-1 1 140,1 12 140,0-6 140,-2-6 156,4-1 156,-2 0 156,0 1 156,0-1 171,-1-2 171,0 0 171,-1 2 171,2-5 187,0 3 187,2-2 187,-2-4 187,0-1 203,0-1 203,2-8 203,-5 16 203,5-16 218,0 10 218,0-10 218,-2 12 218,2-12 218,0 0 234,-2 10 234,2-10 234,0 0 250,0 0 250,-2 12 250,2-12 250,0 0 265,0 0 265,0 0 265,0 0 265,0 0 265,0 0 281,0 0 281,0 0 281,0 0 281,0 0 296,0 0 296,0 0 296,0 0 296,0 0 312,0 0 312,0-40 312,0 25 312,2-2 328,0 2 328,-2 1 328,2-4 328,-2 4 343,5-1 343,-3-1 343,-2 0 343,4 0 359,-2 5 359,2-5 359,1 4 359,-2 0 375,1-2 375,-2 0 375,2 2 375,0 2 390,-1 3 390,-1-1 390,2 0 390,-2 0 406,3 0 406,-5 8 406,7-11 406,-3 4 421,2 2 421,-6 5 421,9-10 421,-4 8 421,-5 2 437,8-6 437,-8 6 437,0 0 437,17-4 453,-17 4 453,14-2 453,-14 2 453,0 0 468,19 2 468,-19-2 468,0 0 468,16 2 484,-16-2 484,9 5 484,-9-5 484,6 7 500,-1-2 500,-5-5 500,6 13 500,-3-8 515,-3-5 515,0 14 515,0-14 515,-5 14 531,3-6 531,0 0 531,-3 2 531,1-4 546,-5 3 546,5-1 546,-5-2 546,0 6 546,-2 0 562,3-4 562,1-2 562,-2 0 578,9-6 578,-11 7 578,5-1 578,6-6 593,-14 6 593,14-6 593,-12 4 593,12-4 593,-14 2 609,14-2 609,0 0 609,-17 2 625,17-2 625,0 0 625,0 0 625,-26-2 625,26 2 640,0 0 640,0 0 640,-23-2 640,23 2 656,0 0 656,0 0 656,0 0 656,0 0 671,-19 0 671,19 0 671,0 0 671,0 0 687,0 0 687,0 0 687,0 0 687,0 0 703,0 0 703,0 0 703,0 0 703,0 0 703,-13 4 718,13-4 718,0 0 718,0 0 718,0 0 734,0 0 734,0 0 734,13 18 750,-13-18 750,11 12 750,-7-4 750,2 2 750,1-5 765,0 3 765,6 6 765,-2 0 765,0-3 781,0-1 781,-5 0 781,4 0 781,-4-4 796,0 2 796,-1-2 796,-1 2 796,3 0 812,-1-2 812,-1 2 812,-1-3 812,0 4 828,0-1 828,-4-8 828,8 11 828,-4-3 843,0-2 843,1 2 843,-5-8 843,6 12 859</inkml:trace>
  <inkml:trace contextRef="#ctx0" brushRef="#br0">7053 7638 0,'0'0'0,"0"0"15,0 0 15,0 0 15,0 0 15,0 0 31,11 25 31,-6-9 31,-1 0 31,-2-1 31,3 3 46,-3-2 46,2 2 46,-2-3 62,0 3 62,-2 2 62,2-3 62,0-2 62,1 2 78,-3-3 78,3 4 78,-3-7 78,0 1 93,0-2 93,0 2 93,0-4 93,0-8 109,0 16 109,-3-9 109,3-7 109,0 10 125</inkml:trace>
  <inkml:trace contextRef="#ctx0" brushRef="#br0">7327 7254 0,'0'0'16,"0"0"16,0 0 16,0 0 16,0 0 16,0 0 31,0 0 31,0 0 31,0 0 31,0 0 47,0 0 47,0 0 47,0 0 47,0 0 63,0 0 63,0 0 63,0 0 63,0 0 78,0 0 78,0 0 78,0 0 78,0 0 94,0 0 94,0 0 94,0 0 94,0 0 110,0 0 110,0 0 110,0 0 110,0 0 125,0 0 125,0 0 125,0 0 125,0 0 141,0 0 141,0 0 141,0 0 141,0 0 141,0 0 156,0 0 156,0 0 156,0 0 156,0 0 172,0 0 172,0 0 172,0 0 172,0 0 188,0 0 188,0 0 188,0 0 188,0 0 203,0 0 203,0 0 203,0 0 203,0 0 219,0 0 219,0 0 219,0 0 219,0 0 235,0 0 235,0 0 235,0 0 235,0 0 250,0 0 250,0 0 250,0 0 250,0 0 266,0 0 266,0 0 266,0 0 266,0 0 281,0 0 281,0 0 281,0 0 281,0 0 297,0 0 297,0 0 297,0 0 297,0 0 297,0 0 313,0 0 313,0 0 313,0 0 313,0 0 328,0 0 328,0 0 328,0 0 328,0 0 344,0 0 344,0 0 344,0 0 344,0 0 360,0 0 360,0 0 360,0 0 360,0 0 375,0 0 375,0 0 375,0 0 375,0 0 391,0 0 391,0 0 391,0 0 406,0 0 406,0 0 406,0 0 406,0 0 422,2 34 422,-2-26 422,0 0 422,4 10 438,-4 1 438,0-1 438,0 14 438,-2-2 453,0-1 453,2 2 453,-2 1 453,0 0 469,2 1 469,0-3 469,-2 3 469,0-1 485,0-2 485,0-1 485,-4-1 485,2-3 500,2-5 500,2-2 500,-2 1 500,0 1 500,-3-4 516,5 2 516,-2-2 516,-2-1 516,2-3 531,2 0 531,0-4 531,-2 0 531,2-8 547,-3 10 547,3-10 547,-2 7 547,2-7 563,-3 8 563,3-8 563,0 0 563,0 0 578,0 0 578,0 0 578,0 0 578,0 0 578,0 0 594,0 0 594,0 0 594,0 0 610,-6-33 610,6 15 610,-2 0 610,2 0 625,2-1 625,-2-10 625,-2-3 625,2-2 625,-2 3 641,2-1 641,4 1 641,-6-1 641,2 0 656,0 7 656,2-5 656,0 3 656,0-3 672,-2 6 672,0 5 672,0 1 672,2 0 688,-2-2 688,3 2 688,-3-1 688,2-1 703,1 4 703,-1-2 703,0 1 703,0 1 719,-2 0 719,2 3 719,0 3 719,3 0 735,-3 2 735,0 0 735,0 0 735,2 0 750,-4 8 750,8-12 750,-6 6 750,-2 6 766,6-10 766,-6 10 766,9-5 766,-9 5 781,6-5 781,-6 5 781,0 0 781,16-2 781,-16 2 797,0 0 797,22 7 797,-14-4 797,-8-3 813,13 10 813,-3-3 813,2 2 813,-1 3 828,1 2 828,-4-2 828,1 1 828,0 2 844,4-4 844,-7 3 844,4 0 844,-6-3 860,4 4 860,-1-2 860,-3 1 860,0-4 875,1-2 875,-3 2 875,-2-10 875,3 15 891,-3-5 891,0-10 891,-5 16 891,-2-2 906,1-2 906,-5 1 906,5-3 906,-6 2 906,4-4 922,-5 4 922,-3-2 922,3 0 938,-2 0 938,2-1 938,-1-3 938,3 0 953,1 0 953,0 0 953,10-6 953,-14 8 953,4-6 969,10-2 969,-8 6 969,8-6 985,0 0 985,-13 3 985,13-3 985,0 0 985,0 0 1000,-12 5 1000,12-5 1000,0 0 1000,0 0 1016,0 0 1016,0 0 1016,0 0 1016,0 0 1031,0 0 1031</inkml:trace>
  <inkml:trace contextRef="#ctx0" brushRef="#br0">7518 7765 0,'2'15'0,"2"-10"15,-4-5 15,4 10 15,-1-4 15,-3-6 31,7 6 31,-7-6 31,12 8 31,-12-8 31,14 6 46,-14-6 46,15 2 46,-15-2 46,20 2 62,-20-2 62,0 0 62,24-4 62,-24 4 78,15-6 78,-15 6 78,9-6 78,-9 6 93,7-8 93,-7 8 93,4-8 93,-4 8 109,2-10 109,-2 10 109,0 0 109,-2-16 125,2 16 125,-4-12 125,4 12 125,-10-9 140,10 9 140,-8-10 140,4 6 140,4 4 156,-12-8 156,12 8 156,-10-8 156,10 8 156,-9-8 171,9 8 171,-12-5 171,12 5 171,-8-5 187,8 5 187,0 0 187,0 0 187,-15-5 203,15 5 203,0 0 203,0 0 203,-16-3 218,16 3 218,0 0 218,0 0 218,-17-2 234,17 2 234,0 0 234,0 0 234,0 0 250,0 0 250,0 0 250,-24 2 250,24-2 265,0 0 265,0 0 265,0 0 265,0 0 281,-14 3 281,14-3 281,0 0 281,0 0 296,0 0 296</inkml:trace>
  <inkml:trace contextRef="#ctx0" brushRef="#br0">7851 7454 0,'0'0'0,"0"0"15,0 0 15,0 0 15,-14 2 31,14-2 31,0 0 31,0 0 31,0 0 47,0 0 47,0 0 47,0 0 47,0 0 47,0 0 62,0 0 62,0 0 62,0 0 62,36 5 78,-21-2 78,3-3 78,3 0 78,12 6 94,-7-6 94,-2 1 94,-4-1 94,2 2 109,11 1 109,-7-3 109,-6 2 109,0-2 125,-3 0 125,-3 0 125,3 0 125,-4 1 140,2-1 140,-6 0 140,-9 0 140,18 2 156,-18-2 156,14 0 156,-14 0 156,16-2 156,-16 2 172,0 0 172,15 0 172,-15 0 172,0 0 187,10 0 187,-10 0 187,0 0 187,0 0 203,0 0 203,0 0 203,0 0 203,12-1 219,-12 1 219,0 0 219,0 0 219,0 0 234,0 0 234</inkml:trace>
  <inkml:trace contextRef="#ctx0" brushRef="#br0">8142 7357 0,'-5'-4'0,"5"4"0,-6-9 0,6 9 0,-4-10 16,4 10 16,-5-8 16,5 8 16,0 0 32,-2-7 32,2 7 32,0 0 47,0 0 47,-4-7 47,4 7 47,0 0 47,0 0 63,0 0 63,0 0 63,0 0 63,0 0 78,0 0 78,0 0 78,0 0 78,0 0 94,0 0 94,0 27 94,0-19 94,-3 8 110,3-2 110,0-4 110,0 6 110,3-1 125,-3 1 125,0 0 125,0 0 125,0-1 141,0-3 141,2 6 141,-2 0 141,-2-4 157,4 3 157,-2-1 157,0 0 157,0-2 172,0-4 172,0-1 172,0-9 172</inkml:trace>
  <inkml:trace contextRef="#ctx0" brushRef="#br0">8630 7243 0,'0'0'0,"0"0"0,0-10 16,0 10 16,0 0 16,0-10 16,0 10 31,0 0 31,2-8 31,-2 8 31,0 0 47,2-10 47,-2 10 47,0 0 47,0-10 62,0 10 62,0 0 62,0-9 62,0 9 78,0 0 78,0 0 78,0-10 78,0 10 94,0 0 94,0 0 94,0 0 94,0 0 94,0 0 109,0 0 109,0 0 109,0 0 125,0 0 125,0 0 125,0 0 125,0 33 141,0-17 141,-2 2 141,-2 11 141,2 1 141,2 2 156,-2-3 156,-2-1 156,1-5 156,3-3 172,-2 0 172,0-3 172,0 3 172,2-2 187,-2 0 187,-1-2 187,3-3 187,-4 1 203,2-2 203,2-4 203,0-8 203,0 13 219,0-13 219,-3 13 219,1-8 219,2-5 234,0 0 234,0 10 234,0-10 234,0 0 250,0 0 250,-2 10 250,2-10 250,0 0 250,0 0 266,0 0 266,0 0 266,0 0 281,0 0 281,0 0 281,0 0 281,0 0 297,7-33 297,-5 19 297,2-4 297,1 2 297,-1-3 312,1-1 312,3-8 312,1 1 312,-2 3 328,-1 6 328,1 0 328,-1 1 328,6-1 344,-6 2 344,2 0 344,-1 1 344,2 1 359,-2 4 359,-1-2 359,0 3 359,2 0 375,-2 3 375,0-1 375,1 1 375,1 2 391,0-2 391,-8 6 391,17-6 391,-11 4 406,-6 2 406,18-2 406,-18 2 406,0 0 406,20 2 422,-20-2 422,11 8 422,-11-8 422,6 8 437,-4-3 437,-2-5 437,2 15 437,-2-8 453,0-7 453,-2 18 453,-2-10 453,-5 6 469,1-1 469,-2 2 469,0-4 469,-1 1 484,0 0 484,2-2 484,1-3 484,0 0 500,-2-1 500,3-3 500,7-3 500,-13 9 516,6-6 516,7-3 516,-10 6 516,10-6 531,-9 4 531,9-4 531,0 0 531,-9 6 547,9-6 547,0 0 547,-9 2 547,9-2 562,0 0 562,0 0 562,0 0 562,-8 4 562,8-4 578,0 0 578,0 0 578,0 0 578,-5 8 594,5-8 594,0 0 594,-2 12 594,2-12 609,0 12 609,0-4 609,0-8 609,2 15 625,1-7 625,-3 2 625,0-10 625,4 16 641,0-8 641,2 0 641,-1-1 641,-1 1 656,1 0 656,4 0 656,-5-4 656,4 4 672,0-4 672,0 1 672,-8-5 672,15 3 672,-15-3 687</inkml:trace>
  <inkml:trace contextRef="#ctx0" brushRef="#br0">8896 7495 0,'2'-9'16,"-2"9"16,0 0 16,6-8 16,-6 8 16,0 0 32,7-7 32,-7 7 32,0 0 32,13-3 47,-13 3 47,0 0 47,15-2 47,-15 2 63,0 0 63,0 0 63,26 7 63,-26-7 79,14 8 79,-7-3 79,-7-5 79,10 13 94,-6-3 94,1-2 94,-5-8 94,5 24 110,-5-12 110,0-1 110,-3 1 110,3-2 125,-2 6 125,0-5 125,-1-1 125,1 0 141,2-10 141,-4 14 141,4-14 141,-2 12 157,2-12 157,0 8 157,0-8 157,0 0 172,0 0 172,0 12 172,0-12 172,0 0 188,0 0 188,15 8 188,-15-8 188,18 0 188,2-2 204,-20 2 204,37-6 204,-17 4 219,-3-2 219,3 0 219,-1 2 219,-3-4 219,1 2 235,1 0 235,-2-2 235,-2-3 235,1-1 250</inkml:trace>
  <inkml:trace contextRef="#ctx0" brushRef="#br0">9415 7261 0,'2'8'0,"2"7"16,-2 1 16,1 6 16,1 9 16,-4-1 31,4 1 31,-4 3 31,-2-3 31,2 1 47,0 0 47,0 1 47,-2-3 47,2-5 63,-2-3 63,4-6 63,-2 3 63,0-1 78,0-2 78,-2 0 78,0-2 78,2-4 94,-3-2 94,3-8 94,-2 15 94,2-15 109,0 12 109,0-12 109,0 10 109,0-10 109,0 0 125,0 0 125,0 10 125,0-10 125,0 0 141,0 0 141,0 0 141,0 0 141,0 0 156,0 0 156,0 0 156,0-36 156,2 18 172,-2-1 172,0 1 172,3-11 172,-3 1 188,4-3 188,-2 3 188,0 2 188,-2-2 203,2 1 203,0 1 203,-4 4 203,4 5 219,1-1 219,0-2 219,1 3 219,0-1 219,0 2 234,0-2 234,3 2 234,-2 3 234,1-3 250,3 6 250,-5-2 250,5 4 266,-2 0 266,-1 3 266,3-2 266,5-3 266,-6 5 281,3-1 281,0 2 281,-2 0 281,-9 4 297,17-2 297,-17 2 297,15-2 297,-15 2 313,15 6 313,-15-6 313,14 8 313,-10-2 328,1-1 328,-5-5 328,8 16 328,-3-7 344,-3 2 344,0-3 344,1 8 344,-3-2 359,0 2 359,-5-1 359,3-1 359,-3 2 375,3-2 375,-7-1 375,1 3 375,-4-2 375,2 1 391,-1 0 391,0-5 391,-2 1 391,4-5 406,-2 2 406,0 0 406,3-4 422,8-4 422,-16 6 422,5-2 422,11-4 422,-16 2 438,16-2 438,-17 2 438,17-2 438,0 0 453,0 0 453,-24-6 453,24 6 453,-8-4 469,8 4 469,0 0 469,-8-8 469</inkml:trace>
  <inkml:trace contextRef="#ctx0" brushRef="#br0">9765 7553 0,'0'15'0,"0"1"0,-2 0 15,2 0 15,-2 1 15,2 3 15,0-2 15,0-2 31,0 2 31,0-3 31,-2 1 47,2 0 47,-2-3 47,2-3 47,0 0 47,0-10 62,0 16 62,-3-8 62,3-8 62,0 14 78,0-8 78,0-6 78,0 13 78,0-13 93,3 12 93,-3-12 93,0 8 93</inkml:trace>
  <inkml:trace contextRef="#ctx0" brushRef="#br0">10031 7438 0,'0'0'15,"0"0"15,0 0 15,0 0 15,0 0 31,0 0 31,0 0 31,0 0 31,0 0 46,0 0 46,0 0 46,0 0 46,0 0 62,0 0 62,0 0 62,0 0 62,0 0 62,0 0 78,0 0 78,0 0 78,0 0 78,0 0 93,0 0 93,0 0 93,0 0 93,0 0 109,0 0 109,0 0 109,0 0 109,0 0 125,0 0 125,0 0 125,0 0 125,0 0 140,0 0 140,0 0 140,0 0 140,0 0 156,0 0 156,0 0 156,0 0 156,0 0 171,0 0 171,0 0 171,0 0 171,0 0 187,0 0 187,0 0 187,0 0 187,0 0 203,-14 2 203,14-2 203,0 0 203,0 0 218,0 0 218,0 0 218,0 0 218,0 0 234,0 0 234,0 0 234,0 0 234,0 0 234,0 0 250,0 0 250,0 0 250,0 0 265,0 0 265,0 0 265,0 0 265</inkml:trace>
  <inkml:trace contextRef="#ctx0" brushRef="#br0">7029 7835 0,'0'0'0,"0"0"15,0 0 15,0 0 15,0 0 31,0 0 31,0 0 31,0 0 31,0 0 31,0 0 47,0 0 47,0 0 47,0 0 47,0 0 62,0 0 62,0 0 62,0 0 62,0 0 78,0 0 78,0 0 78,-6-6 78,6 6 94,0 0 94,0 0 94,0 0 94,0 0 109,0 0 109,0 0 109,0 0 109,0 0 125,0 0 125,-3-8 125,3 8 125,0 0 140,0 0 140,0 0 140,0 0 140,0 0 156,0 0 156,0 0 156,0 0 156,0 0 156,0 0 172,-4-8 172,4 8 172,0 0 172,0 0 187,0 0 187,0 0 187,0 0 187,0 0 203,0 0 203,0 0 203,0 0 203,0 0 219,0 0 219,-24 10 219,24-10 219,0 0 234,-11 4 234,11-4 234,-7 5 234,7-5 250,0 0 250,-9 7 250,9-7 250,-8 3 265,8-3 265,0 0 265,-6 6 265,6-6 281,0 0 281,0 0 281,-8 9 281,8-9 297,0 0 297,-6 5 297,6-5 297,0 0 312,-4 6 312,4-6 312,-5 8 312,5-8 312,0 0 328,-6 8 328,6-8 328,-2 8 328,2-8 344,-2 8 344,2-8 344,-2 10 359,2-10 359,-3 5 359,3-5 359,-3 10 359,3-10 375,-2 8 375,2-8 375,0 0 375,0 12 390,0-8 390,0-4 390,0 0 390,0 12 406,0-12 406,0 10 406,0-10 406,0 0 422,2 10 422,-2-10 422,0 0 422,0 8 437,0-8 437,0 0 437,6 5 437,-6-5 437,0 0 453,4 8 453,-4-8 453,0 0 469,0 0 469,6 6 469,-6-6 469,0 0 484,5 6 484,-5-6 484,0 0 484,0 0 484,8 6 500,-8-6 500,0 0 500,0 0 500,12 4 515,-12-4 515,0 0 515,0 0 515,10 2 531,-10-2 531,0 0 531,0 0 531,0 0 547,0 0 547,20-2 547,-20 2 547,0 0 562,0 0 562,0 0 562,15-6 562,-15 6 578,0 0 578,0 0 578,12-4 578,-12 4 594,0 0 594,0 0 594,8-4 594,-8 4 609,0 0 609,9-4 609,-9 4 609,0 0 609,6-6 625,-6 6 625,0 0 625,12-3 640,-12 3 640,0 0 640,0 0 640,6-7 640,-6 7 656,0 0 656,0 0 656,8-6 656,-8 6 672,0 0 672,7-5 672,-7 5 672,0 0 687,0 0 687,7-7 687,-7 7 687,0 0 703,4-5 703,-4 5 703,0 0 703,0 0 719,5-10 719,-5 10 719,0 0 719,4-6 734,-4 6 734,0 0 734,0 0 734,4-10 750,-4 10 750,0 0 750,2-8 750,-2 8 750,0 0 765,2-8 765,-2 8 765,0 0 765,0 0 781,2-10 781,-2 10 781,0 0 797,0 0 797,0-10 797,0 10 797,0 0 797,0-8 812,0 8 812,0 0 812,-2-9 828,2 9 828,0 0 828,0 0 828,-2-12 828,2 12 844,0-8 844,0 8 844,0 0 844,-2-10 859,2 10 859,0 0 859,0 0 859,-2-8 875,2 8 875,0 0 875,0 0 875,-2-8 890,2 8 890,0 0 890,-2-7 890,2 7 906,0 0 906,0 0 906,0 0 906,-4-10 906,4 10 922,0 0 922,0 0 922,-3-8 922,3 8 937,0 0 937,0 0 937,0 0 937,0 0 953,-4-8 953,4 8 953,0 0 953,0 0 969,0 0 969,0 0 969,-7-6 969,7 6 984,0 0 984,0 0 984,0 0 984,0 0 1000,0 0 1000,-4-8 1000,4 8 1000,0 0 1015,0 0 1015,0 0 1015,0 0 1015,0 0 1031,0 0 1031,0 0 1031,0 0 1031,-7-4 1047,7 4 1047,0 0 1047,0 0 1047,0 0 1062,0 0 1062,0 0 1062,0 0 1062,0 0 1078,0 0 1078,0 0 1078,0 0 1078,-22 2 1078,22-2 1094,0 0 1094,0 0 1094,0 0 1094,0 0 1109,0 0 1109,0 0 1109,0 0 1109,0 0 1125,-17 4 1125,17-4 1125,0 0 1125,0 0 1140,0 0 1140,0 0 1140,0 0 1140,0 0 1156,-9 4 1156,9-4 1156,0 0 1156,0 0 1172,0 0 1172,0 0 1172,0 0 1172,-9 6 1172,9-6 1187,0 0 1187,0 0 1187,-4 6 1187,4-6 1203,0 0 1203,0 0 1203,-7 8 1219,7-8 1219,0 0 1219,0 0 1219,-4 6 1219,4-6 1234,0 0 1234,0 0 1234,-4 8 1234,4-8 1250,0 0 1250,0 0 1250,-5 5 1250,5-5 1265,0 0 1265,0 0 1265,0 0 1265,-7 8 1281,7-8 1281,0 0 1281,0 0 1281,0 0 1297,-4 9 1297,4-9 1297,0 0 1297,0 0 1312,0 0 1312,-2 5 1312,2-5 1312,0 0 1328,0 0 1328,0 0 1328,0 0 1328,-4 6 1344,4-6 1344,0 0 1344,0 0 1344,0 0 1344,-4 8 1359,4-8 1359,0 0 1359,0 0 1359,0 0 1375,0 0 1375,-3 8 1375,3-8 1375,0 0 1390,0 0 1390,0 0 1390,0 0 1390,0 0 1406,0 0 1406,0 0 1406,-5 8 1406,5-8 1422,0 0 1422,0 0 1422,0 0 1422,0 0 1437,0 0 1437</inkml:trace>
  <inkml:trace contextRef="#ctx0" brushRef="#br0">9066 7588 0,'0'0'0,"0"0"0,0 0 0,-4-8 16,4 8 16,0 0 16,0 0 16,0 0 31,0 0 31,0 0 31,0 0 31,0 0 47,0 0 47,0 0 47,0 0 47,0 0 47,0 0 63,0 0 63,0 0 63,-4-10 63,4 10 78,0 0 78,0 0 78,0 0 78,0 0 94,0 0 94,0 0 94,4-14 94,-4 14 109,0 0 109,0 0 109,0 0 109,2-11 125,-2 11 125,0 0 125,0 0 125,2-10 141,-2 10 141,0 0 141,0 0 141,5-10 156,-5 10 156,0 0 156,0 0 156,0 0 156,0 0 172,2-10 172,-2 10 172,0 0 188,0 0 188,0 0 188,0 0 188,0 0 203,0 0 203,0 0 203,0 0 203,0 0 203,0 0 219,9 41 219,-11-13 219,4 4 219,-2-5 234,0 5 234,0-2 234,-2-7 234,2 7 250,-2-7 250,2-3 250,-3 0 250,1-4 266,2 1 266,-2-3 266,2 0 266,-3-2 281,1-2 281,2-2 281,0-8 281,0 15 297,0-15 297,0 12 297,0-12 297,0 10 313,0-10 313,0 0 313,0 12 313,0-12 328,0 0 328,0 0 328,0 0 328,0 0 344,0 0 344,0 0 344,0 0 344,0 0 359,0 0 359,-2-34 359,4 21 359,-4-5 359,2 0 375,0 4 375,2-2 375,-2-2 375,0 1 391,0 3 391,0-2 391,0 3 391,0 3 406,0 0 406,0 10 406,0-18 406,0 10 422,0 8 422,0-18 422,2 10 422,-2 8 438,0-17 438,0 9 438,3-2 438,-3 10 453,2-16 453,-2 7 453,0 9 453,0-18 469,2 10 469,-2 8 469,3-18 469,-3 10 469,0 8 484,4-14 484,-4 5 484,0 9 484,2-17 500,0 9 500,-2 8 500,0-13 516,0 13 516,0-16 516,0 16 516,2-12 516,-2 12 531,0 0 531,0-11 531,0 11 531,0 0 547,0-8 547,0 8 547,0 0 547,0 0 563,4-10 563,-4 10 563,0 0 563,0 0 578,0 0 578,0 0 578,0 0 578,0 0 594,0 0 594,0 0 594,0 0 594,0 0 609,0 0 609,0 0 609,3 35 609,-3-17 625,-3-2 625,3 3 625,-2 1 625,2 10 625,0 2 641,0-9 641,0-1 641,0-5 641,-2 3 656,2-2 656,-2-1 656,0 0 656,0-2 672,2-1 672,0-4 672,0-10 672,-2 16 688,2-8 688,0-8 688,0 10 688,0-10 703,0 0 703,0 13 703,0-13 703,0 0 719,0 0 719,0 10 719,0-10 719,0 0 734,0 0 734,0 0 734,0 0 734,0 0 734,0 0 750,0 0 750,0 0 750,-5-33 766,5 17 766,0 0 766,3-4 766,-3 2 781,0 3 781,-3-5 781,3 2 781,-2 3 781,2-3 797,2 2 797,-4 0 797,2 0 813,-2 1 813,4 5 813,-4 0 813,2 10 813,2-18 828,-2 18 828,0-14 828,0 14 828,-2-13 844,2 13 844,2-13 844,-2 13 844,0-9 859,0 9 859,0 0 859,0-12 859,0 12 875,0 0 875,2-14 875,-2 14 875,0 0 891,3-10 891,-3 10 891,0 0 891,0 0 891,0-12 906,0 12 906,0 0 906,0 0 906,2-8 922,-2 8 922,0 0 922,0 0 938,0 0 938,0 0 938,2-9 938,-2 9 938,0 0 953,0 0 953,0 0 953,0 0 953,0 0 969,0 0 969,0 0 969,0 0 969,0 0 984,0 0 984,0 0 984,-7 33 984,5-17 1000,2 2 1000,0-3 1000,-2 3 1000,-3 2 1016,5-2 1016,-2-2 1016,0 1 1016,2 1 1031,-2-4 1031,2-2 1031,-2-1 1031,2-1 1047,0-10 1047,0 14 1047,0-14 1047,0 12 1063,0-12 1063,0 10 1063,0-10 1063,0 0 1078,0 10 1078,0-10 1078,0 0 1078,0 0 1094,0 0 1094,0 0 1094,0 0 1094,0 0 1094,0 0 1109,0 0 1109,0 0 1109,0 0 1109,0 0 1125,-9-38 1125,11 23 1125,-2-3 1125,-2 0 1141,2 2 1141,0 0 1141,0-1 1141,0 1 1156,2 0 1156,-4 3 1156,4-2 1156,-2 4 1172,0-1 1172,0 12 1172,0-18 1172,2 10 1188,-2 8 1188,0-16 1188,0 9 1188,0 7 1203,2-10 1203,-2 10 1203,0-12 1203,0 12 1203,0-10 1219,0 10 1219,0 0 1219,0 0 1219,0-12 1234,0 12 1234,0 0 1234,0 0 1234,3-10 1250,-3 10 1250,0 0 1250,0 0 1250,0 0 1266,0 0 1266,0 0 1266,0 0 1266,0 0 1281,0 0 1281,0 0 1281,0 0 1281,0 0 1297,0 0 1297,0 0 1297,0 0 1297,4 32 1313,-4-16 1313,0 2 1313,0-1 1313,0 1 1328,0 2 1328,0 0 1328,0 9 1328,0-5 1344,0-5 1344,0-1 1344,0-2 1344,0 2 1359,0-2 1359,0-5 1359,0 1 1359,0-2 1359,0 0 1375,0-10 1375,0 14 1375,0-14 1375,0 15 1391,-2-7 1391,2-8 1391,0 12 1391,0-12 1406,0 12 1406,0-12 1406,0 10 1406,0-10 1422,0 0 1422,-2 12 1422,2-12 1422,0 0 1438,0 10 1438,0-10 1438,0 0 1438,0 0 1453,0 0 1453,0 0 1453,0 0 1453,0 13 1469,0-13 1469,0 0 1469,0 0 1469,0 0 1469,0 0 1484,0 0 1484,0 0 1484,0 0 1484,0 0 1500,0 10 1500,0-10 1500,0 0 1500,0 0 1516,0 0 1516,0 0 1516,0 0 1531,0 0 1531,0 0 1531,0 0 1531,0 0 1531,0 0 1547,0 0 1547</inkml:trace>
  <inkml:trace contextRef="#ctx0" brushRef="#br0">10348 7537 0,'-6'-8'0,"6"8"0,0 0 16,0 0 16,0 0 16,0 0 16,0 0 32,0 0 32,-5-8 32,5 8 32,0 0 47,0 0 47,0 0 47,0 0 47,0 0 63,0 0 63,0 0 63,0 0 63,29-8 79,-8 6 79,10-2 79,1 0 79,-5 0 94,6 2 94,2 0 94,-3 0 94,-5 0 110,-5 2 110,-22 0 110,35-2 110,-17 1 110,-18 1 125,21 0 125,-21 0 125,0 0 141,27 0 141,-27 0 141,0 0 141,0 0 157,0 0 157,20 3 157,-20-3 157,0 0 157,0 0 172,0 0 172,0 0 172,0 0 172,0 0 188,0 0 188,0 0 188</inkml:trace>
  <inkml:trace contextRef="#ctx0" brushRef="#br0">10581 7444 0,'-12'-6'0,"12"6"0,0 0 16,-11-12 16,11 12 16,0 0 16,0 0 16,0 0 32,-8-8 32,8 8 32,0 0 32,0 0 47,0 0 47,0 0 47,0 0 47,0 0 63,0 0 63,0 0 63,0 0 63,0 0 79,2 38 79,-2-38 79,0 27 79,0-9 94,0 2 94,0 0 94,0-1 94,0 1 110,2-2 110,-4 2 110,2-3 110,-2 3 125,4-2 125,-2-1 125,0 1 125,2-2 125,-2-2 141,2-2 141,0 0 141,0-2 157,-2-10 157,0 0 157</inkml:trace>
  <inkml:trace contextRef="#ctx0" brushRef="#br0">11060 7085 0,'4'-8'0,"-4"8"0,9-12 16,-9 12 16,5-6 16,-5 6 32,0 0 32,0 0 32,0 0 32,4-7 32,-4 7 47,0 0 47,0 0 47,0 0 47,0 0 63,6 37 63,-6-21 63,2 6 63,0 9 78,-2 0 78,3 3 78,-3-3 78,0 3 94,-3 0 94,3 1 94,0-1 94,-2-3 110,4 1 110,-2-3 110,0-5 110,0-2 125,3-3 125,-6-1 125,3 0 125,-2-2 141,4 0 141,-4-1 141,2-3 141,0-12 141,0 20 157,0-20 157,-2 14 157,2-14 172,0 0 172,0 16 172,0-16 172,0 0 188,0 0 188,0 7 188,0-7 188,0 0 188,0 0 203,0 0 203,0 0 203</inkml:trace>
  <inkml:trace contextRef="#ctx0" brushRef="#br0">11450 7195 0,'11'-9'0,"-11"9"0,6-7 0,-6 7 0,0 0 16,0 0 16,7-5 16,-7 5 16,0 0 31,0 0 31,0 0 31,0 0 47,0 0 47,0 0 47,0 0 47,0 0 47,-13 31 63,2-19 63,-1 2 63,2-2 63,-5-1 78,3 1 78,0 1 78,-2-4 78,-1 1 94,7-2 94,-4-2 94,4 1 94,-1-2 110,9-5 110,-14 7 110,14-7 110,-15 6 125,9-2 125,6-4 125,-14 5 125,14-5 141,-12 5 141,12-5 141,-14 6 141,14-6 156,-13 6 156,13-6 156,-16 4 156,16-4 156,-12 8 172,3-6 172,9-2 172,-16 10 172,10-4 188,6-6 188,-16 11 188,16-11 188,-13 12 203,13-12 203,-12 12 203,4-4 203,8-8 219,-6 14 219,6-14 219,-6 18 219,4-10 235,-1 5 235,1 1 235,2-14 235,5 20 250,-1-10 250,-4-10 250,8 18 250,4-5 266,-2-1 266,1 0 266,1-2 266,-2 4 281,3-5 281,-1 1 281,2-2 281,-2 2 281,1 0 297,-3-4 297,0 0 297,-4 0 313,-6-6 313,13 10 313,-4-4 313,-9-6 313,0 0 328</inkml:trace>
  <inkml:trace contextRef="#ctx0" brushRef="#br0">11428 7580 0,'6'-16'0,"-6"16"0,0 0 16,6-11 16,-6 11 16,12-8 16,-12 8 32,15-4 32,-15 4 32,18-6 32,-18 6 47,0 0 47,28 0 47,-28 0 47,0 0 63,37 11 63,-28-4 63,7 3 63,-6-1 78,2 1 78,-4 2 78,-1 6 78,-3-5 94,-2 5 94,-2-2 94,-2 0 94,0-1 110,-4 1 110,1 0 110,-4-2 110,2 2 125,-1-6 125,2 0 125,-1-2 125,0-1 141,7-7 141,-6 12 141,3-6 141,3-6 141,-8 8 157,8-8 157,0 0 157,-4 10 172,4-10 172,0 0 172,0 0 172,0 0 172,0 0 188,0 0 188,0 0 188,12 9 188,-12-9 203,0 0 203,27 0 203,-27 0 203,0 0 219,37-3 219,-37 3 219,31-2 219,-31 2 235,26 2 235,-15-2 235,-11 0 235,0 0 250,28 0 250</inkml:trace>
  <inkml:trace contextRef="#ctx0" brushRef="#br0">12076 7302 0,'-2'-8'0,"2"8"0,-2-12 0,2 12 15,0-8 15,0 8 15,0 0 15,0 0 15,-2-10 31,2 10 31,0 0 31,0 0 31,0 0 47,0 0 47,0 0 47,0 0 62,-2 36 62,0-7 62,2 1 62,-3 6 62,-1-1 78,1 3 78,1-1 78,2 1 78,-2-1 93,-2-1 93,-3-3 93,7-1 93,-4-1 109,2-9 109,2-2 109,-2-7 109,2 3 125,0-4 125,0-2 125,-2 0 125,2-2 125,0-8 140,0 12 140,0-12 140,-6 7 140,6-7 156,0 0 156,0 0 156,0 0 172,0 0 172,0 0 172,0 0 172,0-29 172,8-3 187,-4 3 187,4-3 187,1-1 187,-4-5 203,2 5 203,1-1 203,-2-2 203,1 3 218,-2-1 218,1 1 218,1 3 218,1 1 234,2 5 234,-4 2 234,-2 5 234,0 3 250,3 0 250,-5 6 250,3-1 250,-3 0 265,3 3 265,-1 1 265,-2-2 265,-2 7 281,6-5 281,-6 5 281,9-4 281,-9 4 297,0 0 297,16 0 297,-16 0 297,0 0 312,14 11 312,-8-3 312,-2 0 312,4 6 328,-1 4 328,-1-2 328,-1 0 328,-3 1 328,1 1 343,-1 0 343,-2-1 343,2 1 343,-4-2 359,0 2 359,-1-3 359,-1 2 359,-1-2 375,-1 1 375,-3-2 375,-1-1 375,-6-1 390,5 0 390,-5 0 390,1-2 390,6-4 406,-6 2 406,-1-2 406,6-2 406,-1-2 422,11-2 422,-20 2 422,20-2 422,-20-2 437,20 2 437,-15-6 437,9 0 437</inkml:trace>
  <inkml:trace contextRef="#ctx0" brushRef="#br0">12446 7529 0,'0'0'16,"0"0"16,7 4 16,-7-4 16,0 0 32,0 0 32,0 0 32,0 0 32,0 0 47,0 0 47,0 0 47,0 0 47,0 0 63,16 2 63,-16-2 63,0 0 63,0 0 78,16-2 78,-16 2 78,0 0 78,27-2 94,-27 2 94,20 0 94,-20 0 94,20 2 110,-11 0 110,-9-2 110,16 6 110,-8-4 110,-8-2 125,13 10 125,-9-3 125,-2-1 125,0 2 141,0 2 141,-4 6 141,-2 0 157,-3-1 157,1 1 157,-3-2 157,-2 2 157,0-3 172,0 3 172,2-4 172,1-4 172,-1 2 188,4-2 188,-1 0 188,4-2 188,2-6 203,-7 7 203,7-7 203,-4 7 203,4-7 219,0 0 219,-4 8 219,4-8 219,0 0 235,0 0 235,0 0 235,21 5 235,-3-5 250,2-2 250,-1-1 250,14-4 250,2 1 266,-4 1 266,-3 1 266,-6 0 266,0 0 282,-2-2 282,0 0 282,0 0 282,-1 0 297</inkml:trace>
  <inkml:trace contextRef="#ctx0" brushRef="#br0">13070 7454 0,'0'0'16,"0"0"16,6-6 16,-6 6 16,14-6 16,-5 2 31,9 0 31,4-2 31,9 0 31,4 0 47,-3 2 47,5 1 47,-2-3 47,0 4 63,0 2 63,-1-2 63,-1 2 63,2-3 78,-2 2 78,-7 1 78,-5-2 78,-1 2 94,-7-2 94,3 2 94,-16 0 94,20-2 110,-20 2 110,0 0 110,17 0 110,-17 0 125,0 0 125</inkml:trace>
  <inkml:trace contextRef="#ctx0" brushRef="#br0">13491 7306 0,'0'0'0,"-8"-4"0,8 4 15,0 0 15,0 0 15,0 0 15,0 0 31,0 0 31,0 0 31,0 0 31,0 0 47,0 0 47,0 0 47,-20 14 47,20-6 62,-2 2 62,2-10 62,-2 23 62,-1-5 78,3-2 78,0 2 78,-2-1 78,2 1 93,0-1 93,0 3 93,9 8 93,-5-4 93,0-4 109,4-1 109,-4-3 109,6-1 125,-1 0 125,0-5 125,4 0 125</inkml:trace>
  <inkml:trace contextRef="#ctx0" brushRef="#br0">14002 7170 0,'0'0'0,"0"0"16,0 0 16,0 0 16,0 0 16,0 0 31,0 0 31,0 0 31,0 0 31,0 0 47,0 0 47,0 0 47,0 0 47,0 0 47,0 0 63,0 0 63,0 0 63,0 0 63,0 0 78,0 0 78,0 0 78,0 0 94,0 0 94,0 0 94,0 0 94,0 0 94,0 0 109,0 0 109,0 0 109,0 0 109,0 0 125,0 0 125,0 0 125,0 0 125,0 0 141,0 0 141,0 0 141,0 0 141,0 0 156,0 0 156,0 0 156,0 0 156,0 0 172,0 0 172,0 0 172,0 0 172,0 0 188,0 0 188,7-4 188,-7 4 188,0 0 203,0 0 203,0 0 203,4-6 203,-4 6 219,0 0 219,0 0 219,0 0 219,0 0 219,0 0 234,2-6 234,-2 6 234,0 0 234,0 0 250,0 0 250,0 0 250,0 0 250,0 0 266,0 0 266,0 0 266,0 0 266,0 0 281,6 16 281,-6-9 281,0 3 281,2 0 297,-2 8 297,2 0 297,-2 1 297,0 1 313,0 12 313,0-2 313,-2-9 313,2 9 328,0-1 328,0-5 328,0-2 328,0-4 344,0-3 344,0 1 344,0 0 344,-2-3 359,2 0 359,-2-4 359,2-1 359,0 0 375,0-8 375,0 16 375,0-10 375,0-6 375,0 12 391,0-12 391,0 8 391,0-8 391,0 0 406,0 12 406,0-12 406,0 0 406,0 0 422,0 8 422,0-8 422,0 0 422,0 0 438,0 0 438,0 0 438</inkml:trace>
  <inkml:trace contextRef="#ctx0" brushRef="#br0">14319 7266 0,'9'-5'0,"-9"5"0,0 0 15,4-7 15,-4 7 15,0 0 15,5-3 15,-5 3 31,0 0 31,0 0 31,0 0 31,7-4 46,-7 4 46,0 0 46,0 0 46,0 0 62,0 0 62,0 0 62,0 0 62,0 0 78,0 0 78,0 0 78,0 0 78,0 0 93,0 0 93,0 0 93,0 0 93,0 0 93,0 0 109,0 0 109,0 0 109,0 0 125,0 0 125,0 0 125,0 0 125,0 0 125,0 0 140,8 10 140,-8-10 140,0 0 140,0 0 156,-12 12 156,12-12 156,-12 5 156,3 0 171,3-2 171,6-3 171,-16 6 171,8-4 187,-1 2 187,0-2 187,2 2 187,7-4 203,-16 4 203,4-2 203,3 2 203,-1-2 218,-2 2 218,4-1 218,-8 2 218,1 0 234,2 0 234,0-3 234,4-1 234,-1 3 250,0-1 250,10-3 250,-19 3 250,7 1 265,6-2 265,6-2 265,-18 2 265,18-2 281,-15 6 281,15-6 281,-10 2 281,10-2 296,0 0 296,-14 2 296,14-2 296,0 0 296,0 0 312,-11 4 312,11-4 312,0 0 312,0 0 328,0 0 328,0 0 328,0 0 328,0 0 343,0 0 343,-13 2 343,13-2 343,0 0 359,0 0 359,0 0 359,0 0 359,0 0 375,0 0 375,0 0 375,0 0 375,0 0 375,0 0 390,-7 4 390,7-4 390,0 0 406,0 0 406,5 16 406,-5-16 406,9 13 406,-7-5 421,2 1 421,5 4 421,-3 1 421,4-2 437,-6-2 437,2-1 437,1 0 453,-1-2 453,-2 1 453,4-2 453,-2 2 453,0 0 468,1 0 468,-3 0 468,3-3 468,-2 3 484,1-2 484,-2 2 484,2 0 484,0 0 500,0-2 500,-4 0 500,-2-6 500</inkml:trace>
  <inkml:trace contextRef="#ctx0" brushRef="#br0">14278 7580 0,'4'-6'16,"-4"6"16,0 0 16,0 0 16,3-8 31,-3 8 31,0 0 31,0 0 31,6-6 47,-6 6 47,0 0 47,11-7 47,-11 7 63,7-2 63,-7 2 63,10-6 63,-10 6 78,15-4 78,-15 4 78,20-3 78,-9 2 94,-11 1 94,20 0 94,-20 0 94,18 0 110,-18 0 110,17 0 110,-17 0 110,14 6 110,-14-6 125,6 3 125,-6-3 125,4 8 125,-4-8 141,2 9 141,-2-9 141,-2 15 141,2-15 156,0 14 156,-4-10 156,4-4 156,0 16 172,-2-10 172,2 1 172,0-7 172,0 16 188,2-8 188,2 0 188,-2 0 188,5 0 203,2 6 203,0-1 203,3-1 203,0 0 219,-1 0 219,-3-2 219,-2-2 219,2 0 235,-2-3 235,-2 3 235,1-2 235,-5-6 250,6 10 250,-6-10 250,2 10 250,-2-10 250,-2 8 266,2-8 266,-8 12 266,1-6 266,-1-1 281,-2 2 281,-7 1 281,-1-1 281,1-3 297,-1 2 297,1-4 297,4 2 297,-4 0 313,3-2 313,1-2 313,13 0 313,-20-4 328,20 4 328,-15-10 328,10 5 328</inkml:trace>
  <inkml:trace contextRef="#ctx0" brushRef="#br0">14720 7187 0,'5'-11'15,"-5"11"15,2-8 15,-2 8 15,2-10 31,-2 10 31,4-8 31,-4 8 31,5-8 46,-5 8 46,5-8 46,-5 8 46,4-7 62,-4 7 62,4-7 62,-4 7 62,0 0 78,2-8 78,-2 8 78,0 0 78,6-7 78,-6 7 93,0 0 93,0 0 93,0 0 109,0 0 109,0 0 109,0 0 109,16 17 125,-16-7 125,5 6 125,-1 2 125,-2 0 125,2 11 140,-2-5 140,0-2 140,1 7 140,-6-5 156,9 3 156,-6-3 156,2-6 156,0 0 171,-2-3 171,2-3 171,2 4 171,-4-4 187,0 0 187,2-5 187,-2 3 187,0-10 203,2 16 203,-2-10 203,0-6 203,3 12 218,-3-12 218,0 0 218,2 12 218,-2-12 234,0 0 234,0 0 234,0 12 234,0-12 250,0 0 250,4 7 250,-4-7 250,0 0 265,0 0 265,0 0 265,0 0 265,0 10 281,0-10 281,0 0 281,0 0 281,0 0 281,0 0 296,0 0 296,0 0 296,0 0 296,0 0 312,0 0 312,0 0 312,-4 8 312,4-8 328,0 0 328,0 0 328</inkml:trace>
  <inkml:trace contextRef="#ctx0" brushRef="#br0">15056 7170 0,'0'0'0,"0"0"16,0 0 16,0 0 16,0 0 16,0 0 32,0 0 32,4-6 32,-4 6 32,0 0 47,0 0 47,0 0 47,0 0 47,0 0 63,0 0 63,4-8 63,-4 8 63,0 0 79,0 0 79,0 0 79,0 0 79,0 0 94,0 0 94,0 0 94,0 0 94,0 0 110,0 0 110,0 0 110,0 0 110,0 0 125,0 0 125,0 0 125,0 0 125,0 0 125,0 0 141,0 0 141,0 0 141,0 0 141,0 0 157,0 0 157,0 0 157,0 0 157,0 0 172,0 0 172,0 0 172,-22-2 172,22 2 188,0 0 188,0 0 188,0 0 188,0 0 204,0 0 204,0 0 204,0 0 204,0 0 219,0 0 219,-23 4 219,23-4 219,0 0 235,0 0 235,0 0 235,0 0 235,0 0 250,-16 2 250,16-2 250,0 0 250,0 0 250,0 0 266,0 0 266,-15 0 266</inkml:trace>
  <inkml:trace contextRef="#ctx0" brushRef="#br0">14867 7102 0,'0'0'0,"0"0"0,0 0 0,0 0 15,2-11 15,-2 11 15,0 0 15,7-8 31,-1 4 31,-6 4 31,16-6 31,-8 4 46,10-4 46,-5 4 46,-2 0 46,2 2 62,-13 0 62,20-2 62,-20 2 62,20 2 78,-20-2 78,18 2 78,-18-2 78,17 6 93,-11-2 93,1 2 93,0-2 93,-3 4 109,-4-8 109,6 14 109,-2-7 109,-4 1 125,3-1 125,-3-7 125,-3 19 125,-1-11 140,0 0 140,2 2 140,-5-3 140,1 1 156,-1 0 156,-6 2 156,-1 0 156,0 0 156,-4-2 171,3 0 171,-3-2 171,1-1 171,-1 2 187,1-4 187,-1 1 187,1-1 187,1-2 203,3 1 203,-2-2 203,15 0 203,-20 0 218,20 0 218,-17 0 218,17 0 218,0 0 234,-21 0 234,21 0 234,-10-3 234</inkml:trace>
  <inkml:trace contextRef="#ctx0" brushRef="#br0">15066 7294 0,'0'0'0,"0"0"0,0 0 16,0 0 16,0 0 16,0 0 16,14 2 31,-14-2 31,0 0 31,0 0 31,0 0 47,0 0 47,0 0 47,0 0 47,0 0 47,0 0 63,19-2 63,-19 2 63,0 0 63,14-2 78,-14 2 78,0 0 78,19 0 78,-19 0 94,16 0 94,-16 0 94,0 0 94,19 0 110,-19 0 110,0 0 110,16 0 110,-16 0 125,0 0 125,0 0 125,12 2 125,-12-2 141,0 0 141,0 0 141,8 6 141,-8-6 156,0 0 156,0 0 156,0 10 156,0-10 172,0 0 172,0 0 172,0 9 172,0-9 188,0 0 188,-3 10 188,3-10 188,0 12 203,0-12 203,3 14 203,-3-6 203,4 2 219,-2-2 219,4 7 219,1 1 219,2-2 219,0 0 235,-3 0 235,5 2 235,-2-5 250,2 1 250,-3 2 250,-4-4 250,4 2 250,-6-4 266,2 0 266,-2-2 266,-2-6 266,0 15 281,-2-7 281,-4 0 281,4-2 281,-12 6 297,3-4 297,-5 2 297,0 0 297,-2-3 313,-13 5 313,7-6 313,5 0 313,3-2 328,-3 0 328,3-2 328,1 2 328,15-4 328,-24 0 344,13 2 344,11-2 344,-16-6 360,16 6 360</inkml:trace>
  <inkml:trace contextRef="#ctx0" brushRef="#br0">15573 7331 0,'10'-5'16,"-10"5"16,20-4 16,-11 4 16,8 0 31,3-3 31,0 2 31,-1-1 31,-1 2 47,2-2 47,-1 2 47,-1-2 47,-1 2 63,1 2 63,-3-2 63,-15 0 63,20 2 78,-20-2 78,18 0 78,-18 0 78,11 0 94,-11 0 94,0 0 94,0 0 94</inkml:trace>
  <inkml:trace contextRef="#ctx0" brushRef="#br0">15868 7312 0,'-17'-16'0,"8"12"0,2 0 0,1 0 16,6 4 16,-16-10 16,10 6 16,6 4 31,-11-8 31,11 8 31,-11-3 31,11 3 31,-9-5 47,9 5 47,0 0 47,0 0 63,0 0 63,0 0 63,-17 0 63,17 0 63,0 0 78,-12 15 78,8-10 78,0 3 78,4 0 94,-2 2 94,0 6 94,4-1 110,-2 0 110,4 2 110,0-3 110,6 4 110,-2-2 125,5-5 125,3-1 125,1-2 125</inkml:trace>
  <inkml:trace contextRef="#ctx0" brushRef="#br0">16223 7346 0,'0'0'16,"0"0"16,9-7 16,-9 7 16,0 0 31,8-5 31,2 0 31,-10 5 31,12-5 47,6 0 47,-1 0 47,3 3 47,-3 0 62,3-2 62,1 2 62</inkml:trace>
  <inkml:trace contextRef="#ctx0" brushRef="#br0">16565 7288 0,'0'0'0,"20"-2"0,-20 2 15,11-2 15,-11 2 15,0 0 15,14-2 31,-14 2 31,0 0 31,0 0 31,16-3 31,-16 3 47,7-5 47,-7 5 47,0 0 62,18-4 62,-10 3 62,1-2 62,11-2 62,2 3 78,-1-3 78,12-2 78,0 1 78,3 2 93</inkml:trace>
  <inkml:trace contextRef="#ctx0" brushRef="#br0">16990 7211 0,'21'-4'0,"-3"1"0,-5 0 0,-1 1 16,-12 2 16,19-2 16,-19 2 16,15-2 31,-15 2 31,11 0 31,-11 0 31,0 0 31,16-3 47,-16 3 47,15-3 47,-15 3 63,18-2 63,-8 1 63,10 1 63,-1-4 78,4 1 78,-3 0 78</inkml:trace>
  <inkml:trace contextRef="#ctx0" brushRef="#br0">18041 7008 0,'0'0'0,"11"-2"0,-11 2 0,0 0 16,6-6 16,-6 6 16,0 0 16,8-4 16,-8 4 31,0 0 31,0 0 31,0 0 47,8-4 47,-8 4 47,0 0 47,0 0 63,11-2 63,-11 2 63,14-2 63,-6 2 63,10-2 78,3 1 78,-1-2 78,13 3 78,0-2 94,-7 0 94,1 1 94,3-4 94,-3 1 110,-4 3 110,-3-1 110,0 0 110,-3-1 125,1 2 125,-3-1 125,-3 0 125,-2-3 141,-10 5 141,18-1 141,-18 1 141,17-4 156,-11 0 156,-6 4 156,14-4 156,-14 4 172,13-6 172,-13 6 172,6-6 172,0 2 172,-6 4 188,6-6 188,-6 6 188,4-8 188,-4 8 203,2-7 203,-2 7 203,0-8 219,0 8 219,0-8 219,0 8 219,0 0 219,-8-14 235,0 8 235,4 0 235,-2 0 235,6 6 250,-11-12 250,5 7 250,-2 0 250,4-2 266,4 7 266,-15-10 266,11 5 266,-3 0 281,7 5 281,-7-8 281,7 8 281,-8-8 297,8 8 297,-4-6 297,4 6 297,0 0 313,-8-4 313,8 4 313,0 0 313,0 0 328,0 0 328,0 0 328,0 0 328,0 0 328,-19 14 344,17-4 344,-2-3 344,-1 10 360,-2 0 360,3 1 360,0 2 360,0 10 375,-3-3 375,5 3 375,2-1 375,0 3 375,0-8 391,2-3 391,3 8 391,1-9 391</inkml:trace>
  <inkml:trace contextRef="#ctx0" brushRef="#br0">18997 6730 0,'0'0'0,"0"0"16,0 0 16,0 0 16,0 0 16,0 0 31,0-10 31,0 10 31,0 0 31,0 0 47,0 0 47,0 0 47,0-8 47,0 8 62,0 0 62,0 0 62,0-6 62,0 6 62,0 0 78,0 0 78,2-8 78,-2 8 78,0 0 94,0 0 94,2-7 94,-2 7 94,0 0 109,0 0 109,0-7 109,0 7 109,0 0 125,0 0 125,0 0 125,0 0 125,2-8 141,-2 8 141,0 0 141,0 0 141,0 0 156,0 0 156,0 0 156,0-5 156,0 5 172,0 0 172,0 0 172,0 0 172,0 0 187,0 0 187,0 0 187,0 0 187,0 0 187,0-8 203,0 8 203,0 0 203,0 0 203,0 0 219,0 0 219,0 0 219,0 0 219,0 0 234,0 0 234,0 0 234,0 0 234,0 0 250,0 0 250,4-6 250,-4 6 250,0 0 266,0 0 266,0 0 266,0 0 266,0 0 281,0 0 281,0 0 281,0 0 281,0 0 297,0 0 297,0 0 297,0 0 297,0 0 312,0 0 312,0 0 312,0 0 312,0 0 328,0 0 328,0 0 328,0 0 328,0 0 344,0 0 344,0 0 344,0 0 344,0 0 344,0 0 359,0 0 359,0 0 359,0 0 359,0 0 375,0 0 375,0 0 375,0 0 375,0-8 391,0 8 391,0 0 391,0 0 391,0 0 406,0 0 406,0 0 406,0 0 406,0 0 422,0 0 422,0 0 422,0 0 422,0 0 437,0 0 437,0 0 437,0 0 437,0 0 453,0 0 453,0 0 453,0 0 453,0 0 469,0 0 469,2-6 469,-2 6 469,0 0 484,0 0 484,0 0 484,2-10 484,-2 10 484,0 0 500,2-7 500,-2 7 500,0-7 516,0 7 516,0-8 516,0 8 516,3-7 516,-3 7 531,0 0 531,0-10 531,0 10 531,0 0 547,0-6 547,0 6 547,0 0 547,0 0 562,0-6 562,0 6 562,0 0 562,0 0 578,0 0 578,0 0 578,0 0 578,0 0 594,0 0 594,0 0 594,0 0 594,-5 26 594,3-11 609,-4 5 609,0 10 609,1 1 609,-6 1 625,6 0 625,-3 1 625,2-1 625,1-1 641,-4-2 641,7 3 641,-7-4 641,7-4 656,-4-7 656,4 1 656,-6 0 656,8-4 672,-2-1 672,0-1 672,0-2 672,0 0 687,0-4 687,0 1 687,2 1 687,-2-1 703,-1-4 703,3 4 703,0-7 703,0 5 719,0-5 719,-2 6 719,2-6 719,0 0 734,-2 6 734,2-6 734,0 0 734,0 0 750,0 0 750,0 0 750,0 0 750,0 0 750,13-22 766,-11 12 766,4-7 766,4 3 781,-2-6 781,-1 3 781,-1 1 781,10-10 781,-6 4 797,-1 5 797,0 3 797,-2 0 797,1 2 812,-1 0 812,2 1 812,0-1 812,-1 2 828,-1 2 828,2 0 828,-3 0 828,-2 4 844,5-2 844,-2 0 844,0 1 844,-1 0 859,-2 2 859,-4 3 859,12-7 859,-8 4 859,-4 3 875,0 0 875,11-4 875,-11 4 875,0 0 891,10-3 891,-10 3 891,0 0 891,0 0 906,0 0 906,0 0 906,12 7 906,-12-7 922,0 8 922,0-8 922,0 12 922,-2-5 937,-2 1 937,1 0 937,-8 4 937,4-2 953,-5 2 953,2-1 953,0 1 953,-4-2 969,5-2 969,1 0 969,0-2 969,-2 0 984,2-2 984,3 2 984,-3-2 984,0-1 1000,0 2 1000,8-5 1000,-13 5 1000,6-3 1000,7-2 1016,-11 3 1016,11-3 1016,0 0 1031,-12 0 1031,12 0 1031,0 0 1031,0 0 1047,0 0 1047,-14-5 1047,14 5 1047,0 0 1047,0 0 1062,0 0 1062,0 0 1062,-4-5 1062,4 5 1078,0 0 1078,0 0 1078,0 0 1078,0 0 1094,0 0 1094,26-5 1094,-26 5 1094,18 2 1109,-18-2 1109,17 5 1109,-6-2 1109,-2-1 1125,0 4 1125,1-2 1125,-2 2 1125,6 2 1141,0-2 1141,1 2 1141,-4 0 1141,-4-2 1156,3 0 1156,-5 1 1156,3-2 1156,0 0 1156,-2 1 1172,0 0 1172,1-2 1172,2 4 1172,-3-4 1187,-1 4 1187,3-4 1187,-1 1 1187,-7-5 1203,15 8 1203</inkml:trace>
  <inkml:trace contextRef="#ctx0" brushRef="#br0">19367 7052 0,'0'0'0,"0"0"16,0 0 16,0 0 16,0 0 31,22 7 31,-18-3 31,3 4 31,-3 0 47,0-2 47,0 4 47,0-3 47,0 3 47,-2-2 62,0 2 62,0-2 62,0 2 62,0-2 78,0 0 78,0 0 78,1-1 78,-1 1 94,-2-1 94,0-7 94,2 10 94,-2-10 109,0 7 109,0-7 109,2 6 109,-2-6 125,0 0 125,2 6 125,-2-6 125,0 0 141,0 0 141,0 0 141,0 0 141,0 0 156,0 0 156,14-18 156,-10 8 156,-2 2 172,4 0 172,1-5 172,2 1 172,-2 2 187,-3 0 187,2 3 187,-2-1 187,2-1 203,2 4 203,-4-3 203,5 2 203,-2-2 203,0 2 219,1 2 219,-2-2 219,4 0 219,-4 4 234,3-4 234,-3 5 234,6-1 234,-12 2 250,15-5 250,-9 4 250,-6 1 250,16 1 266,-16-1 266,13 5 266,-7-3 266,3 1 281,-2 3 281,-3-2 281,2 4 281,2-2 297,-2 0 297,0 2 297,-1 0 297,-3 0 312,2 0 312,0-1 312,-2 1 312,1 0 312,0 0 328,1-2 328,-4 2 328,0-2 344,2 2 344,-2-2 344,0-6 344,-2 12 359,2-9 359,0-3 359,0 0 359,0 10 359</inkml:trace>
  <inkml:trace contextRef="#ctx0" brushRef="#br0">20153 6539 0,'0'0'0,"0"0"15,0 0 15,18 11 15,-14-5 15,0 4 31,2 6 31,2 0 31,-2 13 31,-2 1 47,1 4 47,-3 1 47,2 2 47,-2 3 62,-2-1 62,-2 3 62,0-5 62,0 2 62,-3-1 78,8-1 78,-6 1 78,1-2 78,0-3 94,0-1 94,2-2 94,-2-7 94,2-6 109,-4 0 109,4-4 109,-4-3 109,0 0 125,4 0 125,-2-2 125,0-1 125,2-7 140,-2 10 140,0-5 140,2-5 140,0 7 156,0-7 156,0 0 156,-2 8 156,2-8 172,0 0 172,0 0 172,0 0 172,0 0 172,0 0 187,2-30 187,2 13 187,6-11 187,-4-3 203,2-3 203,1-1 203,0-1 219,0-3 219,-3-1 219,-1-1 219,4 1 219,2 3 234,-5-1 234,-2 3 234,6 0 234,-2 1 250,1 0 250,-3 3 250,-2-1 250,1 5 265,6-1 265,-9 4 265,5 5 265,-3-1 281,3 2 281,-3 2 281,1-1 281,3 1 297,-2 0 297,4 2 297,-4 4 297,1 0 312,1 2 312,-3 3 312,4-3 312,-3 4 328,3 0 328,-9 4 328,16-8 328,-8 6 344,-8 2 344,16-2 344,-16 2 344,0 0 359,23 2 359,-13 2 359,-10-4 359,10 10 359,-3-4 375,-5 2 375,7 5 375,-5 3 375,1 2 390,-5 0 390,0 2 390,0 9 390,-2-5 406,-3 5 406,1-5 406,-5-5 406,2-1 422,-3-2 422,-2 0 422,4 0 422,-7-2 437,1 1 437,-1-3 437,1 0 437,2 0 453,-4-2 453,1-2 453,-1 0 453,1 2 469,0-5 469,0 1 469,1-2 469,3 0 469,1-2 484,-2-2 484,12 0 484,-15-2 484,15 2 500</inkml:trace>
  <inkml:trace contextRef="#ctx0" brushRef="#br0">20586 6793 0,'14'0'0,"-14"0"16,0 0 16,11-2 16,-11 2 16,0 0 31,0 0 31,13 6 31,-13-6 31,9 8 47,-5-2 47,0 1 47,-2 3 47,6 6 63,-6 0 63,0 0 63,2 1 63,-4 0 78,0-2 78,0 1 78,0 0 78,0-3 94,0 3 94,0-6 94,0 0 94,0-2 94,0 0 109,0 0 109,0-8 109,0 10 109,0-10 125,0 12 125,0-12 125,0 3 125,0-3 141,0 0 141,0 8 141,0-8 141,0 0 156,0 0 156,0 0 156,0 0 156,0 0 172,13-21 172,-4 7 172,2-2 172,-3 2 188,4-2 188,-3 1 188,1 1 188,-3-2 203,6 4 203,-4 0 203,-3 4 203,-2-2 219,4 5 219,-2 0 219,-2 0 219,3-1 234,-1 2 234,-6 4 234,9-6 234,-9 6 234,9-2 250,-9 2 250,0 0 250,0 0 250,18 2 266,-18-2 266,13 8 266,-9-4 266,2 0 281,-4 1 281,6 3 281,-4 0 281,0 1 297,-2-2 297,0 1 297,1 2 297,-1 0 313,0-2 313,0 2 313,-2-1 313,2-1 328,-2 0 328,0 2 328,0-4 328,0 2 344,0 0 344,0 0 344,0-1 344,0-7 344,-2 12 359,2-7 359,0-5 359,-2 7 359,2-7 375,0 0 375,0 0 375</inkml:trace>
  <inkml:trace contextRef="#ctx0" brushRef="#br0">21226 6691 0,'0'0'0,"0"-8"0,0 8 16,0 0 16,0 0 16,2-8 16,-2 8 31,0 0 31,2-6 31,-2 6 31,0 0 47,10-4 47,-4 2 47,-6 2 47,17-6 62,-1 2 62,-3 0 62,7 2 62,0-2 62,13 0 78,2 0 78,-3 2 78,-5 0 78,-6 0 94,1 2 94,-4 0 94,-1 0 109,1 0 109,-3 0 109,-1-2 109,-4 2 109,-10 0 125,20 0 125,-20 0 125,17 2 125,-7-2 141,-10 0 141,12 2 141,-12-2 141,7 2 156</inkml:trace>
  <inkml:trace contextRef="#ctx0" brushRef="#br0">21257 6823 0,'-9'2'0,"9"-2"0,0 0 0,0 0 0,0 0 15,0 0 15,0 0 15,0 0 15,-6 5 31,6-5 31,0 0 31,0 0 31,0 0 47,0 0 47,0 0 47,0 0 47,0 0 62,37 0 62,-17-2 62,3 2 62,10 0 62,3-2 78,1-1 78,-2 3 78,2-3 78,-2 0 94,-4 1 94,1 0 94,-9 0 109,-1-1 109,-7 2 109,1-1 109,-6 0 109,1 0 125,-2-2 125,0 0 125</inkml:trace>
  <inkml:trace contextRef="#ctx0" brushRef="#br0">22527 6481 0,'0'0'0,"0"-7"0,0 7 0,3-7 16,-3 7 16,0 0 16,2-10 16,-2 10 31,2-5 31,-2 5 31,0-8 31,0 8 31,0 0 47,0-8 47,0 8 47,0 0 47,0 0 62,0-8 62,0 8 62,0 0 62,0 0 78,0 0 78,-7-4 78,7 4 78,0 0 94,0 0 94,0 0 94,-27 6 94,17-2 109,2 2 109,-3 2 109,-5 1 109,1 1 109,0 0 125,2 0 125,-1 2 125,1 0 141,0-2 141,2 2 141,0 1 141,2-3 156,3 0 156,-1-2 156,3 0 156,-2 0 156,0 1 172,4 0 172,0-1 172,0 2 172,2-3 187,0 3 187,2-2 187,2 2 187,0-2 203,0-1 203,2 8 203,3-6 203,0 1 219,4 0 219,-3 0 219,4 0 219,1-2 234,1 0 234,-3-3 234,7 2 234,-3-4 250,0 3 250,0-4 250,-1 0 250,2-2 266,-1 0 266,3 0 266,-5-2 266,3 2 281,-1-4 281,-1 0 281,1 1 281,-3-4 281,-4 4 297,4-2 297,1-2 297,-4 1 297,2 0 312,-7 0 312,3 0 312,-2 0 312,0 0 328,1 0 328,-2-2 328,0 3 328,0-2 344,-2-1 344,3 1 344,-3 1 344,0-2 359,1 2 359,-3 0 359,3-2 359,-3 2 375,2-2 375,-2 0 375,-2 3 375,2-2 391,0 0 391,-2 7 391,5-12 391,-5 6 406,0-2 406,0 8 406,0-12 406,0 12 406,-3-10 422,1 5 422,2 5 422,-2-10 422,2 10 437,-6-8 437,0 2 437,1-2 437,0 4 453,1-2 453,-5 2 453,5-4 453,-2 4 469,-4-2 469,6 3 469,-7-4 469,5 4 484,-3-4 484,0 4 484,-1-2 484,-6 2 500,-1 1 500,-1-2 500,0 0 500,1 4 516,-1-2 516,1 2 516,-1 0 516,1 2 531,-5 0 531,0 0 531</inkml:trace>
  <inkml:trace contextRef="#ctx0" brushRef="#br0">25327 2295 0,'0'0'0,"0"0"15,0 0 15,0 0 15,0 0 15,0 0 31,0 0 31,0 0 31,0 0 31,0 0 47,0 0 47,0 0 47,0 0 47,0 0 62,0 0 62,0 0 62,0 0 62,0 0 78,0 0 78,0 0 78,0 0 78,0 0 93,0 0 93,0 0 93,0 0 93,0 0 93,0 0 109,-2-20 109,2 20 109,0 0 109,0 0 125,-2-10 125,2 10 125,0 0 125,-5-10 140,5 10 140,-4-5 140,4 5 140,-4-8 156,4 8 156,-7-6 156,7 6 156,0 0 172,-9-6 172,9 6 172,-8-4 172,8 4 187,0 0 187,-15-6 187,15 6 187,-14 0 203,14 0 203,-15-2 203,15 2 203,0 0 218,-22 2 218,22-2 218,-14 4 218,14-4 218,-17 4 234,9 0 234,8-4 234,-16 5 234,7 0 250,3 0 250,-1 0 250,-2 0 250,5 1 265,-2 2 265,1-2 265,0 2 265,1 0 281,0 2 281,2-2 281,-3 0 297,5 2 297,0-10 297,-2 17 297,2-7 297,0-10 312,2 18 312,3-8 312,-1-2 312,0 1 328,1-1 328,-5-8 328,9 12 328,-3-8 343,-6-4 343,11 12 343,-4-8 343,-7-4 359,13 4 359,-13-4 359,13 4 359,-13-4 375,15 0 375,-15 0 375,0 0 375,20-4 375,-20 4 390,13-8 390,-9 4 390,3-2 390,-2-2 406,-5 8 406,11-13 406,-7 8 422,2-2 422,-4 1 422,3 0 422,2-2 422,-3 2 437,0 0 437,-4 6 437,11-14 437,-4 6 453,-2 2 453,-1 1 453,2-3 453,1-1 468,-1 4 468,-1-3 468,2 2 468,-1-2 484,0 2 484,-2 0 484,2 0 484,-6 6 500,8-12 500,-4 7 500,-4 5 500,9-8 515,-9 8 515,6-8 515,-6 8 515,6-6 531,-6 6 531,0 0 531,4-8 531,-4 8 547,0 0 547,6-8 547,-6 8 547,0 0 562,0 0 562,4-6 562,-4 6 562,0 0 578,0 0 578,0 0 578,0 0 578,0 0 578,7-6 593,-7 6 593,0 0 593,0 0 593,0 0 609,0 0 609,0 0 609,0 0 609,2 22 625,-2-22 625,-2 15 625,0-6 625,-1-1 640,3 0 640,-2 1 640,2-1 640,0 2 656,-2-2 656,2 2 656,0 0 656,0-10 672,-2 15 672,2-7 672,0 0 672,0-8 672,0 16 687,2-8 687,0-1 687,-2-7 703,5 15 703,-3-10 703,-2-5 703</inkml:trace>
  <inkml:trace contextRef="#ctx0" brushRef="#br0">25566 2374 0,'-2'5'0,"-3"4"15,5-9 15,-6 13 15,2-3 15,4-10 31,-7 14 31,7-6 31,0-8 31,-5 14 47,7-7 47,-2-7 47,3 15 47,-3-15 62,7 13 62,-1-5 62,-2-4 62,-4-4 78,15 8 78,-9-4 78,-6-4 78,17 6 93,-17-6 93,13 4 93,-13-4 93,0 0 109,13 2 109,-13-2 109,0 0 109,0 0 109,24-6 125,-24 6 125,0 0 125,11-8 140,-11 8 140,6-8 140,-6 8 140,0 0 140,8-10 156,-8 10 156,2-7 156,-2 7 156,0 0 172,2-13 172,-2 13 172,0 0 187,0-12 187,0 12 187,0 0 187,-4-11 187,4 11 203,0 0 203,-8-10 203,8 10 203,0 0 218,-6-8 218,6 8 218,0 0 218,-4-10 234,4 10 234,0 0 234,-9-6 234,9 6 250,0 0 250,0 0 250,0 0 250,0 0 265,-7-8 265,7 8 265,0 0 265,0 0 265,0 0 281,-7-4 281,7 4 281,0 0 281,0 0 297,0 0 297,0 0 297,0 0 297,0 0 312,-4-8 312,4 8 312</inkml:trace>
  <inkml:trace contextRef="#ctx0" brushRef="#br0">26013 2259 0,'0'0'0,"0"0"16,0 0 16,0 0 16,0 0 16,0 0 31,0 0 31,0 0 31,0 0 31,15-7 47,-15 7 47,0 0 47,0 0 47,0 0 63,0 0 63,0 0 63,0 0 63,0 0 78,0 0 78,24 2 78,-24-2 78,9 3 78,-9-3 94,8 8 94,-8-8 94,8 8 110,-8-8 110,6 8 110,-6-8 110,6 12 125,-6-12 125,5 12 125,-3-6 125,-2-6 125,2 11 141,-2-11 141,0 14 141,0-14 141,-2 14 156,2-14 156,-2 12 156,2-12 156,-5 12 172,5-12 172,-4 10 172,4-10 172,-4 8 188,4-8 188,0 0 188,-6 9 188,6-9 203,0 0 203,-6 10 203,6-10 203,0 0 219,0 0 219,0 0 219,-6 6 219,6-6 235</inkml:trace>
  <inkml:trace contextRef="#ctx0" brushRef="#br0">26676 2167 0,'-4'-10'0,"4"10"16,0 0 16,-4-6 16,4 6 16,0 0 31,0 0 31,-6-8 31,6 8 31,0 0 47,0 0 47,-10-6 47,10 6 47,0 0 63,-6-4 63,6 4 63,0 0 63,0 0 78,-17 0 78,17 0 78,0 0 78,0 0 94,0 0 94,-29 4 94,29-4 94,-16 6 109,10-4 109,0 4 109,-4-2 109,4 2 125,-3 0 125,3-1 125,0 0 125,-2 3 141,4-3 141,0 2 141,4-7 141,-11 13 156,9-7 156,0 0 156,2-6 156,-5 14 172,5-6 172,0 0 172,0-8 172,0 13 188,3-5 188,-3-8 188,4 12 188,-2-6 203,5 0 203,-1 0 203,-6-6 203,12 9 203,-4-2 219,-2-5 219,3 4 219,-9-6 219,14 5 234,-6-1 234,-8-4 234,16 4 234,-16-4 250,17 0 250,-17 0 250,0 0 250,18-1 266,-18 1 266,15-5 266,-15 5 266,13-5 281,-4 3 281,-3-4 281,-6 6 281,16-10 281,-10 6 297,1-2 297,-1 2 297,0-4 313,4 4 313,-4-2 313,1 0 313,1 0 328,-8 6 328,12-8 328,-6 3 328,-6 5 328,6-8 344,-6 8 344,9-6 344,-9 6 344,5-4 359,-5 4 359,0 0 359,0 0 359,6-6 375,-6 6 375,0 0 375,0 0 375,0 0 391,0 0 391,0 0 391,0 0 391,0 0 406,0 0 406,0 0 406,0 0 406,11 17 422,-11-17 422,-4 15 422,4-8 422,0-7 438,-2 18 438,2-10 438,-5 0 438,5 0 453,0-8 453,-2 18 453,2-11 453,0-7 469,-2 12 469,2-12 469,0 14 469,0-14 469,0 14 484,0-14 484,-2 13 484,2-8 484,0-5 500,0 12 500,0-12 500,0 13 500,0-7 516</inkml:trace>
  <inkml:trace contextRef="#ctx0" brushRef="#br0">26938 2370 0,'0'0'0,"-3"16"0,3-16 0,-2 15 16,-1-5 16,1 6 16,0-4 16,0 0 31,0 0 31,0-3 31,2-9 31,-2 18 47,-1-10 47,3-8 47,-2 16 47,0-10 62,2-6 62,0 11 62,0-11 62,-2 10 78,2-10 78,-2 8 78,2-8 78,0 0 94</inkml:trace>
  <inkml:trace contextRef="#ctx0" brushRef="#br0">27378 2252 0,'-2'7'0,"2"-7"0,-7 16 0,5-10 0,-3 0 16,5-6 16,-4 10 16,4-10 16,-7 6 31,7-6 31,0 0 31,-6 9 31,6-9 47,0 0 47,-7 7 47,7-7 47,0 0 63,0 0 63,0 0 63,0 0 63,0 0 78,0 0 78,0 0 78,0 0 78,0 0 94,0 0 94,17-28 94,-5 14 94,-1 0 109,1 1 109,-4 0 109,4 2 109,-1-3 125,-4 4 125,0 0 125,3-2 125,-1 1 125,-2 3 141,-3 0 141,1 0 141,-1 2 156,0 0 156,-4 6 156,10-12 156,-10 12 172,6-9 172,-6 9 172,4-7 172,-4 7 172,4-7 188,-4 7 188,0 0 188,3-8 203,-3 8 203,0 0 203,0 0 203,0 0 203,6-6 219,-6 6 219,0 0 219,0 0 219,0 0 234,0 0 234,0 0 234,0 0 234,0 0 250,0 0 250,-9 33 250,9-33 250,-2 14 266,0-6 266,2-8 266,-2 16 266,2-8 281,-2 1 281,0 1 281,2-10 281,-2 16 281,2-16 297,2 16 297,-2-8 297,0-8 297,2 14 313,-2-14 313,4 14 313,0-9 328,-4-5 328,9 12 328,-2-8 328,-7-4 328,15 8 344,-9-4 344,-6-4 344</inkml:trace>
  <inkml:trace contextRef="#ctx0" brushRef="#br0">28114 2445 0,'-4'14'0,"-1"-4"0,-2 0 0,1-1 16,-1-3 16,1 2 16,2-2 16,4-6 31,-16 12 31,12-6 31,-5-1 31,9-5 31,-16 10 47,8-3 47,-1-4 47,9-3 47,-13 8 63,13-8 63,-11 8 63,11-8 78,0 0 78</inkml:trace>
  <inkml:trace contextRef="#ctx0" brushRef="#br0">28596 2090 0,'-14'10'0,"4"-3"0,-2 3 15,4-2 15,1 0 15,1 0 15,2 0 15,-4-2 31,4 2 31,2-2 31,2-6 31,-4 13 46,4-5 46,0-8 46,0 16 46,2-10 62,-2-6 62,4 12 62,0-6 62,1 0 78,-5-6 78,11 10 78,-11-10 78,11 6 93,-7-3 93,-4-3 93,16 4 93,-16-4 109,0 0 109,17-2 109,-17 2 109,16-3 125,-8-1 125,-8 4 125,16-13 125,-12 8 140,5-1 140,-3-2 140,-2 2 140,4-2 156,-4 1 156,0-2 156,2 0 156,-1 2 156,-1 0 171,1-3 171,-1 4 171,1-2 171,-1 0 187,-2 2 187,-2 6 187,6-14 187,-1 8 203,-5 6 203,7-9 203,-7 9 203,2-10 218,-2 10 218,4-8 218,-4 8 218,0 0 234,2-8 234,-2 8 234,0 0 234,0 0 250,5-6 250,-5 6 250,0 0 250,0 0 265,0 0 265,2-8 265,-2 8 265,0 0 281,0 0 281,0 0 281,0 0 281,0 0 296,0 0 296,4-8 296,-4 8 296,0 0 312,0 0 312,0 0 312,0 0 312,0 0 328,0 0 328,0 0 328,0 0 328,0 0 328,0 0 343,0 0 343,2 26 343,-2-26 343,-4 14 359,4-4 359,0 0 359,-2-3 375,2 3 375,0 0 375,0 0 375,0-10 375,-2 18 390,2-11 390,0-7 390,0 18 390,0-10 406,0-8 406,2 14 406,0-6 406,-2-8 421,2 12 421,2-7 421,-4-5 421,2 13 437,-2-13 437,6 7 437</inkml:trace>
  <inkml:trace contextRef="#ctx0" brushRef="#br0">25527 3461 0,'-7'-8'15,"7"8"15,0 0 15,-11-4 15,11 4 31,0 0 31,0 0 31,-27 12 31,17-2 47,-5 2 47,1 1 47,1 1 47,0 2 62,0 0 62,5 0 62,-4 1 62,3 1 78,1-2 78,1 0 78,2-5 78,1-1 78,2 2 93,2-2 93,0-10 93,-2 12 109,2-2 109,0-10 109,4 13 109,-4-13 109,9 9 125,-9-9 125,18 5 125,-18-5 125,20 0 140,-3-2 140,1-1 140,-2-6 140,0 1 156,3 1 156,-3-3 156,0-2 156,-3 0 172,2-2 172,-2 2 172,-4-1 172,1 1 187,0 2 187,-4 2 187,1 0 187,-3 1 203,-4 7 203,7-12 203,-3 6 203,-4 6 218,5-10 218,-5 10 218,0 0 218,4-10 234,-4 10 234,0 0 234,0 0 234,2-10 234,-2 10 250,0 0 250,0 0 250,0 0 265,0 0 265,0 0 265,0 0 265,0 0 281,0 0 281,0 0 281,-6 31 281,1-16 297,1 0 297,-1-1 297,3-4 297,-2 8 312,-1-8 312,3 1 312,0-1 312,0 0 328,2-10 328,-2 14 328,2-14 328,0 15 328,0-15 343,0 15 343,0-15 343,2 13 343,-2-13 359,6 8 359,-6-8 359</inkml:trace>
  <inkml:trace contextRef="#ctx0" brushRef="#br0">25796 3646 0,'0'0'0,"0"0"0,0 0 0,0 0 0,-5 26 16,5-26 16,-2 13 16,2-13 16,-2 13 31,2-13 31,0 14 31,0-14 31,0 9 47,0-9 47,0 0 47,2 10 47,-2-10 63,0 0 63,2 8 63,-2-8 63,0 0 78,0 0 78,0 0 78,18 2 78,-18-2 94,0 0 94,0 0 94,27-18 94,-23 12 94,-4 6 109,16-12 109,-14 7 109,-2 5 125,6-15 125,-6 15 125,4-11 125,-4 11 125,2-8 141,-2 8 141,0 0 141,3-12 141,-3 12 156,0 0 156,-3-9 156,3 9 156,0 0 172,0 0 172,0 0 172,-2-12 172,2 12 188,0 0 188,0 0 188,0 0 188,-6-10 203,6 10 203,0 0 203,0 0 203,0 0 219,0 0 219,0 0 219,-4-10 219</inkml:trace>
  <inkml:trace contextRef="#ctx0" brushRef="#br0">26114 3481 0,'10'-3'0,"-10"3"0,0 0 16,0 0 16,0 0 16,0 0 16,0 0 31,0 0 31,20-2 31,-20 2 31,0 0 31,35-1 47,-15 1 47,2-2 47,10 4 47,2-4 63,-1 0 63,-5 2 63,-6-2 63,0 0 78,-2 2 78,-1-2 78,-1 2 78,-1 0 94,-17 0 94,22-2 94,-22 2 94,20-2 109,-20 2 109,13 0 109,-13 0 109,0 0 125,12-4 125,-12 4 125</inkml:trace>
  <inkml:trace contextRef="#ctx0" brushRef="#br0">26374 3334 0,'0'0'0,"0"0"0,0 0 16,0 0 16,0 0 16,-11 22 16,7-14 31,2 10 31,-2-2 31,-1 2 31,-2-1 47,3 1 47,2 2 47,-5-3 47,5 3 63,0 0 63,-2-2 63,4-1 63,-2 3 78,2-4 78,2-2 78,-2 1 78,6-1 94,-1-2 94,3 0 94,4-2 94,-4-2 94</inkml:trace>
  <inkml:trace contextRef="#ctx0" brushRef="#br0">26989 3267 0,'-6'-8'0,"6"8"0,-8-3 15,8 3 15,0 0 15,-14-2 15,14 2 31,0 0 31,-21 5 31,11 2 31,-5 1 47,3 1 47,0 1 47,-1 2 47,0 2 62,2-2 62,0 1 62,2 1 62,-2 0 78,7-2 78,0-2 78,0 0 78,-2-1 93,6-9 93,-4 14 93,4-6 93,0-8 109,2 12 109,-2-12 109,2 12 109,-2-12 125,8 8 125,-8-8 125,6 6 125,-6-6 140,0 0 140,13 3 140,-13-3 140,0 0 156,24-3 156,-24 3 156,18-6 156,-9 0 172,-1 0 172,4-4 172,0 0 172,-1 2 187,-2-1 187,-2 2 187,-1 2 187,-6 5 203,13-10 203,-8 4 203,-5 6 203,7-6 203,-7 6 218,0 0 218,8-8 218,-8 8 218,0 0 234,0 0 234,0 0 234,0 0 234,0 0 250,0 0 250,11 24 250,-11-14 250,0-1 265,0 9 265,-3-4 265,1 4 265,0-1 281,2 1 281,-2 0 281,0-2 281,0-1 281,2 0 297,0-2 297,-2-3 297,2 2 312,-2-2 312,2-10 312,2 14 312,-2-14 328,0 13 328,0-13 328,2 6 328,-2-6 328,0 0 343</inkml:trace>
  <inkml:trace contextRef="#ctx0" brushRef="#br0">27147 3522 0,'0'0'0,"0"0"15,0 0 15,10-6 15,-10 6 15,0 0 31,0 0 31,0 0 31,0 0 31,0 0 31,0 0 46,0 0 46,4 26 46,-6-10 62,0-6 62,-3 1 62,3 1 62,2-4 62,0-8 78,-5 18 78,3-2 78,0-3 78,-3-3 93,5 2 93,-2-4 93,2-8 93</inkml:trace>
  <inkml:trace contextRef="#ctx0" brushRef="#br0">27329 3307 0,'9'-6'0,"2"0"16,-11 6 16,18-6 16,-18 6 16,17 0 31,-17 0 31,0 0 31,29 4 31,-19 0 31,0 0 47,-10-4 47,21 18 47,-10-6 47,0 1 62,-3 1 62,0 2 62,-4 0 62,0 0 78,-4 1 78,2-3 78,1-2 78,-3 2 94,-3-4 94,3-10 94,0 15 94,-2-7 109,2-8 109,0 12 109,0-12 109,-2 10 125,2-10 125,0 0 125,0 0 125,0 12 125,0-12 141,0 0 141,0 0 141,0 0 156,0 0 156,0 0 156,27-20 156,-15 6 156,0-1 172,9-9 172,-7 4 172,-1 2 172,-3 7 187,4-1 187,-8 0 187,3 4 187,-4 2 203,-5 6 203,6-12 203,-6 12 203,9-7 219,-9 7 219,0 0 219,6-8 219,-6 8 234,0 0 234,0 0 234,0 0 234,0 0 250,0 0 250,0 0 250,-6 31 250,4-15 266,-3-2 266,1 1 266,0 1 266,1-2 281,1 2 281,-3-3 281,5-3 281,-2 0 297,2-10 297,2 18 297,-2-10 297,0-8 312,5 16 312,-3-8 312,3 0 312,1-3 312,-6-5 328,15 10 328,-7-8 328</inkml:trace>
  <inkml:trace contextRef="#ctx0" brushRef="#br0">27893 3416 0,'0'0'0,"0"0"0,0 0 0,0 0 0,0 0 16,0 0 16,0 0 16,28 2 16,-28-2 32,37 5 32,-18-1 32,15 0 47,-3 2 47,2-2 47,-8 0 47,-1-2 47,-1 0 63,-3-2 63,-3 0 63,-2 2 63,-15-2 79,24 2 79,-24-2 79,16-2 79,-16 2 94,0 0 94,10-4 94,-10 4 94,0 0 110,2-8 110,-2 8 110,0 0 110,-12-16 125,7 11 125,5 5 125,-15-12 125,10 7 141,-3 0 141,4-1 141,4 6 141,-14-8 157,14 8 157,-9-8 157,9 8 157,-8-6 172,8 6 172,0 0 172,0 0 172,0 0 172,0 0 188,0 0 188,0 0 188,0 0 204,-27 12 204,23-4 204,-2 0 204,-2 6 204,2-1 219,-2 3 219,3-2 219,1 0 219,-5 0 235,7-2 235,-3 3 235,3-3 235,2-2 250,2 0 250,-2 0 250,0-10 250,7 15 266,2-9 266,-2 0 266,1 0 266</inkml:trace>
  <inkml:trace contextRef="#ctx0" brushRef="#br0">28615 3295 0,'0'-12'0,"-2"3"0,2 1 16,0 8 16,0-14 16,0 14 16,-4-8 31,4 8 31,0 0 31,-7-8 31,7 8 47,0 0 47,0 0 47,0 0 47,-24 6 63,24-6 63,-22 17 63,7-2 63,-1-2 78,-3 11 78,1-4 78,8-5 78,-2 1 94,4-2 94,-3 4 94,4-2 94,2 0 109,1-5 109,0 3 109,2 0 109,0-4 109,4-2 125,-2-8 125,0 15 125,0-15 125,4 14 141,0-8 141,-4-6 141,12 8 141,-12-8 156,8 4 156,-8-4 156,0 0 156,22 0 172,-22 0 172,0 0 172,26-10 188,-17 4 188,2-5 188,3-1 188,-4-3 188,1 4 203,-5-5 203,2 4 203,0 1 203,-4 1 219,3 0 219,0 4 219,-7 6 219,9-14 234,-9 14 234,4-8 234,-4 8 234,4-6 250,-4 6 250,0 0 250,0 0 250,0 0 266,0 0 266,0 0 266,0 0 266,0 0 266,0 0 281,22 16 281,-22-16 281,2 16 297,3-7 297,-1-1 297,-2 0 297,0 2 313,-2-10 313,4 18 313,-2-10 313,4 8 313,0-6 328,-6-1 328,4 1 328,-2-2 328,-2-8 344,9 16 344,-7-10 344,3 2 344,-5-8 359,9 8 359,-9-8 359</inkml:trace>
  <inkml:trace contextRef="#ctx0" brushRef="#br0">28930 3476 0,'2'9'0,"-2"-9"0,4 15 0,-4-5 16,0-2 16,0 8 16,0-4 16,-4 3 31,2-3 31,2-12 31,0 20 31,0-20 47,-2 16 47,2-16 47,0 11 47,0-11 63,0 0 63,2 13 63,-2-13 63,0 0 78,0 9 78,0-9 78,0 0 78,0 0 94,0 0 94,0 0 94,0 0 94,20-2 94,-20 2 109,35-15 109,-17 5 109,9-10 109,-2 4 125</inkml:trace>
  <inkml:trace contextRef="#ctx0" brushRef="#br0">29084 3274 0,'9'-10'0,"-9"10"0,0 0 16,0 0 16,0 0 16,0 0 16,0 0 32,23 17 32,-17-11 32,4 10 32,-3-2 47,-1 2 47,-1-1 47,-3 1 47,1 0 63,-1 0 63,-2-1 63,0 1 63,0 0 78,-2 0 78,-1-4 78,3-2 78,-2 0 94,2-10 94,0 15 94,0-15 94,-3 10 110,3-10 110,0 0 110,-2 12 110,2-12 125,0 0 125,0 0 125,0 0 125,0 0 141,0 0 141,0 0 141,0 0 141,0 0 141,40-32 157,-16 9 157,-2-1 157,-2 2 172,-1-1 172,-3 5 172,-6 4 172,4 0 188,-8 4 188,3 3 188,-5-1 188,0 1 188,-4 7 203,10-7 203,-10 7 203,4-8 203,-4 8 219,0 0 219,6-4 219,-6 4 219,0 0 235,0 0 235,0 0 235,0 0 235,0 0 250,5 27 250,-5-18 250,0-9 250,-2 19 250,2-11 266,0-8 266,2 18 266,-2-8 282,0-2 282,0-8 282,4 17 282,-2-11 297,3 4 297,-5-10 297,7 14 297,-3-10 297,-4-4 313,8 8 313,-8-8 313,0 0 313</inkml:trace>
  <inkml:trace contextRef="#ctx0" brushRef="#br0">29537 3086 0,'0'0'0,"0"0"15,0 0 15,27 8 15,-19 0 15,-1-2 15,-2 0 31,3 7 31,-1 1 31,-1-4 31,-4 0 47,0 2 47,-2-4 47,3 2 47,-6 0 62,3-1 62,0-9 62,0 18 62,0-10 78,-2 0 78,2-8 78,-2 14 78,0-8 94,2-6 94,0 10 94,0-10 94,-2 7 109,2-7 109,0 0 109,0 10 109,0-10 125,0 0 125,4 8 125,-4-8 125,12 6 140,-4-2 140,3-2 140</inkml:trace>
  <inkml:trace contextRef="#ctx0" brushRef="#br0">29758 3408 0,'0'0'0,"0"0"0,0 0 0,0 0 16,0 0 16,0 0 16,16 10 16,-16-10 31,17 3 31,-1 2 31,1-4 31,1 1 47,-5 2 47,5-4 47,-3 2 47,2-2 63,-17 0 63,23 0 63,-23 0 63,19-2 63,-10-2 78</inkml:trace>
  <inkml:trace contextRef="#ctx0" brushRef="#br0">29993 3370 0,'0'0'0,"-8"-6"0,8 6 0,0 0 15,0 0 15,0 0 15,0 0 15,0 0 31,0 0 31,0 0 31,-20 18 31,18-12 47,2-6 47,-7 16 47,5-9 47,2-7 62,-2 16 62,-3-8 62,3 2 62,2-10 62,0 14 78,0-6 78,0 0 78,0-8 78</inkml:trace>
  <inkml:trace contextRef="#ctx0" brushRef="#br0">30202 3455 0,'0'0'0,"0"0"0,0 0 0,0 0 16,8-6 16,-8 6 16,0 0 16,0 0 16,0 0 31,0 0 31,11-6 31</inkml:trace>
  <inkml:trace contextRef="#ctx0" brushRef="#br0">30493 3427 0,'0'0'0,"0"0"16,0 0 16,0 0 16,0 0 16,0 0 31,22-1 31,-22 1 31,0 0 31,10-3 47,-10 3 47,16 0 47,-16 0 47</inkml:trace>
  <inkml:trace contextRef="#ctx0" brushRef="#br0">30838 3439 0,'0'0'15,"0"0"15,0 0 15,0 0 15,14 4 31,-14-4 31,0 0 31,0 0 31,0 0 47</inkml:trace>
  <inkml:trace contextRef="#ctx0" brushRef="#br0">31174 3413 0,'0'0'0,"0"0"0,0 0 0,0 0 15,0 0 15,0 0 15,0 0 15,0 0 31,0 0 31,0 0 31,9 3 31,-9-3 47,0 0 47,0 0 47,0 0 47,21 2 62,-21-2 62,18 0 62,-7 1 62,-11-1 62,20 2 78,-20-2 78,29 2 78,-15-2 78,4 0 93,-1 3 93,-3-2 93,-14-1 93,24 0 109,-24 0 109,26 0 109,-10 0 109,-4 0 125,-12 0 125,25 0 125,-25 0 125,20 0 140,-20 0 140,21-1 140,-3-2 140,-18 3 156,22-4 156,-22 4 156,17-1 156,-17 1 172,16-5 172,-16 5 172,8-3 172</inkml:trace>
  <inkml:trace contextRef="#ctx0" brushRef="#br0">31341 3206 0,'0'0'0,"0"0"0,0 0 16,0 0 16,0 0 16,2-9 16,-2 9 31,0 0 31,0 0 31,0 0 31,0 0 47,4 29 47,-6-13 47,0-2 47,-2 4 62,-2-1 62,4 1 62,0-1 62,-2 3 62,2-2 78,-2 0 78,-1 1 78,3-1 78,0 2 94,-2-2 94,1 0 94,-2-2 94,5-1 109,0 1 109,0 0 109,3-2 109,-1-1 125,5-3 125,-3 0 125</inkml:trace>
  <inkml:trace contextRef="#ctx0" brushRef="#br0">32000 3334 0,'0'0'15,"-2"-13"15,2 13 15,0-12 15,0 12 31,-3-14 31,3 14 31,-2-10 31,2 10 46,0-9 46,0 9 46,-2-9 46,2 9 62,-2-8 62,2 8 62,0 0 62,-9-7 78,9 7 78,0 0 78,-17-6 78,17 6 93,-29 4 93,9 0 93,1 1 93,-1 5 109,-9 4 109,-3 2 109,9-2 109,-5 4 125,7-6 125,3 1 125,1-1 125,3 2 125,-1 0 140,1-2 140,8-1 140,-2 3 140,0-2 156,4-2 156,0 0 156,2-2 156,2-8 171,2 15 171,2-7 171,0 0 171,4-2 187,-8-6 187,14 12 187,2-4 187,1-2 203,1-4 203,-5-2 203,-13 0 203,31 0 218,-13-4 218,-2 0 218,2-4 218,-1 0 234,-1-3 234,-1-1 234,1-3 234,0 2 250,-4-3 250,-1 2 250,3 0 250,-4 1 265,-1 1 265,2 2 265,-6 0 265,3 0 281,-4 2 281,1 3 281,-5 5 281,7-10 281,-7 10 296,6-8 296,-6 8 296,5-7 296,-5 7 312,0 0 312,0 0 312,0 0 312,6-5 328,-6 5 328,0 0 328,0 0 328,0 0 343,0 0 343,0 23 343,0-13 343,-4 6 359,2-2 359,-3 2 359,3 2 359,-2-3 375,2 1 375,-5 2 375,4-2 375,-1-5 390,2 5 390,-4-2 390,4 2 390,2 0 390,-3-4 406,1 1 406,0-3 406,-1 0 421,1 6 421,-2-8 421,2 2 421,2-10 437</inkml:trace>
  <inkml:trace contextRef="#ctx0" brushRef="#br0">32169 3530 0,'0'0'0,"11"10"0,-7-4 0,-4-6 16,4 17 16,-2-9 16,-2 12 16,0-2 31,-2 0 31,2 1 31,-2-1 31,0-2 31,0 2 47,0-1 47,-1-1 47,1-2 63,-2 0 63,2-3 63,2-3 63,0-8 78,-5 14 78,5-14 78,-2 10 78,2-10 78,0 8 94,0-8 94,0 0 94,0 0 94,0 0 109,0 0 109,0 0 109,0 0 109,0 0 125,18-25 125,-12 10 125,8 0 125,-6-1 141,3 0 141,2 0 141,-2-1 141,0 3 156,0 2 156,-2-2 156,-1 4 156,2 3 156,-4-1 172,2 1 172,-3 2 172,3 1 188,-8 4 188,14-4 188,-14 4 188,15-2 188,-15 2 203,0 0 203,0 0 203,20 8 203,-20-8 219,12 9 219,-8-2 219,-4-7 219,4 18 234,-2-11 234,2 11 234,-4-3 234,0 3 250,0-1 250,-2-2 250,0 3 250,0-2 266,0 0 266,0-3 266,-2 1 266,0-4 281,2-2 281,2-8 281,-4 15 281,4-15 297,-2 10 297,2-10 297,0 8 297,0-8 313,0 0 313,0 0 313,0 0 313</inkml:trace>
  <inkml:trace contextRef="#ctx0" brushRef="#br0">32589 3234 0,'0'-8'16,"0"8"16,0 0 16,2-6 31,-2 6 31,0 0 31,0 0 31,0 0 47,0 0 47,0 0 47,0 0 47,0 0 47,0 0 62,22 18 62,-20-10 62,3 7 62,-1 1 78,-4 2 78,4 0 78,-6 12 78,2-9 94,-2-3 94,-2-2 94,-1-1 94,1-1 109,0 2 109,0-4 109,-2 0 109,0-3 125,4 0 125,0-1 125,-3-3 125,5-5 141,-8 12 141,8-12 141,-4 10 141,4-10 156,-5 6 156,5-6 156,0 0 156,0 0 172,0 0 172,0 0 172,0 0 172,0 0 172,0 0 187,7-30 187,-1 15 187,3-3 203,7-8 203,-2-1 203,2 1 203,1 0 203,1 2 219,-3 5 219,-3 1 219,-2 4 219,1-2 234,-2 3 234,2 1 234,-5 0 250,1 4 250,-2 0 250,-1 0 250,0 3 250,-4 5 266,7-9 266,-7 9 266,4-8 266,-4 8 281,0 0 281,0 0 281,0 0 281,0 0 297,0 0 297,0 0 297,0 0 297,0 0 312,-4 36 312,-1-20 312,1 0 312,0-1 328,-1 1 328,0 2 328,3-2 328,-2 0 328,2-1 344,2-2 344,-2-2 344,2 3 359,0 0 359,2-3 359,-2-3 359,2 0 359,-2 2 375,4-2 375,-4-8 375,7 12 391,-4-6 391,-3-6 391,4 6 391,-4-6 406,0 0 406</inkml:trace>
  <inkml:trace contextRef="#ctx0" brushRef="#br0">32928 2863 0,'2'8'0,"1"0"0,-1 8 16,-2-1 16,0 3 16,-2-2 16,-1 2 16,3-3 31,-2 3 31,2-2 31,-2-2 31,-2-2 47,2 0 47,2-2 47,0-5 47,0-5 63,-2 14 63,2-14 63,-2 10 63,2-10 78,-2 6 78,2-6 78,0 0 78,0 0 94,0 0 94,0 0 94,0 0 94,0 0 94,0 0 109,0 0 109,19-24 109,-8 13 109,-2-6 125,-3 6 125,0 1 125,4 0 125,-6 4 141,0-2 141,1 3 141,-5 5 141,8-10 156,-6 5 156,-2 5 156,5-7 156,-5 7 172,0 0 172,0 0 172,11-5 172,-11 5 188,0 0 188,0 0 188,0 0 188,0 0 203,0 0 203,15 12 203,-15-12 203,5 12 219,-3-6 219,0 2 219,3 0 219,-5-8 234,2 14 234,0-8 234,0 2 234,0 0 234,-2-1 250,0-7 250,2 16 250,-2-8 250,0-8 266,-2 16 266,0-8 266,0 2 281,0-3 281</inkml:trace>
  <inkml:trace contextRef="#ctx0" brushRef="#br0">33170 3372 0,'0'0'0,"0"0"15,0 0 15,0 0 15,0 0 15,0 0 31,0 0 31,0 0 31,0 0 31,0 0 47,0 0 47,0 0 47,0 0 47,0 0 62,0 0 62,0 0 62,65 2 62,-51-2 78,-1 0 78,-13 0 78,22 0 78,-22 0 93,17 0 93,-17 0 93,16 0 93,-16 0 93,0 0 109</inkml:trace>
  <inkml:trace contextRef="#ctx0" brushRef="#br0">33187 3453 0,'22'14'0,"-15"-14"15,-7 0 15,19 2 15,1 0 15,-5 2 31,3-3 31,-3 1 31,3 1 47,2-1 47,-3 0 47</inkml:trace>
  <inkml:trace contextRef="#ctx0" brushRef="#br0">33513 3421 0,'-2'22'0,"0"-4"16,0 2 16,-4-1 16,1 11 16,-2 1 31,-2 1 31,-1 2 31,-2-1 31,4 1 47,-3 1 47,-3-1 47,0-1 47,5-1 63,-2-3 63,2-5 63,3-4 63,-4-4 78,10-1 78,-6 1 78,0-6 78,1 0 94,3-2 94,2-8 94,0 11 94,0-11 110,-4 9 110,4-9 110,0 0 110,0 0 125,0 0 125,0 0 125,0 0 125,0 0 141,6-40 141,5 11 141,-3-1 141,2-4 141,0-1 156,2-1 156,1-1 156,-1 3 156,2-3 172,-3-1 172,7 5 172,-1-3 172,-1 5 188,-2-1 188,2 4 188,-3 3 188,1 3 203,-4 6 203,-1 3 203,0 1 203,0 2 219,-3 2 219,0 0 219,1 2 219,2 2 235,-2-2 235,-7 6 235,14-5 235,-4 0 250,-10 5 250,11-3 250,-11 3 250,0 0 266,0 0 266,0 0 266,22 8 266,-22-8 281,4 7 281,-2 1 281,-2 0 281,-2 8 297,-2 0 297,-1-3 297,-2 3 297,1-2 297,-1 2 313,-1 0 313,-4-3 313,2 1 313,-1-2 328,0 0 328,2-1 328,1-2 328,1-1 344,0-3 344,3 1 344,4-6 344,-11 10 360,9-4 360,2-6 360,-2 6 360</inkml:trace>
  <inkml:trace contextRef="#ctx0" brushRef="#br0">33610 3743 0,'-9'14'0,"3"-2"0,-1-4 0,0 2 0,1-3 16,3-1 16,-1 0 16,4-6 16,-4 12 31,4-12 31,-4 8 31,4-8 31,0 0 47,0 10 47,0-10 47,0 0 47,0 0 62,8 9 62,-8-9 62,11 0 62</inkml:trace>
  <inkml:trace contextRef="#ctx0" brushRef="#br0">5323 8965 0,'0'0'0,"0"0"0,0 0 16,0 0 16,0 0 16,0 0 16,0 0 32,0 0 32,6 6 32,-6-6 32,0 0 47,0 0 47,0 0 47,39-6 47,-6 0 63,3 0 63,1 0 63,0-2 63,6 0 63,4 4 78,-6-1 78,4 1 78,-2-2 78,0 3 94,0 2 94,-4-1 94,2-2 94,-7 2 110,-1 2 110,-8 0 110,-5 0 110,2 0 125,-5 0 125,-3 0 125,-14 0 125,19 2 141,-19-2 141,10 2 141,-10-2 141,0 0 141,0 0 157</inkml:trace>
  <inkml:trace contextRef="#ctx0" brushRef="#br0">5358 9073 0,'0'0'0,"0"0"15,0 0 15,0 0 15,0 0 15,45 6 31,-9-4 31,1 3 31,2-2 31,3 1 46,4 0 46,3-4 46,18 4 46,-17-2 46,19 2 62,-19-4 62,-6 0 62,-3 0 62,3 0 78,-4-4 78,-3 4 78,-2 0 78,-7 0 93,-5-2 93,-4 0 93,-1 2 93,-18 0 109,22-4 109,-14 2 109,-8 2 109,9-7 125,-9 7 125,0-10 125,0 10 125,-7-15 140,-1 4 140,-4-5 140,-5-7 140,-1 3 156,-2-4 156,-1 1 156,3 3 156,5 2 171,2 2 171,2 2 171,-3-1 171,2-2 187,0 2 187,3 1 187,1-2 187,2 2 203,-2-1 203,4 3 203,2 0 203,0 2 203,2 1 218,0-1 218,4 2 218,6-6 218,1 2 234,3 2 234,-1 0 234,1 4 234,4-1 250,-3 2 250,1 2 250,-1 3 250,3 3 265,-2 2 265,-4 2 265,4 3 265,-5 4 281,7 12 281,-7-6 281,-2-1 281,-6-1 296,3 13 296,-1-1 296,-5 2 296,-7-1 312,3 0 312,-4 1 312,-6-2 312,0-2 328,-2 1 328,1-1 328,1-1 328,-4-1 328,3 0 343,-3-7 343,3-1 343,4 0 343,0-5 359,1 3 359,0-4 359,0 0 375,4-2 375</inkml:trace>
  <inkml:trace contextRef="#ctx0" brushRef="#br0">7262 8744 0,'-3'-10'0,"3"10"0,0 0 16,-2-10 16,2 10 16,0 0 16,0-7 32,0 7 32,0 0 32,0 0 32,2-10 47,-2 10 47,0 0 47,0 0 47,0-8 63,0 8 63,0 0 63,0 0 63,0 0 78,0 0 78,0 0 78,0 0 78,0 0 78,0 0 94,5 33 94,-5-15 94,0 14 94,-2-1 110,2 0 110,-3 3 110,1 0 110,-3-2 125,3-1 125,-2 0 125,2-1 125,-1-6 141,1-3 141,0-3 141,2 0 157,-2-4 157,0 0 157,0-5 157,2 1 157,0-2 172,0-8 172,-2 14 172,2-14 172,0 10 188,0-10 188,0 7 188,0-7 188,0 0 188,0 0 203,0 10 203,0-10 203,0 0 219,0 0 219,0 0 219,0 0 219,0 0 235,0 0 235,0 0 235,0 0 235,-4-25 235,0 15 250,4 2 250,0-8 250,0 3 250,0-1 266,-2-4 266,4 2 266,-2 1 266,4-2 282,-4 0 282,4 1 282,-2-1 282,0-1 297,2 2 297,0 0 297,3 0 297,0 2 313,-3 1 313,1 3 313,-1 0 313,4-4 328,2 0 328,-6 5 328,2 0 328,3 1 344,-5 3 344,6-3 344,-4 2 344,-6 6 344,13-8 360,-9 4 360,-4 4 360,18-6 375,-18 6 375,0 0 375,18 0 375,-18 0 391,0 0 391,17 10 391,-11-6 391,-6-4 391,10 14 407,-6-8 407,0 2 407,-2 0 422,-2-8 422,7 19 422,-7-9 422,2-2 422,-2 0 438,0 2 438,-2 0 438,0-1 438,-3 1 453,-3 2 453,-2 0 453,4 0 453,-7 0 469,2-2 469,-2 0 469,0-3 469,-1 1 485,2-2 485,-2 0 485,1 0 485,-3-2 500,6 0 500,-1-2 500,11-2 500,-18 4 516,18-4 516,-18 2 516,18-2 516,-14 2 516,14-2 532,-13 1 532,13-1 532,0 0 547,0 0 547,-16 0 547,16 0 547,0 0 547,0 0 563,0 0 563,0 0 563,0 0 563,0 0 578,0 0 578,0 0 578,0 0 578,0 0 594,0 0 594,0 0 594,0 0 594,0 0 610,0 0 610,0 0 610,0 0 610,26 15 625,-21-10 625,3 1 625,0 0 625,-2 0 641,0 0 641,1 0 641,-1 2 641,1-2 657,0 0 657,-1 1 657,0 0 657,-1-1 672,2 1 672,-3-1 672,5 0 672,-5 2 672,0-4 688,4 4 688,-2 0 688,-2-3 703,2 2 703,1-1 703,-3-1 703,6-1 703</inkml:trace>
  <inkml:trace contextRef="#ctx0" brushRef="#br0">7552 9267 0,'0'0'0,"0"0"0,0 0 16,0 0 16,0 0 16,0 0 16,0 0 16,0 0 31,0 0 31,0 0 31,0 0 31,0 0 47,-19 18 47,19-18 47,-2 10 63,2-10 63,-3 8 63,3-8 63,3 11 63,-1-3 78,-2-8 78,7 10 78,-7-10 78,4 8 94,-4-8 94,4 10 94,-4-10 94,11 8 109,-6-4 109,-5-4 109,11 5 109,-11-5 125,0 0 125,10 3 125,-10-3 125,0 0 141,0 0 141,0 0 141,0 0 141,0 0 141,0 0 156,0 0 156,18-10 156,-18 10 156,0 0 172,-2-10 172,2 10 172,0 0 188,-2-12 188,2 12 188,-6-12 188,6 12 188,-8-10 203,6 4 203,2 6 203,-6-7 203,6 7 219,-7-8 219,7 8 219,-4-8 219,4 8 234,-7-6 234,7 6 234,-7-6 234,7 6 250,-4-6 250,4 6 250,0 0 250,-8-10 266,8 10 266,-7-4 266,7 4 266,0 0 281,0 0 281,-9-6 281,9 6 281,0 0 297,0 0 297,-6-6 297,6 6 297,0 0 297,0 0 313,0 0 313,0 0 313,0 0 328,0 0 328,0 0 328,-13-4 328,13 4 328,0 0 344,0 0 344,0 0 344,0 0 344,0 0 359</inkml:trace>
  <inkml:trace contextRef="#ctx0" brushRef="#br0">7980 9056 0,'0'0'16,"0"0"16,0 0 16,0 0 16,0 0 31,0 0 31,0 0 31,0 0 31,0 0 47,4-8 47,-4 8 47,0 0 47,0 0 63,18-4 63,-18 4 63,19-4 63,1 4 78,2-4 78,9-2 78,2 2 78,0 2 94,-1-1 94,-5 3 94,-3-3 94,-3 1 109,10 2 109,-7-2 109,-2 2 109,-5 0 109,1 0 125,-18 0 125,27 0 125,-27 0 125,24 2 141,-24-2 141,17 0 141,-17 0 141,14 0 156,-14 0 156,0 0 156,0 0 156,0 0 172,0 0 172,23 0 172,-23 0 172,0 0 188,0 0 188,0 0 188,0 0 188,0 0 203,10-2 203,-10 2 203,0 0 203,0 0 219,0 0 219,0 0 219,0 0 219,0 0 234,-29-15 234,29 15 234,-16-8 234,8 4 250,-1-2 250,0 0 250,9 6 250,-15-14 266,1 4 266,6 3 266,-1-3 266,1 3 266,0-1 281,2 1 281,6 7 281,-11-14 281,7 8 297,4 6 297,-7-14 297,3 6 297,4 8 313,-5-9 313,5 9 313,-4-9 313,4 9 328,0 0 328,-6-9 328,6 9 328,0 0 344,0 0 344,0 0 344,0 0 344,0 0 359,0 0 359,0 0 359,0 0 359,-14 37 375,12-17 375,0-1 375,-2 11 375,1 0 391,1-3 391,-2 3 391,4-6 391,-2-5 406,0-3 406,0 2 406,0-2 406,-2 0 422,2-1 422,2-1 422,-2 4 422,2-7 438,-2-1 438,0 0 438,2-2 438,0-8 438,0 14 453,0-14 453,-4 6 453</inkml:trace>
  <inkml:trace contextRef="#ctx0" brushRef="#br0">8769 8732 0,'6'-14'0,"-4"1"0,0 1 15,3 0 15,-3 2 15,2 0 15,-2 1 31,1 0 31,-1 1 31,3 1 31,-5 7 46,2-10 46,-2 10 46,4-10 46,-4 10 62,2-6 62,-2 6 62,0 0 62,4-6 62,-4 6 78,0 0 78,0 0 78,0 0 93,0 0 93,7 22 93,-4-3 93,-3 1 93,0 10 109,0 0 109,0 1 109,-3 0 125,0 3 125,1-4 125,-2 5 125,0-1 140,-2-1 140,1-1 140,-2-5 140,3-3 140,2-2 156,-5-4 156,5-3 156,-2 1 156,0-2 171,1 0 171,0-5 171,1 0 171,0-1 187,2-8 187,-2 11 187,-2-5 187,4-6 203,-2 10 203,2-10 203,0 0 203,0 8 218,0-8 218,0 0 218,0 0 218,-5 8 218,5-8 234,0 0 234,0 0 234,0 0 234,0 0 250,0 0 250,0 0 250,0 0 250,0 0 265,0 0 265,7-28 265,-3 20 265,-2-1 281,0-1 281,3-8 281,-2 0 281,3 0 296,-2-1 296,5 1 296,0-10 296,-2 5 312,3-5 312,-4 6 312,6-5 312,-3 5 328,-3 4 328,2 2 328,0 1 328,2-1 343,-3 6 343,-1-2 343,4 4 343,-6 0 359,4 0 359,-1 3 359,0-2 359,1 4 359,-3-4 375,-5 7 375,16-7 375,-16 7 390,8-4 390,-8 4 390,0 0 390,0 0 406,0 0 406,0 0 406,0 0 406,15 20 406,-15-12 421,0-8 421,-2 15 421,2-7 421,-5 8 437,1-4 437,-2 2 437,2-2 437,-6 3 453,2-5 453,1-2 453,1 0 453,-1-1 468,0-2 468,-1 0 468,1 0 468,-2 0 484,9-5 484,-15 8 484,9-4 484,6-4 500,-16 3 500,16-3 500,-11 1 500,11-1 515,0 0 515,0 0 515,0 0 515,0 0 515,0 0 531,-22-1 531,22 1 531,0 0 531,0 0 546,0 0 546,0 0 546,-10-5 546,10 5 562,0 0 562,0 0 562,0 0 562,0 0 578,0 0 578,0 0 578,0 0 578,0 0 593,0 0 593,0 0 593,0 0 593,0 0 609,12 24 609,-10-18 609,3 2 609,0 0 625,-3 0 625,2-2 625,0 1 625,1 3 640,-1-2 640,0 0 640,0 0 640,2-2 656,-2 2 656,-2-2 656,4 2 656,-1-3 656,-1 3 671,0 0 671,3-2 671,-2 0 671,-1 0 687,-4-6 687,8 12 687,-3-4 687,0-4 703,-1 3 703,-4-7 703,9 7 703,-9-7 718</inkml:trace>
  <inkml:trace contextRef="#ctx0" brushRef="#br0">9020 9081 0,'0'0'0,"5"-5"15,-5 5 15,0 0 15,0 0 15,0 0 31,0 0 31,0 0 31,0 0 31,0 0 47,18 13 47,-16-5 47,-2 0 47,0-8 62,2 24 62,0-10 62,-2-3 62,0 7 78,0-6 78,2 4 78,-4 0 78,2-3 93,0-1 93,0-2 93,0 0 93,-2 0 109,2-10 109,0 16 109,0-7 109,0 0 125,0-9 125,0 13 125,0-5 125,0-8 125,0 10 140</inkml:trace>
  <inkml:trace contextRef="#ctx0" brushRef="#br0">9294 8787 0,'0'0'15,"17"-2"15,-7-1 15,-10 3 15,28 0 15,-15 2 31,5-1 31,-3 1 31,5 5 31,-5 0 46,1 3 46,-4 2 46,4 0 46,-5 2 62,-1 1 62,2-1 62,-6 4 62,1 0 78,-3-1 78,-2 1 78,-2-2 78,-2 4 93,2-4 93,-2 1 93,0-1 93,-3-2 109,1-1 109,0-1 109,0-2 109,1-2 125,-2 0 125,3 0 125,2-8 125,-4 10 140,4-10 140,0 0 140,-4 6 140,4-6 156,0 0 156,0 0 156,0 0 156,0 0 171,0 0 171,0 0 171,0-26 171,4 10 171,2 1 187,2-1 187,-4 0 187,0 0 187,5 1 203,-3-3 203,1 2 203,2 0 203,-3 0 218,1 1 218,-3-1 218,3 0 218,-3 4 234,1 0 234,-3 3 234,2-1 234,0 0 250,1 0 250,-3 2 250,3-2 250,-3 2 265,2 1 265,-2-2 265,0 1 265,1 1 281,-3 7 281,4-12 281,-4 12 281,2-8 296,-2 8 296,2-8 296,-2 8 296,0 0 296,0 0 312,0 0 312,0 0 312,0 0 328,0 0 328,0 0 328,0 0 328,-19 22 328,10-9 343,0 4 343,1-2 343,-1 3 343,0-1 359,2 0 359,1 0 359,0-1 359,0-1 375,2 2 375,2-4 375,0 3 375,2-4 390,0 0 390,0 0 390,2-2 390,-2 0 406,4-3 406,6 7 406,-4-2 406,0-2 421,1 0 421,0-3 421,-1 0 421,-1-2 437,1 1 437,-6-6 437,11 10 437,-6-4 437,-5-6 453,8 8 453,-6-4 453,-2-4 453,0 0 468,9 10 468,-9-10 468,0 0 468,4 4 484,-4-4 484,0 0 484,0 0 484,8 5 500,-8-5 500,0 0 500,0 0 500,0 0 515,6 7 515,-6-7 515,0 0 515,0 0 531,0 0 531,0 0 531,0 0 531,4 5 546,-4-5 546,0 0 546,0 0 546,0 0 562,0 0 562,0 0 562,0 0 562,0 0 562</inkml:trace>
  <inkml:trace contextRef="#ctx0" brushRef="#br0">10120 9006 0,'0'0'0,"0"0"15,0 0 15,0 0 15,0 0 15,0 0 15,0 0 31,0 0 31,0 0 31,0 0 31,0 0 46,0 0 46,20-13 46,-9 11 46,-11 2 62,29-6 62,-12 2 62,5 0 62,11-2 78,-7 0 78,-3 4 78,-5 0 78,17-2 93,-10 0 93,-5 2 93,-1 0 93,-3 0 93,3 0 109,1 2 109,-4-1 109,-16 1 125,32 0 125,-19 0 125,-13 0 125,22 0 140,-22 0 140,0 0 140,21-3 140,-21 3 140,0 0 156,0 0 156,18 3 156,-18-3 156,0 0 171,0 0 171,0 0 171,0 0 171,0 0 187,0 0 187,9 0 187,-9 0 187,0 0 203</inkml:trace>
  <inkml:trace contextRef="#ctx0" brushRef="#br0">10499 8861 0,'-10'-9'0,"2"1"0,-2-1 0,5 1 15,1 0 15,-3 2 15,0 0 15,7 6 31,-6-10 31,2 5 31,4 5 31,-4-8 31,4 8 46,-3-8 46,3 8 46,0 0 46,-4-9 62,4 9 62,0 0 62,0 0 62,0 0 78,0 0 78,-7-5 78,7 5 78,0 0 93,0 0 93,0 0 93,-2 25 93,4-9 109,-2 2 109,-2 10 109,2-3 109,0 5 109,-2-3 125,-1 3 125,1 0 125,0 0 140,0-7 140,2-1 140,-2-2 140,4-3 156,-2 1 156,0-1 156,2-1 156,-2 0 156,2 0 171,0-2 171,-2-2 171,0-3 171,3-1 187,-1 1 187,-2-9 187</inkml:trace>
  <inkml:trace contextRef="#ctx0" brushRef="#br0">10931 8529 0,'0'0'15,"2"-8"15,-2 8 15,0 0 15,0 0 31,0 0 31,0 0 31,0 0 31,0 0 46,4 32 46,-4-15 46,2 3 46,0 10 46,-2 3 62,-2 1 62,2-3 62,-2 5 78,2-5 78,-2 1 78,-2-2 78,2 1 93,2-9 93,0 0 93,-3-7 93,1 3 93,0-2 109,2-4 109,-2-1 109,-1-1 109,3 0 125,0-10 125,-2 12 125,2-12 125,-2 10 140,2-10 140,0 8 140,0-8 140,0 0 156,0 0 156,0 0 156,0 0 156,0 0 171,0 0 171,0 0 171,0 0 171,9-35 187,-2 7 187,-1-4 187,4 1 187,4-1 203,-5 3 203,4-1 203,0 2 203,0 8 203,-4 1 218,0 5 218,1-2 218,2 1 218,1 1 234,-3 2 234,2 0 234,1-2 234,0 4 250,0 0 250,-2 2 250,0 1 250,-2 1 265,-3 2 265,6 0 265,-12 4 265,12-8 281,-5 6 281,-7 2 281,0 0 281,0 0 296,20 2 296,-20-2 296,0 0 296,6 6 312,-6-6 312,4 13 312,-4-4 312,0-1 328,0-8 328,-8 17 328,4-3 328,-7 2 343,-3-3 343,4 2 343,-6-2 343,-1-1 359,1 0 359,-1-2 359,1 2 359,2-4 375,0 0 375,1-3 375,7 1 375,-4-2 390,10-4 390,-12 8 390,12-8 390,-12 6 390,12-6 406,-6 2 406,6-2 406,0 0 406,0 0 421,-9 6 421,9-6 421,0 0 421,0 0 437,0 0 437,-6 6 437,6-6 437,0 0 453,0 0 453,0 9 453,0-9 453,4 15 468,-2-8 468,2 3 468,-2 0 468,7 4 468,-2 0 484,2 1 484,-1 0 484,2-2 484,0-3 500,-1 4 500,5-1 500,-4-1 500,1 0 515,2-2 515,0 2 515,1-4 515,-6-4 531,1 2 531,2-3 531,-2 2 531,-1-2 546,-8-3 546,20 4 546,-20-4 546,17-2 562</inkml:trace>
  <inkml:trace contextRef="#ctx0" brushRef="#br0">11338 8927 0,'0'0'0,"0"0"15,8-5 15,-8 5 15,0 0 15,14-3 31,-14 3 31,0 0 31,0 0 31,0 0 47,27 8 47,-21-4 47,0 2 47,1 1 62,-7-7 62,7 13 62,-3-5 62,-2 0 78,0 2 78,-2-2 78,0 2 78,0 0 94,-2-3 94,0 3 94,-2-2 94,2 2 109,-1-2 109,1-1 109,-1 1 109,1-1 125,2-7 125,-6 13 125,4-7 125,2-6 125,-2 6 140,2-6 140,0 0 140,-2 10 140,2-10 156,0 0 156,0 0 156,0 0 156,14 6 172,-14-6 172,16 0 172,-16 0 172,31 0 187,-12-4 187,3 4 187,0-4 187,1 4 203,-2-2 203,-1 2 203,-3-2 203,-1 0 219,-6 0 219,-10 2 219,20-4 219</inkml:trace>
  <inkml:trace contextRef="#ctx0" brushRef="#br0">11833 8766 0,'0'0'0,"26"1"15,-15 4 15,-11-5 15,20 7 15,-6 3 15,-4 2 31,1 2 31,0-2 31,-2 4 31,-5-2 47,0-2 47,1 3 47,-5-1 62,0-3 62,0 2 62,-2-4 62,2-9 62,-5 18 78,3-10 78,0 0 78,2-8 78,-6 12 94,4-4 94,2-8 94,-3 8 94,3-8 109,0 0 109,0 0 109,0 0 109,0 0 125,0 0 125,0 0 125,0 0 125,0 0 140,5-44 140,1 26 140,0 1 140,8-9 156,-5 4 156,-1 7 156,-4-1 156,6 2 172,-4 0 172,1 4 172,-3 0 172,0 0 172,-4 10 187,4-11 187,-4 11 187,8-10 187,-8 10 203,2-8 203,-2 8 203,0 0 203,0 0 219,4-8 219,-4 8 219,0 0 219,0 0 234,0 0 234,0 0 234,0 0 234,0 0 250,0 0 250,0 0 250,0 0 250,-6 36 265,0-28 265,6-8 265,0 19 265,0-3 281,0-4 281,4 0 281,-2-3 281,0 1 297,0-2 297,0 2 297,-2-10 297,6 18 312,-1-12 312,-1 2 312,3-1 312,0 0 328,-7-7 328,14 13 328,-7-8 328,2 0 328,-2-1 344,-7-4 344,18 2 344,-18-2 359</inkml:trace>
  <inkml:trace contextRef="#ctx0" brushRef="#br0">12305 8397 0,'0'0'0,"12"-4"0,-12 4 0,15 0 15,-15 0 15,20 4 15,-20-4 15,18 6 31,-1 2 31,-5-1 31,-2 0 31,-1 1 47,-1-3 47,-3 3 47,2 0 47,1 6 62,1 0 62,-4-3 62,-3-1 62,-2 2 78,0-2 78,-2 0 78,-5 5 78,0 2 94,-1-6 94,-1 7 94,-2-6 94,4 0 109,-1-2 109,2 0 109,-2-3 109,4-1 125,0 2 125,-3-2 125,7-6 125,-6 8 125,6-8 140,-5 6 140,5-6 140,0 0 140,-4 8 156,4-8 156,0 0 156,0 0 156,0 0 172,13 8 172,-13-8 172,19 4 172,-1-4 187,-1 1 187,1 2 187,0-1 187,-1 0 203,-3-1 203,3 4 203</inkml:trace>
  <inkml:trace contextRef="#ctx0" brushRef="#br0">12716 8823 0,'0'0'0,"0"0"16,15 2 16,-15-2 16,0 0 16,0 0 31,26-4 31,-14 4 31,9 0 31,-1-2 47,11 2 47,2 0 47,-9-4 47,11 6 47,-2-6 62,-3 4 62,-3-2 62,-5 2 62,-5-4 78,3 2 78,-7 0 78,3 0 78,-16 2 94,16-4 94,-6 2 94,-10 2 94,0 0 109,6-6 109</inkml:trace>
  <inkml:trace contextRef="#ctx0" brushRef="#br0">13080 8756 0,'-12'-4'0,"2"0"0,-3 2 0,13 2 0,-16-4 15,16 4 15,-13-2 15,13 2 31,0 0 31,-13-2 31,13 2 31,0 0 46,0 0 46,-11-2 46,11 2 46,0 0 46,0 0 62,0 0 62,0 0 62,0 0 62,0 0 78,-14 10 78,14-10 78,0 14 78,0-14 93,0 14 93,0-4 93,6 7 93,-6-1 109,0 2 109,6-2 109,-2 2 109,3-3 125,-1 1 125,3-2 125,2 1 125,0-5 140</inkml:trace>
  <inkml:trace contextRef="#ctx0" brushRef="#br0">13421 8882 0,'7'-6'0,"-7"6"0,0 0 16,0 0 16,10-6 16,-10 6 16,10-4 31,-10 4 31,17-5 31</inkml:trace>
  <inkml:trace contextRef="#ctx0" brushRef="#br0">13903 8811 0,'0'0'16,"11"-4"16,-11 4 16,9-4 16,-9 4 16,8-4 32,-8 4 32,16-5 32,-7 3 47,2-3 47,6 3 47,3-1 47,15-3 47</inkml:trace>
  <inkml:trace contextRef="#ctx0" brushRef="#br0">14481 8760 0,'0'0'0,"12"2"0,-12-2 0,0 0 16,0 0 16,0 0 16,0 0 16,0 0 32,25-2 32,-25 2 32,18 0 32,4 0 47,0-2 47,10 0 47</inkml:trace>
  <inkml:trace contextRef="#ctx0" brushRef="#br0">15023 8734 0,'0'0'0,"13"-4"0,-13 4 0,9-2 15,-9 2 15,0 0 15,13-4 15,-13 4 31,8-4 31,-8 4 31,16-3 31,-1-2 31,3 2 47,3-1 47,15 0 47,1-2 62,6 2 62,2 0 62,25-6 62,-15 4 78</inkml:trace>
  <inkml:trace contextRef="#ctx0" brushRef="#br0">16618 8576 0,'0'0'16,"0"0"16,4-9 16,-4 9 16,0 0 31,0 0 31,0 0 31,0 0 31,0 0 47,0 0 47,0 0 47,0 0 47,0 0 47,9-4 62,-9 4 62,0 0 62,20-3 62,-1 1 78,3 2 78,11-3 78,2 1 78,4 2 94,-1-3 94,3 3 94,-2-1 94,-4 1 109,3-2 109,-11 0 109,-4 2 109,-3-2 125,-2 2 125,-3 0 125,1-2 125,-16 2 141,17-2 141,-17 2 141,15-2 141,-15 2 156,0 0 156,7-4 156,-7 4 156,0 0 172,0 0 172,0 0 172,0 0 172,0 0 187,-22-12 187,22 12 187,-11-4 187,5-2 187,6 6 203,-16-8 203,9 3 203,-1-1 203,1-1 219,7 7 219,-11-9 219,5 3 219,-1 0 234,7 6 234,-9-12 234,2 8 234,7 4 250,-6-8 250,2 6 250,4 2 250,0 0 266,-10-8 266,10 8 266,-4-4 266,4 4 281,0 0 281,0 0 281,0 0 281,0 0 297,0 0 297,-17 12 297,17-12 297,-9 14 312,4 2 312,1-1 312,-2 3 312,4 0 328,-3 12 328,3-1 328,4 1 328,-2 2 328,7 1 344,-1 1 344,-2-3 344,6-3 344</inkml:trace>
  <inkml:trace contextRef="#ctx0" brushRef="#br0">17805 8144 0,'4'-12'0,"2"3"0,-1 0 0,0 0 15,1 3 15,-4 0 15,2 0 15,-4 6 31,5-8 31,-5 8 31,7-5 31,-7 5 46,0 0 46,0 0 46,0 0 46,0 0 62,11 9 62,-9 7 62,-2 2 62,4 1 62,-2 13 78,0-2 78,-4 1 78,2-1 78,-2 3 93,2-1 93,-4-3 93,2-5 93,-1-2 109,1-5 109,2 1 109,0 2 109,-4-4 125,4 2 125,0-3 125,-2-3 125,2-2 140,0 0 140,0-2 140,2-2 140,-2-6 156,-2 9 156,2-9 156,0 9 156,0-9 171,0 0 171,0 0 171,0 0 171,0 0 171,0 0 187,0 0 187,0 0 187,6-18 203,3 0 203,-3 2 203,0-1 203,4 1 218,-2-2 218,3 0 218,1 2 218,-4 1 218,5-1 234,1 4 234,-4-2 234,6 2 234,-1 1 250,3-1 250,-3 2 250,3 2 250,-4-2 265,6 4 265,1 0 265,-4 2 265,-4 1 281,4 0 281,-5 1 281,-2 2 281,-10 0 296,17 5 296,-11-4 296,-6-1 296,8 10 312,-6-8 312,0 6 312,-2-8 312,0 12 328,-2-6 328,0 2 328,-4 0 328,1-1 328,-2-1 343,1 2 343,-3-2 343,1 0 343,-6 4 359,3-4 359,-2-2 359,2 2 359,3-4 375,-2-1 375,10-1 375,-17 3 375,17-3 390,-18-3 390,18 3 390,-15-1 390,15 1 406,-11-4 406,11 4 406,-9-4 406,9 4 421,-6-2 421,6 2 421,0 0 421,-8-4 437,8 4 437,0 0 437,0 0 437,-8-4 453,8 4 453,0 0 453,0 0 453,0 0 468,0 0 468,0 0 468,0 0 468,-8 12 468,8-12 484,0 14 484,0-9 484,0-5 484,2 16 500,-2-10 500,4 4 500,-2-2 515,3 0 515,0 0 515,1-1 515,5 8 515,0-3 531,0-5 531,2 3 531,2 0 531,0 0 546,1-2 546,2 2 546,1-5 546,-1 3 562,-1-4 562,1 0 562,-1-2 562</inkml:trace>
  <inkml:trace contextRef="#ctx0" brushRef="#br0">18403 8450 0,'0'0'0,"0"0"16,0 0 16,0 0 16,0 0 16,17 12 16,-15-4 32,0 0 32,3-1 32,-3 1 47,1 2 47,1-2 47,-2 2 47,-2 0 63,4-2 63,-1 2 63,-1-2 63,-2 2 63,0-2 78,2-1 78,-4-1 78,2-6 78,2 10 94,-2-10 94,0 8 94,0-8 94,-2 8 110,2-8 110,0 0 110,0 0 110,0 0 125,0 0 125,0 0 125,0 0 125,0 0 141,0 0 141,0 0 141,0 0 141,10-24 141,-4 16 157,2-6 157,-2 3 157,1 1 172,2 0 172,-5 0 172,3 4 172,1-2 188,-1 2 188,2-1 188,-5 0 188,7 2 188,-5 0 203,4 0 203,-2 1 203,-1 0 203,1 2 219,2-2 219,-10 4 219,17-2 219,-17 2 235,17 2 235,-8 2 235,-1 0 235,2 0 250,-2 2 250,5 4 250,-1-2 266,-4 2 266,-1-3 266,2 1 266,-5 0 266,3 0 282,-1 0 282,-2 0 282,-2 0 282,4-1 297,-4-1 297,2 2 297,-4 2 297,0-10 313,4 12 313,-4-4 313,-2-2 313,2-6 313,0 13 328,-2-8 328,2-5 328</inkml:trace>
  <inkml:trace contextRef="#ctx0" brushRef="#br0">19412 8211 0,'16'6'0,"-3"4"0,3-2 0,-6 2 16,1 1 16,0 4 16,-4-2 16,1 5 31,0 0 31,0 10 31,-8-7 31,0 1 47,-4-2 47,-6 7 47,0-3 47,3-6 63,-6-3 63,2 1 63,3 0 63,-4-2 63,-1 0 78,3-2 78,0-3 78,4 0 78,0-4 94,-1 1 94,3-2 94,4-4 94,-7 6 110,7-6 110,0 0 110,0 0 110,0 0 125,0 0 125,0 0 125,18-31 125,-8 13 141,12-8 141,1 0 141,-2-1 141,-1-1 156,4-2 156,-5 5 156,8-3 156,-3-3 172,0 3 172,-2 3 172,0-3 172,-2 2 188,0 3 188,-5 3 188,-3 4 188,0 0 203,1 1 203,-4-1 203,4 2 203,-3 0 219,-2 2 219,0 4 219,-1-2 219,-3 7 219,-2-5 235,4 2 235,-3 2 235,-3 4 250,7-8 250,-7 8 250,0 0 250,0-6 250,0 6 266,0 0 266,0 0 266,0 0 266,-18 14 281,3-4 281,1 3 281,4 1 281,-6 2 297,-1 8 297,1-4 297,5-3 297,3-1 313,2 0 313,-4 0 313,4-1 313,-1-1 328,5 2 328,2-2 328,-2-1 328,4 1 328,3-2 344,-1 2 344,4-2 344,4 1 344,1 0 360,2-2 360,0-1 360,3 0 360,1-2 375,-1-2 375,1 1 375,1 0 375,0-6 391,-3 1 391,1-2 391,-1 0 391,1-3 406,-5-4 406</inkml:trace>
  <inkml:trace contextRef="#ctx0" brushRef="#br0">20070 7726 0,'0'0'0,"11"-4"0,-11 4 0,0 0 16,0 0 16,0 0 16,0 0 16,28 8 16,-21-4 32,-1 4 32,-1 0 32,8 4 47,-5 3 47,2-1 47,-4 2 47,-2 0 63,3 3 63,-3-3 63,-2 4 63,0-4 63,0 0 78,-4 3 78,2-3 78,-2-2 94,2-1 94,0-3 94,-2 0 94,2-2 94,-2 0 110,0 0 110,2-2 110,0-6 110,-2 10 125,2-10 125,0 8 125,0-8 125,0 0 141,0 0 141,0 0 141,0 0 141,0 0 157,0 0 157,0 0 157,24-28 157,-16 13 172,1-1 172,11-10 172,-7 6 172,-2 2 172,0 1 188,-3 3 188,2 0 188,1 0 188,-3 3 203,-1 1 203,0 2 203,-3 0 219,2 2 219,-1 2 219,-5 4 219,9-10 219,-9 10 235,6-6 235,-6 6 235,0 0 235,9-4 250,-9 4 250,0 0 250,0 0 250,20 2 266,-20-2 266,11 8 266,-5-4 266,-2 4 282,3 0 282,4 6 282,-2-1 282,-3 3 297,3-2 297,-4 2 297,3 0 297,-6-1 313,5 1 313,0-2 313,-5 0 313,0-2 328,0-3 328,-2 1 328,0 0 328,0 0 328,0 0 344,-4 6 344,0-5 344,-4 6 360,2-4 360,-2 3 360,-1-2 360,0 0 375,-2-3 375,0 1 375,2-2 375,1-2 375</inkml:trace>
  <inkml:trace contextRef="#ctx0" brushRef="#br0">20674 8191 0,'0'0'0,"0"0"15,14-1 15,-14 1 15,0 0 15,10-2 31,-10 2 31,0 0 31,18-4 31,-7 2 46,-3 2 46,15-2 46,-3 0 46,12 0 62,3 2 62,-4-2 62,2 2 62,0-2 78,-7 4 78,-4 0 78,-3-2 78,-1 2 93,1 0 93,-1 0 93,-3 0 93,-3 0 109,-4 0 109,1 1 109,-9-3 109,9 5 109</inkml:trace>
  <inkml:trace contextRef="#ctx0" brushRef="#br0">20729 8375 0,'0'0'0,"0"0"0,0 0 0,0 0 16,0 0 16,14 4 16,-14-4 31,12 2 31,-3 2 31,3-2 31,5 0 31,5 0 47,10 2 47,1 0 47,2-2 47,0 2 62,5-1 62,-3 0 62,2-3 62,1 0 78,2 0 78,3 0 78,-2-3 78,0 2 94,0-7 94,2 2 94,0-2 94</inkml:trace>
  <inkml:trace contextRef="#ctx0" brushRef="#br0">22007 7955 0,'0'-6'0,"0"6"0,4-10 0,-4 10 16,4-7 16,-4 7 16,0 0 16,0 0 32,0 0 32,0 0 32,0 0 32,0 0 47,0 0 47,0 0 47,0 0 47,-46 17 63,33-5 63,-1 2 63,2 1 63,-11 7 63,2 2 79,3-4 79,-4 3 79,11-5 94,-1-1 94,2-2 94,4 0 94,-3 1 110,3-4 110,4-2 110,-1 2 110,1-2 110,2-3 125,0 1 125,2 2 125,3-2 125,6 6 141,-1-2 141,4-1 141,1-2 141,1 0 157,3-3 157,3-2 157,-2-2 157,15 0 172,-2-2 172,-5-2 172,-6-2 172,0 0 188,8-4 188,-5 3 188,-5-2 188,-3 2 204,1-3 204,-6 4 204,0-2 204,-4 2 219,1 0 219,-3-2 219,2 0 219,-2 2 235,-2-2 235,0 0 235,1 2 235,-5 4 235,4-9 250,-2 3 250,-2 6 250,3-8 266,-3 8 266,0-12 266,0 4 266,0 8 266,-3-14 282,1 6 282,-2 1 282,1 0 282,1-1 297,-2-1 297,2 1 297,-2 0 297,0 2 313,-2-4 313,4 2 313,2 8 313,-8-13 329,3 5 329,1 1 329,0 0 329,0 1 344,-2-2 344,6 8 344,-6-12 344,2 8 360,4 4 360,-4-10 360,4 10 360,-7-8 375,7 8 375,0 0 375,-7-7 375,7 7 375,0 0 391,-4-8 391,4 8 391,0 0 391,-7-4 407,7 4 407,0 0 407,0 0 407,-10-6 422,10 6 422,-16-2 422,16 2 422,-19 0 438,1 2 438,0 0 438,-15 2 438</inkml:trace>
  <inkml:trace contextRef="#ctx0" brushRef="#br0">28308 8588 0,'-4'-12'16,"4"12"16,0 0 16,0 0 16,0 0 31,0 0 31,0 0 31,0 0 31,0 0 47,0 0 47,0 0 47,-2-8 47,2 8 62,0 0 62,0 0 62,0 0 62,0 0 78,0 0 78,0 0 78,-2-8 78,2 8 94,0 0 94,0 0 94,0 0 94,0 0 94,0 0 109,0-7 109,0 7 109,0 0 109,0 0 125,0 0 125,2-10 125,-2 10 125,0 0 141,2-6 141,-2 6 141,0 0 141,7-6 156,-7 6 156,11-6 156,-5 2 156,1 0 172,-1 2 172,6-2 172,-4 3 172,3-4 187,0 5 187,4-2 187,3 0 187,-1 4 203,-3 0 203,3-2 203,-1 2 203,1 2 219,-4 2 219,2 0 219,1 0 219,-1 2 234,1 2 234,-6-2 234,1 2 234,1 0 250,-4 0 250,-2-3 250,6 7 250,-6-4 250,-1 2 266,1 2 266,-2-3 266,-2-1 281,0 0 281,-2 0 281,0-2 281,0 0 297,0 2 297,-4-2 297,4-8 297,-4 15 297,-2-7 312,-1 8 312,3-5 312,-3-1 312,0-2 328,3 1 328,-2-2 328,-1-1 328,0-2 344,3 2 344,4-6 344,-13 10 344,9-6 359,4-4 359,-7 8 359,7-8 359,0 0 359,-9 5 375,9-5 375,0 0 375,-4 7 375,4-7 391,0 0 391,0 0 391,0 0 406,0 0 406,0 0 406,0 0 406,0 0 406,0 0 422,0 0 422,0 0 422,32-2 422,-32 2 437,29-8 437,-18 4 437,2 2 437,-2-2 453,-3 0 453,4 0 453,-4 0 453,10-2 469,-1 2 469,-1-4 469</inkml:trace>
  <inkml:trace contextRef="#ctx0" brushRef="#br0">28900 8478 0,'9'-2'0,"-9"2"0,21 0 16,-11 4 16,-4-1 16,3 2 16,-1-1 32,-8-4 32,10 11 32,-4-3 32,-2 0 32,0 6 47,3 2 47,-2 0 47,-3-1 47,0 3 63,0-2 63,-2 2 63,0 0 63,0-3 79,-2 1 79,0 0 79,2-4 79,0-3 94,-2 1 94,0-4 94,2-6 94,0 14 110,0-14 110,0 10 110,0-10 110,0 0 110,0 9 125,0-9 125,0 0 125,0 0 141,0 0 141,0 0 141,0 0 141,0 0 141,17-21 157,-7 3 157,0 2 157,3-13 157,-2 1 172,0 1 172,-1-1 172,4 3 172,-3-5 188,-3 6 188,0 3 188,-2 3 188,-2 2 204,0 0 204,5-1 204,-5 2 204,-1 4 219,4 1 219,-5 0 219,2 2 219,-4 0 235,2 4 235,-2 4 235,2-9 235,-2 9 250,0 0 250,0-7 250,0 7 250,0 0 266,0 0 266,0 0 266,0 0 266,0 0 266,0 26 282,0-16 282,0 4 282,0 3 297,-2 1 297,4-2 297,-4 0 297,2-1 313,2 2 313,0-2 313,0 1 313,1-4 313,-1 5 329,0-2 329,3-5 329,-3 1 344,2-1 344,3 2 344,1 2 344,0-1 344,0-1 360,1-2 360,3 2 360,2-4 360,-1 2 375,-2-2 375,6-3 375,1 2 375,-1-4 391,1 1 391,2-4 391</inkml:trace>
  <inkml:trace contextRef="#ctx0" brushRef="#br0">29310 7943 0,'-4'-4'0,"4"4"0,0 0 0,0 0 16,0 0 16,0 0 16,0 0 16,-5-7 16,5 7 32,0 0 32,0 0 32,0 0 32,0 0 47,0 0 47,0 0 47,0 0 47,0 0 63,26 9 63,-20-3 63,0 0 63,0-2 79,0 2 79,-1 0 79,1 0 79,-1 0 94,-1 0 94,1 1 94,-1 1 94,-2-2 110,2 4 110,-2-2 110,-2 0 110,0 0 125,-2 2 125,0 0 125,0-3 125,-2 3 125,-1-2 141,-1 8 141,1-5 141,-1-2 141,1-3 157,1 1 157,2-1 157,0 0 172,2-6 172,-4 8 172,4-8 172,0 0 172,-6 10 188,6-10 188,0 0 188,0 4 188,0-4 204,0 0 204,0 0 204,0 0 219,0 0 219,0 0 219,14 6 219,-14-6 219,0 0 235,26-8 235,-9 6 235,1 0 235,-1-4 250,-1 4 250,-1 0 250,-1-2 250,-2 2 266,0 2 266,-1 0 266,-11 0 266,20 0 282,-12 0 282,-8 0 282</inkml:trace>
  <inkml:trace contextRef="#ctx0" brushRef="#br0">29654 8468 0,'6'6'0,"-6"-6"0,0 0 15,16 4 15,-16-4 15,19 2 15,-1 0 31,1-2 31,3 0 31,0 0 31,13 1 31,-2-1 47,-2-1 47,-3-1 47,-5 0 62,-4 2 62,1 0 62,-2-2 62,-1 2 62,-4-2 78,-13 2 78,22-2 78,-22 2 78,15 0 93,-15 0 93,0 0 93,15 0 93,-15 0 109,0 0 109,0 0 109,12-4 109</inkml:trace>
  <inkml:trace contextRef="#ctx0" brushRef="#br0">29993 8350 0,'-6'-10'0,"6"10"0,-7-6 0,7 6 15,-3-10 15,3 10 15,0 0 15,-6-6 31,6 6 31,0 0 31,0 0 31,-6-8 47,6 8 47,0 0 47,0 0 47,0 0 62,0 0 62,0 0 62,0 0 62,0 0 78,-18 20 78,16-14 78,0 4 78,-1 0 94,-1 3 94,2 1 94,-2 2 94,2 0 109,2-1 109,-2 1 109,2-2 109,-3 4 125,6-3 125,-6 2 125,6-2 125,-3 3 140,2-3 140,4 2 140,-4-2 140,0-3 156,3 0 156,-1 2 156,3 0 156,-3-4 172,1-1 172,1-3 172,0-2 172</inkml:trace>
  <inkml:trace contextRef="#ctx0" brushRef="#br0">30317 8148 0,'2'-9'0,"-2"9"16,0 0 16,0 0 16,0 0 16,0 0 16,0 0 31,0 0 31,3 39 31,-3-21 31,-3-1 47,1 3 47,2 12 47,-2-5 47,4-3 62,-4-2 62,2-2 62,0-1 62,2-1 78,-2 2 78,0-5 78,2 3 78,1-2 94,-3-2 94,0-2 94,4-1 94,-1-1 109,1-2 109,-4-8 109,4 12 109,-2-6 125,-2-6 125,11 6 125,-11-6 125,0 0 125,20 2 141,-20-2 141,18-8 141,-3 0 156,0-2 156,0-2 156,1-2 156,-3 3 172,3-3 172,-6 4 172,1 0 172,-4 2 172,4 1 187,-7 2 187,5 0 187,-9 5 187,7-7 203,-7 7 203,8-3 203,-8 3 203,0 0 219,0 0 219,0 0 219,0 0 219,15 10 234,-15-10 234,8 13 234,-6-7 234,0 4 250,0-2 250,2 0 250,-2 2 250,-2 0 250,2 0 266,1-1 266,-1 5 266,-2 0 281,2-4 281,-2 2 281,2-4 281,-2 2 297,4-3 297,-4-7 297,3 14 297,1-8 297,-4-6 312,7 10 312,-7-10 312,4 6 312,-4-6 328</inkml:trace>
  <inkml:trace contextRef="#ctx0" brushRef="#br0">30758 8190 0,'0'0'16,"0"0"16,0 0 16,0 0 16,0 0 16,0 0 32,19 26 32,-17-11 32,3 3 32,2 9 47,-3-1 47,-2-6 47,0-2 47,0 1 63,0-1 63,1 2 63,-3-4 63,0-1 79,0 1 79,0-2 79,0-2 79,0-2 94,0-2 94,0-8 94,0 12 94,0-12 110,0 10 110,0-10 110,0 7 110,0-7 125,0 0 125,0 0 125,0 0 125,0 0 141,0 0 141,0 0 141,0 0 141,0 0 141,26-25 157,-17 9 157,0 0 157,2-2 172,-3 2 172,4 1 172,-4 1 172,3 2 172,-4-2 188,-1 6 188,1 1 188,-3 1 188,-4 6 204,6-10 204,-6 10 204,8-4 219,-8 4 219,0 0 219,0 0 219,0 0 219,0 0 235,17 17 235,-13-11 235,-2 2 235,0 2 250,6 8 250,-2-2 250,-4-1 250,2-1 266,-2 2 266,5 0 266,-5-5 266,0 1 282,1-2 282,-1-2 282,0 0 282,5 0 282,-5 0 297,2-2 297,0 0 297,6 0 297,-4-1 313,1-2 313,1-1 313,-8-2 313,20 0 329</inkml:trace>
  <inkml:trace contextRef="#ctx0" brushRef="#br0">31268 8367 0,'0'0'0,"0"0"0,0 0 0,0 0 16,0 0 16,2-9 16,-2 9 16,0 0 16,0 0 32,0 0 32,12-5 32,-12 5 47,0 0 47,26 0 47,-26 0 47,25 3 63,-9-3 63,4 0 63,-3 0 63,3 0 63,-9 0 78,-11 0 78,24-3 78,-24 3 78,20-2 94,-15 1 94,5-1 94,-10 2 94,13-5 110</inkml:trace>
  <inkml:trace contextRef="#ctx0" brushRef="#br0">31538 8271 0,'-5'-12'0,"5"12"16,-4-8 16,4 8 16,-4-6 16,4 6 31,0 0 31,-10-8 31,10 8 31,0 0 31,0 0 47,0 0 47,-10-2 47,10 2 47,0 0 62,0 0 62,-16 16 62,10-8 62,1 2 78,1 4 78,-2 1 78,1 1 78,0 0 94,1 0 94,0 1 94,-1-3 94,3 4 109,0-2 109,2-2 109,0 1 109,0 1 125,2 0 125,0-5 125,1 1 125,-1-2 141,2 0 141,0-2 141,-1 0 141,2 0 156,1-4 156</inkml:trace>
  <inkml:trace contextRef="#ctx0" brushRef="#br0">31857 8182 0,'0'0'0,"0"0"0,0 0 0,0 0 15,0 0 15,0 0 15,0 0 15,7 31 31,-7-15 31,0 2 31,0 0 31,0 0 47,0 1 47,-2-1 47,2 0 47,0 2 62,-3-1 62,6-1 62,-3-2 62,0 3 62,-3-3 78,3 0 78,0 2 78,3-3 78,-1-3 94,-2 0 94,2-4 94,-2 2 109,3-4 109,-3-6 109</inkml:trace>
  <inkml:trace contextRef="#ctx0" brushRef="#br0">32239 8209 0,'4'-5'0,"-4"5"0,0 0 16,6-6 16,-6 6 16,0 0 16,0 0 31,7-7 31,-7 7 31,0 0 31,11-3 47,-11 3 47,15-2 47,-15 2 47,18-2 63,-1 0 63,3 0 63,0 0 63,-3 2 78,3 0 78,2 0 78,0-2 78,-2 2 94,2 2 94,11 0 94,-10 0 94,-1-2 110,-6 2 110</inkml:trace>
  <inkml:trace contextRef="#ctx0" brushRef="#br0">32286 8389 0,'0'0'0,"0"0"16,0 0 16,0 0 16,0 0 31,0 0 31,0 0 31,0 0 31,31 8 47,-9-10 47,11 0 47,2 0 47,0 0 47,5-2 62,-1 0 62,0 0 62,4-2 62,-2 0 78,-2-1 78,1-3 78,-1 0 78</inkml:trace>
  <inkml:trace contextRef="#ctx0" brushRef="#br0">32969 8266 0,'14'-5'0,"-3"-1"0,1 0 0,-6 2 16,-6 4 16,8-4 16,-8 4 16,9-4 32,-9 4 32,0 0 32,0 0 32,7-4 47,-7 4 47,0 0 47,0 0 47,0 0 47,0 0 63,0 0 63,0 0 63,-22 23 63,20-14 78,-7-1 78,2 0 78,5-1 94,-2 3 94,2-2 94,-1 0 94,1 2 94,0-2 110,2-8 110,0 16 110,4-8 110,-1-3 125,5 1 125,-3 0 125,4-2 125,-3 0 141,12 4 141,-5-6 141,5-2 141,-1 0 157,3-2 157,-3-2 157,1-2 157,0 0 172,-3 0 172,0-3 172,-2-1 172,-4 3 188,0 0 188,-3-3 188,1 4 188,-3-2 203,-2 0 203,0 0 203,2 0 203,-4 8 219,0-15 219,0 7 219,0 8 219,-6-14 219,2 8 235,0-2 235,4 8 235,-11-10 250,4 4 250,-2 3 250,3-4 250,6 7 250,-14-8 266,6 5 266,8 3 266,-11-8 266,11 8 282,-12-4 282,12 4 282,-8-4 297,8 4 297,0 0 297,0 0 297,-17 0 297,17 0 313</inkml:trace>
  <inkml:trace contextRef="#ctx0" brushRef="#br0">32867 8709 0,'4'-7'16,"-4"7"16,0 0 16,0 0 16,8-9 16,-8 9 32,10-6 32,1 2 32,9 2 32,13-8 47,2 2 47,0 4 47,2-3 47,1 2 63,1-2 63,-2 4 63,0-2 63,-4 3 79,-7 0 79,-4-1 79,0 2 79,-3-1 94,-5 0 94,-1 2 94,-13 0 94,18 0 110,-18 0 110,0 0 110,15 2 110,-15-2 125,0 0 125</inkml:trace>
  <inkml:trace contextRef="#ctx0" brushRef="#br0">33124 8730 0,'23'2'16,"2"-2"16,-7 2 16,-6-2 16,-1 2 32,-11-2 32</inkml:trace>
  <inkml:trace contextRef="#ctx0" brushRef="#br0">33057 8849 0,'36'-2'0,"-10"2"15,-6 2 15,-4-4 15,-1 2 31,-15 0 31,17 0 31,-17 0 31,0 0 47,0 0 47,0 0 47,0 0 47,0 0 62,0 0 62,0 0 62,0 0 62,-81 4 78,46-4 78,-2 1 78,1 4 78,1-1 78,2-4 93,7 1 93,5 1 93,3 0 93,3-2 109,15 0 109,-22 0 109,22 0 109,-16 3 125,16-3 125,0 0 125,0 0 125,0 0 140,0 0 140,0 0 140,0 0 140,0 0 156,0 0 156,0 0 156,0 0 156,59-7 172,-41 4 172,-1 1 172,3-3 172,-6 4 187,-14 1 187,19-7 187,-7 6 187,-12 1 203,0 0 203,19-2 203,-19 2 203,0 0 203,0 0 218,13-4 218,-13 4 218,0 0 218,0 0 234,0 0 234,0 0 234,0 0 234,0 0 250,0 0 250,0 0 250,0 0 250</inkml:trace>
  <inkml:trace contextRef="#ctx0" brushRef="#br0">33003 8837 0,'0'0'0,"0"0"0,0 0 0,0 0 16,0 0 16,0 0 16,0 0 16,0 0 16,0 0 31,0 0 31,0 0 31,0 0 47,0 0 47,0 0 47,0 0 47,0 0 47,0 0 63,0 0 63,0 0 63,0 0 63,0 0 78,0 0 78,0 0 78,0 0 78,0 0 94,0 0 94,0 0 94,0 0 94,0 0 110,0 0 110,0 0 110,0 0 110,0 0 125,0 0 125,0 0 125,0 0 125,0 0 141,0 0 141,0 0 141,0 0 141</inkml:trace>
  <inkml:trace contextRef="#ctx0" brushRef="#br0">28654 8655 0,'2'-12'16,"-2"12"16,0 0 16,6-11 16,-6 11 32,4-14 32,-2 6 32,-2 8 32,2-14 47,0 4 47,-2 10 47,2-18 47,-2 0 47,5 3 63,-5-1 63,0 0 63,-3 3 63,3-3 79,-2 0 79,-2 0 79,2 2 94,-2 1 94,-4-3 94,2 2 94,-2 0 94,-1 4 110,0 2 110,-2-4 110,-2 5 110,2-1 125,0 4 125,-5-4 125,4 4 125,-6 2 141,3 0 141,-3 2 141,-1 0 141,-1 2 157,3 2 157,-3 2 157,2 2 157,-1 0 172,1 4 172,-9 3 172,3 1 172,5 2 188,-3 2 188,5-2 188,-3 5 188,2 4 204,3-3 204,-1 2 204,7-2 204,-1 4 219,0 1 219,4-6 219,2-1 219,2-4 235,0 12 235,2-3 235,4-3 235,-4-6 235,4 0 250,2-3 250,2 3 250,0-2 250,1 0 266,2-1 266,0-1 266,4 0 266,1-2 282,-4 0 282,2-2 282,3-1 282,1-1 297,-1-2 297,1 0 297,0-2 297,1 0 313,1-2 313,-3-2 313,5-2 313,-22 2 329,39-8 329,-19 4 329,11-8 329,-7 0 344,-4 1 344,-3-1 344,8-6 344,-3 2 360,-5 2 360,-3-1 360,-2 1 360,1-2 375,-1-2 375,-4 2 375,1 1 375,0-1 375,-3-2 391,1 2 391,-1 1 391,-4-1 407,0 4 407,0 2 407,-2 2 407,0 8 407,4-14 422,-4 14 422</inkml:trace>
  <inkml:trace contextRef="#ctx0" brushRef="#br0">28253 8880 0,'6'8'15,"-2"0"15,2-2 15,1 1 15,-7-7 31,18 10 31,-10-3 31,10-2 31,-1 3 31,1-3 47,1-2 47,1 1 47,2-2 62,-3 0 62,4-4 62,7-4 62,-1 0 62,-9 1 78,-1-2 78,12-3 78,-9-1 78,-2-5 93,-7 4 93,5-2 93,3-8 93,-5 5 109,-4 1 109,0 0 109,-2 0 109,-1 1 125,-1-3 125,0 0 125,-2 0 125,0 1 140,-1-1 140,-1 0 140,1 1 140,-5-3 156,2 2 156,-2 2 156,-2-2 156,-1 3 156,3-1 172,-2 0 172,-2 0 172,2 3 187,-3-3 187,1 2 187,0 2 187,0 2 203,-2 0 203,2 0 203,0 3 203,4 7 203,-6-14 218,1 4 218,5 10 218,-8-12 218,1 6 234,7 6 234,-11-8 234,5 3 234,6 5 250,-14-8 250,14 8 250,-15-4 250,15 4 265,-18 0 265,18 0 265,-19-3 265,19 3 281,-22 3 281,22-3 281,-20 4 281,20-4 297,-21 6 297,9-3 297,-3 3 297,3 0 312,2 0 312,-3 0 312,6 0 312,-8 4 328,4-2 328,2 1 328,-2 3 328,5-2 328,-1 0 343,0 0 343,5 0 343</inkml:trace>
  <inkml:trace contextRef="#ctx0" brushRef="#br0">29985 8225 0,'-12'16'0,"6"-1"15,2 0 15,-1 0 15,5 1 15,-2 2 31,2 0 31,0 0 31,7 11 31,-1-7 31,0-3 47,-1-1 47,4 0 47,8 8 62,-1-7 62,-1-3 62,-2-4 62,12 8 78,-6-5 78,-1 0 78,10-2 78,-4-3 78,6 2 93,-3-4 93,-5-2 93,0-3 93,-1 0 109,10 2 109,2-3 109,-5-2 109,-6 3 125,-1-6 125,0 1 125,-1 0 125,0 1 140,-1-1 140,-1-3 140,-5 0 140,5 0 156,-6-2 156,4-1 156,-7 0 156,-1 2 172,-1-2 172,0-2 172,-3 2 172,0 1 187,1-7 187,-1-2 187,-1 0 187,-1 0 203,-2-2 203,0 1 203,0 1 203,-2-4 203,2 1 218,0 1 218,-3 0 218,-1-1 234,1-1 234,-1 2 234,-2 0 234,4 1 234,-3-1 250,1 2 250,-1 0 250,1 0 250,2 0 265,-3 5 265,3 1 265,-2 0 265,2 0 281,2 10 281,-6-14 281,-2 7 281,2-1 297,6 8 297,-6-12 297,-1 7 297,7 5 312,-11-9 312,2 3 312,9 6 312,-13-4 328,13 4 328,-15-6 328,15 6 328,-21-4 343,21 4 343,-19 0 343,19 0 343,-22 0 359,22 0 359,-22 0 359,22 0 359,-19 4 359,9 0 375,10-4 375,-19 4 375,11 2 390,-2 0 390,2 2 390</inkml:trace>
  <inkml:trace contextRef="#ctx0" brushRef="#br0">31441 8328 0,'7'22'0,"-5"-5"0,6-3 16,-3 2 16,4-2 16,-1-2 16,6 1 16,1-3 31,-1 2 31,3 0 31,1-2 31,1 0 47,1-5 47,13 3 47,-1-1 63,-1-2 63,-5-3 63,-1-2 63,-4 0 63,1-2 78,-2 0 78,1-1 78,-1-2 78,-2 0 94,-1-2 94,-1-1 94,-1 1 94,-1-3 110,1 2 110,-4 0 110,-2-2 110,3-2 125,-2-2 125,-4 5 125,1-3 125,-3 2 141,2-6 141,-2 5 141,0-1 141,0-2 141,-4 2 156,2 0 156,-2-4 156,2 5 172,-4-1 172,2 2 172,0 10 172,-2-18 188,2 10 188,0 8 188,-4-16 188,4 8 188,0 8 203,-6-10 203,6 10 203,-4-13 203,4 13 219,-2-10 219,2 10 219,-2-8 219,2 8 235,0 0 235,0 0 235,-2-12 235,2 12 250,0 0 250,0 0 250,-5-10 250,5 10 266,0 0 266,0 0 266,-2-7 266,2 7 281,0 0 281,0 0 281,0 0 281,-6-10 297,6 10 297,0 0 297,0 0 297,-7-10 297,7 10 313,0 0 313,-7-6 313,7 6 328,0 0 328,-8-8 328,8 8 328,0 0 344,-4-8 344,4 8 344,0 0 344,-10-8 344,10 8 360,0 0 360,0 0 360,-8-6 375,8 6 375,0 0 375,0 0 375,-9-6 375,9 6 391,0 0 391,0 0 391,0 0 391,0 0 406,-10-6 406,10 6 406,0 0 406,0 0 422,0 0 422,0 0 422,0 0 422,0 0 438,0 0 438,0 0 438,-10-6 438,10 6 453,0 0 453,0 0 453,0 0 453,0 0 453,0 0 469,0 0 469,0 0 469,0 0 469,0 0 485,-11-3 485,11 3 485,0 0 500,0 0 500,0 0 500,0 0 500,0 0 500,0 0 516,0 0 516,0 0 516,0 0 516,0 0 531,0 0 531,0 0 531,0 0 531,0 0 547,-10-6 547,10 6 547,0 0 547,0 0 563,0 0 563,0 0 563,0 0 563</inkml:trace>
  <inkml:trace contextRef="#ctx0" brushRef="#br0">5470 10835 0,'0'0'0,"0"0"0,0 0 0,0 0 16,0 0 16,0 0 16,0 0 16,0 0 32,0 0 32,0 0 32,0 0 32,0 0 47,0 0 47,50 0 47,-16 2 47,1-2 63,1 0 63,-1 2 63,-4-2 63,-3 2 78,5-2 78,-8 2 78,-4 0 78,-3-2 78,-1 2 94,3 0 94,-4 0 94,1-2 94,-4 0 110,0 2 110,-2 0 110,0-2 110,-11 0 125,15 2 125</inkml:trace>
  <inkml:trace contextRef="#ctx0" brushRef="#br0">5599 11017 0,'0'0'0,"0"0"0,-12 3 0,12-3 16,0 0 16,0 0 16,0 0 16,0 0 32,0 0 32,0 0 32,0 0 32,0 0 47,0 0 47,0 0 47,34 10 47,-17-8 63,3 3 63,15-2 63,-2-1 63,2-2 78,2 3 78,-7-3 78,3 0 78,-6 0 94,5-3 94,-5 3 94,-5-2 94,-3 2 110,-1-2 110,0 1 110,-1-4 110,-3 3 125,-4-1 125,-1-1 125,2 0 125,-11 4 141,13-8 141,-9 4 141,-4 4 141,2-10 141,-2 10 157,0-12 157,-2 4 157,-2-1 172,-4-6 172,-4 2 172,1-1 172,-1 0 172,-2 0 188,-10-7 188,5-1 188,-6 2 188,7 5 203,1-2 203,2 4 203,0-1 203,1-2 219,1 4 219,-3-1 219,4-3 219,-1 4 235,1 0 235,2 0 235,1 2 235,2 1 250,1 1 250,-1 2 250,7 6 250,-4-10 266,4 10 266,-2-8 266,2 8 266,0 0 266,0 0 282,15-8 282,-15 8 282,28 2 297,-8 2 297,11 4 297,-2 4 297,1 2 297,-1 5 313,-3-1 313,2 2 313,-2 0 313,-4 3 328,1 1 328,-2 1 328,-3 1 328,-6-6 344,-2-1 344,-2-2 344,-1 0 344,-5 3 360,0-2 360,0 12 360,-4-9 360,-2 1 375,0-3 375,-7 9 375,-3-6 375,4-2 391,-1-5 391,-3-1 391,-8 7 391,1 1 407,1-6 407,3-4 407,1 0 407,1-2 422,-1 0 422,6-5 422,-2 3 422,4-3 438,-1-3 438,9-2 438,-18 5 438,18-5 438,0 0 453,0 0 453</inkml:trace>
  <inkml:trace contextRef="#ctx0" brushRef="#br0">7687 10612 0,'0'0'16,"0"-8"16,0 8 16,0 0 16,0 0 31,0 0 31,0 0 31,0 0 47,0 0 47,0 0 47,6 24 47,-2-6 47,3 12 62,-3 1 62,0 6 62,-2-3 62,4 1 78,-2 1 78,-2 1 78,-2-1 78,0 0 94,2-5 94,-2 0 94,2-1 94,-2-2 109,-2-4 109,4-4 109,-2-5 109,0-3 125,0 4 125,0-4 125,0-1 125,0-1 125,0-10 141,0 14 141,0-14 141,0 8 156,0-8 156,0 0 156,0 0 156,-2 12 156,2-12 172,0 0 172,0 0 172,0 0 172,0 0 187,0 0 187,0 0 187,2-42 187,-2 24 203,2 1 203,-2-1 203,2-2 203,-2 0 219,0 3 219,2-3 219,1 2 219,-1-1 234,3 3 234,-3-2 234,-2 2 234,2 1 250,-2 3 250,2 0 250,0 2 250,1 0 266,-3 10 266,8-16 266,-6 11 266,2-3 281,-4 8 281,14-12 281,-8 8 281,-6 4 297,15-10 297,-5 6 297,-10 4 297,15-2 297,-15 2 312,18 0 312,-18 0 312,17 6 312,-10-2 328,1 2 328,5 6 328,-3-3 328,-2 1 344,-2 4 344,1 0 344,0 2 344,-5-5 359,-2 2 359,2-1 359,-2-3 359,-2 1 375,2 2 375,-5 0 375,-3 3 375,1-1 391,-3 0 391,-2-2 391,-1-2 391,2-1 406,0-1 406,3-1 406,-1-4 406,0 4 422,9-7 422,-17 3 422,17-3 422,-16 2 437,16-2 437,0 0 437,-27-4 437,27 4 437,0 0 453,-14-6 453,14 6 453,0 0 453,-11-5 469,11 5 469,0 0 469,-10-7 484,10 7 484,0 0 484,0 0 484,0 0 484,0 0 500,0 0 500,0 0 500,0 0 500,0 0 516,0 0 516,0 0 516,0 0 516,0 0 531,0 0 531,0 0 531,0 0 531,14 28 547,-10-20 547,3-2 547,-1 2 547,0-2 547,4 2 562,1 3 562,-1-3 562,0 1 578,-4-2 578,0-1 578,1 0 578,2 0 594,0 0 594,-9-6 594,22 16 594,-12-11 594,1 0 609,-1-2 609,0-1 609,-10-2 609</inkml:trace>
  <inkml:trace contextRef="#ctx0" brushRef="#br0">8059 11192 0,'0'0'0,"0"0"0,0 0 0,0 0 15,0 0 15,0 0 15,0 0 15,0 0 31,0 0 31,0 34 31,2-26 31,-2 2 31,0-10 47,0 18 47,2-9 47,-2 1 62,2 6 62,1-4 62,3-2 62,-2 0 78,0 0 78,4-5 78,0 3 78,-1-2 78,-7-6 93,15 10 93,-4-8 93,-11-2 93,20 4 109,-20-4 109,17-2 109,-17 2 109,18-6 125,-18 6 125,15-8 125,-15 8 125,9-10 140,-9 10 140,2-12 140,-2 12 140,0-14 156,0 14 156,-7-13 156,7 13 156,-11-10 156,7 4 172,4 6 172,-10-12 172,2 8 187,8 4 187,-10-8 187,10 8 187,-11-7 187,11 7 203,-12-5 203,12 5 203,0 0 203,-12-8 218,12 8 218,0 0 218,-11-3 218,11 3 234,0 0 234,0 0 234,-11-6 234,11 6 250,0 0 250,0 0 250,0 0 250,0 0 265,-7-3 265,7 3 265</inkml:trace>
  <inkml:trace contextRef="#ctx0" brushRef="#br0">8446 10970 0,'0'0'0,"-8"-5"0,8 5 15,0 0 15,0 0 15,0 0 15,0 0 31,-7-5 31,7 5 31,0 0 31,0 0 46,0 0 46,0 0 46,0 0 46,0 0 62,0 0 62,0 0 62,0 0 62,17-8 78,-17 8 78,20-4 78,0 2 78,0 0 78,0 0 93,0 0 93,-3 0 93,5 2 93,-3-2 109,-1 2 109,2 0 109,-3 0 125,-1 0 125,1 0 125,-17 0 125,24 2 125,-13-2 140,-11 0 140,15 2 140,-15-2 140,13 2 156,-13-2 156,12 4 156,-12-4 156,10 4 171,-10-4 171,0 0 171,9 5 171,-9-5 187,0 0 187</inkml:trace>
  <inkml:trace contextRef="#ctx0" brushRef="#br0">8497 11095 0,'0'0'0,"0"0"0,-14 5 0,14-5 16,0 0 16,0 0 16,0 0 16,0 0 32,0 0 32,0 0 32,0 0 32,0 0 47,0 0 47,0 0 47,0 0 47,0 0 63,51 0 63,-31-3 63,-1 3 63,1-2 63,0 2 79,-1 0 79,4-1 79,-3 1 94,-3 0 94,3-2 94,-3 0 94,-2 0 94,2 2 110,1-2 110,-2 0 110,-1 2 110,1-2 125,-16 2 125,21-4 125</inkml:trace>
  <inkml:trace contextRef="#ctx0" brushRef="#br0">9007 10703 0,'3'-10'0,"-3"0"0,4 0 16,-4 10 16,2-9 16,-2 9 16,0 0 32,2-12 32,-2 12 32,0 0 32,0 0 47,0 0 47,0 0 47,0 0 47,0 0 63,11 26 63,-9-9 63,0 3 63,0 13 63,4-1 78,-4 1 78,0 3 78,2-2 94,-4-1 94,0 3 94,6-3 94,-3-1 110,-6-9 110,3-1 110,3-4 110,-3-1 110,0-1 125,0 0 125,0-4 125,0-2 125,0 0 141,0-10 141,0 16 141,0-16 141,0 10 157,0-10 157,0 0 157,0 11 157,0-11 172,0 0 172,0 0 172,0 0 172,0 0 188,0 0 188,0 0 188,0 0 188,15-33 203,-10 17 203,3 0 203,-2 0 203,1-4 219,0 5 219,4-3 219,-5 2 219,8 0 235,-6 3 235,3-1 235,3 2 235,-2 0 250,0 4 250,-1 3 250,-3-3 250,4 3 266,-12 5 266,17-5 266,-17 5 266,17-2 266,-17 2 282,15 0 282,-15 0 282,0 0 297,20 4 297,-20-4 297,0 0 297,13 6 297,-13-6 313,4 7 313,-4-7 313,0 0 313,0 12 328,0-12 328,0 0 328,-8 14 328,-1-8 344,9-6 344,-15 10 344,6-6 344,1 2 360,8-6 360,-18 6 360,18-6 360,-15 6 375,3-3 375,12-3 375,-12 3 375,12-3 375,0 0 391,-21 2 391,21-2 391,0 0 391,0 0 407,-14 1 407,14-1 407,0 0 407,0 0 422,0 0 422,0 0 422,-14 4 422,14-4 438,0 0 438,0 0 438,-6 10 438,6-10 453,0 0 453,2 12 453,-2-12 453,2 16 469,-2-16 469,2 15 469,2-6 469,1-1 485,2-3 485,-3 3 485,2 0 485,8 2 500,-1 0 500,-3-2 500,6 2 500,-1-2 516,1-5 516,1 2 516,-3-4 516,-2 1 532</inkml:trace>
  <inkml:trace contextRef="#ctx0" brushRef="#br0">9505 11117 0,'0'0'0,"0"0"0,0 0 0,0 0 16,0 0 16,0 0 16,0 0 16,0 0 16,0 0 31,6 30 31,-4-20 31,0-2 47,-2 9 47,3-5 47,-1 4 47,0-2 47,0-2 62,-2-1 62,4 4 62,-2 0 62,1-3 78,0 0 78,-1 0 78,0-4 78,-2-8 94,4 13 94,-4-13 94,4 10 94</inkml:trace>
  <inkml:trace contextRef="#ctx0" brushRef="#br0">9712 11027 0,'0'0'0,"5"-10"0,-5 10 0,5-6 16,-5 6 16,8-10 16,-1 8 16,1-4 32,-8 6 32,18-8 32,0 0 32,-3 4 47,5 1 47,-1-2 47,1 2 47,2-1 63,-3 1 63,1 0 63,-2 3 63,1 0 78,1 0 78,0 3 78,-5-3 78,0 5 94</inkml:trace>
  <inkml:trace contextRef="#ctx0" brushRef="#br0">9896 11119 0,'0'0'0,"0"0"15,0 0 15,0 0 15,0 0 15,0 0 31,40 0 31,-23 0 31,1-2 31,-1 2 47,3 0 47,-2-2 47,1 2 47,-1 0 62,-1-2 62</inkml:trace>
  <inkml:trace contextRef="#ctx0" brushRef="#br0">10501 10948 0,'0'0'16,"0"0"16,0 0 16,0 0 16,0 0 31,29 4 31,-16-1 31,-13-3 31,26 5 47,-4-2 47,11-1 47,-7 1 47</inkml:trace>
  <inkml:trace contextRef="#ctx0" brushRef="#br0">11099 10946 0,'11'-8'16,"-11"8"16,9-6 16,-9 6 16,8-4 31,-8 4 31,14-8 31,-10 4 31,-4 4 47,13-4 47,-13 4 47,18-4 47,-9 2 62,-9 2 62</inkml:trace>
  <inkml:trace contextRef="#ctx0" brushRef="#br0">11579 10900 0,'0'0'0,"18"-2"0,-18 2 15,15-2 15,-15 2 15,18-1 31,-18 1 31,17 0 31,-17 0 31,18-2 47,-18 2 47,15-3 47,-15 3 47,15 0 47,-15 0 62,0 0 62,22-2 62,-22 2 62,13 0 78,-13 0 78,15 0 78,-15 0 78,0 0 94</inkml:trace>
  <inkml:trace contextRef="#ctx0" brushRef="#br0">12271 10474 0,'0'0'0,"0"0"0,5-8 0,-5 8 16,0 0 16,0 0 16,0 0 16,0 0 32,0 0 32,0 0 32,0 36 32,-2-16 47,4 9 47,-4 3 47,-8 1 47,8-1 63,0 3 63,-2-1 63,-2-3 63,1 3 79,0-3 79,-1-1 79,-1-2 79,1-4 94,2-5 94,2-3 94,-4 0 94,2-4 94,4-2 110,-2-1 110,2 1 110,0-10 110,-4 12 125,4-12 125,-2 10 125,2-10 125,0 0 141,0 0 141,-2 8 141,2-8 141,0 0 157,0 0 157,0 0 157,12-30 157,2 3 172,1-1 172,3-1 172,-5-3 172,4 0 188,0 1 188,-1 3 188,4-1 188,-7 3 204,0 6 204,-2 6 204,-4 1 204,1 3 219,2 2 219,-4 0 219,0 2 219,-6 6 235,13-8 235,-13 8 235,12-4 235,-12 4 235,0 0 250,0 0 250,15 0 250,-15 0 250,0 0 266,0 0 266,0 0 266,9 18 266,-9-18 282,-7 14 282,7-14 282,-13 20 282,2-7 297,-4-1 297,2 2 297,-5-4 297,1 1 313,-1-1 313,0-2 313,1 0 313,1 0 329,-1 0 329,4-4 329,2 0 329,11-4 344,-16 6 344,16-6 344,-15 6 344,15-6 360,-10 2 360,10-2 360,0 0 360,-12 3 360,12-3 375,0 0 375,-8 7 375,8-7 375,0 0 391,0 0 391,-7 9 391,7-9 391,0 10 407,0-10 407,0 14 407,0-14 407,7 16 422,-5-7 422,4 6 422,0-4 422,0 1 438,2 2 438,1-2 438,2 1 438,-2-3 454,3 0 454,2 0 454,-1 0 454,1-2 469,-2-2 469,1-2 469,1 2 469,1-5 485,0 4 485,0-3 485,3-2 485,-1-4 485,1 1 500,0-2 500</inkml:trace>
  <inkml:trace contextRef="#ctx0" brushRef="#br0">12679 10837 0,'0'0'0,"13"-4"0,-13 4 0,18 2 16,-18-2 16,14 4 16,-5 0 31,0 2 31,0 0 31,-3 2 31,6 2 47,-2 3 47,1-1 47,-4-2 47,-2 0 47,1 0 63,-2 0 63,-2-2 63,1 1 78,-3-9 78,8 15 78,-8-10 78,0-5 94,5 10 94,-5-10 94,0 0 94,2 12 94,-2-12 110,0 0 110,5 6 110,-5-6 125,0 0 125,0 0 125,0 0 125,0 0 125,0 0 141,0 0 141,10-23 141,-1 8 141,-2 0 156,-1-1 156,1 0 156,-1 2 156,4 0 172,-6 2 172,2 1 172,3 3 172,-3 0 188,3 2 188,-2 0 188,-7 6 188,26-10 203,-13 6 203,-1 4 203,-12 0 203,23 0 203,-23 0 219,18 6 219,-8-2 219,0 2 219,-10-6 235,25 14 235,-15-6 235,5 2 250,-7 0 250,2-3 250,-4 1 250,2-2 250,-3 0 266,-5-6 266,11 14 266,-6-8 266,-5-6 281,6 12 281,-2-6 281,-4-6 281,4 10 297,-4-10 297,3 10 297,-3-10 297,5 7 313,-5-7 313,2 8 313,-2-8 313,0 0 328</inkml:trace>
  <inkml:trace contextRef="#ctx0" brushRef="#br0">13489 10689 0,'0'0'0,"0"0"0,7-6 0,-7 6 16,0 0 16,0 0 16,0 0 16,0 0 16,13-7 31,-13 7 31,17-3 31,1 1 47,-1 0 47,3 1 47,2-1 47,11 0 47,2-1 62,-2 2 62,0-1 62,-7 2 62,-2 0 78,-2 0 78,0 0 78,-2 0 78,-1 2 94,-1-1 94,-3-1 94,-2 3 94,-13-3 109,17 4 109,-17-4 109</inkml:trace>
  <inkml:trace contextRef="#ctx0" brushRef="#br0">13479 10810 0,'0'0'0,"0"0"0,0 0 0,0 0 16,0 0 16,0 0 16,49 8 16,-14-6 32,8-1 32,-4-1 32,2 2 32,3 0 47,0 1 47,2-2 47,0 1 47,25-2 63,-24 0 63,-2 2 63,-4-4 63</inkml:trace>
  <inkml:trace contextRef="#ctx0" brushRef="#br0">14593 10644 0,'0'0'0,"0"0"0,0 0 0,-30 4 16,30-4 16,-25 16 16,11-7 16,-2 1 31,5 2 31,-5 0 31,8 2 31,-1 1 47,-2-3 47,4 0 47,5-2 47,-2 0 63,4 0 63,0-10 63,4 18 63,1-8 78,8 1 78,-2 1 78,9-2 78,-3-2 78,1 0 94,15 0 94,-1-2 94,1-4 94,-8 0 110,-4-4 110,-1-3 110,0 2 125,-3-5 125,-1 0 125,-2-2 125,2-2 125,-7 0 141,4 0 141,-8-1 141,1 3 141,-4-2 156,-2 2 156,0 10 156,-4-17 156,-8 4 172,0 0 172,-4 3 172,-1 0 172,-12-6 188,5 6 188,2 2 188,1 3 188,-10-3 203,0 2 203,-2 0 203,9 4 203,4-2 219,1 0 219,1 2 219,3 0 219,-1 0 235,16 2 235,-20-2 235,20 2 235,-12-2 235,12 2 250,0 0 250,-18-2 250,18 2 266,0 0 266,-11-2 266,11 2 266,0 0 281,0 0 281,0 0 281,0 0 281,0 0 281</inkml:trace>
  <inkml:trace contextRef="#ctx0" brushRef="#br0">12618 11456 0,'0'0'0,"0"0"0,0 0 0,-12-5 15,12 5 15,0 0 15,0 0 15,0 0 31,0 0 31,0 0 31,0 0 31,0 0 46,42-12 46,-11 10 46,6 0 46,6-2 62,28 2 62,-3-4 62,0 4 62,4 0 78,1-2 78,3 2 78,-6-2 78,2 1 93,0-2 93,0 1 93,6 1 93,-9-2 93,2 2 109,5-1 109,-6-2 109,1 2 109,-15 4 125,-11 0 125,2-2 125,-5 0 140,-2 0 140,1 0 140,-5 0 140,-3-2 140,-10 2 156,-3 2 156,-4 0 156,-16 0 156,23 0 171,-23 0 171,16-2 171,-16 2 171,0 0 187,0 0 187,0 0 187,0 0 187,0 0 203,0 0 203,0 0 203,0 0 203,0 0 218,-57 20 218</inkml:trace>
  <inkml:trace contextRef="#ctx0" brushRef="#br0">12374 11551 0,'31'5'0,"6"2"0,4-5 0,6 2 16,27 0 16,1 2 16,3-4 16,2-2 32,-4 2 32,5-4 32,7 0 32,-2-2 47,-4 4 47,4-2 47,-1 0 47,-4-2 63,-4 0 63,5 0 63,-8-2 63,-2 2 79,-4-2 79,-16 6 79,-10-2 79,-2-1 94,-3-1 94,-7 1 94,-5 2 94,-9 1 110,-2-2 110,-14 2 110,25-2 110,-25 2 110,14 0 125,-14 0 125,0 0 125,16-2 125,-16 2 141,0 0 141,0 0 141,0 0 141,17-2 157,-17 2 157,0 0 157,0 0 157,0 0 172,0 0 172,0 0 172,0 0 172,0 0 188,0 0 188,14-2 188,-14 2 188,0 0 204,0 0 204,0 0 204,0 0 204,0 0 219,0 0 219,0 0 219,0 0 219,4-8 235,-4 8 235,0 0 235,0 0 235,0 0 235,0 0 250,0 0 250,0 0 250,0 0 266,0 0 266,0 0 266</inkml:trace>
  <inkml:trace contextRef="#ctx0" brushRef="#br0">22813 6093 0,'0'0'0,"6"-6"0,-6 6 0,0 0 15,0 0 15,4-6 15,-4 6 15,0 0 31,0 0 31,0 0 31,7-4 31,-7 4 31,0 0 46,0 0 46,0 0 46,0 0 62,4-6 62,-4 6 62,0 0 62,0 0 62,0 0 78,0 0 78,0 0 78,0 0 78,7-4 93,-7 4 93,0 0 93,0 0 93,0 0 109,0 0 109,0 0 109,13 12 109,-7-4 125,-4 0 125,6 0 125,0 5 125,1 1 140,1 0 140,2 2 140,-6-1 140,5-1 156,-4 0 156,2 0 156,-3 0 156,0-3 171,4-3 171,-4 2 171,1-2 171,-1 0 171,0-2 187,4 2 187,-2-2 187,10 0 187,-3 2 203,-1-6 203,-1-2 203,7-2 218,12-1 218,1-4 218,2-3 218,-4-2 218,6-4 234,-4-1 234,4-3 234,-5-2 250,2 1 250,-1-3 250,-4 2 250,-2-2 250,-3 5 265,-1-3 265,-1 0 265,-5 6 265,-1 1 281,-6 3 281,3-4 281,1 4 281,-6-2 281,4 3 296,-4 1 296,-1 2 296,-1 0 296,0 2 312,2 0 312,-6 2 312,2-2 328,-4 6 328,8-6 328,-8 6 328,5-8 328,-5 8 343,4-3 343,-4 3 343,0 0 343,0 0 359,9-8 359,-9 8 359,3-4 359,-3 4 375,0 0 375,0 0 375,0 0 375,4-5 390,-4 5 390,0 0 390</inkml:trace>
  <inkml:trace contextRef="#ctx0" brushRef="#br0">10238 12822 0,'0'-8'0,"0"8"0,0 0 16,0 0 16,0 0 16,0-10 16,0 10 32,0 0 32,0-6 32,0 6 32,0 0 47,0 0 47,0 0 47,0-10 47,0 10 63,0 0 63,-2-6 63,2 6 63,0 0 63,0 0 79,0-7 79,0 7 79,0 0 79,0 0 94,2-10 94,-2 10 94,0 0 94,0 0 110,0-8 110,0 8 110,0 0 110,0 0 125,0-6 125,0 6 125,0 0 125,0 0 141,0 0 141,0 0 141,0 0 141,0 0 157,0 26 157,0-9 157,-2 3 157,2-2 172,0 13 172,-2-1 172,0-1 172,4-1 188,-2-2 188,-2 3 188,2-1 188,-3-5 204,1-3 204,2 0 204,0 0 204,0-5 219,0 5 219,0-4 219,-2 2 219,2-2 235,0-4 235,0-1 235,-2 1 235,2-2 235,-2-2 250,2 0 250,0 0 250,0 0 250,0-3 266,0-5 266,-2 15 266,2-15 266,0 7 282,0-7 282,0 8 282,0-8 282,0 0 297,0 8 297,0-8 297,0 0 297,0 8 313,0-8 313,0 0 313,8 6 313,-8-6 329,11 4 329,-11-4 329,16 0 329,-6 2 344,8-2 344,-3 2 344,1-4 344,4 2 344,-7 0 360,7-2 360,-3 2 360,3 0 375,-7 0 375,5-2 375,-2 0 375,2 0 375,-3 2 391,-1 0 391,-14 0 391,22 0 407,-22 0 407,19 0 407,-19 0 407,16-2 422,-16 2 422,13 0 422,-13 0 422,0 0 422,14-2 438,-14 2 438,0 0 438,0 0 438,0 0 454,14-2 454,-14 2 454,0 0 469,0 0 469,0 0 469,11 0 469,-11 0 469,0 0 485,0 0 485,12-2 485</inkml:trace>
  <inkml:trace contextRef="#ctx0" brushRef="#br0">10832 13177 0,'0'0'0,"0"0"0,0 0 15,0 0 15,0 0 15,0 0 15,0 0 31,0 0 31,0 0 31,17 18 31,-17-18 47,8 6 47,-4-4 47,-4-2 47,6 8 62,-6-8 62,7 5 62,-5 0 62,-2-5 78,6 5 78,-6-5 78,7 6 78,-7-6 78,3 6 94,-3-6 94,2 8 94,-2-8 109,0 0 109,-2 8 109,2-8 109,0 0 109,-10 8 125,10-8 125,-4 4 125,4-4 125,0 0 140,-7 4 140,7-4 140,0 0 140,0 0 156,0 0 156,0 0 156,0 0 156,0 0 172,-22-4 172,22 4 172,0 0 172,0 0 187,-4-8 187,4 8 187,0 0 187,-4-4 203,4 4 203,0 0 203,0 0 203,0 0 219,-2-6 219,2 6 219,0 0 219,0 0 234,0 0 234,0 0 234,0 0 234,0 0 250,0 0 250,0 0 250,0 0 250,0 0 250,0 0 265,0 0 265,0 0 265,0 0 265,0 0 281,-20 2 281,20-2 281,0 0 281,0 0 297,0 0 297,0 0 297,0 0 297,0 0 312,-11-2 312,11 2 312,0 0 312,0 0 328,-9-8 328,9 8 328,0 0 328,-4-8 344,4 8 344,0 0 344,-7-8 344,7 8 344,-4-3 359,4 3 359,0 0 359,-2-7 375,2 7 375,0 0 375,0 0 375,0 0 390,-5-9 390,5 9 390,0 0 390,0 0 390,0 0 406,-2-4 406,2 4 406,0 0 406,0 0 422,0 0 422,0 0 422</inkml:trace>
  <inkml:trace contextRef="#ctx0" brushRef="#br0">11489 12970 0,'2'-12'0,"2"4"0,1 2 16,-5 6 16,2-10 16,-2 10 16,0 0 31,3-8 31,-3 8 31,2-4 31,-2 4 31,0 0 47,0 0 47,0 0 47,0 0 47,0 0 63,4 18 63,-4-8 63,2 6 63,1 2 78,-1-1 78,2 13 78,-4 0 78,2-3 94,-2-1 94,2 1 94,0-3 94,0-4 109,1-2 109,-3 0 109,3-3 109,-1 3 125,0 0 125,0-5 125,-2 1 125,0-2 141,0-2 141,0 0 141,0-2 141,0 0 141,0-2 156,0-6 156,2 10 156,-2-10 156,0 7 172,0-7 172,0 0 172</inkml:trace>
  <inkml:trace contextRef="#ctx0" brushRef="#br0">11689 13348 0,'2'10'0,"0"-2"0,0 0 16,-2-2 16,0-6 16,5 10 16,-5-10 31,0 8 31,0-8 31,2 6 31,-2-6 31,0 0 47,0 0 47,0 0 47,0 0 47,0 0 63,0 0 63,0 0 63,0 0 63,0 0 78,15-34 78,-10 17 78,-1-3 78,4-8 94,-3-4 94,3 5 94,-3 4 94,2 3 109,-3 4 109,2 0 109,-1 1 109,-1 0 125,1 5 125,-1-1 125,-2 3 125,3 0 141,1 0 141,-4 0 141,-2 8 141,7-12 156,-2 7 156,-5 5 156,6-8 156,-6 8 172,9-9 172,-9 9 172,8-1 172,-8 1 188,0 0 188,16 0 188,-16 0 188,0 0 203,20 13 203,-16-8 203,9 6 203,-7-1 219,2 2 219,0 2 219,-1-1 219,-1 4 219,-2-2 234,3 1 234,-2-4 234,-1 3 234,0 2 250,0-6 250,1 5 250,1 0 250,-3-4 266,-1 0 266,3-3 266,-1 1 266,0-2 281,0 2 281</inkml:trace>
  <inkml:trace contextRef="#ctx0" brushRef="#br0">12455 13017 0,'-4'-8'0,"-1"0"0,3 3 16,2 5 16,-10-10 16,5 6 16,5 4 16,-13-8 31,13 8 31,-17-4 31,7 2 31,10 2 47,-26 0 47,9 4 47,-3 0 63,3 4 63,1 2 63,-3 1 63,1 1 63,-4 10 78,1 2 78,5-5 78,-2 7 78,5-3 94,0-1 94,6 0 94,1-4 94,1 0 110,3 1 110,2-1 110,0 0 110,2-1 125,3-1 125,1 2 125,1-6 125,2 2 141,-1-4 141,6 0 141,-3-1 141,-3-3 156,8 0 156,-1-2 156,1-2 156,1-2 172,0-2 172,-2-4 172,3-2 172,0 0 172,8-10 188,0 1 188,-4-7 188,0 0 203,-2-1 203,-5-1 203,0-1 203,-3-3 219,-2 1 219,-5 3 219,-3 4 219,0 5 219,0-3 235,0 0 235,-2 2 235,0-1 235,-2 3 250,0-4 250,0 4 250,-2-2 250,-1 3 266,3-1 266,-4 0 266,-2-2 266,4 1 281,0 2 281,-2 4 281,1-1 281,-1 2 297,1 0 297,1 0 297,-1 3 297,5 7 313,-8-15 313,6 10 313,2 5 313,-10-12 328,6 6 328,4 6 328,-4-8 328,4 8 328,0 0 344,-9-6 344,9 6 344,0 0 344,0 0 360,0 0 360,-22 16 360,14-2 360,1 3 375,-4 11 375,-2 4 375,0-2 375,4 5 391,-2 0 391,3 3 391,0-1 391,2-1 406,2-1 406,2 1 406,-1-2 406,1 1 422,2-4 422,2-1 422,-2-6 422,7 6 438,-1-11 438,-2 1 438,8-7 438,-1 5 453,2-6 453,2 0 453,1 2 453,1-5 469,3 1 469,-3-2 469,5-1 469,11-2 485,-7 0 485,7-5 485,-8-5 485,-1 1 485,9-4 500,-7-2 500,2-3 500,2-5 516,-8 4 516,1-6 516,-3-1 516,-5 1 531,-3 1 531,-2 1 531,-4 1 531,1 2 531,-3-1 547,-2-2 547,0 3 547,-2-1 547,0 2 563,-2 2 563,2 1 563,-4-4 563,2 2 578,-1 3 578,-1-2 578,2 4 578,-2-2 594,2 3 594,0-1 594,2 8 594,-8-14 610,4 6 610,0 2 610,4 6 610,-5-12 610,5 12 625,-4-10 625,4 10 625,-4-8 641,4 8 641,-4-6 641,4 6 641,0 0 641,-5-8 656,5 8 656,0 0 656,0 0 656,-5-7 672,5 7 672,0 0 672,0 0 672,-8-6 688,8 6 688,0 0 688,0 0 688,0 0 703,0 0 703,0 0 703,-7-4 703,7 4 719,0 0 719,0 0 719,0 0 719,0 0 735,-13 20 735,8-10 735,5-3 735,-4 9 750,2 0 750,0 0 750,0-4 750,2-1 766,2 1 766,-2-4 766,0 2 766,2-2 766,0 2 781,2-2 781,-1-3 781,1 1 797,1 1 797,-1-2 797,1-1 797,-5-4 797,0 0 813,12 6 813,-12-6 813,14 0 813,-14 0 828,0 0 828,15-8 828,-9 4 828,-6 4 844,10-13 844,-4 6 844,-4-1 844,2-2 860,-1 3 860,-3-1 860,0 0 860,0-2 875,0 10 875,0-16 875,0 10 875,0 6 891,-5-15 891,1 9 891,4 6 891,-6-14 906,4 8 906,2 6 906,-10-8 906,10 8 922,-8-8 922,8 8 922,-13-5 922,13 5 922,-10-3 938,10 3 938,0 0 938,-19 8 953,10-2 953,-2 8 953,1 2 953,-2 0 969,4 13 969,-3 1 969,2-1 969,6-1 969,3-4 985,0-4 985,3-3 985,2 3 1000,1-5 1000,3 2 1000,-1-2 1000,4-1 1016,0 0 1016,2 0 1016,1-5 1016,-2-2 1016,5 0 1031,0-3 1031,-1 0 1031,0-2 1031,0-4 1047,1 0 1047,-3-4 1047,3-1 1047,0-3 1063,-3-2 1063,-2-2 1063,0-2 1063,0 0 1078,3-11 1078,-3-1 1078,-2-1 1078,-4 5 1094,-3 4 1094,-2 2 1094,0-1 1094,0 1 1094,-2 4 1110,0 0 1110,0 4 1110,2 2 1110,-2 8 1125,0-13 1125,0 13 1125,2-8 1125,-2 8 1141,0 0 1141,0 0 1141,0 0 1141,0 0 1156,0 0 1156,14 24 1156,-10-5 1156,5 11 1172,-1 1 1172,4 5 1172,-1 2 1172,-1 1 1188,0 20 1188,4 2 1188,-2-2 1188,-3 0 1203,-1-9 1203,-2-11 1203,2 4 1203,-4-3 1219,2 4 1219,1-7 1219,-3 1 1219,0-1 1235,4-6 1235,-2-1 1235,-4-8 1235,0-4 1250,0-3 1250,0-3 1250,0-2 1250,1-2 1250,-1 0 1266,-2-8 1266,0 10 1266,0-10 1266,0 0 1281,0 0 1281,0 0 1281,0 0 1281,-2-34 1297,-3 2 1297,-1-1 1297,2-4 1297,0-3 1313,-6-21 1313,-1-2 1313,3 2 1313,-1-3 1328,-2 2 1328,7 12 1328,-1 9 1328,1-1 1344,2 3 1344,-3-1 1344,3 3 1344,-3 2 1360,3 1 1360,0 0 1360,2 5 1360,0 5 1360,0 6 1375,0 2 1375,0 4 1375,2-1 1391,0 1 1391,1 4 1391,-1-2 1391,0 4 1406,1-2 1406,-3 8 1406,8-11 1406,-8 11 1406,9-8 1422,-3 6 1422,-6 2 1422,18 0 1438,-18 0 1438,17 6 1438,-1 3 1438,-1 1 1453,1 4 1453,4 8 1453,3 0 1453,-9 3 1469,5 1 1469,-3 0 1469,-4 1 1469,-4-3 1469,0-5 1485,-3-1 1485,-1 0 1485,-4 2 1485,0-2 1500,0 0 1500,-4-1 1500,-1 1 1500,-3-3 1516,-2 3 1516,-9 4 1516,-5-2 1516,-3-3 1516,-3 1 1531,-1-2 1531,-6-2 1531,2 0 1531,-5-6 1547,-1 2 1547,0-7 1547,-4 1 1563,2-1 1563,0-3 1563,0-5 1563,0 2 1563</inkml:trace>
  <inkml:trace contextRef="#ctx0" brushRef="#br0">11684 13131 0,'0'0'0,"-9"-5"16,9 5 16,-4-6 16,4 6 16,-2-8 31,2 8 31,-6-6 31,6 6 31,0 0 47,-5-10 47,5 10 47,-3-8 47,3 8 47,-4-10 62,4 10 62,-2-7 62,2 7 62,-4-10 78,4 10 78,-3-7 78,3 7 78,-4-9 94,4 9 94,-2-8 94,2 8 94,-2-8 109,2 8 109,-4-8 109,4 8 109,0 0 125,-2-10 125,2 10 125,0 0 125,0 0 141,0 0 141,0 0 141,0 0 141,0 0 141,0 0 156,0 0 156,6 36 156,-4-17 172,2 13 172,-2 1 172,5-1 172,-5 4 187,0-5 187,3 1 187,-3 1 187,3-1 187,1-4 203,-6-5 203,2-3 203,0-4 203,0 0 219,1-1 219,-1-1 219,0-4 219,0-2 234,1 0 234,-3 0 234,0-8 234,2 12 250,-2-12 250,2 7 250,-2-7 250,0 8 266,0-8 266,0 0 266,0 0 266,0 0 281,0 0 281,0 0 281,0 0 281,0 0 297,0 0 297,0 0 297,11-23 297,-7 5 297,-4 0 312,2-2 312,8-9 312,-6-3 328,-2 0 328,4 3 328,1 0 328,-1-1 344,-4 0 344,8 3 344,-6 5 344,2 2 344,-1 2 359,-3 5 359,7-5 359,-7 6 359,2 0 375,1 2 375,1 3 375,-6-1 375,4-1 391,1 0 391,-2 3 391,1-2 391,-4 8 406,4-12 406,-2 8 406,-2 4 406,7-8 422,-7 8 422,0 0 422,8-6 422,-8 6 437,0 0 437,0 0 437,0 0 437,22 14 453,-15-8 453,2 10 453,4-2 453,-3 4 469,4 7 469,-3-1 469,-5-4 469,4-5 484,-2 3 484,-2 2 484,1-5 484,0 3 500,0-4 500,1 0 500,-6-3 500,2-1 516,-4-2 516,2-1 516,-2-7 516,6 11 516,-6-11 531,2 10 531,-2-10 531,2 8 531,-2-8 547,0 0 547,0 0 547,0 10 547,0-10 562,0 0 562,0 0 562,0 0 562,0 0 578,0 0 578,0 0 578</inkml:trace>
  <inkml:trace contextRef="#ctx0" brushRef="#br0">13749 13185 0,'0'0'15,"0"0"15,0 0 15,0 0 15,0 0 31,0 0 31,0 0 31,8 8 31,-8-8 47,0 0 47,0 0 47,0 0 47,0 0 62,2 8 62,-2-8 62,0 0 62,0 0 78,0 0 78,0 0 78,0 0 78,0 0 78,0 0 93,2 7 93,-2-7 93,0 0 109,0 0 109,0 0 109,0 0 109,0 0 125,0 0 125,0 0 125,0 0 125,0 0 125,11 5 140,-11-5 140,0 0 140,0 0 140,0 0 156,0 0 156,0 0 156,0 0 156,0 8 172,0-8 172,0 0 172,0 0 172,0 0 187,-5 11 187,5-11 187,0 0 187,-6 8 203,6-8 203,0 0 203,0 0 203,0 0 218,-4 8 218,4-8 218,0 0 218,0 0 234,0 0 234,0 0 234,0 0 234,0 0 234,0 0 250,0 0 250,0 0 250,-4 2 265,4-2 265,0 0 265,0 0 265,0 0 281,0 0 281,0 0 281,0 0 281,0 0 281,0 0 297,0 0 297,0 0 297,0 0 312,0 0 312,0 0 312,0 0 312,0 0 312,0 0 328,0 0 328,0 0 328,0 0 328,0 0 343,0 0 343,0 0 343,0 0 343,0 0 359,0 0 359,0 0 359,0 0 359,0 0 375,0 0 375,0 0 375</inkml:trace>
  <inkml:trace contextRef="#ctx0" brushRef="#br0">8880 14842 0,'-7'-6'0,"7"6"0,0 0 0,-8-6 16,8 6 16,0 0 16,0 0 16,0 0 31,-6-6 31,6 6 31,0 0 31,0 0 47,0 0 47,0 0 47,0 0 47,0 0 62,0 0 62,0 0 62,37-2 62,-5 2 78,10 2 78,4-2 78,22 0 78,8 2 94,-1 0 94,3-4 94,4 0 94,4 0 109,-1 1 109,0-4 109,-2 0 109,3-1 109,-10 2 125,-1-1 125,-1 0 125,-4-1 125,-3 0 141,-13 2 141,11-6 141,-10 4 141,-12-2 156,0 3 156,0 0 156,0 0 156,-6 0 172,-2 0 172,-3-1 172,1 4 172,-4-4 187,-7 4 187,-4 0 187,-5 0 187,-1 2 203,-12 0 203,16-4 203,-16 4 203,11-4 219,-11 4 219,0 0 219,13-2 219,-13 2 234,0 0 234,0 0 234,0 0 234,0 0 250,0 0 250,0 0 250,0 0 250,0 0 266,0 0 266,0 0 266,0 0 266,0 0 281,0 0 281,0 0 281,0 0 281,0 0 281,0 0 297</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16619 9327 0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5796 4901 0,'2'-10'0,"-2"10"0,2-8 0,-2 8 16,0-9 16,0 9 16,4-8 16,-4 8 31,3-10 31,-3 10 31,0-8 31,0 8 31,2-10 47,-2 10 47,5-8 47,-5 8 62,2-8 62,-2 8 62,0-8 62,0 8 78,0 0 78,2-14 78,-2 14 78,2-6 94,-2 6 94,0 0 94,0-10 94,0 10 109,0 0 109,2-7 109,-2 7 109,0 0 109,0 0 125,0 0 125,2-8 125,-2 8 125,0 0 141,0 0 141,0 0 141,0 0 141,0 0 156,0 0 156,0 0 156,0 0 156,-4 40 172,0-23 172,-1 1 172,1-1 172,-3 13 187,0 0 187,1 0 187,2-7 187,-2 7 187,-2-8 203,6-1 203,-2 7 203,2-7 219,0-1 219,2 0 219,-3-5 219,3 3 234,0-2 234,0 0 234,3-4 234,-3 0 234,2-2 250,0-3 250,-2-7 250,0 14 250,0-8 266,0-6 266,2 8 266,-2-8 266,0 0 281,0 10 281,0-10 281,0 0 281,0 0 297,0 0 297,2 8 297,-2-8 297,0 0 312,0 0 312,0 0 312,0 0 312,0 0 328,0 0 328,0 0 328,0 0 328,0 0 344,6-22 344,-6 22 344,8-14 344,-8 6 359,4-1 359,-2-1 359,0 2 359,7-8 375,-3 0 375,-1 0 375,2 3 375,-3-1 391,0 0 391,0 4 391,1-2 391,0 4 406,-3-2 406,2 3 406,5-7 406,-5 4 406,2 0 422,-4 0 422,6 4 422,-4-4 422,0 5 437,1-2 437,-1-1 437,-4 8 437,9-11 453,-2 5 453,-3 0 453,-4 6 453,8-12 469,-3 6 469,2 0 469,-7 6 469,6-10 484,-1 7 484,-5 3 484,8-8 484,-8 8 500,0 0 500,6-7 500,-6 7 500,0 0 500,10-5 516,-10 5 516,0 0 516,8-2 516,-8 2 531,0 0 531,0 0 531,18 0 547,-18 0 547,0 0 547,0 0 547,0 0 547,19 2 562,-19-2 562,0 0 562,12 8 562,-12-8 578,6 5 578,-6-5 578,7 7 578,-7-7 594,4 7 594,-4-7 594,6 12 594,-6-8 609,0-4 609,2 16 609,-2-10 609,0-6 625,-6 14 625,4-8 625,-2 1 625,-3 1 641,1 0 641,-1 0 641,0-2 641,-6 4 656,0 2 656,-2-4 656,-1 0 656,3-3 672,2 0 672,0 0 672,1-1 672,0-2 672,-5 0 687,-1 2 687,4-4 687,12 0 687,-22 2 703,22-2 703,-27 2 703,14-2 703,3 2 719,10-2 719,-25 0 719,25 0 719,-15 0 734,15 0 734,-17 0 734,17 0 734,0 0 750,-18-2 750,18 2 750,0 0 750,-11-2 766,11 2 766,0 0 766,0 0 766,0 0 781,-10-4 781,10 4 781,0 0 781,0 0 797,0 0 797,0 0 797,0 0 797,0 0 812,0 0 812,0 0 812,0 0 812,0 0 812,0 0 828,19-12 828,-19 12 828,0 0 844,0 0 844,0 0 844,0 0 844,0 0 859,0 0 859,0 0 859,26 16 859,-22-10 859,1 2 875,-1 0 875,5 6 875,-5-2 875,5 1 891,-3 5 891,2-4 891,-2 1 906,2 2 906,-1 0 906,0-3 906,0 2 906,1-3 922,-2 2 922,-1 0 922,4-1 922,-3 2 937,1-4 937,-1-2 937,-2-2 937,2-1 937,-2 1 953,2 0 953,-1-2 953,1 0 969,1 2 969,-7-8 969,9 7 969,-9-7 984,10 7 984,-10-7 984,0 0 984</inkml:trace>
  <inkml:trace contextRef="#ctx0" brushRef="#br0">6057 5266 0,'0'8'0,"2"0"0,0-2 15,-2 4 15,4 5 15,-4-1 15,2-2 31,-2-2 31,3 0 31,-1 0 31,-2 6 47,2-1 47,0-1 47,0 0 47,0-2 62,1 0 62,-1-5 62,-2 1 62,3 2 78,-1-2 78,0 2 78,0 0 78,-2-3 78,0-7 94,4 15 94,-4-15 94</inkml:trace>
  <inkml:trace contextRef="#ctx0" brushRef="#br0">6361 5171 0,'0'28'0,"0"0"16,0 3 16,3-1 16,-3 2 16,-3-3 31,0 0 31,3-5 31,0-4 31,3-2 47,-3-1 47,0-3 47,0-2 47,0-2 62,3-1 62,-3-9 62,0 15 62,0-15 78,0 12 78,0-12 78,0 0 78,0 0 94,0 0 94,0 0 94,0 0 94,0 0 109,0 0 109,0 0 109,-3-36 109,3 16 125,0-9 125,-3-1 125,3 1 125,-2-1 125,0-4 141,0 1 141,2 1 141,-2 1 156,0 1 156,2 0 156,0 3 156,0 3 156,2 3 172,-2 3 172,0 2 172,2-2 172,-2 0 187,2 3 187,2-2 187,-1 6 187,-3-7 203,3 7 203,1-6 203,-2 6 203,0 1 219,2 0 219,1 4 219,-5 6 219,2-16 234,0 11 234,-2 5 234,9-12 234,-9 12 250,7-6 250,-7 6 250,0 0 250,0 0 250,0 0 266,0 0 266,0 0 266,30 11 266,-25-3 281,3 6 281,1 2 281,-2 2 281,-1-2 297,3 13 297,2-8 297,-4-1 297,-1 0 312,-2-2 312,0 2 312,-1-3 312,2 3 328,-3-2 328,0 0 328,0-4 328,-2 1 344,-2 3 344,0-4 344,-3-2 344,0-2 359,-1 1 359,-2 3 359,-6-2 359,3 0 375,-4-2 375,0 1 375,2-3 375,-3 0 391,3 1 391,0-4 391,6-1 391,7-4 406,-15 8 406,6-4 406,9-4 406,-13 4 422,13-4 422,0 0 422,-13 4 422,13-4 422,0 0 437,0 0 437,0 0 437,0 0 437</inkml:trace>
  <inkml:trace contextRef="#ctx0" brushRef="#br0">6724 5225 0,'2'13'0,"2"-5"16,0 8 16,0 0 16,-2 1 16,0-1 32,2 2 32,-1 0 32,-1 0 32,4-1 47,-4 1 47,3 2 47,-2-5 47,-1 3 63,0 0 63,-4-4 63,4 3 63,-2-5 78,0 1 78,2-4 78,-2-1 78,0 0 94,0-8 94,0 14 94,0-14 94,0 10 94,0-10 110,0 0 110</inkml:trace>
  <inkml:trace contextRef="#ctx0" brushRef="#br0">6845 5160 0,'0'0'16,"9"-7"16,-9 7 16,15-10 16,3 5 32,1 1 32,1 0 32,15-2 32,0 0 32,2 0 47,1 0 47,-1 2 47,-4 0 63,2 2 63,-7 0 63,-5 2 63,-6 0 63,3 0 78,-3 0 78,1 2 78,-18-2 78,26 0 94,-26 0 94,19 2 94,-19-2 94,16 2 110,-16-2 110,0 0 110,15 4 110,-15-4 125,0 0 125,0 0 125,0 0 125,0 0 141,0 0 141,0 0 141</inkml:trace>
  <inkml:trace contextRef="#ctx0" brushRef="#br0">7057 4942 0,'0'0'0,"0"0"16,0 0 16,0 0 16,0 0 16,0 0 32,0 0 32,0 0 32,0 0 32,0 0 47,-10 20 47,12-4 47,-2 0 47,2 3 63,0-1 63,2 12 63,-1-7 63,-1-3 63,0 0 78,5 9 78,-3-5 78,1 4 78,-1-6 94,2-3 94,1 1 94,0-2 110,-1 0 110,3-3 110,-3 1 110</inkml:trace>
  <inkml:trace contextRef="#ctx0" brushRef="#br0">7697 4994 0,'0'24'0,"0"-5"0,2-3 0,-2 2 0,0-1 16,3-1 16,-1 0 16,-2-4 16,2-1 31,-2-1 31,0 0 31,0-10 47,0 14 47,0-14 47,2 12 47,-2-12 47,0 0 62,2 10 62,-2-10 62,0 0 62,0 0 78,0 0 78,0 0 78,0 0 78,0 0 94,0 0 94,0 0 94,0 0 94,0 0 109,0-34 109,0 34 109,2-17 109,-2 9 125,0 8 125,0-18 125,0 10 125,0 8 141,0-20 141,0 12 141,0-2 141,0 10 156,0-17 156,2 7 156,-2-6 156,0 4 172,0 2 172,6 0 172,-6 10 172,0-17 172,0 9 187,0 8 187,0-14 187,2 4 187,-2 10 203,2-13 203,-2 5 203,0 8 203,2-12 219,-2 12 219,2-14 219,-2 14 219,2-10 234,-2 10 234,0 0 234,0-12 234,0 12 250,0 0 250,2-12 250,-2 12 250,0 0 266,0 0 266,0-10 266,0 10 266,0 0 281,0 0 281,0 0 281,0 0 281,2-9 297,-2 9 297,0 0 297,0 0 297,0 0 312,0 0 312,0 0 312,2-10 312,-2 10 328,0 0 328,0 0 328,0 0 328,0 0 344,0 0 344,3-10 344,-3 10 344,0 0 359,0 0 359,0 0 359,2-10 359,-2 10 375,0 0 375,0 0 375,0-10 375,0 10 375,0 0 391,2-12 391,-2 12 391,0 0 391,0-9 406,0 9 406,0 0 406,3-10 406,-3 10 422,0 0 422,0 0 422,2-10 422,-2 10 437,0 0 437,0 0 437,2-10 437,-2 10 453,0 0 453,0 0 453,0 0 453,2-10 469,-2 10 469,0 0 469,0 0 469,0 0 484,0 0 484,2-10 484,-2 10 484,0 0 500,0 0 500,0 0 500,0 0 500,0 0 500,3-9 516,-3 9 516,0 0 516,0 0 516,0 0 531,0 0 531,0 0 531,0 0 547,0 0 547,0 0 547,0 0 547,0 0 547,0 0 562,0 0 562,0 0 562,0 0 562,0 0 578,2 29 578,-2-29 578,0 18 578,2-3 594,-2 3 594,-2-2 594,2 2 594,-2 0 609,-1 11 609,3-7 609,-2-1 609,0 9 625,-5-2 625,5-3 625,-3-7 625,3 2 641,-2-2 641,2-2 641,0-1 641,-2-1 656,2 0 656,-1-5 656,0-1 656,3-8 672,-2 17 672,2-17 672,0 11 672,0-11 672,0 0 687</inkml:trace>
  <inkml:trace contextRef="#ctx0" brushRef="#br0">7953 4818 0,'0'0'15,"0"10"15,0-10 15,-4 16 15,-4 1 31,-1-2 31,-7 0 31,-4 9 31,-1 2 46,-5-5 46,1-1 46,-1-4 46,-3 2 62,10-7 62,-1 1 62,7-2 62,-2-4 78,4 0 78,-1-2 78,12-4 78,-19 6 93,19-6 93,0 0 93,-18-2 93,18 2 93,0 0 109,0 0 109,-8-10 109,8 10 109,0 0 125,-2-12 125,2 12 125,0 0 125,0 0 140,4-16 140,-4 16 140,0 0 140,6-10 156,-6 10 156,0 0 156,12-8 156,-12 8 171,0 0 171,0 0 171,17-2 171,-17 2 187,0 0 187,0 0 187,0 0 187,33 12 203,-33-12 203,18 10 203,-6 0 203,4 2 218,-1-2 218,-3 0 218,2-1 218,-1 1 234,3 2 234,-5-4 234,4 0 234,-2 2 250,-1-2 250,0 2 250,1-2 250,-3-3 265,0 1 265,-3-2 265,-7-4 265,13 8 281,-4-4 281,-9-4 281,8 8 281,-8-8 281,10 6 296,-10-6 296</inkml:trace>
  <inkml:trace contextRef="#ctx0" brushRef="#br0">7998 5094 0,'0'0'16,"4"-8"16,-4 8 16,0 0 16,0 0 31,8-8 31,-8 8 31,0 0 31,0 0 31,0 0 47,0 0 47,0 0 47,0 0 47,0 0 63,0 0 63,0 0 63,0 0 78,0 0 78,0 0 78,0 0 78,0 0 78,0 0 94,0 0 94,0 0 94,0 0 94,-14 28 110,14-28 110,0 0 110,0 0 110,-14 4 125,14-4 125,0 0 125,0 0 125,0 0 141,0 0 141,0 0 141,0 0 141,-15-17 156,15 17 156,0 0 156,2-12 156,-2 12 156,0 0 172,0 0 172,2-14 172,-2 14 188,0 0 188,9-10 188,-9 10 188,0 0 203,8-4 203,-8 4 203,0 0 203,0 0 203,0 0 219,0 0 219,38 12 219,-29-8 219,-3 2 235,0 0 235,4-1 235,1 9 235,-1 0 250,0-2 250,-4 0 250,0 1 250,3 1 266,-5 0 266,1-2 266,-5-2 266,0 2 281,-2 3 281,-1 1 281,-3 2 281,-1-2 297,-3 1 297,0-1 297,-2-2 297,-1 2 313,-1-2 313,-1-2 313,-1-1 313,2-1 328,-2 0 328,5-2 328,-5-2 328,1 0 344,6-4 344,9-2 344,-19 2 344,19-2 360,0 0 360,0 0 360,-22-8 360,22 8 375,-9-10 375,5 4 375,4 6 375,-4-13 375,4 13 391,4-13 391,-4 13 391,4-13 391,3 7 406,-1 0 406,0-2 406,4 2 406,-10 6 422,26-12 422,-13 6 422,5 1 422,-1-2 438,-1 2 438,1 2 438,-2 1 438,-15 2 453,31-1 453,-16 1 453,-15 0 453,24 0 469,-24 0 469,22 3 469,-22-3 469,27 5 485,-14-3 485,-13-2 485,22 1 485,-22-1 485,17 2 500,-17-2 500,18 2 500,-18-2 500,17-4 516,-17 4 516,18-5 516,-18 5 531,24-10 531</inkml:trace>
  <inkml:trace contextRef="#ctx0" brushRef="#br0">8468 4891 0,'0'0'0,"0"0"0,0 0 16,0 0 16,0 0 16,0 0 16,0 0 16,0 0 31,0 0 31,0 0 31,5 38 31,-3-19 47,-2 1 47,0 16 47,2-7 63,-2 5 63,0-1 63,2-1 63,-4-3 63,4 3 78,0-2 78,-2-9 78,2 1 78,1-3 94,-3-1 94,2 2 94,-2-4 94,0 0 110,5-1 110,-5-3 110,2 0 110,-2-4 125,0-8 125,2 14 125,-2-14 125,2 10 141,-2-10 141,0 0 141,0 0 141,0 0 156,0 0 156,0 0 156,0 0 156,0 0 172,0 0 172,0 0 172,-6-34 172,1 7 188,3-3 188,-5 0 188,5 1 188,2-5 188,0 3 203,-2-1 203,-3-1 203,5 1 219,-2 2 219,2 7 219,0 1 219,0 2 219,2-9 235,-2 9 235,0 1 235,0 2 250,5 2 250,-3 3 250,0 0 250,0 0 250,3 3 266,-3 1 266,1-2 266,1 0 266,0 2 281,0 0 281,3 0 281,4-4 281,-2 2 297,1 2 297,0 0 297,-2 3 297,-8 5 313,17-10 313,-9 8 313,-8 2 313,17-6 328,-17 6 328,20 0 328,-20 0 328,0 0 344,26 10 344,-17-6 344,-3 3 344,3 2 344,0 2 360,1 3 360,-3 0 360,0 4 360,-3 0 375,1-3 375,-3 3 375,0 2 391,-2 9 391,0-7 391,-2-1 391,0-3 391,-3 0 406,-1-2 406,-1 2 406,2-3 406,-3 0 422,-1 0 422,-2-1 422,0-2 422,-2-2 438,2-2 438,-4 2 438,1-2 438,0-5 453,2 3 453,4-4 453,8-2 453,0 0 469,-25 2 469,25-2 469,0 0 469,0 0 485,-17-10 485,17 10 485,-2-8 485</inkml:trace>
  <inkml:trace contextRef="#ctx0" brushRef="#br0">8786 5045 0,'0'0'0,"0"0"15,0 0 15,0 0 15,0 0 15,16-2 31,-16 2 31,0 0 31,0 0 31,0 0 47,0 0 47,0 0 47,0 0 47,0 0 62,0 0 62,0 0 62,0 0 62,0 0 78,10-4 78,-10 4 78,0 0 78,0 0 78,0 0 94,20-2 94,-20 2 94,0 0 94,39 6 109,-23 0 109,1 0 109,3 0 125,-3 2 125,-1-1 125,-3 3 125,0 0 125,0 0 140,-2 0 140,-6 0 140,3 6 140,-5-5 156,-3 5 156,-3 0 156,-3 0 156,-3 0 172,-2 0 172,0 1 172,-9 5 172,6-4 187,-2-5 187,1 1 187,3-4 187,0 2 203,0-4 203,6-2 203,-3 0 203,9-6 203,-8 10 219,8-10 219,-10 8 219,10-8 219,0 0 234,0 0 234,0 0 234,0 0 234,0 0 250,0 0 250,0 0 250,57-10 250,-37 6 265,11-2 265,0 0 265,-5 2 265,-5 0 281,-1 0 281,0 0 281,0 2 281,-20 2 297,30-6 297,-12 2 297,-1 2 297,-5 1 312,-12 1 312</inkml:trace>
  <inkml:trace contextRef="#ctx0" brushRef="#br0">9270 5039 0,'13'-4'0,"-13"4"0,0 0 0,0 0 0,26-2 15,-26 2 15,35 0 15,-13 2 31,-22-2 31,55 0 31,-28-2 31,-3 2 46,9 0 46,0-2 46,-7 2 46,-3 0 46,-3 0 62,1 0 62,-2 0 62,-19 0 62,35-2 78,-24 4 78,-11-2 78,21-2 93,-21 2 93,14-2 93,-14 2 93,0 0 93,13-4 109,-13 4 109,0 0 109,2-10 109,-2 10 125</inkml:trace>
  <inkml:trace contextRef="#ctx0" brushRef="#br0">9656 4915 0,'0'0'0,"-16"-8"0,16 8 15,-6-8 15,6 8 15,0 0 15,-14-6 15,14 6 31,0 0 31,0 0 31,-8-4 47,8 4 47,0 0 47,0 0 47,0 0 47,0 0 62,0 0 62,0 0 62,0 0 62,0 0 78,-9 24 78,9-24 78,2 28 78,-2-15 94,0 5 94,2 1 94,-2-1 94,0 12 109,0-2 109,0-2 109,3-7 109,-3 11 125,0-7 125,2-3 125,2-2 125,-4-1 140,2-1 140,0-2 140,0 2 140,1-6 156,2-1 156,-3 1 156,-2-10 156</inkml:trace>
  <inkml:trace contextRef="#ctx0" brushRef="#br0">10006 4741 0,'0'0'0,"0"0"0,0 0 16,0 0 16,0 0 16,0 0 16,0 0 16,0 0 31,11 32 31,-11-14 31,0 0 47,0 15 47,2-4 47,-2 3 47,-2-1 62,2 1 62,2-2 62,-4-7 62,0 9 62,0-10 78,2-1 78,0-5 78,0 0 78,-3-2 94,1 2 94,2-4 94,-2-3 94,2-9 109,0 18 109,-2-12 109,2-6 109,0 12 125,0-12 125,0 0 125,0 0 125,0 0 141,0 0 141,0 0 141,0 0 141,0 0 156,0 0 156,27-34 156,-19 16 156,5-7 172,-2-3 172,0 1 172,0 5 172,-2 2 172,-3 2 187,7-9 187,-1 7 187,-4 0 203,1 5 203,2-1 203,-2 0 203,1 2 219,4-2 219,-3 3 219,-1-2 219,4 4 219,-6-1 234,1 4 234,0 0 234,-2 0 234,1 3 250,-8 5 250,14-8 250,-8 3 250,-6 5 266,13-3 266,-13 3 266,0 0 266,0 0 281,0 0 281,0 0 281,24 8 281,-24-8 297,5 10 297,-5-10 297,-3 15 297,3-15 312,-4 16 312,0-8 312,-2 0 312,-4 5 328,0-1 328,1-2 328,-5 0 328,2 2 344,-4-4 344,5 0 344,1-2 344,0 0 359,10-6 359,-17 8 359,11-6 359,6-2 375,-14 3 375,14-3 375,-13 7 375,13-7 391,0 0 391,0 0 391,-13 1 391,13-1 406,0 0 406,0 0 406,0 0 406,0 0 422,0 0 422,-13 4 422,13-4 422,0 0 422,0 0 437,0 0 437,0 0 437,-9 6 437,9-6 453,0 0 453,0 0 453,0 0 453,7 24 469,-7-24 469,8 15 469,-8-15 469,11 17 484,-4-2 484,4-1 484,-3-2 484,4 2 500,-1-3 500,1-1 500,0 2 500,-2-2 500,-1-2 516,0 0 516,-2-2 516,1-1 516,-8-5 531,14 10 531,-8-5 531,-6-5 547,13 5 547</inkml:trace>
  <inkml:trace contextRef="#ctx0" brushRef="#br0">10453 5069 0,'0'0'0,"0"0"0,0 0 0,0 0 0,0 0 16,0 0 16,0 0 16,0 0 16,2-16 31,-2 16 31,0 0 31,0 0 31,13-10 47,-13 10 47,13-6 47,-13 6 47,16-8 63,-16 8 63,15-6 63,-15 6 63,16-5 78,-16 5 78,0 0 78,0 0 78,0 0 94,24-2 94,-24 2 94,0 0 94,0 0 109,0 0 109,0 0 109,11 19 109,-11-19 125,0 0 125,2 16 125,-2-16 125,-5 14 125,5-14 141,0 13 141,0-13 141,0 0 156,0 16 156,0-16 156,0 0 156,5 14 172,-5-14 172,6 12 172,-6-12 172,12 14 172,-12-14 188,10 12 188,-10-12 188,9 14 203,-9-14 203,9 11 203,-9-11 203,7 14 203,-7-14 219,6 14 219,-6-14 219,0 12 219,0-12 234,-6 16 234,6-16 234,-12 15 234,1-1 250,-1-4 250,-2 2 250,-1-2 250,-1 0 266,1-3 266,0 1 266,0-1 266,1-2 281,1-1 281,2 0 281,11-4 281,-19 4 297,19-4 297,0 0 297,0 0 297</inkml:trace>
  <inkml:trace contextRef="#ctx0" brushRef="#br0">10788 4822 0,'0'0'16,"9"-8"16,-9 8 16,0 0 16,0 0 31,0 0 31,0 0 31,0 0 31,17 30 47,-12-15 47,2 3 47,-3 12 47,5 2 62,-5-11 62,0 10 62,0 1 62,-2 0 78,2-3 78,-2 1 78,-2-8 78,4 0 78,-4-5 94,2 1 94,-2-2 94,0-2 109,2-1 109,-2-3 109,0 0 109,0-10 125,0 0 125,-2 22 125,2-22 125,0 0 125,0 12 141,0-12 141,0 0 141,0 0 141,0 0 156,0 0 156,0 0 156,0 0 156,0 0 172,0 0 172,0 0 172,0 0 172,-18-40 187,14 23 187,2-3 187,0-10 187,-3-2 203,5 9 203,0-5 203,-2 4 203,4-5 219,-2 8 219,0 1 219,5 0 219,-5 4 234,-2-3 234,4 2 234,-2 0 234,2-1 250,0 0 250,-2 3 250,2-2 250,0 2 266,0-1 266,0 4 266,4 0 266,-2-1 281,-2-1 281,0 2 281,4 2 281,-3 0 297,-1 2 297,0 0 297,0-1 297,-2 9 297,6-18 312,0 10 312,-6 8 312,6-14 328,-4 8 328,-2 6 328,6-12 328,-6 12 328,7-10 344,-7 10 344,4-7 344,-4 7 344,12-4 359,-12 4 359,12-6 359,-12 6 359,20-2 375,-20 2 375,20 0 375,-20 0 375,22 4 391,-13 0 391,8 4 391,-3 0 391,-2 2 406,-5-5 406,4 3 406,0 6 406,0-2 422,-2 2 422,-3-2 422,-1-2 422,-1-1 437,0 1 437,-4 0 437,0-10 437,0 18 453,-4-3 453,-2-3 453,-3 2 453,-3 2 469,2-4 469,-2-1 469,0 4 469,-3-6 484,-1 1 484,1-2 484,3 0 484,12-8 484,-22 10 500,14-6 500,8-4 500,0 0 500,-21 6 516,21-6 516,0 0 516,-14 4 531,14-4 531,0 0 531,-9 1 531,9-1 531,0 0 547,0 0 547,0 0 547</inkml:trace>
  <inkml:trace contextRef="#ctx0" brushRef="#br0">11235 4972 0,'0'0'0,"0"0"0,0 0 15,0 0 15,0 0 15,0 0 15,0 0 31,0 0 31,0 0 31,11 8 31,-11-8 47,16 0 47,-16 0 47,17 2 47,-17-2 47,0 0 62,22 0 62,-22 0 62,0 0 78,13 4 78,-13-4 78,0 0 78,0 0 93,9 8 93,-9-8 93,0 0 93,0 0 93,0 0 109,-20 19 109,20-19 109,-13 10 109,13-10 125,-11 8 125,11-8 125,-11 8 140,11-8 140,0 0 140,-8 8 140,8-8 140,0 0 156,-6 8 156,6-8 156,0 0 156,0 0 172,14 18 172,-8-13 172,10 5 172,-3-2 187,3 2 187,-3-2 187,3 2 187,-4-2 203,-1 2 203,-3-4 203,0-1 203,-2 3 218,-6-8 218,8 10 218,-6-2 218,-2-8 218,3 12 234,-3-12 234,-5 14 234,5-14 250,-8 12 250,2-6 250,-4 1 250,4-2 250,6-5 265,-17 9 265,5-5 265,12-4 265,-17 8 281,8-8 281,9 0 281,-17 6 281,17-6 297,-18 2 297,18-2 297,0 0 297,-27-2 312,27 2 312,-17-6 312,9 2 312,8 4 328,-16-12 328</inkml:trace>
  <inkml:trace contextRef="#ctx0" brushRef="#br0">11818 4818 0,'0'0'0,"0"0"0,0 0 0,0 0 16,0 0 16,0 0 16,0 0 16,0 0 32,43 2 32,-25-4 32,-18 2 32,52-4 47,-25 6 47,-1-4 47,-6 0 47,-1 0 63,-19 2 63,43-1 63,-27 1 63,-16 0 79,33-3 79,-33 3 79,22 0 79,-22 0 94,16 0 94,-16 0 94,0 0 94</inkml:trace>
  <inkml:trace contextRef="#ctx0" brushRef="#br0">11873 4952 0,'0'0'0,"0"0"0,0 0 16,-12 8 16,12-8 16,0 0 16,0 0 16,0 0 32,0 0 32,0 0 32,0 0 47,0 0 47,0 0 47,75-6 47,-55 4 63,2 1 63,0-4 63,-3 1 63,1 3 63,0-1 79,-20 2 79,37-5 79,-20 2 94,-17 3 94,31-2 94,-31 2 94,24-3 110,-13 2 110,-11 1 110,18 0 110</inkml:trace>
  <inkml:trace contextRef="#ctx0" brushRef="#br0">12953 4658 0,'0'0'0,"6"-9"0,-6 9 0,0 0 15,0 0 15,0 0 15,0 0 15,0 0 31,0 0 31,0 0 31,0 0 31,0 0 46,0 0 46,0 0 46,0 0 46,0 0 62,0 0 62,0 0 62,0 0 62,0 0 62,0 0 78,0 0 78,0 0 78,-18-9 78,18 9 93,0 0 93,0 0 93,0 0 93,0 0 109,0 0 109,-15-1 109,15 1 109,0 0 125,0 0 125,0 0 125,0 0 125,0 0 140,0 0 140,0 0 140,0 0 140,-22-2 156,22 2 156,0 0 156,0 0 156,0 0 171,0 0 171,0 0 171,0 0 171,-22 3 187,22-3 187,0 0 187,0 0 187,-17 7 203,17-7 203,0 0 203,-16 2 203,16-2 218,-10 3 218,10-3 218,-11 6 218,11-6 218,-14 4 234,14-4 234,-14 6 234,14-6 234,-14 4 250,14-4 250,-11 6 250,11-6 250,-11 6 265,11-6 265,-11 6 265,11-6 265,-11 8 281,11-8 281,-6 4 281,6-4 281,0 0 296,-12 8 296,12-8 296,-6 4 296,6-4 312,-6 8 312,6-8 312,0 0 312,-12 11 328,12-11 328,-6 10 328,2-4 328,4-6 343,-9 12 343,5-6 343,4-6 343,-10 14 359,8-6 359,2-8 359,-6 13 359,4-5 375,-2 0 375,4-8 375,-3 16 375,3-8 390,0-8 390,0 16 390,0-16 390,0 13 406,3-5 406,-3-8 406,0 0 406,6 20 406,-2-12 421,-4-8 421,12 14 421,-12-14 421,10 13 437,-5-6 437,-5-7 437,15 13 437,-8-5 453,-7-8 453,12 10 453,-12-10 453,16 12 468,-9-6 468,-7-6 468,15 10 468,-15-10 484,17 8 484,-17-8 484,15 8 484,-15-8 500,16 7 500,-16-7 500,18 8 500,-18-8 515,15 6 515,-15-6 515,18 4 515,-18-4 531,15 4 531,-15-4 531,16 6 531,-16-6 546,0 0 546,21 6 546,-21-6 546,0 0 562,20 2 562,-20-2 562,0 0 562,0 0 562,24 0 578,-24 0 578,0 0 578,0 0 593,0 0 593,0 0 593,27 0 593,-27 0 593,0 0 609,0 0 609,0 0 609,19-6 609,-19 6 625,0 0 625,0 0 625,18-4 640,-18 4 640,0 0 640,0 0 640,17-6 640,-17 6 656,0 0 656,0 0 656,20-4 656,-20 4 671,0 0 671,12-6 671,-12 6 671,0 0 671,0 0 687,14-7 687,-14 7 687,0 0 703,0 0 703,15-5 703,-15 5 703,0 0 718,0 0 718,0 0 718,14-8 718,-14 8 718,0 0 734,0 0 734,0 0 734,10-7 734,-10 7 750,0 0 750,0 0 750,0 0 750,9-12 765,-9 12 765,0 0 765,0 0 765,0 0 781,9-10 781,-9 10 781,0 0 781,0 0 796,9-10 796,-9 10 796,0 0 796,0 0 812,0 0 812,6-10 812,-6 10 812,0 0 828,0 0 828,6-10 828,-6 10 828,0 0 843,0 0 843,0 0 843,0 0 843,10-12 859,-10 12 859,0 0 859,0 0 859,0 0 875,4-11 875,-4 11 875,0 0 875,0 0 875,0 0 890,4-12 890,-4 12 890,0 0 906,0 0 906,2-12 906,-2 12 906,0 0 906,0 0 921,5-14 921,-5 14 921,0 0 921,0 0 937,0 0 937,2-14 937,-2 14 937,0 0 953,0 0 953,0 0 953,0-13 953,0 13 968,0 0 968,0 0 968,0 0 968,0 0 984,0-14 984,0 14 984,0 0 984,0 0 1000,-2-10 1000,2 10 1000,0 0 1000,0 0 1015,-2-12 1015,2 12 1015,0 0 1015,0 0 1031,-3-12 1031,3 12 1031,0 0 1031,-2-9 1031,2 9 1046,0 0 1046,-4-12 1046,4 12 1046,0 0 1062,-2-10 1062,2 10 1062,0 0 1062,-6-10 1078,6 10 1078,0 0 1078,-3-10 1078,3 10 1093,0 0 1093,0 0 1093,-7-10 1093,7 10 1109,0 0 1109,-4-6 1109,4 6 1109,0 0 1125,0 0 1125,-6-8 1125,6 8 1125,0 0 1140,0 0 1140,-7-8 1140,7 8 1140,0 0 1156,0 0 1156,0 0 1156,-9-8 1156,9 8 1156,0 0 1171,0 0 1171,-7-8 1171,7 8 1171,0 0 1187,0 0 1187,-8-7 1187,8 7 1187,0 0 1203,-6-8 1203,6 8 1203,0 0 1203,-12-6 1218,12 6 1218,0 0 1218,-9-8 1218,9 8 1234,-10-8 1234,10 8 1234,-8-4 1234,8 4 1250,-8-8 1250,8 8 1250,0 0 1250,-13-8 1265,13 8 1265,-9-4 1265,9 4 1265,0 0 1281,-11-8 1281,11 8 1281,0 0 1281,-10-5 1296,10 5 1296,0 0 1296,-12-5 1296,12 5 1312,0 0 1312,0 0 1312,0 0 1312</inkml:trace>
  <inkml:trace contextRef="#ctx0" brushRef="#br0">4359 6591 0,'-3'-9'0,"3"9"15,0 0 15,0 0 15,0 0 15,0 0 31,0 0 31,-4-10 31,4 10 31,0 0 47,0 0 47,0 0 47,0 0 47,0 0 62,0 0 62,0 0 62,0 0 62,0 0 78,-6-8 78,6 8 78,0 0 78,0 0 78,0 0 94,0 0 94,0 0 94,0 0 94,0 0 109,0 0 109,0 0 109,0 0 109,0 0 125,0 0 125,28-6 125,-10 6 125,-3-2 140,3-2 140,-1 4 140,3-2 140,0 0 156,-1 2 156,1 0 156,-3 0 156,-17 0 172,31 0 172,-18 0 172,-13 0 172,23 2 187,-23-2 187,19 0 187,-19 0 187,18 2 203,-18-2 203,17 4 203,-17-4 203,15 2 203,-15-2 219</inkml:trace>
  <inkml:trace contextRef="#ctx0" brushRef="#br0">4464 6710 0,'0'0'15,"0"0"15,37 2 15,-37-2 15,39-4 31,-19 0 31,11-2 31,-7 2 31,1-2 47,-6 2 47,1 1 47,12-3 47,-7 2 62,-4-1 62,-5 4 62,2-1 62,-1 0 78,1-2 78,-1 4 78,-17 0 78,24 0 94,-24 0 94,16-2 94</inkml:trace>
  <inkml:trace contextRef="#ctx0" brushRef="#br0">4826 6373 0,'0'0'15,"0"0"15,0 0 15,0 0 15,0 0 31,0 0 31,12-12 31,-12 12 31,0 0 46,0 0 46,49 28 46,-32-17 46,7 7 46,-4 2 62,4 3 62,-2 1 62,-4-2 78,-1 2 78,-1 3 78,-6-5 78,-1-3 93,-4-1 93,-1 0 93,0 0 93,-4 2 93,0-2 109,0-1 109,-2 1 109,-2 2 109,-3-5 125,-2 3 125,1 0 125,-1 0 125,0-3 140,0-1 140,1-2 140,0 0 140,0-4 156,2-4 156</inkml:trace>
  <inkml:trace contextRef="#ctx0" brushRef="#br0">5914 6359 0,'0'0'0,"4"-14"0,-4 14 0,0 0 16,0 0 16,0 0 16,0 0 16,0 0 31,0 0 31,0 0 31,18 37 31,-16-19 47,3 12 47,-1 1 47,0-1 47,0 3 47,-2-1 62,4-2 62,-4 1 62,0-1 78,0-1 78,0-1 78,-2-4 78,2-2 94,-2-4 94,0-3 94,0 3 94,0-6 94,2 0 109,1-2 109,-3-1 109,0-9 109,0 14 125,0-14 125,0 12 125,0-12 125,2 10 141,-2-10 141,0 0 141,0 0 141,0 0 156,0 0 156,0 0 156,0 0 156,0 0 172,0 0 172,0 0 172,2-40 172,-2 23 187,0-3 187,2-12 187,0 9 187,0-7 203,3 6 203,-3 5 203,3 1 203,-3 0 219,4 0 219,1 1 219,0 1 219,-1 0 234,1 0 234,-1 1 234,2 3 234,0 2 250,0 0 250,-8 10 250,13-16 250,-6 10 250,-7 6 266,13-10 266,-13 10 266,16-8 266,-16 8 281,11-5 281,-11 5 281,0 0 297,0 0 297,0 0 297,0 0 297,0 0 297,0 0 312,34 11 312,-31-5 312,-1 2 312,-2-8 328,2 16 328,-2-6 328,0-10 328,-7 24 344,3-13 344,-2 5 344,-4-2 344,2 0 359,-3 0 359,0-3 359,0 1 359,1-2 375,0 0 375,2-2 375,1-4 375,7-4 375,-14 10 391,14-10 391,-8 5 391,8-5 391,0 0 406,-13 6 406,13-6 406,0 0 422,0 0 422,-11 2 422,11-2 422,0 0 422,0 0 437,0 0 437,0 0 437,0 0 437,0 0 453,-13 5 453,13-5 453,0 0 453,0 0 469,0 0 469,0 0 469,0 0 469,0 0 484,0 0 484,15 17 484,-15-17 484,16 10 500,-10-4 500,0 0 500,12 2 500,-9 0 516,2-3 516,0 3 516,4 1 516,-4-2 531,2 1 531,1-2 531,-6 2 531,1-4 547,-1 2 547,-8-6 547,12 11 547,-4-6 547,1 2 562,-9-7 562,14 12 562,-8-8 562,2 2 578,0 2 578,-8-8 578,12 12 594,-5-6 594,1 1 594,0 0 594</inkml:trace>
  <inkml:trace contextRef="#ctx0" brushRef="#br0">6398 6828 0,'5'-10'16,"-5"10"16,0 0 16,0 0 31,0 0 31,0 0 31,0 0 31,0 0 47,0 0 47,0 0 47,0 0 47,0 0 47,0 0 63,0 0 63,15 22 63,-15-22 63,7 18 78,-3-2 78,0-2 78,1 1 78,1 3 94,-2-2 94,1 0 94,-2-2 94,1 1 109,0 1 109,0-2 109,1 4 109,-1-8 125,-4 2 125,0-12 125,2 19 125,-2-11 141,2 2 141,-2-10 141,0 13 141,0-13 156,0 10 156,0-10 156,0 0 156</inkml:trace>
  <inkml:trace contextRef="#ctx0" brushRef="#br0">6659 6552 0,'-11'24'16,"7"-6"16,-6-3 16,6 2 16,-2-2 31,4 1 31,0 0 31,-3-1 31,5 3 47,-2 0 47,4-1 47,0 0 47,3 2 62,1-3 62,8 11 62,-4-5 62,3-4 62,3-2 78,4 6 78,5-1 78,-5-7 78,9 3 94,2-2 94,-7-3 94,-5-4 109,3-3 109,-4 1 109,-1 0 109,1 0 109,-1-4 125,-3 2 125,-1 0 125,-13-4 125,17 4 141,-17-4 141,13 4 141,-13-4 141,14 4 156,-14-4 156,0 0 156,0 0 156,17 0 172,-17 0 172,0 0 172,0 0 172,0 0 187,0 0 187,0 0 187,20-4 187,-20 4 187,0 0 203,0 0 203,0 0 203,6-8 219,-6 8 219,0 0 219</inkml:trace>
  <inkml:trace contextRef="#ctx0" brushRef="#br0">7362 6511 0,'-2'-10'0,"2"10"0,0 0 16,0 0 16,0-10 16,0 10 32,0 0 32,0 0 32,0 0 32,2-10 32,-2 10 47,0 0 47,0 0 47,0 0 47,0-7 63,0 7 63,0 0 63,0 0 63,0 0 79,0 0 79,0 0 79,0 0 79,0 0 94,11 23 94,-6-7 94,-3 0 94,0 3 110,0-1 110,0 10 110,0-3 110,1-5 125,-1 0 125,-2-3 125,0 3 125,2-4 141,-2 2 141,0 2 141,2-5 141,-2 1 157,2 0 157,-2-5 157,2 1 157,-2-4 172,0 0 172,0-8 172,0 12 172,0-12 188,0 10 188,0-10 188,0 10 188,0-10 188,0 6 204,0-6 204,0 0 204,0 0 204</inkml:trace>
  <inkml:trace contextRef="#ctx0" brushRef="#br0">7575 6688 0,'0'0'15,"0"0"15,8-5 15,-8 5 15,0 0 31,0 0 31,0 0 31,0 0 31,0 0 47,14-7 47,-14 7 47,10-3 47,-10 3 62,20-4 62,-20 4 62,17-4 62,-17 4 78,31-4 78,-13 0 78,-5 4 78,-13 0 94,20-4 94,-20 4 94,17-2 94,-17 2 109,16-2 109,-16 2 109,0 0 109,22 2 125,-22-2 125</inkml:trace>
  <inkml:trace contextRef="#ctx0" brushRef="#br0">7965 6582 0,'0'0'0,"0"0"0,10-6 16,-1 2 16,-9 4 16,16-6 32,-16 6 32,19-6 32,-19 6 32,18 0 47,-18 0 47,20 0 47,-20 0 47,17 2 47,-17-2 63,16 8 63,-8-2 63,-1 0 63,-7-6 79,11 12 79,-7-5 79,-2 1 79,-2-8 94,5 18 94,-3-8 94,-2 6 94,0-3 110,-2 4 110,-3-4 110,3 1 110,0-4 125,0 0 125,-1-2 125,3-8 125,-2 13 125,2-13 141,0 8 141,0-8 141,0 0 157,-2 10 157,2-10 157,0 0 157,0 0 172,0 0 172,0 0 172,0 0 172,0 0 172,24-19 188,-13 5 188,0-2 188,6-10 188,1 1 204,-7 3 204,3 2 204,-6 4 204,0-1 219,0 1 219,0-2 219,-3 0 219,1 5 235,2-5 235,-6 6 235,4 2 235,-4 0 250,2 2 250,-4 8 250,4-14 250,-4 14 266,5-9 266,-5 9 266,2-8 266,-2 8 282,0 0 282,0 0 282,4-10 282,-4 10 297,0 0 297,0 0 297,0 0 297,0 0 313,0 0 313,0 0 313,4 27 313,-4-10 329,-2-2 329,2 3 329,0-2 329,2 2 344,-2-1 344,0-3 344,3 2 344,-1-3 360,3-1 360,-1 4 360,-2-4 360,2-2 360,3 4 375,0-3 375,-1 1 375,1-4 375,1 0 391,-4 0 391,6-2 391,-4 2 391,1-2 407,-1 0 407,3-3 407,-9-3 407,9 7 422</inkml:trace>
  <inkml:trace contextRef="#ctx0" brushRef="#br0">8578 6367 0,'17'22'0,"3"1"16,-3 1 16,1-1 16,-1 5 16,1-2 16,0 0 31,-3 3 31,-1 1 31,-2-2 47,-3 1 47,2-1 47,-8 1 47,-1 0 63,-4-5 63,-1 6 63,-4-7 63,1-1 63,-1-4 78,-1 0 78,-2 1 78,0-3 78,1 2 94,-2 0 94,0-5 94,1 2 94,-2-2 110,4-1 110,-3 0 110,1-2 110,4-2 125,0-1 125,1-2 125,5-5 125,-6 10 141,6-10 141,0 0 141,-9 9 141,9-9 156,-2 4 156,2-4 156,0 0 156,0 0 172</inkml:trace>
  <inkml:trace contextRef="#ctx0" brushRef="#br0">9178 6649 0,'0'0'0,"0"0"15,0 0 15,0 0 15,0 0 15,0 0 31,0 0 31,22-2 31,-22 2 31,19-2 47,-1 0 47,2 0 47,2 0 47,0 2 62,-2-2 62,17 2 62,-4-2 62,-9 4 62,-3-4 78,-1 4 78,-2-2 78,-3 0 78,-15 0 93,22 0 93,-22 0 93,17 2 109,-17-2 109,0 0 109,18 0 109,-18 0 109,0 0 125,0 0 125,0 0 125,22 0 125,-22 0 140,0 0 140,0 0 140,0 0 140,0 0 156,0 0 156,17 0 156,-17 0 156,0 0 172,0 0 172,0 0 172,0 0 172,0 0 187,0 0 187,0 0 187,0 0 187</inkml:trace>
  <inkml:trace contextRef="#ctx0" brushRef="#br0">9428 6501 0,'-7'-16'16,"7"16"16,0 0 16,0 0 16,0 0 31,0 0 31,0 0 31,-2-10 31,2 10 31,0 0 47,0 0 47,0 0 47,0 0 63,0 0 63,17 42 63,-12-26 63,0 1 78,1 13 78,2-6 78,-1 3 78,-5-3 78,3-3 94,-1-3 94,1 2 94,-1-2 94,-2 1 110,2-1 110,3 2 110,-2-2 110,-1-2 125,2 1 125,-3-3 125,3 2 125,-4-1 141,5 0 141,0-4 141,-3 1 141,0-2 156,1-4 156,-5-6 156</inkml:trace>
  <inkml:trace contextRef="#ctx0" brushRef="#br0">9971 6213 0,'5'-8'0,"-5"8"16,0 0 16,0 0 16,0 0 16,6-10 32,-6 10 32,0 0 32,0 0 32,0 0 47,0 0 47,20 40 47,-16-25 47,5 17 63,-1-2 63,0 1 63,-2 3 63,0-3 79,-1-1 79,-1-1 79,-2 1 79,1 2 94,-1-11 94,-2 11 94,0-10 94,0-3 110,0-3 110,0 0 110,2-2 110,-4-2 125,2-2 125,2-3 125,-2-7 125,-2 16 125,2-16 141,0 10 141,0-10 141,0 0 157,0 12 157,0-12 157,0 0 157,0 0 157,0 0 172,0 0 172,0 0 172,0 0 172,0 0 188,0 0 188,-7-45 188,7 27 188,2 0 204,1-2 204,-1 2 204,2 0 204,-2 1 219,3-3 219,1 4 219,0-1 219,2 1 235,0 0 235,-1 0 235,3 2 235,0 1 250,-2 1 250,-1 2 250,-1 0 250,-6 10 266,11-16 266,-11 16 266,13-9 266,-13 9 282,12-13 282,-12 13 282,8-7 282,-8 7 297,0 0 297,11-8 297,-11 8 297,0 0 313,0 0 313,0 0 313,0 0 313,0 0 313,16 20 329,-16-20 329,2 15 329,-4-5 329,0 0 344,-1 4 344,-4 2 344,1-3 360,-3 3 360,3-2 360,-6 0 360,4 1 360,-3-2 375,2-4 375,0-1 375,3 0 375,-3-2 391,9-6 391,-13 10 391,13-10 391,-9 6 407,9-6 407,-10 4 407,10-4 407,0 0 422,0 0 422,-14 1 422,14-1 422,0 0 438,0 0 438,0 0 438,0 0 438,0 0 438,0 0 454,0 0 454,0 0 454,0 0 454,-20 0 469,20 0 469,0 0 469,0 0 485,0 0 485,0 0 485,0 0 485,-6 8 485,6-8 500,0 0 500,0 0 500,0 14 500,0-14 516,0 0 516,6 16 516,-1-10 516,-5-6 532,11 12 532,-3-8 532,-1 2 532,8 2 547,-2-2 547,5 1 547,-7-2 547,2-2 563,-2-1 563,-11-2 563,18 6 563,-7-4 579,-11-2 579,15 4 579,-15-4 579,13 4 594,-13-4 594,11 4 594,-11-4 594</inkml:trace>
  <inkml:trace contextRef="#ctx0" brushRef="#br0">10416 6608 0,'0'0'16,"0"0"16,0 0 16,0 0 31,0 0 31,0 0 31,0 0 31,0 0 31,28 8 47,-28-8 47,6 5 47,-6-5 47,14 10 63,-10-2 63,5-2 63,-9-6 63,12 12 78,-6-4 78,-2-2 78,0 1 78,-4-7 94,9 16 94,-7-8 94,0 0 94,-2-8 109,3 16 109,-3-6 109,0-10 109,-5 17 109,-4-2 125,1-2 125,-6 3 125,2-2 141,1 0 141,-3-1 141,2-1 141,0 0 156,3-4 156,1 2 156,2-5 156,6-5 156,-12 10 172,12-10 172,-6 8 172,6-8 172,0 0 188,-9 8 188,9-8 188,0 0 203,0 0 203,-2 8 203,2-8 203,0 0 203,0 0 219,0 0 219,0 0 219,31 2 219,-31-2 234,17 0 234,-17 0 234,0 0 234,0 0 250,42-6 250,-23 4 250,-3 0 250,1-2 266,-1 2 266,-1-3 266</inkml:trace>
  <inkml:trace contextRef="#ctx0" brushRef="#br0">11038 6146 0,'0'0'16,"-38"31"16,26-15 16,-4 10 16,1 0 31,3-3 31,-2 5 31,3 3 31,2 1 47,-2 0 47,5-1 47,-2 3 47,6-1 63,2 1 63,2 1 63,1 1 63,2-1 78,1-1 78,5 3 78,2-1 78,0-3 94,1-1 94,-2 0 94,3-5 94,1-2 94,-5-5 109,0-2 109,0-6 109,0 2 109,-2-4 125,-1-2 125,-1 0 125,-1-3 141,4 1 141,-10-6 141,12 8 141,-3-4 141,-9-4 156,18 8 156,-8-6 156,-10-2 156,18 4 172,-18-4 172,20 2 172,-20-2 172,20 2 188,-20-2 188,17 2 188,-17-2 188,0 0 203,20 0 203,-20 0 203,0 0 203,0 0 219,17 0 219,-17 0 219,0 0 219,0 0 234,0 0 234,0 0 234,0 0 234,21-2 250,-21 2 250,0 0 250,0 0 250,0 0 250,0 0 266,0 0 266,0 0 266,0 0 281,0 0 281,0 0 281,0 0 281,0 0 297,17-2 297,-17 2 297,0 0 297,0 0 297,0 0 313,0 0 313,0 0 313,0 0 313,0 0 328,0 0 328,0 0 328,8-6 344,-8 6 344,0 0 344,0 0 344,0 0 344,0 0 359,0 0 359,0 0 359,0 0 359,0 0 375,0 0 375,0 0 375,0-10 375,0 10 391,0 0 391,0 0 391,0 0 391,0 0 406,0 0 406,0 0 406,0 0 406,0 0 422,0 0 422,0 0 422</inkml:trace>
  <inkml:trace contextRef="#ctx0" brushRef="#br0">11796 6310 0,'0'0'0,"4"-4"16,-4 4 16,0 0 16,0-9 16,0 9 31,0 0 31,0 0 31,0 0 31,0 0 31,0 0 47,0 0 47,0 0 47,0 0 63,0 0 63,0 0 63,0 0 63,0 0 63,-24 15 78,20-10 78,-1 0 78,5-5 78,-4 7 94,4-7 94,-4 8 94,4-8 94,0 6 110,0-6 110,2 10 110,2-2 110,0-2 125,3 0 125,0 2 125,6 2 125,0 1 141,-2-3 141,4 4 141,-1-4 141,-6 0 156,3-2 156,-4 2 156,0-3 156,-1 2 172,-2-2 172,5 1 172,-4 2 172,-1-2 172,0 2 188,-2 0 188,-2 0 188,3 0 203,-1 0 203,-2 2 203,0-1 203,-2 1 219,2 0 219,-3-2 219,-3 0 219,4 2 219,0 0 235,-3-1 235,0-3 235,1 2 235,0 0 250,-2 0 250,-3-4 250,2 2 250,0 0 266,1 0 266,-3 0 266,2-2 266,1-1 281,-3 2 281,1-4 281,8-1 281,0 0 297,-29-1 297</inkml:trace>
  <inkml:trace contextRef="#ctx0" brushRef="#br0">11849 6286 0,'0'0'0,"0"0"16,6-4 16,-6 4 16,0 0 16,11-4 32,-11 4 32,0 0 32,9-2 32,-9 2 32,11-6 47,-11 6 47,15-2 47,-6 0 47,-9 2 63,29-9 63,-12 9 63,3-7 63,-6 4 78,4 3 78,-1-2 78,-1 2 78,-16 0 94,22 2 94</inkml:trace>
  <inkml:trace contextRef="#ctx0" brushRef="#br0">12282 6503 0,'0'0'0,"0"0"0,0 0 15,0 0 15,5 6 15,-5-6 15,0 0 15,0 0 31,0 0 31,20 0 31,-20 0 31,19-2 46,-1 2 46,-1 0 46,1 0 46,0-2 62,-1 4 62,-2-2 62,-15 0 62,22 0 78,-22 0 78,20-2 78,-20 2 78,12 0 93,-12 0 93,0 0 93,20 0 93,-13 2 109</inkml:trace>
  <inkml:trace contextRef="#ctx0" brushRef="#br0">12508 6379 0,'0'0'0,"0"0"16,0 0 16,0 0 16,0 0 16,0 0 31,0 0 31,0 0 31,0 0 31,0 0 47,0 0 47,-9 20 47,7-13 47,0 9 47,0-4 62,0 3 62,0 0 62,2 2 78,-4-1 78,2 2 78,2 0 78,0-1 94,0 1 94,0-2 94,0 1 94,2-1 94,-2 2 109,0-2 109,0-1 109,4-3 109,-2-2 125</inkml:trace>
  <inkml:trace contextRef="#ctx0" brushRef="#br0">12757 6268 0,'2'-10'0,"-2"10"0,0 0 0,0 0 16,0 0 16,0 0 16,3-10 31,-3 10 31,0 0 31,0 0 31,0 0 31,5-6 47,-5 6 47,0 0 47,10-7 47,-10 7 63,13-6 63,-3 4 63,-10 2 63,17-4 78,-6 2 78,8-2 78,-7 0 78,-2 4 94,-10 0 94,17 0 94,-17 0 94,0 0 109,20 2 109,-20-2 109,11 2 109,-11-2 125,9 8 125,-9-8 125,5 10 125,-1-5 141,-2 3 141,0 1 141,-2 2 141,0-3 156,0-8 156,-4 16 156,4-8 156,-2 2 172,0-1 172,2-1 172,-2-2 172,2-6 188,-5 14 188,5-14 188,-2 12 188,2-6 203,0-6 203,-2 8 203,2-8 203,0 0 219,2 14 219,-2-14 219,4 10 219,-1-5 219,3 1 234,0 2 234,-1-2 234,0 0 234,3 2 250,-3 0 250,-1-3 250,2 3 250,-2-1 266,2 0 266,-6-7 266,8 12 266,-6-6 281,0 0 281,-2-6 281,5 14 281,-5-6 297,0-8 297,-3 12 297,1-5 297,2-7 313,-6 12 313,0-8 313,2 4 313,-2-2 313,6-6 328,-13 10 328,7-6 328,-3 0 344,9-4 344,-17 6 344,10-2 344,7-4 359,-16 5 359,16-5 359,-18 2 359,18-2 359,-14 3 375,14-3 375,-18 0 375,18 0 375,-15-5 391,15 5 391,-18-5 391,9 2 391,1-4 406</inkml:trace>
  <inkml:trace contextRef="#ctx0" brushRef="#br0">13198 6248 0,'0'0'0,"9"-1"0,-9 1 0,0 0 15,0 0 15,0 0 15,0 0 15,0 0 31,0 0 31,24 11 31,-18-5 31,-1 2 31,1-2 47,-2 4 47,-2-2 47,6 8 62,-6-4 62,0-1 62,4 5 62,-6-2 78,2-2 78,-2-2 78,0 0 78,-2-1 78,2-1 94,-4 2 94,2-2 94,-2 0 94,2 0 109,-1 0 109,3-8 109,-7 11 109,5-4 125,2-7 125,-4 7 125,4-7 125,0 0 140,-4 6 140,4-6 140,0 0 140,0 0 156,0 0 156,0 0 156,0 0 156,0 0 172,0 0 172,12-43 172,-2 27 172,-6-2 187,7-10 187,-1 9 187,2-1 187,-4 2 187,1 5 203,-2-3 203,-1 2 203,1 0 203,-1 3 219,-2 2 219,2 1 219,-2 3 234,-4 5 234,4-10 234,-4 10 234,4-10 234,-4 10 250,5-6 250,-5 6 250,0 0 250,0 0 265,4-8 265,-4 8 265,0 0 265,0 0 281,0 0 281,0 0 281,0 0 281,0 0 297,0 0 297,14 20 297,-14-20 297,2 16 312,0-8 312,-2 1 312,0-9 312,4 16 328,-2-8 328,-2 2 328,4-2 328,1 2 344,-3-2 344,-2-8 344,7 15 344,-3-5 359,1-2 359,-1 0 359,-2 2 359,4-2 375,-1 1 375,0 0 375,3-1 375,-3-3 375,1 3 390,0-2 390,-6-6 390</inkml:trace>
  <inkml:trace contextRef="#ctx0" brushRef="#br0">13669 6290 0,'0'0'0,"4"-4"15,-4 4 15,0 0 15,11-6 15,-11 6 31,16-6 31,-10 2 31,-6 4 31,18-4 47,-7 0 47,3 0 47,-2 3 47,1-2 62,0-1 62,-13 4 62,29-3 62,-18 1 78,1-3 78,-12 5 78,20-1 78,-20 1 78,18-2 93,-7 2 93</inkml:trace>
  <inkml:trace contextRef="#ctx0" brushRef="#br0">14072 6105 0,'0'0'0,"0"0"0,6-7 15,-6 7 15,0 0 15,7-5 15,-7 5 15,9-5 31,-9 5 31,13-3 31,-13 3 31,18-4 47,-18 4 47,19-2 47,-10 0 47,-9 2 62,17 0 62,-17 0 62,20 4 62,-13 0 78,-7-4 78,15 8 78,-8-4 78,-3 2 93,0 1 93,1-1 93,-3 4 93,0-2 93,-2 2 109,-2 6 109,0-1 109,-3 1 125,1 0 125,-2 2 125,1-4 125,-2-3 125,3 1 140,0-2 140,2-2 140,-3 0 140,3-2 156,2-6 156,-4 12 156,4-12 156,-5 9 172,5-9 172,-4 7 172,4-7 172,0 0 187,-3 10 187,3-10 187,0 0 187,0 0 203,-2 7 203,2-7 203,0 0 203,0 0 218,0 0 218,0 0 218,0 0 218,0 0 234,14 8 234,-14-8 234,17 0 234,-17 0 234,22-2 250,-7 0 250,-1 2 250,-14 0 265,33-2 265,-21-2 265,-2 4 265,-10 0 281,19-4 281,-19 4 281,18-1 281,-10-2 281,-8 3 297,16-7 297</inkml:trace>
  <inkml:trace contextRef="#ctx0" brushRef="#br0">14512 6083 0,'0'0'0,"2"-10"0,-2 10 0,0 0 15,0 0 15,4-8 15,-4 8 15,0 0 31,0 0 31,0 0 31,0 0 31,0 0 46,20 4 46,-20-4 46,16 10 46,-12-4 62,3 2 62,-1-3 62,1 9 62,-2 0 78,1-4 78,-4 6 78,0-1 78,-2 0 93,-2 0 93,-2 1 93,-3 2 93,0-2 109,1-3 109,-3 3 109,2-4 109,1-3 125,-1 1 125,3-3 125,0 1 125,4-8 125,-4 10 140,4-10 140,-8 7 140,8-7 156,-4 4 156,4-4 156,0 0 156,0 0 156,0 0 171,0 0 171,0 0 171,0 0 171,20-33 187,-9 19 187,5-14 187,-4 7 187,-2 3 203,0 2 203,5-12 203,-3 7 203,-2 3 218,1 2 218,-1 1 218,-2-2 218,-2 4 234,3-1 234,-4 2 234,1 2 234,-1 2 234,-1 0 250,0 3 250,-2-3 250,-2 8 250,4-12 265,-4 12 265,6-6 265,-6 6 281,4-6 281,-4 6 281,0 0 281,0 0 281,0 0 296,0 0 296,0 0 296,0 0 296,0 0 312,0 0 312,0 0 312,0 0 312,0 0 328,2 27 328,-2-19 328,2 2 328,-2 0 343,0 6 343,2-2 343,-2 0 343,2 1 359,3-1 359,-1-2 359,0 0 359,1-5 375,0 3 375,-1-2 375,-4-8 375,8 14 390,-3-6 390,-1-2 390,-4-6 390,11 12 406,-8-6 406,-3-6 406,10 8 406,-10-8 406,10 5 421,-10-5 421,0 0 421,14 3 421,-14-3 437,0 0 437</inkml:trace>
  <inkml:trace contextRef="#ctx0" brushRef="#br0">14955 5627 0,'0'0'0,"0"0"0,13-2 16,-13 2 16,0 0 16,20 8 16,-14-4 31,-6-4 31,13 12 31,-9-4 31,4 6 31,-2-1 47,0 3 47,-4-2 47,1 3 63,-1-1 63,-2 2 63,0-2 63,-2-1 63,-1 2 78,1-4 78,0-1 78,0-2 78,0-2 94,2 0 94,0-8 94,-4 14 94,4-9 110,0-5 110,-2 8 110,2-8 110,-3 8 125,3-8 125,0 0 125,0 0 125,0 12 141,0-12 141,0 0 141,0 0 141,0 0 156,0 0 156,17 2 156,-17-2 156,0 0 172,25-6 172,-25 6 172,15-4 172,-15 4 188,18-4 188,-18 4 188,10-2 188,-10 2 203,10-2 203,-10 2 203,8-2 203,-8 2 219</inkml:trace>
  <inkml:trace contextRef="#ctx0" brushRef="#br0">15178 5509 0,'0'0'0,"0"0"0,0 0 0,0-8 15,0 8 15,0 0 15,0 0 15,0 0 31,0 0 31,0 0 31,33 26 31,-13-5 46,3 5 46,2-1 46,1 5 46,1-5 62,-1 5 62,3 0 62,-6 2 62,6-1 78,-7-2 78,2 3 78,-5 0 78,1-3 93,-6 3 93,1 0 93,-9-1 93,6 0 109,-10 1 109,0-1 109,-4 1 109,0-2 125,-8 0 125,4-3 125,-7 1 125,-1 1 125,4-3 140,-4-4 140,4-5 140,-3 1 156,1-4 156,-1 2 156,3-2 156,-2-3 156,4-1 171,-1 0 171,0-4 171,5 2 171,-3-2 187,7-6 187,-8 7 187,8-7 187,-8 8 203,8-8 203,-4 4 203,4-4 203,0 0 218,-8 8 218,8-8 218,0 0 218,0 0 234,-9 5 234,9-5 234,0 0 234,-16 1 250</inkml:trace>
  <inkml:trace contextRef="#ctx0" brushRef="#br0">16207 5925 0,'0'0'16,"-6"4"16,6-4 16,0 0 16,0 0 31,0 0 31,0 0 31,-6 4 31,6-4 47,0 0 47,0 0 47,-7 5 47,7-5 62,0 0 62,0 0 62,-7 5 62,7-5 78,0 0 78,0 0 78,-6 5 78,6-5 94,0 0 94,0 0 94,0 0 94,0 0 109,0 0 109,0 0 109,0 0 109,0 0 109,13 10 125,-2-8 125,9 1 125,-3-2 125,3 1 141,-1-2 141,15 2 141,-9-2 141,-5 0 156,3 2 156,-4 1 156,-1-3 156,2 1 172,-3-1 172,-4 0 172,4 0 172,-1 0 187,-3 2 187,-2-2 187,-11 0 187,22 0 203,-11 0 203,-11 0 203,17 0 203,-6 0 219,-11 0 219,20 0 219,-9 0 219,-11 0 234,18 0 234,-18 0 234,14-2 234,-6 1 250,-8 1 250,10-5 250,-10 5 250,5-2 266,-5 2 266,0 0 266,2-6 266,-2 6 266,0 0 281,0 0 281,0 0 281,-11-7 297,5 5 297,6 2 297,-10-5 297,10 5 297,-15-5 312,9 2 312,6 3 312,-14-5 312,8 1 328,6 4 328,-11-6 328,5 2 328,6 4 344,-9-6 344,4 2 344,5 4 344,-4-12 359,2 6 359,2 6 359,-4-8 359,4 8 375,-5-7 375,5 7 375,-2-10 375,2 10 375,0-6 391,0 6 391,0 0 391,-3-10 391,3 10 406,0 0 406,-2-6 406,2 6 422,0 0 422,0 0 422,0 0 422,0 0 422,0 0 437,0 0 437,0 26 437,2-8 437,1 1 453,-3-1 453,5 13 453,-3-1 453,2 2 469,2-1 469,-1 3 469,-1-5 469,3-1 484,-3 2 484,3 1 484,-1-3 484,0-7 500,2-1 500,-4-2 500,2 0 500,-1-2 516,1-1 516,0-1 516,-3-4 516,2-2 531,-1-2 531</inkml:trace>
  <inkml:trace contextRef="#ctx0" brushRef="#br0">17138 5576 0,'0'0'0,"0"0"16,0 0 16,14 11 16,-12-1 16,4 4 31,-1 4 31,2 2 31,-1 11 31,3-3 47,-3 1 47,-2 1 47,2 2 47,-2-3 63,0-1 63,0 2 63,1-7 63,-5-5 78,2 0 78,0 0 78,-2-3 78,0-3 94,2 2 94,-2-5 94,0 0 94,0-1 109,0-8 109,0 13 109,0-7 109,0-6 109,0 0 125,-2 12 125,2-12 125,0 6 141,0-6 141,0 0 141,0 0 141,0 0 141,0 0 156,0 0 156,0 0 156,-2-34 156,4 19 172,2-5 172,6-8 172,-6-1 172,2-1 188,3 0 188,-2 7 188,2 3 188,5-7 203,-2 5 203,-4 6 203,1-2 203,5 7 219,-4-4 219,-1 2 219,7 3 219,-8 2 234,3 0 234,-2 2 234,-3 2 234,3-2 250,-3 4 250,-6 2 250,14-3 250,-14 3 250,11 0 266,-11 0 266,0 0 266,13 10 281,-8-5 281,-1 3 281,-2 0 281,0 0 297,0 2 297,-4 6 297,0-1 297,0 3 297,-5-2 313,-2-3 313,3 2 313,-7 0 313,4-1 328,-2-2 328,4 0 328,-1-5 328,-2 2 344,4-1 344,2-3 344,-2 1 344,-1 0 359,2 0 359,1 0 359,4-6 359,-9 8 375,9-8 375,-4 6 375,4-6 375,-6 4 391,6-4 391,-2 6 391,2-6 391,0 0 406,-3 5 406,3-5 406,0 0 406,0 9 406,0-9 422,5 13 422,-3-7 422,-2-6 422,8 14 438,1-6 438,-5 0 438,3-2 438,0 2 453,-1-1 453,5 8 453,0-6 453,-2 3 469,-1-4 469,2 0 469,-4-2 469,2-1 484,-1 2 484,2-4 484</inkml:trace>
  <inkml:trace contextRef="#ctx0" brushRef="#br0">17750 6018 0,'0'0'0,"0"0"16,0 0 16,0 0 16,0 0 16,0 0 31,0 0 31,2-12 31,-2 12 47,0 0 47,0 0 47,7-10 47,-7 10 47,9-6 62,-3 2 62,-6 4 62,14-8 62,-8 4 78,2 0 78,1 0 78,3 2 94,-4 1 94,0-4 94,-8 5 94,18-2 94,-9 1 109,-9 1 109,16 0 109,-16 0 109,10 0 125,-10 0 125,0 0 125,11 3 125,-11-3 141,0 0 141,0 0 141,0 15 141,0-15 156,0 7 156,0-7 156,0 0 156,-2 14 172,2-14 172,-2 6 172,2-6 172,0 12 172,0-12 187,0 11 187,2-4 187,0 1 187,0-1 203,3 1 203,2 0 203,-1 8 203,2-5 219,-1-1 219,-2 0 219,-1-2 219,1 0 234,-3 0 234,0 0 234,0 0 234,-2 2 250,2-3 250,-2-7 250,-2 18 250,0-4 266,-2-2 266,-3-2 266,0 0 266,0-4 281,1 1 281,0-1 281,-6 6 281,2-2 297,-1-2 297,1-4 297,10-4 297,-16 8 312,16-8 312,-14 6 312,14-6 312,-17 0 328,17 0 328,-16-8 328,10 2 328,-1 2 328</inkml:trace>
  <inkml:trace contextRef="#ctx0" brushRef="#br0">18580 5434 0,'-17'18'16,"-1"-1"16,-6 7 16,5 3 16,-4 3 16,5 4 31,4-3 31,3 3 31,-1 1 47,6 1 47,2-1 47,6-1 47,2-1 47,5-1 62,2 0 62,4-3 62,1-1 62,5-1 78,1-3 78,3 0 78,1-7 78,0 3 94,-4-8 94,0-2 94,-2-2 94,-5-3 109,3 2 109,-3-1 109,-2-3 109,-2 1 125,-3 1 125,-8-5 125,16 5 125,-16-5 125,11 2 141,-11-2 141,0 0 141,11 4 141,-11-4 156,0 0 156,11 2 156,-11-2 172,0 0 172,0 0 172,11 4 172,-11-4 172,0 0 187,11 4 187,-11-4 187,0 0 187</inkml:trace>
  <inkml:trace contextRef="#ctx0" brushRef="#br0">19080 5753 0,'0'0'0,"0"0"0,0 0 16,0 0 16,0 0 16,0 0 16,0 0 31,17 16 31,-15-8 31,5 8 31,0 0 47,-1-1 47,-2 3 47,3-2 47,-1 2 63,2-3 63,-4 3 63,2-2 63,1 0 78,-3 1 78,3 1 78,-3-2 78,1 0 94,1-1 94,-2 0 94,-2-4 94,3 1 109,-3-2 109,-2-4 109,5 2 109</inkml:trace>
  <inkml:trace contextRef="#ctx0" brushRef="#br0">19389 5897 0,'13'-6'0,"-7"3"0,2-2 0,2 3 16,7-3 16,1 2 16,-1 1 32,3-1 32,2 1 32,11-2 32,-9 2 32,0 0 47,-4 0 47,0 0 47,-1 2 47,1 2 63,-2-4 63,-1 2 63,3 0 63,-5 0 79,-2 0 79,-2 2 79,-11-2 79,16 0 94,-16 0 94,13 0 94</inkml:trace>
  <inkml:trace contextRef="#ctx0" brushRef="#br0">19581 5741 0,'0'0'0,"0"0"0,0 0 0,0 0 16,0 0 16,0 0 16,0 0 16,0 22 31,3-16 31,-1 2 31,2 2 31,2 4 47,4 1 47,-6 3 47,4-4 47,-3 2 63,3 0 63,2-1 63,-6 1 63,4 0 78,-1 0 78,2-1 78,-2 0 78,-3-4 78,2 1 94,-2-2 94,2-3 94</inkml:trace>
  <inkml:trace contextRef="#ctx0" brushRef="#br0">20113 5532 0,'5'-10'0,"-3"5"15,2-3 15,3 4 15,2-4 15,6 2 31,1-2 31,2 0 31,1 2 31,1 0 47,-1 5 47,3-6 47,-2 7 47,-1-2 47,1 2 62,-2 2 62,-7 2 62,-1 0 78,2 0 78,-8 2 78,3-2 78,-1 4 78,-4 0 93,0 0 93,-2 0 93,0 10 93,-6-5 109,2 3 109,-5 0 109,3-2 109,-4-1 125,4 3 125,-1-4 125,1-2 125,4-3 140,-3 3 140,3-2 140,0 1 140,2-1 156,0-1 156,0 3 156,4 6 156,3 0 172,-3-3 172,3 1 172,-1-2 172,4 4 187,-2-3 187,-2 2 187,3-4 187,-5-1 203,1 0 203,2-2 203,-5 0 203,2-2 203,-2 1 218,-2-7 218,2 15 218,0-10 218,-2-5 234,-2 12 234,-2-6 234,2 2 250,2-8 250,-14 10 250,8-4 250,-9 2 250,1-3 265,2 0 265,-6-1 265,3-3 265,-1 3 281,3-1 281,3-3 281,10 0 281,-25-3 297,19-1 297,-3 1 297,0-5 297,7 0 312</inkml:trace>
  <inkml:trace contextRef="#ctx0" brushRef="#br0">20729 5564 0,'6'6'15,"4"2"15,-4 1 15,1 5 15,1 0 15,-4 0 31,4 1 31,-4 2 31,-2-2 47,2 1 47,-4 0 47,2-2 47,-2-2 62,0 0 62,0-5 62,-2 3 62,0-2 62,-2 0 78,2 0 78,-2-2 78,-2 0 78,2 1 94,4-7 94,-6 8 94,6-8 109,-9 4 109,9-4 109,0 0 109,0 0 109,0 0 125,0 0 125,0 0 125,0-19 125,7 3 140,-1 0 140,0-4 140,8-5 140,-1-3 156,3 3 156,-4 3 156,0 6 156,-4 2 172,-1 1 172,1 3 172,-4 0 172,4 2 187,-4 2 187,0 0 187,-4 6 187,2-8 203,1 4 203,-3 4 203,0 0 203,0 0 219,0 0 219,0 0 219,0 0 219,0 0 219,0 0 234,0 0 234,10 20 234,-10-13 250,3 1 250,-3 0 250,-3 2 250,6 0 250,-3 0 265,2 0 265,-2 6 265,2-1 265,3-1 281,-1 0 281,-2-2 281,2-2 281,-2 0 297,3-2 297,0 2 297,-1-1 297,0-3 312,1 2 312</inkml:trace>
  <inkml:trace contextRef="#ctx0" brushRef="#br0">21148 5692 0,'0'0'0,"2"-6"0,-2 6 0,6-6 16,-6 6 16,7-6 16,-3 3 16,-4 3 32,18-7 32,-8 5 32,8-1 32,2 1 47,2-2 47,11 4 47,-9-2 47,2 2 63,-7 0 63,1-2 63,-2 2 63,-3 0 63,3-5 78</inkml:trace>
  <inkml:trace contextRef="#ctx0" brushRef="#br0">21653 5444 0,'7'-2'0,"-7"2"0,16-7 16,-16 7 16,14-1 16,-4 1 32,-10 0 32,17 3 32,-11 2 32,2-2 47,-2 4 47,0-2 47,1 3 47,-1 0 47,-1 6 63,2 4 63,-3-4 63,-2 3 63,-2 1 79,0-2 79,0 1 79,-2 0 79,2-2 94,-2 1 94,-2-2 94,-1-4 94,0 0 110,3-3 110,0 1 110,0-2 110,0 0 125,2-6 125,-5 10 125,5-10 125,-4 6 125,4-6 141,0 0 141,0 0 141,0 0 157,0 0 157,0 0 157,0 0 157,0 0 157,15-32 172,-10 14 172,6 0 172,-1-9 172,6-3 188,-1 3 188,3-1 188,-7 7 188,-5 3 204,3 2 204,-2 2 204,1 3 204,-3 1 219,2 0 219,-3 2 219,0 2 219,-2 0 235,3 2 235,-5 4 235,2-8 235,-2 8 250,0 0 250,0 0 250,0 0 250,0 0 266,0 0 266,0 0 266,0 0 266,10 18 282,-6-10 282,0 1 282,-2 1 282,0 7 297,4-4 297,1 3 297,-3 0 297,5-3 313,0 3 313,2-2 313,0 0 313,2 0 313,3-3 329,-4 1 329,1-2 329,1 0 329,-1-4 344,-4 0 344,2-4 344,-3 0 360,-2-2 360,-6 0 360,16-2 360</inkml:trace>
  <inkml:trace contextRef="#ctx0" brushRef="#br0">22173 5142 0,'6'-6'0,"-6"6"0,6-6 0,-6 6 16,8-4 16,-8 4 16,6-2 16,-6 2 32,0 0 32,11-2 32,-11 2 32,0 0 47,0 0 47,20 8 47,-16-2 47,0 0 63,1 2 63,-1 0 63,-2-1 63,1 1 79,-1 2 79,0 6 79,-2 0 79,2-4 79,-2 1 94,0-3 94,0 0 94,0-4 94,0 4 110,0-2 110,3 0 110,-3-8 110,0 11 125,2-7 125,-2-4 125,4 10 125,0-4 141,-4-6 141,14 8 141,-6-4 141,7 0 157,3 0 157,2-4 157,-3-2 157,1-2 172,-1-2 172</inkml:trace>
  <inkml:trace contextRef="#ctx0" brushRef="#br0">22283 4887 0,'19'12'0,"-3"0"0,1 2 0,9 3 15,-2 3 15,3 4 15,-1 6 15,2-1 31,0 1 31,-1 3 31,1-1 31,1 1 46,10 19 46,-10-13 46,-9-5 46,0 1 62,-5-1 62,0 3 62,-2 1 62,-4-3 62,0 2 78,-7 1 78,0-1 78,-4-1 78,0-2 93,-7-3 93,2 3 93,-1-5 93,-4 1 109,4-7 109,-1-3 109,-1-2 109,-2-2 125,1 0 125,-2-3 125,-2 1 125,1 0 140,-3-2 140,3-3 140,0-1 140,1 1 156,-1-1 156,4-7 156,0 3 156,10-4 171,0 0 171,0 0 171</inkml:trace>
  <inkml:trace contextRef="#ctx0" brushRef="#br0">23058 5420 0,'0'0'0,"0"0"0,0-6 0,0 6 15,0 0 15,0 0 15,0 0 15,0 0 15,0 0 31,6-6 31,-6 6 31,0 0 31,17-4 47,-17 4 47,18-6 47,0 4 47,-5-2 62,5 2 62,-3 0 62,5-1 62,-3 0 78,1 3 78,-1 0 78,3-2 78,-6 2 93,-14 0 93,21 0 93,-21 0 93,18 5 109,-10-3 109,-8-2 109,11 3 109,-8 1 125</inkml:trace>
  <inkml:trace contextRef="#ctx0" brushRef="#br0">23064 5501 0,'0'0'0,"0"0"16,0 0 16,0 0 16,0 0 16,0 0 31,0 0 31,0 0 31,0 0 31,0 0 47,17 11 47,-1-6 47,2-3 47,1 1 47,14 2 63,0 0 63,0-3 63,5-2 63,-1-2 78,0 4 78</inkml:trace>
  <inkml:trace contextRef="#ctx0" brushRef="#br0">23785 5387 0,'11'-17'0,"-2"6"0,-1 1 16,-1-2 16,0 4 16,-5-1 16,2 2 31,1-1 31,-3 3 31,-2 5 31,4-8 47,-4 8 47,2-8 47,-2 8 47,0 0 63,0 0 63,0 0 63,0 0 63,0 0 78,0 0 78,0 0 78,0 0 78,-23 16 78,11-3 94,4 1 94,-3-2 94,4 2 94,-4 2 109,5 0 109,-1-1 109,2 1 109,1 0 125,0-4 125,2-1 125,2 1 125,2-2 141,-2-2 141,4 2 141,0-3 141,4 0 156,-2 1 156,2-3 156,3 0 156,5-3 172,2 1 172,1-3 172,-1 0 172,-1-3 188,1 1 188,-3-6 188,-2 1 188,0-3 188,-1 1 203,-4-1 203,0-2 203,-3 3 219,-1-3 219,-2 2 219,1 0 219,-3 2 234,0-2 234,-3 2 234,1-2 234,-2 3 234,2 0 250,-3-1 250,-1 1 250,2 1 250,-4 0 266,8 6 266,-17-8 266,2 4 266,-2 0 281,-6 4 281,-14 0 281,-2 4 281</inkml:trace>
  <inkml:trace contextRef="#ctx0" brushRef="#br0">4343 8519 0,'0'0'0,"-14"0"15,14 0 15,0 0 15,0 0 15,-21 0 31,21 0 31,0 0 31,0 0 31,-17 0 47,17 0 47,0 0 47,0 0 47,0 0 62,-15-2 62,15 2 62,0 0 62,0 0 78,0 0 78,0 0 78,0 0 78,-16 0 78,16 0 94,0 0 94,0 0 94,0 0 94,0 0 109,0 0 109,0 0 109,0 0 125,40-12 125,-7 7 125,0-2 125,-1 2 125,-5 0 140,-6 4 140,12-3 140,-9 2 140,-2 2 156,-5 0 156,1 0 156,-2 0 156,-16 0 172,21 2 172,-11-2 172,-10 0 172,12 5 187,-12-5 187,7 7 187</inkml:trace>
  <inkml:trace contextRef="#ctx0" brushRef="#br0">4331 8663 0,'0'0'16,"-14"6"16,14-6 16,-9 6 16,9-6 32,0 0 32,0 0 32,-10 6 32,10-6 47,0 0 47,0 0 47,0 0 47,0 0 63,0 0 63,27 10 63,-6-10 63,-1 0 79,17 0 79,-2 0 79,2-2 79,-3 0 94,-9 0 94,-1 0 94,-4 2 94,-1-4 110,-1 2 110,-3-2 110,-1 2 110,1-2 125,-4-2 125,-11 6 125</inkml:trace>
  <inkml:trace contextRef="#ctx0" brushRef="#br0">4637 8371 0,'7'-4'0,"-7"4"0,19-8 15,1 5 15,2 0 15,-3 3 15,1 3 15,0 0 31,11 7 31,-8 2 31,4 6 47,-7-2 47,-5-1 47,-2 1 47,-6 0 47,-1 2 62,-2 13 62,-6 1 62,-6 1 62,-5 3 78,-9 2 78,-9 21 78,-2-6 78,-2-4 94,3-9 94,-8 9 94,5-13 94,4-7 109,0 5 109,-2-7 109,5-1 109</inkml:trace>
  <inkml:trace contextRef="#ctx0" brushRef="#br0">5967 8679 0,'2'-12'15,"0"0"15,0-1 15,3 3 15,-3 0 31,2 2 31,-2 0 31,-2 8 31,5-10 47,-3 4 47,-2 6 47,2-8 47,-2 8 62,0 0 62,0 0 62,5-7 62,-5 7 78,0 0 78,0 0 78,0 0 78,0 0 78,10 21 93,-5-5 93,-3 2 93,5 13 109,-3-1 109,-2 1 109,3 1 109,-1-2 109,-4-1 125,2 1 125,0-9 125,0-3 125,-2 0 140,0-4 140,2 3 140,-2-4 140,2-4 156,-2-1 156,0 2 156,0-10 156,0 12 172,0-12 172,4 10 172,-4-10 172,0 0 187,0 10 187,0-10 187,0 0 187,0 0 187,0 0 203,0 8 203,0-8 203,0 0 218,0 0 218,0 0 218,0 0 218,0 0 234,0 0 234,0 0 234,-4-32 234,8 24 234,-2-2 250,0-7 250,2 0 250,0-1 265,1-1 265,-1 1 265,5 0 265,-4-1 265,9-9 281,-2 8 281,-4 0 281,1 5 281,-1-1 297,4 2 297,-1 1 297,-3-1 297,2 2 312,0 0 312,1 2 312,-7 4 312,3-2 328,-2 3 328,-5 5 328,10-8 328,-10 8 343,7-6 343,-7 6 343,9-3 343,-9 3 343,0 0 359,0 0 359,0 0 359,0 0 375,26 10 375,-19-5 375,-7-5 375,10 15 390,-8-9 390,5 4 390,-5-2 390,3 6 390,-3 0 406,0-4 406,-2 0 406,0-10 406,-2 17 422,-2-9 422,1 2 422,-3-2 422,-1 6 437,-1-4 437,-2-5 437,4 3 437,0-2 453,6-6 453,-11 10 453,11-10 453,-12 6 468,12-6 468,-10 4 468,10-4 468,0 0 484,-11 2 484,11-2 484,0 0 484,0 0 500,0 0 500,0 0 500,0 0 500,-24-6 515,24 6 515,0 0 515,0 0 515,-9-4 531,9 4 531,0 0 531,0 0 531,0 0 531,0 0 547,0 0 547,-11-4 547,11 4 547,0 0 562,0 0 562,0 0 562,0 0 578,0 0 578,0 0 578,0 0 578,0 0 578,-11 10 593,11-10 593,0 8 593,0-8 593,0 13 609,0-13 609,2 14 609,-2-4 609,2-4 625,1 4 625,-1 0 625,0-3 625,2 3 640,0 0 640,2 5 640,-2-4 640,0-1 656,2 0 656,-1 0 656,-1-2 656,1 0 656,-1 0 672,1-1 672,1 1 672,-6-8 672,8 14 687,-5-6 687,2-2 687,1 0 687,-6-6 703,6 10 703,-6-10 703,5 8 703,-5-8 718,0 0 718</inkml:trace>
  <inkml:trace contextRef="#ctx0" brushRef="#br0">6352 9028 0,'0'0'0,"0"0"0,2-7 0,-2 7 0,0 0 16,0 0 16,0 0 16,0 0 16,0 0 32,7-9 32,-7 9 32,0 0 32,0 0 47,0 0 47,0 0 47,0 0 47,0 0 63,15 20 63,-10-12 63,-3 2 63,2 4 79,1 1 79,-1-1 79,1 2 79,1-2 94,-4 1 94,4 1 94,-3-2 94,-1 0 94,3-2 110,-3-3 110,0 4 110,0-6 110,-2-7 125,2 16 125,-2-8 125,0-8 125,0 14 141,0-6 141,0-8 141,0 9 141,0-9 157,0 0 157</inkml:trace>
  <inkml:trace contextRef="#ctx0" brushRef="#br0">6769 8876 0,'0'0'0,"-7"-6"0,7 6 0,0 0 0,0 0 15,0 0 15,0 0 15,0 0 15,0 0 31,0 0 31,-11-4 31,11 4 31,0 0 47,0 0 47,0 0 47,0 0 47,0 0 62,0 0 62,0 0 62,0 0 62,0 0 78,0 0 78,0 0 78,0 0 78,44 0 94,-27 0 94,5 0 94,-2-2 94,-1 0 94,1 2 109,-3 0 109,1-1 109,0 1 125,-3-2 125,-4 2 125,-11 0 125,20 0 125,-20 0 140,0 0 140,18-2 140,-18 2 140,0 0 156,15 0 156,-15 0 156,0 0 156,8-3 172,-8 3 172,0 0 172,0 0 172,14-3 187,-14 3 187</inkml:trace>
  <inkml:trace contextRef="#ctx0" brushRef="#br0">7325 8503 0,'2'-8'16,"-2"8"16,0 0 16,0 0 16,0 0 31,0 0 31,0 0 31,0 0 31,15 24 47,-13-8 47,5-1 47,-4 3 47,3 12 63,0 0 63,-4-1 63,3-1 63,0 2 78,-3-1 78,4-1 78,-1 1 78,-3-7 78,0-2 94,0-4 94,-2 1 94,0-1 94,2 0 110,-2-5 110,0-1 110,2 2 110,-2-12 125,-2 16 125,2-8 125,0-8 125,2 10 141,-2-10 141,0 0 141,0 12 141,0-12 156,2 6 156,-2-6 156,0 0 156,0 0 156,0 10 172,0-10 172,0 0 172,0 0 188,0 0 188,0 0 188,0 0 188,0 0 203,0 0 203,0 0 203,0-38 203,2 24 203,2-6 219,0-7 219,2-1 219,-2-1 219,3 5 235,-1-7 235,4 3 235,0 0 235,-1 4 250,-2 5 250,4 3 250,-3 0 250,4 0 266,-6 1 266,5 1 266,-3-2 266,6 2 281,-6 3 281,1 3 281,0-2 281,0 3 297,-3 2 297,-2-1 297,-4 6 297,12-8 313,-12 8 313,8-4 313,-8 4 313,9-4 328,-9 4 328,0 0 328,0 0 328,0 0 344,0 0 344,0 0 344,18 10 344,-18-10 360,4 12 360,-4-12 360,0 13 360,0-3 375,0-10 375,-6 20 375,-1-4 375,0 0 375,-4-2 391,1 2 391,-4-5 391,1 1 391,0 2 406,0-2 406,-3-1 406,3-1 406,5-2 422,-4-2 422,6 0 422,6-6 422,-13 10 438,13-10 438,-13 4 438,13-4 438,-9 4 453,9-4 453,-8 4 453,8-4 453,0 0 469,0 0 469,-16 2 469,16-2 469,0 0 469,0 0 485,0 0 485,-11 2 485,11-2 485,0 0 500,0 0 500,0 0 500,0 0 500,0 0 516,-6 10 516,6-10 516,0 0 516,2 13 531,-2-13 531,6 14 531,-1-6 531,-1 0 547,2 0 547,6 6 547,-6-3 547,5 3 563,-2-2 563,-5-4 563,9 4 563,-3-2 578,-2-2 578,-2-2 578,1 1 578,-1 1 594,4-1 594,-4-2 594,-6-5 594,15 8 610</inkml:trace>
  <inkml:trace contextRef="#ctx0" brushRef="#br0">7769 8849 0,'0'0'0,"0"0"0,0 0 16,0 0 16,0 0 16,0 0 16,0 0 16,0 0 31,0 0 31,0 0 31,0 0 47,0 0 47,0 0 47,10 27 47,-8-19 62,0 0 62,0 9 62,-2-2 62,2 2 62,0 1 78,-2-2 78,2 0 78,1-1 94,-1 0 94,0-4 94,-2-1 94,2 2 94,-2-5 109,0-7 109,0 20 109,0-14 109,0-6 125,2 16 125,0-8 125,-2-8 125,0 10 141,0-10 141,0 0 141,0 14 141,0-14 156,0 0 156,0 0 156</inkml:trace>
  <inkml:trace contextRef="#ctx0" brushRef="#br0">7969 8683 0,'0'0'15,"9"-6"15,-9 6 15,8-4 15,-8 4 31,0 0 31,18-2 31,-18 2 31,0 0 31,26 10 47,-19-6 47,8 4 47,-6 4 62,2 1 62,-1 1 62,0 2 62,-4 2 78,-4 0 78,0-3 78,1 3 78,-3 0 78,0-2 94,0-1 94,0 1 94,-5-4 94,3-2 109,0 0 109,0 0 109,2-10 125,-4 13 125,4-13 125,-2 10 125,2-10 125,0 0 140,0 0 140,0 0 140,0 0 140,0 0 156,0 0 156,0 0 156,0 0 156,19-39 172,-4 9 172,-2-1 172,1 1 172,-3 0 187,-1 1 187,2 7 187,-4 3 187,-1 3 187,-1 2 203,1-2 203,-2 4 203,-1 3 203,-2-1 219,2 2 219,-2 1 219,-2 7 219,4-9 234,-4 9 234,3-10 234,-3 10 234,2-6 250,-2 6 250,0 0 250,0 0 250,5-8 265,-5 8 265,0 0 265,0 0 265,0 0 281,0 0 281,0 0 281,0 0 281,0 0 297,0 0 297,-5 36 297,0-17 297,3-3 312,2 4 312,0-4 312,-2 2 312,2-1 328,0 1 328,0-4 328,0 4 328,2-3 344,0-1 344,1 0 344,-1 0 344,5-1 344,-1 2 359,-1-4 359,3 5 359,-2-6 375,4 0 375,3 1 375,0-1 375,0 0 375,0-6 390,5 0 390</inkml:trace>
  <inkml:trace contextRef="#ctx0" brushRef="#br0">8845 8738 0,'0'0'0,"0"0"0,0 0 16,0 0 16,16-4 16,-16 4 16,0 0 32,23-2 32,-3 2 32,0-2 32,17 0 47,-2 2 47,-2-4 47,2 2 47,0 0 63,3-1 63,-5 3 63,-7 1 63,-3-2 63,-3 1 78,0 0 78,-3 0 78,-17 0 94,27 0 94,-27 0 94,20 1 94,-20-1 94,0 0 110,19 0 110,-19 0 110,0 0 110,0 0 125,18-1 125,-18 1 125,0 0 125,0 0 141,0 0 141,0 0 141,0 0 141,0 0 157,13-2 157,-13 2 157</inkml:trace>
  <inkml:trace contextRef="#ctx0" brushRef="#br0">9117 8568 0,'-11'-5'16,"11"5"16,0 0 16,0 0 16,0 0 16,0 0 31,-7-6 31,7 6 31,0 0 31,0 0 47,0 0 47,0 0 47,0 0 47,0 0 62,0 0 62,0 0 62,7 29 62,-5-19 62,2 6 78,-1 0 78,1 3 78,-4-3 94,2 2 94,0 0 94,0 0 94,2 9 94,-4-5 109,6-3 109,-4-1 109,0 2 109,0-2 125,0 0 125,2 1 125,3 1 125,-3-2 141,-2-3 141,3-1 141</inkml:trace>
  <inkml:trace contextRef="#ctx0" brushRef="#br0">10074 8470 0,'0'0'0,"6"-8"0,-6 8 0,5-6 0,-5 6 16,0 0 16,5-6 16,-5 6 16,0 0 32,0 0 32,0 0 32,0 0 32,0 0 47,0 0 47,0 0 47,0 0 47,-16-8 63,16 8 63,0 0 63,0 0 63,0 0 79,0 0 79,0 0 79,0 0 79,-20 12 94,20-12 94,-4 8 94,4-8 94,2 12 110,-2-12 110,5 14 110,-1-7 110,3 1 110,3 6 125,0 0 125,0 0 125,-1-1 125,2-3 141,-4 0 141,5 0 141,0 2 141,-6 0 157,3-4 157,-3 0 157,-2 1 157,2-1 172,-2 0 172,0 0 172,-4-8 172,2 16 188,-2 0 188,5-2 188,-8-4 188,3-10 204,-4 17 204,2-9 204,-2 0 204,4-8 219,-8 14 219,4-6 219,-2-1 219,-1-1 235,7-6 235,-11 12 235,2-8 235,9-4 250,-12 8 250,12-8 250,-14 4 250,14-4 266,-19 0 266,19 0 266,-20-8 266,9-2 282</inkml:trace>
  <inkml:trace contextRef="#ctx0" brushRef="#br0">10135 8361 0,'14'-3'0,"-14"3"15,21-2 15,-21 2 15,22 0 15,-22 0 15,20-3 31,-20 3 31,22 3 31,-4-3 31,-18 0 47,28 0 47,-28 0 47,19 2 47,-19-2 62,14 0 62,-14 0 62,17 3 62,-17-3 78,14 2 78</inkml:trace>
  <inkml:trace contextRef="#ctx0" brushRef="#br0">10532 8375 0,'0'0'0,"0"0"0,0 0 0,0 0 16,0 0 16,13-19 16,-13 19 16,0 0 31,0 0 31,0 0 31,0 0 31,0 0 47,0 0 47,0 0 47,0 0 47,0 0 47,0 0 63,15 19 63,-12-9 63,1 6 63,-2 3 78,6 11 78,-2 0 78,-4 1 78,0-1 94,4 4 94,-2-5 94,-4 2 94,3-3 109,-1-4 109,0-4 109,0-5 109,-2 3 125,0 0 125,2-4 125,1-1 141,-3-13 141,0 20 141,0-20 141,0 14 141,0-14 156,0 14 156,0-14 156,0 0 156,2 11 172,-2-11 172,0 0 172,0 0 172,0 0 188,0 0 188,0 0 188,0 0 188,0 0 203,0 0 203,0 0 203,0 0 203,9-47 219,-5 29 219,0-9 219,1 3 219,2 5 219,-3-1 234,2 2 234,-1-1 234,1-1 234,0 4 250,2-4 250,-4 4 250,5-1 250,-3-1 266,3 2 266,-2 0 266,-1 1 266,3 2 281,-7 2 281,5-1 281,-1 4 281,-1 0 297,1 2 297,-6 6 297,12-14 297,-6 8 313,-6 6 313,13-5 313,-13 5 313,15-7 328,-15 7 328,15-1 328,-15 1 328,0 0 344,0 0 344,27 6 344,-27-6 344,12 5 359,-12-5 359,10 12 359,-10-12 359,8 10 359,-5-2 375,-3-8 375,2 14 375,-2-6 375,0-8 391,-9 18 391,1-6 391,-4 1 406,-1-1 406,-2 2 406,-2-3 406,1 2 406,-1-4 422,-1 4 422,3-6 422,1-1 422,4 2 438,-2-4 438,2 2 438,10-6 438,-17 8 453,9-4 453,8-4 453,-13 4 453,13-4 469,-10 5 469,10-5 469,0 0 469,0 0 469,-14 5 484,14-5 484,0 0 484,0 0 484,0 0 500,-8 5 500,8-5 500,0 0 516,0 0 516,0 0 516,0 0 516,0 12 516,0-12 531,0 0 531,10 12 531,-10-12 531,12 12 547,-6-2 547,1-4 547,-1 2 547,0 0 563,0-1 563,0-1 563,-6-6 563,13 16 578,-13-16 578,13 12 578,-6-4 578,-7-8 594,12 12 594,-12-12 594,7 9 594,-7-9 609,11 10 609,-9-6 609,-2-4 609,0 0 625,0 0 625</inkml:trace>
  <inkml:trace contextRef="#ctx0" brushRef="#br0">10898 8671 0,'0'0'0,"0"0"0,0 0 16,10-6 16,-10 6 16,0 0 16,0 0 32,14-4 32,-14 4 32,0 0 32,17-2 47,-17 2 47,0 0 47,24 2 47,-24-2 47,18 4 63,-18-4 63,15 4 63,-15-4 63,16 6 79,-7-2 79,-9-4 79,10 12 79,-3-6 94,-2 2 94,-5-8 94,4 15 94,-4-15 110,2 18 110,-2-18 110,-4 26 110,2-14 125,2-12 125,-5 19 125,0-11 125,3 2 141,2-10 141,-4 14 141,4-14 141,-4 10 157,4-10 157,0 7 157,0-7 157,0 0 172,0 0 172,0 13 172,0-13 172,0 0 188,0 0 188,0 0 188,22 2 188,-22-2 204,31-7 204,-12 4 204,-1-2 204,1 2 204,1-3 219,0 0 219,-3 2 219,1-2 235,-1 0 235,1 0 235,0-2 235,-4 1 235</inkml:trace>
  <inkml:trace contextRef="#ctx0" brushRef="#br0">11571 8476 0,'0'0'16,"0"0"16,0 0 16,0 0 16,0 0 32,0 0 32,0 0 32,0 0 32,0 0 47,0 0 47,0 0 47,12 25 47,8-23 63,-3-2 63,1 0 63,4 0 63,-5 0 63,6 0 78,-3-2 78,-3 4 78,1-2 78,-18 0 94,30 0 94,-30 0 94,19 0 94,-19 0 110,16 0 110,-16 0 110,0 0 110,0 0 125,19 2 125,-19-2 125,0 0 125,0 0 141,14 2 141,-14-2 141,0 0 141,0 0 157,0 0 157</inkml:trace>
  <inkml:trace contextRef="#ctx0" brushRef="#br0">11702 8407 0,'0'0'0,"0"0"0,0 0 0,-7-8 0,7 8 15,0 0 15,0 0 15,0 0 15,0 0 31,0 0 31,0 0 31,0 0 31,0 0 46,0 0 46,0 39 46,0-23 46,0 0 46,0 2 62,0-1 62,0 1 62,5 12 78,-5-8 78,-3-1 78,6-3 78,-6 0 93,6 0 93,-3-1 93,2-1 93,0 2 93,0-7 109,0 1 109,2-2 109,-4-10 109,10 12 125</inkml:trace>
  <inkml:trace contextRef="#ctx0" brushRef="#br0">12031 8310 0,'0'0'0,"-10"-8"0,10 8 0,0 0 16,0 0 16,0 0 16,-4-10 16,4 10 16,0 0 32,0 0 32,0 0 32,-4-9 32,4 9 47,0 0 47,0 0 47,2-12 47,-2 12 63,6-12 63,2 6 63,-2 0 63,7-4 78,-2 4 78,6-2 78,-1 1 78,-1 0 94,3 2 94,-1 0 94,-6 4 94,-11 1 110,24-2 110,-24 2 110,18 0 110,-18 0 125,12 5 125,-12-5 125,8 10 125,-6-2 141,-2-8 141,-2 24 141,-4-8 141,-2-2 157,-3 1 157,5-1 157,-6 2 157,4-2 172,-3 0 172,4-4 172,1 1 172,1-3 188,5-8 188,-6 12 188,6-12 188,-8 12 188,8-12 203,0 9 203,0-9 203,0 0 219,10 15 219,-4-10 219,8 3 219,1-2 219,3 2 235,-3 0 235,3-2 235,-1 2 235,-1 0 250,-2-3 250,0 2 250,-3-1 250,-1-3 266,-2 3 266,-8-6 266,15 8 266,-9-4 282,-6-4 282,7 10 282,-5-2 282,-2-8 297,0 13 297,0-13 297,-5 17 297,3-9 297,-2 2 313,-3-3 313,3 1 313,-4-2 328,0 2 328,4 0 328,4-8 328,-15 12 344,15-12 344,-16 11 344,16-11 344,-12 8 360,12-8 360,-16 8 360,16-8 360,-15 2 375,15-2 375,0 0 375,0 0 375,-33-4 375,33 4 391,-20-17 391,14 7 391</inkml:trace>
  <inkml:trace contextRef="#ctx0" brushRef="#br0">12648 8010 0,'5'-8'0,"-5"8"0,8-12 15,-8 12 15,4-8 15,-4 8 15,5-5 31,-5 5 31,0 0 31,0 0 31,0 0 47,0 0 47,0 0 47,0 0 47,0 0 47,17 29 62,-14-11 62,-1 12 62,-4 1 78,2 3 78,-5-3 78,3 3 78,0-1 94,0-1 94,-2 2 94,-1-3 94,0 1 94,1-3 109,-2 1 109,1-2 109,1 1 109,2-6 125,-3-3 125,3-2 125,0-2 125,-1-5 140,3 2 140,0-4 140,-2-1 140,2-8 156,-2 16 156,2-8 156,0-8 156,0 12 172,0-12 172,0 0 172,0 12 172,0-12 187,0 0 187,0 0 187,0 0 187,0 9 203,0-9 203,0 0 203,0 0 203,0 0 203,0 0 219,0 0 219,0 0 219,9-41 219,-2 25 234,-3-1 234,1-1 234,5-12 234,2 0 250,0-1 250,-1 3 250,1-1 250,-2-1 265,1 3 265,3 1 265,-2-2 265,-2 8 281,0 5 281,-3-1 281,1 4 281,2 0 297,-2 2 297,-1 3 297,1-1 297,-1 2 312,2 0 312,-9 6 312,15-10 312,-6 6 328,-9 4 328,17-4 328,-17 4 328,16-2 344,-16 2 344,0 0 344,24 6 344,-17 0 359,-7-6 359,10 14 359,-6-6 359,1 8 375,2-1 375,-7 1 375,-2 0 375,-3-1 375,3 3 390,-5 0 390,-1-4 390,-3 0 390,0 2 406,-4-4 406,1 1 406,-1 1 406,-11 2 422,6-4 422,3-2 422,3-3 422,3-1 437,-2-2 437,6 0 437,7-4 437,-15 8 453,15-8 453,-11 4 453,11-4 453,0 0 469,-9 4 469,9-4 469,0 0 469,0 0 469,0 0 484,0 0 484,0 0 500,0 0 500,0 0 500,0 0 500,0 0 515,0 0 515,0 0 515,0 0 515,0 0 515,0 0 531,0 0 531,14 16 531,-14-16 531,13 7 547,-13-7 547,13 10 547,-4-3 547,-1-2 562,-1 1 562,1 0 562,8 4 562,-5-2 578,0-2 578,0-2 578,-11-4 578,20 5 594</inkml:trace>
  <inkml:trace contextRef="#ctx0" brushRef="#br0">13062 8411 0,'0'0'0,"0"0"0,0 0 0,0 0 15,4-10 15,-4 10 15,0 0 15,0 0 15,0 0 31,16-4 31,-16 4 31,0 0 46,0 0 46,24 2 46,-24-2 46,0 0 62,0 0 62,21 8 62,-14-4 62,-7-4 62,9 12 78,-4-5 78,-5-7 78,2 16 93,-2-8 93,0 8 93,0-3 93,-5-3 109,3 0 109,0 0 109,0 0 109,-3-2 109,5-8 125,-7 16 125,5-8 125,2-8 125,-8 12 140,6-4 140,2-8 140,-2 10 140,2-10 156,0 0 156,-2 11 156,2-11 156,0 0 171,0 0 171,-5 8 171,5-8 171,0 0 171,0 0 187,0 0 187,-5 8 187,5-8 203,0 0 203,0 0 203,0 0 203,0 0 218,0 0 218,0 0 218,-2 10 218,2-10 218,0 0 234,0 0 234,0 0 234,0 0 234,0 0 250,0 0 250,0 0 250,0 0 250,0 0 265,0 0 265,0 0 265,51-10 265,-31 6 281,-3-2 281,-17 6 281,28-6 281,-12 4 296,-16 2 296,33-9 296,-18 4 296,3 1 312,-18 4 312,24-8 312</inkml:trace>
  <inkml:trace contextRef="#ctx0" brushRef="#br0">13491 8117 0,'11'-10'16,"-11"10"16,0 0 16,0 0 16,16-8 31,-10 6 31,-6 2 31,0 0 31,22-2 47,-22 2 47,0 0 47,29 6 47,-14 2 63,3 0 63,-6 1 63,2 4 63,-3 2 78,-1 1 78,2 2 78,-6 0 78,1 1 94,-3 11 94,-2-7 94,-4 1 94,0-6 94,-5 0 109,3 2 109,0-3 109,-8-1 109,4 0 125,1-3 125,3 0 125,-2-4 125,1 1 141,0-2 141,5-8 141,-4 10 141,4-10 156,-4 8 156,4-8 156,0 0 156,0 0 172,0 0 172,0 0 172,0 0 172,0 0 188,6-32 188,1 14 188,6-9 188,2-5 203,1 3 203,1-3 203,-1 0 203,-1 3 219,3-1 219,-4 4 219,-2 5 219,-4 3 234,1 5 234,0 0 234,-2 4 234,-3-1 234,0 2 250,1 2 250,-5 6 250,7-12 250,-7 12 266,4-7 266,-4 7 266,0 0 281,4-10 281,-4 10 281,0 0 281,0 0 281,0 0 297,0 0 297,0 0 297,0 0 297,0 0 313,0 0 313,-6 29 313,-1-15 313,2 3 328,1 0 328,2 2 328,2-1 328,0 0 344,2 2 344,-2-1 344,4-1 344,3 10 344,0-7 359,2-3 359,-1-2 359,2-2 359,-2 1 375,1-3 375,-1 2 375,1-4 391,0-3 391,-5 1 391,5-1 391,-9-7 391,9 10 406,-9-10 406,6 7 406,-6-7 406,5 8 422,-5-8 422,0 0 422,8 8 422,-8-8 438,0 0 438,0 0 438,8 6 438,-8-6 453,0 0 453,0 0 453,8 6 453,-8-6 469,0 0 469,0 0 469,0 0 469,0 0 484,6 6 484,-6-6 484,0 0 484,0 0 500,0 0 500,0 0 500,0 0 500,0 0 516,0 0 516,0 0 516</inkml:trace>
  <inkml:trace contextRef="#ctx0" brushRef="#br0">14812 8164 0,'0'0'0,"0"0"15,0 0 15,-10 4 15,10-4 15,0 0 31,0 0 31,0 0 31,0 0 47,0 0 47,0 0 47,0 0 47,-8 2 47,8-2 62,0 0 62,0 0 62,0 0 62,0 0 78,0 0 78,0 0 78,0 0 78,0 0 94,0 0 94,0 0 94,0 0 94,20 10 109,-9-8 109,9 0 109,0 2 109,-1-2 109,3-1 125,1 2 125,-4-3 125,-1 0 140,-3 0 140,-2 2 140,0 0 140,-1-2 156,-4 0 156,-2 1 156,-6-1 156,16 0 156,-16 0 172,9 0 172,-9 0 172,8 0 187,-8 0 187,0 0 187,12 2 187,-12-2 187,0 0 203,6 0 203,-6 0 203,0 0 203,0 0 219,0 0 219,17 3 219,-17-3 219,12 0 234,-12 0 234,15-5 234,-7 4 234,-8 1 250,16-8 250</inkml:trace>
  <inkml:trace contextRef="#ctx0" brushRef="#br0">15446 7975 0,'13'-4'0,"-13"4"0,10-2 0,-10 2 16,8-2 16,-8 2 16,0 0 16,0 0 16,12 0 31,-12 0 31,0 0 31,0 0 47,0 0 47,0 0 47,0 0 47,0 0 47,0 0 63,0 0 63,0 0 63,0 0 63,0 0 78,0 0 78,0 0 78,0 0 94,0 0 94,0 0 94,0 0 94,0 0 94,0 0 109,0 0 109,0 0 109,0 0 109,0 0 125,0 0 125,0 0 125,0 0 125,0 0 141,0 0 141,0 0 141,-8-14 141,8 14 156,0 0 156,0-10 156,0 10 156,4-8 156,-4 8 172,4-8 172,-4 8 172,5-10 172,-1 3 188,2 2 188,-1 0 188,4 1 188,-5 0 203,2 0 203,-6 4 203,12-10 203,-6 8 219,-6 2 219,11-4 219,-11 4 219,8-4 234,-8 4 234,8-2 234,-8 2 234,0 0 250,13 0 250,-13 0 250,0 0 250,0 0 266,0 0 266,0 0 266,0 0 266,6 8 281,-6-8 281,0 0 281,0 0 281,0 0 297,-15 12 297,11-10 297,-6 4 297,10-6 313,-10 6 313,3-6 313,7 0 313,0 0 313,-11 4 328,11-4 328,0 0 328,-11 1 344,11-1 344,0 0 344,0 0 344,0 0 344,-10-8 359,10 8 359,0-7 359,0 7 359,0 0 375,4-10 375,-4 10 375,0 0 375,4-10 391,0 6 391,-4 4 391,12-8 391,-6 7 406,3-4 406,-9 5 406,18-4 406,-12 4 422,-6 0 422,19 0 422,1 6 422,-7-2 422,5 4 438,-2 0 438,-1 2 438,-3 2 438,4-1 453,-3 4 453,1-2 453,-4 3 453,2-2 469,-4 2 469,1 0 469,-1-3 469,0 3 484,-4 0 484,0-2 484,-2-1 484,2-1 500,-4 0 500,-2-2 500,0 0 500,-2-2 516,0 0 516,-1 2 516,-6 3 516,2 1 531,1-4 531,-6 2 531,8-4 531,-3 0 547,2-3 547,-2-1 547,3 0 547,2-2 563,4-2 563,-12 4 563,12-4 563,0 0 563,0 0 578,-15-2 578,15 2 578,0 0 594,0 0 594,-8-10 594,8 10 594,-4-7 594,4 7 609,0-8 609,0 8 609,0-8 609,0 8 625,4-8 625,-4 8 625,4-6 625,0 2 641,-4 4 641,9-6 641,-3 2 641,-6 4 656,16-2 656,-16 2 656,15 0 656,-15 0 672,18 0 672,-8 2 672,0 2 672,1-2 672,-1 0 688,0 2 688,0 0 688,1-2 688,-2 2 703,2 0 703,2 1 703,0 0 719,-2-2 719,-2 2 719,2-3 719,-11-2 719,13 3 734,-6-1 734,-7-2 734,0 0 734,17 5 750,-17-5 750,0 0 750,0 0 750,18-5 766</inkml:trace>
  <inkml:trace contextRef="#ctx0" brushRef="#br0">16181 7730 0,'0'-8'0,"0"8"0,0 0 16,2-14 16,-2 14 16,0 0 16,3-10 16,-3 10 31,4-5 31,-4 5 31,0 0 31,3-6 47,-3 6 47,0 0 47,0 0 47,0 0 63,0 0 63,0 0 63,0 0 63,19 16 78,-12-1 78,-3 1 78,3 4 78,1 7 94,2 5 94,-8 0 94,2-1 94,-2 0 110,-2-1 110,2-2 110,-2 1 110,4-5 125,-1-4 125,-1-2 125,-2 0 125,0-1 125,0-1 141,0-4 141,0 0 141,0-2 156,0-1 156,-2 1 156,2-10 156,2 14 156,-2-8 172,-2 0 172,2-6 172,0 0 172,0 13 188,0-13 188,0 0 188,0 9 203,0-9 203,0 0 203,0 0 203,0 0 203,0 0 219,0 0 219,0 0 219,18-30 219,-12 10 235,4-7 235,4-1 235,-3-1 235,2-1 250,-2 0 250,-5 8 250,7-5 250,-1 5 266,-6 4 266,3 3 266,0-5 266,0 6 266,-3-4 281,2 5 281,0-3 281,0 2 281,-1 0 297,1 4 297,-1-1 297,-2 1 313,1 0 313,-2 2 313,1 2 313,-1 0 313,5 0 328,-9 6 328,7-8 328,-1 2 328,-6 6 344,8-6 344,-8 6 344,10-6 344,-10 6 360,0 0 360,0 0 360,0 0 360,0 0 375,0 0 375,17 14 375,-17-6 375,2 0 391,-4 0 391,0 8 391,-3-1 391,1-1 406,0 4 406,-2-2 406,-2 1 406,-4-1 422,3-2 422,-5 2 422,4-4 422,-4 2 422,1-3 438,1-1 438,-2 2 438,5-4 453,-2-2 453,0 0 453,7-2 453,4-4 453,-16 6 469,16-6 469,-13 5 469,13-5 469,-8 2 485,8-2 485,0 0 485,-14 0 485,14 0 500,0 0 500,0 0 500,-10-5 500,10 5 516,0 0 516,-9-4 516,9 4 516,0 0 531,0 0 531,0 0 531,-7-4 531,7 4 531,0 0 547,0 0 547,0 0 547,0 0 563,0 0 563,0 0 563,0 0 563,0 0 563,0 0 578,0 0 578,16 13 578,-8-7 578,-1-2 594,0 2 594,-1 2 594,7 2 594,-4 0 610,4 2 610,-4-4 610,4 6 610,2-5 625,-3 3 625,0 0 625,4-2 625,-5 2 641,-3 0 641,6-2 641,-3 1 641,-1 3 656,2-4 656,-6-2 656,5 0 656,-2 3 672,2-3 672,-5-1 672,5 0 672,-4-1 688,0 0 688,-1-2 688,0-2 688,-6-2 703,10 6 703,-10-6 703,0 0 703,0 0 719,0 0 719</inkml:trace>
  <inkml:trace contextRef="#ctx0" brushRef="#br0">16641 8056 0,'0'0'0,"4"-7"16,-4 7 16,6-5 16,-6 5 31,6-4 31,-6 4 31,6-4 31,-6 4 31,0 0 47,16-2 47,-16 2 47,0 0 47,15 0 63,-15 0 63,16 4 63,-10 0 63,-2-2 78,5 2 78,-3 0 78,4 1 78,-4 0 94,0 0 94,-1 2 94,1 0 94,1 1 109,-2-2 109,-1 4 109,2-1 109,-4 0 125,3-1 125,-3 2 125,1-1 125,-1 1 141,-2 6 141,0-1 141,0-2 141,-2-1 141,-1-3 156,1 1 156,-3-2 156,5 0 172,-2 0 172,2-1 172,-4 0 172,2 1 188,2-8 188,-4 10 188,4-10 188,0 7 203,0-7 203,-2 6 203,2-6 203,-3 6 203,3-6 219,0 0 219,0 0 219,5 4 219,-5-4 234,0 0 234,17 2 234,-17-2 234,18-2 250,0 0 250,-2 0 250,2 0 250,-3 2 266,1-2 266,-1 2 266,-1-2 266,-14 2 281,21-2 281,-12 0 281,0 0 281,-9 2 297,17-2 297,-6 0 297,-11 2 297,17-3 297</inkml:trace>
  <inkml:trace contextRef="#ctx0" brushRef="#br0">17058 7886 0,'0'0'0,"6"-4"0,-6 4 16,0 0 16,0 0 16,24 4 16,-24-4 16,17 6 31,-9-1 31,0 2 31,3 4 31,0 3 47,-2 0 47,-1 0 47,-1 4 47,0-1 63,-3-1 63,-1 2 63,-1 0 63,-2 0 78,0-3 78,-5 3 78,3-4 78,0 0 94,-2-3 94,1-3 94,1 0 94,0 0 110,2 0 110,0-8 110,-3 10 110,3-6 125,0-4 125,-2 8 125,2-8 125,0 0 141,0 0 141,0 0 141,0 0 141,0 0 156,20-28 156,-9 10 156,5-10 156,-1-3 156,3 2 172,-1-3 172,-2 2 172,-2 3 172,1-1 188,-4 8 188,-1 3 188,-3 5 203,0 0 203,-4 2 203,0 4 203,2-2 203,-4 8 219,4-10 219,-4 10 219,2-7 219,-2 7 235,0 0 235,0 0 235,0 0 235,0 0 250,0 0 250,0 0 250,0 0 250,0 0 266,0 0 266,-8 31 266,4-15 266,2-1 266,2 2 281,-6-2 281,4 1 281,0 2 297,0-2 297,4-1 297,-2 1 297,2 0 313,3 0 313,0-1 313,-3-3 313,4 2 313,-2-6 328,3 2 328,0 3 328,-1-3 328,3 0 344,-3-3 344,1-2 344,0-1 344,-7-4 360,13 6 360,-13-6 360,8 2 360,-8-2 375</inkml:trace>
  <inkml:trace contextRef="#ctx0" brushRef="#br0">17457 7351 0,'0'0'15,"8"-5"15,-8 5 15,18 0 15,-18 0 31,26 5 31,-9-1 31,-3 2 31,1 2 46,3 0 46,-3 6 46,-3-1 46,0 1 62,-3 2 62,-1 2 62,1 0 62,-2 0 78,-3 9 78,-2-1 78,-2-11 78,0 1 93,-4 0 93,2-1 93,0-2 93,-3-1 109,1-2 109,-1-1 109,1-3 109,2 2 125,2-8 125,-2 12 125,2-12 125,-7 8 125,7-8 140,0 6 140,0-6 140,0 0 140,0 0 156,0 0 156,0 0 156,0 0 156,37-4 171,-19 0 171,1-2 171,-1 0 171,-1 0 187,3 2 187,-6 0 187,3 0 187</inkml:trace>
  <inkml:trace contextRef="#ctx0" brushRef="#br0">18103 7929 0,'0'0'0,"0"0"0,0 0 0,0 0 16,0 0 16,0 0 16,0 0 16,0 0 32,2 6 32,-2-6 32,0 0 32,0 0 32,15 2 47,-15-2 47,18 0 47,2-2 63,10 2 63,-2 0 63,6 0 63,3-2 78,-4 2 78,-1 2 78,1-4 78,-4 4 78,-7-2 94,-3 0 94,-1 2 94,1-2 110,-5 2 110,-2-2 110,0 0 110,-12 0 110,15 0 125,-15 0 125,12 2 125,-12-2 125,0 0 141,0 0 141,0 0 141,19 0 141,-19 0 157,0 0 157,6 2 157,-6-2 157,0 0 172,0 0 172,0 0 172,0 0 172,0 0 188,0 0 188,5-8 188,-5 8 188,-3-10 188,3 10 203,-6-13 203,-1 5 203,5 0 203,-4-6 219,-4 0 219,6 4 219,-2 0 219,-3-3 235,1-1 235,-2 4 235,6 0 235,-2 2 250,2 2 250,4 6 250,-7-10 250,2 5 266,5 5 266,-6-7 266,6 7 266,0 0 282,-7-5 282,7 5 282,0 0 282,0 0 297,0 0 297,-12 12 297,8-4 297,0 1 313,0 7 313,0 2 313,2 1 313,-1 11 328,-1-2 328,0 4 328,2-3 328,-1 0 328,-2 1 344,3 2 344,0-3 344,0 4 344,-4-1 360,2-2 360,-3-2 360,2-5 375,1-5 375</inkml:trace>
  <inkml:trace contextRef="#ctx0" brushRef="#br0">19240 7174 0,'4'-8'16,"0"4"16,-2-2 16,1 2 16,-3 4 31,0 0 31,0 0 31,0 0 31,13 14 31,-6 2 47,-5 1 47,4 15 47,0 1 47,-3 3 63,-3 3 63,2-1 63,-2 1 63,-2 1 78,2-1 78,0-3 78,-3 1 78,3 1 94,-4-3 94,2-1 94,0-3 94,2-3 109,-4-7 109,4-1 109,0-4 109,-2-2 125,2-4 125,0 0 125,0-3 125,0 1 141,0-3 141,0 2 141,0-7 141,0 6 156,0-6 156,0 0 156,0 6 156,0-6 172,0 0 172,0 0 172,0 0 172,0 0 188,4-19 188,-2 1 188,0 2 188,4-15 188,-1-1 203,6 2 203,0-1 203,-1 3 203,0-1 219,3 1 219,0 0 219,-2 7 219,2 1 234,-2 6 234,2 0 234,1 0 234,-2 2 250,1 1 250,3 3 250,-5 0 250,0 2 266,-2 0 266,-1 2 266,2 0 266,-4 2 281,0 0 281,-6 2 281,11-4 281,-11 4 281,0 0 297,0 0 297,14 10 297,-10-4 297,-4 2 313,0 2 313,0 5 313,-4 1 313,-3 2 328,0 0 328,-4 10 328,1-9 328,-2-1 344,2-5 344,-1 2 344,1-2 344,2-3 359,2-2 359,-1 0 359,0-2 359,3 0 375,-1 0 375,1 0 375,0-2 375,4-4 391,-6 8 391,0-6 391,6-2 391,-4 5 406,4-5 406,0 0 406,-8 8 406,8-8 422,-5 4 422,5-4 422,-6 4 422,6-4 438,0 0 438,-7 6 438,7-6 438,-5 8 438,3-6 453,0 4 453,2-6 453,-2 10 453,0-3 469,4 0 469,-4 1 469,4-3 469,-2 3 484,2 0 484,2 0 484,3 0 484,-2-2 500,8 6 500,-3-2 500,2-5 500,-4 0 516,1 0 516,0-1 516</inkml:trace>
  <inkml:trace contextRef="#ctx0" brushRef="#br0">19723 7762 0,'0'0'0,"2"-7"0,-2 7 0,0 0 0,3-7 16,-3 7 16,0 0 16,0 0 16,3-8 31,-3 8 31,0 0 31,2-6 31,-2 6 47,0 0 47,0 0 47,0 0 47,4-8 63,-4 8 63,0 0 63,2-4 63,-2 4 78,0 0 78,6-6 78,-6 6 78,0 0 94,7-6 94,-7 6 94,0 0 94,7-5 110,-7 5 110,0 0 110,4-5 110,-4 5 110,0 0 125,0 0 125,0 0 125,7-5 141,-7 5 141,0 0 141,0 0 141,0 0 141,4-5 156,-4 5 156,0 0 156,0 0 156,0 0 172,0 0 172,0 0 172,4-5 188,-4 5 188,0 0 188,0 0 188,0 0 188,0 0 203,7-4 203,-7 4 203,0 0 203,0 0 219,0 0 219,0 0 219,9-6 219,-9 6 235,13-2 235,-7-2 235,-6 4 235,18-2 250,-9 0 250,-9 2 250,17-2 250,-8 2 266,-9 0 266,20-2 266,-20 2 266,15 2 266,-15-2 281,11 0 281,-11 0 281,9 4 281,-9-4 297,4 6 297,-4-6 297,2 8 297,-2-2 313,0-6 313,-6 16 313,2-9 313,-1-1 328,0 2 328,1 0 328,2-2 328,-4 0 344,3 2 344,1-2 344,2-6 344,-4 9 360,4-3 360,0-6 360,0 12 360,2-4 360,2 0 375,1-2 375,-1 0 375,2 2 391,6 6 391,1-2 391,-5 1 391,4 1 406,0-2 406,-2-1 406,-4 2 406,1-4 406,-3-1 422,-2-2 422,2 2 422,-2 0 422,-2-2 438,0 2 438,0-8 438,-4 16 438,0-11 453,-3 3 453,-1 0 453,-8 0 453,1 2 469,2-2 469,-2 0 469,-1-2 469,1 0 485,1-4 485,2 2 485,0-4 485,12 0 500,-19 0 500,13-4 500,-2 0 500,4-2 516,2-2 516</inkml:trace>
  <inkml:trace contextRef="#ctx0" brushRef="#br0">20335 7538 0,'0'0'0,"0"0"15,13-1 15,-13 1 15,0 0 15,0 0 15,0 0 31,9-2 31,-9 2 31,0 0 31,0 0 47,0 0 47,24 2 47,-9 2 62,1-2 62,1 0 62,3 1 62,0 0 62,-3-1 78,3 1 78,-1-3 78,1 4 78,-2-1 94,-1-2 94,1-1 94,-3 0 94,-15 0 109,22 2 109,-11-2 109,-11 0 109,15-2 125,-15 2 125,13-1 125,-13 1 125,7-7 125,-7 7 140,0 0 140,5-10 140,-5 10 140,0-5 156,0 5 156,-5-12 156,2 4 172,3 8 172,-2-12 172,-2 6 172,2-2 172,-2 2 187,4 6 187,-7-10 187,7 10 187,-4-9 203,4 9 203,-7-6 203,7 6 203,0 0 219,-2-10 219,2 10 219,0 0 219,-5-8 234,5 8 234,0 0 234,0 0 234,-6-6 250,6 6 250,0 0 250,0 0 250,0 0 265,-4-6 265,4 6 265,0 0 265,0 0 281,0 0 281,-2-6 281,2 6 281,0 0 281,0 0 297,0 0 297,0 0 297,0 0 312,-7-6 312,7 6 312,0 0 312,0 0 328,0 0 328,0 0 328,0 0 328,-2-6 328,2 6 344,0 0 344,0 0 344,0 0 344,0 0 359,0 0 359,0 0 359,0 0 359,0 0 375,-7-4 375,7 4 375,0 0 375,0 0 390,0 0 390,0 0 390,0 0 390,0 0 390,0 0 406,0 0 406,0 0 406,0 0 422,0 0 422,0 0 422,0 0 422,0 0 437,0 0 437,0 0 437,0 0 437,0 0 437,0 0 453,-13 16 453,9-8 453,2 0 453,0 2 469,-1 4 469,-2 4 469,3-5 469,0 3 484,0 0 484,0-1 484,-3 2 484,3-2 500,2 1 500,-2-4 500,2 3 500,0 2 515,-2-4 515,4-1 515,-4 0 515,2 3 531,2 3 531,2-2 531,-1 0 531,1-1 547,-2 2 547,0-2 547,-2 1 547</inkml:trace>
  <inkml:trace contextRef="#ctx0" brushRef="#br0">21099 7300 0,'0'0'0,"0"0"0,0 0 0,0 0 16,0 0 16,0 0 16,-20-6 16,20 6 16,0 0 31,-13-2 31,13 2 31,0 0 31,-10-2 47,10 2 47,-12-4 47,12 4 47,-12-6 63,12 6 63,-7-4 63,7 4 63,-9-6 78,9 6 78,-7-6 78,7 6 78,-4-7 94,4 7 94,-2-8 94,2 8 94,4-10 109,0 4 109,3-2 109,2 2 109,6-4 125,1 0 125,1 3 125,1-1 125,-1 1 141,-1 2 141,2 1 141,-6 0 141,-1 2 156,-2 2 156,-9 0 156,17 2 156,-10 2 172,-7-4 172,13 8 172,-8-2 172,1-1 172,-4 2 188,2 0 188,-4 3 188,3-2 188,0 0 203,-1 2 203,-2-3 203,0 3 203,2-2 219,-2 0 219,0 1 219,0-4 219,0-5 234,0 14 234,2-8 234,-2-6 234,4 10 250,-2-2 250,0-2 250,3 0 250,1 1 266,1-2 266,0 2 266,-1 1 266,7 4 281,-2 0 281,-4-2 281,-1-1 281,1 1 281,0-2 297,-1 0 297,-2 0 297,-1 0 297,-1 0 313,0-1 313,-2 2 313,0-9 313,2 16 328,-2-9 328,0-7 328,-4 14 328,-1-6 344,3-2 344,-4 2 344,2-4 344,-1 4 359,-4-4 359,9-4 359,-17 8 359,8-5 375,9-3 375,-15 4 375,15-4 375,-18-2 391,18 2 391,-13-7 391,7 1 391,1-2 406,2 0 406,-1-6 406,4-4 406,2 0 422</inkml:trace>
  <inkml:trace contextRef="#ctx0" brushRef="#br0">21621 7010 0,'4'-4'0,"-4"4"0,14-6 0,-14 6 15,8-4 15,-8 4 15,9-2 15,-9 2 31,0 0 31,0 0 31,18 4 31,-14 0 46,4 4 46,-4 0 46,6 6 46,-2 4 62,3 7 62,-5-1 62,4 4 62,-6-5 78,2 6 78,1 1 78,-3-2 78,-4-4 93,5 5 93,-3-5 93,-2-2 93,5 7 109,-5-5 109,0-4 109,0-1 109,-2-7 125,4 0 125,-2 0 125,0-5 125,0 3 125,0-10 140,0 14 140,0-8 140,0-6 156,2 12 156,-2-12 156,0 10 156,0-10 156,0 0 171,0 0 171,0 8 171,0-8 171,0 0 187,0 0 187,0 0 187,0 0 187,0 0 203,-4-28 203,6 14 203,0-4 203,-2-1 218,2 1 218,0 0 218,0 3 218,2-3 234,-1 0 234,1 0 234,1 2 234,-1 1 250,3 1 250,-3 0 250,-2 0 250,6 4 250,-2 0 265,-2 3 265,0 1 265,0-2 281,1 2 281,-1 0 281,2 0 281,2 0 281,-2 2 296,0 0 296,-6 4 296,12-6 296,-6 5 312,-6 1 312,13-5 312,-13 5 312,12 0 328,-12 0 328,0 0 328,12 5 328,-12-5 343,7 5 343,-7-5 343,6 8 343,-4-4 359,0 2 359,1 2 359,-3-8 359,0 10 375,0-10 375,-3 16 375,-1-8 375,0 2 390,-3-5 390,1 3 390,0 0 390,-4-2 406,4 2 406,-1 0 406,1-4 406,-3 2 406,2 0 421,3-3 421,-2 2 421,-1-2 421,7-3 437,-9 7 437,9-7 437,-2 5 437,2-5 453,-5 4 453,5-4 453,0 0 453,0 0 468,-6 6 468,6-6 468,0 0 468,0 0 484,0 0 484,-2 6 484,2-6 484,0 0 500,0 0 500,0 0 500,0 0 500,0 0 500,8 10 515,-8-10 515,9 10 515,-2-4 531,2 0 531,-3 1 531,8 3 531,1 2 546,-5 0 546,2-6 546,-1 6 546,-3-2 546,4-2 562,-2 4 562,1-3 562,-2-1 578,4 6 578,1-4 578,-4 2 578,1-7 578,0 3 593,-2 1 593,-1-2 593,6 1 593,-3-2 609,-1 2 609,0-6 609,-2 0 609,-8-2 625</inkml:trace>
  <inkml:trace contextRef="#ctx0" brushRef="#br0">22240 7488 0,'0'0'0,"0"0"0,0 0 16,0 0 16,0 0 16,0 0 16,-4-9 16,4 9 31,0 0 31,0 0 31,0 0 31,0-8 47,0 8 47,0 0 47,0 0 47,0 0 63,9-5 63,-9 5 63,7-5 63,-7 5 78,13-3 78,-13 3 78,15-4 78,-6 2 94,0 0 94,-9 2 94,14-2 94,-14 2 109,12 0 109,-12 0 109,0 0 109,17 0 125,-17 0 125,0 0 125,0 0 125,9 6 141,-9-6 141,0 0 141,3 7 141,-3-7 141,0 0 156,-3 12 156,3-12 156,0 0 156,-2 13 172,2-13 172,0 7 172,0-7 172,0 0 188,5 14 188,-3-8 188,2 0 188,2 0 203,8 6 203,-1-3 203,3 5 203,-2-2 219,4 0 219,11 4 219,-12-4 219,1-3 234,-3 1 234,-2-3 234,0 2 234,-7-3 250,4 0 250,-4-2 250,-1 2 250,-5-6 250,8 8 266,-6-4 266,-2-4 266,0 7 281,0-7 281,-2 9 281,2-9 281,-11 11 297,5-7 297,-3 0 297,0 2 297,-6 0 297,-1 0 313,2-2 313,0 0 313,-1 0 313,-1-2 328,8 0 328,8-2 328,-25-2 328,25 2 344,-18-2 344,12 0 344,6 2 344,-15-10 359,9 2 359</inkml:trace>
  <inkml:trace contextRef="#ctx0" brushRef="#br0">22880 7134 0,'11'-4'0,"-5"1"16,-6 3 16,16 0 16,-16 0 31,13 3 31,-6 1 31,2 0 31,-3 4 47,6 4 47,-4 2 47,-2 1 47,1 2 47,1 0 63,-2-1 63,-2 4 63,0-5 63,-2 3 78,0-2 78,-2 0 78,0-4 78,0-2 94,-2-1 94,0-1 94,2-8 94,-4 14 109,4-8 109,0-6 109,-2 10 109,0-6 125,2-4 125,0 0 125,-3 8 125,3-8 141,0 0 141,0 0 141,0 0 141,0 0 156,0 0 156,15-26 156,-4 10 156,9-11 172,0-1 172,-1 1 172,-1-3 172,-1 0 188,-3-2 188,3 7 188,-4-3 188,-4 6 203,-1 5 203,2 5 203,-6 0 203,0 2 203,-2 2 219,1 2 219,-3-1 219,0 7 219,2-8 234,-2 8 234,0-8 234,0 8 234,0 0 250,0 0 250,0 0 250,0 0 250,0 0 266,0 0 266,-17 23 266,12-15 266,-2 8 281,3-2 281,2 2 281,0 0 281,0 1 297,2 1 297,2 0 297,2-1 297,-2 1 313,4-2 313,0 2 313,0 0 313,5-3 313,-5 1 328,3 0 328,4-1 328,-4 0 328,2 0 344,0-1 344,-3-4 344,2-2 344,-4 2 359,0-5 359,1 2 359,2-4 359</inkml:trace>
  <inkml:trace contextRef="#ctx0" brushRef="#br0">23823 7195 0,'-14'0'0,"14"0"0,0 0 0,0 0 16,0 0 16,0 0 16,0 0 31,0 0 31,0 0 31,0 0 31,0 0 47,0 0 47,0 0 47,0 0 47,0 0 47,0 0 63,49 9 63,-30-9 63,1 1 78,0 1 78,1 2 78,-3-4 78,-1 0 78,-1 2 94,-3 0 94,-4-2 94,-1 2 94,-8-2 110,15 2 110,-7-2 110,-8 0 110,8 2 125,-8-2 125,0 0 125,11 0 125,-11 0 141,0 0 141,0 0 141,11 0 141,-11 0 156,0 0 156,0 0 156,0 0 156,9 0 156,-9 0 172,0 0 172,0 0 172,0 0 188,0 0 188,0 0 188,0 0 188,0 0 188,0 0 203,10 0 203,-10 0 203,0 0 203,0 0 219</inkml:trace>
  <inkml:trace contextRef="#ctx0" brushRef="#br0">24471 6870 0,'0'0'0,"0"0"0,-5-4 16,5 4 16,0 0 16,0 0 16,-4-8 31,4 8 31,0 0 31,-7-6 31,7 6 47,-2-6 47,2 6 47,0-8 47,0 8 47,0-8 63,0 8 63,9-10 63,-2 3 63,6-1 78,-1 2 78,4 0 78,3 2 78,-1-2 94,0 2 94,-3 4 94,5-2 94,-3 0 109,-3 4 109,-4 0 109,1-2 109,-4 4 125,2 0 125,-9-4 125,10 10 125,-5-6 141,-2 6 141,-1-3 141,-4 1 141,-1 1 156,1 0 156,-3 7 156,-3-4 156,1 1 172,1 0 172,-1-4 172,0-1 172,1 2 188,2-2 188,0-2 188,-2 2 188,4-2 188,0 0 203,2-6 203,-2 9 203,2-9 219,0 10 219,0-2 219,2-2 219,0 0 219,3 2 234,2-2 234,-3 0 234,0 2 234,5 0 250,-2-2 250,-1 1 250,3-1 250,-3 0 266,-1 0 266,2 0 266,-3 0 266,-2 0 281,3 0 281,1-2 281,-4 2 281,-2-6 297,6 8 297,-6-8 297,3 10 297,-3-10 297,7 7 313,-7-4 313,0-3 313,4 7 313,-4-7 328,2 8 328,-2-8 328,2 4 328,-2-4 344,0 0 344,5 8 344,-5-8 344,0 0 359,2 6 359,-2-6 359,0 0 359,0 0 375,2 6 375,-2-6 375,0 0 375,0 0 391,0 0 391,0 0 391,0 0 391,0 0 406,0 0 406,0 0 406,0 0 406,2 6 406,-2-6 422,0 0 422,0 0 422,0 0 438,0 0 438,0 0 438,0 0 438,0 0 453,0 0 453,0 0 453,0 0 453,0 0 469,0 0 469,0 0 469,0 0 469,0 0 469,0 0 484,0 0 484,0 0 484,0 0 484,0 0 500,0 0 500,0 0 500,0 0 500,0 0 516,0 0 516,0 0 516,0 0 516,0 0 531,0 0 531,0 0 531,0 0 531</inkml:trace>
  <inkml:trace contextRef="#ctx0" brushRef="#br0">24633 6732 0,'-2'-6'0,"-5"0"0,4-2 15,-1 2 15,2-2 15,0 1 15,0-1 31,-2 0 31,1-1 31,-1 2 31,2-1 31,2 0 47,-2 0 47,0-1 47,-1 0 47,3 1 62,0-2 62,0 2 62,0-1 62,0-1 78,0 4 78,0-2 78,3 0 78,-3-1 93,0 9 93,2-10 93,-2 10 93,0-10 93,0 10 109,0-6 109,0 6 109,0 0 125,0 0 125,2-8 125,-2 8 125,0 0 140,0 0 140,0 0 140,0 0 140,4 32 140,-4-15 156,2 1 156,-2 12 156,0 1 156,3 3 172,-3-1 172,0 3 172,0-1 172,2 3 187,2-1 187,-4-1 187,2 1 187,-2 1 203,2-3 203,0 1 203,-2-5 203,2 1 218,-2-3 218,0-5 218,3-2 218,-6-4 234,3-3 234,3-1 234,-3-2 234,0-2 250,3-3 250,-3 1 250,-3 1 250,6-1 265,-3-8 265,0 10 265,2-7 265,-2-3 281,0 0 281,-2 12 281,2-12 281,0 0 281,0 6 297,0-6 297,0 0 297,0 0 297,0 0 312,0 0 312,0 0 312,0 0 328,0 0 328,0 0 328,0 0 328,0 0 328,2-30 343,0 14 343,0-1 343,0-1 343,2-9 359,-2 3 359,1 2 359,1 3 359,-2 1 375,0 0 375,1-2 375,3 1 375,-3 1 390,3-2 390,-2 2 390,3 2 390,-2-1 390,-1 1 406,2 2 406,1 0 406,1 2 406,-3 0 422,2 2 422,-1 3 422,1-1 422,1 2 437,-1-2 437,6 0 437,-2 0 437,-2 3 453,0 0 453,-1 1 453,-4 1 453,6 3 468,-10 0 468,13-5 468,-7 5 468,-6 0 484,18 2 484,-12 1 484,1 0 484,0 4 500,-1-2 500,-1 3 500,-1 0 500,4 8 500,-2-4 515,-2 4 515,-2-1 515,-2 1 531,-2 2 531,-2-2 531,-6 1 531,-1-1 547,1 0 547,-12 6 547,-3-1 547,-1-3 547,-5 2 562,12-8 562,-1-3 562,0 1 578,1-2 578,3 0 578,-1-2 578,3-2 578,4 0 593,-4 0 593,6-2 593,-3-2 593,2 0 609,9 0 609,-13 0 609,13 0 609,-11-4 625,11 4 625,-7-6 625,7 6 625,0 0 640,-6-8 640,6 8 640,0 0 640,-3-8 656,3 8 656,0 0 656,0 0 656,0 0 656,9-10 672,-9 10 672,0 0 672,11-4 672,-11 4 687,0 0 687,13 0 687,-13 0 687,18 7 703,-1-4 703,-1 5 703,-3-4 703,-4 4 718,8 0 718,-1 0 718,-5 0 718,1 2 734,4-2 734,-5 1 734,2 1 734,2 0 750,-3 0 750,3 0 750,-7-2 750,4 0 765,-4-3 765,1 3 765,0-2 765,-2-2 781,1 2 781,0-2 781,2 0 781,-2 2 797,3-4 797,-5 2 797,4 2 797,-4-4 812,-6-2 812,15 4 812,-15-4 812,10 4 812,-4-4 828,-6 0 828,0 0 828</inkml:trace>
  <inkml:trace contextRef="#ctx0" brushRef="#br0">25027 7279 0,'0'0'0,"0"0"0,0 0 16,0 0 16,0 0 16,0 0 16,3-9 31,-3 9 31,0 0 31,0 0 31,0 0 47,0 0 47,4-4 47,-4 4 47,0 0 63,0 0 63,8-7 63,-8 7 63,9-8 78,0 4 78,-5 1 78,7 0 78,-5-1 94,4 2 94,-4-2 94,5 2 94,-11 2 110,16-4 110,-8 2 110,-8 2 110,18-2 110,-18 2 125,11 2 125,-11-2 125,8 2 141,-8-2 141,10 6 141,-10-6 141,2 4 156,-2-4 156,2 8 156,-2-8 156,-2 11 156,2-11 172,-2 15 172,2-10 172,-3 3 172,0 0 188,1-2 188,0 2 188,2-8 188,0 14 203,0-8 203,0 1 203,2 1 203,0-1 219,4 0 219,-4 3 219,2-2 219,0 2 235,5 4 235,-5 0 235,3-1 235,2 1 250,-3 0 250,-2-3 250,1 1 250,-3-2 266,3-2 266,-3 0 266,-2 0 266,0-8 266,0 14 281,0-6 281,0-8 281,-7 14 281,5-6 297,-3-3 297,1 2 297,-4-2 297,1 1 313,-2 0 313,-6-2 313,-1 0 313,3 0 328,-4-2 328,2-2 328,15 0 328,-27-4 344,9-2 344,6 2 344,3-4 344,0-1 360,0-3 360,1-6 360,1 0 360</inkml:trace>
  <inkml:trace contextRef="#ctx0" brushRef="#br0">25246 6929 0,'5'-6'16,"-1"-2"16,2 3 16,-2-2 16,2 2 31,0 0 31,0 2 31,3-2 31,-3 4 47,-6 1 47,20-6 47,-9 4 47,9 2 62,-2 0 62,-1 2 62,-1 4 62,1 0 62,-1 2 78,-2 1 78,4 3 78,-5 2 78,-1 0 94,-4 2 94,1-1 94,-3 3 94,1 0 109,-5-2 109,-2 6 109,-2-7 109,-2 3 125,-3 2 125,0-5 125,-1 1 125,2-2 141,-2 0 141,2-2 141,-1-2 141,3-2 156,0-1 156,0-1 156,-2 0 156,6-6 172,-4 8 172,4-8 172,-2 6 172,2-6 187,0 0 187,0 0 187,0 0 187,0 0 203,0 0 203,9-20 203,2 7 203,0-5 219,7-10 219,1-3 219,3-1 219,0-1 234,-5-1 234,1 2 234,2-1 234,-3 1 250,-1 3 250,-3 1 250,3 2 250,-8 6 250,3 3 266,-5 3 266,1 4 266,-2 1 266,-3 0 281,0 3 281,0 1 281,-2 5 297,6-8 297,-6 8 297,0 0 297,0 0 297,0 0 312,0 0 312,0 0 312,0 0 312,-8 37 328,4-21 328,4 4 328,-5-3 328,3 3 344,-3 10 344,1-7 344,4-3 344,2-2 359,0 0 359,0 0 359,1-1 359,1-1 359,1 2 375,-1-4 375,4 3 375,-3-3 375,4-4 391,-2 2 391,1-5 391,-4 1 391,4-1 406,-2 0 406,2-3 406,-1 2 406,-7-6 422,13 6 422,-13-6 422,11-2 422,-11 2 437</inkml:trace>
  <inkml:trace contextRef="#ctx0" brushRef="#br0">25930 6442 0,'6'-6'16,"0"0"16,-6 6 16,10-8 16,-10 8 32,8-6 32,-8 6 32,11-6 32,-11 6 47,0 0 47,22-2 47,-22 2 47,20 2 63,-20-2 63,27 10 63,-15-2 63,3 4 63,-3 0 79,1 0 79,-2 3 79,-2 1 79,1 0 94,-3 2 94,0-1 94,-3-1 94,-2 2 110,0 0 110,-2 0 110,0-3 110,0 1 125,-2-2 125,0-2 125,2-2 125,-2-2 141,2-1 141,0-7 141,-2 16 141,2-10 157,0-6 157,-2 8 157,2-8 157,0 0 172,0 10 172,0-10 172,0 0 172,0 0 188,0 0 188,0 0 188,8 8 188,-8-8 204,13-5 204,-13 5 204,26-1 204,-15-1 219,3 0 219,-14 2 219,22 0 219,-22 0 219,15-2 235,-15 2 235,18-2 235,-10 2 235,-8 0 250,18 4 250,-18-4 250</inkml:trace>
  <inkml:trace contextRef="#ctx0" brushRef="#br0">26447 6907 0,'0'0'0,"0"0"15,0 0 15,0 0 15,0 0 15,0 0 31,0 0 31,0 0 31,0 0 31,0 0 47,0 0 47,28-9 47,-11 6 47,1 0 62,1 1 62,1 2 62,1-2 62,-4 2 78,3 0 78,0 0 78,-3 2 78,-4-2 78,0 0 93,-13 0 93</inkml:trace>
  <inkml:trace contextRef="#ctx0" brushRef="#br0">26482 7052 0,'0'0'0,"0"0"0,-7 3 15,7-3 15,0 0 15,0 0 15,0 0 31,0 0 31,0 0 31,0 0 31,0 0 31,0 0 47,15 16 47,-6-12 47,9 4 47,0-2 62,1-2 62,11 4 62,3-2 62,2-1 78,1 0 78,1-3 78,0-1 78,0 1 93,0-4 93,5-1 93,-2-2 93,1 2 109,1-7 109,-5 0 109</inkml:trace>
  <inkml:trace contextRef="#ctx0" brushRef="#br0">27535 6736 0,'0'0'0,"0"0"0,0 0 16,0 0 16,0 0 16,-33 17 16,21-5 32,-13 6 32,1 2 32,2 2 32,1 1 47,3-5 47,7-2 47,-3 0 47,4-3 63,1 3 63,2 0 63,3-2 63,-3 1 79,7 1 79,0-4 79,0 0 79,3-2 79,1 0 94,0-2 94,5-1 94,4 5 110,-2-6 110,5 0 110,2-2 110,-1 0 110,0-4 125,3 0 125,-2-4 125,2-2 125,-3-2 141,1-1 141,-2-3 141,5-10 141,-1 0 157,-6 1 157,-1 3 157,-3 0 157,4-8 172,-7 6 172,2 3 172,-4 3 172,-1 2 188,-2 2 188,2 3 188,-2-1 188,0 1 188,-2 0 204,0 7 204,0-10 204,0 10 204,0-8 219,0 8 219,-2-6 219,2 6 235,0 0 235,0 0 235,-10-6 235,10 6 235,-16-2 250,16 2 250,0 0 250,-35 8 250,18-4 266,-14 6 266,-6-4 266,-3-2 266</inkml:trace>
  <inkml:trace contextRef="#ctx0" brushRef="#br0">4378 10526 0,'-15'-4'0,"15"4"0,-13-3 16,13 3 16,-13-1 16,13 1 16,0 0 32,-16-2 32,16 2 32,-10-4 32,10 4 47,0 0 47,0 0 47,-16-3 47,16 3 63,0 0 63,0 0 63,0 0 63,-13 0 79,13 0 79,0 0 79,0 0 79,0 0 94,0 0 94,0 0 94,0 0 94,0 0 94,0 0 110,0 0 110,0 0 110,55-7 110,-20 5 125,0 2 125,-9-2 125,-1 2 125,-4 2 141,1-2 141,-4 0 141,-1 2 141,3 0 157,-20-2 157,26 0 157,-15 2 157,-5 1 172,-6-3 172,14 5 172,-14-5 172,6 5 188,-6-5 188,0 0 188</inkml:trace>
  <inkml:trace contextRef="#ctx0" brushRef="#br0">4370 10644 0,'0'0'0,"-16"4"0,16-4 0,-8 6 0,8-6 16,0 0 16,-7 4 16,7-4 16,0 0 32,0 0 32,0 0 32,0 0 47,0 0 47,0 0 47,0 0 47,0 0 47,0 0 63,22 8 63,-5-8 63,6-2 63,9 2 79,-1-3 79,-2 0 79,3-1 79,-5 0 94,-3 0 94,-5 2 94,1-4 94,-1 0 110,-1-2 110,2 0 110,-5-2 110</inkml:trace>
  <inkml:trace contextRef="#ctx0" brushRef="#br0">4617 10379 0,'-10'-5'16,"10"5"16,0 0 16,0 0 16,0 0 31,-8-8 31,8 8 31,0 0 31,0 0 47,0 0 47,27-6 47,-27 6 47,28 2 62,-8 2 62,0 2 62,8 6 62,-4-1 78,3 7 78,-3 2 78,-5-4 78,-5 1 78,3 11 94,-6 0 94,-2 1 94,-3 1 109,-6 1 109,-2 1 109,-4 0 109,-1-1 125,-4 0 125,2 1 125,-3 0 125,-4-1 125,1-3 141,1-1 141,2-5 141,5-2 141,-2-4 156,0-4 156,7 0 156</inkml:trace>
  <inkml:trace contextRef="#ctx0" brushRef="#br0">6120 10297 0,'0'0'0,"2"-12"0,-2 12 0,0-12 16,0 12 16,5-8 16,-5 8 16,0 0 31,0 0 31,0 0 31,0 0 31,0 0 47,0 0 47,0 0 47,0 0 47,20 30 63,-16-1 63,4 3 63,-3-1 63,-1 5 78,0 1 78,1 1 78,-2 1 78,3 1 94,-4-1 94,4-1 94,-6-3 94,5-1 94,-3-3 110,0-1 110,-2-6 110,2-4 110,-2-5 125,0-1 125,0-2 125,0-3 125,3-1 141,-3-8 141,0 14 141,0-14 141,0 10 156,0-10 156,0 0 156,2 10 156,-2-10 172,0 0 172,0 0 172,0 0 172,0 0 188,0 0 188,0 0 188,0 0 188,-5-30 203,3 13 203,0-1 203,2-12 203,0-1 219,2 1 219,-2 1 219,2-1 219,-2-2 235,3 5 235,1 3 235,-2-5 235,5 5 250,-5 4 250,4 0 250,2 3 250,-2-1 266,0 0 266,-1 2 266,3 0 266,-1 3 266,0-1 281,-3 4 281,0 2 281,3-2 281,-1 5 297,-6 5 297,14-12 297,-8 7 297,-6 5 313,14-3 313,-14 3 313,0 0 313,21-2 328,-21 2 328,16 10 328,-8-7 328,-1 6 344,4 2 344,-2 3 344,-1 2 344,-6 0 360,3 2 360,-5-1 360,0 1 360,-3-3 360,1 7 375,-2-4 375,-9 10 375,2-6 391,2-3 391,-1-1 391,-2-2 391,-5 10 391,-1-9 406,3-3 406,2 0 406,0-2 406,-1-3 422,4-2 422,1-2 422,-5-1 422,4 0 438,3 0 438,7-4 438,-20 2 438,20-2 453,-14 4 453,14-4 453,-16 0 453,16 0 469,-15 0 469,15 0 469,0 0 469,0 0 485,-22-2 485,22 2 485,0 0 485,0 0 500,0 0 500,-16-2 500,16 2 500,0 0 516,0 0 516,0 0 516,0 0 516,0 0 516,0 0 531,0 0 531,0 0 531,0 0 531,0 0 547,0 0 547,0 0 547,36 16 547,-36-16 563,15 6 563,-7-2 563,-8-4 563,16 7 578,-8-2 578,-8-5 578,14 10 578,-5-5 594,-3 0 594,8 6 594,-2-1 594,-1 2 610,1 0 610,-2 0 610,3 1 610,-2 1 625,-2 0 625,2 0 625,0-1 625,0 2 625,2-2 641,-4 1 641,2 0 641,-3-3 656,1 4 656,0-4 656,-3-3 656,1 2 656,0-2 672,-7-8 672,6 12 672,-1-6 672,-5-6 688,8 10 688,-8-10 688,0 0 703</inkml:trace>
  <inkml:trace contextRef="#ctx0" brushRef="#br0">6493 11032 0,'0'0'0,"2"-9"15,-2 9 15,0 0 15,4-12 15,-4 12 15,0 0 31,2-8 31,-2 8 31,0 0 47,0 0 47,0 0 47,4-10 47,-4 10 47,0 0 62,0 0 62,0 0 62,0 0 62,0 0 78,0 0 78,0 0 78,0 0 78,0 0 94,0 0 94,20 18 94,-17-9 94,1 8 109,0-4 109,0 5 109,1-2 109,0 0 125,-1-1 125,0 3 125,-2-6 125,3-2 140,-5 0 140,2-3 140,-2-7 140,2 18 156,-2-18 156,4 16 156,-4-16 156,0 0 172,0 14 172,0-14 172,0 0 172,0 0 187,3 12 187,-3-12 187,0 0 187,0 0 203,0 10 203,0-10 203,0 0 203,0 0 203</inkml:trace>
  <inkml:trace contextRef="#ctx0" brushRef="#br0">7000 10705 0,'0'0'0,"10"-6"0,-10 6 0,0 0 15,0 0 15,0 0 15,0 0 15,0 0 31,0 0 31,0 0 31,0 0 31,0 0 31,17 0 47,-17 0 47,0 0 47,26 0 47,-8 0 62,3-2 62,2 0 62,7-2 62,3 0 78,0 0 78,-7 4 78,-4-4 78,-3 3 93,-1 1 93,-1-2 93,-3-1 93,1 3 109,-15 0 109,20 0 109,-20 0 109,18 0 125,-18 0 125,15 0 125,-15 0 125,0 0 140,22 0 140,-22 0 140,0 0 140,9 3 156,-9-3 156,0 0 156,0 0 156,10 3 156,-10-3 172,0 0 172,0 0 172,0 0 172,0 0 187</inkml:trace>
  <inkml:trace contextRef="#ctx0" brushRef="#br0">7364 10612 0,'-6'-6'16,"-3"1"16,2 0 16,7 5 16,-11-7 32,11 7 32,-8-6 32,8 6 32,-6-4 47,6 4 47,0 0 47,-10-6 47,10 6 63,0 0 63,0 0 63,-6-6 63,6 6 79,0 0 79,0 0 79,0 0 79,0 0 79,0 0 94,0 0 94,0 0 94,0 0 110,0 0 110,0 0 110,0 0 110,-11 16 110,11-16 125,2 16 125,0 1 125,-2-1 125,2 0 141,-2 2 141,3-3 141,-1 1 141,-2 4 157,0-4 157,0 2 157,0-1 157,0 1 172,-2-1 172,2 0 172,2 0 172,-2-3 188,0 0 188,2-2 188,0 6 204,-2-18 204</inkml:trace>
  <inkml:trace contextRef="#ctx0" brushRef="#br0">7765 10419 0,'0'0'0,"0"0"15,0 0 15,0 0 15,0 0 15,0 0 31,0 0 31,0 0 31,0 0 31,0 0 47,0 0 47,-15 32 47,13-26 47,-3 3 62,3 1 62,0-2 62,-1 2 62,3 0 78,0-2 78,0 2 78,0 7 78,3-5 94,4 4 94,-3-2 94,5 1 94,-1 0 109,2 0 109,0-1 109,5 2 109,-3-3 125,-4 4 125,5-4 125,1 1 125,-2-1 140,-2-1 140,-2 1 140,-1-4 140,-1 1 140,0 4 156,2-2 156,-4-2 156,-2-3 172,0 3 172,0 0 172,-2-2 172,0-8 187,-6 18 187,0 0 187,-2-5 187,-2 1 187,1 0 203,-2-4 203,2 0 203,1-2 203,-1-2 219,2-3 219,7-3 219,-15 10 219,6-7 234,9-3 234,0 0 234,-26-5 234</inkml:trace>
  <inkml:trace contextRef="#ctx0" brushRef="#br0">7783 10474 0,'11'-8'0,"4"1"0,-2 2 0,-2 2 15,-11 3 15,20-4 15,-20 4 15,20-3 31,-3 3 31,-17 0 31,26 0 31,-13 3 47,5 1 47,-7-1 47,2 0 47,4 0 62,-3 1 62,-3-2 62</inkml:trace>
  <inkml:trace contextRef="#ctx0" brushRef="#br0">8212 10480 0,'0'0'0,"0"0"15,0 0 15,0 0 15,0 0 15,0 0 31,0 0 31,17 20 31,-12-4 31,0-1 46,1 17 46,-2-2 46,3-1 46,-1 5 62,-4-1 62,0 1 62,6 1 62,-2-3 78,-6 1 78,4-3 78,1 2 78,-3-5 93,-2-1 93,2-6 93,-2-1 93,2-3 109,-2 0 109,0-5 109,2 1 109,0-2 125,-2-2 125,0 0 125,0-8 125,3 12 125,-3-12 140,0 8 140,0-8 140,0 0 140,0 8 156,0-8 156,0 0 156,0 0 156,0 0 171,0 0 171,0 0 171,7-38 171,-3 9 187,-2-1 187,2-1 187,-2-1 187,0 1 203,5-1 203,0-2 203,0 5 203,1-3 218,2 2 218,-4 7 218,4 3 218,-3 3 234,2 0 234,0 2 234,-1-1 234,3 0 250,0 1 250,2 3 250,-1 0 250,-6 2 250,0 0 265,5 2 265,-4 2 265,0 0 265,-7 6 281,13-8 281,-7 7 281,-6 1 281,0 0 296,16-4 296,-16 4 296,0 0 296,0 0 312,15 9 312,-10-3 312,-3 2 312,0 0 328,0 0 328,-2 8 328,-2-2 328,2 1 343,-2-1 343,0 2 343,-3-2 343,-2 2 359,-1-1 359,-1-1 359,-2-2 359,0 2 375,0-4 375,-2 2 375,0-2 375,1-3 390,2 1 390,-3 0 390,-1-2 390,2 0 390,2-2 406,0 2 406,1-2 406,9-4 406,-14 6 421,14-6 421,-12 3 421,12-3 437,-11 5 437,11-5 437,-7 4 437,7-4 437,0 0 453,0 0 453,-11 5 453,11-5 453,0 0 468,0 0 468,0 0 468,-2 8 468,2-8 484,0 0 484,11 10 484,-4-6 484,1 2 500,1-2 500,3 2 500,2 2 500,4 2 515,-1-3 515,-3 1 515,3 0 515,-1 0 531,-4 2 531,9 0 531,-4-2 531,0 0 546,-6-3 546,5 4 546,-3-3 546,-3-3 546,0 3 562,-2-2 562,-1 2 562,-7-6 562,15 6 578,-10 0 578,-5-6 578</inkml:trace>
  <inkml:trace contextRef="#ctx0" brushRef="#br0">8847 10883 0,'0'0'0,"0"0"15,10-6 15,-10 6 15,0 0 15,6-6 31,-6 6 31,0 0 31,0 0 31,13-2 47,-13 2 47,0 0 47,0 0 47,0 0 62,0 0 62,22 4 62,-22-4 62,8 5 78,-8-5 78,7 7 78,-7-7 78,7 5 93,-7-5 93,4 8 93,-4-8 93,2 10 109,0-4 109,-2-6 109,3 14 109,-3-14 125,0 12 125,0-12 125,0 12 125,0-12 125,-3 8 140,3-8 140,0 0 140,0 11 156,0-11 156,0 0 156,-2 9 156,2-9 156,0 0 172,0 0 172,0 0 172,0 9 172,0-9 187,0 0 187,0 0 187,0 0 187,2 10 203,-2-10 203,5 4 203,-5-4 203,8 6 218,-8-6 218,16 4 218,-8 0 218,-8-4 234,29 3 234,-11-3 234,-1 0 234,5 0 234,-2-3 250,11-3 250,-6-4 250,-2 2 265,-6-2 265,10-10 265,-6-3 265,8-5 265</inkml:trace>
  <inkml:trace contextRef="#ctx0" brushRef="#br0">10424 9103 0,'0'0'0,"0"0"16,0 0 16,0 0 16,0 0 32,-13-2 32,13 2 32,0 0 32,0 0 32,0 0 47,0 0 47,0 0 47,0 0 47,44-2 63,-10 0 63,-11 0 63,-1 2 63,-2-4 79,1 4 79,12-2 79,-6 2 79,-7-2 94,0 2 94,-1-1 94,-1 1 94,1-3 94,1 3 110,0 0 110,-3 0 110,3-2 125,-5 4 125,1-2 125,-16 0 125,24-2 141,-24 2 141,15 0 141,-15 0 141,0 0 157,18 0 157,-18 0 157,0 0 157,0 0 172,15 0 172,-15 0 172,0 0 172</inkml:trace>
  <inkml:trace contextRef="#ctx0" brushRef="#br0">10652 9182 0,'0'0'0,"15"0"0,-15 0 15,18 0 15,-18 0 15,15 0 15,-15 0 31,22 2 31,-22-2 31,18 0 31,-18 0 47,17 4 47,-17-4 47,18 2 47,-9 0 62,-9-2 62,20 2 62,-20-2 62,17 0 78,-17 0 78,18 4 78,-18-4 78,12 2 94,-12-2 94,12 2 94,-12-2 94,0 0 94,13 0 109,-13 0 109,0 0 109,0 0 109,0 0 125,0 0 125,0 0 125</inkml:trace>
  <inkml:trace contextRef="#ctx0" brushRef="#br0">19422 8393 0,'0'0'0,"0"0"0,0 0 0,0 0 15,0 0 15,0 0 15,-12 2 15,12-2 31,0 0 31,0 0 31,0 0 47,0 0 47,0 0 47,0 0 47,0 0 47,0 0 62,40 0 62,-9-4 62,-4 4 62,4-2 78,7 0 78,-1 0 78,2-2 78,-2 0 94,-2 4 94,1-4 94,-3 0 94,2 2 109,-2-2 109,-9 0 109,-3 1 109,-3 3 125,0-5 125,-3 4 125,-2-1 125,-2 0 140,-2 2 140,-9 0 140,18-3 140,-18 3 156,15-2 156,-9 1 156,-6 1 156,14-2 172</inkml:trace>
  <inkml:trace contextRef="#ctx0" brushRef="#br0">19765 8500 0,'27'-5'0,"-4"2"0,-1-1 16,1 1 16,7 0 16,3 1 16,-6 2 31,-3-2 31,-5 2 31,1-2 31,-1 4 47,-3-2 47,2 2 47,-18-2 47</inkml:trace>
  <inkml:trace contextRef="#ctx0" brushRef="#br0">9632 10563 0,'0'0'0,"-10"-8"0,10 8 0,0 0 16,-4-8 16,4 8 16,-2-6 16,2 6 31,0 0 31,-6-4 31,6 4 31,0 0 31,0 0 47,-5-6 47,5 6 47,0 0 62,0 0 62,-4-5 62,4 5 62,0 0 62,0 0 78,0 0 78,0 0 78,0 0 94,0 0 94,0 0 94,0 0 94,0 0 94,0 0 109,0 0 109,0 0 109,0 0 109,0 0 125,27 1 125,-10-2 125,5 1 125,11 0 141,1 0 141,-1-2 141,2 0 141,-2-1 156,-9 3 156,1 0 156,-5-1 156,1-1 172,-3 2 172,-1 0 172,1-2 172,0 0 172,-6 2 187,1 0 187,-1-3 187,-12 3 187,19 0 203,-10-1 203,-9 1 203,19 0 219,-19 0 219,16-2 219,-10 0 219,-6 2 219,11-4 234,-11 4 234,7-2 234,-7 2 234,0 0 250,5-8 250</inkml:trace>
  <inkml:trace contextRef="#ctx0" brushRef="#br0">9877 10372 0,'0'0'0,"-2"-12"16,2 12 16,0 0 16,0 0 16,0 0 16,0-8 32,0 8 32,0 0 32,0 0 32,0 0 47,0 0 47,0 0 47,0 0 47,0 0 63,-4-6 63,4 6 63,0 0 63,0 0 78,0 0 78,0 0 78,4 29 78,-2-12 78,0 0 94,0-1 94,1 3 94,1 11 110,2-4 110,-4 3 110,4-5 110,0 4 125,-4-3 125,2-3 125,-2-4 125,5 12 125,-5-1 141,2-8 141,-2-1 141,-2-4 141,5 2 157,0 0 157,-3-3 157,2 1 157,-2-4 172</inkml:trace>
  <inkml:trace contextRef="#ctx0" brushRef="#br0">10252 10423 0,'-7'-6'15,"7"6"15,0 0 15,0 0 15,0 0 31,-13-6 31,13 6 31,0 0 31,0 0 47,-5-6 47,5 6 47,0 0 47,0 0 62,-8-6 62,8 6 62,0 0 62,0 0 78,-4-7 78,4 7 78,0 0 78,-8-8 94,8 8 94,0 0 94,-4-10 94,4 10 109,-2-7 109,2 7 109,0 0 109,0-9 109,0 9 125,0 0 125,0-12 125,0 12 125,0-10 140,0 10 140,-2-12 140,2 12 140,0-14 156,0 6 156,0 8 156,2-15 156,-2 7 172,0 0 172,0 8 172,2-16 172,-2 11 187,0 5 187,2-15 187,-2 15 187,0-11 203,0 11 203,2-8 203,-2 8 203,0 0 219,-2-10 219,2 10 219,0 0 219,0 0 234,0 0 234,0 0 234,0 0 234,0 0 250,12 27 250,-12-10 250,2 2 250,2 11 265,-2-1 265,0 5 265,0-3 265,1 1 265,-1 0 281,-2-3 281,2 1 281,-2-5 281,2-5 297,-2-2 297,0-1 297,3-1 312,-3 0 312,0-4 312,0 0 312,0-3 312,0-1 328,0 1 328,0-4 328,0-5 328,0 12 344,0-12 344,0 10 344,0-10 344,0 0 359,0 6 359,0-6 359,0 0 359,0 0 375,0 0 375,0 0 375,0 0 375,0 0 375,6-22 390,-6 6 390,0-1 390,2 1 390,3-4 406,-3 2 406,2 0 406,-2 1 422,0 1 422,3-1 422,0 1 422,-1 0 422,-2 2 437,0 2 437,3-2 437,1 1 437,-4 3 453,2-2 453,1 4 453,0-2 453,-1 2 469,2 0 469,-1 0 469,1 0 469,-1 1 484,-1 1 484,1 0 484,-5 6 484,10-10 484,-6 6 500,-4 4 500,8-6 500,-8 6 515,6-4 515,-6 4 515,0 0 515,0 0 531,0 0 531,0 0 531,0 0 531,0 0 531,25 6 547,-25-6 547,4 6 547,-4-6 562,4 8 562,-4-8 562,2 8 562,-2-8 562,-2 13 578,-2-4 578,0-1 578,-4 1 578,-2 3 594,-1 0 594,-1 0 594,0 0 594,-2-4 609,3 1 609,-1 1 609,2-6 609,0 2 625,3-4 625,-1 2 625,0 0 625,8-4 640,-10 4 640,10-4 640,-7 4 640,7-4 640,0 0 656,0 0 656,-9 4 656,9-4 672,0 0 672,0 0 672,0 0 672,0 0 687,0 0 687,0 0 687,0 0 687,0 0 687,0 0 703,26 1 703,-26-1 703,16 7 703,-7-4 719,6 5 719,0 0 719,-1 2 719,-3-2 734,-1 0 734,4 4 734,-1-2 734,-3 1 750,4 4 750,1-4 750,-4 1 750,2 2 765,-2-2 765,2-1 765,-2-1 765,-5-2 781,6 0 781,-6 2 781,1-6 781,-3 4 797</inkml:trace>
  <inkml:trace contextRef="#ctx0" brushRef="#br0">10644 10650 0,'0'0'0,"0"0"0,0 0 16,0 0 16,0 0 16,0 0 16,0 0 31,2-8 31,-2 8 31,0 0 31,0 0 31,0 0 47,0 0 47,0 0 47,4-8 47,-4 8 62,0 0 62,0 0 62,0 0 62,7-10 78,-7 10 78,4-6 78,-4 6 78,8-6 94,-8 6 94,16-8 94,-7 5 94,0-2 109,0 2 109,-9 3 109,17-4 109,-6 2 125,-11 2 125,15-4 125,-15 4 125,14 0 141,-14 0 141,0 0 141,17 1 141,-17-1 156,0 0 156,9 9 156,-9-9 156,2 8 156,-2-8 172,-2 13 172,2-13 172,-5 16 187,1-8 187,0 0 187,1 0 187,1-1 187,-2 1 203,0-1 203,4-7 203,-4 11 203,4-11 219,-4 12 219,2-6 219,2-6 219,2 12 234,2-4 234,-4-8 234,8 11 234,-2-3 250,1-4 250,-1 4 250,8 4 250,-4-2 266,0-2 266,3 2 266,-3-3 266,-2 1 281,0-1 281,-2-2 281,-1 1 281,-1 0 297,-4-6 297,9 12 297,-4-8 297,-5-4 312,2 10 312,-2-10 312,0 8 312,0-8 312,0 0 328,-4 12 328,4-12 328,-12 7 344,8 0 344,-5-4 344,3 2 344,6-5 344,-18 7 359,12-3 359,6-4 359,-18 4 359,11 0 375,7-4 375,-17 2 375,17-2 375,-13 2 391,13-2 391,0 0 391,-17 2 391,17-2 406,0 0 406,0 0 406,-18 0 406,18 0 422,0 0 422,0 0 422,-13 0 422,13 0 437,0 0 437,0 0 437,-18 0 437,18 0 453,0 0 453,-9 0 453,9 0 453,0 0 469,-13-2 469,13 2 469,0 0 469,0 0 484,-13-2 484,13 2 484,0 0 484,0 0 500,0 0 500,0 0 500,0 0 500,0 0 500,-18 0 516,18 0 516,0 0 516,0 0 516,-11-6 531</inkml:trace>
  <inkml:trace contextRef="#ctx0" brushRef="#br0">11597 10500 0,'-5'-4'0,"5"4"0,0 0 16,-7-8 16,7 8 16,0 0 16,-4-4 16,4 4 32,0 0 32,0 0 32,0 0 32,0 0 47,-4-6 47,4 6 47,0 0 47,0 0 63,0 0 63,0 0 63,0 0 63,0 0 78,0 0 78,0 0 78,0 0 78,0 0 94,0 0 94,15-8 94,-6 7 94,8 1 110,3-3 110,0 3 110,-1 0 110,4-2 125,-3 2 125,1 0 125,-3 2 125,-5-2 141,4 0 141,-2 0 141,-15 0 141,27 0 157,-19 0 157,-8 0 157,18 3 157,-9-2 172,-9-1 172,16 2 172,-16-2 172,14 2 172,-14-2 188,14 2 188,-14-2 188,13 0 188,-13 0 203,0 0 203,16 2 203,-16-2 203,0 0 219,25-2 219,-25 2 219,12 0 219,-12 0 235,0 0 235,14 0 235,-14 0 235,0 0 250,14-4 250,-14 4 250,0 0 250,0 0 266,0 0 266,13-2 266,-13 2 266,0 0 282,0 0 282,0 0 282,0 0 282,0 0 282,0 0 297,8-1 297,-8 1 297,0 0 297,0 0 313</inkml:trace>
  <inkml:trace contextRef="#ctx0" brushRef="#br0">11812 10269 0,'0'0'0,"-3"-10"16,3 10 16,0 0 16,0 0 16,-7-9 32,7 9 32,0 0 32,0 0 32,0 0 47,0 0 47,0 0 47,-2-7 47,2 7 63,0 0 63,0 0 63,0 0 63,0 0 78,0 0 78,0 0 78,0 0 78,0 0 78,0 0 94,0 0 94,0 0 94,6 26 94,-3-16 110,-3 0 110,7 6 110,-5 1 125,4 1 125,1 14 125,-3-9 125,-2 7 125,3-6 141,-3-3 141,5-3 141,-5 12 141,2-4 157,0-7 157,1-1 157,-1 0 157,1-1 172,-3-1 172,3 0 172,-1 0 172,-2-4 188,0 3 188,2-1 188,0-4 188,-1 0 188,-3-2 203,3-3 203,-1 3 203,-2-8 203,2 14 219,-2-14 219,2 10 219,0-4 235,-2-6 235,-2 6 235,2-6 235,0 0 235</inkml:trace>
  <inkml:trace contextRef="#ctx0" brushRef="#br0">12646 10085 0,'0'0'16,"0"0"16,0 0 16,0 0 16,0 0 32,0 0 32,0 0 32,0 0 32,0 0 32,0 0 47,0 0 47,0 0 47,0 0 63,17 3 63,-17-3 63,0 0 63,0 0 63,0 0 79,0 0 79,0 0 79,0 0 79,0 0 94,12-3 94,-12 3 94,0 0 94,0 0 110,0 0 110,0 0 110,0 0 110,0 0 125,0 0 125,0 0 125,0 0 125,6-5 125,-6 5 141,0 0 141,0 0 141,0 0 157,0 0 157,0 0 157,0 0 157,0 0 172,0 0 172,0 0 172,0 0 172,0 0 172,0 0 188,0 0 188,0 0 188,-31 23 188,22-9 204,0 4 204,-7 7 204,6 3 204,-1 0 219,5-4 219,0-5 219,0 11 219,4-1 235,2-5 235,0-2 235,0 7 235,0-7 250,8 7 250,-2-4 250,-2-6 250,5 9 266,-1-5 266,-2-5 266,2 0 266,0-4 282,1 3 282,0-3 282,2 2 282,-2-2 297,4 0 297,-2 0 297,3-3 297,-4 1 313,1-2 313,2 2 313,-2 0 313,0-1 313,4-1 329,-6-4 329,3 6 329,2-2 329</inkml:trace>
  <inkml:trace contextRef="#ctx0" brushRef="#br0">18359 9831 0,'0'0'0,"0"0"0,2-12 16,-2 12 16,0 0 16,0-6 16,0 6 31,0 0 31,0 0 31,0 0 31,0-7 47,0 7 47,0 0 47,0 0 47,0 0 63,0 0 63,4-7 63,-4 7 63,0 0 78,0 0 78,20 0 78,-20 0 78,18 5 94,1 0 94,-1 3 94,1 2 94,8 6 94,1 2 109,-6 2 109,5-1 109,-3 3 109,-5-1 125,3 7 125,-5-2 125,1 2 125,2-3 141,-5 7 141,1-1 141,-3 1 141,-3 1 156,4-1 156,-5 1 156,-1-1 156,2-2 172,-4-1 172,2 1 172,-3-9 172,-3-1 188,0-4 188,-2 0 188,-2-1 188,0 2 203,-3-6 203,1 5 203,0-3 203,-5 4 203,-2-4 219,0 1 219,-5-2 219,6 0 219,-3 0 234,-3 0 234,1-1 234,2-1 234,-2 0 250,1 0 250,-1 0 250,7-2 250,-4 0 266,4-3 266,-1 1 266,4-2 281,-1 0 281</inkml:trace>
  <inkml:trace contextRef="#ctx0" brushRef="#br0">19290 9863 0,'-5'-10'0,"5"10"16,0 0 16,-2-8 16,2 8 16,0 0 32,4-8 32,-4 8 32,0 0 32,3-8 47,-3 8 47,0 0 47,9-6 47,-9 6 63,6-2 63,-6 2 63,0 0 63,0 0 79,23 2 79,-23-2 79,14 6 79,-7 0 94,9 4 94,-4 1 94,0 4 94,-1-4 94,1 3 110,0 2 110,-6-2 110,3 3 110,-3-2 125,1 0 125,-2 3 125,-5-4 125,2 1 141,-2 1 141,0-4 141,0 0 141,-2-2 157,0-2 157,-1 2 157,-2-3 157,3 3 172,-2-2 172,2 0 172,2-8 172,-5 12 188,1-4 188,4-8 188,-4 9 188,4-9 204,-2 7 204,2-7 204,0 0 204,-4 6 219,4-6 219,0 0 219,0 0 219,0 0 219,0 0 235,0 0 235,6-22 235,0 6 250,1 2 250,1-2 250,2 1 250,-4-3 250,5 2 266,-4-2 266,6-9 266,-1 5 266,-2 4 282,-2 3 282,-1 0 282,1 0 297,2 1 297,-2-2 297,1 4 297,-2 1 297,1 1 313,-3 0 313,-1 4 313,0-2 313,0 2 329,2 0 329,-4-2 329,-2 8 329,6-10 344,-4 7 344,-2 3 344,7-8 344,-7 8 360,2-8 360,-2 8 360,2-6 360,-2 6 375,0 0 375,4-6 375,-4 6 375,0 0 375,5-6 391,-5 6 391,0 0 391,5-6 407,-5 6 407,0 0 407,0 0 407,0 0 407,2-8 422,-2 8 422,0 0 422,0 0 422,0 0 438,0 0 438,0 0 438,-10 26 438,6-16 454,0 5 454,-1 2 454,1-2 454,-2 1 469,2 0 469,-2 2 469,2-3 469,2 1 485,0 2 485,0-2 485,2 3 485,0-5 500,2 6 500,2-4 500,-2-1 500,6 3 516,-4-2 516,2 0 516,3-1 516,2-1 516,-2 2 532,1-4 532,-1 0 532,0-3 547,-2 0 547,1-4 547,-4 3 547,4-2 563,-2 0 563,-2-4 563,3 4 563,-7-6 563,6 6 579,-6-6 579,7 4 579,-7-4 579,7 4 594,-7-4 594,0 0 594,0 0 594,6 4 610,-6-4 610,0 0 610,0 0 610,0 0 625,0 0 625,9 2 625,-9-2 625,0 0 641,0 0 641</inkml:trace>
  <inkml:trace contextRef="#ctx0" brushRef="#br0">13145 10320 0,'0'0'0,"0"0"0,0 0 16,0 0 16,0 0 16,0 0 16,0 0 31,0 0 31,0 0 31,-26-11 31,26 11 47,0 0 47,0 0 47,0 0 47,0 0 62,0 0 62,0 0 62,0 0 62,0 0 78,0 0 78,0 0 78,0 0 78,0 0 94,0 0 94,0 0 94,0 0 94,0 0 109,0 0 109,0 0 109,0 0 109,0 0 125,-22 6 125,22-6 125,0 0 125,0 0 141,0 0 141,-4 5 141,4-5 141,0 0 141,0 0 156,0 0 156,0 0 156,0 0 156,0 0 172,0 0 172,0 0 172,0 0 172,0 0 187,0 0 187,0 0 187,48-3 187,-35 1 203,7-1 203,-7 1 203,-2 1 203,-11 1 219,24-4 219,-15 4 219,-9 0 219,19-5 234,-1 4 234,-5-1 234,1 0 234,-4 0 250,-10 2 250,20-2 250,-20 2 250,29 0 266,-16-2 266,-3 0 266,-10 2 266,20-2 266,-20 2 281,13 0 281,-13 0 281,18 0 281,-18 0 297,0 0 297,13-4 297,-13 4 297,0 0 312,0 0 312,0 0 312,15 0 312,-15 0 328,0 0 328,0 0 328,0 0 328,0 0 344,0 0 344,13-2 344,-13 2 344,0 0 359,0 0 359,0 0 359,0 0 359,0 0 375,0 0 375,0 0 375</inkml:trace>
  <inkml:trace contextRef="#ctx0" brushRef="#br0">13653 9938 0,'0'0'16,"0"0"16,2-7 16,-2 7 31,0 0 31,0 0 31,0 0 31,0 0 31,0 0 47,0 0 47,14 20 47,-10-10 47,-2-2 63,5 10 63,-3 2 63,1 11 78,-1 1 78,1 1 78,-1 3 78,-4-3 78,2 3 94,-2-1 94,0-1 94,2-2 94,-2-1 110,2 1 110,-2-3 110,0-7 110,2-3 125,-4-2 125,4 0 125,-4-3 125,4 0 141,-2-2 141,0-2 141,-2-1 141,4-3 156,-2-6 156,0 14 156,-2-8 156,2-6 156,0 8 172,0-8 172,0 6 172,0-6 172,0 0 188,0 0 188,0 0 188,0 0 188,0 0 203,0 0 203,0 0 203,0 0 203,0 0 219,7-30 219,-5 16 219,1-5 219,-1 3 235,0-4 235,4-9 235,-1 1 235,-1 4 250,2 4 250,-4 1 250,6-9 250,2-15 266,-5 25 266,-3 1 266,4 2 281,-1 0 281,0 1 281,3 0 281,-4 0 297,3 4 297,0 0 297,-1 5 297,1-3 313,-1 2 313,0-2 313,10 0 313,-5 0 328,0 2 328,0 2 328,-2 0 328,0 1 344,-9 3 344,19-3 344,-19 3 344,16 0 344,-16 0 360,13 5 360,-5-2 360,-8-3 360,10 6 375,-6-2 375,-4-4 375,4 10 375,-2-6 391,-2 4 391,0-2 391,-2 3 391,0-1 406,-4 9 406,-4-4 406,2 1 406,-1 0 422,-1-2 422,-2-3 422,3 4 422,1-4 438,-1-3 438,0 0 438,3 0 438,-3-2 453,4 2 453,-3-2 453,8-4 453,-9 8 453,1-5 469,2 2 469,6-5 469,-8 3 469,8-3 485,-9 5 485,9-5 485,0 0 485,-6 3 500,6-3 500,0 0 500,0 0 500,-9 4 516,9-4 516,0 0 516,0 0 516,-7 5 531,7-5 531,0 0 531,0 0 531,0 0 547,0 0 547,-2 7 547,2-7 547,0 0 563,0 10 563,0-10 563,2 8 563,0 0 578,0-2 578,1 0 578,-1 1 578,3 1 594,-3 0 594,2 0 594,0 0 594,3 0 610,-3 0 610,0 0 610,4 1 610,-2-2 610,-2 1 625,3-1 625,-3 1 625,0-2 625,3 2 641,0 0 641,-3-4 641,0 4 641,3-4 656,-2 3 656,-3 0 656,4-2 656,-4 3 672,3-2 672</inkml:trace>
  <inkml:trace contextRef="#ctx0" brushRef="#br0">14140 10423 0,'0'0'0,"0"0"0,0 0 16,0 0 16,0 0 16,0 0 16,0 0 32,0 0 32,0 0 32,0 0 32,6 19 47,-4-10 47,-2 0 47,5 9 47,-2-2 47,-1-1 63,2 5 63,-2-2 63,2 2 63,-2-3 78,0 3 78,1 0 78,1-2 78,-2 0 94,3 1 94,-3-3 94,3 2 94,-3-5 110,0 5 110,0-6 110,0 0 110,-2-2 125,2 0 125,-2-2 125,0-2 125,2 2 141,-2-2 141,0-6 141,0 9 141,0-9 157,-2 8 157,2-8 157,0 0 157,-10 6 172</inkml:trace>
  <inkml:trace contextRef="#ctx0" brushRef="#br0">21619 8237 0,'-7'-4'0,"7"4"0,0 0 16,0 0 16,0 0 16,0 0 16,0 0 32,0 0 32,0 0 32,0 0 32,0 0 32,-6-2 47,6 2 47,0 0 47,0 0 63,0 0 63,0 0 63,0 0 63,0 0 78,0 0 78,0 0 78,0 0 78,0 0 78,15-6 94,-15 6 94,18-4 94,-12 2 94,-6 2 110,19-2 110,-1 1 110,2-4 110,-5 3 125,3-1 125,-1-2 125,1 2 125,2-1 141,-1 0 141,1 0 141,-1 2 141,1-2 157,0 2 157,-3-2 157,3 0 157,2 0 172,0 2 172,-2-2 172,10 0 172,-5-2 188,-1 4 188,-3-2 188,-1 1 188,3 1 188,-4-1 203,1 1 203,0-1 203,-1 1 203,14-3 219,-9 2 219,-4-1 219,-1 1 219,1 0 235,0-1 235,-1 2 235,1-2 235,-3 0 250,1 2 250,2 0 250,-3-4 250,-1 4 266,-1 0 266,-3 0 266,-2 0 266,1-2 282,-2 4 282,0-1 282,-3 1 282,3-5 297,-9 5 297,11-2 297,-11 2 297,11-2 313,-11 2 313,6 0 313,-6 0 313,10-1 328,-10 1 328,0 0 328,0 0 328,10-2 344,-10 2 344,0 0 344,0 0 344,9 0 344,-9 0 360,0 0 360,0 0 360,0 0 375,6-5 375,-6 5 375,0 0 375,0 0 391,0 0 391,0 0 391,0 0 391,10 0 391,-10 0 407,0 0 407,0 0 407,0 0 407,0 0 422,0 0 422,8-1 422,-8 1 422,0 0 438,0 0 438,0 0 438,0 0 438,0 0 453,0 0 453,0 0 453,0 0 453,0 0 469,4-4 469,-4 4 469,0 0 469,0 0 469,0 0 485,0 0 485,0 0 485,0 0 500,0 0 500,0 0 500,0 0 500,0 0 500,0 0 516</inkml:trace>
  <inkml:trace contextRef="#ctx0" brushRef="#br0">14565 10233 0,'0'0'16,"0"0"16,0 0 16,0 0 16,0-5 32,0 5 32,0 0 32,0 0 32,0 0 47,0 0 47,0 0 47,0 0 47,0 0 63,0 0 63,0 0 63,0 0 63,0 0 79,0 0 79,0 0 79,0 0 79,0 0 79,0 0 94,0 0 94,0 0 94,0 0 94,0 0 110,0 0 110,-4-8 110,4 8 110,0 0 125,0 0 125,0 0 125,0 0 125,0 0 141,0 0 141,0 0 141,0 0 141,0 0 157,0 0 157,0 0 157,0 0 157,0 0 172,0 0 172,0 0 172,0 0 172,0 0 188,0 0 188,0 0 188,0 0 188,0 0 204,0 0 204,24-2 204,-16 2 204,-8 0 219,17-2 219,-5 2 219,-12 0 219,21-4 235,-3 2 235,-5 0 235,5 0 235,-2 2 235,-2-4 250,2 0 250,-7 2 250,3 2 250,-12 0 266,16-2 266,-9 0 266,-7 2 266,15-2 282,-15 2 282,11-2 282,-11 2 282,0 0 297,13-4 297,-13 4 297,0 0 297,0 0 313,11 0 313,-11 0 313,0 0 313,0 0 329,0 0 329,0 0 329,13 0 329,-13 0 344,0 0 344,0 0 344,0 0 344,0 0 344,0 0 360,0 0 360,0 0 360,0 0 375,7 4 375,-7-4 375</inkml:trace>
  <inkml:trace contextRef="#ctx0" brushRef="#br0">14667 10025 0,'0'0'0,"0"0"0,0 0 0,0 0 0,0 0 15,0 0 15,0 0 15,0 0 15,0 0 31,0 0 31,0 25 31,3-15 31,-3 8 47,0-3 47,4 5 47,-1 8 47,-3-4 62,4 5 62,0-7 62,1 7 62,-3 1 78,2-8 78,-2-1 78,2-3 78,-4 0 93,6 2 93,-4-2 93,0-1 93,0 1 109,2-1 109,-4-2 109,2 2 109,3-3 125,-5 2 125,0-3 125,2-3 125,-2 0 140,0 0 140,0-2 140,-2-2 140,-5 0 156,3-2 156</inkml:trace>
  <inkml:trace contextRef="#ctx0" brushRef="#br0">15148 10100 0,'-9'-7'0,"9"7"0,-9-5 16,9 5 16,-7-5 16,7 5 16,-6-7 32,0 3 32,6 4 32,-8-8 32,8 8 32,-8-6 47,6 0 47,-3 0 47,5 6 47,-8-8 63,8 8 63,-7-10 63,7 5 63,-5-3 78,1 1 78,4 7 78,-2-11 78,0 1 94,2 4 94,-2-2 94,2 8 94,2-15 110,2 8 110,0-1 110,1-1 110,2 1 125,-1 2 125,5-4 125,0-2 125,2 2 141,-2 3 141,5-1 141,-4 0 141,0 4 157,-4-2 157,3 2 157,-2 2 157,0 2 172,-9 0 172,19-2 172,-19 2 172,20 0 172,-11 2 188,-2 2 188,-7-4 188,13 8 188,-5-4 203,-4 4 203,2-3 203,-4 3 203,0 0 219,-4 2 219,2 4 219,-2 2 219,-4-2 235,2 1 235,-2-1 235,-1 4 235,1-5 250,2-3 250,-6 5 250,4-4 250,0-1 266,1-2 266,-2-2 266,5 2 266,-2-2 282,-1 0 282,5-6 282,-6 7 282,6-7 282,-4 8 297,4-8 297,-2 6 297,2-6 297,0 0 313,-2 6 313,2-6 313,0 0 328,0 0 328,0 0 328,0 0 328,12 2 328,-12-2 344,13 0 344,-13 0 344,16 2 344,-16-2 360,15 4 360,-8-2 360,2 4 360,-3-4 375,2 2 375,0 2 375,0 0 375,-1 0 391,-3-1 391,3 2 391,-3-2 391,1 5 407,-3-4 407,0 2 407,0 0 407,-2 0 422,0 0 422,0 2 422,-2-3 422,-2 3 438,2-2 438,-1 2 438,-1-4 438,-1 2 438,1 0 453,-3 0 453,3-3 453,-2 2 453,-2 1 469,0-3 469,4-1 469,-7 2 469,4-2 485,-4 0 485,5-2 485,-5 2 485,2-2 500,-2 0 500,3 0 500,8-2 500,-23 2 516,15 0 516,-10 0 516,3-2 516,4 2 532,-2-2 532,13 0 532,-18 2 532,18-2 547,-15 2 547,15-2 547,0 0 547,-18 0 547,18 0 563,-8 2 563,8-2 563,0 0 578,0 0 578,0 0 578,0 0 578,0 0 578</inkml:trace>
  <inkml:trace contextRef="#ctx0" brushRef="#br0">15563 9837 0,'2'18'0,"2"0"0,-4-5 15,2 3 15,-2 2 15,0 0 15,0 2 31,2 9 31,-2 0 31,0 1 31,0 0 31,-2 1 47,0-1 47,-4-4 47,4-5 62,2-1 62,-2 0 62,0-4 62,2 3 78,-2-3 78,2 0 78,0-2 78,-2-4 78,2-1 94,-2-1 94,2-8 94,0 12 94,0-12 109,-3 10 109,3-10 109,0 8 109,0-8 125,0 0 125,0 0 125,-2 8 125,2-8 140,0 0 140,0 0 140,0 0 140,0 0 156,-4-32 156,4 16 156,-2 1 156,4-3 156,-2 0 172,0-2 172,2 2 172,0-1 187,3-1 187,-1 1 187,-2 1 187,4-2 187,2 2 203,-4 4 203,2-1 203,3-2 203,-3 4 219,4-3 219,-4 2 219,0 4 219,1 1 234,-3 1 234,3 2 234,-5 0 234,5 0 250,-7 6 250,8-8 250,-8 8 250,10-6 265,-10 6 265,6-4 265,-6 4 265,0 0 281,0 0 281,0 0 281,0 0 281,0 0 297,29 8 297,-23-4 297,-6-4 297,11 14 312,-5-8 312,3 8 312,-2-4 312,-3-3 328,-2 3 328,0 0 328,2-2 328,-4 0 344,0 2 344,-4 5 344,2 1 344,-2-2 344,0 0 359,-7 1 359,4-2 359,-4 0 359,0-1 375,0 2 375,0-2 375,3-6 375,0 4 390,0-5 390,2 0 390,-1 0 390,7-5 406,-11 5 406,11-5 406,-9 3 406,9-3 422,0 0 422,-13 4 422,13-4 422,0 0 437,0 0 437,0 0 437,-13 2 437,13-2 453,0 0 453,0 0 453,0 0 453,0 0 469,0 0 469,0 0 469,0 0 469,0 0 469,0 0 484,0 0 484,-15 0 484,15 0 484,0 0 500,0 0 500,0 0 500,0 0 500,0 0 515,0 0 515,0 0 515,0 0 515,0 0 531,0 0 531,2 12 531,-2-12 531,0 0 547,0 0 547,15 10 547,-9-6 547,4 0 562,-4 2 562,3-2 562,4 6 562,-2-4 578,3-1 578,-4-1 578,5 4 578,-1-2 594,-4-2 594,6 2 594,-1 0 594,3 0 609,-3-2 609,-4-1 609,0 2 609,-3-2 609,-8-3 625,18 4 625,-9-1 625,-9-3 625,18 5 640,-18-5 640</inkml:trace>
  <inkml:trace contextRef="#ctx0" brushRef="#br0">15978 10228 0,'0'0'0,"0"0"0,0 0 0,0 0 16,11-3 16,-11 3 16,0 0 16,0 0 32,0 0 32,26 7 32,-26-7 32,11 10 47,-4-5 47,-3 1 47,0 0 47,3 2 63,-1 6 63,0 0 63,0-4 63,-2 2 78,-2-5 78,-2 3 78,0 6 78,0-2 78,0-4 94,0 0 94,-2-1 94,2-9 94,0 16 110,0-10 110,0-6 110,-2 10 110,2-10 125,0 10 125,0-10 125,0 0 125,0 12 141,0-12 141,0 0 141,2 7 141,-2-7 157,0 0 157,13 6 157,-13-6 157,20 2 172,0 0 172,-1-2 172,1 0 172,1 0 188,-1-4 188,15 4 188,-8-1 188,-7-1 203,-3-1 203,3 3 203,0 0 203,-3-2 219,-4 1 219,2-1 219,-15 2 219,22-2 235,-13-1 235,-9 3 235,18-3 235,-10-1 250,-1-4 250,6-2 250</inkml:trace>
  <inkml:trace contextRef="#ctx0" brushRef="#br0">16377 10172 0,'0'0'15,"0"0"15,0 0 15,0 0 15,0 0 31,0 0 31,0 0 31,0 0 31,0 0 46,0 0 46,0 0 46,0 0 46,0 0 62,0 0 62,30-7 62,-19 5 62,7-4 62,-3-1 78,1 4 78,1-1 78,-2 0 93,2 0 93,-3 0 93,1 2 93,-4 0 93,0 0 109,-2 0 109,0 0 109,-3 2 109,-6 0 125,17 0 125,-7 0 125,-10 0 125,13-4 140,-13 4 140,12 0 140,-12 0 140,10 0 156,-10 0 156,10-2 156,-10 2 156,0 0 171,0 0 171,18 0 171,-18 0 171,0 0 187,0 0 187,0 0 187,0 0 187,13 0 187,-13 0 203,0 0 203,0 0 203,0 0 218,0 0 218,0-4 218,0 4 218,0 0 218,0 0 234,0 0 234,0 0 234,-18-10 234,14 9 250,4 1 250,-13-10 250,7 5 250,-2 2 265,2-1 265,-2-1 265,3 2 265,-1-3 281,2 2 281,4 4 281,-12-10 281,6 4 296,-1 2 296,3 0 296,4 4 296,-9-8 312,9 8 312,-7-5 312,7 5 312,-4-7 328,4 7 328,-4-3 328,4 3 328,0 0 343,-4-6 343,4 6 343,0 0 343,-5-8 359,5 8 359,0 0 359,0 0 359,-7-4 375,7 4 375,0 0 375,0 0 375,0 0 375,-6-6 390,6 6 390,0 0 390,0 0 390,0 0 406,0 0 406,0 0 406,0 0 406,0 0 421,0 0 421,-7 16 421,7-8 421,2 7 437,-2 1 437,2 2 437,3 0 437,-3 2 453,4 9 453,-3-5 453,2-2 453,-1 7 468,0-5 468,-4-5 468,4 1 468,-4 8 484,5-5 484,-3-3 484,0-4 484,0 2 484,1-3 500,-1 3 500,0 0 500,-2-4 500,4 1 515,-1-3 515,-1 0 515,0 0 515,2-4 531,0-4 531,1 2 531</inkml:trace>
  <inkml:trace contextRef="#ctx0" brushRef="#br0">16886 10050 0,'0'0'0,"0"0"0,0 0 16,0 0 16,0 0 16,0 0 16,0-8 16,0 8 31,0 0 31,0 0 31,0 0 31,0 0 47,0 0 47,-2-12 47,2 12 62,0 0 62,0 0 62,2-5 62,-2 5 62,0 0 78,3-9 78,-3 9 78,7-8 78,-7 8 94,8-5 94,-1-1 94,-1 2 94,4 0 109,-4 0 109,2 2 109,-8 2 109,18-6 125,-11 6 125,-7 0 125,15-4 125,-15 4 141,18 0 141,-18 0 141,18 2 141,-10 0 156,0 4 156,3-4 156,5 8 156,-5-2 172,4 0 172,-4 1 172,3 1 172,-2 0 172,-5-2 187,1 0 187,0 0 187,-4-2 203,2 2 203,1 5 203,-3-3 203,1 0 203,-3-2 219,-2 0 219,0 0 219,0 0 219,-4-1 234,1 1 234,-1-1 234,-1 0 234,1-1 250,-2 0 250,-1-2 250,0 0 250,7-4 266,-6 8 266,6-8 266,-7 4 266,7-4 281,-8 4 281,8-4 281,0 0 281,0 0 281,0 0 297,-8 2 297,8-2 297,0 0 312,0 0 312,0 0 312,0 0 312,0 0 312,0 0 328,0 0 328,41-4 328,-33 2 344,-8 2 344,16 2 344,-8-2 344,-8 0 359,17 2 359,-9 2 359,-2 0 359,3 0 359,-3 1 375,0-2 375,2 4 375,-4-2 375,0 2 391,-2 1 391,0 0 391,-2 0 391,0 2 406,0-2 406,-4 8 406,0-3 406,-3 1 422,-4 0 422,2 0 422,1-2 422,-6 0 437,2-1 437,-6-1 437,5-2 437,-3 2 437,-1-4 453,1 2 453,3-3 453,-4 0 453,4-1 469,-1-1 469,3-3 469,3 3 469,8-3 484,-20 0 484,20 0 484,-19-3 484,12 3 500,7 0 500,-15-7 500,10 4 500,-2 0 516,1-3 516,6 6 516,-7-10 516,7 4 531,0-10 531,2 0 531,3-1 531</inkml:trace>
  <inkml:trace contextRef="#ctx0" brushRef="#br0">17379 9874 0,'0'0'0,"5"-5"16,-5 5 16,0 0 16,5-6 16,-5 6 32,0 0 32,0 0 32,0 0 47,0 0 47,0 0 47,13 15 47,-11-5 47,0 8 63,2 0 63,0 11 63,2 1 63,-2 3 79,-2 1 79,-2-2 79,0 3 79,0-3 94,2-1 94,-2-1 94,0 0 94,-2-7 110,4-5 110,-2 0 110,0-2 110,0 1 125,0-5 125,0 0 125,0-4 125,0 0 141,0-8 141,0 15 141,0-15 141,0 10 157,0-6 157,0-4 157,0 0 157,0 8 172,0-8 172,0 0 172,0 0 172,0 0 188,0 0 188,0 0 188,4-37 188,0 7 188,1 3 204,2-3 204,-1 0 204,-1 5 204,-3 5 219,8-6 219,-2 5 219,-2 1 219,-2 4 235,1 0 235,-1 0 235,4 3 235,0-1 250,-2 2 250,5-2 250,-5 2 250,1 5 266,2-1 266,-5 0 266,2 2 266,2 2 266,-8 4 282,8-10 282,-8 10 282,11-4 297,-11 4 297,10-6 297,-10 6 297,0 0 313,8-2 313,-8 2 313,0 0 313,0 0 313,0 0 329,0 0 329,0 0 329,0 0 329,17 12 344,-17-12 344,-2 12 344,2-12 344,-2 14 360,-3-7 360,1 3 360,0-2 360,2 2 375,-10 2 375,8-2 375,-5-2 375,3-1 391,2 1 391,-6 0 391,4 0 391,2-4 407,-3 2 407,7-6 407,-9 10 407,2-4 422,7-6 422,-8 6 422,8-6 422,-6 6 438,6-6 438,-8 6 438,8-6 438,-6 5 454,6-5 454,0 0 454,-6 7 454,6-7 469,0 0 469,-5 5 469,5-5 469,0 0 469,0 0 485,-6 8 485,6-8 485,-2 8 485,2-8 500,-2 8 500,2-8 500,2 12 500,2-4 516,0-2 516,3 2 516,-3-3 516,2 2 532,4-2 532,-4 3 532,3-2 532,4 4 547,2-2 547,3 2 547,-3-2 547,3-1 563,-1 3 563,1-2 563,0 0 563,1 0 563,-3-2 579,-4-2 579,6 2 579,-5-2 579,0 2 594,-4-2 594,2 2 594,-3-3 594,2 1 610,-2 1 610,-1-2 610,-7-3 610,13 8 625</inkml:trace>
  <inkml:trace contextRef="#ctx0" brushRef="#br0">17910 10214 0,'0'0'0,"-3"-10"16,3 10 16,0 0 16,0 0 16,-2-10 32,2 10 32,0 0 32,0 0 32,-2-8 32,2 8 47,0 0 47,0 0 47,0 0 47,0 0 63,-4-8 63,4 8 63,0 0 63,0 0 78,0 0 78,0 0 78,0 0 78,-2-8 94,2 8 94,0 0 94,0 0 94,0 0 110,0 0 110,0 0 110,0 0 110,0 0 125,0 0 125,0-13 125,0 13 125,0 0 141,0 0 141,0 0 141,0 0 141,0 0 157,2-8 157,-2 8 157,0 0 157,0 0 172,0 0 172,6-6 172,-6 6 172,0 0 172,12-6 188,-12 6 188,0 0 188,14-4 188,-14 4 203,16-2 203,-16 2 203,13-2 203,-13 2 219,20 0 219,-20 0 219,15 2 219,-15-2 235,16 2 235,-16-2 235,12 2 235,-12-2 250,12 6 250,-12-6 250,6 6 250,-6-6 266,7 10 266,-7-4 266,0-6 266,0 15 282,0-7 282,-4 2 282,1 0 282,-1-2 297,0 6 297,-3-2 297,2-1 297,-1-3 297,2 2 313,2-2 313,-3-2 313,3 2 328,2-8 328,-5 9 328,5-9 328,-2 7 328,2-7 344,0 0 344,0 11 344,0-11 344,4 6 360,-4-6 360,12 10 360,-6-6 360,3 0 375,0 2 375,6 2 375,1 0 375,-6-2 391,1-1 391,1 2 391,-6-2 391,2 1 407,-1 0 407,-2 0 407,-1 0 407,-4-6 422,9 12 422,-7-2 422,-2-4 422,-2 2 438,2 2 438,-2-3 438,-3 3 438,-1-4 438,-3 10 453,-2-4 453,-3-2 453,6 3 453,-5-3 469,1 0 469,4-4 469,-1 0 469,1 0 485,-2-2 485,4 2 485,0-2 485,-1 0 500,0 0 500,7-4 500,-15 8 500,9-6 516,6-2 516,-10 3 516,10-3 516,-8 5 532,8-5 532,0 0 532,-11 2 532,11-2 547,0 0 547,0 0 547,-11 3 547,11-3 547,-9 2 563,9-2 563,0 0 563,-22 0 578</inkml:trace>
  <inkml:trace contextRef="#ctx0" brushRef="#br0">20825 10167 0,'0'0'0,"-8"3"16,8-3 16,0 0 16,0 0 16,0 0 31,0 0 31,-9 2 31,9-2 31,0 0 31,0 0 47,0 0 47,0 0 47,0 0 47,-4 4 62,4-4 62,0 0 62,0 0 62,0 0 78,0 0 78,0 0 78,23 0 78,-5 0 94,1 2 94,4-4 94,12 2 94,3-1 109,-1 1 109,-2-5 109,2 5 109,0-3 125,-2-1 125,0-1 125,0 2 125,-8-2 141,-6 2 141,-1 1 141,0 0 141,-3 2 141,1-2 156,-5 2 156,0-4 156,-4 2 156,-1 0 172,-1 0 172,-7 2 172,13-2 172,-13 2 187,9 0 187,-9 0 187,0 0 187,0 0 203,11-4 203,-11 4 203,0 0 203,7 0 219,-7 0 219,0 0 219,0 0 219,0 0 234,0 0 234</inkml:trace>
  <inkml:trace contextRef="#ctx0" brushRef="#br0">21156 9904 0,'0'0'0,"0"0"0,-8-4 16,8 4 16,0 0 16,0 0 16,0 0 31,0 0 31,-7 12 31,7-4 31,0 0 47,0 0 47,0 9 47,0 1 47,3 0 62,-1 1 62,0 11 62,2 2 62,0-4 62,-2 5 78,3-1 78,-1-3 78,5-1 78,-4 2 94,3-1 94,-2 1 94,1-3 109,2 1 109,-2 1 109,3-1 109,2 0 109,-2-5 125,1 3 125,5 3 125,1-3 125,1-2 141,-5-5 141,4-3 141</inkml:trace>
  <inkml:trace contextRef="#ctx0" brushRef="#br0">22617 9478 0,'-15'41'0,"5"-1"0,-4 23 0,5 2 15,3 4 15,6-4 15,2 6 15,11-5 31,7 2 31,1 1 31,13-1 31,3-7 31,6 0 47,8-4 47,6-2 47,5 2 47,3-3 62,1-3 62,1-4 62,3-3 62,-1-7 78,1-7 78,8-3 78</inkml:trace>
  <inkml:trace contextRef="#ctx0" brushRef="#br0">28994 9068 0,'-7'-7'15,"3"2"15,0-1 15,4 6 15,-6-8 31,6 8 31,-3-6 31,3 6 31,0 0 47,-4-6 47,4 6 47,0 0 47,0 0 62,0 0 62,0 0 62,11-6 62,-11 6 78,26 6 78,-5 0 78,8 6 78,4 0 78,-3 4 93,1 1 93,0 3 93,-3 3 93,1-3 109,-1 4 109,-3-1 109,1 5 109,-7-2 125,-1 2 125,-2 1 125,-5 1 125,-1-1 140,-3 1 140,-2-1 140,-5 1 140,-2 0 156,-1 0 156,-4-1 156,-1-1 156,1 1 172,-4-1 172,-2 0 172,3-1 172,-4-1 187,5-4 187,-3-3 187,0-3 187,4-1 203,-8 12 203,3-10 203,2-1 203,2-4 218,5-4 218</inkml:trace>
  <inkml:trace contextRef="#ctx0" brushRef="#br0">29717 9153 0,'0'0'0,"4"-7"0,-4 7 0,5-5 16,-5 5 16,0 0 16,13-5 16,-13 5 31,0 0 31,17 2 31,-17-2 31,14 5 47,-5 0 47,-3 1 47,8 6 47,-2 0 63,-1 4 63,-2-2 63,-2 3 63,1-3 78,-3 4 78,-1-2 78,1-1 78,-1 3 94,-2-2 94,-2 2 94,2-3 94,-4 0 110,0-2 110,0-1 110,2-4 110,-2 2 110,-1-3 125,3 2 125,-2-3 125,2 1 125,0-7 141,-2 10 141,2-10 141,0 6 141,0-6 156,0 0 156,0 0 156,0 0 156,0 0 172,0 0 172,0 0 172,0 0 172,18-26 188,-12 9 188,5-9 188,4-1 188,-4-1 203,1 0 203,-4 0 203,1 5 203,-5 3 219,3 3 219,-1-1 219,-1 0 219,-1 2 219,2 1 235,-4 2 235,1-2 235,4 3 235,-7 0 250,2 2 250,0 2 250,0 3 250,-2 5 266,2-12 266,-2 12 266,3-8 266,-3 8 281,2-8 281,-2 8 281,0 0 281,0 0 297,2-8 297,-2 8 297,0 0 297,0 0 313,0 0 313,0 0 313,0 0 313,-13 24 328,9-9 328,-4 1 328,2 0 328,2 2 344,0-2 344,-1 2 344,3-3 344,0 1 360,0 2 360,-1-5 360,3 5 360,3 0 375,-1-2 375,0 2 375,2-5 375,3 3 375,1-2 391,4 0 391,-1-1 391,-1-1 391,4-2 406,-1 2 406,2-2 406,-2-4 406,1-1 422,-4 0 422,3-1 422,-3-3 422,-2-1 438,10 0 438,-7-3 438,-1-4 438,2 0 453</inkml:trace>
  <inkml:trace contextRef="#ctx0" brushRef="#br0">30175 8600 0,'0'0'0,"0"0"16,2-6 16,-2 6 16,0 0 32,0 0 32,13-2 32,-13 2 32,0 0 32,22 2 47,-22-2 47,16 2 47,-16-2 47,17 6 63,-9-2 63,2 2 63,5 2 63,-7 0 79,6 4 79,-6-2 79,-1-1 79,0-1 94,-3 2 94,-1-2 94,1 0 94,-4 0 110,0-8 110,2 16 110,-2-9 110,0-7 125,2 14 125,-2-10 125,0-4 125,0 0 141,-2 14 141,2-14 141,0 8 141,0-8 157,0 0 157,2 8 157,-2-8 157,0 0 172,11 5 172,-11-5 172,18 2 172,-18-2 188,26-2 188,-4 2 188,-1-1 188,2-1 188,-3 0 204,1 0 204,-3-1 204,2 3 204,-3-1 219,-1-1 219,-6 2 219,-10 0 219,18-2 235,-18 2 235,13 0 235,-13 0 235,0 0 250,11-2 250,-11 2 250</inkml:trace>
  <inkml:trace contextRef="#ctx0" brushRef="#br0">23520 10036 0,'0'0'0,"0"0"0,0 0 0,-11 0 15,11 0 15,0 0 15,-11 0 15,11 0 31,-8 2 31,8-2 31,-10 2 31,10-2 47,-11 0 47,11 0 47,-10 2 47,10-2 62,-12 0 62,12 0 62,-8 2 62,8-2 78,-15 2 78,15-2 78,-9 0 78,9 0 94,-9 0 94,9 0 94,0 0 94,-13 2 94,13-2 109,-9 0 109,9 0 109,0 0 125,-11 0 125,11 0 125,0 0 125,0 0 140,0 0 140,0 0 140,-10 0 140,10 0 140,0 0 156,0 0 156,0 0 156,0 0 156,0 0 172,0 0 172,0 0 172,43-4 172,-10-2 187,0 4 187,-1-4 187,3 4 187,-10-1 203,-3-2 203,0 1 203,-3 3 203,14-6 219,-7 4 219,-1 1 219,-8-4 219,-2 4 234,-2 0 234,1-2 234,-6 4 234,1-2 250,-9 2 250,14 0 250,-14 0 250,8-2 250,-8 2 265,0 0 265,14 0 265,-14 0 265,0 0 281,0 0 281,8-2 281,-8 2 281,0 0 297,0 0 297,0 0 297,9 0 297,-9 0 312,0 0 312,0 0 312,0 0 312,0 0 328,8-2 328,-8 2 328,0 0 328,0 0 344,0 0 344,0 0 344,0 0 344,0 0 359,0 0 359</inkml:trace>
  <inkml:trace contextRef="#ctx0" brushRef="#br0">24206 9734 0,'0'0'0,"0"0"0,0 0 0,0 0 16,4-3 16,-4 3 16,0 0 16,0 0 32,0 0 32,0 0 32,0 0 32,0 0 47,0 0 47,8-5 47,-8 5 47,0 0 63,0 0 63,0 0 63,0 0 63,0 0 78,0 0 78,0 0 78,0 0 78,0 0 94,0 0 94,0 0 94,0 0 94,0 0 94,8-4 110,-8 4 110,0 0 110,0 0 110,0 0 125,0 0 125,0 0 125,0 0 141,0 0 141,0 0 141,0 0 141,0 0 141,0 0 157,0 0 157,0 0 157,0 0 157,0 0 172,0 0 172,0 0 172,0 0 172,0 0 188,0 0 188,0 0 188,0 0 188,0 0 203,0 0 203,0 0 203,0 0 203,0 0 219,0 0 219,0 0 219,0 0 219,-10-9 219,10 9 235,0 0 235,-2-8 235,2 8 250,-2-8 250,2 8 250,2-10 250,-2 10 250,2-10 266,0 4 266,0-1 266,2 0 266,-4 7 282,4-8 282,-4 8 282,2-7 282,-2 7 297,0 0 297,4-4 297,-4 4 297,0 0 313,0 0 313,0 0 313,13 16 313,-11-8 328,3 7 328,0 1 328,-1 4 328,0-2 344,-4 11 344,2 2 344,0-6 344,2 4 360,-6 2 360,4-7 360,-4-2 360,2-3 360,2 11 375,-2-12 375,5 1 375,-5-2 391,2-2 391,-2 3 391,3-6 391,-3 0 407,0-3 407,2-2 407,-2-7 407,2 11 407,-2-11 422,2 10 422,-2-10 422,0 6 422,0-6 438,0 0 438,0 0 438,0 10 438,0-10 453,0 0 453,0 0 453,0 0 453,0 0 469,0 0 469,0 0 469,0 0 469,0 0 469,9-24 485,-7 14 485,-2 0 485,4 1 500,-2-7 500,6 0 500,-4 0 500,-2-3 516,2 3 516,3-4 516,-3 2 516,0-2 516,8-9 532,-6 8 532,2 1 532,-1 0 532,2 2 547,-2 2 547,1-2 547,-1 3 547,2-1 563,-1 2 563,-1-1 563,-3 2 563,3 4 578,0 1 578,-3 0 578,-2 2 578,2 0 594,3 0 594,-2 0 594,-1 3 594,-4 3 610,9-7 610,-9 7 610,6-5 610,-6 5 625,0 0 625,12-3 625,-12 3 625,0 0 641,0 0 641,12 3 641,-12-3 641,0 0 657,9 3 657,-9-3 657,6 9 657,-4-6 657,1 5 672,0 0 672,-1 0 672,0 0 672,-2 0 688,2 1 688,-2 1 688,-2 0 688,0-2 703,0 8 703,-4 0 703,2-4 703,2-3 719,-4 1 719,-1 0 719,1-4 719,-4 6 735,-2-1 735,-1-2 735,6-3 735,-2-1 750,3 1 750,-4-2 750,6 1 750,-4-2 766,8-3 766,-11 6 766,11-6 766,-9 2 766,9-2 782,0 0 782,-9 2 782,9-2 782,0 0 797,0 0 797,0 0 797,0 0 797,0 0 813,0 0 813,-13 0 813,13 0 813,0 0 828,0 0 828,0 0 828,0 0 828,0 0 844,0 0 844,0 0 844,0 0 844,0 0 860,0 0 860,0 0 860,0 0 860,0 0 875,0 0 875,0 0 875,0 0 875,0 0 891,0 0 891,0 0 891,0 0 891,0 0 907,0 0 907,0 0 907,0 0 907,0 0 922,0 0 922,0 0 922,0 0 922,0 0 938,0 0 938,0 0 938,0 0 938,0 0 938,0 0 953,0 0 953,0 0 953,0 0 953,0 0 969,0 0 969,0 0 969,0 0 969,0 0 985,0 0 985</inkml:trace>
  <inkml:trace contextRef="#ctx0" brushRef="#br0">23971 9869 0,'0'0'16,"0"0"16,0 0 16,0 0 16,0 0 31,0 0 31,0 0 31,0 0 31,0 0 47,0 0 47,0 0 47,0 0 47,0 0 63,0 0 63,0 0 63,0 0 63,0 0 78,0 0 78,0 0 78,0 0 78,0 0 78,0 0 94,0 0 94,0 0 94,-11-6 109,11 6 109,0 0 109,0 0 109,0 0 109,0 0 125,0 0 125,-16 0 125,16 0 125,0 0 141,0 0 141,-4-7 141,4 7 156,0 0 156,0 0 156,-2-7 156,2 7 156,0 0 172,2-8 172,-2 8 172,0 0 172,8-10 188,-8 10 188,4-8 188,-4 8 188,4-6 203,-4 6 203,6-4 203,-6 4 203,9-4 219,-9 4 219,9-3 219,-9 3 219,0 0 219,13-2 234,-13 2 234,0 0 234,14 3 234,-14-3 250,0 0 250,10 6 250,-10-6 250,7 6 266,-7-6 266,2 6 266,-2-6 266,0 6 281,0-6 281,0 8 281,0-8 281,0 0 297,-4 10 297,4-10 297,-7 6 297,7-6 313,-8 10 313,3-9 313,5-1 313,-9 5 328,9-5 328,0 0 328,-8 3 328,8-3 328,0 0 344,0 0 344,0 0 344,0 0 359,0 0 359,0 0 359,-16-8 359,16 8 375,0 0 375,0 0 375,2-10 375,-2 10 375,0 0 391,7-11 391,-7 11 391,9-6 406,-7 2 406,-2 4 406,8-6 406,-8 6 406,10-4 422,-10 4 422,6-4 422,-6 4 422,0 0 438,6-4 438,-6 4 438,0 0 438,0 0 453,0 0 453,0 0 453,0 0 453,0 0 469,0 0 469,0 0 469,0 0 469,-30 8 484,30-8 484,-18 4 484,9-2 484,3 0 484,6-2 500,-16 2 500,16-2 500,-10 2 500,10-2 516,0 0 516,0 0 516,-15-6 516,15 6 531,-5-6 531,5 6 531,-5-6 531,5 6 547,0-8 547,0 8 547,0-7 547,0 7 563,2-10 563,-2 10 563,5-8 563,-5 8 578,5-8 578,-5 8 578,2-8 578,-2 8 594,4-8 594,-4 8 594,7-6 594,-7 6 609,8-8 609,2 6 609,-4 0 609,2-2 625,1 3 625,-9 1 625,28-3 625,-14 1 625,-1 2 641,-3 0 641,-10 0 641,21 0 656,-13 2 656,1 1 656,-9-3 656,15 5 672,-6-1 672,-2 0 672,0 2 672,1-2 672,-4 2 688,4 2 688,-4 0 688,2-1 688,-2 3 703,3 5 703,-5-2 703,0-1 703,0 3 719,-4 2 719,2 1 719,-2-3 719,-2 3 734,-3-1 734,1 1 734,2 0 734,-6-2 734,2-1 750,-3 2 750,0-4 750,2 3 750,-4-4 766,2 0 766,2-2 766,1 0 781,-2-3 781,2-1 781,1-2 781,-1 2 781,4 0 797,4-6 797,-16 6 797,10-2 797,6-4 813,-16 6 813,16-6 813,0 0 813,-17 0 828,17 0 828,0 0 828,0 0 828,-16-6 844,16 6 844,0 0 844,0 0 844,-13-4 859,13 4 859,-6-6 859,6 6 859,0 0 875,-7-8 875,7 8 875,0 0 875,-5-6 891,5 6 891,0 0 891,0 0 891,0-8 906,0 8 906,0 0 906,7-7 906,-7 7 922,7-7 922,-7 7 922,8-6 922,-8 6 922,9-5 938,-3 1 938,-6 4 938,12-4 938,-6 2 953,-6 2 953,11-4 953,-11 4 953,18-2 969,-18 2 969,15 0 969,-15 0 969,18 0 984,-18 0 984,18 6 984,-10-4 984,1 2 1000,-9-4 1000,17 9 1000,-8-4 1000,6 0 1000,-6 5 1016,2-4 1016,-3 0 1016,2 0 1031,-4 0 1031,3 0 1031,-3 2 1031,3-2 1031,-2 0 1047,-3 2 1047,5-3 1047,-2 3 1047,-1 0 1063,1-2 1063,-3 2 1063,2 0 1063,-2-2 1078,4 0 1078,-8-6 1078,8 12 1078,-3-5 1094,-1-1 1094,0-2 1094,-4-4 1094,7 3 1109,-7-3 1109,0 0 1109</inkml:trace>
  <inkml:trace contextRef="#ctx0" brushRef="#br0">24459 9969 0,'0'0'0,"-2"-8"16,2 8 16,0 0 16,0 0 31,0 0 31,0 0 31,-2-10 31,2 10 31,0 0 47,0 0 47,0 0 47,0 0 47,-2-8 62,2 8 62,0 0 62,0 0 62,0 0 78,0 0 78,0 0 78,0 0 78,0 0 94,0 0 94,0 0 94,0 0 94,0 0 109,0 0 109,0 0 109,0 0 109,0 0 125,0-9 125,0 9 125,0 0 125,0 0 141,0 0 141,0 0 141,0 0 141,0 0 156,0 0 156,0 0 156,0 0 156,0 0 156,0 0 172,0 0 172,0 0 172,0 0 187,0 0 187,29 19 187,-23-14 187,6 2 187,0 3 203,-1 0 203,3 0 203,-4 0 203,1 0 219,3 0 219,-4-2 219,4 3 219,1 1 234,-5-2 234,4 0 234,-3-1 234,0-1 250,0 0 250,2 2 250,-4-2 250,0 0 266,-3-2 266,0 2 266,4-2 266,-10-6 281,12 10 281,-7-7 281,1 4 281,-6-7 297,10 8 297,-10-8 297,8 5 297,-8-5 297</inkml:trace>
  <inkml:trace contextRef="#ctx0" brushRef="#br0">24808 10083 0,'0'0'0,"0"0"16,0 0 16,0 0 16,0-10 16,0 10 16,0 0 32,0 0 32,0 0 32,0 0 47,0 0 47,0 0 47,0 0 47,0 0 47,0 0 63,-3-9 63,3 9 63,0 0 63,0 0 79,0 0 79,0 0 79,0 0 79,0 0 94,0 0 94,0 0 94,0 0 94,0 0 110,3-8 110,-3 8 110,0 0 110,0 0 125,0 0 125,0 0 125,0 0 125,7-6 125,-7 6 141,10-4 141,-10 4 141,16-6 141,-7 2 157,-9 4 157,17-3 157,-17 3 157,18-3 172,-18 3 172,16 0 172,-16 0 172,0 0 188,21 4 188,-15 0 188,-6-4 188,12 8 204,-12-8 204,8 12 204,-6-6 204,0 3 219,-2 1 219,0 5 219,-2 2 219,0-3 235,0 2 235,-2-3 235,0 4 235,-1-2 250,3 1 250,-5-4 250,3-2 250,1-1 266,-1-1 266,4 2 266,-4-6 266,4-4 282,-4 14 282,0-8 282,4-6 282,-4 8 297,4-8 297,0 0 297,-2 10 297,2-10 313,0 0 313,0 0 313,0 8 313,0-8 313,0 0 329,0 0 329,0 0 329,0 0 329,10 7 344,-10-7 344,12 5 344,2-5 344,-5 1 360,10 1 360,1-2 360,-2 0 360,-1 0 375,1 0 375,-1 0 375,-4 0 375,0 2 391,-1-2 391,-12 0 391,17 0 391,-17 0 391,13 2 407,-13-2 407,13 0 407,-13 0 422,0 0 422,0 0 422,13 0 422,-13 0 422,0 0 438,0 0 438,0 0 438,13 0 438,-13 0 454,0 0 454,0 0 454,0 0 454,0 0 469,0 0 469,0 0 469,0 0 469,9-7 485</inkml:trace>
  <inkml:trace contextRef="#ctx0" brushRef="#br0">25553 9782 0,'-11'-2'0,"11"2"16,-9-4 16,9 4 16,-8-2 16,8 2 31,-12-2 31,12 2 31,-11-2 31,11 2 47,0 0 47,-14-2 47,14 2 47,0 0 63,-16 0 63,16 0 63,0 0 63,-11 0 78,11 0 78,0 0 78,0 0 78,-16 0 78,16 0 94,0 0 94,0 0 94,0 0 109,0 0 109,0 0 109,0 0 109,0 0 109,0 0 125,0 0 125,0 0 125,43-6 125,-24 4 141,3 0 141,-2 0 141,1-2 156,-1 4 156,0-4 156,-5 2 156,3 0 156,-3 2 172,-1-2 172,-6 0 172,-8 2 172,15-1 188,-15 1 188,16-3 188,-16 3 188,10-2 203,-10 2 203,0 0 203,12-2 203,-12 2 219,0 0 219,0 0 219,0 0 219,13 0 234,-13 0 234,0 0 234,0 0 234,0 0 234,0 0 250,10-1 250,-10 1 250,0 0 250,0 0 266,0 0 266,0 0 266</inkml:trace>
  <inkml:trace contextRef="#ctx0" brushRef="#br0">26042 9306 0,'4'-8'0,"0"3"16,-4 5 16,11-10 16,-11 10 16,6-6 32,-6 6 32,5-4 32,-5 4 32,0 0 47,0 0 47,15-2 47,-15 2 47,11 10 63,3 2 63,-6 3 63,8 11 63,-3 2 78,-3 3 78,4 3 78,-8-1 78,3 3 78,-7-1 94,7 1 94,-2-1 94,-5-1 94,0 1 110,4-1 110,-4-5 110,3 1 125,-2-6 125,-1-5 125,-2-3 125,4 0 125,-4-2 141,2-4 141,-2 0 141,0-1 141,0-9 157,-2 12 157,2-12 157,0 10 157,0-10 172,0 0 172,-2 10 172,2-10 172,0 0 188,0 0 188,0 0 188,0 0 188,0 0 203,0 0 203,0 0 203,-12-30 203,10 12 219,2 1 219,-2-13 219,4 0 219,-2 1 235,2-5 235,3 5 235,-2-3 235,1 3 250,0 1 250,5 0 250,-3 5 250,4-5 266,-2 6 266,-2 5 266,3 1 266,0 2 266,4-1 282,-4 0 282,0 0 282,2 3 297,-3 4 297,4-2 297,-6 5 297,3-2 297,-3 4 313,1-4 313,2 6 313,-9 1 313,15-4 328,-15 4 328,15 0 328,-15 0 328,13 5 344,-6-1 344,0-1 344,-3 2 344,0 1 344,1 2 360,-3 2 360,-2 0 360,0 4 375,-5 3 375,-1-3 375,-5 4 375,0 0 375,-8 6 391,-3-3 391,-3 1 391,1-2 391,5-5 407,1-3 407,5-2 407,-3-2 407,6 0 422,0-2 422,2 0 422,-1-2 422,3 2 438,6-6 438,-9 5 438,2 0 438,7-5 453,-6 3 453,6-3 453,0 0 453,-4 4 469,4-4 469,0 0 469,0 0 469,0 0 485,-7 5 485,7-5 485,0 0 485,0 0 500,0 0 500,0 0 500,0 0 500,13 9 516,-13-9 516,8 2 516,-8-2 516,10 8 532,-2-6 532,1 2 532,5 4 532,-2-1 532,-1 0 547,5 3 547,-1-2 547,-2-1 547,-2 1 563,7 2 563,-3-2 563,1 0 563,0 0 578,2 2 578,-1-2 578,-1-1 578,2 1 594,-1 0 594,-1-2 594,-1-2 594,1 2 610</inkml:trace>
  <inkml:trace contextRef="#ctx0" brushRef="#br0">26646 9806 0,'0'0'15,"2"-10"15,-2 10 15,0 0 15,0 0 31,0 0 31,0 0 31,0 0 31,2-8 47,-2 8 47,0 0 47,0 0 47,2-6 62,-2 6 62,0 0 62,5-6 62,-5 6 78,0 0 78,11-6 78,-11 6 78,8-6 94,-1 2 94,0 0 94,4 2 94,-3-4 94,2 2 109,-2 2 109,1-1 109,-1 0 109,2-1 125,-10 4 125,14-6 125,-5 6 125,-9 0 140,11-2 140,-11 2 140,11-2 140,-11 2 156,9-1 156,-9 1 156,0 0 156,11-2 172,-11 2 172,0 0 172,0 0 172,0 0 187,15-2 187,-15 2 187,0 0 187,0 0 203,0 0 203,12 0 203,-12 0 203,0 0 219,0 0 219,0 0 219,0 0 219,14 0 234,-14 0 234,0 0 234,0 0 234,0 0 250,0 0 250,0 0 250,14 0 250,-14 0 250,0 0 265,0 0 265,0 0 265,0 0 265,0 0 281,0 0 281,0 0 281,13 0 281,-13 0 297,0 0 297,0 0 297,8 4 297,-8-4 312,0 0 312,0 0 312,12 3 312,-12-3 328,6 2 328,-6-2 328,7 6 328,-7-6 344,8 7 344,-6-4 344,-2-3 344,5 6 359,-5-6 359,7 8 359,-7-8 359,4 8 359,-4-4 375,0-4 375,2 10 375,-2-10 375,-2 10 390,2-10 390,-2 10 390,-4-2 390,1-3 406,0 3 406,-5-2 406,3 0 406,-1 0 422,0 0 422,0 0 422,-1-2 437,3 2 437,-1-2 437,-2-1 437,3 2 437,-1-2 453,7-3 453,-9 4 453,9-4 453,-6 6 469,6-6 469,0 0 469,-9 4 469,9-4 484,0 0 484,0 0 484,0 0 484,0 0 500,0 0 500,0 0 500,0 0 500,0 0 500,0 0 515,17 4 515,-17-4 515,16 2 515,-8 0 531,-8-2 531,16 4 531,-7-4 531,-9 0 547,12 6 547,-4-2 547,-8-4 547,15 8 562,-9 0 562,1 0 562,-2-1 562,1 1 578,2 6 578,1 0 578,-2-2 578,0 2 594,-3-1 594,2 1 594,-6-4 594,4 0 609,-1 0 609,-3-2 609,3 0 609,-3-8 609,-3 15 625,-2-6 625,3-4 625,0 3 640,-2 0 640,-5-2 640,3 0 640,-3 0 656,2 0 656,1-2 656,-6 0 656,6-2 656,-3 1 672,-1 2 672,10-5 672,-18 4 687,9-3 687,-2 1 687,2 0 687,9-2 687,-17 3 703,8-2 703,9-1 703,-17 0 703,17 0 719,-16 0 719,16 0 719,-13 0 719,13 0 734,0 0 734,-18 0 734,18 0 734,0 0 750,0 0 750,-12 0 750,12 0 750,0 0 765,0 0 765,0 0 765,-16 0 765,16 0 765,0 0 781,0 0 781,0 0 781,0 0 781,0 0 797,-11-1 797,11 1 797,0 0 797,0 0 812,0 0 812,0 0 812,0 0 812,0 0 828,0 0 828,0 0 828,0 0 828,-20-5 844,20 5 844</inkml:trace>
  <inkml:trace contextRef="#ctx0" brushRef="#br0">30793 9151 0,'0'0'0,"0"0"0,0 0 0,0 0 16,0 0 16,0 0 16,0 0 16,-6 3 16,6-3 32,0 0 32,0 0 32,0 0 32,0 0 47,0 0 47,0 0 47,0 0 63,0 0 63,0 0 63,0 0 63,0 0 63,0 0 79,0 0 79,14 6 79,-14-6 79,16 0 94,-16 0 94,29-2 94,-14 2 94,-5 0 110,4-2 110,3 0 110,-1 2 110,1-1 125,-2 1 125,-2 0 125,-13 0 125,22 0 125,-11-2 141,-2 2 141,-9 0 141,22 0 157,-22 0 157,20-3 157,-10 3 157,-10 0 172,27-3 172,-9 3 172,-6-2 172,6 4 172,-1-4 188,-1 2 188,-3-2 188,1-1 188</inkml:trace>
  <inkml:trace contextRef="#ctx0" brushRef="#br0">30781 9328 0,'14'10'15,"-10"-8"15,-4-2 15,13 6 15,-4-4 31,2 0 31,1 2 31,5 2 31,1-4 31,3 1 47,9 3 47,1 3 47,4-6 62,-1 3 62,-9-2 62,8 2 62,-2-2 78,5-2 78,-8 0 78,-7-4 78</inkml:trace>
  <inkml:trace contextRef="#ctx0" brushRef="#br0">31914 9099 0,'0'0'0,"0"0"0,0 0 15,0 0 15,0 0 15,0 0 15,0 0 15,0 0 31,-13 28 31,9-14 31,-2 3 31,0-1 46,0 4 46,0-2 46,4-1 46,-3 1 62,3 0 62,2 0 62,0-3 62,0 3 78,0-2 78,5-2 78,-3 0 78,2-3 93,0-1 93,2-2 93,-3-2 93,2 0 93,1 2 109,-6-8 109,11 6 109,-11-6 125,10 4 125,-2-4 125,-8 0 125,0 0 125,26-8 140,-17 2 140,6-4 140,-4 0 140,2-2 156,-3 1 156,2-3 156,-1 2 171,-5 0 171,3-2 171,-2 2 171,-3 2 171,-2 0 187,2 1 187,1 1 187,-3 0 187,-2 0 203,3 1 203,-1-2 203,-2 9 203,0-16 218,0 9 218,0 7 218,-2-12 218,2 12 234,-5-14 234,3 8 234,-5 0 234,7 6 250,-13-8 250,2 2 250,-6 3 250,-5 3 265,-13 0 265,-4 0 265,-4 3 265,-24 7 281,-10 6 281,2-4 281</inkml:trace>
  <inkml:trace contextRef="#ctx0" brushRef="#br0">6418 11551 0,'0'0'0,"0"0"0,0 0 16,-5-8 16,5 8 16,0 0 16,0 0 16,0 0 31,0 0 31,0 0 31,0 0 31,0 0 47,0 0 47,0 0 47,0 0 47,0 0 62,0 0 62,0 0 62,0 0 62,0 0 78,0 0 78,0 0 78,0 0 78,0 0 94,0 0 94,0 0 94,0 0 94,0 0 109,29 6 109,-29-6 109,20 2 109,-12 0 125,-8-2 125,29 0 125,-11 4 125,-1-2 125,3 0 141,-1 0 141,1-2 141,0 2 141,-1 2 156,14 0 156,-4-2 156,-7 2 172,0-4 172,-1 4 172,13-4 172,-1 4 172,2 2 187,-7-4 187,7 2 187,0 0 187,-2-2 203,2 1 203,0 2 203,-3-5 203,1 0 219,1 2 219,-6-1 219,4-1 219,-1 0 234,5-1 234,-3-1 234,0 2 234,-3-5 250,-3 3 250,5-1 250,-3 1 250,2-2 266,1 0 266,-3-2 266,-8 4 266,12 0 281,-2-4 281,7 2 281,-3-2 281,2 0 297,0 1 297,0 2 297,1-1 297,-1-2 297,2 2 312,-2-4 312,3 5 312,-1-1 312,0 2 328,1-2 328,2 2 328,-3-2 328,4 4 344,-5-2 344,2 2 344,-6-2 344,6 2 359,-2 0 359,-3-4 359,-1 6 359,4-2 375,-4-2 375,1 2 375,-2-2 375,0 0 391,-2 2 391,1-2 391,2 0 391,-1 0 406,2-1 406,-2 0 406,4 1 406,-5-3 406,8 2 422,-4-2 422,1 1 422,-3-1 422,4 2 437,-4-3 437,3 2 437,1 0 453,-3 4 453,5-2 453,-1 2 453,1-2 453,-3 0 469,0-2 469,-2 6 469,2-2 484,1 0 484,-3 2 484,0-2 484,0 0 500,-5-2 500,5 4 500,-2-2 500,0-2 500,-7 2 516,7-2 516,-7 0 516,-3 0 516,-2 0 531,13 0 531,-9 0 531,-1 0 531,-4-2 547,3 2 547,-4 0 547,-1 0 547,1 0 562,-6-2 562,2 4 562,-15 0 562,23-3 578,-15 3 578,-8 0 578,18-2 578,-18 2 594,17 0 594,-17 0 594,16-5 594,-16 5 594,15 0 609,-15 0 609,18-2 609,-18 2 609,14-1 625,-14 1 625,16-2 625,-16 2 625,13-3 641,-13 3 641,0 0 641,14-2 641,-14 2 656,0 0 656,0 0 656,14 0 656,-14 0 672,0 0 672,0 0 672,0 0 672,14-3 687,-14 3 687,0 0 687,0 0 687,0 0 703,0 0 703,0 0 703,0 0 703,0 0 719,13-2 719,-13 2 719,0 0 719,0 0 734,0 0 734</inkml:trace>
  <inkml:trace contextRef="#ctx0" brushRef="#br0">14996 11011 0,'42'-2'0,"-4"2"0,3 0 16,4-2 16,2 2 16,21 0 16,-13 0 31,-8 0 31,20 0 31,-13 0 31,-10 0 47,4 2 47,1-2 47,-4-2 47,24 4 62,-20-2 62,-4 0 62,-2-2 62,4 4 78,-4-4 78,25 4 78,-17-2 78,-10 0 94,0 0 94,6-2 94,-4 2 94,26 2 109,-17-4 109,-8 2 109,-1 0 109,4 0 125,-4-2 125,2 2 125,0 2 125,-1-6 141,0 4 141,-3 0 141,2 0 141,0-2 141,-6 2 156,2 0 156,1-2 156,-5 2 156,2 0 172,-2-2 172,-2 2 172,0 0 172,3-2 187,-11 0 187,6 0 187,-5 0 187,-2 2 203,-3 0 203,-2-2 203,-1 2 203,-2-2 219,0 0 219,1 0 219,1 1 219,0-2 219,-1 3 234,-1-2 234,-3-2 234,5 4 250,-1-1 250,-2-1 250,2 2 250,1-3 266,1 1 266,-1 1 266,0-1 266,1 0 266,2-1 281,-1 3 281,-3 0 281,0-3 281,3 1 297,0 0 297,-6 2 297,2 0 297,2-2 312,-5 2 312,-2 0 312,-11 0 312,20-2 328,-20 2 328,14 0 328,-14 0 328,0 0 344,16-2 344,-16 2 344,0 0 344,0 0 359,15-2 359,-15 2 359,0 0 359,0 0 375,12 0 375,-12 0 375,0 0 375,0 0 391,0 0 391,0 0 391,8-2 391,-8 2 406,0 0 406,0 0 406,0 0 406,0 0 422,0 0 422,0 0 422,9-6 422,-9 6 422,0 0 437,0 0 437,0 0 437</inkml:trace>
  <inkml:trace contextRef="#ctx0" brushRef="#br0">25704 10762 0,'35'-2'0,"4"0"16,3-2 16,2 1 16,4 0 31,18 1 31,-12-1 31,14 1 31,-15-3 31,-7 4 47,24 1 47,-17-2 47,15 2 47,-15-2 63,-8 0 63,4 2 63,-4 0 78,25-3 78,-17 3 78,-7-1 78,-2 1 78,-3-2 94,1 0 94,-2 2 94,1-2 94,-1 0 110,-1 2 110,0 0 110,-2-2 110,1 2 125,1 0 125,-1 0 125,-1 0 125,1 0 141,-1-4 141,-2 4 141,-1-2 141,1 2 156,-2-4 156,-6 4 156,-3 0 156,-4 0 156,13-4 172,-6 4 172,-5-2 172,-1 2 172,1-2 188,-1 0 188,14 0 188,1-2 188,-1 2 203,0-2 203,-3 4 203,3-4 203,-2 1 219,2 0 219,0 3 219,1-2 219,1 0 235,-2 2 235,0-1 235,0 2 235,-3-1 250,1 0 250,-6 0 250,-3 0 250,-4 2 266,1 0 266,-1-2 266,-3-2 266,5 4 281,-4-2 281,1 0 281,2 0 281,-4 0 297,0 0 297,4 0 297,-5 3 297,2-3 313,-7-3 313,5 3 313,-16 0 313,22 0 328,-11 0 328,-11 0 328,20 0 328,-20 0 344,19 0 344,-13 0 344,-6 0 344,16 0 360,-16 0 360,15 0 360,-15 0 360,11-2 360,-11 2 375,0 0 375,11-2 375,-11 2 375,0 0 391,0 0 391,0 0 391,14 0 391,-14 0 406,0 0 406,0 0 406,0 0 406,0 0 422,8-1 422,-8 1 422,0 0 422,0 0 422,0 0 438,0 0 438,0 0 438,9 0 453,-9 0 453,0 0 453</inkml:trace>
  <inkml:trace contextRef="#ctx0" brushRef="#br0">6381 12516 0,'0'10'0,"-3"-2"15,3 1 15,0-9 15,0 12 15,0-12 31,0 8 31,0-8 31,-2 8 31,2-8 47,0 0 47,2 10 47,-2-10 47,0 0 62,0 0 62,0 0 62,0 8 62,0-8 78,0 0 78,0 0 78,0 0 78,0 0 78,0 0 93,3 6 93,-3-6 93,0 0 93,0 0 109,0 0 109,0 0 109,0 0 109,0 0 125,0 0 125,0 0 125,0 0 125,0 0 140,0 0 140,0 0 140,0 0 140,0 0 156,0 0 156,0 0 156,0 0 156,0 0 172,0 0 172,0 0 172,2-22 172,-2 22 187,0-8 187,0 8 187,0-10 187,0 10 187,0-7 203,2 1 203,-2 6 203,0-14 203,0 8 218,0 6 218,-2-14 218,2 9 234,0 5 234,0-13 234,0 8 234,0 5 234,0-10 250,0 10 250,0-8 250,0 8 265,0 0 265,0-8 265,0 8 265,0 0 265,0 0 281,2-10 281,-2 10 281,0 0 281,0 0 297,0 0 297,0 0 297,0 0 297,0 0 312,0 0 312,0 0 312,0 0 312,13 19 328,-4-2 328,-5 10 328,3-3 328,0-5 343,-5 11 343,-2-6 343,4 5 343,1-1 343,-1 1 359,0-5 359,-4-4 359,2-2 359,0 0 375,-4 1 375,4-3 375,3 2 375,0 0 390,-1-5 390,-2-1 390,0-2 390,0 0 406,0-2 406,-2 0 406,0-8 406,3 10 422,-3-6 422,0-4 422,2 8 422,-2-8 437,0 0 437,2 5 437,-2-5 437,0 0 453,0 0 453,0 0 453,0 0 453,0 0 468,0 0 468,0 0 468,0-25 468,0 7 484,0 2 484,0 0 484,-2-1 484,2 1 500,0-2 500,2 2 500,-4 3 500,2-5 515,0 0 515,2 2 515,0 1 515,0-2 531,1 2 531,3 1 531,-1 0 531,1-1 531,3 1 547,0 0 547,0 0 547,-1 4 547,4-2 562,-2 2 562,-1 2 562,0 1 562,-2 2 578,-1 2 578,0-1 578,-6 4 578,12-6 593,-6 2 593,-6 4 593,7-2 593,-7 2 609,0 0 609,0 0 609,0 0 609,20 2 609,-20-2 625,6 6 625,-6-6 625,6 4 640,-6-4 640,7 12 640,-5-5 640,2-2 640,-2 0 656,1 3 656,-1 0 656,-2 0 656,0 2 672,-2-2 672,-1 2 672,-3 3 672,2 3 687,-3 0 687,-3-4 687,-2 4 687,-1-4 703,0 1 703,0-1 703,0-2 703,2-2 718,-2-2 718,6 2 718,-2-5 718,1 2 734,1-2 734,-2-1 734,2 3 734,7-5 750,-12 3 750,12-3 750,-12 2 750,12-2 765,0 0 765,-8 2 765,8-2 765,0 0 781,0 0 781,0 0 781,-11 3 781,11-3 797,0 0 797,0 0 797,0 0 797,0 0 797,0 0 812,0 0 812,0 0 812,0 0 812,0 0 828,-12 1 828,12-1 828,0 0 828,0 0 843,0 0 843,14 16 843,-8-10 843,-1 2 859,1 0 859,3-2 859,2 6 859,0-1 875,2-1 875,0 2 875,-1-2 875,3 2 875,-2-2 890,-2 3 890,2-3 890,0 0 906,-4 0 906,1-2 906,0-2 906,-2 0 906,1 0 922,-3 0 922,4-2 922,-4-1 922,-6-3 937,11 6 937,-11-6 937</inkml:trace>
  <inkml:trace contextRef="#ctx0" brushRef="#br0">6777 12939 0,'6'-9'0,"-6"9"16,5-8 16,-5 8 16,5-5 16,-5 5 32,4-8 32,-4 8 32,0 0 32,9-8 47,-9 8 47,0 0 47,0 0 47,0 0 47,6-2 63,-6 2 63,0 0 63,0 0 63,0 0 78,12 15 78,-10-7 78,0 0 78,0 1 94,0 0 94,2-1 94,-2 2 94,3 0 110,-3 5 110,2 1 110,1-2 110,-3 0 125,1-2 125,-1-3 125,0 1 125,0 0 141,0 0 141,2 4 141,1-2 141,-3 0 157,0-5 157,-2 3 157,0-10 157</inkml:trace>
  <inkml:trace contextRef="#ctx0" brushRef="#br0">7097 12824 0,'0'0'16,"0"0"16,0 0 16,0 0 16,0 0 31,0 0 31,0 0 31,0 0 31,0 0 47,0 0 47,0 0 47,0 0 47,0 0 47,0 0 63,0 0 63,0 0 63,0 0 78,0 0 78,46-8 78,-24 6 78,-3-2 94,4 2 94,9-2 94,-3 2 94,-7 0 94,-1 2 110,-3-2 110,0 2 110,1 0 110,-1 0 125,-18 0 125,25 0 125,-15 0 125,-10 0 141,17 0 141,-17 0 141,18 0 141,-18 0 156,0 0 156,18 0 156,-18 0 156,13 2 156,-13-2 172,0 0 172,0 0 172,16 2 172,-16-2 188,0 0 188,0 0 188,0 0 203,0 0 203,0 0 203,0 0 203,17-4 203,-17 4 219,0 0 219</inkml:trace>
  <inkml:trace contextRef="#ctx0" brushRef="#br0">7495 12731 0,'-6'-10'15,"2"2"15,-1 2 15,5 6 15,-8-12 31,6 7 31,2 5 31,-10-10 31,10 10 46,-6-8 46,6 8 46,-4-6 46,4 6 62,0 0 62,-7-8 62,7 8 62,0 0 78,-7-6 78,7 6 78,0 0 78,0 0 93,-4-6 93,4 6 93,0 0 93,0 0 109,0 0 109,0 0 109,0 0 109,0 0 125,0 0 125,-9 26 125,7-16 125,0 5 125,2 3 140,-2 0 140,4 2 140,-4-1 140,2-3 156,0 4 156,0-2 156,-4 0 156,4-3 171,0 3 171,2-4 171,-2-2 171,2-3 187,-2 0 187,0-1 187,2-1 187,-2-7 187,4 10 203,1-8 203,-5-2 203,0 0 218</inkml:trace>
  <inkml:trace contextRef="#ctx0" brushRef="#br0">7798 12504 0,'4'-6'16,"-4"6"16,7-8 16,-7 8 16,5-5 32,-5 5 32,0 0 32,0 0 32,0 0 47,0 0 47,2-8 47,-2 8 47,0 0 63,0 0 63,0 0 63,0 0 63,0 0 79,0 0 79,0 0 79,-14 26 79,14-26 94,-8 13 94,8-5 94,0-8 94,-3 16 94,3-8 110,0-8 110,7 17 110,-3 1 110,3-4 125,0-2 125,-1-1 125,7 4 125,-2-2 141,0 1 141,3-2 141,1 2 141,-5-2 157,6 0 157,-5 1 157,0-1 157,0-4 172,-1 6 172,-2-4 172,-2 0 172,0-2 188,-1 2 188,-1-3 188,0 3 188,-2-2 204,1 2 204,2 5 204,-7 0 204,2 2 204,-3-5 219,-2 4 219,1-2 219,0-3 219,-3-1 235,3 0 235,-2-2 235,-2 0 235,4-2 250,-2-1 250,-3 4 250,9-9 250,-13 8 266,4-7 266,9-1 266,-13 4 266,13-4 282,0 0 282,-24-10 282,10 1 282,4-5 297</inkml:trace>
  <inkml:trace contextRef="#ctx0" brushRef="#br0">7773 12570 0,'0'0'0,"6"-10"16,-4 3 16,2 0 16,-2-1 16,2 2 32,3-4 32,-3 4 32,8-6 32,-6 1 47,2 3 47,-1 0 47,0-1 47,6 0 63,0-1 63,-2 2 63,6 0 63,-1 0 79,-1 2 79,1 0 79,1 3 79,3-1 94,0 1 94,1 1 94,-1 2 94,2-1 94,-3 1 110,1 1 110,0 1 110,-3 3 125,4-2 125,-7 2 125</inkml:trace>
  <inkml:trace contextRef="#ctx0" brushRef="#br0">8319 12490 0,'0'0'15,"7"-5"15,-7 5 15,0 0 15,0 0 15,0 0 31,0 0 31,0 0 31,0 0 31,0 0 47,0 0 47,20 13 47,-16-5 47,0 10 62,0 1 62,4 11 62,-2-2 62,3 1 78,-5 5 78,2-3 78,-1 3 78,-2-2 94,1-1 94,4-1 94,-3-3 94,-5-1 109,4-8 109,-2-2 109,1 1 109,-1-1 125,0-2 125,0 0 125,-2-5 125,0 1 125,2-2 140,1 0 140,-3-2 140,2 0 156,0 0 156,-2-6 156,0 10 156,0-10 156,0 0 172,2 6 172,-2-6 172,0 0 187,0 0 187,0 0 187,0 0 187,8-20 203,0 6 203,-6-3 203,2-1 203,2-13 203,-1-3 219,1 0 219,4 0 219,-6 1 219,4 1 234,1 1 234,0 2 234,0 1 234,1 4 250,-5 4 250,2 5 250,-1-1 250,3 0 265,-1 4 265,2-1 265,2 0 265,-3 4 281,0 1 281,0 2 281,7-4 281,-1 2 281,-3 2 297,0 4 297,1-1 297,-13 3 312,18 0 312,-18 0 312,16 3 312,-16-3 312,12 8 328,-8 0 328,3-2 328,-7 2 328,2 2 344,-2 5 344,0 1 344,-2 2 344,-5-3 359,-1 3 359,-2-1 359,2-2 359,-3 1 375,-2-4 375,-2 2 375,1-3 375,-1 1 390,1-2 390,0 0 390,3-2 390,-1-2 406,2 0 406,3-1 406,0 0 406,7-5 422,-15 5 422,7-1 422,8-4 422,-12 4 437,12-4 437,0 0 437,-13 4 437,13-4 453,0 0 453,0 0 453,-11 2 453,11-2 469,0 0 469,0 0 469,0 0 469,-9 6 469,9-6 484,0 0 484,0 0 484,0 0 484,-4 6 500,4-6 500,0 8 500,0-8 500,0 0 515,7 14 515,-5-6 515,0-2 515,5 1 531,-1 1 531,5 4 531,3-2 531,1 0 531,3 2 547,-4-2 547,4 1 547,-1-1 562,1 0 562,-1-2 562,1-2 562,2 4 578,-3-6 578,-1 4 578,-1-2 578,-1-2 578,-2-4 594</inkml:trace>
  <inkml:trace contextRef="#ctx0" brushRef="#br0">8896 12875 0,'0'0'0,"0"0"0,0-8 16,0 8 16,0 0 16,0 0 16,0 0 31,6-8 31,-6 8 31,0 0 31,0 0 47,0 0 47,0 0 47,22 3 47,-22-3 47,15 7 62,-5-1 62,-2 0 62,-2 0 62,5 6 78,3 0 78,-4 1 78,-1-1 78,-2 2 94,2 0 94,-7 1 94,2 2 94,-2-4 109,-2 1 109,-2 4 109,-2-3 109,2 1 125,-7 0 125,2 0 125,-2 0 125,3-6 141,0 1 141,-1-3 141,2 0 141,1-2 141,-1 0 156,1-2 156,4-4 156,-6 10 156,6-10 172,-4 6 172,4-6 172,-2 6 172,2-6 187,0 0 187,0 0 187,0 0 187,0 0 203,0 0 203,19 0 203,-19 0 203,37-6 219,-17 0 219,-2 0 219,1 2 219,1 0 234,-3-2 234,3 0 234,-6 2 234,3-3 250</inkml:trace>
  <inkml:trace contextRef="#ctx0" brushRef="#br0">9371 12889 0,'0'0'0,"0"0"0,0 0 0,0 0 16,0 0 16,0 0 16,18-8 31,-18 8 31,17-2 31,0 0 31,6 0 31,-2 2 47,-1-4 47,15 4 47,-9 0 47,5 0 63,-5 0 63,-3-2 63,-6 2 78,0 0 78,0 2 78,-3-2 78,-14 0 78,24 0 94,-24 0 94,15 0 94,-15 0 94,0 0 110,16-2 110</inkml:trace>
  <inkml:trace contextRef="#ctx0" brushRef="#br0">9647 12664 0,'0'0'16,"0"0"16,0 0 16,0 0 16,0 0 32,0 0 32,-7 18 32,7-8 32,2 8 47,1-3 47,-1 5 47,0 10 47,2-1 63,-1-5 63,1 5 63,3-1 63,-3 1 63,0 1 78,0-8 78,1 0 78,0-3 94,1-1 94,1-2 94,-1 2 94,0-1 110,2-1 110,-2-2 110,0-4 110,1 0 125,0-5 125,-1 2 125,-1-4 125,-5-3 141</inkml:trace>
  <inkml:trace contextRef="#ctx0" brushRef="#br0">10052 12413 0,'2'-10'0,"-2"10"0,5-5 0,-5 5 0,0 0 16,6-6 16,-6 6 16,0 0 16,0 0 31,0 0 31,25 21 31,-17-5 31,5 10 47,-1 4 47,0 1 47,-1 1 47,-4 3 62,2 1 62,-5 1 62,0-3 62,3 3 78,-4-3 78,-3-1 78,2 1 78,-2-3 94,0-9 94,2 0 94,-2-6 94,0-1 109,0 1 109,0-4 109,-2-4 109,4 0 125,-4 0 125,2-3 125,0-5 125,0 10 125,0-10 141,0 0 141,0 0 141,0 0 141,0 0 156,0 0 156,0 0 156,6-39 156,-4 19 172,5-15 172,1 3 172,-1-3 172,2 3 187,-1 1 187,1 3 187,0 4 187,-2 6 203,-1 3 203,-2-1 203,4 2 203,-2 4 219,-2 0 219,3 3 219,1-1 219,-1-4 234,4 2 234,0-2 234,0 4 234,-4 0 250,1 2 250,-2 0 250,2 2 250,-8 4 266,13-6 266,-13 6 266,14 0 266,-14 0 266,0 0 281,0 0 281,16 15 281,-14-8 281,-2-7 297,0 18 297,0-10 297,-4 9 297,-2-2 312,-2 0 312,-2 1 312,1 0 312,-4-3 328,0 2 328,0-2 328,4-1 328,-4-2 344,1 0 344,2-3 344,1 0 344,3-1 359,-4-2 359,10-4 359,-10 9 359,6-3 375,4-6 375,-7 6 375,7-6 375,-7 4 391,7-4 391,0 0 391,-4 10 391,4-10 406,0 0 406,0 0 406,-5 6 406,5-6 406,0 0 422,3 12 422,-3-12 422,4 15 422,1-8 437,1-2 437,7 9 437,-4-2 437,6 0 453,2 0 453,1-2 453,7 5 453,-3-3 469,-3-2 469,-1-2 469,-1 0 469,3-2 484,-5-2 484,1-2 484,2 0 484</inkml:trace>
  <inkml:trace contextRef="#ctx0" brushRef="#br0">10665 12836 0,'-8'-10'0,"8"10"16,0 0 16,0 0 16,0 0 16,0 0 31,0 0 31,0 0 31,-5-10 31,5 10 47,0 0 47,0 0 47,0 0 47,15-12 63,-15 12 63,12-7 63,-12 7 63,17-7 78,-17 7 78,16-3 78,-16 3 78,15-5 94,-15 5 94,0 0 94,17 0 94,-17 0 109,0 0 109,17 6 109,-17-6 109,0 0 125,8 10 125,-4-4 125,-4-6 125,4 12 125,-2-4 141,-2-8 141,0 13 141,3-3 156,-3-2 156,0-1 156,4 2 156,-4-9 156,2 14 172,0-6 172,0-2 172,3 2 172,0-1 188,1 1 188,7 2 188,-2 2 188,-2-2 203,1-2 203,0 0 203,-4-2 203,1 2 219,-1-3 219,3 2 219,-4 1 219,-3-3 234,2 3 234,0 0 234,-2 0 234,-2-8 250,-2 16 250,2-6 250,-6 3 250,0 3 250,-4-2 266,4-4 266,-7 4 266,-1-2 281,4-4 281,-1 2 281,-3-3 281,4-1 281,-2-2 297,4 2 297,-1-4 297,9-2 297,-18 4 313,18-4 313,-13-2 313,13 2 313,0 0 328,-20-14 328</inkml:trace>
  <inkml:trace contextRef="#ctx0" brushRef="#br0">11297 12646 0,'0'0'0,"0"0"16,0 0 16,8-4 16,-8 4 16,0 0 16,0 0 32,18-5 32,-12 0 32,5 3 32,7-1 47,1-4 47,15 4 47,1-5 47,-2 6 63,-1-4 63,1 0 63,0 0 63,-9 4 78,0 0 78,-4 0 78,-2 2 78,-18 0 94,26-2 94,-26 2 94,19 0 94,-19 0 110</inkml:trace>
  <inkml:trace contextRef="#ctx0" brushRef="#br0">11401 12759 0,'0'0'0,"0"0"0,0 0 16,0 0 16,0 0 16,0 0 16,0 0 31,0 0 31,29-14 31,-29 14 31,20-4 47,-20 4 47,19-4 47,1 0 47,-2 2 63,1-2 63,5 0 63,-3 0 63,-2 0 78,16-1 78,-2-5 78,-2 4 78</inkml:trace>
  <inkml:trace contextRef="#ctx0" brushRef="#br0">12170 12495 0,'0'0'16,"0"0"16,0 0 16,0 0 16,0 0 31,0 0 31,0 0 31,-17 27 31,12-19 47,1 5 47,-5 2 47,7 2 47,-2-1 47,0 2 62,2 0 62,-6-3 62,8 1 62,0-2 78,6 0 78,-2 2 78,2-3 78,-4-1 94,11-2 94,1 0 94,3 0 94,1-5 109,-4 0 109,6-3 109,-2 1 109,-1 0 125,1-6 125,-18 3 125,25-5 125,-15 0 141,-1 0 141,-3-1 141,1 0 141,-2-2 156,1 0 156,-4 0 156,0 0 156,0-2 156,1 1 172,-1-1 172,0-4 172,-2 2 187,0 2 187,-2 0 187,2 0 187,0 10 203,-2-15 203,-3 7 203,3 0 203,0 0 203,2 8 219,-6-14 219,1 9 219,3-2 234,2 7 234,-11-10 234,4 5 234,7 5 234,-18-8 250,18 8 250,-14-6 250,14 6 250,-23-2 266,6 4 266,17-2 266</inkml:trace>
  <inkml:trace contextRef="#ctx0" brushRef="#br0">6141 14043 0,'0'0'0,"0"0"0,0 0 15,-6 2 15,6-2 15,0 0 15,0 0 31,0 0 31,0 0 31,-10 4 31,10-4 47,0 0 47,0 0 47,0 0 47,-7 4 62,7-4 62,0 0 62,0 0 62,0 0 78,-9 4 78,9-4 78,0 0 78,-7 4 93,7-4 93,0 0 93,-6 4 93,6-4 93,0 0 109,0 0 109,-8 3 109,8-3 109,0 0 125,0 0 125,-8 5 125,8-5 125,0 0 140,0 0 140,0 0 140,0 0 140,0 0 156,0 0 156,0 0 156,0 0 156,42-2 172,-25-1 172,6 0 172,-3 1 172,-1 0 187,-1 0 187,2 0 187,-5 2 187,0-2 203,-2 0 203,-13 2 203,22-2 203,-22 2 218,15-2 218,-15 2 218,14 0 218,-14 0 234,0 0 234,17-2 234,-17 2 234,0 0 234,16 0 250,-16 0 250,12-4 250,-12 4 265</inkml:trace>
  <inkml:trace contextRef="#ctx0" brushRef="#br0">6573 13852 0,'0'0'0,"5"-8"0,-5 8 0,0 0 16,0-8 16,0 8 16,0 0 32,2-8 32,-2 8 32,0 0 32,0 0 47,5-10 47,-5 10 47,0 0 47,0 0 47,2-6 63,-2 6 63,0 0 63,0 0 63,0 0 79,0 0 79,0 0 79,0 0 79,20 22 94,-16-6 94,2 0 94,3 11 94,-1 3 110,0-7 110,-2 7 110,0-3 110,-1 1 110,-1-2 125,-2-7 125,5-1 125,-4 0 141,-1-2 141,0-1 141,2 2 141,-4-4 157,2-1 157,2-4 157,-4 2 157,0-10 172,2 12 172,1-9 172,-3-3 172,0 10 188,0-10 188,0 7 188,0-7 188,0 0 188,0 0 204,0 0 204,0 0 204,0 0 204,0 0 219,2-28 219,-2 8 219,3 2 219,3-9 235,-4 1 235,5-4 235,-3 3 235,2 3 250,2 2 250,-6 5 250,6-1 250,1 0 266,-3 1 266,6-1 266,-2 4 266,1-4 266,0 4 282,0 2 282,1-1 282,-2 3 297,1 0 297,0 2 297,-4 2 297,-1 0 297,-6 6 313,13-5 313,-13 5 313,14-3 313,-14 3 329,0 0 329,0 0 329,17 10 329,-17-10 344,9 12 344,-5-8 344,-2 4 344,1 2 360,-3-2 360,0 0 360,0-8 360,0 17 375,-5-9 375,3 2 375,-2-4 375,0 2 391,-2 0 391,0 0 391,0-3 391,1 3 407,-3-1 407,3-2 407,5-5 407,-15 8 422,9-6 422,6-2 422,-14 6 422,14-6 438,-7 4 438,7-4 438,0 0 438,-14 4 438,14-4 454,-10 4 454,10-4 454,0 0 454,-8 4 469,8-4 469,0 0 469,0 0 469,-11 6 485,11-6 485,0 0 485,-5 6 485,5-6 500,0 0 500,0 9 500,0-9 500,5 12 516,-5-12 516,6 16 516,-1-8 516,1-2 516,3 8 532,-2-1 532,3 2 532,-1-4 547,0-1 547,-2 0 547,1-2 547,-3 2 547,1-4 563,1 1 563,-3 3 563,1-2 563,1 0 579,0-2 579,0 4 579,0-2 579,0 0 594,1-3 594,-3 4 594,3-1 594,2-3 610,-5 1 610,-4-6 610</inkml:trace>
  <inkml:trace contextRef="#ctx0" brushRef="#br0">7092 14155 0,'8'-7'0,"-8"7"0,0 0 0,4-5 0,-4 5 15,0 0 15,0 0 15,0 0 15,0 0 31,6-5 31,-6 5 31,0 0 31,0 0 46,0 0 46,0 0 46,0 0 46,11 15 62,-9-5 62,2 4 62,1 4 62,2 0 78,-3-1 78,5 13 78,-3-6 78,-1-5 93,2-1 93,-3 0 93,0 0 93,0 0 109,0-1 109,2-3 109,-2 0 109,0 2 109,0-5 125,-1-3 125,-1 2 125,0-4 125,-2-6 140,2 10 140,-2-10 140,2 8 140,-2-8 156,2 8 156,-2-8 156,0 0 156,0 0 171,0 0 171,0 0 171,0 0 171,0 0 187</inkml:trace>
  <inkml:trace contextRef="#ctx0" brushRef="#br0">7636 14112 0,'0'0'0,"0"0"0,0 0 0,0 0 0,22 14 15,-1-14 15,2-2 15,-3 0 15,1 0 31,13-2 31,-9 2 31,-3 2 31,-2-2 47,2 2 47,-5 0 47,4-2 47,-4 4 62,-17-2 62,34 0 62,-18 0 62,-3 2 62,-13-2 78,22 2 78,-22-2 78,15 0 78,-15 0 93,14 4 93,-14-4 93,0 0 93,0 0 109,15 0 109,-15 0 109</inkml:trace>
  <inkml:trace contextRef="#ctx0" brushRef="#br0">7941 13994 0,'0'0'0,"-5"-4"16,5 4 16,0 0 16,0 0 16,0 0 31,0 0 31,0 0 31,-11-4 31,11 4 31,0 0 47,0 0 47,0 0 47,0 0 47,0 0 63,-7 22 63,7-22 63,0 25 63,-2-9 78,2 3 78,0 1 78,-2 12 78,2-4 94,0-3 94,0-3 94,0-2 94,2 10 110,-2-7 110,0-1 110,2-2 110,1-3 125,-1 1 125,4-1 125,-3 1 125,-1 0 141,5-4 141,-3-2 141,2-2 141</inkml:trace>
  <inkml:trace contextRef="#ctx0" brushRef="#br0">8368 13858 0,'0'0'0,"0"0"0,0 0 0,0 0 16,-4-8 16,4 8 16,0 0 16,0 0 31,-2-8 31,2 8 31,0 0 31,0 0 47,0 0 47,6-14 47,-2 8 47,2 0 63,-6 6 63,21-14 63,-7 6 63,4 1 63,-5-1 78,5 2 78,-1 0 78,1 2 78,-5 0 94,5 0 94,-6 2 94,2 2 94,-14 0 109,0 0 109,29 2 109,-29-2 109,12 6 125,-12-6 125,7 12 125,-3-6 125,-1 2 141,-3-8 141,-3 25 141,-1-9 141,-1 0 156,1-1 156,2 0 156,-4-6 156,4 7 172,-1-4 172,-2 0 172,1-2 172,2-2 188,2-8 188,-2 15 188,0-7 188,2 0 188,0-8 203,6 16 203,-2-8 203,1-1 203,6 6 219,-5-2 219,3-1 219,2 2 219,-2-2 234,2 2 234,-2-2 234,-3-3 234,-1 1 250,1-1 250,-4 0 250,3-1 250,-5-6 266,5 16 266,-5-8 266,0-8 266,-8 13 281,4-3 281,-4 4 281,-3-2 281,-1 0 297,0 0 297,-2-5 297,1 3 297,3-4 313,-4 0 313,8 0 313,-3-2 313,9-4 328,-14 4 328,14-4 328,-12 2 328,12-2 328,0 0 344,0 0 344,-18-10 344,18 10 344,-2-13 359,2-5 359,2-2 359</inkml:trace>
  <inkml:trace contextRef="#ctx0" brushRef="#br0">8865 13702 0,'11'-12'0,"-11"12"0,6-6 0,-6 6 16,9-6 16,-9 6 16,0 0 16,0 0 32,0 0 32,0 0 32,0 0 47,0 0 47,20 16 47,-16-3 47,-1 4 47,1 2 63,0-1 63,1 13 63,-3 3 63,2-1 79,0 1 79,0-1 79,0 1 79,-4 0 94,2-3 94,0-1 94,0-4 94,0-7 110,-2 1 110,2-2 110,-2-3 110,0 3 110,0-6 125,2-2 125,-2 0 125,2-4 125,-2-6 141,0 14 141,0-14 141,2 9 141,-2-9 157,0 0 157,0 0 157,0 0 157,0 0 172,0 0 172,0 0 172,0 0 172,14-31 188,-10 13 188,1-2 188,3-9 188,1-1 204,0 2 204,0 5 204,-3 3 204,2 3 219,0 1 219,0 0 219,-1 0 219,1 2 219,2 1 235,-2 3 235,3-5 235,-2 6 235,0 1 250,-3 0 250,0 2 250,-6 6 266,14-8 266,-14 8 266,15-6 266,-15 6 266,11-2 282,-11 2 282,0 0 282,0 0 297,0 0 297,0 0 297,24 12 297,-24-4 297,0-8 313,0 18 313,3-10 313,-8 10 313,3-7 329,-5 1 329,1 4 329,2-4 329,-3-2 344,0-3 344,1 1 344,-1 1 344,1-4 360,6-5 360,-16 12 360,10-8 360,6-4 375,-16 10 375,9-6 375,7-4 375,-12 8 375,12-8 391,-9 6 391,9-6 391,0 0 391,-11 6 407,11-6 407,0 0 407,-9 5 407,9-5 422,0 0 422,0 0 422,-6 7 422,6-7 438,0 0 438,0 0 438,-4 9 438,4-9 454,-4 9 454,4-9 454,0 9 454,0-9 469,6 16 469,-4-8 469,0-1 469,4 2 485,3 4 485,0-3 485,-2 0 485,3-2 485,-3-4 500,2 4 500,-1-4 500,1 2 516,-9-6 516,26 10 516,-10-7 516,-1-1 532,-15-2 532,20 0 532</inkml:trace>
  <inkml:trace contextRef="#ctx0" brushRef="#br0">9458 14051 0,'0'0'0,"14"-4"16,-14 4 16,17 0 16,-17 0 16,0 0 16,26 4 32,-26-4 32,18 6 32,-9 0 32,-1-1 47,3 8 47,-2-4 47,-2 1 47,-1 6 63,1 0 63,-2-5 63,-3 7 63,0-4 78,-2 4 78,-4-1 78,-1 0 78,-2-2 94,1 1 94,-1 0 94,1-2 94,1-2 110,-1-5 110,3 1 110,-1 0 110,4-8 125,-4 8 125,4-8 125,-4 8 125,4-8 125,-2 8 141,2-8 141,0 0 141,0 0 157,0 0 157,0 0 157,0 0 157,8 8 157,-8-8 172,0 0 172,37-6 172,-19 0 172,-1 2 188,3 0 188,-3-2 188,3 0 188,0 0 203</inkml:trace>
  <inkml:trace contextRef="#ctx0" brushRef="#br0">9993 14051 0,'0'0'0,"11"-6"16,-11 6 16,0 0 16,11-6 16,-11 6 31,16-4 31,-16 4 31,17-4 31,0 4 47,0-2 47,3 2 47,-20 0 47,38-4 63,-21 4 63,6 0 63,-4 0 63,1-2 78,-3 2 78,-17 0 78,28 0 78,-28 0 78,20-2 94,-20 2 94,17 0 94,-17 0 94,16-3 109,-16 3 109</inkml:trace>
  <inkml:trace contextRef="#ctx0" brushRef="#br0">10199 13883 0,'-9'-6'0,"9"6"16,0 0 16,0 0 16,0 0 16,0 0 31,0 0 31,0 0 31,0 0 31,0 0 47,0 0 47,0 0 47,0 0 47,-6 24 63,6-6 63,0-1 63,0 3 78,0-2 78,0 11 78,2 3 78,-2-2 78,2-9 94,-2 3 94,2-8 94,3 4 94,-3-5 110,2 1 110,0 0 110,1-2 110,0-4 125,1-2 125,-6-8 125</inkml:trace>
  <inkml:trace contextRef="#ctx0" brushRef="#br0">10450 13861 0,'0'0'0,"0"0"0,0-9 0,0 9 16,0 0 16,0 0 16,3-14 31,-3 14 31,7-10 31,-7 10 31,11-10 47,-5 6 47,-6 4 47,16-8 47,-10 4 47,-6 4 63,17-3 63,-17 3 63,20-3 63,-20 3 78,0 0 78,24 5 78,-24-5 78,15 9 94,-15-9 94,12 10 94,-12-10 94,8 16 109,-6-8 109,-2-8 109,7 15 109,-3-3 125,-4-12 125,5 18 125,0-2 125,-3-5 125,4-1 141,-2 0 141,-2 0 141,10 4 156,-4 0 156,3-2 156,1 0 156,3-1 156,-7-2 172,6 2 172,-2-1 172,0 0 172,-1 0 188,-3-2 188,-2 0 188,0 0 188,-2-3 203,-4-5 203,6 15 203,-4-6 203,-2-9 219,-4 16 219,-2-8 219,-2 8 219,2-7 234,-7 5 234,2-2 234,-2-2 234,2 2 250,-2-4 250,2-2 250,3-1 250,-6 3 266,3-2 266,-2-3 266,13-3 266,-17 3 281,17-3 281,0 0 281,0 0 281,-25-12 297,19 6 297,0-7 297,0-7 297</inkml:trace>
  <inkml:trace contextRef="#ctx0" brushRef="#br0">11012 13724 0,'0'0'0,"17"-5"0,-17 5 0,14-3 15,-14 3 15,0 0 15,19 8 15,-19-8 31,16 21 31,-8-9 31,-2 5 31,6 13 46,-3 0 46,-3 2 46,-2-1 46,3 1 62,-2-1 62,-1-1 62,-2-1 62,0 3 78,0-2 78,-2-7 78,2-5 78,-2 0 93,0-5 93,3-1 93,-3-2 93,2-4 109,-2 2 109,0-8 109,2 12 109,-2-12 125,2 8 125,-2-8 125,0 0 125,0 0 140,0 0 140,0 0 140,26-22 140,-15 6 140,9-15 156,-4-1 156,3-1 156,1-1 156,0-1 171,-3 5 171,3-2 171,-1 3 171,-1 5 187,-1-1 187,-3 5 187,1 6 187,-2 2 203,-4 2 203,1 2 203,0 0 203,-4 3 218,-6 5 218,15-6 218,-15 6 218,10-6 234,-10 6 234,0 0 234,0 0 234,0 0 250,0 0 250,0 0 250,0 0 250,6 22 250,-6-22 265,-8 15 265,-4 1 265,1-4 265,1 2 281,-4-1 281,1-1 281,0 0 281,0-2 296,2 0 296,2-2 296,2-4 296,7-4 312,-10 11 312,10-11 312,-10 8 312,10-8 328,-4 7 328,4-7 328,0 0 328,0 0 343,-4 11 343,4-11 343,0 0 343,14 16 359,-10-10 359,2 0 359,7 5 359,5-1 375,-3 0 375,1 2 375,-2-4 375,2 2 390,-1 0 390,-3-4 390,0 0 390,2 4 390,-1-5 406,-5 0 406,-8-5 406</inkml:trace>
  <inkml:trace contextRef="#ctx0" brushRef="#br0">11804 13968 0,'0'0'0,"0"0"0,-2-12 15,2 12 15,0 0 15,0 0 15,0-10 15,0 10 31,0 0 31,0 0 31,0 0 31,0 0 47,0-10 47,0 10 47,0 0 47,0 0 62,16-5 62,-16 5 62,0 0 62,17-5 78,-17 5 78,0 0 78,0 0 78,33 5 93,-33-5 93,0 0 93,20 10 93,-16-7 93,-4-3 109,9 12 109,-6-4 109,-3-8 109,0 16 125,0-6 125,0-10 125,-3 18 125,0-10 140,3-8 140,-2 17 140,0-7 140,2-10 156,-2 14 156,2-4 156,0-10 156,9 16 172,-6-9 172,3 3 172,0-4 172,5 10 187,5-4 187,-1 0 187,-2 2 187,0-3 203,5 1 203,-3-2 203,-1 0 203,-4 0 203,1 0 218,-4-5 218,0 2 218,-7-7 234,6 10 234,-6-10 234,2 9 234,-2-9 234,0 0 250,-11 16 250,4-12 250,1 2 265,6-6 265,-27 12 265,15-9 265,1-1 281,11-2 281,-22 3 281,22-3 281,-20-3 281,20 3 297,-25-9 297,13-3 297,3-2 297</inkml:trace>
  <inkml:trace contextRef="#ctx0" brushRef="#br0">12280 13816 0,'0'0'0,"9"-6"16,-9 6 16,0 0 16,6-6 16,-6 6 31,0 0 31,12-5 31,-12 5 31,12-8 47,-1 4 47,-11 4 47,29-8 47,-11 2 63,2 2 63,-1-2 63,1 2 63,13-4 63,-11 4 78,-1 0 78,-3 0 78,-3 0 94,1 4 94,-16 0 94,22-1 94,-22 1 110,0 0 110,17 1 110,-17-1 110,0 0 110,0 0 125,6 10 125</inkml:trace>
  <inkml:trace contextRef="#ctx0" brushRef="#br0">12436 13854 0,'0'0'0,"-14"5"0,14-5 16,-8 5 16,8-5 16,0 0 31,0 0 31,-11 7 31,11-7 31,0 0 47,0 0 47,0 0 47,0 0 47,0 0 47,0 0 63,0 0 63,0 0 63,0 0 63,19 14 78,-19-14 78,20 0 78,2 4 78,-3-4 94,16-2 94,3-2 94,-1 0 94,0-1 109,5-2 109,2-1 109,-1 1 109,0-5 125,-2 4 125,-4-6 125,0 0 125,1 1 141,-7-1 141,-1 0 141,-6 2 141,-4 4 156,-4 2 156,-2 0 156,-5 2 156,3 1 172,-12 3 172,12-7 172,-12 7 172,0 0 188,14-3 188,-14 3 188,0 0 188,0 0 203,0 0 203,0 0 203,0 0 203,0 0 203,-5 21 219,5-21 219,-11 26 219,7-13 219,0 0 234,4-1 234,-5-1 234,5-1 234,0-10 250,-2 26 250,4-11 250,1-2 250,1-4 266,2 1 266,3 2 266,-2-2 266,4-2 281,-1-6 281,6 6 281,-1-5 281,1 2 297,-4-3 297,-12-2 297,0 0 297,33-2 313,-21-3 313,3-5 313,-5 5 313,4-5 313,-1 0 328,-4-6 328,-3 7 328,5-6 328,-7 4 344,-2-1 344,1 2 344,2 2 344,-5 8 359,2-16 359,-2 8 359,0 8 359,0-13 375,0 13 375,0-14 375,0 14 375,-2-12 391,2 12 391,-8-12 391,4 6 391,4 6 406,-8-10 406,8 10 406,-9-7 406,9 7 422,-9-6 422,9 6 422,-13-7 422,13 7 438,-13-5 438,13 5 438,-16-2 438,16 2 453,-17-4 453,17 4 453</inkml:trace>
  <inkml:trace contextRef="#ctx0" brushRef="#br0">8268 15156 0,'-12'0'0,"12"0"0,0 0 16,0 0 16,0 0 16,0 0 16,-13 2 16,13-2 32,0 0 32,0 0 32,0 0 47,0 0 47,-12 2 47,12-2 47,0 0 63,0 0 63,-8 4 63,8-4 63,0 0 63,0 0 79,-8 3 79,8-3 79,0 0 79,0 0 94,0 0 94,0 0 94,0 0 94,0 0 110,0 0 110,0 0 110,0 0 110,21 6 125,-3-4 125,2-2 125,-1 0 125,1 0 141,2-2 141,-5-1 141,3 3 141,-1-3 157,-1 3 157,2-2 157,-1 2 157,-1-1 172,-1-1 172,1 0 172,0-2 172,1 0 188,-3-2 188</inkml:trace>
  <inkml:trace contextRef="#ctx0" brushRef="#br0">8931 15057 0,'0'0'0,"0"0"0,10 2 0,-10-2 0,0 0 16,0 0 16,0 0 16,0 0 16,0 0 32,2 8 32,-2-8 32,0 0 32,0 0 47,0 0 47,-15 12 47,15-12 47,-8 4 63,8-4 63,-7 6 63,7-6 63,0 0 63,-11 4 79,11-4 79,0 0 79,0 0 94,0 0 94,0 0 94,0 0 94,0 0 110,0 0 110,0 0 110,-20-10 110,20 10 110,0 0 125,2-12 125,-2 12 125,0 0 125,3-14 141,-3 14 141,7-10 141,-7 10 141,2-10 157,-2 10 157,4-9 157,0 4 157,-4 5 172,0 0 172,9-10 172,-9 10 172,0 0 188,5-5 188,-5 5 188,0 0 188,0 0 204,10-6 204,-10 6 204,0 0 204,0 0 219,0 0 219,0 0 219,0 0 219,0 0 219,0 0 235,0 0 235,0 20 235,0-20 235,0 0 250,0 0 250,-10 13 250,10-13 266,-3 6 266,3-6 266,0 0 266,-4 6 266,4-6 282,0 0 282,0 0 282,0 0 297,-9 6 297,9-6 297,0 0 297,0 0 297,0 0 313,0 0 313,0 0 313,0 0 313,0 0 329,0 0 329,0 0 329,0 0 329,-6-20 344,6 20 344,0 0 344,0 0 344,0 0 360,0 0 360,-2-8 360,2 8 360,0 0 375,0 0 375,0 0 375,0 0 375,0 0 375,-10-5 391,10 5 391,0 0 391,0 0 391,-11-2 407,11 2 407,0 0 407,0 0 407,-16-3 422,16 3 422,0 0 422,-12-2 422,12 2 438,0 0 438,0 0 438,-9-5 438,9 5 454,0 0 454,0 0 454,-2-10 454,2 10 469,0 0 469,0 0 469,7-12 469,-7 12 485,8-6 485,-8 6 485,10-6 485,-10 6 485,17-6 500,-11 4 500,-6 2 500,18 0 516,-18 0 516,15 4 516,-15-4 516,18 6 516,-12-2 532,8 8 532,-6-2 532,3 3 547,-4 2 547,0 0 547,-1 3 547,-2-1 563,-2 3 563,-4 8 563,0-2 563,0 2 563,-2 1 579,-5-5 579,2-5 579,0-1 579,-1 0 594,2-1 594,-6 0 594,6-8 594,-5 7 610,-3-4 610,4 1 610,-4-3 610,6 0 625,-3-4 625,5 0 625,-4 0 625,4-2 641,6-4 641,0 0 641,-17 0 641,17 0 641,0 0 657,-12-10 657,12 10 657,-6-7 672,6 7 672,-4-10 672,4 10 672,0-8 672,0 8 688,0 0 688,2-14 688,-2 14 688,6-8 704,-2 2 704,-4 6 704,5-8 704,-5 8 719,9-4 719,-9 4 719,0 0 719,15-2 735,-15 2 735,0 0 735,20 8 735,-12-2 750,6 4 750,-3-2 750,2 2 750,-2 1 766,0-1 766,1 4 766,2-4 766,-1 2 782,-4-2 782,0-4 782,6 4 782,-4-5 782,-2 3 797,3-4 797,4 4 797,-5-4 813,3 2 813,-2-4 813,-12-2 813,18 0 829,-18 0 829</inkml:trace>
  <inkml:trace contextRef="#ctx0" brushRef="#br0">9294 15126 0,'0'0'0,"7"-14"0,-7 14 16,4-10 16,-4 10 16,2-5 16,-2 5 16,0 0 32,0 0 32,0 0 32,2-12 32,-2 12 47,0 0 47,0 0 47,0 0 47,0 0 63,0 0 63,0 0 63,10 39 63,-8-19 78,2 8 78,0 1 78,1-3 78,-1 4 94,-2-1 94,2-6 94,-2-1 94,4-6 110,-2 4 110,-2-3 110,-2 1 110,2-2 125,-2-2 125,6 2 125,-6-5 125,2-1 141,-2 0 141,0-10 141,3 12 141,-1-6 157,-2-6 157,0 0 157,0 10 157,0-10 172,0 0 172,0 0 172,0 0 172,0 0 172,0 0 188,13-24 188,-6 8 188,3-13 188,-2 0 203,0-6 203,1 2 203,-1-1 203,4 1 219,-6 1 219,3 5 219,-3 1 219,3 7 235,-2 3 235,-3 0 235,0 2 235,3 2 250,-2 5 250,-1-3 250,-2 4 250,2-3 266,-4 9 266,5-9 266,-1 5 266,-4 4 282,4-6 282,-4 6 282,0 0 282,10-6 282,-10 6 297,0 0 297,0 0 297,0 0 297,0 0 313,17 10 313,-13-2 313,-4-8 313,2 14 328,-2-4 328,0 5 328,0-3 328,-4 4 344,-3-2 344,-1-1 344,-4 3 344,4-2 360,-5-2 360,-1 0 360,2-1 360,-4 1 375,3 1 375,-3-6 375,6 1 375,-1-2 391,2-2 391,0 0 391,1 0 391,8-4 391,-14 6 407,5-4 407,9-2 407,-10 4 422,10-4 422,-6 5 422,6-5 422,0 0 422,-12 5 438,12-5 438,0 0 438,0 0 438,-4 5 453,4-5 453,0 0 453,0 0 453,4 12 469,-4-12 469,6 10 469,6 2 469,-2 0 485,4 2 485,-1-2 485,0-1 485,2 1 500,3 2 500,8 6 500,-8-8 500,2-1 516,-3 1 516,-1-2 516,-4 2 516,4-4 532,-1-3 532,3 3 532,-7 1 532,-1-4 532,2-1 547,-4 2 547,1-2 547,-2 0 547,4 0 563,-11-4 563,12 6 563,-4-2 578,-8-4 578,13 8 578,-7-6 578,-6-2 578,14 6 594,-6-2 594,-8-4 594,0 0 594</inkml:trace>
  <inkml:trace contextRef="#ctx0" brushRef="#br0">9894 15359 0,'0'0'16,"0"-10"16,0 10 16,0 0 16,0 0 31,0 0 31,10-8 31,-10 8 31,0 0 47,19-4 47,-19 4 47,18-2 47,-18 2 62,28 2 62,-11 2 62,1 0 62,-1 2 78,-1 0 78,-1 2 78,1 0 78,-4 3 78,0-1 94,-2 0 94,-1 2 94,-5-2 109,1 2 109,-2-2 109,-1 3 109,-2 5 109,0-6 125,-5 4 125,3-4 125,-1 0 125,1-2 141,-2-3 141,2 1 141,0-2 141,2-6 156,-5 10 156,5-10 156,-2 8 156,2-8 172,0 0 172,0 0 172,0 0 172,4 10 187,-4-10 187,0 0 187,33-4 187,-15 0 187,3-2 203,12-2 203,1-2 203,-3 3 203,-8-2 219,8 1 219,-7 3 219,-6-1 219,1-1 234,-1 2 234,-1 1 234</inkml:trace>
  <inkml:trace contextRef="#ctx0" brushRef="#br0">10740 15282 0,'0'0'16,"0"0"16,9-4 16,-9 4 16,0 0 31,0 0 31,0 0 31,0 0 31,0 0 47,0 0 47,20 0 47,-20 0 47,19 0 47,1 0 63,0-2 63,13 0 63,0 0 78,-5 2 78,5-2 78,2 0 78,-9 0 94,7-2 94,0 4 94,-7 0 94,-4-4 94,8-2 110,-3 3 110</inkml:trace>
  <inkml:trace contextRef="#ctx0" brushRef="#br0">11581 15098 0,'0'0'0,"0"0"0,0 0 0,0 0 16,0 0 16,0 0 16,0 0 16,0 0 16,-2-13 31,2 13 31,0 0 31,0 0 31,0 0 47,0 0 47,-2-8 47,2 8 47,0 0 62,0 0 62,0 0 62,-4-8 62,4 8 78,0 0 78,0 0 78,-5-10 78,5 10 94,0 0 94,0 0 94,-2-10 94,2 10 109,0 0 109,0 0 109,0 0 109,2-14 125,-2 14 125,0 0 125,7-7 125,-7 7 125,0 0 141,0 0 141,4-10 141,-4 10 156,0 0 156,0 0 156,6-8 156,-6 8 156,0 0 172,7-8 172,-7 8 172,0 0 172,9-6 187,-9 6 187,0 0 187,11-6 187,-11 6 203,6-6 203,-6 6 203,12-4 203,-12 4 219,10-6 219,-10 6 219,0 0 219,13-6 234,-13 6 234,0 0 234,7-5 234,-7 5 250,0 0 250,0 0 250,0 0 250,0 0 266,11-7 266,-11 7 266,0 0 266,0 0 281,0 0 281,6-8 281,-6 8 281,0 0 281,0 0 297,0 0 297,0 0 297,0 0 297,0 0 312,0 0 312,12-5 312,-12 5 312,0 0 328,0 0 328,0 0 328,0 0 328,0 0 344,0 0 344,6-6 344,-6 6 344,0 0 359,0 0 359,0 0 359,0 0 359,0 0 375,0 0 375,0 0 375,0 0 375,0 0 391,0 0 391,0 0 391,0 0 391,0 0 406,0 0 406,7 26 406,-9-9 406,2 3 422,-3 11 422,-1 1 422,4 0 422,-4-3 422,1 1 437,1-1 437,0-3 437,4-6 437,-2 0 453,0-3 453,-2 1 453,2-2 453,2-4 469,-4 0 469,2-3 469,0 1 469,0-10 484,2 16 484,-2-16 484,-2 14 484,2-14 500,0 9 500,0-9 500,0 0 500,2 12 516,-2-12 516,0 0 516,0 0 516,0 10 531,0-10 531,0 0 531,0 0 531,0 0 531,0 0 547,0 0 547,0 0 547,0 0 547,22-22 562,-18 14 562,6-7 562,2-1 578,6-8 578,-5-1 578,2-5 578,-1 8 578,0-1 594,0 3 594,-1 3 594,7-7 594,-5 6 609,-4 2 609,2 2 609,1 1 609,-4 1 625,3 0 625,-3 4 625,-2 0 625,-8 8 641,17-12 641,-10 7 641,-7 5 641,0 0 656,17-9 656,-17 9 656,0 0 656,0 0 672,0 0 672,0 0 672,27 2 672,-27-2 687,0 0 687,0 0 687,6 16 687,-6-16 687,-4 18 703,4-18 703,-4 18 703,4-18 703,-17 22 719,5-9 719,-1 1 719,2-4 719,2-4 734,9-6 734,-18 10 734,10-5 734,8-5 750,-15 10 750,15-10 750,-9 8 750,9-8 766,-11 6 766,11-6 766,0 0 766,-8 6 781,8-6 781,0 0 781,0 0 781,-9 6 797,9-6 797,0 0 797,0 0 797,-9 8 797,9-8 812,0 0 812,-3 10 812,3-10 828,3 12 828,-3-12 828,4 23 828,1-7 828,-1 0 844,5 0 844,-1 1 844,2-1 859,-2 0 859,9 10 859,-1-9 859,-3 1 875,11 6 875,-8-8 875,-1-2 875,-3-1 875,0-5 891,3 2 891,-1-2 891</inkml:trace>
  <inkml:trace contextRef="#ctx0" brushRef="#br0">12374 15266 0,'0'0'15,"0"0"15,0 0 15,-15-6 31,15 6 31,0 0 31,0 0 31,0 0 47,0 0 47,0 0 47,0 0 47,0 0 47,0 0 62,20-23 62,-20 23 62,14-6 62,-14 6 78,21-4 78,-21 4 78,17-5 78,-17 5 93,17 0 93,-17 0 93,18 9 93,-18-9 109,11 8 109,-9 0 109,-2-8 109,6 13 109,-6-5 125,0-8 125,0 18 125,-2-2 140,2-4 140,-2-1 140,-2 3 140,2 0 156,0-2 156,0 0 156,2-5 156,0-7 156,0 18 172,2-8 172,2 0 172,2 4 172,4-1 187,3 4 187,-1-4 187,13 11 187,-1-4 203,0-2 203,1-1 203,-6-1 203,1-4 218,-5 0 218,-4-2 218,0-2 218,-1-1 234,-2 1 234,0-2 234,-2-2 234,-1 2 250,-5-6 250,4 10 250,-4-10 250,0 0 265,-2 9 265,2-9 265,-13 10 265,5-5 281,-4-3 281,-5 1 281,-3-1 281,3 0 297,-5-2 297,0-2 297,2 2 297,1-5 312,-2-2 312,2-3 312,4 1 312,-10-9 328</inkml:trace>
  <inkml:trace contextRef="#ctx0" brushRef="#br0">13119 15028 0,'13'-8'0,"-13"8"0,11-8 0,-11 8 16,13-8 16,-13 8 16,12-8 16,-6 4 32,-6 4 32,15-8 32,-6 4 32,-9 4 47,26-6 47,-10 0 47,1 3 47,0-4 63,4 2 63,-2 0 63,3 4 63,11-5 63,-9 2 78,-4 2 78,-3-2 78,-17 4 78,37-2 94,-23 0 94,-14 2 94,21 2 94,-21-2 110,0 0 110</inkml:trace>
  <inkml:trace contextRef="#ctx0" brushRef="#br0">13297 15112 0,'0'0'0,"0"0"16,-7 10 16,7-10 16,0 0 16,0 0 32,0 0 32,0 0 32,31 6 47,-31-6 47,28 4 47,-6-4 47,-22 0 47,55 2 63,-22-4 63,1 2 63,3-4 63,-2 0 79,-1 0 79</inkml:trace>
  <inkml:trace contextRef="#ctx0" brushRef="#br0">14107 14941 0,'6'-4'0,"-6"4"0,14-8 0,-14 8 16,0 0 16,8-4 16,-8 4 16,0 0 31,0 0 31,0 0 31,0 0 31,0 0 47,0 0 47,0 0 47,0 0 47,0 0 63,-18 28 63,14-21 63,0 3 63,0 6 78,0-4 78,-3 2 78,5-1 78,-1-1 94,1 0 94,2-2 94,0 0 94,0-10 94,7 24 109,-3-10 109,3-5 109,-3-1 125,4 0 125,2-2 125,-2 0 125,-8-6 125,27 10 141,-17-6 141,4-4 141,-14 0 156,21 0 156,-21 0 156,0 0 156,27-4 172,-27 4 172,14-6 172,-14 6 172,12-8 172,-8 4 188,-4 4 188,9-10 188,-9 10 203,5-10 203,-5 10 203,2-9 203,-2 9 203,2-14 219,-2 14 219,0-14 219,0 14 219,-4-16 234,-1 8 234,5 8 234,-6-15 234,-1 6 234,3 1 250,0 0 250,0-1 250,-4 1 250,8 8 266,-13-16 266,9 12 266,-2-4 281,-4 3 281,10 5 281,-10-12 281,1 7 281,9 5 297,-18-7 297,18 7 297,-28-4 297,11 4 313,-5 1 313,-9 6 313,-6-4 313,2 7 328,-7-2 328</inkml:trace>
  <inkml:trace contextRef="#ctx0" brushRef="#br0">15270 12287 0,'0'0'0,"0"0"0,-13-1 15,13 1 15,0 0 15,0 0 15,0 0 31,0 0 31,0 0 31,0 0 31,-15-3 47,15 3 47,0 0 47,0 0 47,0 0 62,0 0 62,0 0 62,-18 3 62,18-3 78,0 0 78,0 0 78,-19 0 78,19 0 94,-16 0 94,16 0 94,-17 1 94,17-1 94,-16 0 109,16 0 109,0 0 109,-17 2 109,17-2 125,0 0 125,-18 2 125,18-2 125,0 0 140,0 0 140,-22 0 140,22 0 140,0 0 156,0 0 156,0 0 156,0 0 156,-15 0 172,15 0 172,0 0 172,0 0 172,0 0 187,0 0 187,0 0 187,0 0 187,0 0 203,0 0 203,0 0 203,0 0 203,0 0 203,0 0 219,0 0 219,44-4 219,-24 4 219,-1 2 234,1-4 234,2 4 234,-3-2 234,1 2 250,0-2 250,-3 2 250,1-2 250,-1 2 265,-5 0 265,0 0 265,6 2 265,-5 0 281,1 0 281,-6 0 281,7 4 281,3-2 297,-2 1 297,1 1 297,-3 0 297,0 2 312,2-2 312,-3 4 312,-2 0 312,2 0 328,0 3 328,3-1 328,-6 4 328,8 6 344,-5 2 344,0 1 344,-4 3 344,0-1 359,-3 5 359,-4-1 359,0 3 359,0-1 359,-4 3 375,0 1 375,0 1 375,-2 19 375,-2 2 390,-1 4 390,2-4 390,-1 5 390,-3-4 406,5 3 406,0 0 406,-1 1 406,0-1 422,-1 2 422,-1-4 422,5 4 422,-2-4 437,4-1 437,2-2 437,0-10 437,0-9 453,1-1 453,3 21 453,-6-14 453,4-7 469,3-1 469,-2 0 469,-1 3 469,2-5 469,1 5 484,-3-1 484,5 1 484,-2-1 484,1-1 500,0-1 500,-2 1 500,2-3 500,1 3 515,-3-1 515,4 1 515,-8-5 515,2 3 531,-2 3 531,0-5 531,5 3 531,-3-8 547,-4 7 547,7-6 547,-2-1 547,-1-1 562,-2-7 562,-2-5 562,0 0 562,2-2 578,-2 2 578,0-1 578,2-5 578,0 4 594,-4-4 594,4-1 594,-2 5 594,-2-4 609,4 0 609,-2-2 609,-2-1 609,2-1 625,0 2 625,-2-2 625,2 2 625,-2-2 625,2 0 640,-2 2 640,0-2 640,2 0 640,-2-1 656,2-7 656,-5 18 656,3-12 656,0 2 672,-1 2 672,1-4 672,-2 1 672,4-7 687,-7 15 687,3-8 687,2-1 687,-5 0 703,7-6 703,-9 14 703,1-10 703,8-4 719,-13 8 719,5-4 719,-2-2 719,10-2 734,-18 8 734,14-7 734,4-1 734,-15 7 734,6-5 750,9-2 750,-15 1 750,15-1 750,-15 4 765,15-4 765,-16 0 765,16 0 765,0 0 781,-20 3 781,20-3 781,0 0 781,-15 0 797,15 0 797,0 0 797,0 0 797,0 0 812,-18 0 812,18 0 812,0 0 812,0 0 828,0 0 828,0 0 828,0 0 828,-15-3 844,15 3 844,0 0 844,0 0 844,0 0 859,0 0 859,0 0 859,0 0 859</inkml:trace>
  <inkml:trace contextRef="#ctx0" brushRef="#br0">18587 12386 0,'0'0'0,"0"0"16,0 0 16,0 0 16,0 0 16,0 0 32,-14-16 32,14 16 32,0 0 32,0 0 47,0 0 47,0 0 47,0 0 47,-4-6 63,4 6 63,0 0 63,0 0 63,0 0 78,0 0 78,0 0 78,0 0 78,-6-6 94,6 6 94,0 0 94,0 0 94,-18 0 94,18 0 110,0 0 110,-27 4 110,27-4 110,-21 2 125,5 0 125,0 2 125,2-4 141,1 4 141,13-4 141,-22 2 141,22-2 141,-18 2 157,9 0 157,9-2 157,-14 4 157,14-4 172,-14 4 172,14-4 172,-11 2 172,11-2 188,-11 6 188,6-2 188,5-4 188,-10 10 203,6-4 203,4-6 203,-9 12 203,4-7 203,1 1 219,-1 2 219,1 0 219,2-2 235,0 1 235,0 3 235,-2-2 235,4 2 250,-6 6 250,4 0 250,0 2 250,2-1 266,-2 1 266,0 0 266,2 0 266,2 11 282,-2-1 282,0 1 282,2 1 282,-2-1 282,0-4 297,2 4 297,0 2 297,1-1 297,0-2 313,-1 1 313,0 1 313,2 0 313,0-1 328,-2 2 328,3 1 328,-3 0 328,0-1 344,0 1 344,3 0 344,2 1 344,-3 1 360,0-1 360,-2 1 360,2-3 360,1 1 360,-2-1 375,3 1 375,-6 0 375,2-3 375,0 1 391,1-1 391,-3-5 391,2 8 391,0-1 407,0-2 407,-2 3 407,2-2 407,0 1 422,-2 1 422,0 0 422,0 3 422,2-2 438,0-1 438,-4 2 438,2 1 438,0-3 453,0 1 453,5 1 453,-8 0 453,3-1 469,0 4 469,-2 1 469,4-2 469,-4 1 485,0-2 485,2 5 485,0-5 485,0 3 500,0-3 500,-2 1 500,0-3 500,0 3 516,0-4 516,0 3 516,-1-3 516,6-3 532,-6-5 532,6 5 532,-3-5 532,2-4 547,0-2 547,-2-3 547,2 3 547,0-2 547,-2 0 563,2-3 563,-2-1 563,2-2 563,0 0 578,-2-2 578,3 2 578,0-3 578,-3 1 594,2 0 594,0 2 594,-2-10 594,4 16 610,-2-8 610,-2 0 610,2-1 610,0 0 625,3 1 625,-1-1 625,-4-7 625,7 14 625,0-8 641,1 0 641,1 0 641,6 0 657,0 0 657,3-4 657,2-2 657,15-6 657</inkml:trace>
  <inkml:trace contextRef="#ctx0" brushRef="#br0">16782 13966 0,'8'-12'0,"-1"1"0,0 1 16,-3 2 16,0 2 16,1 2 32,-5 4 32,6-8 32,-6 8 32,4-6 32,-4 6 47,0 0 47,2-6 47,-2 6 47,0 0 63,0 0 63,0 0 63,0 0 63,0 0 79,0 0 79,6 24 79,-8-17 79,-2 13 94,2-4 94,-2 0 94,0 0 94,0 1 110,-1-1 110,-1 0 110,1-2 110,-2 2 125,1-3 125,2-3 125,0 0 125,1-2 141,-1 0 141,1-4 141,3-4 141,-8 8 141,8-8 157,0 0 157,-7 6 157,7-6 157,0 0 172,0 0 172,0 0 172,0 0 172,0 0 188,0 0 188,-16-18 188,16 18 188,-4-12 204,4 12 204,-2-10 204,2 10 204,-2-6 219,2 6 219,0 0 219,-2-8 219,2 8 235,0 0 235,0 0 235,0 0 235,-4-8 250,4 8 250,0 0 250,0 0 250,0 0 250,0 0 266,0 0 266,0 0 266,0 0 282,0 0 282,0 0 282,0 0 282,-15 0 297,15 0 297,0 0 297,0 0 297,0 0 297,0 0 313,-20 0 313,20 0 313,0 0 313,0 0 329,-7-5 329,7 5 329,0 0 329,0 0 344,-2-12 344,2 12 344,0 0 344,9-12 360,-3 6 360,-6 6 360,6-10 360,-6 10 375,10-6 375,-10 6 375,6-4 375,-6 4 391,0 0 391,9-4 391,-9 4 391,0 0 407,0 0 407,0 0 407,0 0 407,0 0 407,0 0 422,0 0 422,0 0 422,0 0 422,0 0 438,0 0 438,0 0 438,0 0 438,0 0 454,0 0 454,0 0 454,0 0 454,6-6 469,-6 6 469,0 0 469,0 0 469,0 0 485,0-10 485,0 10 485,0 0 485,6-9 500,-6 9 500,8-8 500,-8 8 500,8-4 516,-8 4 516,0 0 516,18 0 516,-18 0 532,13 6 532,-5 0 532,-3 1 532,2 1 547,1 8 547,-1 2 547,-3 0 547,-4-1 547,0 3 563,-6 12 563,-3-1 563,-5 3 579,-2-4 579,-5-1 579,-1 1 579,-5-2 594,0-1 594,1-1 594,-5-4 594,0-3 594,1 1 610,-5-2 610,2-5 610,2-3 610,7-4 625,-11-2 625,15-6 625</inkml:trace>
  <inkml:trace contextRef="#ctx0" brushRef="#br0">19400 12250 0,'0'0'0,"0"0"16,0 0 16,-5-6 16,5 6 31,0 0 31,0 0 31,0 0 31,-4-8 47,4 8 47,0 0 47,0 0 47,0 0 47,-2-8 63,2 8 63,0 0 63,0 0 63,0 0 78,0 0 78,0 0 78,-3-10 94,3 10 94,0 0 94,0 0 94,0 0 94,0 0 109,0 0 109,0 0 109,0 0 109,0 0 125,7 28 125,-3-13 125,-1 1 125,1 4 141,-4-2 141,2 13 141,0-9 141,0-2 156,0 0 156,0 9 156,4-7 156,-6-4 172,4-2 172,-4-1 172,2-1 172,-2 0 188,2-4 188,-2-1 188,0-9 188,2 18 203,-2-12 203,0-6 203,0 12 203,0-12 203,0 16 219,2-13 219,-2-3 219,0 10 219,0-10 234,0 0 234</inkml:trace>
  <inkml:trace contextRef="#ctx0" brushRef="#br0">21154 12129 0,'7'-5'0,"-7"5"0,4-5 0,-4 5 15,0 0 15,0 0 15,6-7 15,-6 7 31,0 0 31,0 0 31,0 0 31,0 0 47,0 0 47,0 0 47,0 0 47,0 0 62,0 0 62,-21 27 62,15-21 62,0 2 78,0 0 78,2 0 78,0 0 78,-1-1 93,3 1 93,0 2 93,0-2 93,2 2 109,2-2 109,2 2 109,5 4 109,1 0 125,2-1 125,3 1 125,1 0 125,-2-2 140,4 2 140,-1-3 140,1-1 140,-3 0 156,1 0 156,-3 2 156,0-2 156,-2 0 172,-2-3 172,-2 1 172,1 0 172,-3 0 187,-1-2 187,0 2 187,0 0 187,-1-2 187,-3-6 203,-3 16 203,1-9 203,2-7 203,-10 24 218,3-14 218,-1 0 218,3-2 218,-4-2 234,3 1 234,-1 0 234,7-7 234,-15 10 250,8-7 250,7-3 250,-15 6 250,6-4 265,9-2 265,0 0 265,-21-6 265</inkml:trace>
  <inkml:trace contextRef="#ctx0" brushRef="#br0">21294 12134 0,'7'-10'0,"-3"5"0,-4 5 0,5-7 16,-5 7 16,8-8 16,-8 8 16,7-6 32,2 2 32,-9 4 32,15-6 32,5 2 47,-1-2 47,3 4 47,13-4 47,0 2 47,3 0 63,-1 4 63,4-3 63,2 3 78</inkml:trace>
  <inkml:trace contextRef="#ctx0" brushRef="#br0">23165 12037 0,'8'-8'0,"-8"8"0,0 0 15,3-8 15,-3 8 15,0 0 15,0 0 15,7-10 31,-7 10 31,0 0 31,0 0 31,4-8 46,-4 8 46,0 0 46,0 0 46,0 0 62,0 0 62,0 0 62,0 0 62,0 0 78,0 0 78,0 0 78,0 0 78,0 0 93,17 20 93,-10-2 93,-7 1 93,11 9 109,-9-2 109,-2-5 109,4 9 109,1-3 125,-3 1 125,3-4 125,-5-4 125,0-1 140,2-1 140,-2 0 140,2-1 140,-2 1 156,0-4 156,0 2 156,2-2 156,-2-6 171,0 2 171,0-10 171,2 13 171,-2-13 171,3 12 187,-3-12 187,4 8 187,-4-8 187,0 0 203,4 12 203,-4-12 203,6 7 203,-6-7 218,8 7 218,-2-1 218</inkml:trace>
  <inkml:trace contextRef="#ctx0" brushRef="#br0">19592 13447 0,'0'0'0,"2"-7"0,-2 7 0,0 0 15,0 0 15,0 0 15,0 0 15,0 0 31,0 0 31,0 0 31,0 0 47,0 0 47,0 0 47,0 0 47,0 0 47,0 0 62,0 0 62,0 0 62,0 0 62,0 0 78,0 0 78,0 0 78,0 0 78,0 0 93,0 0 93,0 0 93,0 0 93,0 0 109,0 0 109,0 0 109,0 0 109,0 0 125,0 0 125,0 0 125,0 0 125,0 0 140,0 0 140,0 0 140,0 0 140,0 0 156,0 0 156,0 0 156,0 0 156,0 0 172,0 0 172,0 0 172,35 3 172,-4-5 172,5-2 187,-11 0 187,6 3 187,-5-1 187,-4 0 203,-5 2 203,3-5 203,-6 5 203,-14 0 218,23-1 218,-23 1 218,16 0 218,-16 0 234,13 0 234,-13 0 234,0 0 234,16-2 250,-16 2 250,0 0 250,10 0 250,-10 0 265,0 0 265</inkml:trace>
  <inkml:trace contextRef="#ctx0" brushRef="#br0">20089 13323 0,'0'0'0,"0"0"16,2-8 16,-2 8 16,0 0 16,0 0 31,0-8 31,0 8 31,0 0 31,0 0 31,0 0 47,0 0 47,0 0 47,8-8 62,-8 8 62,0 0 62,0 0 62,0 0 62,0 0 78,0 0 78,6 30 78,-4-14 78,0-1 94,2 3 94,1-2 94,-1 2 94,-2 0 109,1 2 109,-1-3 109,3 1 109,-3-1 125,0-1 125,0 2 125,0-4 125,2-2 141,-2-2 141,1 0 141,-1-3 141,0 3 156,3-2 156,-1-2 156,-2 2 156,5-2 172</inkml:trace>
  <inkml:trace contextRef="#ctx0" brushRef="#br0">21570 13281 0,'0'0'0,"0"0"0,0 0 16,0 0 16,0 0 16,2-8 16,-2 8 16,0 0 31,0 0 31,0 0 31,0 0 31,0 0 47,0 0 47,0-11 47,0 11 47,0 0 62,0 0 62,0 0 62,0-10 62,0 10 78,5-6 78,-5 6 78,7-10 78,-1 2 94,0 3 94,10-5 94,-3 2 94,5-1 109,-3 4 109,5-1 109,0 0 109,-1 0 109,-1 2 125,1 0 125,-1 2 125,0 2 141,-1 0 141,1 2 141,-8 0 141,1 2 141,-11-4 156,16 6 156,-12-2 156,-4-4 156,11 12 172,-6-6 172,-3 0 172,-2-6 172,2 16 187,-2-9 187,0 1 187,-2 2 187,2-10 203,-7 16 203,2-10 203,3 2 203,2-8 219,-4 12 219,2-5 219,2-7 219,-2 10 234,2-10 234,4 12 234,-4-12 234,6 10 250,-1-4 250,4 2 250,2 4 250,1-2 266,2 1 266,-1 1 266,3 0 266,-6-2 281,1 2 281,0-2 281,-2 0 281,-3-3 281,-1 1 297,2 0 297,-3-2 297,0 0 297,-4-6 312,3 14 312,-3-6 312,0-8 312,-5 13 328,1-7 328,0 2 328,-4-2 328,0 2 344,2-4 344,-10 4 344,-1-1 344,5 1 359,-5-1 359,-1-2 359,1 0 359,2-2 375,2 1 375,1-4 375,12 0 375,-17 4 391,17-4 391,0 0 391,-18-1 391</inkml:trace>
  <inkml:trace contextRef="#ctx0" brushRef="#br0">23375 13061 0,'-10'-5'0,"10"5"16,0 0 16,0 0 16,-14-7 16,14 7 31,0 0 31,0 0 31,-11-4 31,11 4 47,0 0 47,0 0 47,-6-6 47,6 6 63,0 0 63,0 0 63,0 0 63,0 0 63,0 0 78,4-12 78,-4 12 78,13-6 78,-13 6 94,22-6 94,-7 4 94,3-2 110,2 2 110,-3 0 110,-3 1 110,-2 1 110,-12 0 125,21 0 125,-21 0 125,14 1 125,-14-1 141,12 2 141,-12-2 141,11 4 141,-11-4 156,6 4 156,-6-4 156,6 6 156,-6-6 172,2 10 172,-2-10 172,0 12 172,0-12 188,-4 16 188,4-9 188,-2 1 188,0 0 203,0 2 203,-2 0 203,4-2 203,-3 10 219,3-7 219,0 6 219,3 0 219,-1-1 235,2 0 235,2 0 235,0 1 235,-2-1 250,4 0 250,-1-1 250,1 1 250,-1 0 266,-2-4 266,-1-2 266,-2 1 266,0-1 266,0-2 281,0 2 281,-2-4 281,0-6 281,-4 18 297,0-10 297,-2 0 297,1-1 297,-2 0 313,-6 4 313,1-1 313,-2-2 313,-4 0 328,3 0 328,-1 0 328,-1-4 328,5 0 328,0 0 344,-5-2 344,1-1 344,6 1 360,10-2 360,-21 0 360,21 0 360,0 0 375</inkml:trace>
  <inkml:trace contextRef="#ctx0" brushRef="#br0">19682 14789 0,'-4'7'0,"-3"0"15,-4 8 15,4-1 15,-1 2 15,2 2 31,-4-1 31,4 3 31,-1 8 31,1-4 46,4-7 46,2 1 46,0-2 46,0 0 62,4-1 62,2-1 62,1 0 62,4-2 78,0 1 78,7-3 78,-1-2 78,1-1 93,-1-4 93,5-1 93,0-2 93,-3-2 109,4-1 109,-3-2 109,-1 0 109,-1-3 125,-4 0 125,2-4 125,-3-2 125,1 0 125,-6 0 140,1-1 140,-5-1 140,1 0 156,-5 2 156,0-2 156,0 3 156,-5-1 156,1 2 171,-1 4 171,-1 0 171,-2-6 171,-6 5 187,1-1 187,-3 0 187,1 2 187,0 0 203,0 0 203,-1 2 203,-1 4 203,5-2 218,0 1 218,-6 0 218,5 1 218,13 2 234,-22-2 234,22 2 234,-17 0 234,17 0 250,0 0 250,-20 2 250,20-2 250,-9 5 265,9-5 265,-4 7 265,4-7 265,0 0 265,-5 10 281,5-10 281,9 14 281,-2-8 281,1-2 296,10 4 296,15 0 296</inkml:trace>
  <inkml:trace contextRef="#ctx0" brushRef="#br0">21474 14753 0,'6'-6'0,"-6"6"16,0 0 16,0 0 16,0 0 16,0 0 31,0 0 31,0 0 31,0 0 47,0 0 47,0 0 47,0 0 47,0 0 47,0 0 63,0 0 63,0 0 63,0 0 63,0 0 78,0 0 78,0 0 78,0 0 78,14-1 94,-14 1 94,0 0 94,0 0 94,22 1 109,-3-1 109,-1-1 109,15 2 109,-7-1 125,11 0 125,-2-1 125,0-2 125,-9 1 141,-1 2 141,-8 0 141,3 0 141,-2 0 141,-1-2 156,-17 2 156,28-1 156,-28 1 156,18 0 172,-18 0 172,17 0 172,-17 0 172,14 0 188,-14 0 188,0 0 188,15-2 188,-15 2 203,0 0 203,0 0 203,0 0 203,0 0 219,16-2 219,-16 2 219,0 0 219,0 0 234,0 0 234,0 0 234,0 0 234,0 0 250,10-5 250,-10 5 250,0 0 250,0 0 266</inkml:trace>
  <inkml:trace contextRef="#ctx0" brushRef="#br0">22120 14511 0,'0'0'16,"2"-10"16,-2 10 16,0 0 32,0 0 32,4-10 32,-4 10 32,0 0 32,12-6 47,-12 6 47,13-4 47,-4 2 47,-9 2 63,25 0 63,-11 0 63,-14 0 63,25 4 78,-9 2 78,-2 0 78,1 0 78,-1 4 94,-2-2 94,-5-1 94,3 5 94,0 0 110,-6-2 110,0-1 110,1 1 110,-3 0 125,-2 0 125,0 6 125,-2-4 125,-1 0 141,1-2 141,-4 0 141,4-3 141,0 1 157,0-2 157,2-6 157,-6 16 157,2-12 172,4-4 172,-2 10 172,2-10 172,-2 8 172,2-8 188,0 0 188,0 0 188,2 11 188,-2-11 203,14 7 203,-14-7 203,26 5 203,-7-3 219,1 1 219,3-2 219,-2 1 219,1-2 235,-2 0 235,-1 0 235,-1-2 235,1 2 250,-5 0 250,6 0 250,-9-1 250,-11 1 266,22 0 266,-22 0 266,12-3 266,-12 3 282,0 0 282,16-2 282,-16 2 282,0 0 297,13-2 297,-13 2 297,0 0 297,11-5 313,-11 5 313</inkml:trace>
  <inkml:trace contextRef="#ctx0" brushRef="#br0">23674 14351 0,'0'0'0,"0"0"0,0 0 16,0 0 16,0 0 16,-31-8 16,31 8 31,0 0 31,0 0 31,0 0 31,0 0 47,0 0 47,0 0 47,0 0 47,0 0 63,-12-4 63,12 4 63,0 0 63,0 0 63,0 0 78,0 0 78,0 0 78,0 0 78,0 0 94,0 0 94,0 0 94,20-10 110,-20 10 110,18-4 110,-9 2 110,8 0 110,-1-2 125,4 0 125,-8 3 125,6-4 125,-3 3 141,1 0 141,-3-1 141,-13 3 141,24-5 156,-13 4 156,-11 1 156,18-4 156,-10 2 172,-8 2 172</inkml:trace>
  <inkml:trace contextRef="#ctx0" brushRef="#br0">24151 14029 0,'4'-6'16,"-4"6"16,2-12 16,-2 12 16,0 0 31,7-8 31,-7 8 31,0 0 31,0 0 31,0 0 47,0 0 47,0 0 47,0 0 63,0 0 63,13 36 63,-9-18 63,1 13 78,-5 1 78,2 1 78,0 1 78,-2 2 78,-2-3 94,7 3 94,-8-1 94,6-2 94,-3 3 109,0-5 109,0 1 109,2 2 109,0-3 125,2-3 125,1-4 125,-1-4 125,-2-5 141,4 1 141,0-2 141,0-1 141,-2-3 156,3 0 156</inkml:trace>
  <inkml:trace contextRef="#ctx0" brushRef="#br0">24183 11902 0,'0'0'15,"0"0"15,0 0 15,0 0 15,0 0 31,0 0 31,0 0 31,0 0 31,0 0 46,-8-5 46,8 5 46,0 0 46,0 0 62,0 0 62,0 0 62,41 2 62,-21-2 78,0 0 78,4 0 78,6 0 78,-1 0 93,-5 0 93,-4 1 93,-1-1 93,1 2 93,-5 1 109,-15-3 109,29 2 109,-20-1 125,-9-1 125,19 2 125,-19-2 125,14 7 125,-5-4 140,-9-3 140,12 10 140,-4-4 140,-2 0 156,5 8 156,0 0 156,-4 1 156,1 1 171,3 12 171,0 0 171,0-1 171,0 3 187,-2 1 187,-1 1 187,3 1 187,1 1 203,-4 3 203,-2-1 203,2-1 218,0 3 218,-1 3 218,-1-4 218,3 5 218,2 18 234,-2 0 234,-5 4 234,3-3 234,2 0 250,-3 0 250,-2-14 250,3 15 250,0 3 265,-3 0 265,0-4 265,5-2 265,-7-10 281,4 11 281,-3-1 281,4 6 281,-5-16 281,0 15 296,-2-17 296,4-10 296,-4 6 296,5 19 312,-1-3 312,0-12 312,-1-9 312,1-1 328,-1 1 328,-1-3 328,2-1 328,0 3 343,-2 1 343,5-1 343,0 1 343,-1-5 359,-1-1 359,3-1 359,-4 1 359,2-2 375,-4-5 375,0-3 375,-2-4 375,4-3 390,-4 3 390,2 0 390,-2-2 390,2 2 406,0-1 406,-2-1 406,0 0 406,2 0 406,-2-4 421,-2-1 421,2-1 421,0-2 421,0 2 437,0-10 437,-2 14 437,2-7 437,0-7 453,0 10 453,0-2 453,0-8 453,-2 12 468,2-12 468,-2 10 468,-2-4 468,4-6 484,-8 12 484,6-4 484,0-2 484,-6 2 500,3-1 500,1 1 500,-2 0 500,-2 0 515,-2 6 515,4-4 515,-4-3 515,4 3 531,-3-2 531,5-1 531,4-7 531,-12 13 546,8-7 546,4-6 546,-8 12 546,1-6 546,7-6 562,-13 12 562,0-2 562,-7-1 562,-13 5 578,-4-4 578</inkml:trace>
  <inkml:trace contextRef="#ctx0" brushRef="#br0">25684 14270 0,'0'0'15,"0"0"15,-2 6 15,2-6 15,0 0 31,-6 6 31,6-6 31,-4 3 31,-6 2 47,10-5 47,-13 5 47,7-3 47,6-2 47,-16 6 62,10-4 62,6-2 62,-14 2 78,14-2 78,-10 3 78,10-3 78,0 0 78,0 0 93,-13 0 93,13 0 93,0 0 93,0 0 109,0 0 109,0 0 109,0 0 109,0 0 125,0 0 125,0 0 125,0 0 125,0 0 140,0 0 140,0 0 140,0 0 140,0 0 156,0 0 156,0 0 156,0 0 156,0 0 156,0 0 172,0 0 172,0 0 172,0 0 187,0 0 187,0 0 187,0 0 187,0 0 203,23 7 203,-23-7 203,0 0 203,0 0 203,0 0 218,0 0 218,0 0 218,-10 12 218,10-12 234,-9 4 234,9-4 234,-8 4 234,8-4 250,-8 2 250,8-2 250,0 0 250,-13 2 265,13-2 265,0 0 265,0 0 265,-17-4 281,17 4 281,-5-4 281,5 4 281,-6-8 297,6 8 297,-4-8 297,4 8 297,-2-7 312,2 7 312,0-7 312,0 7 312,0 0 312,0-11 328,0 11 328,0 0 328,0 0 343,2-12 343,-2 12 343,2-4 343,-2 4 359,0 0 359,0 0 359,0 0 359,0 0 359,0 0 375,0 0 375,15 18 375,-12-9 375,-1 7 390,-4 0 390,-3 4 390,0-3 390,-5 15 406,-6-2 406,-5 1 406,-6 1 406,-19 11 422,-6-5 422,-1-3 422,-4-1 422,-4-5 437,-1-3 437,1-2 437,-7-3 437,-2-3 453</inkml:trace>
  <inkml:trace contextRef="#ctx0" brushRef="#br0">18122 16602 0,'0'0'0,"0"0"0,0 0 15,0 0 15,0 0 15,0 0 15,0 0 31,0 0 31,0 0 31,0 0 31,0 0 47,0 0 47,0 0 47,0 0 47,0 0 47,0 0 62,0 0 62,0 0 62,-17-4 62,17 4 78,0 0 78,0 0 78,0 0 78,0 0 94,0 0 94,0 0 94,0 0 94,0 0 109,0 0 109,0 0 109,0 0 109,0 0 125,0 0 125,0 0 125,0 0 125,0 0 140,0 0 140,0 0 140,0 0 140,0 0 156,0 0 156,41-8 156,-41 8 156,20-4 172,-3 2 172,1 0 172,-3 0 172,3-2 187,-4 0 187,-4 0 187,9 2 187,-3 0 203,-1 1 203,1-4 203,-1 2 203,-15 3 219,24-7 219,-18 5 219,-6 2 219,20 0 234,-20 0 234,18-1 234,-18 1 234,15-2 250,-15 2 250,0 0 250,20 0 250,-20 0 250,0 0 265,0 0 265,19 0 265,-19 0 265,0 0 281,0 0 281,0 0 281,18 2 281,-18-2 297,0 0 297,0 0 297,0 0 297,16 1 312,-16-1 312,0 0 312,0 0 312,9 2 328,-9-2 328,0 0 328,0 0 328,0 0 328,8 7 344,-8-7 344</inkml:trace>
  <inkml:trace contextRef="#ctx0" brushRef="#br0">18166 16839 0,'0'0'16,"0"0"16,0 0 16,0 0 16,0 0 31,0 0 31,0 0 31,13 8 31,-13-8 47,0 0 47,20 0 47,-20 0 47,20-3 63,-20 3 63,19 0 63,-19 0 63,31-2 78,-13 2 78,-1-2 78,-17 2 78,26 0 94,-14-1 94,-12 1 94,21 0 94,-21 0 109,0 0 109,24 0 109,-24 0 109,18 1 109,-18-1 125,0 0 125,24-1 125,-24 1 125,0 0 141,15 0 141,-15 0 141,0 0 141,0 0 156,17-2 156,-17 2 156,0 0 156,0 0 172,16-5 172,-16 5 172,0 0 172,0 0 188</inkml:trace>
  <inkml:trace contextRef="#ctx0" brushRef="#br0">19106 16426 0,'0'0'0,"0"0"0,0 0 0,0 0 15,0 0 15,0 0 15,0 0 15,0 0 15,0 0 31,0 0 31,0 0 31,0 0 31,0 0 46,0 0 46,0 0 46,0 0 46,0 0 62,-7-8 62,7 8 62,0 0 62,0 0 78,0 0 78,0 0 78,0 0 78,0 0 93,0-7 93,0 7 93,0 0 93,0 0 109,0 0 109,0 0 109,0 0 109,0 0 125,0-10 125,0 10 125,0 0 125,0 0 140,0 0 140,0 0 140,0 0 140,0 0 140,0 0 156,0 0 156,0 0 156,7 25 171,-5-9 171,1 0 171,1-1 171,0 3 171,0-2 187,1 4 187,-1-2 187,2 0 187,-3-1 203,2 1 203,1-1 203,0-1 203,-3 0 218,3-2 218,-4 0 218,3-2 218,-3-2 234,0-2 234,1 2 234,-1-5 234,0 3 250,-2-8 250,4 14 250,-2-10 250,-2-4 265,4 8 265,-4-8 265,3 8 265,-3-8 281,0 0 281,2 8 281,-2-8 281,0 0 296,0 0 296,3 7 296,-3-7 296,0 0 296,0 0 312,2 10 312,-2-10 312,0 0 312,0 0 328,0 0 328,0 0 328,2 6 328,-2-6 343,0 0 343,0 0 343,0 0 359,0 0 359,0 0 359,0 0 359,0 0 375,4 6 375,-4-6 375,0 0 375,0 0 375,0 0 390,0 0 390,0 0 390,0 0 390,0 0 406,0 0 406,0 0 406,0 0 406,2 10 421,-2-10 421,0 0 421,0 0 421,0 0 437,0 0 437</inkml:trace>
  <inkml:trace contextRef="#ctx0" brushRef="#br0">18884 16590 0,'0'0'0,"0"0"0,0 0 16,0 0 16,0 0 16,0 0 16,0 0 31,-6-4 31,6 4 31,0 0 31,0 0 47,0 0 47,0 0 47,0 0 47,0 0 62,-2-12 62,2 12 62,0 0 62,0 0 78,0 0 78,0-11 78,0 11 78,0 0 94,0 0 94,2-15 94,-2 15 94,4-7 109,-4 7 109,5-10 109,-3 2 109,-2 8 125,9-10 125,-9 10 125,9-10 125,-5 4 125,-4 6 141,8-14 141,0 9 141,-2-2 141,-6 7 156,13-11 156,-7 3 156,2 2 156,-8 6 172,12-10 172,-5 6 172,-7 4 172,13-8 187,-6 5 187,-7 3 187,14-8 187,-14 8 203,12-7 203,-12 7 203,9-3 203,-9 3 219,0 0 219,0 0 219,12-4 219,-12 4 234,0 0 234,0 0 234,0 0 234,14-3 250,-14 3 250,0 0 250,0 0 250,0 0 250,0 0 266,0 0 266,0 0 266,20 7 281,-20-7 281,0 0 281,9 5 281,-9-5 281,0 0 297,10 13 297,-10-13 297,2 9 297,-2-9 312,5 16 312,-5-10 312,0-6 312,0 16 328,0-8 328,0-8 328,0 17 328,0-7 344,0-10 344,-7 18 344,5-11 344,-2 2 359,2 0 359,-3 1 359,3-2 359,0 0 375,0 0 375,-3 0 375,-2-2 375,5 2 391,-2-2 391,0 1 391,4-7 391,-6 10 406,3-4 406,3-6 406,-7 8 406,7-8 406,-4 6 422,4-6 422,0 0 422,0 0 437,0 0 437,-9 8 437,9-8 437,0 0 437,0 0 453,0 0 453,0 0 453,0 0 453,0 0 469,0 0 469,-16 2 469,16-2 469,0 0 484,0 0 484,0 0 484,0 0 484,0 0 500,0 0 500,0 0 500,0 0 500,0 0 516,0 0 516,-2-20 516,2 20 516,0 0 516,0 0 531,16-13 531,-9 6 531,-7 7 547,15-9 547,-6 5 547,-9 4 547,15-6 562,-15 6 562,13-6 562,-4 2 562,-9 4 562,16-2 578,-16 2 578,0 0 578,21 0 578,-21 0 594,0 0 594,20 2 594,-20-2 594,13 4 609,-13-4 609,11 10 609,-11-10 609,9 8 625,-3-3 625,-6-5 625,4 9 641,-4-9 641,10 11 641,-6-3 641,-2-2 641,-2-6 656,2 14 656,-2-8 656,2 2 656,-2-8 672,-2 15 672,0-7 672,0 0 672,-2 1 687,2-4 687,-3 5 687,2-2 687,-3 0 703,2 0 703,0 0 703,-3-3 703,0 3 719,1 0 719,1-2 719,-1 0 719,0 2 719,-2-4 734,0 2 734,3 0 734,-3 0 734,1-2 750,7-4 750,-13 10 750,4-9 750,9-1 766,-11 8 766,2-4 766,9-4 766,-12 6 781,12-6 781,-14 4 781,14-4 781,-11 4 797,11-4 797,0 0 797,-16 0 797,16 0 812,0 0 812,0 0 812,-14 0 812,14 0 828,0 0 828,0 0 828,0 0 828,-20-2 828,20 2 844,0 0 844,0 0 844,-11-4 859,11 4 859,0 0 859,0 0 859,-11-3 875,11 3 875,0 0 875,0 0 875,-7-5 891,7 5 891,0 0 891,0 0 891,-8-5 891,8 5 906,0 0 906,0 0 906,0 0 906,0 0 922,0 0 922,0 0 922,-9-7 922,9 7 937,0 0 937,0 0 937,0 0 937,0 0 953,0 0 953,0 0 953,0 0 953,0 0 969,0 0 969,-6-3 969,6 3 969,0 0 984,0 0 984,0 0 984,0 0 984</inkml:trace>
  <inkml:trace contextRef="#ctx0" brushRef="#br0">19631 16594 0,'0'0'0,"0"0"16,0 0 16,0 0 16,0 0 16,0 0 32,0 0 32,0 0 32,0 0 32,0 0 47,0 0 47,0 0 47,0 0 47,0 0 63,0 0 63,0 0 63,0 0 63,0 0 78,0 0 78,-13-14 78,13 14 78,0 0 94,0 0 94,0 0 94,0 0 94,0 0 110,0 0 110,0 0 110,0 0 110,0 0 110,0 0 125,0 0 125,0 0 125,0 0 125,0 0 141,0 0 141,0 0 141,0 0 141,0 0 157,0 0 157,0 0 157,0 0 157,-28 4 172,28-4 172,0 0 172,0 0 172,0 0 188,0 0 188,0 0 188,0 0 188,0 0 203,0 0 203,0 0 203,0 0 203,0 0 219,0 0 219,0 0 219,55-8 219,-38 6 219,1 0 235,2-2 235,-3 2 235,3 0 235,-3-2 250,3 0 250,0 1 250,-3 0 266,1-1 266,-1 4 266,1-1 266,-3-1 266,-15 2 282,24-6 282,-12 4 282,-12 2 297,0 0 297,23-2 297,-23 2 297,16-5 297,-16 5 313,0 0 313,15-1 313,-15 1 313,0 0 328,0 0 328,0 0 328,0 0 328,0 0 344,20 0 344,-20 0 344,0 0 344,0 0 360,0 0 360,0 0 360,0 0 360,0 0 375,0 0 375,15-2 375,-15 2 375,0 0 375,0 0 391,0 0 391,0 0 391,0 0 391,0 0 407,0 0 407,0 0 407,0 0 422,0 0 422,0 0 422,0 0 422,13-4 422,-13 4 438,0 0 438,0 0 438,0 0 438,0 0 453,0 0 453</inkml:trace>
  <inkml:trace contextRef="#ctx0" brushRef="#br0">20361 16288 0,'0'0'0,"0"0"0,0 0 15,0 0 15,0 0 15,0 0 15,0 0 31,0 0 31,0 0 31,0 0 31,0 0 47,-20 26 47,20-26 47,-4 6 47,4-6 62,0 0 62,0 0 62,-7 9 62,7-9 78,0 0 78,0 10 78,0-10 78,0 0 94,2 12 94,-2-12 94,5 8 94,-5-8 109,13 14 109,-13-14 109,13 13 109,-7-6 125,-6-7 125,21 20 125,-11-11 125,4 3 140,-1-2 140,-2 0 140,-2-2 140,-3 1 156,-6-9 156,14 14 156,-8-6 156,0-2 172,1 0 172,-1 2 172,-6-8 172,12 12 172,-8-4 187,-4-8 187,6 12 187,-1-4 187,-5-8 203,2 13 203,0-7 203,-2-6 203,-2 16 219,2-16 219,-2 16 219,-1-8 219,-1 0 234,4-8 234,-4 13 234,2-7 234,2-6 250,-9 14 250,4-8 250,-1 2 250,6-8 265,-11 10 265,11-10 265,-14 10 265,8-9 281,6-1 281,-6 7 281,6-7 281,0 0 281,-13 5 297,13-5 297,0 0 297,-16 5 312,16-5 312,0 0 312,0 0 312,-20 0 328,20 0 328,0 0 328,0 0 328,0 0 328,-19-8 344,19 8 344,-14-7 344,14 7 359,-8-5 359,8 5 359,-7-6 359,7 6 359,-6-10 375,6 10 375,-9-12 375,9 12 375,-2-14 390,-1 6 390,3 8 390,-2-13 390,2 13 406,-2-16 406</inkml:trace>
  <inkml:trace contextRef="#ctx0" brushRef="#br0">20328 16304 0,'0'0'16,"0"0"16,7-10 16,-7 10 16,6-6 16,-6 6 31,9-8 31,-9 8 31,13-9 47,-3 2 47,4-3 47,-1 0 47,3 3 62,-3-1 62,0 0 62,2 0 62,3 2 62,-5-2 78,1 4 78,3-2 78,-6 3 78,0-1 94,-11 4 94,22-5 94,-22 5 94,15-3 109,-15 3 109,11-2 109,-11 2 109,0 0 125,19 0 125,-19 0 125,0 0 125,0 0 141</inkml:trace>
  <inkml:trace contextRef="#ctx0" brushRef="#br0">20868 16127 0,'-6'5'0,"6"-5"0,-8 12 0,4-6 15,4-6 15,-5 16 15,1-8 15,-5 9 31,2-3 31,3 4 31,0 2 31,0-2 47,1 9 47,1-3 47,2-2 47,-2-3 62,2 1 62,0 0 62,2 0 62,0 9 78,3-5 78,-3-7 78,2 1 78,2-2 93,-1 4 93,2-4 93,-1-1 93,3 1 109,1 0 109,2-1 109,-1 0 109,2-2 109,4 1 125,-1-2 125,13 4 125,1-4 140,-4-1 140,2-3 140,-8-4 140,3-2 140,-2 0 156</inkml:trace>
  <inkml:trace contextRef="#ctx0" brushRef="#br0">21146 16247 0,'0'0'15,"0"0"15,0 0 15,0 0 15,0-12 31,0 12 31,0 0 31,0 0 31,0 0 47,0 0 47,0 0 47,0 0 47,0 0 62,0 0 62,-2-8 62,2 8 62,0 0 78,0 0 78,0 0 78,0 0 78,0 0 93,0 0 93,0 0 93,0 0 93,0 0 109,0 0 109,0 0 109,0 0 109,0 0 125,0 0 125,0 0 125,0 0 125,0 0 125,0 0 140,19 29 140,-11-13 140,-3 4 140,2 12 156,3 1 156,-3-1 156,6 3 156,-6 1 172,3-3 172,-2 1 172,-2-1 172,3 1 187,-1-5 187,2-1 187,-4-6 187,-2-5 203,0-1 203,-1-2 203,-1-2 203,2-2 218,-1-2 218,-1-3 218,0 4 218,-2-9 234,4 11 234,-4-11 234,3 8 234,-3-8 234,0 0 250,0 6 250,0-6 250,0 0 265,0 0 265,0 0 265,0 0 265,0 0 281,0 0 281</inkml:trace>
  <inkml:trace contextRef="#ctx0" brushRef="#br0">21193 16055 0,'0'0'0,"0"0"15,0 0 15,0 0 15,0 0 15,0 0 31,0 0 31,0 0 31,20-3 31,-20 3 47,29 5 47,-12 0 47,3-2 47,2 1 62,13 6 62,-4 0 62,-5-2 62,3 4 78,1-1 78,-2 5 78,1 0 78,-7-2 93,-6-3 93,1 3 93,5 8 93,-5-2 109,1 3 109,0 5 109,-8-6 109,3 3 109,-1-3 125,-4 6 125,-2-5 125,-4-3 125,1-2 140,-3 0 140,0 3 140,0-3 140,-5 0 156,5 0 156,-6 0 156,0-3 156,1 3 172,-2 0 172,1-2 172,-3-1 172,1-1 187,0 0 187,0 2 187,2-5 187,-3 4 203,2-4 203,0-1 203,1 0 203,0-2 218,-1 0 218,2-2 218,1 1 218,0 0 234,4-7 234,-11 11 234,7-7 234,2 4 234,2-8 250,-10 8 250,10-8 250,-6 6 265,6-6 265,-4 6 265,4-6 265,0 0 281,-7 6 281,7-6 281,0 0 281,0 0 281,0 0 297,0 0 297,-6 9 297,6-9 312,0 0 312,0 0 312,0 0 312,-8 5 312,8-5 328,0 0 328,0 0 328,0 0 328,0 0 343</inkml:trace>
  <inkml:trace contextRef="#ctx0" brushRef="#br0">22001 16391 0,'0'0'0,"0"0"16,0 0 16,0 0 16,0 0 31,0 0 31,0 0 31,0 0 31,0 0 31,0 0 47,0 0 47,0 0 47,0 0 47,0 0 63,0 0 63,0 0 63,0 0 78,-8-6 78,8 6 78,0 0 78,0 0 78,0 0 94,0 0 94,0 0 94,0 0 94,0 0 109,0 0 109,0 0 109,0 0 109,0 0 125,0 0 125,0 0 125,0 0 125,0 0 141,0 0 141,0 0 141,0 0 141,18-8 156,-18 8 156,17-2 156,-17 2 156,18-4 156,-18 4 172,17-2 172,-17 2 172,18 0 172,-18 0 188,18 2 188,-18-2 188,17 2 188,-17-2 203,10 2 203,-10-2 203,14 2 203,-14-2 219,11 4 219,-11-4 219,0 0 219,13 2 234,-13-2 234,0 0 234,0 0 234,13 2 250,-13-2 250,0 0 250,0 0 250,0 0 266,16 1 266,-16-1 266,0 0 266,0 0 266,13 3 281,-13-3 281,0 0 281,0 0 297,0 0 297,0 0 297,0 0 297,15 0 313,-15 0 313,0 0 313,0 0 313,0 0 328,0 0 328,0 0 328,13 2 328,-13-2 344,0 0 344,0 0 344,0 0 344,0 0 344,0 0 359,0 0 359,18-2 359,-18 2 359,0 0 375,0 0 375,0 0 375,0 0 375,0 0 391,15-3 391,-15 3 391,0 0 391,0 0 406,0 0 406,0 0 406,0 0 406,18 0 422,-18 0 422,0 0 422,0 0 422,0 0 422,0 0 438,0 0 438,0 0 438,0 0 453,0 0 453,0 0 453,0 0 453,0 0 469,15 0 469,-15 0 469,0 0 469,0 0 469,0 0 484,0 0 484,0 0 484,0 0 484,0 0 500,0 0 500,0 0 500,0 0 500,0 0 516,0 0 516,0 0 516,0 0 516,0 0 531,0 0 531,12-1 531,-12 1 531,0 0 547,0 0 547,0 0 547,0 0 547,0 0 563,0 0 563,0 0 563,0 0 563,0 0 578,0 0 578,0 0 578,0 0 578,0 0 578,0 0 594,0 0 594,0 0 594,0 0 609,0 0 609,0 0 609,0 0 609,0 0 625,0 0 625,0 0 625,0 0 625,0 0 625,0 0 641,14-2 641,-14 2 641,0 0 641,0 0 656,0 0 656,0 0 656,0 0 656,0 0 672,0 0 672,0 0 672,0 0 672,11-4 688,-11 4 688,0 0 688,0 0 688,0 0 703,13-2 703,-13 2 703,0 0 703,11-4 719,-11 4 719,0 0 719,0 0 719,14-2 734,-14 2 734,0 0 734,0 0 734,0 0 750,0 0 750,10-4 750,-10 4 750,0 0 750,0 0 766,0 0 766,0 0 766,0 0 781,13-2 781,-13 2 781,0 0 781,0 0 781,0 0 797,0 0 797,0 0 797,0 0 797,0 0 813,0 0 813,0 0 813,0 0 828,0 0 828,14-2 828,-14 2 828,0 0 828,0 0 844,0 0 844,0 0 844,0 0 844,0 0 859,0 0 859,0 0 859,0 0 859,0 0 875,0 0 875,0 0 875</inkml:trace>
  <inkml:trace contextRef="#ctx0" brushRef="#br0">22199 16296 0,'0'0'0,"0"0"0,0 0 16,0 0 16,-6-6 16,6 6 16,0 0 32,0 0 32,0 0 32,0 0 32,0 0 47,0 0 47,2-10 47,-2 10 47,0 0 63,0 0 63,0 0 63,4-11 63,-4 11 78,0 0 78,0 0 78,0 0 78,0 0 94,2-8 94,-2 8 94,0 0 94,0 0 110,0 0 110,0 0 110,0 0 110,0 0 125,0 0 125,0 0 125,0 0 125,0 0 125,23 17 141,-17-9 141,-4 2 141,4 4 141,3 2 157,-2 1 157,2-1 157,-1 2 157,-1 0 172,2 0 172,4 9 172,-5-5 172,2-6 188,-4-1 188,0 3 188,1-4 188,2-1 203,-2 2 203,-3-5 203,2-1 203,-2-1 219,1 0 219,0 0 219,-1-2 219,0 2 235,-2-3 235,-2-5 235,11 10 235,-11-10 250,2 8 250,-2-8 250,8 8 250,-8-8 266,0 0 266,6 6 266,-6-6 266,0 0 282,0 0 282,0 0 282</inkml:trace>
  <inkml:trace contextRef="#ctx0" brushRef="#br0">22604 16148 0,'0'0'0,"0"0"15,0 0 15,0 0 15,0 0 15,20 20 15,-13-4 31,1-1 31,1 3 31,-2-2 46,2 2 46,-3 2 46,4 5 46,0-1 62,-4-7 62,1-1 62,1 2 62,-3-3 62,2 2 78,-1-6 78,-4 1 78,2-4 78,3 2 93,-4-4 93,-3-6 93,6 16 93,-4-11 109,-2-5 109,9 12 109,-9-12 109,2 10 125,-2-10 125,4 8 125,-4-8 125,0 0 140,2 10 140,-2-10 140,0 0 140,0 0 156,8 6 156,-8-6 156,0 0 156,0 0 171,0 0 171,0 0 171,0 0 171,0 0 171</inkml:trace>
  <inkml:trace contextRef="#ctx0" brushRef="#br0">23060 16055 0,'0'0'16,"0"0"16,0-10 16,0 10 16,0 0 31,0 0 31,0 0 31,0-10 31,0 10 47,0 0 47,0 0 47,0 0 47,0 0 62,0 0 62,0 0 62,0 0 62,0 0 78,0 0 78,-16 28 78,12-12 78,-2 0 94,1 1 94,3 1 94,-5 0 94,5 0 109,0-2 109,0 1 109,2 1 109,2-2 125,-2 2 125,2-7 125,5 7 125,-3-6 125,5 4 141,-1 0 141,4-1 141,-1-1 156,1 2 156,13 6 156,-1-2 156,-2-1 156,-1-3 172,2-6 172,3 5 172,-4-3 172,-5-2 187,1-2 187,-1-4 187,-1 0 187,-3-4 203</inkml:trace>
  <inkml:trace contextRef="#ctx0" brushRef="#br0">23496 16069 0,'0'0'15,"0"0"15,0 0 15,0 0 15,-2-10 31,2 10 31,0 0 31,0 0 31,0 0 47,0 0 47,0 0 47,-2-7 47,2 7 62,0 0 62,0 0 62,0 0 62,0 0 78,12-8 78,-12 8 78,9-2 78,-9 2 93,0 0 93,24 2 93,-24-2 93,14 5 93,-8-1 109,1 0 109,1 4 109,-3 2 109,6 2 125,-5 2 125,1 2 125,-3-3 125,1 3 140,-1 0 140,1-2 140,-3-1 140,-2-1 156,0 4 156,0-2 156,0-4 156,-2 0 172,2 0 172,0 0 172,0-10 172,0 15 187,-2-9 187,2-6 187,0 12 187,0-12 203,-3 8 203,3-8 203,0 0 203,-2 8 218,2-8 218,0 0 218,0 0 218,0 9 234,0-9 234,0 0 234,0 0 234,0 0 250,2 8 250,-2-8 250,0 0 250,13 4 250,-13-4 265,18 0 265,-18 0 265,35-4 265,-15 1 281,-1-2 281,1 4 281,-1-6 281,-1 4 297,2-1 297,-3 2 297,-3-2 297,-1 2 312,-3 0 312,-10 2 312,16-6 312,-16 6 328,11-4 328,-11 4 328,11-6 328,-11 6 343</inkml:trace>
  <inkml:trace contextRef="#ctx0" brushRef="#br0">23764 15783 0,'0'0'0,"0"0"0,0 0 16,0 0 16,19 0 16,-1 8 16,-2 2 31,11 4 31,-1 3 31,1 5 31,-1-2 31,3-1 47,-1 3 47,-4 0 47,-2 3 47,0-3 63,0 6 63,-3 0 63,1-3 78,-3 5 78,1-3 78,-5 3 78,1 2 78,-8-3 94,0 5 94,-1-7 94,-3 5 94,-2-1 109,-2-1 109,0-6 109,-3-4 109,-1-1 125,-3 11 125,2-9 125,1-3 125,-3-2 141,1 0 141,-2-1 141,2-3 141,2-2 156,-1-2 156,3 0 156,-3 0 156,0 0 172,1-2 172,-1 0 172,0 0 172,1-1 188,6-5 188,-11 10 188,5-4 188,6-6 203,0 0 203,-18 4 203</inkml:trace>
  <inkml:trace contextRef="#ctx0" brushRef="#br0">24652 16129 0,'14'-5'0,"-14"5"0,0 0 15,0 0 15,0 0 15,0 0 15,0 0 31,0 0 31,0 0 31,0 0 31,15-4 46,-15 4 46,0 0 46,15-1 46,-15 1 62,17-5 62,-17 5 62,29-5 62,-9 1 62,0 0 78,-1 2 78,-1-2 78,2 0 78,-1 2 93,-1-2 93,-1 2 93,1 0 93,-1 0 109,-1 0 109,-16 2 109,24-4 109,-24 4 125,19-4 125,-19 4 125,14 0 125</inkml:trace>
  <inkml:trace contextRef="#ctx0" brushRef="#br0">24754 16189 0,'0'0'0,"0"0"16,0 0 16,0 0 16,0 0 16,0 0 31,0 0 31,51-7 31,-28 4 31,-1-2 47,-2 0 47,1 4 47,-1-3 47,0 0 63,-1 0 63,-1 2 63,-1 0 63,-3 0 78,-14 2 78,17-4 78</inkml:trace>
  <inkml:trace contextRef="#ctx0" brushRef="#br0">26020 15959 0,'6'-8'0,"-6"8"0,0 0 0,0 0 16,6-10 16,-6 10 16,0 0 16,0 0 31,2-8 31,-2 8 31,0 0 31,0 0 47,0 0 47,0 0 47,0 0 47,0 0 63,0 0 63,0 0 63,-14-10 63,14 10 78,0 0 78,-40 14 78,20-6 78,-8 9 78,-1-1 94,1 0 94,3 4 94,4-7 94,3 4 110,5-6 110,-2 1 110,4 2 125,-1-2 125,2 0 125,1 0 125,3-2 125,-1-3 141,5 1 141,-3-2 141,5-6 141,-4 14 156,4-14 156,0 12 156,0-12 156,6 13 172,-1-6 172,4-2 172,6 5 172,3-6 188,-1 2 188,3-4 188,13 2 188,-7-2 203,-1-4 203,5 2 203,5-4 203,-6 2 219,-1-6 219,5 2 219,-7-2 219,5 0 235,-8 1 235,8-3 235,-7 0 235,-4 2 250,-3 0 250,-1 0 250,1 0 250,-3-2 266,1 2 266,-6 1 266,2-1 266,-5 2 266,3-2 281,-9 8 281,9-12 281,-5 4 281,-4 8 297,7-14 297,-5 9 297,-2 5 297,0-14 313,0 14 313,0-16 313,0 16 313,-2-10 328,2 10 328,0-12 328,0 12 328,0 0 344,-4-12 344,4 12 344,0 0 344,-5-11 344,5 11 360,-4-9 360,4 9 360,-9-7 375,9 7 375,-13-8 375,2 4 375,-7 0 391,6 0 391,0 0 391,12 4 391,-24-2 391,13-2 406,11 4 406,-26-2 406,11 0 406,15 2 422,-27-2 422,27 2 422,-22-2 422,22 2 438,-19 0 438,19 0 438,-28 4 438,10-2 453,1 4 453,1-2 453</inkml:trace>
  <inkml:trace contextRef="#ctx0" brushRef="#br0">17240 16683 0,'2'23'0,"-2"3"16,2 4 16,0 3 16,0 2 16,5 5 31,-7-3 31,0 3 31,2-3 31,-2 1 31,2-4 47,0-1 47,1-6 47,-1-2 47,0-8 63,0-1 63,1-2 63,-1-4 63,-4 0 78,4-1 78,-2-9 78,0 12 78,0-12 94,0 10 94,0-10 94,0 0 94,0 0 110,0 10 110,0-10 110,0 0 110,0 0 125,0 0 125,-5-38 125,1 7 125,-1-3 141,1 1 141,2-3 141,-5-3 141,3 3 156,0-3 156,2 5 156,-6-1 156,11-1 156,-8 5 172,3-1 172,2 7 172,0 5 172,-2-12 188,2 9 188,2 3 188,-2 2 188,2 4 203,3-1 203,-3 0 203,1 6 203,-3 9 219,4-18 219,-4 18 219,4-14 219,-4 14 235,6-8 235,-6 8 235,0 0 235,0 0 250,14-6 250,-14 6 250,0 0 250,0 0 266,0 0 266,35 30 266,-24-14 266,5 10 281,-2-1 281,2 3 281,-1-1 281,-1 3 297,-2-3 297,3 3 297,-3 0 297,1-3 297,2 3 313,-6-5 313,7 3 313,-6-8 313,-1-3 328,5 1 328,-6-2 328,3 2 328,0-5 344,0 4 344,-3-4 344,2-1 344,-2-2 360,1 2 360,-5-2 360,4-2 360,0-3 375,-4 3 375,2-1 375,1 0 375,-7-7 391,11 12 391,-6-4 391,-1 0 391,-4-8 406,13 12 406,-11-6 406,-2-6 406,7 9 422,-7-9 422,2 10 422,-2-10 422,0 0 422,0 0 438</inkml:trace>
  <inkml:trace contextRef="#ctx0" brushRef="#br0">17195 17116 0,'0'0'0,"0"0"16,-6-9 16,6 9 16,0 0 16,0-10 32,0 10 32,0 0 32,6-18 32,0 10 47,0 1 47,7-8 47,2 2 47,-2-1 47,14-4 63,1-2 63,-6 3 63,6-1 63,-6 6 79,-2 0 79,11-1 79,-5 3 79,-7 2 94,-1 0 94,-3 2 94,3 0 94,-5 2 110,-2 0 110,-11 4 110</inkml:trace>
  <inkml:trace contextRef="#ctx0" brushRef="#br0">17571 16463 0,'0'0'16,"0"0"16,0 0 16,0 0 16,0 0 31,0 0 31,0 0 31,0 0 31,23 42 47,-9-9 47,1 1 47,-2 0 63,-4 1 63,9 3 63,-8 1 63,1 1 63,3 1 78,1 20 78,7-4 78,-7-13 78,-4-6 94,2-3 94,1 0 94,-4 1 94,3-3 109,-1-1 109,-2-1 109,1 1 109,-2-10 125,-2-1 125,-3-3 125,-2-2 125,2 2 141,-2-5 141,-2 1 141,0-1 141,0-4 141,-6-1 156,0 0 156</inkml:trace>
  <inkml:trace contextRef="#ctx0" brushRef="#br0">16808 16685 0,'7'23'0,"1"7"16,2 7 16,2 1 16,10 25 16,-5 0 31,-5-2 31,1 0 31,3 1 31,-8-1 31,0-12 47,3 10 47,-1-13 47,-2-11 47,1-1 63,2 1 63,-5 1 63,1-3 78,-1-3 78,2 1 78,-6-5 78,2-6 78,-4-4 94,0-5 94</inkml:trace>
  <inkml:trace contextRef="#ctx0" brushRef="#br0">17318 13901 0,'0'0'0,"0"0"0,0 0 0,16 30 16,-12-15 16,2 13 16,-1-4 16,4 7 16,0-1 32,-5 1 32,0 1 32,2-1 32,2 1 47,-6 0 47,2-9 47,0 7 47,-4-8 63,3-1 63,-1-5 63,-2 0 63,2-4 78,-2 1 78,0-3 78,0-2 78,2 0 94,-2 0 94,0-8 94,0 10 94,2-6 110,-2-4 110,0 0 110,0 0 110,-2 8 110,2-8 125,0 0 125,0 0 125,0 0 125,-9-32 141,7 16 141,-2-2 141,2-1 141,-2 1 157,1-15 157,-2 3 157,5 0 157,-2 3 172,0-3 172,0 0 172,0 7 172,2 3 188,-2 3 188,2-3 188,0 2 188,0 0 203,0 2 203,0-1 203,0 1 203,0 2 219,0 2 219,0 3 219,0-3 219,2 4 219,-2 0 235,0 8 235,2-16 235,-2 8 250,0 8 250,2-12 250,-2 12 250,2-8 266,-2 8 266,2-7 266,-2 7 266,0 0 266,0 0 282,8-8 282,-8 8 282,0 0 297,0 0 297,0 0 297,0 0 297,0 0 297,35 15 313,-29-10 313,2 0 313,-1 1 313,9 6 328,-4 0 328,4 0 328,-5-1 328,3 1 344,0 2 344,0-2 344,-1 4 344,-3-4 360,4 1 360,-1 3 360,-3-2 360,4-2 375,-3 1 375,2 2 375,-4-2 375,4 1 375,0 0 391,-4 2 391,-1-3 391,0 3 391,-2 0 407,0 0 407,3 0 407,-5-3 407,1 3 422,-3 0 422,-2 0 422,5-2 422,-5-4 438,0 0 438,-5-1 438</inkml:trace>
  <inkml:trace contextRef="#ctx0" brushRef="#br0">17312 14323 0,'0'0'0,"4"-13"16,-4 13 16,0 0 16,6-7 16,2 4 31,-8 3 31,12-8 31,-5 4 31,11-2 47,-4-2 47,4 0 47,3 0 47,9-2 47,-4 2 63,-4 3 63,11-3 63,-7-1 78,5 4 78,-5 1 78,-4-2 78</inkml:trace>
  <inkml:trace contextRef="#ctx0" brushRef="#br0">17825 14075 0,'8'-7'0,"-8"7"16,0 0 16,0 0 16,11-7 16,-11 7 32,0 0 32,16-6 32,-16 6 32,16-6 47,-6 2 47,-10 4 47,17-6 47,-8 2 63,-9 4 63,15-6 63,-15 6 63,20-4 63,-20 4 78,15 0 78,-15 0 78</inkml:trace>
  <inkml:trace contextRef="#ctx0" brushRef="#br0">17892 14246 0,'15'-6'0,"1"2"0,-1-2 0,1 4 16,-6 1 16,2-1 16,1 0 16,-13 2 32,20-3 32,-20 3 32</inkml:trace>
  <inkml:trace contextRef="#ctx0" brushRef="#br0">25744 16448 0,'0'0'0,"0"0"0,0 0 15,0 0 15,0 0 15,0 0 15,0 0 31,0 0 31,0 0 31,0 0 31,0 0 47,0 0 47,0 0 47,10 4 47,-10-4 62,0 0 62,33-6 62,-13 4 62,0-2 78,19-4 78,0 0 78,4 2 78,-2-1 93,4-1 93,-2 0 93,-2 2 93,2 2 109,2-4 109,-6 2 109,-2 0 109,3 0 109,-7 2 125,-7 2 125,-7 0 125,-1 0 140,-5 0 140,-1 1 140,-12 1 140,19-3 140,-19 3 156,0 0 156,0 0 156,16 4 156,-16-4 172</inkml:trace>
  <inkml:trace contextRef="#ctx0" brushRef="#br0">25723 16669 0,'0'0'16,"0"0"16,0 0 16,0 0 16,0 0 31,0 0 31,0 0 31,53-10 31,-20 4 47,0 0 47,8 2 47,-5-2 47,5 0 63,-2 3 63,2 0 63,-2-2 63,2 0 63,-2 0 78,3 1 78,-7-2 78,2 4 94,-4 0 94,-4 0 94,-7 2 94,0 0 94,-5-2 110,3 0 110,-3 2 110,-17 0 110,24 0 125,-24 0 125,21 0 125,-21 0 141,0 0 141,21 0 141,-21 0 141,0 0 141,0 0 156,0 0 156,18 0 156,-18 0 156,0 0 172,0 0 172,0 0 172,0 0 172,0 0 188,0 0 188,0 0 188,20 0 188,-20 0 203,0 0 203,0 0 203,0 0 203,0 0 219,0 0 219</inkml:trace>
  <inkml:trace contextRef="#ctx0" brushRef="#br0">27975 15895 0,'0'0'0,"0"0"0,10-3 16,-10 3 16,0 0 16,0 0 16,0 0 32,0 0 32,0 0 32,0 0 32,0 0 47,0 0 47,0 0 47,0 0 47,0 0 63,0 0 63,0 0 63,0 0 63,6-4 63,-6 4 79,0 0 79,0 0 79,0 0 94,0 0 94,0 0 94,0 0 94,0 0 110,0 0 110,0 0 110,0 0 110,0 0 110,0 0 125,9-8 125,-9 8 125,0 0 125,0 0 141,0 0 141,0 0 141,0 0 141,0 0 157,2-6 157,-2 6 157,0 0 157,0 0 172,0 0 172,0 0 172,0 0 172,0 0 188,0 0 188,0 0 188,0 0 188,0-12 204,0 12 204,0 0 204,0 0 204,0 0 219,-13-4 219,13 4 219,0 0 219,0 0 219,-18-2 235,18 2 235,0 0 235,0 0 250,-26 2 250,26-2 250,0 0 250,-22 4 266,15 0 266,7-4 266,-13 6 266,13-6 266,-15 8 282,15-8 282,-11 5 282,11-5 282,-6 8 297,6-8 297,-9 10 297,9-10 297,0 12 313,0-4 313,0-8 313,11 16 313,-3-4 329,4-1 329,5 2 329,-2-2 329,0 3 344,14 0 344,-7-1 344,-2 0 344,-3-4 360,3-1 360,-1 2 360,1-2 360,0 0 375,-5 0 375,3-2 375,-5-1 375,-1 0 391,-4 0 391,-8-5 391,15 7 391,-15-7 391,9 5 407,-9-5 407,7 6 407,-7-6 407,0 0 422,0 0 422,0 0 422,-20 18 438,9-14 438,-7 4 438,-1-4 438,-3 1 438,0 0 454,-9-2 454,7 2 454,0-3 469,6-4 469,-2 2 469,3-3 469,1 1 469,-1 1 485,4-3 485,2-2 485,1 2 485,-2 0 500,6-2 500,6 6 500,-13-10 500,13 10 516,-10-10 516,6 2 516,4 1 516,0 7 532,4-16 532,1 6 532</inkml:trace>
  <inkml:trace contextRef="#ctx0" brushRef="#br0">28351 15902 0,'4'3'16,"-4"-3"16,11 12 16,-5-6 16,3 10 16,0-2 31,-1 2 31,1-3 31,2 5 47,-2-2 47,1 2 47,0 0 47,1-1 47,-1-1 63,2 0 63,-4 0 63,3-1 78,-2-1 78,2-2 78,-1 2 78,0-4 78,-4-5 94,-1 2 94,-1-2 94,-4-5 94,0 0 109,11 6 109</inkml:trace>
  <inkml:trace contextRef="#ctx0" brushRef="#br0">28664 15868 0,'8'4'16,"-8"-4"16,11 3 16,-11-3 16,7 9 16,-7-9 32,11 9 32,-7-2 32,5 0 32,-4 1 47,3 6 47,3-2 47,-3 2 47,2-2 63,-2 1 63,-1-3 63,-1 0 63,-1 0 79,-1-4 79,1 2 79,-5-8 79,8 11 94,-6-2 94,-2-9 94,5 8 94,-5-8 110,0 0 110,4 10 110,-4-10 110,0 0 125,5 7 125,-5-7 125,0 0 125,0 0 125,2 6 141,-2-6 141,0 0 141,0 0 141,0 0 157,0 0 157,0 0 157,0 0 157,11-22 172,-7 14 172,0-2 172,6-1 188,-4-3 188,5 0 188,-3 0 188,6 2 188,-1 1 204,-4 3 204,-1 0 204,-1 2 204,-1 0 219,-6 6 219,14-8 219,-14 8 219,11-6 235,-11 6 235,0 0 235,17 0 235,-17 0 250,0 0 250,24 10 250,-15-6 250,0 2 266,-3 2 266,8 2 266,-4 4 266,3-3 282,-1 1 282,-2 0 282,2-2 282,-4 2 282,3-3 297,-7 0 297,6-1 297,-4-3 297,0 3 313,3 0 313,-2-2 313,2 0 313,-1-2 329,10 2 329,-5-4 329,7 0 329,-1-4 344,3-2 344,9-4 344,2-4 344,-5-4 360,3-4 360,-3-1 360,-1-3 360,-3-1 375,0-1 375,-4 0 375,-5 6 375,-4 5 391,-2 1 391,-3 2 391,-4 0 391,3 5 391,-3-2 407,-2 9 407,0-11 407,0 11 407,-7-6 422,7 6 422,-15-4 422,15 4 422,0 0 438,-33 13 438,15-3 438,4 4 454,-9 12 454,3-1 454,5 3 454,3 4 469,0 1 469,2 1 469,3 1 469,5 1 469,2 2 485,6-3 485,3 2 485,2 1 485,2-1 500,2-1 500,3-2 500,-1-1 500,1-1 516,4-3 516,-3-1 516,1-3 516,-7-3 532,1-4 532,-2-5 532,-4-1 532,0-2 547,-6-2 547,3 0 547,1-4 547,-6-4 547,2 10 563,-2-10 563,0 0 563,0 0 563,-17 6 579,17-6 579,-35-6 579,15 2 579,-8-10 594,5 4 594,4-2 594,4 0 594,-8-9 610,11 1 610,-1 3 610,1 0 610,2-10 625,5 5 625,3 1 625,2-9 625,2 2 641,3-3 641,3 1 641,6 1 641,3-3 657,1 2 657,6 3 657,-1-3 657,0 3 657,3 1 672,-2 0 672,3 3 672,-4 1 688,1 2 688,-6 2 688,-3 5 688,-1 1 688,-3 0 704,-3 4 704,2 0 704,-6 2 719,2 0 719,-6 6 719,6-7 719,-6 7 735,7-7 735,-7 7 735,0 0 735,0 0 735,0 0 750,0 0 750,0 0 750,0 0 750,0 0 766,0 0 766,-7 34 766,5-18 766,-2 0 782,0 0 782,0 1 782,2 1 782,-4-2 797,6 0 797,-2-1 797,2-3 797,0 0 813,2-2 813,0 0 813,2 0 813,0-4 813,-2 1 829,2-1 829,0 0 829,-4-6 829,11 10 844,-2-8 844,-9-2 844,13 2 844,-13-2 860,0 0 860,27-6 860,-9-2 860,-4-1 875,-1-1 875,3-2 875,-5 0 875,2 0 891,0 2 891,-2 1 891,-4 0 891,-1 3 907,-2 3 907,-4 3 907,9-10 907,-9 10 922,9-7 922,-9 7 922,0 0 922,9-1 938,-9 1 938,0 0 938,0 0 938,0 0 954,22 14 954,-16-9 954,7 7 954,-3-2 969,0-2 969,-3 0 969,3-2 969,4 4 969,-3-4 985,0 0 985,0-3 985,7 2 1000,-1-4 1000,3-1 1000,-3-1 1000,3-6 1000,0-3 1016,11-5 1016,-3-5 1016,-3-5 1016,-2-3 1032,-1-4 1032,-5 1 1032,1-3 1032,-3-3 1047,-6-1 1047,-5-1 1047,3-1 1047,-5 1 1063,-2-2 1063,2 3 1063,-4 1 1063,2 3 1079,-4 4 1079,1 7 1079,-1 3 1079,2 4 1094,0 2 1094,0 7 1094,-1-3 1094,3 10 1110,0-14 1110,0 14 1110,0 0 1110,-7-8 1110,7 8 1125,0 0 1125,0 0 1125,-21 24 1125,10-9 1141,0 13 1141,-1 2 1141,2 1 1141,-3 3 1157,7-1 1157,-6 3 1157,4-3 1157,1 1 1172,0-1 1172,5-1 1172,0-2 1172,2-1 1188,0-5 1188,2-2 1188,3-5 1188,1 3 1204,-1-4 1204,1 1 1204,2-3 1204,4 2 1219,-3-4 1219,5 0 1219,0-2 1219,-3-4 1235,2-2 1235,4-1 1235,3-5 1235,1-1 1250,-5-4 1250,5-2 1250,5-7 1250,-1-4 1266,-2-1 1266,-3-3 1266,2-2 1266,-7 7 1266,-5 3 1282,0 2 1282,-2 0 1282,-1 4 1282,-5 2 1297,0 0 1297,2 3 1297,-4 5 1297,7-8 1313,-7 8 1313,0 0 1313,0 0 1313,0 0 1329,0 0 1329,0 0 1329,0 0 1329,-11 25 1344,11-15 1344,-4 6 1344,2 0 1344,-1 0 1360,1-3 1360,0 1 1360,0-4 1360,4 2 1375,-2-4 1375,2-3 1375,0 3 1375,-2-8 1375,5 14 1391,-1-8 1391,3-2 1391,-7-4 1391,26 6 1407,-8-6 1407,4 0 1407,-3-4 1407,1 2 1422,15-2 1422,-9 0 1422,-6 0 1422,-1 2 1438,-5 0 1438,-1 1 1438,-13 1 1438,20-2 1454,-20 2 1454,17 0 1454,-17 0 1454,18 3 1469,-18-3 1469,13 4 1469,-13-4 1469,15 4 1485,-10 0 1485,-5-4 1485,8 4 1485,-8-4 1500,7 8 1500,-7-8 1500,0 0 1500,5 10 1516,-5-10 1516,4 6 1516,-4-6 1516,0 0 1532,2 8 1532,-2-8 1532,0 0 1532,0 0 1532</inkml:trace>
  <inkml:trace contextRef="#ctx0" brushRef="#br0">28815 17275 0,'0'0'0,"-2"-10"0,2 10 0,-3-10 16,3 10 16,0 0 16,-2-10 16,2 10 16,-2-6 32,2 6 32,0 0 32,-3-12 47,3 12 47,-2-10 47,2 10 47,0-8 63,0 8 63,0-11 63,0 11 63,0-14 63,0 14 78,2-14 78,-2 14 78,3-16 78,-3 16 94,-3-13 94,6 6 94,-3 7 94,0-11 110,0 11 110,0 0 110,2-12 110,-2 12 125,0 0 125,2-10 125,-2 10 125,0 0 141,0 0 141,0 0 141,0 0 141,0 0 157,0 0 157,0 0 157,0 0 157,0 0 172,-11 33 172,7-17 172,-5 2 172,0 10 172,-2-7 188,5 1 188,-2-4 188,0 0 203,4-3 203,0 3 203,-3-2 203,1-2 219,4-4 219,0-3 219,-3 1 219,2 0 219,3-8 235,-4 12 235,2-6 235,2-6 235,-2 10 250,2-10 250,-2 8 250,2-8 250,0 0 266,0 8 266,0-8 266,0 0 266,0 0 282,0 0 282,0 0 282,4 10 282,-4-10 297,16 1 297,-16-1 297,21-1 297,-3-4 313,1 3 313,3-1 313,11-4 313,2 4 328,-4-3 328,-5 0 328,-6 2 328,-3 0 328,3 0 344,-4 0 344,-3 2 344,-1 0 344,0-2 360,-12 4 360,15-1 360,-15 1 375</inkml:trace>
  <inkml:trace contextRef="#ctx0" brushRef="#br0">29147 17235 0,'0'0'0,"0"0"15,0 0 15,0 0 15,0 0 15,0 0 31,0 0 31,0 0 31,16 0 31,-16 0 46,0 0 46,0 0 46,0 0 46,0 0 62</inkml:trace>
  <inkml:trace contextRef="#ctx0" brushRef="#br0">29721 17191 0,'-6'-15'0,"6"15"0,-4-10 0,4 10 16,-6-6 16,6 6 16,0 0 16,-14-4 32,14 4 32,0 0 32,0 0 32,-39 14 32,25-4 47,1 1 47,-3 1 47,-3 10 63,1-4 63,8-2 63,-1 1 63,4-5 63,0 4 78,3-4 78,0 0 78,2-2 78,0-2 94,2-8 94,-2 13 94,2-13 94,2 14 110,-2-14 110,8 12 110,-1-10 110,-7-2 125,18 6 125,-2-6 125,-16 0 125,51-12 141,-22 0 141,1-4 141,-1-1 141,0-7 157,-1 2 157,-5-3 157,0-3 157,-3-1 172,-1-1 172,-3-4 172,1 1 172,-4 1 188,0 1 188,-1 3 188,-2 0 188,-3 9 203,-3 1 203,3 4 203,-5 2 203,-2 12 219,4-15 219,-1 7 219,-3 8 219,0 0 219,4-14 235,-4 14 235,0 0 235,0 0 235,0 0 250,0 0 250,0 0 250,-9-10 250,9 10 266,0 0 266,-20 20 266,8-7 266,0 1 282,-3 12 282,1-4 282,2 3 282,-1 3 297,1-1 297,4 1 297,-1 2 297,2-9 313,3-1 313,4-2 313,-2-2 313,2 2 328,2 1 328,0-3 328,5-2 328,0 2 328,-1-5 344,3 1 344,2-2 344,2 0 344,5-4 360,-3 0 360,3-2 360,3-3 360,1 2 375,-2-6 375,13 0 375,-11-1 375,-3-2 391,1-2 391,-1 0 391,-1-2 391,-2-3 407,-3 0 407,-1 0 407,0-3 422,-1 0 422,-5 2 422,4-1 422,-6-1 422,2 2 438,-4 0 438,0 2 438,-2 12 438,2-17 453,-2 17 453,3-14 453,-3 14 453,0-12 469,0 12 469,0 0 469,0 0 469,-3-18 485,3 18 485,0 0 485,0 0 485,0 0 485,0 0 500,0 0 500,-8-6 500,8 6 500,0 0 516,0 0 516,-8 34 516,2-23 516,6 2 532,-2 2 532,2-1 532,0-2 532,2-2 547,0 0 547,2-2 547,0 2 547,-4-10 563,6 15 563,0-9 563,-1 0 563,-5-6 578,20 8 578,-20-8 578,26 2 578,-26-2 594,37-8 594,-17 0 594,9-5 594,-2-9 610,-2 2 610,-1-4 610,-2 0 610,-1 1 625,0-1 625,-6 4 625,-2 7 625,-2 1 641,-2 4 641,0 0 641,-5 0 641,-4 8 657,14-6 657,-14 6 657,0 0 657,0 0 657,0 0 672,19 12 672,-15 6 672,0-3 672,1 5 688,4 12 688,-5 3 688,-4 1 688,2 1 703,-2 3 703,0 1 703,0 24 703,0 0 719,-4 0 719,0-1 719,2-15 719,-3-7 735,3-1 735,-1-3 735,-1-1 735,4 1 750,-4-5 750,4-6 750,-2-1 750,-1-10 766,3 2 766,-2-4 766,2-5 766,0 1 766,0-10 782,0 16 782,0-16 782,-2 10 797,2-10 797,0 0 797,-4 6 797,4-6 813,0 0 813,0 0 813,0 0 813,-12-45 813,8 13 828,4-6 828,4 1 828,-4-24 828,2 14 844,2 3 844,4-19 844,1 0 844,-3 2 860,1 1 860,0 13 860,3-14 860,1 17 875,0 3 875,0 2 875,3 5 875,-2 1 891,1 1 891,1 4 891,-4 7 891,0 3 907,1 2 907,-3 4 907,6 0 907,-4 3 922,3-1 922,5 2 922,-5 0 922,-13 8 938,24-8 938,-24 8 938,24 0 938,-24 0 953,31 10 953,-14 0 953,-3 4 953,8 9 969,-3 1 969,-5 5 969,-2-1 969,-3 2 969,-7 1 985,1 1 985,-3-2 985,-5-5 985,-1 5 1000,-3 1 1000,-7-5 1000,1 0 1000,0-4 1016,2-7 1016,-7 9 1016,3-6 1016,1-8 1032,1-3 1032,7 3 1032,-4-4 1032,4-4 1047,8-2 1047,-16 4 1047,16-4 1047,0 0 1063,0 0 1063,-27-14 1063,27 14 1063,-8-24 1078,8 6 1078,4-13 1078,6-3 1078,6 3 1078,2-5 1094,7 5 1094</inkml:trace>
  <inkml:trace contextRef="#ctx0" brushRef="#br0">31172 17026 0,'11'-2'0,"-11"2"0,15-4 0,-15 4 16,0 0 16,0 0 16,0 0 16,22 6 31,-22-6 31,0 0 31,7 10 31,-7-10 47,2 6 47,-2-6 47,0 0 47,4 14 62,-2-9 62,-2-5 62,4 16 62,-2-10 78,-2-6 78,6 14 78,-6-14 78,6 10 94,-2-4 94,-4-6 94,13 10 94,-6-7 94,-7-3 109,19 7 109,-3-2 109,-1-2 109,1 0 125,-1-1 125,-15-2 125,22 2 125,-22-2 141,20 0 141,-20 0 141,17 0 141,-17 0 156,0 0 156,0 0 156,28-2 156,-28 2 172,0 0 172,21-4 172,-21 4 172,0 0 187,0 0 187,17-6 187,-17 6 187,0 0 203,13-5 203,-13 5 203,0 0 203,9-7 219,-9 7 219,0 0 219,8-5 219,-8 5 219,0 0 234,0 0 234,10-6 234,-10 6 250,0 0 250,0 0 250,0 0 250,0 0 250,12-10 266,-12 10 266,0 0 266,0 0 266,0 0 281,0 0 281,7-6 281,-7 6 281,0 0 297,0 0 297,0 0 297,0 0 297,0 0 312,0 0 312,0 0 312,0 0 312,0 0 328,0 0 328,0 0 328,0 0 328,0 0 344,0 0 344,0 0 344,0 0 344,0 0 359,0 0 359,0 0 359,0 0 359,0 0 375,0 0 375,0 0 375,0 0 375,0 0 375,24 12 391,-24-12 391,0 0 391,0 0 406,0 0 406,0 0 406,0 0 406,0 0 422,0 0 422,0 0 422,0 0 422,0 0 422,0 0 437</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1576 870 0,'0'0'110,"0"23"110,0 24 125,0 24 125,0-48 141,0 48 141,0-24 156,0-23 156,0-1 172,0 1 172,0-1 188</inkml:trace>
  <inkml:trace contextRef="#ctx0" brushRef="#br0">1576 893 0,'23'0'187,"1"0"202,-1-23 218,24 23 218,24 0 234,-48-24 234,1 24 249,-1 0 265</inkml:trace>
  <inkml:trace contextRef="#ctx0" brushRef="#br0">1623 1129 0,'0'0'171,"0"0"202,23 0 218,-23 0 234,24 0 234,-1 0 249,1 0 249,-24 0 265,23 0 280,1 0 312,-1 0 327,-23 0 343,24 0 343,23 0 358,-47 0 374,23 0 390,1 0 530</inkml:trace>
  <inkml:trace contextRef="#ctx0" brushRef="#br0">1576 1199 0,'0'47'125,"0"-47"141,0 24 156,0-1 187,0 1 203,0-24 219,0 23 250,0-23 390,0 0 468,23 0 468,1 0 484,-1 0 484,24 0 499,-23 0 499,-24 0 515,23 0 515,1 0 531,-1 0 546,1 0 546,-24 0 577</inkml:trace>
  <inkml:trace contextRef="#ctx0" brushRef="#br0">2234 940 0,'0'0'94,"0"24"109,0-24 125,0 47 125,0-47 140,0 23 140,0 25 156,0-48 156,-23 47 172</inkml:trace>
  <inkml:trace contextRef="#ctx0" brushRef="#br0">2352 917 0,'0'0'110,"0"47"110,-24-47 125,24 23 125,0 1 141,0 23 141,-23-47 156,23 47 156,-24-23 172,1-24 172,23 47 188,0-24 188,-24 1 390</inkml:trace>
  <inkml:trace contextRef="#ctx0" brushRef="#br0">2140 893 0,'0'0'46,"24"0"46,23 0 62,-47 24 78,23-24 78,-23 23 93,47 1 93,-47-1 109,0-23 109,24 24 124,-1 23 124,1-23 140,-24-1 156,0-23 171,23 24 171,1-1 187,-24-23 202,23 24 218,-23-1 249,0 1 280,24-24 312</inkml:trace>
  <inkml:trace contextRef="#ctx0" brushRef="#br0">2446 823 0,'-24'0'124,"24"23"124,0 1 140,0-1 140,-23 24 156,-1-23 156,24-24 312</inkml:trace>
  <inkml:trace contextRef="#ctx0" brushRef="#br0">2846 1011 0,'0'0'63</inkml:trace>
  <inkml:trace contextRef="#ctx0" brushRef="#br0">2869 1199 0,'0'24'31</inkml:trace>
  <inkml:trace contextRef="#ctx0" brushRef="#br0">5903 447 0,'0'0'140,"-23"0"140,-1 23 156,1-23 156,-1 47 171,1-23 218,23-1 218,0-23 234,0 24 234,0-1 249,0 1 249,0 23 265,0 0 265,0-24 280,0-23 280,0 47 296,0-23 296,0-24 312,0 23 312,0 1 327,0-1 327,0-23 343,0 24 343,0-1 358,0 1 374,0-24 374,0 23 390,-24 24 405,24-47 421,0 24 436,0 0 452,0-1 452,0 1 468,-47-24 608</inkml:trace>
  <inkml:trace contextRef="#ctx0" brushRef="#br0">5668 893 0,'23'0'15,"1"0"62,0 0 93,-24 0 109,23 0 125,24 0 125,-23 0 140,-1 0 140,1 0 156,-1 0 156,-23 0 187</inkml:trace>
  <inkml:trace contextRef="#ctx0" brushRef="#br0">6185 893 0,'0'0'78,"0"24"93,0-1 93,0 1 109,0-24 124,0 23 140,0 1 156,0-1 171</inkml:trace>
  <inkml:trace contextRef="#ctx0" brushRef="#br0">6421 729 0,'23'0'31,"1"0"78,-24 0 93,23 0 109,1 0 109,-1 0 124,-23 0 124,24 0 140,-1 0 140,1 0 156,-24 0 171,23 0 171,1 0 187,-1 0 187,-23 0 218,24 0 312</inkml:trace>
  <inkml:trace contextRef="#ctx0" brushRef="#br0">6444 846 0,'0'0'78,"0"0"78,47 0 93,-23 0 93,-1 0 109,1 0 109,-1 0 124,1 0 140,-1 0 156,1 0 156,-24 0 171,23 0 187,1 0 218</inkml:trace>
  <inkml:trace contextRef="#ctx0" brushRef="#br0">7126 611 0,'0'-23'31,"0"23"63,0-47 63,0 47 78,0 0 250,0 47 250,0-24 265,24 24 265,-24-23 281,0-24 281,0 47 297,0-24 297,0-23 312,23 24 312,-23-1 328,0 1 328,0-24 343,0 23 343,0 1 359,0-1 359,0-23 390,0 24 406,0-1 406,0 1 421</inkml:trace>
  <inkml:trace contextRef="#ctx0" brushRef="#br0">8890 611 0,'0'-23'78,"0"-1"94,0 1 109,0 23 125,0-24 141,0 1 156,0-1 156,0-23 187,0 23 203,-24 24 219,1 0 265,-1 0 297,24 0 297,-23 0 312,-1 0 312,1 24 328,23-24 343,-24 47 343,1 0 359,23-23 359,0-1 375,-24 1 375,24 23 390,-23-24 390,23 1 406,0-1 406,0 1 421,0 23 421,0-47 437,0 23 437,0-23 453,0 47 453,0-47 468,0 24 468,0-24 484,0 47 499,0-47 515,0 23 562,0-23 593,0 47 624</inkml:trace>
  <inkml:trace contextRef="#ctx0" brushRef="#br0">8514 846 0,'0'0'16,"0"0"62,47-23 94,-24 23 94,-23 0 109,47 0 109,0 0 125,-47 0 125,47 0 140,0 0 140,-23 0 156,-24 0 156,23 0 187,1 0 203,-1 0 218,-23 0 218,24 0 234,23 0 234</inkml:trace>
  <inkml:trace contextRef="#ctx0" brushRef="#br0">8678 776 0,'-23'0'31,"23"0"47,0 23 62,0 24 62,0-23 78,0 23 78,0-47 94,0 47 94,0 0 109,0-47 125,0 23 140,0 1 156,0 0 172,0-24 187,0 23 234,0 1 250,0-1 250,0-23 265,0 24 265,0-1 281,0 1 296</inkml:trace>
  <inkml:trace contextRef="#ctx0" brushRef="#br0">8984 1058 0,'24'0'0,"-24"0"203,-24 0 219,24 0 234,-23 0 234,23-24 266,-47 1 266,47-1 297,0 1 312,0-1 328,0 1 344,23 23 390,1 0 406,-24 0 422,23 0 422,1 0 437,-1 23 453,-23 1 468,24-24 468,-24 23 484,0 1 500,23-1 500,-23 1 515,0 0 531,0-1 531,0 1 546,0-1 546,0 1 562,0-1 562,0 1 578,0-1 624,-23-23 624,23 0 640,-24 0 656,-23 0 687,47 0 702,0-47 702,0 24 734,0-1 749,0 24 765,0-23 827,0 23 843,0 0 843,47 0 858,-23 0 858,-24 0 874,47 0 890,-24 23 890,1-23 905,-24 47 921,47-23 936,-47-1 936,23-23 999</inkml:trace>
  <inkml:trace contextRef="#ctx0" brushRef="#br0">9643 776 0,'23'0'62,"-23"0"78,24 0 78,-24 0 94,47 0 94,-47 0 109,23 0 109,-23 0 125,47 0 125,-47 0 140,24 0 140,-24 0 156</inkml:trace>
  <inkml:trace contextRef="#ctx0" brushRef="#br0">9643 870 0,'0'0'0,"0"0"15,47 0 15,23 0 31,1 0 31,-48 0 47,48 0 47,-48 0 62,1 0 62,-1 0 78,-23 0 109,24 0 125,-24 0 140,23 0 156</inkml:trace>
  <inkml:trace contextRef="#ctx0" brushRef="#br0">10771 729 0,'0'23'47,"0"-23"78,48 0 93,-25 0 109,24 0 125,-47 0 125,24 0 140,-24 0 140,47 0 156,-47 0 171,23 0 187,-23 0 203,0-23 218,0 23 218,0-24 234,0 1 249,0-1 265,0 24 374,-23 0 468,-1 0 483,24 0 483,0 47 499,0-47 499,-23 24 515,-1 23 530,24-47 546,0 23 561,0 1 577,0-1 593,0 1 608,0-24 624,0 23 639,0 1 671,0-24 686,0 23 702,0 1 702,0-1 717,0-23 749,0 24 749,0-24 764,24 0 764,-1 0 780,24 0 780,-47 0 795,24 0 795,-1 0 811,1 0 827,-24 0 873,0-24 983,0 1 998,0-1 1014,0 24 1045,0-23 1154</inkml:trace>
  <inkml:trace contextRef="#ctx0" brushRef="#br0">10960 658 0,'0'-23'125,"0"23"140,0 0 140,23 0 156,1 0 156,-1 0 171,-23 0 187,24 0 296,-1 0 327,1 23 374,-24 1 405,23 23 421,-23-47 437,0 23 452,0 1 515,-23-1 530,23-23 577,-47 0 608,47 0 624,-24 0 639,24 0 655,-23 0 671,-1 0 686,1 0 842</inkml:trace>
  <inkml:trace contextRef="#ctx0" brushRef="#br0">11171 282 0,'0'0'203,"0"23"234,0 1 250,0 23 265,0-47 281,0 23 281,0 1 296,0 0 296,0-24 312,0 47 328,0 0 359,0-47 515,0 0 577,0 0 593,0 0 608,0-47 624,0 47 640,0-24 655,0 24 655,0-23 671,24-1 702,-24 0 733,0 24 749,0-47 764,23 24 796,1-1 811,-24 24 827,0-23 874,23-1 920,-23 1 952,0-1 967,0 24 1201,0 24 1217,0-1 1232,0-23 1232,0 24 1248,0-1 1279,0 1 1295,0-24 1310,0 23 1326,0 1 1342,0-1 1357,0-23 1357,0 24 1373,0 0 1435,24-1 1451,-1-23 1466,-23 0 1482,24 0 1513,-24 0 1544,47 0 1560,-47 0 1576</inkml:trace>
  <inkml:trace contextRef="#ctx0" brushRef="#br0">11218 470 0,'0'0'203,"0"0"312,0-23 343,0-1 406,0 0 437,0 24 437,-23-23 453,-1 23 484,24-24 515,0 24 546,0-23 562,-23-1 749,23 24 765,-24 0 780,24 0 827,-23 0 858,-1 0 890,24 0 890,-47-23 921</inkml:trace>
  <inkml:trace contextRef="#ctx0" brushRef="#br0">13547 541 0,'23'0'0,"-23"0"16,24 0 47,-1 0 63,1 0 63,46-24 78,-46 1 78,23 23 94,-24 0 94,24 0 110,-47-24 110,24 24 141,-24-23 141,23 23 156,1-24 172,-24 24 172,23-24 188,-23 1 188,0 23 203,24-24 219,-24 24 234,0-23 344,0 23 422,-24 0 437,24 23 453,0-23 453,0 47 468,0-23 468,0 0 484,0 23 484,0-47 500,0 23 500,-23 24 515,23-23 515,0-1 531,0 24 531,0-47 546,0 47 546,0-23 562,0-1 562,0 24 578,0-23 578,0 23 593,0-24 593,0 1 609,0-1 624,0-23 640,0 24 656,0-1 671,0 1 687,0-24 687,0 23 702</inkml:trace>
  <inkml:trace contextRef="#ctx0" brushRef="#br0">13805 823 0,'0'0'78,"24"0"109,-1 0 125,-23 0 125,47 0 140,0 0 140,-47 0 156,48 0 156,-1 0 172,0 0 172,-47 0 187,23 0 203</inkml:trace>
  <inkml:trace contextRef="#ctx0" brushRef="#br0">14111 964 0,'0'0'15,"0"-24"31,0 1 46,24-1 62,-24 1 62,47-1 78,-24 1 93,1 23 109,-1 0 124,1 0 140,-24 0 156,23 0 156,24 0 202,-47 0 234,0 23 249,0 1 249,0-1 265,0-23 280,0 47 296,0-23 296,-23-24 327,-1 0 327,24 23 546,47 1 561,-47-24 561,24 23 577,-1 1 592,1-24 608,-24 24 655,23-24 670,-23 23 686,0-23 702,0 47 717,-23-47 717,23 0 733,-24 0 733,1 0 748,-1 0 748,1 0 764,23 0 764,-47 0 780,47 0 780,-24 0 795,1 0 795,-1 0 811,24 0 811,-23 0 842,-1 0 998</inkml:trace>
  <inkml:trace contextRef="#ctx0" brushRef="#br0">14793 823 0,'0'-24'78,"24"24"93,23 0 109,-24 0 109,24 0 125,0-23 140,-23 23 156,-1 0 187,-23 0 203,24 0 203,-1 0 218</inkml:trace>
  <inkml:trace contextRef="#ctx0" brushRef="#br0">14887 893 0,'0'0'47,"24"0"63,-24 0 78,47 24 78,-24-24 94,-23 0 94,47 0 109,-23 0 109,-1 0 125,-23 0 125,24 0 141,-1 0 156,1 0 156,-24 0 172,23 0 172,1 0 187,-1 0 203</inkml:trace>
  <inkml:trace contextRef="#ctx0" brushRef="#br0">15804 823 0,'0'-24'15,"0"24"31,24 0 47,-24 0 62,23 0 62,1 0 78,0 0 78,-1 0 93,24 0 109,-23-23 109,-24-1 125,0 24 140,23-23 156,-23 23 171,0-24 187,0 24 203,0-23 203,0-1 296,0 1 343,0 23 359,-23 0 359,-1 0 374,24 0 374,-23 0 390,-24 0 405,47 0 452,-48 23 468,48-23 499,-23 24 530,23-24 546,-24 23 546,24-23 593,0 47 593,0-47 608,0 24 624,0-24 624,0 47 655,0-47 671,0 23 671,0-23 686,0 47 717,0-47 733,0 24 749,0 46 780,24-70 780,-1 0 795,-23 24 795,24-24 811,-24 0 827,47 23 827,-47 1 842,24-24 873,-1 0 873,1 0 889,-24 0 889,47 0 905,-24 0 905,-23 0 920,47 0 920,-23 0 936,-24 0 951,23 0 1045,-23-24 1092,0 1 1092</inkml:trace>
  <inkml:trace contextRef="#ctx0" brushRef="#br0">16063 235 0,'0'0'171,"24"0"218,-24 0 234,-24 0 249,1 0 265,23 0 280,-24 0 296,1 0 327,-1 0 343,24 0 421,-23 0 436,46-24 858,-23 24 873,24-23 889,-24-1 982,23 24 982,-23 0 1076,24 0 1107,-1 0 1138,1 0 1154,-1 0 1170,-23 24 1185,0-24 1201,24 23 1201,-24-23 1216,0 24 1232,0-1 1232,0 1 1248,0-24 1263,0 23 1279,0 1 1294,0-1 1310,0-23 1326,0 24 1326,0-1 1357,0 1 1372,0-24 1404,0 24 1435,0-24 1450,0 23 1450,0 1 1466,-24-24 1482,1 23 1497,23-23 1513,-24 0 1513,24 0 1528,-23 0 1591,-1 0 1638,1 0 1669,23 0 1669,0 0 1684,0 0 1700,0-23 1731,0-1 1747,0 24 1778,0-23 1794,0 23 1825,23-24 1840,1 24 1872,-24 0 1887,23 0 1903,-23 0 1918,47 0 1934,-47 0 1950,24 0 1965,-24 0 1981,23 0 1996,1 24 1996,-1-24 2012,-23 0 2012,24 0 2059,23 23 2090,-24 24 2121</inkml:trace>
  <inkml:trace contextRef="#ctx0" brushRef="#br0">16369 211 0,'23'0'125,"-23"0"140,24 0 140,-24 0 156,47 0 171,-24 24 187,1-24 203,-24 23 218,0 1 218,0-24 234,0 23 249,0-23 265,0 47 281,0-47 281,0 24 296,0-24 296,0 47 312,0-47 327,0 24 359,0-24 374,0 23 468,-24-23 515,24 0 561,0 0 577,0-23 577,0 23 593,0-24 593,0 0 608,0 1 608,0 23 624,0-24 624,0 1 639,0-1 655,0 24 671,0-23 702,24-1 717,-24 24 733,0-23 733,24 23 749,-24-24 749,23 24 780,-23-23 858,0-1 936,0 24 967,0 0 1139,0 24 1154,0-1 1170,0-23 1185,0 24 1185,0-1 1201,0-23 1201,0 24 1217,0-24 1232,0 23 1232,0 1 1248,0-1 1263,0-23 1310,0 24 1388,0-1 1388,24-23 1435,-1 0 1451,-23 0 1466,24 0 1482,-24 0 1497,47 0 1529,-47 0 1544,23 0 1560,-23 0 1622,0-23 1763</inkml:trace>
  <inkml:trace contextRef="#ctx0" brushRef="#br0">12230 2140 0,'0'23'46</inkml:trace>
  <inkml:trace contextRef="#ctx0" brushRef="#br0">12230 2163 0</inkml:trace>
  <inkml:trace contextRef="#ctx0" brushRef="#br0">11853 1952 0</inkml:trace>
  <inkml:trace contextRef="#ctx0" brushRef="#br0">12089 964 0,'0'0'124,"0"0"140,0 0 187,0 0 218,0-24 296,0 1 312,0 23 312,0-24 343,0 24 358,0-23 390,0 23 405,47 0 483,-47 0 514,23 0 530,-23 0 546,0 0 561,0 23 577,0 1 592,0-24 608,0 23 624,0 1 639,0-1 717,0-23 733,0 0 795,-23 0 858,-1-23 889,24-1 920,0 24 1185,0-23 1248,0-1 1279,0 1 1294,0 23 1435,24 0 1466,-1 23 1482,-23-23 1482,0 24 1497,0-24 1513,24 23 1513,-24 1 1528,0-1 1544,0-23 1575,0 24 1591,0-1 1606,0 1 1653,0-24 1684,0 24 1700,0-1 1747,0 1 1747,0-24 1762,0 23 1778,-24-23 1778,1 47 1794,23-47 1809,-47 24 1903,47-1 1903,-24-23 1918,24 24 1934,-24-24 2246</inkml:trace>
  <inkml:trace contextRef="#ctx0" brushRef="#br0">7691 1082 0,'0'0'406,"-24"-24"422,24 24 546,0-24 562,0-23 562,0 47 578,0-23 671,24 23 734,-24 0 749,23 0 765,-23 0 780,24 0 796,-24 23 827,0 1 890,0-1 921,0-23 936,0 24 952,0 0 968,0-1 1030,0-23 1046,0 24 1061,0-24 1077,-24 0 1264,24 0 1280,0 0 1295,0-24 1342,0 1 1373,0-1 1389,0 24 1514,0-24 1529,0 1 1623,0-1 1654,0 24 1701,0-23 1701,0 23 1794,47 0 1810,-47 23 1826,24 1 1841,-24-1 1872,0-23 1872,0 24 1888,0 0 1904,0-1 1935,0-23 1950,0 24 1966,0-1 1982,0 1 1997,0-24 2138,0 47 2153,0-47 2169,-47 23 2184,23 1 2200,1-1 2216,23 1 2247,-47-24 2434,47 0 2450</inkml:trace>
  <inkml:trace contextRef="#ctx0" brushRef="#br0">6138 987 0,'0'47'468,"0"-47"484,0 24 484,0 0 499,0-1 515,0-23 531,0 24 531,0-1 577</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4227 3009 0,'2'-8'0,"-2"8"0,0 0 16,4-8 16,-4 8 16,0 0 16,0 0 16,0 0 31,0 0 31,4-10 31,-4 10 31,0 0 47,0 0 47,0 0 47,0 0 47,0 0 63,2 26 63,-2-16 63,-2 8 63,-2-1 78,2 3 78,0 0 78,0 10 78,-2-9 94,2 1 94,2-6 94,-2 3 94,2-2 110,2-2 110,0 1 110,0-5 110,0 2 125,2-2 125,-2-1 125,2-2 125,-4-8 141,10 14 141,-3-10 141,-7-4 141,15 10 156,-8-8 156,-7-2 156,19 1 156,-19-1 172,24-8 172,-10 1 172,-1-3 172,2-2 172,-2 0 188,-2-2 188,0-1 188,-4-1 188,3 0 203,-2 1 203,0 0 203,-2 0 219,1 3 219,-3 2 219,1 0 219,-3 2 219,-2 8 235,7-12 235,-7 12 235,2-8 235,-2 8 250,0 0 250,4-7 250,-4 7 250,0 0 266,0 0 266,0 0 266,0 0 266,0 0 281,0 0 281,11 22 281,-11-22 281,5 15 297,-1-7 297,3 8 297,1-2 297,0 0 313,4-1 313,-1-1 313,-1 0 313,4 0 328,-1-3 328,-2-1 328,4 2 328,-3-4 344,5 0 344,-1-2 344,-4 0 344,-1-2 344,-11-2 360,22 0 360,-22 0 360,20 0 375,-20 0 375,17-6 375,-17 6 375,14-6 391,-8 0 391,-6 6 391,11-7 391,-11 7 391,7-13 406,-5 8 406,-2 5 406,7-12 406,-7 12 422,0-12 422,0 12 422,0-13 422,0 13 438,-3-17 438,1 9 438,2 8 438,-7-15 453,3 7 453,2 0 453,2 8 453,-7-16 469,3 8 469,0 1 469,0-1 469,4 8 485,-12-18 485,8 12 485,-1-2 485,1-2 500,-2 2 500,1 1 500,5 7 500,-11-15 500,7 8 516,0 1 516,4 6 516,-9-14 516,4 8 531,5 6 531,-4-8 531,4 8 531,-7-10 547,7 10 547,0 0 547,-6-8 547,6 8 563,0 0 563,-4-8 563,4 8 563,0 0 578,0 0 578,-8-8 578,8 8 578,0 0 594,0 0 594,-4-7 594,4 7 594,0 0 610,0 0 610,0 0 610,0 0 610,0 0 625,-4-10 625,4 10 625,0 0 625,0 0 641,0 0 641,0 0 641,0 0 641</inkml:trace>
  <inkml:trace contextRef="#ctx0" brushRef="#br0">5004 3059 0,'0'0'16,"23"0"16,-23 0 16,20 0 16,-3 1 31,-17-1 31,34 0 31,-18 2 31,0-2 47,1 2 47,-1 1 47,-1-2 47,-1 1 63</inkml:trace>
  <inkml:trace contextRef="#ctx0" brushRef="#br0">5053 3246 0,'33'2'0,"-33"-2"16,0 0 16,22 2 16,-22-2 31,31 4 31,-12-2 31,1 0 31,0-1 47,1 4 47,-1-3 47,13 1 47,-4-1 47,-5 3 62,9-4 62,-7-1 62,-7-1 78</inkml:trace>
  <inkml:trace contextRef="#ctx0" brushRef="#br0">6083 2417 0,'2'28'16,"-2"1"16,0 7 16,0 5 16,3 26 31,-6-2 31,-2 5 31,-1 0 31,2 2 31,-3 0 47,-1 0 47,0-3 47,0-2 47,2 2 63,-1-2 63,0 0 63,0 0 78,-1-2 78,4 0 78,-1-2 78,-2 1 78,3 1 94,0-4 94,-1 0 94,1-12 94,0 10 109,4-11 109,-4-9 109,4 3 109,0-1 125,0 0 125,0 1 125,0-4 125,2-1 141,0 1 141,2-5 141,-2 1 141,3-5 156,-3-5 156,0-7 156,0-2 156,-2-5 156</inkml:trace>
  <inkml:trace contextRef="#ctx0" brushRef="#br0">6977 2366 0,'8'-6'0,"-8"6"16,0 0 16,7-8 16,-7 8 16,0 0 31,4-4 31,-4 4 31,0 0 31,0 0 47,0 0 47,2-9 47,-2 9 47,0 0 62,0 0 62,0 0 62,-4-10 62,4 10 78,0 0 78,-15-10 78,8 8 78,7 2 94,-17-6 94,17 6 94,-22-2 94,7 2 94,-3-2 109,18 2 109,-29 0 109,17 2 125,-6 0 125,3 4 125,-1-2 125,1 2 141,1-1 141,6 2 141,-3-2 141,-2 5 141,2 4 156,3-4 156,-2-2 156,4 2 156,-1 3 172,1 1 172,1 0 172,3-2 172,2-2 187,0-3 187,0 9 187,0-4 187,0-2 203,0 2 203,2-2 203,3 5 203,-1-3 219,-2 1 219,0-2 219,1-3 219,-1 2 234,-2-2 234,4 7 234,0-3 234,-4 0 250,2-4 250,0 2 250,-2-2 250,0 2 266,0-10 266,4 15 266,-2-9 266,-2 3 281,0 0 281,0-9 281,0 16 281,2-10 297,0 2 297,-2-8 297,2 13 297,-2-7 312,0-6 312,-2 10 312,2-10 312,-2 10 312,2-10 328,0 12 328,0-12 328,-2 10 344,2-10 344,-2 12 344,2-12 344</inkml:trace>
  <inkml:trace contextRef="#ctx0" brushRef="#br0">6622 2638 0,'0'0'0,"0"0"0,0 0 0,0 0 16,0 0 16,0 0 16,0 0 16,8-6 31,-8 6 31,0 0 31,0 0 31,18-2 47,-18 2 47,17-4 47,-7 2 47,-10 2 63,16-1 63,-16 1 63,21 0 63,-21 0 78,18 0 78,-18 0 78,14-2 78,-14 2 94,15 2 94,-15-2 94,0 0 94,14 0 109</inkml:trace>
  <inkml:trace contextRef="#ctx0" brushRef="#br0">6996 2845 0,'0'16'16,"0"-4"16,-2-2 16,2 0 16,0 0 31,0-3 31,0 3 31,0-10 31,0 14 47,0-6 47,0-8 47,0 14 47,0-8 63,0-6 63,2 10 63,-2-10 63,2 10 78,-2-10 78,0 7 78</inkml:trace>
  <inkml:trace contextRef="#ctx0" brushRef="#br0">6913 3372 0,'0'0'16,"9"-8"16,-9 8 16,0 0 16,0 0 16,4-6 31,-4 6 31,0 0 31,0 0 31,2-7 47,-2 7 47,0 0 47,0 0 47,0 0 63,-8-15 63,8 15 63,-14-3 63,14 3 78,-15-4 78,15 4 78,-18-3 78,18 3 94,-19 3 94,19-3 94,-18 5 94,10 0 109,-2-1 109,0 1 109,-3 5 109,1 2 125,4 0 125,2 0 125,-4 0 125,4 3 141,2-1 141,-1 0 141,3 2 141,2 0 156,2-1 156,0 1 156,1 2 156,-1-2 156,0 3 172,4 11 172,-1-8 172,0-3 172,-3-1 188,0-2 188,2 2 188,0-3 203,-2 3 203,3 0 203,-3-2 203,1-1 203,-1 2 219,0-6 219,-2 1 219,4 4 219,-4-2 234,3-4 234,-1 2 234,-2 3 234,0-1 250,0 2 250,0-6 250,0 3 250,0 1 266,0-4 266,-2 2 266,2-2 266,0-10 281,-3 18 281,1-11 281,0 3 281,0-2 281,0 2 297,-1-2 297,1 2 297,-3-3 313,1 2 313,0-1 313</inkml:trace>
  <inkml:trace contextRef="#ctx0" brushRef="#br0">6691 3735 0,'0'0'0,"16"-4"15,-16 4 15,19-6 15,-9 2 15,7 3 31,3-4 31,0 3 31,-3-1 31,5-2 47,-3 0 47,1 3 47,-2-4 47</inkml:trace>
  <inkml:trace contextRef="#ctx0" brushRef="#br0">7301 3289 0,'-13'10'16,"-3"-2"16,3-2 16,2 2 16,-2-3 32,-3 5 32,1-2 32,3-1 32,0-2 47,2 1 47,-2-2 47,6 0 47,-5 0 63,11-4 63,-16 8 63,10-6 63,6-2 63,-13 8 78,13-8 78,-9 4 78,9-4 78,0 0 94,-11 5 94,11-5 94,0 0 110,0 0 110,-4 5 110,4-5 110,0 0 110,0 0 125,0 0 125</inkml:trace>
  <inkml:trace contextRef="#ctx0" brushRef="#br0">6824 4495 0,'0'0'0,"0"0"0,0 0 15,2-8 15,-2 8 15,0 0 15,0 0 31,0 0 31,0-12 31,0 12 31,0 0 47,0 0 47,0 0 47,0 0 47,0 0 62,-10-14 62,10 14 62,0 0 62,-10-4 78,10 4 78,0 0 78,0 0 78,-23 0 94,23 0 94,0 0 94,0 0 94,-32 4 109,32-4 109,-19 6 109,19-6 109,-16 6 109,12-2 125,4-4 125,-16 10 125,11-7 125,5-3 140,-12 13 140,10-8 140,-3 3 140,5-8 156,-11 18 156,11-10 156,-2 8 156,0-4 172,2 3 172,0 1 172,0 0 172,2 2 187,-2-3 187,0 5 187,4-2 187,-2 0 203,0 0 203,1 1 203,2-3 203,-5 2 219,2-3 219,-2 3 219,0-2 219,2 0 234,0 1 234,0-2 234,-2-2 234,0 3 250,2-4 250,-2-1 250,0-1 250,0-10 265,0 18 265,0-18 265,2 26 265,-4-12 281,0-4 281,2 2 281,0-5 281,0-7 297,0 18 297,0-10 297,0-8 297,0 12 297,0-12 312,0 10 312,0-10 312,0 0 312,-2 13 328,2-13 328,0 0 328,0 12 328,0-12 344,0 0 344</inkml:trace>
  <inkml:trace contextRef="#ctx0" brushRef="#br0">6569 4871 0,'-4'-7'16,"4"7"16,0 0 16,0 0 16,0 0 31,0 0 31,0 0 31,0 0 31,0 0 47,0 0 47,0 0 47,0 0 47,0 0 63,11-12 63,-11 12 63,17-4 63,-1-2 78,1 2 78,1 0 78,-1-2 78,3 2 78,-2 0 94,-1-2 94,1 1 94</inkml:trace>
  <inkml:trace contextRef="#ctx0" brushRef="#br0">7108 4228 0,'0'0'16,"0"0"16,7-5 16,-7 5 16,0 0 31,0 0 31,0 0 31,0 0 31,0 0 47,0 0 47,0 0 47,0 0 47,0 0 63,0 0 63,-25 19 63,19-15 63,0 2 78,-1 2 78,-2-2 78,-4 4 78,2 2 94,-2-2 94,-2 1 94,3-1 94,2 0 94,-4-1 109,1 4 109,3-6 109,-4 3 109,3-2 125,3 2 125,-2-6 125,2 2 141,8-6 141,-9 8 141,9-8 141,-9 6 141,9-6 156,-6 8 156,6-8 156,0 0 156,-9 5 172,9-5 172,0 0 172,0 0 172,0 0 188,-8 7 188,8-7 188,0 0 188,0 0 203,0 0 203,0 0 203,0 0 203</inkml:trace>
  <inkml:trace contextRef="#ctx0" brushRef="#br0">6961 3863 0,'0'0'0,"0"0"0,0 0 0,0 0 0,-4-8 16,4 8 16,0 0 16,0 0 16,0 0 32,0 0 32,0 0 32,0 0 32,0 0 47,0 0 47,0 0 47,0 0 47,0 0 63,0 0 63,0 0 63,0 0 63,2 28 78,-2-28 78,2 14 78,-2-14 78,2 15 78,-2-6 94,0-9 94,2 13 94,-2-13 110,0 14 110,3-6 110,-3-8 110,2 16 125,-2-9 125,0-7 125,2 17 125,-2-9 125,0-8 141</inkml:trace>
  <inkml:trace contextRef="#ctx0" brushRef="#br0">6863 5013 0,'0'0'16,"0"0"16,0 0 16,0 0 16,0 0 32,0 0 32,0 0 32,0 0 32,0 0 47,0 0 47,0 0 47,0 0 47,0 0 63,0 0 63,0 0 63,0 0 63,0 0 79,0 0 79,-25-9 79,25 9 79,0 0 94,0 0 94,0 0 94,0 0 94,0 0 110,0 0 110,0 0 110,0 0 110,0 0 110,0 0 125,0 0 125,0 0 125,0 0 141,0 0 141,0 0 141,0 0 141,-8-8 141,8 8 157,0 0 157,0 0 157,0 0 157,0 0 172,0 0 172,0 0 172,0 0 172,0 0 188,0 0 188,0 0 188,0 0 188,0 0 204,0 0 204,0 0 204,0 0 204,0 0 219,0 0 219,0 0 219,0 0 219,0 0 235,0 0 235,0 0 235,0 0 235,0 0 235,0 0 250,-2 23 250,2-23 250,2 20 250,0-12 266,-2-8 266,2 20 266,2-4 282,-4-1 282,3-3 282,-1 0 282,-2-2 282,2 0 297,-2-10 297,0 16 297,2-9 297,-2-7 313,2 14 313,-2-14 313,5 12 329,-5-12 329,0 10 329,0-10 329,0 12 329,0-12 344,0 0 344,2 10 344,-2-10 344,0 0 360,0 0 360,0 0 360</inkml:trace>
  <inkml:trace contextRef="#ctx0" brushRef="#br0">7198 4356 0,'0'0'0,"0"0"0,0 0 15,0 0 15,0 0 15,-28 10 15,19-6 31,2 0 31,-8 8 31,1-4 31,-1 0 46,-3 2 46,1 0 46,-1-1 46,6 1 62,-6 0 62,1 0 62,3 0 62,-1-2 78,4 2 78,0-4 78,0-1 78,4 0 78,7-5 93,-13 10 93,13-10 93,-10 5 93,10-5 109,0 0 109,-12 6 109,12-6 109,0 0 125,-6 6 125,6-6 125,0 0 125,0 0 140,0 0 140,-9 6 140,9-6 140,0 0 156,0 0 156,0 0 156,0 0 156,0 0 171,0 0 171,0 0 171,0 0 171,-11 6 187,11-6 187,0 0 187,0 0 187,0 0 203,0 0 203</inkml:trace>
  <inkml:trace contextRef="#ctx0" brushRef="#br0">5973 2269 0,'0'0'16,"0"0"16,0 0 16,0 0 16,0 0 32,0 0 32,0 0 32,0 0 32,0 0 47,0 0 47,0 0 47,0 0 47,7-12 63,-7 12 63,0 0 63,0 0 63,0 0 63,0 0 78,0 0 78,0 0 78,2-10 78,-2 10 94,0 0 94,0 0 94,0 0 110,0 0 110,0 0 110,0 0 110,0 0 110,2-7 125,-2 7 125,0 0 125,0 0 125,0 0 141,0 0 141,0 0 141,0 0 141,0 0 157,0 0 157,0 0 157,0 0 157,0 0 172,0 0 172,0 0 172,0 0 172,0 0 188,0 0 188,0 0 188,0 0 188,0 0 203,0 0 203,24 14 203,-24-14 203,4 8 219,-4-8 219,5 9 219,-3-3 219,3 2 235,-5-8 235,4 12 235,-2-6 235,-2-6 235,5 16 250,-3-11 250,-2-5 250,2 15 250,-2-15 266,4 13 266,-2-7 266,-2-6 266,2 12 282,-2-12 282,2 9 282,-2-9 282,0 0 297,4 10 297,-4-10 297,4 12 297,-4-12 313,0 0 313,0 10 313,0-10 313,0 0 328,0 0 328,4 10 328,-4-10 328,0 0 344,0 0 344,0 0 344,0 0 344,0 0 360,0 0 360,0 10 360,0-10 360,0 0 375,0 0 375,0 0 375,0 0 375,0 0 391,0 0 391,0 0 391,0 0 391,0 0 407,0 0 407,2 10 407,-2-10 407,0 0 422,0 0 422,0 0 422,0 0 422,0 0 438,0 0 438,0 0 438,0 0 438,0 0 438,0 0 453,0 0 453,0 0 453,0 0 453,0 0 469,0 0 469,0 0 469,0 0 485,0 0 485,0 0 485,0 0 485,0 0 485,0 0 500,0 0 500,0 0 500,0 0 500,0 0 516,0 0 516,0 0 516,0 0 516,0 0 532,0 0 532,0 0 532,0 0 532,11-27 547,-11 27 547,0 0 547,0-10 547,0 10 563,0-8 563,0 8 563,0 0 563,0-12 563,0 12 578,0 0 578,0-12 578,0 12 578,0 0 594,0-10 594,0 10 594,0 0 594,0 0 610,-2-10 610,2 10 610,0 0 610,0 0 625,0-10 625,0 10 625,0 0 625,0 0 641,0 0 641,2-8 641,-2 8 641,0 0 657,0 0 657,0 0 657,0 0 657,0 0 672,0 0 672,0 0 672,0 0 672,0 0 688,0 0 688,0 0 688,0 0 688,0 0 703,0 0 703,-7 28 703,7-28 703,-2 17 719,2-8 719,0-9 719,0 18 719,0-3 735,-2 3 735,-2 0 735,2-4 735,0 3 735,-4-1 750,4 0 750,-4 0 750,2-1 750,2 3 766,-3-2 766,3 2 766,-2 0 766,-1-3 782,3 3 782,-3 0 782,1-4 782,0 5 797,0-3 797,2 0 797,-3 0 797,0-1 813,1 1 813,2-2 813,0 2 813,-3 2 828,3 0 828,-2 1 828,0-3 828,-4 14 844,6-7 844,-4-3 844,4-1 844,-4 9 844,-3 4 860,2-5 860,0 3 860,3 0 875,2-9 875,-4 1 875,1-5 875,0 1 891,1 0 891,0-2 891,2 2 891,-3-3 891,3 3 907,-4-2 907,2 0 907,0-4 922,2 3 922,-2-3 922,-2 4 922,4-6 938,-3 2 938,3-2 938,0 2 938,2-3 938,-2 1 953,2-10 953,-2 26 953,-1-11 953,1 1 969,2 0 969,-2 0 969,-1-4 969,3 0 985,-2 6 985,2-3 985,0-1 985,-4 2 1000,4-2 1000,-2 1 1000,0 1 1000,0 2 1016,0-6 1016,2 0 1016,-3-2 1016,1 5 1032,2-1 1032,-2-4 1032,2 0 1032,0-10 1047,-5 16 1047,3-9 1047,0 1 1047,2-8 1063,-2 16 1063,2-6 1063,0-10 1063,-5 16 1063,3-8 1078,2-8 1078,-2 17 1078,0-9 1078,0 2 1094,2-10 1094,-2 18 1094,2-10 1094,-2 0 1110,2-8 1110,-2 18 1110,-2-9 1110,4 1 1125,0-10 1125,-2 24 1125,0-8 1125,2-5 1141,-2 1 1141,2 0 1141,-2-2 1141,2 0 1157,0-10 1157,-2 18 1157,2-8 1157,-2 0 1172,2-10 1172,-2 17 1172,4-7 1172,-2-10 1188,0 20 1188,0-10 1188,2 0 1188,-2-10 1203,2 15 1203,-2-7 1203,2 2 1203,0 0 1219,-2-10 1219,0 16 1219,2-10 1219,-2-6 1219,2 15 1235,2-7 1235,-4-8 1235,4 16 1235,-4-10 1250,0-6 1250,2 15 1250,-2-15 1250,2 15 1266,0-8 1266,-2-7 1266,2 16 1266,-2 0 1282,2-3 1282,-2-3 1282,5 7 1282,-5-6 1297,2 1 1297,0-2 1297,0 0 1297,3 4 1313,-5-3 1313,4 1 1313,-1-4 1313,1 2 1328,-4-10 1328,4 16 1328,-2-8 1328,0 0 1344,-2-8 1344,7 13 1344,-5-5 1344,-2-8 1360,5 14 1360,-1-6 1360,-4-8 1360,4 12 1375,-1-4 1375,-3-8 1375,4 12 1375,0-5 1391,-4-7 1391,4 14 1391,-2-8 1391,2 4 1407,0-2 1407,-2 2 1407,2 0 1407,0 4 1422,3-1 1422,-3 3 1422,-2-4 1422,3 0 1438,-3-2 1438,3 0 1438,-3-3 1438,4 7 1438,-4-2 1453,-2 2 1453,2-6 1453,3 2 1453,-3-3 1469,1 3 1469,-3-10 1469,4 14 1469,-4-6 1485,0-8 1485,2 14 1485,-2-14 1485,0 12 1500,0-12 1500,5 14 1500,-5-14 1500,0 11 1516,0-11 1516,2 12 1516,-2-12 1516,2 14 1532,-2-14 1532,2 12 1532,-2-12 1532,0 14 1547,0-14 1547,0 10 1547,0-10 1547,2 7 1547,-2-7 1563,0 12 1563,0-12 1563,2 12 1563,-2-12 1578,0 14 1578,0-14 1578,2 12 1578,-2-12 1594,0 13 1594,0-13 1594,0 17 1594,0-10 1610,0-7 1610,0 16 1610,0-8 1610,0-8 1625,0 16 1625,0-16 1625,0 13 1625,-2-5 1641,2-8 1641,-2 14 1641,2-6 1641,0-8 1657,-2 14 1657,2-14 1657,0 12 1657,0-12 1672,0 9 1672,0-9 1672,0 0 1672,-2 10 1688,2-10 1688,0 0 1688,0 12 1688,0-12 1703,0 0 1703,0 0 1703,0 10 1703,0-10 1719,0 0 1719,0 0 1719,0 0 1719,0 0 1735,0 12 1735,0-12 1735,0 0 1735,0 0 1735,0 0 1750,0 0 1750,0 0 1750,0 0 1750,-2 10 1766,2-10 1766,0 0 1766,0 0 1766,0 0 1782,0 0 1782,0 0 1782,0 0 1782,0 0 1797,0 0 1797,0 0 1797,0 0 1797,0 12 1813,0-12 1813,0 0 1813,0 0 1813,0 0 1828,0 0 1828,0 0 1828,0 0 1828,0 0 1828,0 0 1844,0 0 1844,0 0 1844,0 0 1860,0 0 1860,0 0 1860,0 0 1860</inkml:trace>
  <inkml:trace contextRef="#ctx0" brushRef="#br0">24034 764 0,'2'-2'0,"-2"2"0,0 0 0,10-8 16,-10 8 16,0 0 16,8-2 16,-8 2 31,0 0 31,0 0 31,0 0 31,0 0 47,0 0 47,27 8 47,-23-2 47,2 0 47,1 2 62,-2 0 62,1 8 62,3-3 62,-7 1 78,2 2 78,0 0 78,0 0 78,-2-1 94,0-1 94,-2-2 94,0 4 94,-2-4 109,0-1 109,-4 5 109,2-6 109,0 0 125,2 0 125,-2-2 125,-1 2 125,5-10 141,-9 10 141,5-5 141,4-5 141,-9 8 156,9-8 156,-8 6 156,8-6 156,0 0 156,0 0 172,0 0 172,0 0 172,0 0 187,0 0 187,-20-16 187,20 16 187,0-13 203,2 3 203,2-6 203,3 0 203,0-2 219,1 1 219,1 1 219,0-2 219,4 2 219,-5 1 234,4-3 234,1 4 234,-3-2 234,2 0 250,0 5 250,0-1 250,-1 0 250,-3 2 266,-2 2 266,4-2 266,-4 6 266,-1-2 281,-5 6 281,13-10 281,-8 7 281,-5 3 297,8-7 297,-8 7 297,0 0 297,15-2 312,-15 2 312,0 0 312,0 0 312,20 9 328,-16-6 328,6 5 328,-6-4 328,0 4 344,5 0 344,-5 0 344,-2 2 344,5-2 359,0 5 359,-1 3 359,-2 0 359,0-2 375,1 2 375,-5-5 375,2 1 375,1-2 391,-3 0 391,0-10 391,2 18 391,-2-11 406,0-7 406,0 17 406,0-17 406,0 13 406,0-5 422,0-8 422,-2 10 422,2-10 422,-3 10 437,3-10 437,0 0 437,-4 14 453,4-14 453,-5 8 453,5-8 453,-6 5 453,6-5 469,-6 12 469</inkml:trace>
  <inkml:trace contextRef="#ctx0" brushRef="#br0">24670 876 0,'0'0'0,"0"0"0,16 3 15,-16-3 15,0 0 15,21 3 15,-9-1 31,-12-2 31,19 2 31,-1-2 31,-18 0 47,26 2 47,-13-2 47,-13 0 47,20 0 47,-3 0 62</inkml:trace>
  <inkml:trace contextRef="#ctx0" brushRef="#br0">25093 724 0,'0'0'0,"0"0"16,0 0 16,0 0 16,0 0 16,0 0 31,4 28 31,-2-18 31,-2-10 31,-2 18 47,2-10 47,0 1 47,2 8 47,-2-2 62,-2 1 62,2 0 62,0-4 62,-2-1 78,0 1 78,2 4 78,0-4 78,-4 4 94,4-3 94,-2 3 94,0-4 94,2-2 109,0 0 109,-4 0 109,4-10 109,-2 15 109,2-7 125,0-8 125,0 18 125,0-10 141,0-8 141,0 18 141,-2-10 141,2-8 141,0 14 156,0-14 156</inkml:trace>
  <inkml:trace contextRef="#ctx0" brushRef="#br0">25572 845 0,'0'0'0,"0"0"15,0 0 15,14-4 15,-14 4 15,0 0 31,0 0 31,0 0 31,19-2 31,-19 2 47,0 0 47,26 0 47,-8 2 47,-1-2 62,-17 0 62,31 2 62,-13 0 62,2-2 78,-7 0 78,-13 0 78,30 2 78,-17 0 93,-13-2 93,20 2 93,-20-2 93,18 2 93,-18-2 109</inkml:trace>
  <inkml:trace contextRef="#ctx0" brushRef="#br0">25654 971 0,'0'0'0,"43"6"0,-21-2 0,11-2 16,2 2 16,-2 0 16,-9-2 32,9 0 32,-7 0 32,-1 2 32,-5-2 32,-1 0 47</inkml:trace>
  <inkml:trace contextRef="#ctx0" brushRef="#br0">26304 780 0,'0'0'0,"-2"-6"0,2 6 0,0 0 16,-2-8 16,2 8 16,0 0 16,0 0 32,-2-10 32,2 10 32,0 0 32,0 0 47,0 0 47,2-7 47,-2 7 47,0 0 63,18-7 63,-10 7 63,11-2 63,4 2 78,9 0 78,-5 0 78,6 2 78,-7 0 94,-6 0 94,-1 1 94,-1 0 94,-3-3 110,-3 4 110,-12-4 110,19 6 110,-19-6 125,11 8 125,-11-8 125,7 8 125,-7-8 125,4 8 141,-4-8 141,-7 15 141,1-7 141,-3 6 157,-2-2 157,-2 2 157,0-2 157,-2 0 172,1-1 172,3 1 172,1 0 172,0-2 188,4 0 188,2-2 188,0 2 188,-1-3 203,5-7 203,-2 16 203,4 0 203,5-2 219,-3 0 219,4 1 219,2-1 219,0 0 235,1-2 235,3 3 235,1 0 235,-2-4 250,-2-1 250,0 2 250,0 0 250,0-4 266,-5-1 266,0 1 266,2-1 266,-8-7 282,6 9 282,-6-9 282,6 6 282,-6-6 282,0 0 297,3 10 297,-3-10 297,0 0 313,0 0 313,0 0 313,-25 16 313,10-12 328,-7 2 328,-8 0 328,3-4 328,6-1 344,1 1 344,20-2 344,-39 0 344,39 0 360,-31 0 360,31 0 360,-26-2 360,17 1 360,9 1 375,-14-8 375,14 8 375</inkml:trace>
  <inkml:trace contextRef="#ctx0" brushRef="#br0">26909 951 0,'0'0'16,"0"0"16,0 0 16,17 0 16,-17 0 31,0 0 31,22-2 31,-22 2 31,31-1 47,-13 1 47,1-2 47,1 2 47,2 0 63,-3 0 63,1 0 63,-3-2 63,3 2 78,-20 0 78,35 0 78,-21 0 78,-14 0 78</inkml:trace>
  <inkml:trace contextRef="#ctx0" brushRef="#br0">27494 782 0,'0'0'16,"2"12"16,0-5 16,-2-7 16,4 16 31,-4-6 31,3 6 31,-1 0 31,0-2 47,-2 1 47,2 1 47,-2 2 47,0-2 63,0 2 63,2-1 63,-4 1 63,2 2 63,0-3 78,0 1 78,-2 2 78,2 0 78,0-3 94,0 3 94,-2 0 94,2-5 94</inkml:trace>
  <inkml:trace contextRef="#ctx0" brushRef="#br0">27921 975 0,'0'0'0,"9"-4"0,-9 4 16,0 0 16,0 0 16,0 0 16,15-4 32,-15 4 32,0 0 32,24 0 32,-4 2 32,-1 0 47,1 0 47,15 2 47,-4 2 47,4-2 63,-3 2 63,-1-2 63,-2 4 79,-7-5 79,-4 2 79</inkml:trace>
  <inkml:trace contextRef="#ctx0" brushRef="#br0">28103 1157 0,'33'1'16,"2"6"16,4-4 16,0 4 16,3-2 16,0-1 31,-3 0 31,-2 0 31,1 0 31,1-4 47</inkml:trace>
  <inkml:trace contextRef="#ctx0" brushRef="#br0">29073 892 0,'24'4'0,"-5"0"16,2 2 16,-1 0 16,-1 2 32,7 6 32,-4-4 32,-5 2 32,1-1 32,-5 3 47,-1-2 47,-2 0 47,-6 4 47,2-3 63,-6 5 63,-6-2 63,2 2 63,-6-4 78,-2 3 78,-11 5 78,5-6 78,1-1 94,-8 3 94,5-4 94,6-2 94,0-2 110,3-1 110,1 0 110,10-9 110,-12 9 110,12-9 125,-11 12 125,11-12 125,0 0 125,-8 10 141,8-10 141,0 0 141,15 14 157,5-6 157,15 2 157,4 0 157,7-1 157,26 5 172,-6-2 172,0-4 172,-14-2 172,-6-3 188,-4 2 188,2-3 188,-2-1 188,-3-2 203,0 1 203,0 0 203,-6-4 203</inkml:trace>
  <inkml:trace contextRef="#ctx0" brushRef="#br0">29028 476 0,'-38'12'0,"-2"0"16,1 3 16,-1 5 16,-18 6 16,-1 7 32,12-5 32,-4 12 32,14-7 32,9-4 47,2 7 47,6-2 47,0 3 47,10 3 63,-1 20 63,8-10 63,10 11 63,10-2 63,-1 0 78,8 1 78,7 1 78,8-4 78,7 0 94,4-2 94,10-1 94,-3-5 110,0-3 110,6-7 110,1-3 110,-3-3 110,3-5 125,-1-5 125,5-3 125,0-2 125,4-8 141,0-5 141,2 0 141,2-5 141,2-8 157,1-6 157,-1-4 157,0-4 157,-9-1 172,-5-7 172,-3-2 172,-6-3 172,-11 5 188,-12 1 188,15-14 188,-14 3 188,-7 7 203,1 1 203,-6 0 203,-1-3 203,-2 1 219,-5-1 219,-3 1 219,2 2 219,-6 1 235,-2 2 235,1-1 235,-5 0 235,-3 7 235,-1 1 250,2 4 250,0 0 250,-2-1 250,-1 5 266,-2-6 266,3 6 266,-5-2 266,3 1 282,-6 1 282,2 0 282,-1 0 282,-2 1 297,0 1 297,-5 0 297,-5-4 297,0 2 313,1 4 313,-9-1 313,9 1 313,-8-2 328,6 2 328,4 4 328,2 0 328,-1-2 344,1 3 344,-1-3 344,-1 1 344,-11-3 360,5 3 360,4-1 360,-11-2 360,-2 0 375,-4-2 375,0 2 375,-3 0 375,0 0 375,1 3 391,-6-3 391,-18 0 391,12 2 407,10 0 407,-2 3 407,4 1 407,0-2 422,1 2 422,3 0 422,-3 0 422,8 4 422,1 0 438,4 0 438,5 0 438,3 0 438,1 0 453,3 0 453,-3 4 453,4-3 453,-2 4 469,5-2 469,-3 4 469,-2 0 469,2 1 485,-1 2 485,-1 2 485,-1 1 485,1 2 500,1-2 500,-7 11 500,2 0 500,3-1 500,6-1 516,0-4 516,3 0 516,-4-1 532,-1 11 532,5-6 532,-2-2 532,6-5 547,2 3 547,-2-2 547,2 0 547,4 4 547,-4-5 563,4-3 563,-2-12 563,0 22 563,2-13 578,-2-9 578,2 18 578,-2-18 578,2 16 594,-2-16 594,4 15 594,-4-15 594,6 15 610,-6-15 610,4 10 610,-4-10 610,0 0 625,4 11 625,-4-11 625,0 0 625,0 0 641,0 0 641,2 14 641,-2-14 641,0 0 657,0 0 657,0 0 657,0 0 657,0 0 672,0 12 672,0-12 672,0 0 672,0 0 688,0 0 688,0 0 688,0 0 688,0 0 703,0 0 703,0 0 703,0 0 703,0 0 719,0 0 719,2 13 719,-2-13 719</inkml:trace>
  <inkml:trace contextRef="#ctx0" brushRef="#br0">29122 1557 0,'0'0'0,"0"0"15,0 0 15,0 0 15,0 0 15,10 14 31,-10-14 31,2 6 31,-2-6 31,0 0 47,5 10 47,-5-10 47,4 7 47,-4-7 62,0 0 62,2 7 62,-2-7 62,0 0 78,7 5 78,-7-5 78,15 0 78,-15 0 94,39-5 94,-4-5 94,3-2 94,-1-2 109,7-2 109,19-6 109,6-3 109,-1-1 125,-3 2 125,-1-1 125,-3 1 125,-10 8 140,-8 1 140,-8 3 140,2 0 140,-6-2 156,-5 6 156,-8 0 156,-3 5 156,-1-2 172,-6 2 172,1 1 172,-9 2 172,11-6 172,-11 6 187,0 0 187,0 0 187,0 0 187,0 0 203,0 0 203,-28 23 203</inkml:trace>
  <inkml:trace contextRef="#ctx0" brushRef="#br0">29367 1705 0,'33'-4'0,"8"0"16,3 0 16,29-3 16,1 0 16,1-1 31,1 1 31,7 2 31,0 4 31,3-3 47,-9 0 47,-10 2 47,-14 0 47,-11 0 63,-3 0 63,-9 0 63</inkml:trace>
  <inkml:trace contextRef="#ctx0" brushRef="#br0">10299 2339 0,'0'0'16,"0"0"16,0 0 16,0 0 16,2-9 32,-2 9 32,0 0 32,0 0 32,0 0 47,0 0 47,6-8 47,-6 8 47,0 0 63,0 0 63,6-5 63,-6 5 63,0 0 78,0 0 78,0 0 78,2-8 78,-2 8 94,0 0 94,0 0 94,4-12 94,-4 8 110,0 4 110,0 0 110,5-8 110,-3 2 110,-2 6 125,7-12 125,-5 7 125,0-2 125,0-1 141,1 3 141,1-1 141,-2-2 141,-2 8 157,2-10 157,0 4 157,-2 6 157,2-8 172,-2 8 172,0-7 172,0 7 172,0-9 188,0 9 188,0-8 188,0 8 188,0 0 203,0 0 203,-2-8 203,2 8 203,0 0 203,-4-5 219,4 5 219,0 0 219,0 0 219,0 0 235,0 0 235,0 0 235,-13-4 250,13 4 250,0 0 250,0 0 250,0 0 250,0 0 266,-16 12 266,16-12 266,-6 10 266,2-5 282,-1 2 282,0 0 282,1 1 297,2 0 297,-4 0 297,3 1 297,-1 1 297,2 5 313,-4 0 313,3-3 313,-2 4 313,3 1 328,0 1 328,0-2 328,-2 0 328,2 0 344,2-3 344,-3 5 344,1-2 344,2-2 360,0 0 360,0 2 360,0-5 360,0 1 375,0 0 375,-2-2 375,2 0 375,2 5 375,-2-3 391,0 4 391,0-2 391,2-4 407,-2 0 407,0 0 407,3-3 407,-3 3 407,0-10 422,2 16 422,-2-8 422,0 0 422,0-8 438,2 13 438,0-6 438,-2-7 438,2 11 453,-2-3 453,0-8 453,0 12 453,0-12 469,0 10 469,0-10 469,-2 8 469,2-8 485</inkml:trace>
  <inkml:trace contextRef="#ctx0" brushRef="#br0">10133 2454 0,'0'0'0,"35"-9"0,-17 7 0,1-2 0,1 2 15,2-2 15,-3 2 15,14-2 31,-8 2 31,-3 2 31,-4-2 31,3 2 47,-3 0 47,1 2 47,-19-2 47</inkml:trace>
  <inkml:trace contextRef="#ctx0" brushRef="#br0">10608 2445 0,'0'0'0,"14"2"0,-14-2 16,0 0 16,0 0 16,0 0 16,0 0 31,22 0 31,-22 0 31,0 0 31,21-4 47,-21 4 47,18 0 47,-18 0 47,0 0 63,24 0 63,-24 0 63,13 4 63,-13-4 78,0 0 78,16 4 78,-16-4 78,8 6 94,-8-6 94,5 7 94,-5-7 94,2 12 110,-2-12 110,-2 16 110,2-16 110,-5 18 125,1-12 125,-2 4 125,1-2 125,0-1 125,-1 1 141,0 0 141,6-8 141,-9 12 141,9-12 156,-9 12 156,9-12 156,0 0 156,-7 14 172,7-14 172,0 0 172,-6 10 172,6-10 188,0 0 188,0 0 188,0 0 188,0 0 203,0 0 203,0 0 203,19 13 203,-19-13 203,27 0 219,-7 3 219,-6-3 219,-14 0 235,29-3 235,-29 3 235,0 0 235,29-2 250,-29 2 250,13 0 250,-13 0 250,0 0 250,0 0 266</inkml:trace>
  <inkml:trace contextRef="#ctx0" brushRef="#br0">10536 3252 0,'0'0'0,"2"-8"0,-2 8 15,0 0 15,2-12 15,-2 12 15,0 0 31,0 0 31,-6-12 31,6 12 31,0 0 46,-13-6 46,13 6 46,-16-4 46,16 4 62,0 0 62,-26 2 62,26-2 62,-19 7 78,7-6 78,-5 7 78,4 0 78,0 0 78,1 4 93,0-2 93,1 3 93,-1-1 93,4 2 109,0 2 109,1-3 109,0 4 109,0-2 125,5 3 125,-2-2 125,2 0 125,0 1 140,2-1 140,0 2 140,0 0 140,0-3 156,0 1 156,0 0 156,0 0 156,0-1 171,2-3 171,-2 0 171,0-12 171,4 20 187,-4-10 187,0-10 187,2 25 187,-2-13 203,2-2 203,-2-10 203,3 16 203,-3-16 218,0 15 218,0-15 218,2 17 218,-2-17 234,-2 13 234,-1-7 234,3-6 234,-2 12 234,2-12 250,-4 12 250,4-12 250</inkml:trace>
  <inkml:trace contextRef="#ctx0" brushRef="#br0">10232 3500 0,'0'0'0,"0"0"0,0 0 0,2-9 0,-2 9 15,0 0 15,0 0 15,0 0 15,0 0 31,7-8 31,-7 8 31,0 0 31,0 0 47,13-5 47,-13 5 47,0 0 47,26-3 62,-26 3 62,17 0 62,3-2 62,-2 2 78,-1 0 78,-17 0 78,0 0 78,39 0 94</inkml:trace>
  <inkml:trace contextRef="#ctx0" brushRef="#br0">10583 3512 0,'0'0'0,"19"0"0,-19 0 16,18 2 16,-18-2 16,22 6 32,-14-4 32,-8-2 32,17 10 32,-9-4 32,-8-6 47,10 14 47,-3-6 47,-3 7 47,-2-3 63,0 4 63,-4-2 63,-2 2 63,0-3 79,-1-3 79,5-10 79,-8 22 79,6-16 94,2-6 94,-8 16 94,8-16 94,-4 12 110,4-12 110,0 0 110,-6 9 110,6-9 125,0 0 125,0 0 125,-5 12 125,5-12 141,0 0 141,0 0 141,0 0 141,0 0 157,0 0 157,53-8 157,-34 3 157,1 0 157,-3 0 172,1-2 172,2 2 172,-5-1 172,3-1 188,-5 2 188,-1 3 188,-12 2 188,17-12 204</inkml:trace>
  <inkml:trace contextRef="#ctx0" brushRef="#br0">11049 2980 0,'0'0'0,"0"0"16,0 0 16,0 0 16,0 0 16,0 0 32,0 0 32,0 0 32,-37 23 32,21-13 47,-2 0 47,-9 4 47,5-2 47,1-1 47,-5 3 63,-5 2 63,10-4 63,1-2 63,7-3 78,-5-2 78,6 3 78,0-5 78,1 1 94,11-4 94,-17 6 94,17-6 94,-15 6 110,15-6 110,-12 4 110,12-4 110,0 0 125,-10 4 125,10-4 125,0 0 125,0 0 141,0 0 141,-13 6 141,13-6 141,0 0 157,0 0 157,0 0 157,0 0 157,0 0 172,-12 2 172,12-2 172,0 0 172,0 0 188,0 0 188,0 0 188</inkml:trace>
  <inkml:trace contextRef="#ctx0" brushRef="#br0">10583 4353 0,'0'-8'0,"0"8"16,0 0 16,-2-10 16,2 10 16,0 0 16,0 0 31,-6-10 31,6 10 31,0 0 31,-8-2 47,8 2 47,0 0 47,-17 4 47,17-4 63,-16 8 63,8-2 63,-2 0 63,-1 5 78,1 1 78,-4 0 78,4 2 78,-1-2 94,1 3 94,4 2 94,-4-4 94,5 5 94,-4-2 109,5 2 109,-1-3 109,1 5 109,0-2 125,2 1 125,0 13 125,0-4 125,-2 3 141,4-9 141,0 0 141,0-2 141,0-1 156,0-1 156,0 2 156,4-3 156,-4 3 172,0 10 172,0-7 172,4 7 172,-4-10 188,0-3 188,0-1 188,2-2 188,-2-2 203,0 0 203,2-4 203,-2 2 203,0-1 219,0-9 219,0 16 219,-2-8 219,2 2 234,0-2 234,0-8 234,0 12 234,0-12 250,-4 10 250,4-10 250</inkml:trace>
  <inkml:trace contextRef="#ctx0" brushRef="#br0">10337 4642 0,'2'-10'0,"-2"10"0,0 0 16,0 0 16,9-5 16,-9 5 32,0 0 32,16-4 32,-8 2 32,9 0 32,1 0 47,4 0 47,-5 0 47,3 0 47,-1 2 63,1-2 63,3 2 63,-6 0 63,1 0 78</inkml:trace>
  <inkml:trace contextRef="#ctx0" brushRef="#br0">10657 4724 0,'0'0'0,"0"0"0,2 9 16,-2-9 16,0 0 16,6 10 16,-6-10 32,2 6 32,-2-6 32,2 8 32,-2-8 47,4 10 47,-4-10 47,0 0 47,0 12 63,0-12 63,-4 12 63,4-12 63,-4 11 63,4-11 78,-4 12 78,2-8 78,2-4 94,-7 8 94,7-8 94,0 0 94,-8 10 94,8-10 110,-7 4 110,7-4 110,0 0 110,0 0 125,0 0 125,-11 4 125,11-4 125,0 0 141,0 0 141,0 0 141,0 0 141,0 0 157,0 0 157,0 0 157,0 0 157,0 0 172,0 0 172,0 0 172,0 0 172,0 0 188,0 0 188,0 0 188,-20-8 188,20 8 188,0 0 203,0 0 203,0 0 203,0 0 203,0 0 219,0 0 219,0 0 219,0 0 219,0 0 235,0 0 235,40 10 235,-40-10 235,6 6 250,-6-6 250,0 0 250,5 12 250,-5-12 266,0 7 266,0-7 266,-5 16 266,3-8 282,2-8 282,-13 14 282,11-6 282,-5-2 297,7-6 297,-10 13 297,7-7 297,3-6 313,-11 10 313,11-10 313,-7 8 313,7-8 328,-4 6 328,4-6 328,0 0 328,0 0 328,-6 10 344,6-10 344,0 0 344,0 0 360,0 0 360,28 2 360,-11-4 360,3 0 375,1 0 375,-2 0 375,1-2 375,15 0 391,-13 0 391,-1-2 391,-3 5 391,0-2 407,-5-1 407,-3 2 407,0-4 407,-10 6 422,15-11 422</inkml:trace>
  <inkml:trace contextRef="#ctx0" brushRef="#br0">11027 4098 0,'0'0'0,"0"0"16,0 0 16,0 0 16,0 0 16,-22 30 16,11-17 31,-13 9 31,3 0 31,-2-2 31,5-2 47,-8 3 47,5 1 47,-1-7 47,4-1 62,5-2 62,0-2 62,0 0 62,0-2 78,1-2 78,6 0 78,-1-2 78,7-4 94,-10 2 94,10-2 94,0 0 94,0 0 109,0 0 109</inkml:trace>
  <inkml:trace contextRef="#ctx0" brushRef="#br0">10816 4108 0,'7'-16'0,"-2"4"0,-1 1 15,1 1 15,-3 2 15,-2 0 31,2 0 31,-2 8 31,4-12 31,-4 12 31,4-9 46,-4 9 46,0-9 46,0 9 46,0 0 62,2-8 62,-2 8 62,0 0 62,0 0 78,0 0 78,2-8 78,-2 8 78,0 0 93,0 0 93,0 0 93,0 0 93,0 0 109,0 0 109,-23 28 109,12-14 109,0-2 125,2-1 125,0-1 125,-2 2 125,1-2 140,2-2 140,2 0 140,0-2 140,6-6 140,-9 10 156,5-6 156,4-4 156,-9 6 156,9-6 171,-3 8 171,3-8 171,0 0 171,-6 3 187,6-3 187,0 0 187,0 0 187,0 0 203</inkml:trace>
  <inkml:trace contextRef="#ctx0" brushRef="#br0">14549 2252 0,'0'0'15,"5"-8"15,-5 8 15,0 0 15,7-8 31,-7 8 31,0 0 31,4-8 31,-4 8 47,0 0 47,4-8 47,-4 8 47,4-8 62,-4 8 62,5-6 62,-5 6 62,2-8 78,-2 8 78,3-8 78,-3 8 78,4-10 94,-4 10 94,2-8 94,-2 8 94,0-7 94,0 7 109,0 0 109,-2-14 109,2 14 125,-2-8 125,2 8 125,-5-10 125,5 10 140,-7-6 140,7 6 140,-6-6 140,6 6 140,-9-4 156,9 4 156,-17-4 156,17 4 172,-15 0 172,15 0 172,-18 7 172,9-4 172,1 1 187,-2 2 187,2 0 187,-3 6 187,-2 0 203,2 0 203,2 3 203,-2 1 203,2-2 219,3 3 219,-1 0 219,0 0 219,3 1 234,0 2 234,0-2 234,-3 9 234,5-2 250,-3-5 250,5 0 250,0 10 250,0-8 250,0-3 265,2 1 265,-2-2 265,0 0 265,3-1 281,-3 1 281,2 0 281,-2-3 297,2 1 297,3-2 297,-3 0 297,-2-2 297,0-1 312,2-2 312,-2 0 312,2 0 312,-2 0 328,0-1 328,0 2 328,0 0 328,0-2 344,0 2 344,-2 0 344,0-1 344,-5 7 359,0-6 359,3 0 359</inkml:trace>
  <inkml:trace contextRef="#ctx0" brushRef="#br0">14309 2536 0,'0'0'16,"4"-10"16,-4 10 16,2-10 16,-2 10 31,4-8 31,-4 8 31,13-8 31,-3 2 47,7 0 47,3 0 47,2 0 47,13 4 63,0-1 63,0 1 63,-5 4 63,5-1 78,-10 1 78,-1 3 78</inkml:trace>
  <inkml:trace contextRef="#ctx0" brushRef="#br0">14854 2571 0,'0'0'15,"0"0"15,0 0 15,0 0 15,0 0 31,0 0 31,0 0 31,-19-22 31,19 22 47,0 0 47,0 0 47,0 0 47,0 0 62,0 0 62,0 0 62,0 0 62,0 0 78,4-13 78,-4 13 78,0 0 78,17-10 78,-10 6 93,-7 4 93,17-6 93,-11 2 93,-6 4 109,14-4 109,-14 4 109,0 0 109,15-4 125,-15 4 125,0 0 125,0 0 125,0 0 140,0 0 140,0 0 140,0 0 140,0 0 156,0 0 156,20 8 156,-20-8 156,0 0 172,4 12 172,-4-12 172,0 7 172,0-7 187,2 17 187,1-12 187,-3-5 187,0 13 203,0-13 203,4 13 203,-2-3 203,3-2 203,1 0 218,-1 0 218,5 7 218,-2-1 218,0-4 234,-1 2 234,1-4 234,-2 0 234,0 0 250,0-3 250,-6-5 250,8 15 250,-5-12 265,-3-3 265,4 10 265,-4-10 265,5 8 281,-5-8 281,2 6 281,-2-6 281,0 0 297,0 0 297,0 0 297,-11 16 297,2-12 312,-5 4 312,-3-3 312,-3 0 312,5 0 328,-5-1 328,6 0 328,-9-2 328,5 2 343,-1-4 343,1 2 343,4-2 343</inkml:trace>
  <inkml:trace contextRef="#ctx0" brushRef="#br0">14948 3334 0,'-9'-5'0,"9"5"16,-12-8 16,12 8 16,-12-6 16,12 6 32,-11-2 32,11 2 32,0 0 32,0 0 47,-22 8 47,22-8 47,-13 13 47,9-4 63,-3 6 63,1 1 63,-3 14 63,9-3 63,-2 3 79,0 0 79,-2 3 79,1 1 94,3 1 94,-5 0 94,5 3 94,0-4 110,0 1 110,0 0 110,5-3 110,0 0 110,-3 1 125,0-1 125,0-1 125,0 1 125,2 2 141,-1-3 141,1-1 141,-2-7 141,1-1 157,-1-4 157,0 0 157,2-3 157,-1-1 172,-1 0 172,-2-2 172,0-4 172,0-8 188,2 15 188,-2-15 188,0 12 188,0-12 204,0 0 204,0 0 204,-7 10 204,7-10 219</inkml:trace>
  <inkml:trace contextRef="#ctx0" brushRef="#br0">14663 3820 0,'4'-12'0,"3"4"0,2 0 16,0-2 16,1 0 16,6 1 16,1 1 16,1-2 31,0 2 31,1 2 31,1 4 31,0-2 47,2 2 47,-2 2 47,2 2 47,-3-2 62,-1 2 62,-1 2 62</inkml:trace>
  <inkml:trace contextRef="#ctx0" brushRef="#br0">15093 3924 0,'0'0'0,"0"0"0,0 0 0,0 0 16,0 0 16,0 0 16,0 0 16,0 0 32,0 0 32,0 0 32,-13-27 32,13 27 47,0 0 47,0 0 47,0 0 47,0 0 63,8-14 63,-3 8 63,-5 6 63,12-8 78,-4 2 78,-8 6 78,17-6 78,-8 3 94,-9 3 94,11-7 94,-11 7 94,0 0 110,17-5 110,-17 5 110,0 0 110,11-5 110,-11 5 125,0 0 125,0 0 125,0 0 141,13-3 141,-13 3 141,0 0 141,0 0 141,0 0 157,0 0 157,0 0 157,0 0 157,0 0 172,0 0 172,0 0 172,0 0 172,0 0 188,0 0 188,22 2 188,-22-2 188,0 0 203,0 0 203,0 0 203,0 0 203,15 4 219,-15-4 219,0 0 219,0 0 219,14 2 235,-14-2 235,0 0 235,0 0 235,0 0 250,0 0 250,12 5 250,-12-5 250,0 0 266,0 0 266,0 0 266,0 0 266,0 0 282,10 5 282,-10-5 282,0 0 282,0 0 297,0 0 297,0 0 297,6 11 297,-6-11 313,0 0 313,-4 14 313,4-14 313,-4 10 313,4-10 328,-10 14 328,4-6 328,6-8 328,-8 12 344,-6 1 344,3-5 344,1 0 344,0-2 360,4 0 360,6-6 360,-15 8 360,15-8 375,-12 8 375,12-8 375,-10 6 375,10-6 375,-7 5 391,7-5 391,0 0 391,0 0 407,0 0 407,0 0 407,0 0 407,0 0 422,0 0 422,0 0 422,0 0 422,0 0 422,0 0 438,0 0 438,35 3 438,-35-3 438,15 2 453,-15-2 453,16 2 453,-16-2 453,13 3 469,-13-3 469,9 8 469,-9-8 469,9 7 485,-9-7 485,4 11 485,-4-11 485,0 10 500,0-10 500,-2 14 500,-2-6 500,4-8 516,-12 14 516,8-6 516,-5-3 516,-4 7 532,2-4 532,0 0 532,3-2 532,-8 0 547,3-1 547,2 0 547,11-5 547,-19 4 563,19-4 563,-18 3 563,18-3 563,-17 0 578,17 0 578,0 0 578,-27-5 578,18-2 594,0 4 594,-3-9 594,-2 0 594,-7-11 594,9 3 610</inkml:trace>
  <inkml:trace contextRef="#ctx0" brushRef="#br0">15410 3165 0,'0'0'16,"0"0"16,0 0 16,-2-10 16,2 10 31,0 0 31,0 0 31,0 0 31,0 0 47,0 0 47,0 0 47,0 0 47,0 0 62,0 0 62,0 0 62,-35 16 62,22-8 78,-3 2 78,2 2 78,-2-1 78,-1-1 78,-1-2 94,1 2 94,1 0 94,1-1 94,-3-1 109,0 2 109,6-2 109,-6 0 109,3 0 125,1-2 125,1 0 125,3-2 125,10-4 141,-18 8 141,18-8 141,-13 8 141,4-5 156,9-3 156,-13 8 156,4-1 156,3-2 172,6-5 172,-16 12 172</inkml:trace>
  <inkml:trace contextRef="#ctx0" brushRef="#br0">15231 4650 0,'7'-3'0,"-7"3"0,6-10 15,-6 10 15,0 0 15,4-8 15,-4 8 15,0 0 31,0 0 31,0 0 31,0 0 31,0 0 47,-10-12 47,10 12 47,0 0 47,0 0 62,0 0 62,0 0 62,-47 20 62,32-8 78,1 1 78,0 3 78,-2 8 78,3 3 94,-1 1 94,4-1 94,-1 1 94,5-4 109,1-4 109,2 0 109,3-1 109,0 9 125,3 0 125,2-3 125,-3-5 125,4-3 125,1 1 140,-3 12 140,7-3 140,-4-3 140,1-6 156,-3 0 156,-1-1 156,7 11 172,-4 2 172,1-1 172,-4-7 172,1-4 172,0 0 187,-1-3 187,-2 1 187,3 0 187,-3-4 203,0-1 203,-2-11 203,4 20 203,-2-12 219,-2-8 219,0 16 219,0-16 219,-2 16 234,0-11 234,2-5 234,0 0 234,-11 10 250</inkml:trace>
  <inkml:trace contextRef="#ctx0" brushRef="#br0">15095 5016 0,'4'-10'0,"-4"10"0,14-15 0,-8 8 16,-6 7 16,13-12 16,-13 12 16,18-8 31,-8 4 31,10-2 31,-3 3 31,6-2 31,-5 1 47,-18 4 47,41-1 47,-21 2 63,-1-1 63,-19 0 63,29 2 63</inkml:trace>
  <inkml:trace contextRef="#ctx0" brushRef="#br0">15485 5016 0,'0'0'0,"0"0"16,0 0 16,0 0 16,70-3 16,-70 3 31,24 0 31,-24 0 31,22 3 31,-22-3 47,13 7 47,-13-7 47,11 12 47,-11-12 63,4 14 63,-4-14 63,5 16 63,-5-16 78,-7 18 78,3-3 78,-3-1 78,1-2 94,-1 0 94,7-12 94,-11 15 94,11-6 109,0-9 109,-6 11 109,6-11 109,0 0 109,0 16 125,0-16 125,0 0 125,8 16 141,1-8 141,-9-8 141,22 19 141,-9-7 141,0-2 156,3 0 156,-5 0 156,-1-4 156,0 1 172,-10-7 172,12 15 172,-5-8 172,-7-7 188,7 13 188,-7-13 188,4 11 188,-4-11 203,0 0 203,-2 16 203,2-16 203,-14 10 219,0-2 219,-4-1 219,-1-2 219,-1-2 219,-13 2 234,4-5 234,-4-5 234,7 0 234,4-3 250,5-2 250</inkml:trace>
  <inkml:trace contextRef="#ctx0" brushRef="#br0">15844 4443 0,'0'0'16,"0"0"16,0 0 16,0 0 16,0 0 32,0 0 32,0 0 32,0 0 32,-17 28 47,6-12 47,-7 5 47,-4 3 47,5 0 63,-1-5 63,3-3 63,1 0 63,4-4 78,-4 1 78,1 2 78,3-4 78,-2-1 94,2 0 94,3-4 94,0 0 94,7-6 110,-11 8 110,11-8 110,-10 4 110,10-4 125,0 0 125,0 0 125,0 0 125,-20-14 141,20 14 141,-5-21 141,5 4 141,0-1 141,3-11 157,-3 0 157,4 1 157,-4 4 172,2 2 172,0 5 172,5 1 172,-5-2 172,3 2 188,-1 5 188,-2-1 188,2 4 188,-2-2 203,-2 10 203,5-12 203,-5 12 203,2-10 219,-2 10 219,0 0 219,2-12 219,-2 12 235,0 0 235,0 0 235,0 0 235,0 0 250,0 0 250,0 0 250,0 0 250,0 0 250,0 0 266,-26 30 266,15-18 266,-2 4 282,3-2 282,-4-3 282,1 1 282,2-2 297,0 4 297,0-8 297,4 4 297,1-5 297,6-5 313,-11 10 313,11-10 313,-8 8 313,8-8 328,-8 4 328,8-4 328,0 0 328,0 0 344,-10 6 344,10-6 344,0 0 344</inkml:trace>
  <inkml:trace contextRef="#ctx0" brushRef="#br0">16705 1960 0,'5'-8'0,"-5"8"0,0 0 0,0 0 16,0 0 16,0-8 16,0 8 16,0 0 16,0 0 32,0 0 32,0 0 32,0 0 32,0 0 47,0 0 47,19 21 47,-11-7 47,2 4 63,5 10 63,-2-3 63,2 5 63,-1 2 78,-1 3 78,-3-2 78,0 3 78,0 2 94,6 19 94,-9-8 94,3 10 94,-4-12 110,4-7 110,-4 25 110,1-2 110,-5-2 125,2 2 125,0 2 125,2-1 125,-2 1 141,-4-6 141,2-11 141,0-5 141,-4 18 157,6 4 157,-2-6 157,-2-10 157,0-9 172,2 2 172,-2 21 172,0-1 172,0 2 188,0-3 188,-2 0 188,2-13 188,-2-9 188,2 22 203,0 0 203,0 0 203,0-15 219,0-7 219,-2 1 219,2-1 219,0-1 235,2 1 235,-4 2 235,4-1 235,-2-3 235,0 1 250,4-3 250,-2 1 250,-2-3 250,3 1 266,-1-3 266,0 1 266,0 2 266,5-3 266,-5-1 282,1 2 282,-3-5 282,2-3 297,-2-2 297,2-3 297,0-1 297,-2 2 313,4-3 313,-4 1 313,2 2 313,0 12 313,-2-3 328,3-5 328,-3-5 328,0 11 328,0-8 344,2-3 344,-2-1 344,0 0 344,-2 2 360,4 0 360,-2-1 360,-2 9 360,2-5 375,0 7 375,0-6 375,0-5 375,0 1 391,-3 0 391,3 0 391,0-3 391,-2 3 407,2-2 407,0 4 407,0-5 407,-2 1 422,2 2 422,-2-1 422,2-3 422,-2 2 438,0 0 438,2 0 438,0-3 438,0-1 453,0 0 453,0-4 453,0 0 453,0-10 469,-2 15 469,2-15 469,2 10 469,-2-10 485,0 10 485,0-10 485,0 0 485,0 14 485,0-14 500,0 0 500,0 0 500,0 10 500,0-10 516,0 0 516,0 0 516,0 10 516,0-10 532,0 0 532,0 0 532,0 0 532,0 10 547,0-10 547,0 0 547,0 0 547,-2 11 563,2-11 563,0 0 563,-5 14 563,3-8 578,-7 2 578</inkml:trace>
  <inkml:trace contextRef="#ctx0" brushRef="#br0">4762 6247 0,'-5'-8'0,"5"8"0,0 0 16,0 0 16,0 0 16,-2-8 16,2 8 32,0 0 32,0 0 32,0 0 32,0 0 32,0 0 47,0 0 47,-6-6 47,6 6 47,0 0 63,0 0 63,0 0 63,0 0 63,0 0 79,0 0 79,0 0 79,-9-6 79,9 6 94,0 0 94,0 0 94,0 0 94,0 0 94,0 0 110,0 0 110,0 0 110,0 0 125,0 0 125,0 0 125,0 0 125,0 0 141,0 0 141,0 0 141,11-12 141,7 8 141,1-2 157,1 2 157,2 0 157,-3 0 157,1 1 172,0 1 172,-1-1 172,1 1 172,3 0 188,-2 1 188,-1-1 188,-2 2 188,-1 0 204,1 0 204,-18 0 204,24 2 204,-16-1 219</inkml:trace>
  <inkml:trace contextRef="#ctx0" brushRef="#br0">4904 6304 0,'0'0'0,"0"0"0,0 0 16,0 0 16,0 0 16,0 0 16,0 0 31,0 0 31,0 0 31,0 0 31,0 0 47,22 10 47,-22-10 47,29 5 47,-9-2 62,15-1 62,-9-1 62,9 6 62,-2-6 78,-10-1 78,1 2 78</inkml:trace>
  <inkml:trace contextRef="#ctx0" brushRef="#br0">5732 5671 0,'0'0'0,"0"0"0,4-7 0,-4 7 16,0 0 16,0 0 16,0 0 16,16 16 32,-14-8 32,5 8 32,1 14 32,-4-9 47,2 13 47,-2-1 47,0 3 47,-4 1 63,2 5 63,-4 17 63,2-10 63,-2 16 78,2-2 78,-2 3 78,-2 1 78,2 0 94,-4 4 94,4 2 94,0 1 94,2 1 110,-4 5 110,0 56 110,-1-46 110,3-22 110,-2 1 125,-1 1 125,-2 3 125,3 6 125,0-1 141,0-1 141,-5 57 141,2-48 141,3-19 157,1 2 157,-1 3 157,-4-2 157,4 3 172,0-4 172,2 1 172,-2-1 172,6 0 188,-4-2 188,2 0 188,-2-2 188,4 2 203,0-6 203,-2 8 203,0-7 203,4-13 219,2 10 219,-2-10 219,-2 11 219,2-11 219,3 10 235,-3-8 235,-2-13 235,3 5 250,-3-4 250,3 1 250,-3 2 250,2-1 266,-2-5 266,-2 3 266,0-3 266</inkml:trace>
  <inkml:trace contextRef="#ctx0" brushRef="#br0">6773 6018 0,'0'0'15,"0"0"15,0 0 15,0 0 15,0 0 31,0 0 31,0 0 31,0 0 31,0 0 46,0 0 46,0 0 46,10-10 46,-10 10 62,0 0 62,0 0 62,5-10 62,-5 10 78,0-10 78,0 10 78,2-10 78,1 5 78,-3 5 93,2-15 93,-2 15 93,0-12 93,0 12 109,2-9 109,-2 9 109,0 0 109,0-8 125,0 8 125,0 0 125,0 0 125,0 0 140,0 0 140,0 0 140,-4 34 140,4-17 156,-3 3 156,1 11 156,-3-1 156,1 4 171,2-5 171,-2 2 171,2-3 171,-2 2 171,1-8 187,-2 0 187,3-7 187,2 1 203,-2 0 203,0-1 203,0-1 203,0-4 218,-1 2 218,3-2 218,-2-2 218,-2 1 218,-2-2 234,4 3 234,2-10 234</inkml:trace>
  <inkml:trace contextRef="#ctx0" brushRef="#br0">10115 6296 0,'0'0'0,"0"0"16,0 0 16,10 14 16,-8-7 31,0 0 31,0 1 31,0-3 31,0 1 31,0 0 47,1 0 47,-3-6 47,6 10 63,-6-10 63,11 6 63,-4-2 63,-7-4 63,18 2 78,-18-2 78,17 0 78,-17 0 78,18-6 94,-8 0 94,-3 0 94,2 0 94,-3-4 110,7-1 110,-6-4 110,2 4 110,-5 1 125,1 0 125,-5 0 125,0 0 125,0 10 141,-5-18 141,1 10 141,-2 0 141,-2 3 141,0-1 156,-1 2 156,-9 0 156,4 0 156,-4 4 172,-2 0 172,3 4 172,-3-4 172,3 6 188,-1-2 188,3 0 188,5 1 188,-2 0 203,-2 5 203,5 0 203,1-5 203,2 3 219,-2 0 219,6 2 219,0-2 219,0 0 235,2 0 235,0 9 235,4-3 235,-2 2 250,8-2 250,-2 2 250,3-3 250,0 1 266,0 0 266,5-2 266,-1-2 266,13 4 281,-8-5 281,-1-1 281,-1-2 281,-1 0 281,-1-4 297,-1 0 297,-1 0 297,-4-2 313,-10 0 313,20-2 313,-13 0 313,1-4 313,-1 0 328,4-5 328</inkml:trace>
  <inkml:trace contextRef="#ctx0" brushRef="#br0">10547 5801 0,'0'0'16,"13"-6"16,-13 6 16,11-4 16,-11 4 31,14 0 31,-14 0 31,15 5 31,-4 0 47,-7 3 47,9 1 47,-4 5 47,-2 2 62,1 0 62,-1 3 62,1 11 62,-6-6 78,-2-3 78,0 11 78,-2-9 78,0-1 94,0-6 94,0 2 94,0-2 94,-2-1 94,1-3 109,1 0 109,0-4 109,2-8 109,-4 14 125,2-8 125,2-6 125,0 0 125,-5 8 141,5-8 141,0 0 141,0 0 141,0 0 156,0 0 156,9-32 156,-5 14 156,7-13 172,-3 1 172,4-1 172,5 1 172,-1 0 187,-1-1 187,0 5 187,0-2 187,-3 7 203,-4 5 203,1-2 203,-2 4 203,2 3 203,-3-1 219,-2 4 219,-2 0 219,3 2 234,-5 6 234,5-12 234,-5 12 234,4-3 234,-4 3 250,0 0 250,0 0 250,0 0 266,0 0 266,0 0 266,0 0 266,-14 33 281,10-15 281,2-4 281,-2 1 281,0 1 281,4 0 297,0-2 297,0 2 297,4-3 297,-2 3 312,2 0 312,7-2 312,0-1 312,4 2 328,12 0 328,1 3 328,7-8 328,-2-1 344,2-3 344,1 1 344,-1-5 344,0-4 359,-1-6 359</inkml:trace>
  <inkml:trace contextRef="#ctx0" brushRef="#br0">14328 6438 0,'2'10'0,"0"-4"0,-2-6 0,2 5 0,-2-5 16,6 8 16,-2-4 16,-4-4 32,4 6 32,-4-6 32,11 8 32,-5-4 32,1-2 47,4 0 47,-11-2 47,18 0 47,-18 0 63,28-4 63,-11 0 63,-1-2 63,1-2 79,-3 1 79,-1-3 79,-1-2 79,0 2 79,-6-2 94,1 2 94,-5 0 94,2 2 110,-4 0 110,0 8 110,2-9 110,-2 3 110,0 6 125,-6-6 125,6 6 125,-11-6 125,-3 6 141,14 0 141,-25 6 141,7-2 157,-2 2 157,3 0 157,-1 4 157,1 1 157,1-1 172,4 0 172,-4 4 172,3-2 172,2-1 188,2 1 188,0 0 188,5-2 188,2 0 204,2-2 204,-2 0 204,4 1 204,2 1 219,3 4 219,3-2 219,6 0 219,-1 2 235,1-4 235,4 0 235,8 1 235,-4-3 250,-4 0 250,-2-4 250,1 2 250,1-2 266,-1 0 266,-1 0 266,0 0 266,-3-2 282,3-2 282,-1 0 282,-4 0 282,0 0 282,-4-2 297,2-2 297,0 0 297,-11 4 297,22-12 313</inkml:trace>
  <inkml:trace contextRef="#ctx0" brushRef="#br0">14538 5891 0,'0'0'0,"9"-3"0,-9 3 0,16-7 16,-8 7 16,10-3 16,-5 3 16,5 0 16,-18 0 31,28 2 31,-11-1 31,-1 6 31,-5-4 47,-1 3 47,4 4 47,-3-2 47,-5 2 62,1 0 62,0 6 62,-7-3 62,0 1 78,-4 4 78,-4-1 78,0-2 78,-3 0 94,-3 1 94,0 0 94,3-1 94,-5 0 109,1-4 109,-1 1 109,4-2 109,0-2 125,2 0 125,3-2 125,1-1 125,-2 2 125,4-6 141,4-1 141,-6 9 141,6-9 156,-4 3 156,4-3 156,0 0 156,0 0 172,0 0 172,0 0 172,0 0 172,35 6 172,-19-8 187,5 0 187,11 0 187,-3-1 187,-9 3 203,-1-2 203,1-1 203,0 3 203,-3-2 219,1 2 219,-1-2 219,-1 1 219,1 1 234,-6 0 234,2 0 234,-13 0 234</inkml:trace>
  <inkml:trace contextRef="#ctx0" brushRef="#br0">15111 5907 0,'10'0'15,"-10"0"15,11 4 15,-2 0 15,-2 0 31,-3 2 31,2 2 31,-2 2 31,-1 0 46,2 0 46,-3 5 46,0 3 46,-2-4 46,-2-1 62,0 4 62,-3-4 62,5-1 62,-3-2 78,-1-2 78,2-1 78,2-7 78,-6 15 93,6-10 93,0-5 93,-2 10 93,2-10 109,-2 6 109,2-6 109,0 0 109,0 0 125,0 0 125,0 0 125,0 0 125,0 0 140,0 0 140,26-21 140,-13 6 140,-1 2 156,2-3 156,-1 4 156,-2-4 156,0 3 171,0 1 171,-2 2 171,-3 0 171,-1 4 171,-1 0 187,0 3 187,-4 3 187,4-10 203,-4 10 203,6-7 203,-6 7 203,2-3 203,-2 3 218,0 0 218,0 0 218,0 0 218,0 0 234,0 0 234,0 0 234,-16 13 234,12-5 250,-1-2 250,1 4 250,-2-2 250,1 0 265,0 8 265,-3 0 265,4-3 265,2 5 281,-3-2 281,5-1 281,2 1 281,1 4 296,1-2 296,6-2 296,6 9 296,3-1 312,-1-6 312,7 2 312,-1-1 312,-3-5 312,-1-4 328,0 0 328</inkml:trace>
  <inkml:trace contextRef="#ctx0" brushRef="#br0">16812 6257 0,'0'0'0,"0"0"0,7-10 0,-7 10 0,0 0 16,4-8 16,-4 8 16,0 0 16,6-8 32,-6 8 32,4-4 32,-4 4 32,0 0 47,4-6 47,-4 6 47,0 0 47,6-6 63,-6 6 63,0 0 63,0 0 63,6-4 79,-6 4 79,0 0 79,0 0 79,7-4 94,-7 4 94,0 0 94,0 0 94,0 0 110,11 18 110,-6-8 110,3 3 110,-4 5 110,8 10 125,-6-5 125,3 11 125,-1-1 125,2 1 141,-4 0 141,0-1 141,-1 3 141,-1-1 157,3 0 157,-5 3 157,3-2 157,-1-1 172,0 5 172,0 23 172,1-2 172,-3-18 188,3-5 188,-7-1 188,4 1 188,0-3 204,0 3 204,-2 1 204,2 1 204,-2-1 219,0 1 219,2-3 219,1 3 219,-1-3 235,-2 2 235,4 3 235,0 23 235,0-6 250,0-11 250,-4-9 250,4 1 250,0 21 266,-2-2 266,0-10 266,2-8 266,1 19 282,-1-13 282,1-5 282,6 19 282,-7-14 282,2-5 297,1-3 297,0 0 297,2 1 297,-1 1 313,4 19 313,-6-15 313,0-8 313,1 1 329,1-3 329,2 3 329,0-4 329,2 3 344,1 2 344,-5-1 344,4 1 344,-4 0 360,-1-3 360,3 2 360,0-3 360,-2 1 375,1 1 375,-3 1 375,-1-1 375,4 3 375,-3 1 391,0-3 391,-1 1 391,2 0 391,-3 5 407,3 15 407,-5-10 407,0-9 407,0-1 422,2 1 422,-2 1 422,1-2 422,4 1 438,-5 0 438,6 20 438,-3-14 454,-3-10 454,2 3 454,-1-6 454,-1 3 454,5 1 469,-3-5 469,0-2 469,0-1 469,3-7 485,-2-2 485,-3-2 485,2-1 485,-2-1 500,0 0 500,1 1 500,-1 0 500,-2-4 516,2 1 516,0-4 516,0 2 516,5 1 532,-2-3 532,-3 0 532,0-2 532,2-2 532</inkml:trace>
  <inkml:trace contextRef="#ctx0" brushRef="#br0">6659 7363 0,'0'0'0,"0"0"0,0 0 15,0 0 15,0 0 15,-2-8 15,2 8 31,0 0 31,0 0 31,0 0 31,0 0 31,-5-8 47,5 8 47,0 0 47,0 0 62,0 0 62,0 0 62,-2-8 62,2 8 62,0 0 78,0 0 78,0 0 78,-4-5 78,4 5 93,0 0 93,0 0 93,0 0 93,0 0 109,-4-10 109,4 10 109,0 0 109,0 0 125,0 0 125,0 0 125,0 0 125,0 0 140,0 0 140,0 0 140,0 0 140,0 0 140,0 0 156,0 0 156,-18 15 156,18-15 172,-9 16 172,3-2 172,-4 2 172,6-2 187,-4 1 187,1 1 187,3-4 187,-1 0 187,1 4 203,2-7 203,-1 1 203,1 0 203,2-10 218,-2 16 218,2-8 218,0-8 218,4 14 234,-1-6 234,-3-8 234,11 13 234,-4-7 250,-1 0 250,2 0 250,-8-6 250,18 8 265,-9-2 265,-9-6 265,18 6 265,-10-4 281,-8-2 281,17 5 281,-17-5 281,16 3 297,-16-3 297,0 0 297,18 0 297,-18 0 312,0 0 312,17-8 312,-11 4 312,2-2 328,-8 6 328,12-12 328,-7 6 328,1-1 343,1-2 343,0 1 343,1-3 343,1-1 343,-2 2 359,-1 0 359,1 2 359,-3 1 359,-2-2 375,2 1 375,-4 8 375,8-13 375,-6 7 390,-2 6 390,4-12 390,-4 12 390,2-10 406,-2 10 406,2-8 406,-2 8 406,0 0 422,0-11 422,0 11 422,2-8 422,-2 8 437,0 0 437,-2-10 437,2 10 437,0 0 453,-4-12 453,4 12 453,-4-6 453,4 6 453,-14-6 468,14 6 468,-15-6 468,8 2 468,7 4 484,-17-4 484,17 4 484,-16-4 500,16 4 500,-11-4 500,11 4 500,-12-1 500,12 1 515,0 0 515,-14-2 515,14 2 515,0 0 531,-11-3 531,11 3 531,0 0 531,0 0 547,0 0 547,-15-2 547,15 2 547,0 0 562,0 0 562,0 0 562,0 0 562,-17 7 578,12 0 578,-2-1 578,7-6 578,-8 16 593,1-8 593</inkml:trace>
  <inkml:trace contextRef="#ctx0" brushRef="#br0">6751 8545 0,'0'0'0,"0"0"0,0 0 15,0-12 15,0 12 15,0 0 31,0 0 31,0 0 31,0 0 31,0 0 31,-2-8 46,2 8 46,0 0 46,0 0 46,0 0 62,0 0 62,0 0 62,0 0 62,0 0 78,-37 16 78,28-12 78,-3 8 78,0-1 93,-2 1 93,6 2 93,-3-2 93,7 2 109,-4-4 109,0 5 109,2-1 109,3-2 125,-1 0 125,2 2 125,0-2 125,0 1 140,2 1 140,2-2 140,-4 2 140,4 1 140,2-3 156,0 0 156,-1-2 156,1-2 156,0 0 171,0 0 171,4 0 171,-4 0 171,-4-8 187,15 11 187,1-1 187,-4-2 187,0 0 203,-2-8 203,-10 0 203,21 4 203,-21-4 218,14 0 218,-14 0 218,0 0 218,23-2 234,-23 2 234,12-6 234,-12 6 234,14-8 250,-8 1 250,1-1 250,-1 1 250,6-6 265,-6-1 265,2 4 265,-1-4 265,2-2 281,0 3 281,-1-1 281,1 0 281,-2 0 296,-1 4 296,-1 0 296,1 0 296,-2 3 296,-2 1 312,4-2 312,-6 8 312,6-12 328,-4 6 328,-2 6 328,2-8 328,-2 8 328,0 0 343,5-10 343,-5 10 343,0 0 343,2-8 359,-2 8 359,0 0 359,0 0 359,2-9 375,-2 9 375,0 0 375,0 0 375,0-8 390,0 8 390,0 0 390,0 0 390,-4-12 406,4 12 406,0 0 406,-7-8 406,7 8 406,-4-6 421,4 6 421,-4-8 421,4 8 421,-8-8 437,8 8 437,-8-6 437,8 6 437,-4-5 453,4 5 453,-7-7 453,7 7 453,-9-5 468,9 5 468,0 0 468,-9-8 468,9 8 484,-8-4 484,8 4 484,0 0 484,-14-6 500,14 6 500,-8-2 500,8 2 500,-15-4 515,15 4 515,-20-4 515,20 4 515,-18-2 531,18 2 531,-19-2 531,9 0 531,10 2 546,-19-2 546,19 2 546,-20-4 546,12 2 562,8 2 562,-18-8 562,11 3 562,3-2 562</inkml:trace>
  <inkml:trace contextRef="#ctx0" brushRef="#br0">10532 7801 0,'0'0'0,"0"0"0,0 0 16,0 0 16,-16-2 16,16 2 16,0 0 31,0 0 31,0 0 31,0 0 31,0 0 47,0 0 47,0 0 47,-8 2 47,8-2 47,0 0 63,0 0 63,0 0 63,0 0 78,0 0 78,0 0 78,0 0 78,0 0 78,0 0 94,8 14 94,-8-14 94,0 0 94,0 0 109,0 0 109,18-2 109,-18 2 109,0 0 125,24-8 125,-17 4 125,-1-4 125,4 2 141,-4-1 141,2-6 141,-3 0 141,1-3 156,-1 4 156,-3 2 156,0 0 156,-2 1 172,0-1 172,-2 2 172,2 0 172,-5 0 188,5 0 188,-6 2 188,1 0 188,1 1 203,-4 0 203,4 2 203,-8 1 203,3-3 203,9 5 219,-22 0 219,7 2 219,-3 1 219,2 2 234,0 3 234,-2-2 234,5 4 234,-2 0 250,1-2 250,2 4 250,-2-1 250,6 5 266,-3-2 266,4 0 266,2-1 266,-1 4 281,2-4 281,2 3 281,2 0 281,0-1 297,0 1 297,4 2 297,0-2 297,2-1 313,4 2 313,-2-2 313,5 1 313,3-2 313,-1-2 328,1-1 328,12 7 328,-3-6 344,-4-4 344,12 0 344,-1 2 344,-7-6 359,1 0 359,5-2 359,-9-1 359,11-2 359,-9-3 375,-3 0 375,-1-2 375,0 0 391,-3-4 391,-3-4 391,1 0 391</inkml:trace>
  <inkml:trace contextRef="#ctx0" brushRef="#br0">10865 7328 0,'9'-4'0,"-9"4"16,8-10 16,-8 10 16,10-4 16,-10 4 31,6-4 31,-6 4 31,0 0 31,0 0 47,0 0 47,28 12 47,-23-6 47,1 1 62,0 8 62,2 0 62,-2 1 62,-4 3 78,0-1 78,0 0 78,-2 0 78,-2 2 78,2-2 94,-2-3 94,0 1 94,0-2 94,2-4 109,-2 0 109,0 0 109,2-10 109,-2 11 125,2-3 125,0-8 125,0 0 125,0 12 141,0-12 141,0 0 141,0 0 141,0 0 156,0 0 156,0 0 156,0 0 156,21-40 172,-5 15 172,-2-5 172,2 2 172,1 1 187,-1-1 187,-1 1 187,-1 5 187,-2 4 203,-5 3 203,2 0 203,-2 0 203,-1 3 203,-2 0 219,-2 4 219,3 0 219,0 3 234,-3-2 234,0 2 234,-2 5 234,4-8 234,-4 8 250,2-8 250,-2 8 250,0 0 250,5-8 266,-5 8 266,0 0 266,0 0 281,0 0 281,0 0 281,0 0 281,0 0 281,0 0 297,0 0 297,-15 28 297,10-20 297,0 7 312,-1 1 312,0 0 312,1 0 312,1 1 328,1-1 328,1 0 328,2 0 328,5 1 344,-5 1 344,9 10 344,-3-5 344,0-3 359,8 8 359,-1-1 359,5 3 359,1-5 359,-1 3 375,-3-2 375</inkml:trace>
  <inkml:trace contextRef="#ctx0" brushRef="#br0">10453 8979 0,'0'0'0,"0"0"0,0 0 15,0 0 15,0 0 15,-5 17 15,5-17 31,0 0 31,12 15 31,-8-10 31,3 1 46,1-2 46,10 4 46,-3-2 46,1-2 46,-1 0 62,-2-4 62,0 0 62,-13 0 62,22 0 78,-5 0 78,-3-4 78,-1 0 78,-2-2 93,-5 0 93,3 0 93,-5-2 93,-4 8 109,10-15 109,-8 7 109,-2-2 109,0 10 125,-2-18 125,0 10 125,2 8 125,-14-21 140,5 13 140,1 0 140,-2 2 140,10 6 156,-17-10 156,8 8 156,9 2 156,-21 0 171,21 0 171,-22 4 171,6 1 171,-1 4 171,1-1 187,-1 0 187,1 2 187,1 1 203,2-1 203,2 6 203,0-4 203,0 1 203,4-1 218,1-2 218,2 0 218,0 0 218,2-2 234,2 7 234,2 1 234,0-4 250,4 4 250,0-4 250,3-1 250,5 2 250,0-1 265,4-3 265,-1 3 265,1-4 265,2 2 281,0-4 281,0 2 281,-2-1 281,-2-2 296,0-2 296,-1 1 296,-6 0 296,4-2 312,-13-2 312,17 0 312,-17 0 312,0 0 328,0 0 328,23-6 328,-23 6 328</inkml:trace>
  <inkml:trace contextRef="#ctx0" brushRef="#br0">10795 8547 0,'0'0'0,"0"0"0,0 0 16,0-8 16,0 8 16,0 0 31,0 0 31,0 0 31,0 0 31,0 0 31,0 0 47,0 0 47,0 0 47,0 0 47,0 0 62,0 0 62,33 10 62,-24-4 62,-3 2 78,4 7 78,2 1 78,-3 0 78,-3 2 94,-2 1 94,4 1 94,-6-4 94,0 16 109,-4-9 109,2-3 109,-2-4 109,-4-3 125,2-1 125,2 0 125,0-2 125,0-2 141,2-8 141,-7 14 141,5-6 141,2-8 156,-4 10 156,4-10 156,0 0 156,-4 9 172,4-9 172,0 0 172,0 0 172,0 0 187,0 0 187,8-26 187,-1 13 187,1-5 187,4 0 203,7-7 203,-1-1 203,0 0 219,-1 1 219,-2 3 219,-4 8 219,-3-1 219,1 1 234,3 0 234,-4 0 234,1 2 234,-4 4 250,-1 3 250,2-3 250,-1-1 250,-5 9 266,4-9 266,-2 3 266,-2 6 266,6-8 281,-6 8 281,6-6 281,-6 6 281,0 0 297,2-8 297,-2 8 297,0 0 297,0 0 312,0 0 312,0 0 312,0 0 312,0 0 312,0 0 328,0 0 328,0 0 328,0 0 328,0 0 344,0 0 344,-16 28 344,12-12 344,-1-1 359,1 1 359,0 0 359,2 2 359,2-1 375,0-3 375,0 4 375,0 0 375,4-3 391,-4 1 391,4-2 391,0 2 391,1-7 406,-1 1 406,-2-2 406,5 1 406,-2-2 422,-3-1 422,4 2 422,-6-8 422,4 10 437,-4-10 437,7 6 437,-7-6 437,4 8 453,-4-8 453,0 0 453,7 5 453,-7-5 469,0 0 469,7 10 469,-7-10 469,0 0 469,4 5 484,-4-5 484,0 0 484,0 0 484,4 7 500,-4-7 500,0 0 500,0 0 500,0 0 516,7 4 516,-7-4 516,0 0 516,0 0 531,0 0 531,0 0 531,0 0 531,0 0 547,0 0 547,0 0 547,5 8 547,-5-8 562,0 0 562,0 0 562,0 0 562,0 0 578,0 0 578,0 0 578,0 0 578,0 0 578</inkml:trace>
  <inkml:trace contextRef="#ctx0" brushRef="#br0">14547 7754 0,'0'0'0,"0"0"16,0 0 16,0 0 16,-13 0 16,13 0 31,0 0 31,0 0 31,0 0 31,-8-4 47,8 4 47,0 0 47,0 0 47,0 0 63,-6-2 63,6 2 63,0 0 63,0 0 63,0 0 78,0 0 78,0 0 78,0 0 78,0 0 94,0 0 94,18-12 94,-9 10 110,-9 2 110,18-2 110,-8 2 110,-10 0 110,21 2 125,-11-2 125,2 4 125,-4-2 125,9 4 141,-5 2 141,-2-2 141,-1 1 141,-2 1 156,4 4 156,-5 2 156,-2-2 156,2 4 172,0-3 172,-4 3 172,-2 0 172,2-2 172,-4 2 188,0-1 188,-2 1 188,-6-2 203,2 0 203,-1 2 203,-4-5 203,-2 3 219,1-2 219,-1 0 219,-1-2 219,-1 0 235,2-1 235,-2-1 235,1 1 235,1-4 250,3 1 250,2-2 250,1 2 250,3-6 250,6 0 266,-12 6 266,6-4 266,6-2 266,-9 2 281,9-2 281,0 0 281,-4 4 281,4-4 297,0 0 297,0 0 297,0 0 297,0 0 313,0 0 313,0 0 313,0 0 313,0 0 328,37-6 328,-18 0 328,1 2 328,0 2 328,2-2 344,14 2 344,-4 0 344,1-2 360,-6 2 360,-6 2 360,12-2 360,-5 1 360,-6 1 375,-2 0 375,-3 0 375,3 0 375,-3 0 391,1 1 391,-5-1 391,1 0 391,-4 2 406,-10-2 406,16-2 406,-16 2 406,0 0 422</inkml:trace>
  <inkml:trace contextRef="#ctx0" brushRef="#br0">15132 7910 0,'0'0'0,"0"0"0,0 0 16,-11-5 16,11 5 16,0 0 16,0 0 31,0 0 31,-10-1 31,10 1 31,0 0 31,0 0 47,0 0 47,0 0 47,0 0 47,0 0 62,0 0 62,0 0 62,0 0 62,0 0 78,0 0 78,45 6 78,-27-4 78,-3 0 94,3-2 94,-3-4 94,1 4 94,-6-3 109,1 1 109,0 1 109,-11 1 109,15-4 125,-7 0 125,-8 4 125,10-8 125,-4 6 141,-1-4 141,-5 6 141,2-12 141,0 4 156,-2 8 156,-4-15 156,-1 7 156,1 0 172,-4 0 172,-2-2 172,0 0 172,-1 0 187,-1 4 187,2 1 187,4 0 187,-6 2 187,12 3 203,-17-7 203,17 7 203,-18-2 203,18 2 219,-19 2 219,3 5 219,6-2 219,-4 1 234,5 2 234,-3 2 234,0 2 234,4 2 250,-1-1 250,3 4 250,-2-6 250,4 7 266,2-4 266,-2 0 266,4-3 266,0 5 281,0-4 281,4 4 281,0-1 281,0 1 297,4-2 297,-2 0 297,5 0 297,2-2 297,4-1 312,1 1 312,11 0 312,-1 4 312,3-4 328,0-5 328,2 0 328,-3-2 328,3 0 344,0-4 344,0-1 344,-9-1 344,-1-4 359,0 1 359,-3-2 359,-1-3 359,7-5 375,-2-6 375</inkml:trace>
  <inkml:trace contextRef="#ctx0" brushRef="#br0">15408 7312 0,'0'0'0,"2"-10"0,-2 10 0,0 0 0,0 0 16,2-6 16,-2 6 16,0 0 16,0 0 31,0 0 31,0 0 31,0 0 31,7-4 47,-7 4 47,0 0 47,0 0 47,0 0 63,0 0 63,0 0 63,0 0 63,0 0 78,0 0 78,0 0 78,0 0 78,0 0 94,0 0 94,0 0 94,17 2 94,-17-2 109,0 0 109,0 0 109,0 0 109,0 0 125,0 0 125,0 0 125,0 0 125,0 0 141,0 0 141,0 0 141,0 0 141,0 0 141,0 0 156,0 0 156,0 0 156,0 0 156,0 0 172,0 0 172,0 0 172,0 0 172,-28-4 188,28 4 188,0 0 188,0 0 188,-7-4 203,7 4 203,0 0 203,0 0 203,-6-6 219,6 6 219,0 0 219,0 0 219,-6-4 234,6 4 234,0 0 234,0 0 234,-4-6 250,4 6 250,0 0 250,-8-4 250,8 4 250,0 0 266,0 0 266,0 0 266,0 0 281,0 0 281,0 0 281,0 0 281,-2-5 281,2 5 297,0 0 297,0 0 297,0 0 297,0 0 313,0 0 313,0 0 313,0 0 328,0 0 328,0 0 328,0 0 328,0 0 328,0 0 344,0 0 344,0 0 344,0 0 344,0 0 359,0 0 359,0 0 359,0 0 359,0 0 375,0 0 375,0 0 375,0 0 375,0 0 391,0 0 391,-4 18 391,-5-17 391,9-1 391,-18 2 406,10 0 406,8-2 406,-16 2 406,16-2 422,-13-2 422,13 2 422,0 0 438,-12-4 438,12 4 438,-8-1 438,8 1 438,-8-9 453,8 9 453,-2-8 453,2 8 453,-2-8 469,2 8 469,-3-7 469,3 7 469,3-8 484,-3 8 484,0-8 484,0 8 484,2-8 500,-2 8 500,2-8 500,-2 8 500,6-8 500,-6 8 516,8-6 516,-8 6 516,6-4 531,2 2 531,-1-1 531,-7 3 531,18-3 547,-18 3 547,19 0 547,-8 3 547,-2-1 563,-9-2 563,26 5 563,-13 0 563,-1-2 578,-2 1 578,-1 0 578,0 2 578,0-2 578,-5 2 594,4 0 594,-2 0 594,-2 2 594,-4 0 609,0 2 609,0 0 609,0 3 609,-4 5 625,-6-4 625,2 6 625,-3-5 625,-7 11 641,-2-7 641,3-5 641,-5 6 641,-5 0 656,8-7 656,1 2 656,0-6 656,4-1 656,-2 0 672,1 0 672,-1 0 672,3-4 688,1 0 688,0-2 688,1 2 688,11-4 688,-18 0 703,18 0 703,0 0 703,-21-3 703,21 3 719,-13-3 719,13 3 719,-7-6 719,7 6 734,0 0 734,-6-10 734,6 6 734,0 4 750,0 0 750,0-10 750,0 10 750,4-8 766,-4 8 766,9-9 766,-5 2 766,3 2 781,0 0 781,1 0 781,-2 0 781,4 2 797,-2-1 797,3 0 797,5 0 797,1 0 813,-1 0 813,0 2 813,-2 0 813,-1-2 828,-1 4 828,-2-2 828,-10 2 828,17 0 844,-17 0 844,18 2 844,-9 0 844,-9-2 844,15 4 859,-8-2 859,-7-2 859,16 4 875,-10 0 875,0-2 875,3 2 875,-3 0 875,1 0 891,0 0 891,-1 2 891,1-3 891,-7-3 906,13 13 906,-6-8 906,-3-1 906,-4-4 906,16 8 922,-12-4 922,2 2 922,-1 0 938,-1-2 938,0 2 938,-4-6 938,7 4 953,-7-4 953</inkml:trace>
  <inkml:trace contextRef="#ctx0" brushRef="#br0">15636 7331 0,'0'0'0,"9"-7"15,-9 7 15,6-5 15,-2 0 31,-4 5 31,10-2 31,-10 2 31,0 0 31,13-2 46,-13 2 46,0 0 46,0 0 46,0 0 62,22 6 62,-18 0 62,0 0 62,0 2 78,1 0 78,-3-1 78,0 1 78,1 0 93,-3 2 93,0 0 93,0-2 93,0 1 109,-3-1 109,1 1 109,0 0 109,0-1 125,-1 0 125,3-8 125,-6 14 125,4-8 140,2-6 140,-4 7 140,4-7 140,-7 6 140,7-6 156,0 0 156,-5 7 156,5-7 156,0 0 171,0 0 171,0 0 171,0 0 171,0 0 187,0 0 187,0 0 187,16-32 187,-8 18 203,1-2 203,5 1 203,-6-1 203,1 0 218,0 2 218,2 0 218,-5-1 218,1 3 234,0 2 234,-1 2 234,-2 0 234,-2 0 250,3 0 250,-3 0 250,3 5 250,-5 3 265,4-12 265,-2 6 265,1-1 265,-3 7 281,2-7 281,-2 7 281,4-6 281,-4 6 296,0 0 296,2-6 296,-2 6 296,0 0 296,0 0 312,0 0 312,0 0 312,0 0 312,0 0 328,0 0 328,0 0 328,-17 24 328,8-11 343,2 4 343,1 0 343,-3-1 343,2 1 359,3 0 359,0 0 359,-1 1 359,1-3 375,2 1 375,2 0 375,0 0 375,0-2 390,0-4 390,0 1 390,2-1 390,2-2 406,1 0 406,-1 0 406,0 0 406,3-2 406,-2 0 421,-5-6 421,12 8 421,-7-4 421,-5-4 437,11 6 437,-11-6 437,11 3 437,-11-3 453,8 2 453,-8-2 453,0 0 453,14 4 468,-14-4 468,0 0 468,0 0 468,6 4 484,-6-4 484,0 0 484,5 6 484,-5-6 500,0 0 500</inkml:trace>
  <inkml:trace contextRef="#ctx0" brushRef="#br0">14670 9071 0,'0'0'16,"0"0"16,0 0 16,0 0 16,-5-7 16,5 7 32,0 0 32,0 0 32,0 0 47,0 0 47,0 0 47,0-10 47,0 10 63,0 0 63,0 0 63,0-10 63,0 10 63,0 0 78,5-12 78,-1 6 78,-4 6 78,7-14 94,-3 8 94,-1 1 94,3-5 94,-4 4 110,2-2 110,-4 8 110,4-10 110,2 4 125,-6 6 125,6-10 125,-6 10 125,4-7 125,-4 7 141,5-7 141,-5 7 141,0 0 157,0 0 157,0 0 157,0 0 172,0 0 172,0 0 172,0 0 172,-7 28 172,3-12 188,-2-1 188,-2 1 188,6 0 188,-2-2 203,-2 2 203,-1-1 203,5-2 203,-3-2 219,5 1 219,0-4 219,0 2 219,0-1 235,0 0 235,3-1 235,-1-1 235,0 3 250,0-4 250,3 0 250,-1 2 250,0-4 266,2 2 266,0-3 266,-6-3 266,8 7 282,-8-7 282,6 3 282,-6-3 282,0 0 297,11 0 297,-11 0 297,0 0 297,0 0 313,0 0 313,16-10 313,-16 10 313,8-5 313,-3 1 328,-3-2 328,-2 6 328,7-10 328,-7 10 344,6-8 344,-6 8 344,5-10 360,-5 10 360,4-6 360,-4 6 360,6-6 360,-6 6 375,0 0 375,5-10 375,-5 10 375,3-7 391,-3 7 391,2-4 391,-2 4 391,0 0 407,0 0 407,0 0 407,0 0 407,0 0 422,0 0 422,0 0 422,8 18 422,-12-10 422,2 9 438,0 1 438,-3 0 438,2 14 438,1-9 453,-2 4 453,-2-1 453,4-6 453,-1-2 469,-3 11 469,1-7 469,-2-2 469,7-6 485,-4 3 485,2-5 485,0-2 485,0 2 500,2-3 500,-2-1 500,2-1 500,-2 0 516,2 1 516,-2-2 516,2-6 516,0 10 532,0-10 532,0 8 532,0-8 532,0 0 547</inkml:trace>
  <inkml:trace contextRef="#ctx0" brushRef="#br0">15191 9097 0,'0'0'0,"0"0"0,0 0 0,0 0 16,0 0 16,-13 22 16,13-22 16,5 10 31,-1-6 31,0 1 31,0 2 31,4-1 47,-2-3 47,2 3 47,-1-2 47,2 0 62,0-2 62,-9-2 62,20 2 62,-10-2 62,-10 0 78,27-4 78,-12 0 78,-2 0 94,-2-2 94,-2 0 94,-2-1 94,-1-1 109,3-8 109,-5 6 109,0-2 109,-2 3 109,-2-1 125,0 0 125,-2 2 125,2 8 125,-6-14 141,-1 8 141,1 2 141,-1-2 141,7 6 156,-15-6 156,6 5 156,9 1 156,-20 0 172,2 3 172,4 3 172,-2-2 172,5 4 187,-4 2 187,4-1 187,-2 6 187,4-4 203,0 5 203,1 0 203,3 3 203,-1-3 219,4 2 219,-3 2 219,5-2 219,2 0 219,1-1 234,-1 1 234,2-3 234,3 3 234,-1-4 250,0 0 250,4-2 250,0 0 250,-1-2 266,0-3 266,0-1 266,1 0 266,-3-2 281,4-2 281,-11-2 281,27 0 281,-10-3 297,1-6 297,1 0 297,-1-3 297,6-10 312</inkml:trace>
  <inkml:trace contextRef="#ctx0" brushRef="#br0">15377 8602 0,'0'0'16,"0"0"16,0 0 16,0-12 16,0 12 31,0 0 31,0 0 31,10-5 31,-10 5 31,10-3 47,-10 3 47,18-2 47,-18 2 47,21 6 62,-5-2 62,-1 2 62,-1 0 62,-4 2 78,1 0 78,-4-2 78,4 5 78,-3 1 94,2 2 94,-4-2 94,-4 4 94,3 0 109,-5-3 109,-5 3 109,3 0 109,-4 0 125,-1 2 125,-2-1 125,-2-3 125,0 0 141,2 0 141,1-5 141,2 0 141,0-1 156,0-1 156,2-1 156,4-6 156,-9 10 172,9-10 172,-6 8 172,6-8 172,-5 8 187,5-8 187,0 0 187,-5 6 187,5-6 187,0 0 203,0 0 203,0 0 203,0 5 219,0-5 219,0 0 219,0 0 219,0 0 219,0 0 234,35-7 234,-25 4 234,9 2 234,-1-5 250,-3 4 250,-2 0 250,0 0 250,1 0 266,-14 2 266,19-4 266,-10 2 266,-9 2 281,17-2 281,-17 2 281,16 0 281,-16 0 297,15-4 297,-15 4 297,16-4 297,-10-2 297,3 3 312,-3-4 312</inkml:trace>
  <inkml:trace contextRef="#ctx0" brushRef="#br0">15790 8667 0,'2'-10'0,"-2"10"15,0 0 15,6-7 15,-6 7 15,0 0 31,6-7 31,-6 7 31,9-3 31,-9 3 31,9-6 47,-2 2 47,-7 4 47,15-5 47,-15 5 62,15-3 62,-4-1 62,-11 4 62,16 0 78,-16 0 78,0 0 78,19 0 78,-19 0 94,14 7 94,-8-2 94,-2 2 94,1 1 109,-3 2 109,1-2 109,1 10 109,-6-2 125,0 4 125,-1-5 125,1 3 125,-1-1 140,-1 0 140,2-2 140,-2 1 140,2-4 140,-3-2 156,1 0 156,-1-3 156,3 0 156,2-7 172,-4 11 172,4-11 172,-3 8 172,3-8 187,-4 8 187,4-8 187,0 0 187,0 0 203,0 0 203,0 0 203,0 0 203,0 0 219,0 0 219,0 0 219,0 0 219,13-39 234,-4 25 234,-2-4 234,-1 2 234,3-1 250,0 0 250,0 2 250,-3-1 250,3-2 265,0 5 265,-3-1 265,1 4 265,-1-2 281,-1 2 281,-3 1 281,3 1 281,1 1 281,-4 0 297,2-3 297,-2 4 297,-2 6 297,8-14 312,-6 10 312,-2 4 312,4-8 312,-4 8 328,4-8 328,-4 8 328,0 0 328,7-8 344,-7 8 344,0 0 344,2-5 344,-2 5 359,0 0 359,0 0 359,0 0 359,0 0 375,0 0 375,0 0 375,0 0 375,-7 23 390,3-7 390,0-2 390,0 3 390,-4 0 406,2 0 406,4 1 406,-4-3 406,1 5 406,1-2 422,1 0 422,3-2 422,0 2 437,3-5 437,-1 1 437,0 2 437,0-2 437,7-1 453,-5 3 453,3-6 453,2-2 469,-5-4 469,0 4 469,5-4 469,-9-4 469,12 7 484,-6-4 484,-6-3 484,11 5 484,-11-5 500,10 2 500,-10-2 500,0 0 500,12 2 515,-12-2 515,0 0 515,0 0 515,0 0 531,15 0 531,-15 0 531,0 0 531,0 0 547,0 0 547,15 3 547,-15-3 547,0 0 547,0 0 562,0 0 562,0 0 562,0 0 562,0 0 578,0 0 578,0 0 578,0 0 594,0 0 594,17-3 594,-17 3 594,0 0 594,0 0 609</inkml:trace>
  <inkml:trace contextRef="#ctx0" brushRef="#br0">4847 11569 0,'0'0'0,"-9"-4"0,9 4 0,0 0 0,0 0 15,0 0 15,0 0 15,0 0 15,0 0 31,0 0 31,0 0 31,0 0 31,0 0 47,0 0 47,0 0 47,0 0 47,0 0 62,0 0 62,0 0 62,0 0 62,0 0 78,0 0 78,0 0 78,0 0 78,0 0 93,0 0 93,0 0 93,0 0 93,0 0 109,0 0 109,0 0 109,55 0 109,-22-4 109,2 2 125,0 2 125,0-3 125,-2 0 140,-3 1 140,-3 4 140,-5-4 140,-2 4 156,-3-2 156,3 3 156,-7-2 156,1 3 172,-6-2 172</inkml:trace>
  <inkml:trace contextRef="#ctx0" brushRef="#br0">4828 11796 0,'-14'4'0,"14"-4"0,0 0 0,0 0 15,0 0 15,0 0 15,0 0 15,0 0 31,0 0 31,0 0 31,0 0 31,0 0 46,0 0 46,0 0 46,31 8 46,-31-8 62,30 4 62,-14-2 62,3-1 62,-1-1 78,5 0 78,-2 3 78,11 1 78,2-1 93,-1-3 93,4 3 93,-4-3 93</inkml:trace>
  <inkml:trace contextRef="#ctx0" brushRef="#br0">5888 11384 0,'0'-10'0,"0"10"15,0 0 15,0 0 15,2-8 31,-2 8 31,0 0 31,0 0 31,0 0 31,0 0 47,0 0 47,0 0 47,0 0 47,0 0 62,0 0 62,0 0 62,0 0 62,0 0 78,9 35 78,-7-17 78,0 0 78,7 11 94,-5 3 94,0-2 94,6-1 94,-6 1 109,0 1 109,1-3 109,-1 4 109,2-1 125,-4 1 125,4-8 125,-4-3 125,0-1 140,2-1 140,-4-1 140,0-2 140,2 0 140,0-1 156,-2 0 156,2-3 156,-2-3 156,0-1 172,0-8 172,3 14 172,-3-6 187,0-2 187,0-1 187,0-5 187,0 10 187,0-10 203,0 0 203</inkml:trace>
  <inkml:trace contextRef="#ctx0" brushRef="#br0">6838 10877 0,'0'0'0,"-4"-16"0,6 10 0,-2 6 16,-2-12 16,2 12 16,0-12 16,0 12 32,0-8 32,0 8 32,0-10 32,0 10 47,0 0 47,0 0 47,2-10 47,-2 10 63,0 0 63,0 0 63,0 0 63,-2-9 79,2 9 79,0 0 79,0 0 79,0 0 94,0 0 94,7 29 94,-5-9 94,2 14 110,3 5 110,0 20 110,-1 4 110,0 1 110,1 3 125,-5 6 125,9 6 125,4 55 125,-7-48 141,-2-19 141,3 3 141,-3-3 141,-2 2 157,6-2 157,-2 0 157,-2 0 157,1-6 172,-2-13 172,-1-9 172,5 0 172,-5 3 188,2 19 188,2-15 188,-4-9 188,0 0 204,3 1 204,-3-3 204,-2 1 204,4 0 219,-1-1 219,0 0 219,-3-3 219,0-1 235,0-1 235,0-2 235,-2-7 235,-2-1 250,0-4 250</inkml:trace>
  <inkml:trace contextRef="#ctx0" brushRef="#br0">7583 11080 0,'-4'8'0,"4"-8"16,-2 7 16,2-7 16,0 10 16,0-10 31,0 0 31,0 0 31,4 14 31,0-8 47,-4-6 47,14 8 47,-10-4 47,5 0 63,-9-4 63,18 4 63,-10-4 63,-8 0 78,18 0 78,-18 0 78,17-4 78,-9 0 78,-8 4 94,16-10 94,-9 5 94,-1-4 94,1 1 109,-4 0 109,1 1 109,0-1 109,-2 0 125,0-2 125,-2 10 125,-2-14 125,0 6 141,2 8 141,-8-12 141,2 9 141,6 3 156,-12-8 156,3 6 156,9 2 156,-18-2 172,18 2 172,-28 2 172,17 0 172,-7 2 188,3 0 188,5-1 188,-2 4 188,4-4 203,-8 7 203,5 0 203,3-2 203,-2 0 203,4 0 219,-1 0 219,-1 4 219,2-1 219,-2-1 234,6 0 234,2-2 234,-2 0 234,2-8 250,2 18 250,2-8 250,6 3 250,0 1 266,1-2 266,3-2 266,1 2 266,3-3 281,2 1 281,-1-5 281,3 2 281,-5-3 297,3 2 297,-2-4 297,1 2 297,-3 0 313,3-2 313,-1-2 313,-18 0 313,22 0 328,-22 0 328,19-4 328,-12 0 328,-7 4 344,13-8 344,-7 0 344,-6 8 344</inkml:trace>
  <inkml:trace contextRef="#ctx0" brushRef="#br0">7777 10707 0,'0'0'15,"0"-8"15,0 8 15,0 0 15,2-10 15,-2 10 31,0 0 31,0 0 31,4-8 31,-4 8 47,0 0 47,0 0 47,11-2 62,-11 2 62,0 0 62,26 10 62,-11-2 62,-1 4 78,0 0 78,0 2 78,-1-1 78,-2 1 94,2 2 94,-4 2 94,0-3 94,-3 2 109,3-2 109,-3 1 109,4 0 109,-6-5 125,0 1 125,-2-4 125,0 2 125,1-2 140,-3-8 140,4 10 140,-4-10 140,2 10 156,-2-10 156,2 6 156,-2-6 156,0 0 172,0 0 172,0 0 172,0 0 172,0 0 172,0 0 187,0 0 187,14-32 187,-12 17 187,0-5 203,2-10 203,1-2 203,1 1 219,-1 7 219,-1-6 219,-2 9 219,1 1 219,-3 3 234,2 0 234,0 6 234,0 3 234,-2-2 250,0 2 250,0 8 250,2-12 250,-2 12 265,0-11 265,0 11 265,0-10 265,0 10 281,0 0 281,2-8 281,-2 8 281,0 0 281,0 0 297,0 0 297,0 0 297,0 0 312,0 0 312,0 0 312,12 26 312,-10-17 328,2 1 328,-2 6 328,5 0 328,-3 2 328,0-7 344,0 5 344,2 0 344,2 1 344,-4-1 359,1 0 359,1 2 359,3-3 375,-2 3 375,-1-2 375,3 2 375,0 0 375,0-1 390,-1 1 390,-2 0 390,8 9 406,-5-5 406</inkml:trace>
  <inkml:trace contextRef="#ctx0" brushRef="#br0">9965 10886 0,'0'0'0,"0"0"15,0 0 15,0 0 15,0 0 15,0 0 15,0 0 31,0 0 31,0 0 31,-34 9 47,34-9 47,-17 3 47,7-1 47,-2-2 47,1 3 62,11-3 62,-26 0 62,10 0 62,3-3 78,5 1 78,-4-1 78,4-2 94,-1 3 94,3-3 94,-3 0 94,2 0 94,1-1 109,-1 0 109,3-2 109,-1 0 109,1 0 125,0 0 125,1 0 125,1 0 125,0 3 140,0-3 140,2 8 140,2-12 140,-2 12 156,4-8 156,-4 8 156,5-8 156,-5 8 172,9-2 172,-9 2 172,9-2 172,-9 2 172,17 4 187,-8 0 187,6 4 187,-5 2 187,4 2 203,-1 0 203,-1 1 203,-2 1 203,1 2 219,-2 0 219,0 0 219,-5 3 219,0-1 234,0 0 234,-4 2 234,0-1 234,-2 11 250,-4-7 250,-5 3 250,-2 2 250,-6-5 265,-2 1 265,-1-3 265,5-3 265,1-4 281,2-2 281,-2 0 281,3-2 281,-3-1 281,6-2 297,-1-2 297,-3 0 297,6-4 312,-1 1 312,9-2 312,-18 0 312,18 0 312,-12-3 328,12 3 328,-10-7 328,6 2 328,-2-1 344,3-2 344,1 0 344,2 2 359,0 6 359,5-16 359,-3 10 359,2-2 359,0 3 375,4-3 375,0 4 375,-2-2 375,5 2 390,1 2 390,-4 0 390,10 0 390,1 2 406,-5 0 406,1 2 406,-4-2 406,6 4 422,-1 0 422,-1 2 422,1-2 422,-4 2 437,6-1 437,-5 1 437,5 0 437,-3 2 437,1-2 453,-4 2 453,4-4 453,-3 4 453,2-2 469,-1-3 469,0 4 469,0-2 469,-1 0 484,-4-2 484,2-1 484,-3-2 484,-8 0 500</inkml:trace>
  <inkml:trace contextRef="#ctx0" brushRef="#br0">10274 11072 0,'6'-6'0,"-6"6"0,0 0 0,0 0 15,0 0 15,0 0 15,0 0 15,0 0 31,27 8 31,-19-6 31,1 0 31,0 0 47,8 0 47,1 2 47,-3-2 47,1-2 62,3 0 62,-1 0 62,-1 0 62,-2-4 78,2 2 78,-3-2 78,-3 0 78,0-2 78,-2 2 94,-1-2 94,-3 0 94,2-1 109,-3 0 109,-2-1 109,0-2 109,-4 1 125,0 1 125,0 2 125,-5-2 125,-2 0 125,-4 0 140,-5 0 140,-2 3 140,3 0 140,-5 5 156,3-3 156,-3 4 156,2 1 156,1 1 172,-1 1 172,0 2 172,1 1 172,1 1 187,3 0 187,1 2 187,1 0 187,2-1 203,2 1 203,5-2 203,0 2 203,2 0 219,2-2 219,4 2 219,0 4 219,5 0 234,4-1 234,2 1 234,10 2 234,5-1 250,3-2 250,0-4 250,4-3 250,-7 2 265,9-4 265,-7 0 265,-3-2 265,2-4 281,3 2 281,-10-4 281,-2 0 281,-6-2 281,-1-4 297,3 0 297</inkml:trace>
  <inkml:trace contextRef="#ctx0" brushRef="#br0">10477 10382 0,'16'5'15,"-1"1"15,0 4 15,-4-2 15,0 2 31,2 4 31,-2 0 31,1 1 31,-2-1 47,7 12 47,-5-4 47,-4-4 47,-1-3 47,-5 3 62,0-1 62,1 1 62,-3-2 62,0 0 78,-5-2 78,0 1 78,1-2 94,-4 0 94,3-1 94,-4-4 94,3-1 94,1 2 109,1-6 109,-2 3 109,6-6 109,-8 4 125,8-4 125,-6 6 125,6-6 125,0 0 140,-8 4 140,8-4 140,0 0 140,0 0 156,0 0 156,0 0 156,0 0 156,0 0 172,0 0 172,0 0 172,0 0 172,0 0 187,22-20 187,-14 17 187,1-3 187,2 3 203,-11 3 203,19-7 203,-3 5 203,-3-2 219,1 0 219,-6 2 219,3 0 219</inkml:trace>
  <inkml:trace contextRef="#ctx0" brushRef="#br0">10959 10287 0,'0'0'0,"27"6"0,-21-2 16,0 1 16,1 2 16,-3-1 16,1 1 31,-3 3 31,5 6 31,-3 0 31,-2-1 47,0 3 47,0 0 47,-2 0 47,0 0 63,-2 0 63,0-1 63,0 3 63,-2-4 78,2-1 78,-1-3 78,1-2 78,0-2 94,0 0 94,2-2 94,0-6 94,-3 10 110,3-10 110,0 5 110,0-5 110,0 0 125,0 0 125,0 0 125,0 0 125,0 0 141,18-15 141,-5-1 141,5-12 141,-3 3 156,2-3 156,-1-2 156,-3 3 156,3 1 156,-4-1 172,-1 5 172,1-6 172,-6 9 172,0 1 188,1 2 188,-3 4 188,-1 3 188,1-1 203,1 3 203,-5 2 203,0 5 203,4-10 219,-4 10 219,0-8 219,0 8 219,0 0 235,0 0 235,0 0 235,0 0 235,0 0 250,0 0 250,0 0 250,-31 27 250,25-11 266,-6-2 266,4 4 266,-1-3 266,3 3 266,1-2 281,0 2 281,3 0 281,-2 11 281,4-7 297,0-1 297,2-1 297,2-2 297,6 11 313,0-7 313,1-2 313,1-2 313,7 6 328,-3-6 328,1-1 328,-4-3 328,2-2 344,-1 0 344,1 1 344,-2-1 344,-2-2 360,0 0 360,-2-2 360,-3-1 360,1-4 375,-5 3 375</inkml:trace>
  <inkml:trace contextRef="#ctx0" brushRef="#br0">8078 12403 0,'0'0'15,"0"0"15,0 0 15,0 0 15,0 0 31,0 0 31,0 0 31,-15 0 31,15 0 31,0 0 47,0 0 47,0 0 47,0 0 62,0 0 62,0 0 62,0 0 62,0 0 78,0 0 78,31 10 78,-31-10 78,15 0 78,-6 3 93,-9-3 93,17-3 93,-17 3 93,18-3 109,-7-1 109,-5 1 109,0 0 109,4-1 125,-4-2 125,-1 2 125,1-2 125,-1-2 140,-1 2 140,-4 6 140,0-12 140,0 6 156,0 6 156,0-10 156,0 10 156,-7-5 172,7 5 172,-11-7 172,5 6 172,6 1 187,-20-2 187,20 2 187,-19 3 187,1 2 203,3 0 203,-1 3 203,4 0 203,-2 0 218,1 2 218,-1 0 218,4 4 218,-1-2 234,0 1 234,4-3 234,1 2 234,2-2 234,-1 0 250,0-3 250,5 3 250,0-2 250,0 2 265,2-2 265,4 2 265,2 6 265,3-4 281,2 1 281,4-3 281,-1 0 281,1-2 297,1 0 297,-1 0 297,1-4 297,2 0 312,-3-2 312,1-2 312,-1 0 312,3-2 328,-2 0 328,-3-4 328,1-4 328,-2 0 343,2-1 343,-5-2 343</inkml:trace>
  <inkml:trace contextRef="#ctx0" brushRef="#br0">8254 11987 0,'20'-3'0,"-20"3"0,25 0 16,-7 1 16,0 3 16,-3 4 16,1 0 16,-1 2 31,0 0 31,0 2 31,-1 3 31,-6-1 47,3 4 47,-2-4 47,-4 4 63,1 0 63,-4-1 63,0 1 63,-2 0 63,-2-1 78,0 1 78,-2-2 78,0 0 78,-2-2 94,0-1 94,2-3 94,0-2 94,-1 0 109,1 0 109,4-8 109,-7 8 109,7-8 125,-4 6 125,4-6 125,0 0 125,0 0 125,0 0 141,0 0 141,-7-22 141,9 4 156,3-2 156,6-11 156,-2-3 156,3 1 172,0 1 172,-2 2 172,3-1 172,-1 5 172,-2 5 188,-3 1 188,-2 2 188,3 4 203,-3 2 203,-1 1 203,-2 1 203,4 2 203,-3 0 219,-3 8 219,3-10 219,-3 10 219,4-8 234,-4 8 234,2-7 234,-2 7 234,0 0 250,4-6 250,-4 6 250,0 0 250,0 0 266,0 0 266,0 0 266,0 0 266,0 0 281,0 0 281,-8 31 281,6-15 281,-1 2 281,0-3 297,1 1 297,2 2 297,0 2 297,0-4 313,0 1 313,5 1 313,0-4 328,3 4 328,-1-3 328,3 1 328,2 0 328,1-2 344,2 0 344,10 7 344,-2-3 344,-3-2 359,0-4 359,-5-2 359,1 3 359,11 3 375,-7-4 375,1 2 375,-5-8 375</inkml:trace>
  <inkml:trace contextRef="#ctx0" brushRef="#br0">9949 12362 0,'0'0'0,"-2"-14"0,2 14 0,0-12 0,0 12 16,0-10 16,0 10 16,2-13 16,0 5 31,-2 2 31,2-2 31,3 0 31,-1-2 47,1 3 47,-1-7 47,5 2 47,-5 0 62,0 2 62,4 2 62,-4 0 62,-2 2 78,2-1 78,-4 7 78,7-8 78,-7 8 78,4-8 94,-4 8 94,0 0 94,0 0 109,0 0 109,0 0 109,0 0 109,-2 37 109,0-17 125,-5 11 125,3-1 125,0-2 125,2 1 141,-6 3 141,6-2 141,2-3 156,0-3 156,2-4 156,0-3 156,4-1 156,-4 2 172,0-7 172,2 1 172,-2-2 172,0-2 187,5-4 187,-5 4 187,-2-8 187,9 8 203,-9-8 203,11 4 203,-11-4 203,15 0 219,-15 0 219,20-10 219,-12 6 219,4-6 234,3-3 234,-2-1 234,7-8 234,-5 1 234,-2 3 250,-1 4 250,-2 0 250,-1 0 250,-3 4 266,1 2 266,-2 1 266,-1 0 266,-4 7 281,6-8 281,-6 8 281,0 0 281,0 0 297,0 0 297,0 0 297,11 16 297,-8-6 312,-1 6 312,0 2 312,-2-3 312,2 5 328,-2 0 328,2-2 328,-2 1 328,0 9 344,3-4 344,-3-4 344,0-5 344,0 3 359,0-2 359,2 0 359,-4-1 359,2-3 375,0 0 375,2 0 375,-2-4 375,0 2 375,0-2 391,2 0 391,2 2 391,0-3 406,-4-7 406,8 10 406,0-10 406</inkml:trace>
  <inkml:trace contextRef="#ctx0" brushRef="#br0">10560 12378 0,'0'0'0,"0"0"0,0 0 0,0 0 16,0 0 16,0 0 16,0 0 16,0 0 31,0 0 31,7 30 31,-7-22 31,0-8 47,4 13 47,2-5 47,-2 0 47,-4-8 63,12 14 63,-8-8 63,-4-6 63,11 10 78,-4-8 78,-7-2 78,20 4 78,-20-4 94,17 0 94,-17 0 94,27-8 94,-10 2 110,-3-4 110,-2 2 110,0-4 110,-4 3 125,-3-1 125,1 0 125,-2 2 125,-4 8 141,2-16 141,-2 16 141,-6-12 141,6 12 156,-15-8 156,4 6 156,-4 4 156,15-2 156,-33 2 172,17 2 172,-1 4 172,-3 2 172,5 0 188,-1 0 188,2 1 188,-2 1 188,5 0 203,0 0 203,0 0 203,5-1 203,-1 1 219,4-2 219,1 0 219,2-10 219,2 18 235,3-3 235,4 0 235,-1-3 235,4 1 250,3-3 250,1 0 250,3-3 250,16 3 266,-3 0 266,-1-8 266,2 3 266,1-2 281,-2-5 281,1-4 281,-6 1 281,-8-2 281,1 2 297,-3-1 297,3-4 297,-4 0 297,-2-2 313,1 0 313,3-13 313,-5 3 313</inkml:trace>
  <inkml:trace contextRef="#ctx0" brushRef="#br0">10583 11717 0,'12'-4'0,"-12"4"0,25-2 16,-25 2 16,24 2 16,-24-2 16,21 6 16,-11-2 32,5 4 32,-2 2 32,0-1 47,0 4 47,0 2 47,-6 1 47,1 0 63,0-1 63,-4 5 63,-4-2 63,0 2 63,-2-1 78,0-1 78,-2 0 78,-6 10 78,3-7 94,-1-5 94,-1 2 94,0-6 94,1 2 110,5-4 110,-4-1 110,1-1 110,4-2 125,2-6 125,-7 12 125,5-8 125,2-4 141,-4 8 141,4-8 141,0 0 141,-4 8 141,4-8 157,0 0 157,0 0 157,0 7 172,0-7 172,0 0 172,0 0 172,0 0 172,15 8 188,-15-8 188,24 4 188,-9-4 188,0 0 203,2 0 203,-3 3 203,3-3 203,3 0 219,-4 0 219,1 0 219,-17 0 219,31 0 235,-18-3 235,-13 3 235,17 0 235,-17 0 250,14-2 250,-14 2 250,11-3 250,-11 3 266,6-7 266,-6 7 266</inkml:trace>
  <inkml:trace contextRef="#ctx0" brushRef="#br0">11092 11731 0,'0'0'0,"0"0"0,3-8 16,-3 8 16,0 0 16,0 0 16,6-10 32,-6 10 32,0 0 32,7-6 32,-7 6 47,0 0 47,0 0 47,13-6 47,-13 6 63,9-2 63,-9 2 63,0 0 63,15 0 79,-15 0 79,0 0 79,25 2 79,-25-2 94,15 6 94,-9-4 94,-6-2 94,16 8 110,-10-4 110,3 0 110,-2 2 110,-1-2 125,1 2 125,-7-6 125,10 12 125,-5-5 141,0 3 141,-3-2 141,0 8 141,0 2 141,-4 0 157,0 2 157,-5-1 157,2-1 157,-1 2 172,-5 7 172,0-5 172,0-4 172,5-3 188,-5 1 188,4-2 188,-2 0 188,1-3 204,-2-1 204,6-2 204,0-2 204,4-6 219,-7 10 219,5-4 219,2-6 219,0 0 235,-6 8 235,6-8 235,0 0 235,0 0 250,0 0 250,0 0 250,0 0 250,11-33 266,-5 15 266,8-10 266,-6-3 266,7 1 266,1-2 282,-3 1 282,-2 1 282,2-1 297,-2 3 297,2 0 297,-2 6 297,-4 1 297,-1 5 313,3 1 313,-3-1 313,4 0 313,-8 4 329,4 2 329,-4 2 329,5 0 344,-7 8 344,4-13 344,-2 6 344,-2 7 344,4-9 360,-4 9 360,6-8 360,-6 8 360,0 0 375,0 0 375,4-8 375,-4 8 375,0 0 391,0 0 391,0 0 391,0 0 391,0 0 407,-18 32 407,9-17 407,1 1 407,-2 2 407,-2 9 422,-2 1 422,6-6 422,-1-3 422,3-3 438,1 2 438,0 2 438,1-4 438,4 1 454,0 3 454,0-2 454,2-1 454,2 1 469,2-2 469,0 2 469,5-2 469,0-1 485,10 5 485,-3-4 485,-3-2 485,1-5 500,1 1 500,-3 0 500,0-4 500,-4 0 516,3 0 516,-5-2 516,2-2 516,-10-2 532,12 6 532,-12-6 532,11 2 532,-11-2 547,0 0 547,12 2 547,-12-2 547,0 0 563,0 0 563,10 4 563,-10-4 563,0 0 563,0 0 579,0 0 579,0 0 579,0 0 594,0 0 594,0 0 594,0 0 594,16 0 610,-16 0 610,0 0 610,0 0 610,0 0 610,0 0 625,0 0 625,0 0 625,0 0 625,0 0 641,0 0 641,0 0 641,0 0 641</inkml:trace>
  <inkml:trace contextRef="#ctx0" brushRef="#br0">11722 10230 0,'2'-14'0,"0"4"16,-2 10 16,0-10 16,0 10 16,4-10 31,-4 10 31,0 0 31,2-10 31,-2 10 47,0 0 47,2-9 47,-2 9 47,0 0 63,0 0 63,5-9 63,-5 9 63,0 0 78,0 0 78,0 0 78,0 0 78,0 0 94,0 0 94,0 0 94,0 0 94,0 0 109,35 28 109,-20 0 109,2 3 109,-1 5 125,-1 5 125,3 22 125,2 6 125,-1 4 125,-7 1 141,-4 3 141,-1 1 141,8 56 141,-8-44 156,-9-16 156,2 60 156,0 0 156,-2-39 172,-6 41 172,0-41 172,6-18 172,-9 59 188,5-47 188,3-20 188,0 0 188,3 2 203,0 0 203,3-4 203,6 0 203,-3-20 219,5 13 219,1 3 219,0-2 219,-3-16 234,0-5 234,2-3 234,-5-1 234,4-1 250,-2 1 250,1-5 250,-3 1 250,-2-5 250,8-2 266,-6-8 266,-4-3 266,3-2 266,-3-3 281,2 1 281,-2-2 281,1-2 281,-3-6 297,4 10 297,-4-10 297,3 6 297,-3-6 313,0 0 313,2 8 313,-2-8 313,0 0 328,0 0 328,0 0 328,0 0 328,0 0 344,0 0 344,0 0 344,0 0 344,0 0 359,0 0 359,0 0 359,0 0 359,0 0 375,0 0 375,0 0 375</inkml:trace>
  <inkml:trace contextRef="#ctx0" brushRef="#br0">12733 11608 0,'0'0'0,"-13"-15"0,13 15 16,0 0 16,-2-6 16,2 6 16,0 0 32,0 0 32,-2-8 32,2 8 32,0 0 47,0 0 47,0-8 47,0 8 47,0 0 47,0 0 63,2-10 63,-2 10 63,6-5 79,-1-2 79,6 4 79,-2-2 79,9-2 79,15-3 94,1 0 94,-3 4 94,0 0 94,2 2 110,-7 2 110,-3 0 110,-3 0 110,-2 4 125,-1-2 125,1 6 125,-5-4 125,-1 4 141,-6-2 141,-2 2 141</inkml:trace>
  <inkml:trace contextRef="#ctx0" brushRef="#br0">12694 11825 0,'0'0'0,"0"0"0,0 0 0,37-5 16,-19 0 16,4 2 16,9-5 16,1 4 16,3-2 32,-4 4 32,0-2 32,-3 2 32,-7 2 47,0 0 47,-1 0 47</inkml:trace>
  <inkml:trace contextRef="#ctx0" brushRef="#br0">14234 11642 0,'0'0'0,"0"0"15,0 0 15,-7 4 15,7-4 15,0 0 31,0 0 31,0 0 31,0 0 31,0 0 46,0 0 46,0 0 46,0 0 46,0 0 62,0 0 62,0 0 62,0 0 62,0 0 78,0 0 78,0 0 78,0 0 93,0 0 93,3-22 93,-3 22 93,4-11 93,-2 3 109,2 0 109,-2 0 109,1 0 109,4-8 125,-5 4 125,4-2 125,-2 1 125,1 5 140,-3-4 140,5 2 140,-5-4 140,3 3 156,-3 1 156,2 2 156,0 0 156,-2 0 171,-2 8 171,2-14 171,1 10 171,-3 4 187,2-10 187,-2 10 187,3-8 187,-3 8 203,0 0 203,6-7 203,-6 7 203,0 0 203,2-6 218,-2 6 218,0 0 218,0 0 218,0 0 234,4-9 234,-4 9 234,0 0 250,0 0 250,0 0 250,0 0 250,13 20 250,-11-10 265,4 8 265,0 10 265,0 1 265,1 1 281,-1-1 281,-1 3 281,4 1 281,-5-3 296,0 2 296,-2-3 296,5 1 296,-4-9 312,1 1 312,0-4 312,0-2 312,1 0 328,-1-1 328,0-2 328,1-2 328,-2-3 343,1 0 343,-2 0 343,0-3 343,2 2 359,-4-7 359,9 5 359,-7 0 359,-2-5 375,11 1 375,-11-1 375,0 0 375,29-9 390,-20-1 390,5 0 390,-2-4 390,-1 0 406,-1-2 406,2 1 406,0-3 406,6-6 406,-7 4 421,-3 3 421,0 1 421,0 2 421,-3-2 437,3 3 437,-3 1 437,-3 2 437,1 0 453,-1 2 453,-2 8 453,6-12 453,-6 5 468,0 7 468,2-10 468,-2 10 468,4-8 484,-4 8 484,0 0 484,0-8 484,0 8 484,0 0 500,0 0 500,0 0 500,0 0 515,0 0 515,0 0 515,0 0 515,0 0 515,0 0 531,12 29 531,-10-13 531,-2 2 531,4 10 546,-4 3 546,5 0 546,-8-1 546,6 0 562,1-3 562,0 5 562,-4-8 562,2-2 578,0-5 578,-2-1 578,8 2 578,-6 0 593,0-3 593,0 1 593,-2 0 593,2 0 609,2-1 609,-4-3 609,0-2 609,2 0 625,-2 0 625,0-2 625,3-1 625,-1 1 640,0 0 640,0 1 640,-2 0 640,2-1 656,0 0 656,1 0 656,2-2 656,-3 2 671,2-3 671,0 1 671,2-2 671,-6-4 687</inkml:trace>
  <inkml:trace contextRef="#ctx0" brushRef="#br0">15066 11814 0,'0'0'0,"0"0"0,0 0 0,22 8 15,-22-8 15,7 3 15,-1 2 15,1-2 31,0 1 31,3-1 31,-1 0 31,7 1 46,4 2 46,-3-2 46,3-2 46,-1 0 62,-1 0 62,0-2 62,-1 0 62,1-2 78,-1 0 78,1-2 78,-1-1 78,-4 0 78,-2 0 93,1-2 93,0-1 93,-1 1 93,-2-1 109,0 0 109,-5 0 109,2 0 109,-3 0 125,-1 0 125,0 1 125,-4-1 125,2 0 140,-5 0 140,1 0 140,0 2 140,0 0 156,-1-2 156,-4 2 156,3 2 156,-1 1 171,7 3 171,-20-8 171,12 6 171,8 2 187,-20-3 187,20 3 187,-17 0 187,17 0 187,-18 5 203,9 0 203,1 1 203,-6 4 218,3 2 218,1 4 218,0-2 218,2-1 218,2 3 234,-1 2 234,4-3 234,1 5 234,4-2 250,3 2 250,2-3 250,-1 1 265,10 10 265,1-4 265,1-5 265,-3-3 265,3-4 281,6 6 281,-3-6 281,1 0 281,-4-4 296,-3-1 296,5-1 296,-3 0 296,3-4 312,0 2 312,-3-2 312,1-2 312,-5 0 328,3-2 328,-6-2 328,1 2 328,-2 0 343,0-4 343,-1 4 343,1-2 343,-2-1 343,0 2 359,1-1 359,-2-2 359,-6 6 359,12-3 375,-6-3 375,1 4 375,-7 2 375,8-8 390,-8 8 390,7-4 390,-7 4 390,7-6 406,-7 6 406,4-4 406,-4 4 406,0 0 421,4-4 421,-4 4 421,0 0 421,7-4 437,-7 4 437,0 0 437,0 0 437,4-6 453,-4 6 453,0 0 453,0 0 453,0 0 468,0 0 468,0 0 468,9-5 468,-9 5 484,0 0 484,0 0 484,0 0 484,0 0 484</inkml:trace>
  <inkml:trace contextRef="#ctx0" brushRef="#br0">15349 11165 0,'0'0'15,"0"0"15,-7-6 15,7 6 15,0 0 15,0 0 31,-6-2 31,6 2 31,0 0 31,0 0 47,0 0 47,0 0 47,0 0 47,0 0 62,-6-6 62,6 6 62,0 0 62,0 0 78,0 0 78,0 0 78,-7-4 78,7 4 94,0 0 94,0 0 94,0 0 94,0 0 109,-3-8 109,3 8 109,0 0 109,0 0 125,0 0 125,0 0 125,3-10 125,-3 10 140,0 0 140,7-6 140,-7 6 140,10-4 156,-1 0 156,-9 4 156,20-2 156,-14 1 172,8-1 172,3 2 172,-4-3 172,0 3 172,-2 0 187,2 3 187,-2-1 187,-1-1 187,7 3 203,-7-2 203,4 2 203,-8 0 203,3 0 219,-2 0 219,-7-4 219,13 10 219,-9-4 234,0 0 234,0 2 234,2-1 234,-4 1 250,-2 0 250,0 2 250,0 0 250,0-2 265,-2 2 265,-4 0 265,2-4 265,2 4 281,-2-3 281,0 3 281,-1-4 281,5-6 281,-8 14 297,5-8 297,-4 0 297,7-6 312,-8 12 312,8-12 312,-4 6 312,4-6 328,-7 5 328,7-5 328,0 0 328,0 0 328,-9 7 344,9-7 344,0 0 344,0 0 359,0 0 359,0 0 359,0 0 359,0 0 359,0 0 375,0 0 375,0 0 375,0 0 375,0 0 390,35-14 390,-35 14 390,20-3 406,-2 2 406,-3 1 406,-15 0 406,26 1 406,-15 2 422,0 1 422,-11-4 422,17 5 422,-7-2 437,-2 0 437,-1 1 437,-7-4 437,15 10 437,-6-6 453,-5 0 453,-4-4 453,11 12 453,-7-6 469,1 0 469,-5-6 469,2 11 484,-2-11 484,0 12 484,0-12 484,-4 10 484,4-10 500,-3 10 500,-1-4 500,4-6 500,-13 12 515,7-6 515,-4-2 515,2 0 515,-7 4 531,-3-3 531,0 2 531,1-4 531,1-1 547,-1 2 547,-1 0 547,1-2 547,-1-2 562,3 0 562,15 0 562,-22 0 562,22 0 578,-20 0 578,20 0 578,-17-4 578,17 4 594,-13-2 594,13 2 594,-11-4 594,11 4 609,-6-4 609,6 4 609,0 0 609</inkml:trace>
  <inkml:trace contextRef="#ctx0" brushRef="#br0">15798 11153 0,'0'0'0,"11"-2"0,-11 2 15,9-4 15,-9 4 15,0 0 15,31 2 31,-31-2 31,25 2 31,-7 0 31,0 4 47,-3-3 47,3 6 47,-3-3 47,-1 1 62,-4 1 62,1 0 62,-2 0 62,-5 2 78,7 2 78,-5 0 78,4 1 78,-6 3 93,0-6 93,-2 2 93,-2-2 93,0-2 109,0 0 109,0-8 109,-4 15 109,2-7 109,0 0 125,2-8 125,-2 12 125,0-4 125,2-8 140,-5 8 140,5-8 140,0 0 140,0 0 156,-7 6 156,7-6 156,0 0 156,0 0 172,0 0 172,0 0 172,4-26 172,1 10 187,2 5 187,-3-6 187,5 2 187,-3-3 203,-2 4 203,6-1 203,-4-1 203,3 0 218,-1 4 218,-3 2 218,0 0 218,-1 2 218,0 0 234,0 3 234,1-3 234,-5 8 234,5-12 250,-3 8 250,-2 4 250,4-8 265,-4 8 265,0-8 265,0 8 265,0 0 265,0 0 281,4-8 281,-4 8 281,0 0 281,0 0 297,0 0 297,3-7 297,-3 7 297,0 0 312,0 0 312,0 0 312,0 0 312,0 0 328,0 0 328,0 0 328,0 0 328,0 0 343,-16 19 343,16-19 343,-2 14 343,-1-6 359,3-8 359,5 16 359,2-1 359,2-1 375,3 2 375,10 6 375,7-1 375,-3 3 375,5-2 390,2-1 390,0-1 390,-1 0 390,1 0 406</inkml:trace>
  <inkml:trace contextRef="#ctx0" brushRef="#br0">24836 6955 0,'-4'4'0,"0"0"0,-1 0 16,3-1 16,2-3 16,-4 7 31,4-7 31,0 5 31,0-5 31,-4 4 47,4-4 47,0 0 47,2 8 47,-2-8 47,4 6 63,2 0 63,1-2 63,2 2 78,8 0 78,1 0 78,15 0 78,0 0 78,-7-1 94,-1-3 94,-4 1 94,1-1 94,0-2 109,-1 0 109,-1-2 109,5-4 109,-6 2 125,11-2 125,-5-2 125,-5 0 125,-3-2 141,1-2 141,-6 2 141,4-6 141,-5 3 156,-2-1 156,0-2 156,-5 0 156,0 0 156,-2-1 172,-2 1 172,-4 2 172,0 1 172,-7 1 188,0 0 188,-4 0 188,-3 2 203,-2 0 203,-8 0 203,-5 0 203,7 4 203,2 4 219,0 2 219,1 2 219,6 3 219,-15 2 234,5 1 234,-6 4 234,7 4 234,-3-2 250,9 4 250,1 3 250,-5 1 250,6 2 266,5-3 266,5-1 266,0-1 266,4 9 281,2-4 281,2 6 281,4-1 281,-2-5 297,12 1 297,1 3 297,7-2 297,5-1 313,1-3 313,5 0 313,4-4 313,0 0 328,5-3 328,-5-3 328,7 0 328,-6-4 344,1 0 344,0-3 344,-4 0 344,2-5 344,-1 0 359,-3-3 359,-7-1 359,-7 1 359,1-3 375,-5 0 375,3-2 375,-5 0 375,3-2 391,-2 2 391,-6-1 391,-2-1 391,-4-2 406</inkml:trace>
  <inkml:trace contextRef="#ctx0" brushRef="#br0">24979 6138 0,'6'-4'0,"4"2"0,-10 2 0,17-4 16,-9 2 16,-8 2 16,22 4 16,-6 0 32,1 2 32,-1 0 32,-3 0 47,-3 2 47,4 2 47,-3 3 47,-2-1 47,-1 2 63,-1 2 63,-3-2 63,0-3 63,1 5 78,-2 0 78,-1-1 78,-4-2 78,2-1 94,-3-1 94,0-3 94,1 0 94,0 0 110,2-8 110,-4 14 110,2-8 110,2-6 125,-2 12 125,2-12 125,-2 5 125,2-5 125,0 0 141,0 0 141,0 0 141,0 0 157,0 0 157,0 0 157,0 0 157,22-25 157,-9 9 172,-3 0 172,10-9 172,0 1 172,-3 0 188,-3 5 188,-1-1 188,-3 6 188,2-4 203,-4 5 203,1-2 203,2 0 203,-4 3 219,-1-2 219,-2 2 219,1 3 219,0 1 235,-3 0 235,0 2 235,0-2 235,-2 8 250,0-12 250,2 8 250,-2 4 250,-2-8 266,2 8 266,0 0 266,0-9 266,0 9 266,0 0 282,0 0 282,-6-5 282,6 5 282,0 0 297,0 0 297,0 0 297,-16 14 313,12-4 313,0-2 313,1 0 313,-3 5 313,1 4 328,3-2 328,2 3 328,0-1 328,2 1 344,3 0 344,-1 0 344,3 0 344,-1 0 360,2-3 360,0 3 360,0-2 360,-1 0 375,3-1 375,-2-1 375,2 0 375,-3-2 391,2 0 391,-3 0 391,3-4 391,-3 1 391,1-1 407,0 0 407,-3-2 407</inkml:trace>
  <inkml:trace contextRef="#ctx0" brushRef="#br0">25975 7192 0,'0'0'15,"0"0"15,0 0 15,0 0 15,0 0 15,5 3 31,-5-3 31,0 0 31,0 0 31,0 0 47,0 0 47,0 0 47,0 0 47,0 0 62,0 0 62,0 0 62,0 0 62,0 0 78,0 0 78,7 4 78,-7-4 78,0 0 93,0 0 93,0 0 93</inkml:trace>
  <inkml:trace contextRef="#ctx0" brushRef="#br0">26245 6986 0,'0'0'16,"4"-4"16,-4 4 16,0 0 16,2-5 16,-2 5 32,0 0 32,0 0 32,0 0 47,0 0 47,0 0 47,0 0 47,0 0 63,20 9 63,-11-5 63,-9-4 63,13 8 63,-4-6 79,2 2 79,4 2 79,5-2 94,-3-2 94,1 0 94,4-2 94,0 0 94,-2-4 110,-1 0 110,14-2 110,-11-2 125,-2 0 125,-1-2 125,-1 0 125,-5 1 125,0-3 141,0-2 141,-1-2 141,-6 0 141,-2 3 157,1-5 157,-3 2 157,-4 4 157,-3 0 172,-1-3 172,-6 3 172,4 0 172,-7 4 172,1 2 188,-3 0 188,-3 3 188,2 0 188,-1 6 204,-1-2 204,1 5 204,-1 0 204,-11 8 219,3 2 219,4 1 219,4-1 219,7 2 235,-9 5 235,7-7 235,4 0 235,2 0 250,4 0 250,1 0 250,4 1 250,0 1 266,4 0 266,5-1 266,9 9 266,2-2 282,11-2 282,1-2 282,3-3 282,4-1 297,1-2 297,4-1 297,-3-3 297,6 0 313,-4-2 313,1-4 313,0 0 313,-3 0 329,1-4 329,-7-2 329,0-2 329,-2-4 344,-11 2 344,-5 0 344,1-1 344,-1-1 360,-3-2 360,1-2 360,-4 0 360,-2-4 360,-1 0 375</inkml:trace>
  <inkml:trace contextRef="#ctx0" brushRef="#br0">26473 6059 0,'0'0'16,"-7"-8"16,7 8 16,0 0 16,0-6 31,0 6 31,0 0 31,0 0 31,0 0 47,12-7 47,-4 4 47,-8 3 47,20-2 63,-1 2 63,-1 0 63,1 0 63,-1 2 78,0 3 78,-1-4 78,1 7 78,-5-4 94,-5 2 94,4 0 94,-6 0 94,1 2 109,-1 0 109,-1 0 109,-1 0 109,-2 1 125,1 1 125,-3 0 125,0 0 125,-3 3 125,-1-1 141,0 1 141,1-4 141,-1-1 156,-1 0 156,1 0 156,2 0 156,2-8 156,-4 11 172,4-11 172,-4 10 172,4-10 172,-3 6 188,3-6 188,-2 9 188,2-9 203,0 0 203,9 11 203,-5-3 203,2-4 203,3 4 219,-2-2 219,2 0 219,-3 0 219,0 0 234,2-1 234,-2 2 234,1-2 234,-3 1 250,2 0 250,-1 0 250,-3-2 250,-2-4 266,3 10 266,-1-6 266,-2-4 266,-2 8 281,2-8 281,-8 9 281,2-4 281,0 0 281,-3 2 297,3-4 297,6-3 297,-20 8 297,11-6 313,0 0 313,9-2 313,-17 6 313,5-6 328,6 2 328,6-2 328,-17 0 328,17 0 344,0 0 344,-25 0 344,25 0 344,0 0 359,-17-6 359,17 6 359,-9-4 359,9 4 375,-11-4 375,11 4 375,0 0 375,-11-6 391,11 6 391,0 0 391,-7-5 391,7 5 406,0 0 406,-6-6 406,6 6 406,0 0 422,-4-7 422,4 7 422,0 0 422,0 0 438,-6-9 438,6 9 438,0 0 438,-6-8 453,6 8 453,-4-6 453,4 6 453,-2-8 469,2 8 469,-2-10 469,2 10 469,-2-8 469,2 8 484,-5-11 484,5 2 484,-4 4 484,4-5 500,0 2 500,0 0 500,0 0 500,0-2 516,0 1 516,0 0 516,0 0 516,0 1 531,2-2 531,-2 2 531,2-2 531,-2 2 547,3 0 547,-1 1 547,0-1 547,0 0 547,0-1 563,2 2 563,2 1 563,-4-2 578,4 0 578,-2 2 578,3 1 578,-3-2 578,2 2 594,2-1 594,0 2 594,-2-2 594,4 2 609,-4 0 609,5 0 609,-3 0 609,4 0 625,3 0 625,1 0 625,-4-2 625,2 2 641,-6 4 641,3-4 641,-11 4 641,18 0 656,-18 0 656,19 2 656,-12-2 656,4 2 672,-5 2 672,3 2 672,-2 0 672,2 0 688,-3 2 688,3 6 688,0 3 688,-5-1 703,1 2 703,1 11 703,-4 1 703,0-6 719,-2 9 719,-2-3 719,0 2 719,0-3 734,-7 2 734,3-3 734,-1-4 734,-2-4 750,5-3 750,-5 1 750,0 0 750,-2-4 750,1 4 766,-4-5 766,-1 3 766,1-2 766,0-2 781,-4 0 781,1-2 781,-1-3 781,-1 1 797,1-2 797,-2 0 797,3-2 797,-1-2 813,5 0 813,-5 0 813,3-4 813,6 0 828,-4-2 828,2 0 828,4-2 828,1 0 844,-3-2 844,5 0 844,0-1 844,2-1 844,-4-4 859,2-4 859,2 4 859,4 0 859,2-1 875,-1 3 875,6-4 875,-3 4 875,5-1 891,5 1 891,-4-2 891,6 4 891,-3 0 906,5 2 906,0 0 906,0 3 906,12-2 922,-5 4 922,-5-2 922,0 5 922,-3 0 938,3 3 938,9 2 938,-7 0 938,-2-2 953,-2 3 953,-2-2 953,-4 4 953,4 0 969,-3 0 969,1 2 969,-1-2 969,-1 1 984,-4-1 984,3-2 984,-4 2 984,0-2 1000,-3 0 1000,1-4 1000,0 4 1000,-3-2 1000,-4-4 1016</inkml:trace>
  <inkml:trace contextRef="#ctx0" brushRef="#br0">27108 6124 0,'0'0'0,"8"0"0,-8 0 16,0 0 16,18 4 16,-9 0 16,-5 2 32,6 0 32,-4 0 32,-2 4 47,8 2 47,-4 1 47,-4-1 47,1 0 47,-1-2 63,2 0 63,-6 0 63,2-1 63,2 7 78,0-6 78,-4 2 78,2-6 78,-2 2 94,0-8 94,2 12 94,-2-12 94,0 7 110,0-7 110,2 8 110,-2-8 110,0 0 110,0 0 125,0 0 125,0 0 125,0 0 125,0 0 141,0 0 141,13-27 141,-4 13 141,-2-14 157,1 5 157,-1 3 157,0 4 157,-1-1 172,-2 0 172,3 4 172,-1 1 172,-4 2 188,-2 2 188,2 1 188,4 0 188,-4 2 203,-2 5 203,2-8 203,-2 8 203,0 0 219,0 0 219,0 0 219,0 0 219,0 0 235,0 0 235,0 0 235,0 0 235,0 0 250,-6 21 250,2-15 250,2 2 250,2 0 266,0-8 266,0 16 266,0-8 266,0 2 266,8 5 282,-4 1 282,2-2 282,1 0 297,-1 3 297,6 1 297,-2-4 297,1 3 313,0 0 313,14 6 313,-6-1 313,-3-6 313</inkml:trace>
  <inkml:trace contextRef="#ctx0" brushRef="#br0">27910 6797 0,'0'0'15,"13"0"15,-13 0 15,19 0 15,-7 2 31,5-2 31,-1 2 31,3 0 31,-3 2 47,4 0 47,-3 0 47,1 1 47,-6 0 62</inkml:trace>
  <inkml:trace contextRef="#ctx0" brushRef="#br0">27916 7008 0,'0'0'0,"0"0"0,0 0 16,0 0 16,0 0 16,24 8 16,-8-6 16,1 0 31,3-2 31,13 4 31,-7 0 31,-3-2 47,-4-2 47,3 0 47</inkml:trace>
  <inkml:trace contextRef="#ctx0" brushRef="#br0">28646 6876 0,'0'0'16,"4"9"16,-2-4 16,6 0 16,-2 1 32,-2-2 32,5 2 32,-3-2 32,3 2 47,0-2 47,2-2 47,-2 2 47,-9-4 63,29 4 63,-15-6 63,4 0 63,-5-2 78,0 0 78,-4-2 78,0 0 78,-1-7 94,4 0 94,-6-2 94,1-1 94,-3 0 94,-2-2 110,-2 3 110,-4-1 110,-5-2 125,3 5 125,-4-4 125,0 4 125,-3 1 125,-5 2 141,0 2 141,-1 3 141,-1 0 141,1 3 157,-3 2 157,-3 5 157,5-2 172,1 5 172,-11 6 172,3 2 172,5 0 172,5-3 188,3 1 188,4 2 188,-1 0 188,4 0 203,0 3 203,5-1 203,2 2 203,2 0 219,9 7 219,3-1 219,3-1 219,-2-5 235,3-4 235,8 4 235,2-2 235,7-1 250,-2-3 250,1-4 250,-3-1 250,-6-2 250,-3-6 266,-2 1 266,-1-2 266,1 2 266,0-6 282,-7 1 282,5 1 282,-1-4 282,-5 0 297,0-2 297,1 0 297,3-2 297,-3-2 313,-4-1 313,4-1 313</inkml:trace>
  <inkml:trace contextRef="#ctx0" brushRef="#br0">28539 5986 0,'0'0'0,"6"-6"0,-6 6 16,13-6 16,-1 6 16,5-1 16,5-2 16,-2 6 31,1-2 31,1 1 31,-2 4 31,11 2 47,-6 0 47,-7 2 47,0 0 47,-5 0 63,3 2 63,-8-1 63,3 5 63,-5-2 78,2 0 78,-6-1 78,-2 3 78,-2 0 94,0 2 94,-4-3 94,2-1 94,0 0 110,-3-2 110,3-4 110,0 2 110,2-4 125,-3 2 125,0-3 125,5-5 125,-4 12 141,4-12 141,-2 8 141,2-8 141,0 0 156,0 0 156,0 0 156,0 0 156,0 0 172,0 0 172,24-30 172,-11 17 172,5-11 172,1-2 188,-1 3 188,4-1 188,-3-1 188,-3 3 203,-3 4 203,-4 2 203,8-8 203,-3 5 219,-8 1 219,1 4 219,-1 4 219,-2 1 235,2 2 235,-4 0 235,0-1 235,0 4 250,-2 4 250,2-10 250,-2 10 250,0 0 266,-2-8 266,2 8 266,0 0 266,0 0 281,0 0 281,0 0 281,0 0 281,0 0 281,-35 18 297,28-12 297,0 0 297,1 1 297,-5 8 313,4-4 313,-1 1 313,3 6 328,3-4 328,0-1 328,2 3 328,0 0 328,2 2 344,0-1 344,5 1 344,1 0 344,12 8 360,-2-3 360,-1-5 360,1 0 360,-5-6 375,3 2 375,-2-2 375,2-3 375,-1-1 391,-1-4 391,-4-4 391</inkml:trace>
  <inkml:trace contextRef="#ctx0" brushRef="#br0">29209 6016 0,'0'0'0,"0"0"0,0 0 15,11 0 15,-11 0 15,21 2 15,-3 0 31,0 0 31,1 1 31,1 0 31,11 0 31,-5-1 47,-4 0 47,-2 3 47,-2-5 62,3 1 62,-5 1 62,-1 0 62,-2-2 78,0 0 78,-13 0 78,20 0 78,-11 0 78,-9 0 94,18-2 94,-18 2 94,14-3 109,-9 1 109,-5 2 109,7-7 109</inkml:trace>
  <inkml:trace contextRef="#ctx0" brushRef="#br0">29456 5909 0,'-6'-4'0,"6"4"0,0 0 0,0 0 15,0 0 15,0 0 15,0 0 15,-19 14 15,16-6 31,-2 0 31,-1 5 31,-3 3 31,3 0 46,-1 0 46,0 4 46,1-3 46,0 11 62,-1 1 62,2-7 62,3-2 62,2-2 78,2-1 78,1 3 78,-1-2 78,5 2 93,-3-5 93,2 3 93,1-2 93,2 0 109,-1 0 109,5-5 109,-5-3 109</inkml:trace>
  <inkml:trace contextRef="#ctx0" brushRef="#br0">29711 5822 0,'0'0'0,"0"0"0,0 0 0,0 0 15,0 0 15,0 0 15,0 0 15,0 0 31,0 0 31,23 10 31,-13-4 31,-2 0 47,3 4 47,2 2 47,0 0 47,-3-2 62,2 1 62,-3 3 62,-3-2 62,-1 0 78,0-3 78,-3 8 78,0 0 78,-4-1 93,0 1 93,-5-2 93,0 0 93,-4 1 109,-1-2 109,0 0 109,-1-3 109,-3 3 125,4-6 125,-2 2 125,1 0 125,1-2 125,0-4 140,1 2 140,5-2 140,6-4 140,-14 8 156,14-8 156,-8 3 156,8-3 156,-6 4 172,6-4 172,0 0 172,-7 6 172,7-6 187,0 0 187,0 0 187,0 0 187,0 0 203,0 0 203,0 0 203,0 0 203,23 2 218,-5-2 218,3-2 218,-5 1 218,7 1 218,-4-2 234,3-1 234,-2 3 234,-1-2 250,-1 0 250,2 1 250,-3 1 250,1-2 265,-3-1 265,3 0 265,-5 3 265,-2-4 265,-11 4 281,19-5 281,-12 4 281</inkml:trace>
  <inkml:trace contextRef="#ctx0" brushRef="#br0">30122 5915 0,'0'0'0,"5"-8"16,-5 8 16,0 0 16,6-8 16,-6 8 16,0 0 31,9-2 31,-9 2 31,0 0 31,0 0 47,25 10 47,-17-4 47,-1 0 47,-1 0 62,6 7 62,-2 0 62,-4-1 62,1-2 78,-5-3 78,3 3 78,-3 0 78,0-2 94,1 2 94,-3 0 94,0-3 94,0 3 109,0-10 109,-3 16 109,3-8 109,-4 0 125,4-8 125,-5 11 125,3-4 125,2-7 125,-2 10 141,2-10 141,0 0 141,0 7 156,0-7 156,0 0 156,0 0 156,0 0 156,0 0 172,0 0 172,32-17 172,-18 5 172,-1 0 187,3-4 187,-4 1 187,2 0 187,5-10 203,-1 7 203,-5 0 203,1 5 203,-2-3 219,-3 0 219,2 2 219,-2 2 219,-3 0 234,1 2 234,-2 3 234,-3-1 234,2 2 234,-4 6 250,2-10 250,-2 10 250,2-8 250,-2 8 266,0 0 266,0 0 266,0 0 281,-8-8 281,8 8 281,0 0 281,0 0 281,0 0 297,-33 14 297,26-10 297,0 2 297,-1 0 312,4 0 312,-4 0 312,-2 6 312,1-1 328,5-1 328,-3 0 328,5 6 328,-3 0 344,1-1 344,4 2 344,0 0 344,2-1 359,0 6 359,10 3 359,-1 5 359,-3-3 375,6 1 375,-2-1 375,4 3 375,-1 0 391,1-1 391,1-3 391,3 6 391</inkml:trace>
  <inkml:trace contextRef="#ctx0" brushRef="#br0">30721 6868 0,'0'0'16,"-5"-8"16,5 8 16,-2-8 16,2 8 32,-3-8 32,3 8 32,0-9 32,0 9 47,3-9 47,1 3 47,3-1 47,2 1 63,5-2 63,4 0 63,0 0 63,15-2 79,0 5 79,4-4 79,4 8 79,-4-1 94,8 2 94,-8 0 94,-2 2 94,-3 3 110,1 1 110,-6 2 110,-7-4 110</inkml:trace>
  <inkml:trace contextRef="#ctx0" brushRef="#br0">30600 7055 0,'0'0'0,"40"4"0,-18-6 15,17 0 15,0 0 15,2 4 15,8-2 31,21 4 31,-5-4 31,4 2 31,-15-4 31,-7 4 47</inkml:trace>
  <inkml:trace contextRef="#ctx0" brushRef="#br0">31656 6813 0,'0'0'0,"0"0"15,0 0 15,0 0 15,0 0 15,0 0 31,0 0 31,0 0 31,-2 20 31,2-20 47,6 17 47,5-5 47,-2 2 62,4 0 62,3-3 62,-1 1 62,3 0 62,-1-2 78,3-2 78,0-1 78,9 3 78,-4-5 93,-5-2 93,0-1 93,-3-4 93,1-1 109,-1-3 109,1-3 109,-1 0 109,1-3 125,-6-2 125,0 0 125,1-3 125,-2-9 125,-4 3 140,-1 3 140,-4 4 140,-2-2 140,-2 0 156,0 5 156,-2-1 156,-3 4 156,0 0 172,3 4 172,-7 0 172,-7 0 172,1 2 187,-1 4 187,-4 2 187,-9 2 187,6 6 203,3 0 203,-7 6 203,9-2 203,-6 5 218,4 1 218,0 2 218,7 0 218,2-5 234,2 1 234,7-1 234,-1-1 234,0 4 250,5 0 250,10 7 250,-6-3 250,2-6 250,5 0 265,9 6 265,-2-5 265,5 1 281,0-6 281,5 1 281,3-3 281,-7-2 281,-1-4 297,11 0 297,-3-2 297,-6 0 297,-2-6 312,-3 0 312,-1-2 312,3-2 328,9-6 328,-3-4 328,-1-2 328,-3-3 328,-3-5 343</inkml:trace>
  <inkml:trace contextRef="#ctx0" brushRef="#br0">31676 6067 0,'0'0'0,"0"0"0,0 0 0,0 0 16,0 0 16,0 0 16,0 0 16,0 0 31,0 0 31,0 0 31,0 0 31,0 0 47,0 0 47,0 0 47,0 0 47,0 0 63,0 0 63,0 0 63,0 0 63,-20-4 78,20 4 78,0 0 78,0 0 78,0 0 94,-9-6 94,9 6 94,0 0 94,0 0 109,-5-6 109,5 6 109,0 0 109,0 0 125,0 0 125,-6-8 125,6 8 125,0 0 141,0 0 141,0 0 141,0 0 141,0 0 141,9-12 156,-9 12 156,17-3 156,1 0 156,-5 1 172,3-1 172,1 3 172,1-2 172,-3 2 188,0 0 188,-15 0 188,25 0 188,-15 0 203,-10 0 203,17 2 203,-17-2 203,14 5 219,-8 0 219,-6-5 219,11 8 219,-6-5 234,-1 5 234,-4-8 234,3 12 234,-3-12 250,2 14 250,-2-14 250,-2 13 250,-1-4 266,3-9 266,-7 13 266,3-7 266,0 2 281,4-8 281,-11 14 281,5-8 281,0 0 297,6-6 297,-10 10 297,10-10 297,-11 7 297,11-7 313,-4 8 313,4-8 313,0 0 328,-10 7 328,10-7 328,0 0 328,0 0 344,-2 7 344,2-7 344,0 0 344,0 0 344,12 14 359,-12-14 359,13 10 359,-5-2 359,0-2 375,4 6 375,-1-3 375,3 7 375,-6-4 391,0 2 391,4-2 391,-3 1 391,-3 1 406,-2 0 406,4 0 406,-4-2 406,0 0 422,-2-4 422,0 2 422,-2-1 422,0-9 422,0 14 438,0-14 438,-4 16 438,2-10 453,2-6 453,-6 13 453,6-13 453,-10 9 453,6-4 469,4-5 469,-13 6 469,13-6 469,-18 2 484,18-2 484,-22 0 484,22 0 484,0 0 500,-29-4 500,21 0 500,8 4 500,-27-10 516,15 3 516,-4-1 516,5 0 516,3 0 531,-1 0 531,-6-2 531,2 0 531,1-3 547,4 3 547</inkml:trace>
  <inkml:trace contextRef="#ctx0" brushRef="#br0">32072 6053 0,'0'0'0,"11"-4"0,-11 4 15,0 0 15,13-2 15,-13 2 15,0 0 15,0 0 31,16 0 31,-16 0 31,0 0 47,15 10 47,-9-6 47,1 0 47,-2 2 62,1 4 62,-2-3 62,5 8 62,-2 0 62,-1 1 78,-3 0 78,1-1 78,-4 3 78,2-2 94,-2 2 94,-2 0 94,0-1 94,-3 1 109,1-2 109,0-2 109,-3 0 109,0-3 125,3-1 125,-2 0 125,1-2 125,5-8 140,-7 12 140,1-6 140,1-2 140,5-4 156,-6 7 156,6-7 156,0 0 156,-8 5 172,8-5 172,0 0 172,0 0 172,0 0 172,0 0 187,0 0 187,0 0 187,10-30 187,-1 16 203,4-2 203,0 1 203,9-7 203,-1-2 219,2 3 219,-5 1 219,-4 4 219,2 2 234,-3 1 234,1-2 234,-4 3 234,1 1 250,-2 1 250,-2 2 250,-1 0 250,-2 0 265,-2 3 265,-2 5 265,5-10 265,-5 10 281,2-7 281,-2 7 281,0 0 281,0 0 281,0 0 297,0 0 297,0 0 297,-13-5 312,13 5 312,0 0 312,-18 14 312,10-8 328,-1 7 328,-1-1 328,0 2 328,2 2 328,6 1 344,-3 1 344,5 14 344,0-9 359,7 7 359,3-2 359,4-1 359,-1-1 359,9-3 375,-5-5 375,1-2 375,6 2 375,-7-4 390,1-3 390,-3-3 390,-1-1 406,-6-2 406,3 1 406,-2-4 406,-9-2 406,13 6 422,-13-6 422,6 2 422,-6-2 422,0 0 437,0 0 437,16 2 437,-16-2 437,0 0 437,0 0 453,0 0 453,0 0 453,0 0 453,0 0 469,17-6 469,-17 6 469,0 0 484,0 0 484,0 0 484,0 0 484,12-4 484,-12 4 500,0 0 500,0 0 500,0 0 500,0 0 515,0 0 515</inkml:trace>
  <inkml:trace contextRef="#ctx0" brushRef="#br0">8937 11893 0,'-9'-6'0,"9"6"16,0 0 16,0 0 16,0 0 16,0 0 31,0 0 31,0 0 31,0 0 31,0 0 47,0 0 47,-2-8 47,2 8 47,0 0 62,0 0 62,0 0 62,9-16 62,-5 8 78,8-2 78,-2-3 78,5-4 78,9-4 94,-1-3 94,-1 2 94,4-3 94,-2 5 94,4-3 109,-4 1 109,3 0 109,1 2 109,-1 1 125,-2-1 125,-7 4 125,0 1 125,-1 5 141,1-4 141,9-4 141,-8 2 141,1 4 156,-5 0 156,2-1 156,-2 1 156,3 0 172,9-6 172,-10 3 172,1 0 172,-8 6 187,6-3 187,-1 0 187,-1 2 187,0-2 203,0 2 203,-1 0 203,-2 1 203,-2 3 219,-3 0 219,3 0 219,-2 2 219,-7 4 219,9-8 234,-9 8 234,8-6 234,-8 6 250,4-5 250,-4 5 250,0 0 250,10-5 266,-10 5 266,0 0 266,0 0 266,6-5 281,-6 5 281,0 0 281,0 0 281,0 0 297,7-7 297,-7 7 297,0 0 297,0 0 297,0 0 312,0 0 312,0 0 312,0 0 312,4-7 328,-4 7 328,0 0 328,0 0 328,0 0 344,0 0 344,0 0 344,0 0 344,0 0 359,0 0 359,0 0 359,-42 10 359,33-8 375,9-2 375,-17 5 375,9-3 375,-4 3 375,12-5 391,-17 3 391,10-1 391,7-2 406,-13 5 406,13-5 406,-11 5 406,11-5 422,0 0 422,-13 2 422,13-2 422,0 0 422,-11 4 437,11-4 437,0 0 437,0 0 437,0 0 453,0 0 453,-16 4 453,16-4 453,0 0 469,0 0 469,0 0 469,0 0 469,-10 4 484,10-4 484,0 0 484,0 0 484,-9 4 500,9-4 500,0 0 500,0 0 500,0 0 516,0 0 516,0 0 516,0 0 516,0 0 531,0 0 531,-11 6 531,11-6 531,0 0 547,0 0 547,0 0 547,0 0 547,0 0 562,0 0 562,0 0 562,0 0 562,0 0 578,0 0 578,0 0 578,0 0 578,-11 6 578,11-6 594,0 0 594,0 0 594,0 0 594,0 0 609,0 0 609,0 0 609,0 0 609,0 0 625,0 0 625,0 0 625,0 0 625,0 0 641,0 0 641,0 0 641,0 0 641,0 0 656,0 0 656,0 0 656,0 0 656,-13 4 672,13-4 672,0 0 672,0 0 687,0 0 687,0 0 687,0 0 687,0 0 687,0 0 703,0 0 703,0 0 703,-16 1 703,16-1 719,0 0 719,0 0 719,0 0 734,0 0 734,0 0 734,0 0 734,0 0 734,0 0 750,0 0 750,0 0 750,0 0 750,-20 0 766,20 0 766,0 0 766,0 0 781,0 0 781,0 0 781,-17 3 781,17-3 781,0 0 797,0 0 797,-15 2 797,15-2 797,0 0 812,0 0 812,0 0 812,-15 4 812,15-4 828,0 0 828,0 0 828,0 0 828,0 0 844,0 0 844,-16 1 844,16-1 844,0 0 859,0 0 859,0 0 859,0 0 859,-11 7 859,11-7 875,0 0 875,0 0 875,0 0 891,-10 5 891,10-5 891,0 0 891,0 0 891,-12 5 906,12-5 906,0 0 906,0 0 906,0 0 922,-11 5 922,11-5 922,0 0 922,0 0 937,0 0 937,0 0 937,0 0 937,0 0 953,0 0 953,-8 6 953,8-6 953,0 0 969,0 0 969,0 0 969,0 0 969,0 0 984,0 0 984,0 0 984,0 0 984,0 0 1000,0 0 1000,0 0 1000,0 0 1000,0 0 1016,0 0 1016,0 0 1016,0 0 1016,0 0 1031,0 0 1031,35 2 1031,-35-2 1031,0 0 1047,19 0 1047,-19 0 1047,0 0 1047,26-2 1047,-26 2 1062,18 0 1062,-18 0 1062,20 0 1078,-20 0 1078,0 0 1078,24 0 1078,-24 0 1078,0 0 1094,24 2 1094,-24-2 1094,18 0 1094,-18 0 1109,15 2 1109,-15-2 1109,0 0 1109,22 2 1125,-22-2 1125,15 2 1125,-15-2 1125,0 0 1125,18 2 1141,-18-2 1141,13 2 1141,-13-2 1156,0 0 1156,0 0 1156,17 2 1156,-17-2 1172,0 0 1172,0 0 1172,11 4 1172,-11-4 1172,0 0 1187,0 0 1187,0 0 1187,0 0 1187,0 0 1203,16 2 1203,-16-2 1203,0 0 1203,0 0 1219,0 0 1219,0 0 1219,0 0 1219,0 0 1234,8 2 1234,-8-2 1234,0 0 1234,0 0 1250,0 0 1250,0 0 1250,0 0 1250,7 10 1266,-7-10 1266,0 0 1266,0 8 1266,0-8 1281,0 12 1281,0-12 1281,-4 13 1281,4-13 1297,-3 14 1297,3-4 1297,-2-2 1297,0 0 1312,0 1 1312,0-1 1312,0 1 1312,-2 0 1328,1 0 1328,-2 0 1328,5-9 1328,-4 14 1328,4-6 1344,-2-2 1344,2-6 1344,-7 13 1344,7-13 1359,-4 8 1359,4-8 1359,-2 10 1359,2-10 1375,-2 6 1375,2-6 1375,-4 8 1375,4-8 1391,-5 6 1391,5-6 1391,-3 8 1391,3-8 1406,0 0 1406,-6 10 1406,6-10 1406,-4 8 1422,0-2 1422,4-6 1422,-7 10 1422,2-5 1437,5-5 1437</inkml:trace>
  <inkml:trace contextRef="#ctx0" brushRef="#br0">16735 11845 0,'0'0'0,"0"0"16,0 0 16,0 0 16,0 0 16,0 0 31,0 0 31,0 0 31,0 0 31,0 0 47,0 0 47,0 0 47,0 0 47,0 0 63,-27 0 63,27 0 63,0 0 63,0 0 63,0 0 78,0 0 78,0 0 78,0 0 94,0 0 94,0 0 94,0 0 94,0 0 110,0 0 110,0 0 110,0 0 110,67-4 125,-32 0 125,0 0 125,0 3 125,4-1 141,1 0 141,-3-1 141,-2 3 141,-2-1 141,0 1 156,-4 0 156,-5 0 156,-2 0 156,9 0 172,-10 0 172,-3 0 172,-1 0 172,1 0 188,-18 0 188,26-2 188,-17 2 188,-9 0 203,20-2 203,-20 2 203,21-5 203,-21 5 219,18 0 219,-18 0 219,16-1 219,-16 1 219,17-2 235,-9 0 235,-8 2 235,14-2 250,-14 2 250,0 0 250,15-2 250,-15 2 266,0 0 266,13-2 266,-13 2 266,0 0 266,0 0 281,11-2 281,-11 2 281,0 0 281,0 0 297,0 0 297,14-2 297,-14 2 297,0 0 313,0 0 313,0 0 313,0 0 313,0 0 328,0 0 328,0 0 328</inkml:trace>
  <inkml:trace contextRef="#ctx0" brushRef="#br0">18381 11585 0,'0'0'0,"6"-6"0,-6 6 16,0 0 16,11-4 16,-11 4 16,0 0 32,0 0 32,0 0 32,0 0 32,0 0 47,0 0 47,0 0 47,0 0 47,0 0 63,0 0 63,-33 18 63,14-12 63,1 0 63,-4 0 79,3-2 79,-1-1 79,1 2 94,3-2 94,0-1 94,3-2 94,3 0 110,10 0 110,-16-2 110,16 2 110,-13-5 110,13 5 125,-8-8 125,5 1 125,3 7 125,-3-15 141,3 5 141,3 0 141,2-4 141,1 0 157,-2-3 157,3 5 157,1-2 157,2-2 172,-2 5 172,3-3 172,-2 4 172,6-2 188,-3 4 188,-2-2 188,3 2 188,-1 3 204,-2-2 204,1 5 204,7-1 204,-6 3 219,-12 0 219,35 3 219,-17 1 219,0 6 235,-1-2 235,1 4 235,-3 0 235,9 9 250,-6-4 250,1 4 250,-3-1 250,-5-6 250,-1 1 266,-2-1 266,-2 2 266,-2 2 266,1-1 282,-5 1 282,-5 0 282,3 0 282,-10 10 297,0-7 297,-10 5 297,1-5 297,-4 3 313,1-4 313,-3-2 313,1-1 313,-2-1 329,6-4 329,2-4 329,3 0 329,1 0 344,2-3 344,0 0 344,1-5 344,5 1 360,-4 1 360,12-2 360,-17 0 360,17 0 360,-16-2 375,16 2 375,-12-6 375,6 4 375,6 2 391,-4-7 391,4 7 391,0-10 391,0 10 407,0-12 407,4 6 407,2-2 407,2 2 422,-2 0 422,10-4 422,1 0 422,1 5 438,3-5 438,-3 4 438,5-2 438,-4 6 454,1-4 454,2 4 454,-1 0 454,-1 4 469,0-2 469,-1 4 469,-1 0 469,4 2 485,-3 0 485,-1 2 485,-3 0 485,3 2 500,0-1 500,-3 1 500,3 2 500,-5-2 516,3 2 516,-2 2 516,2-5 516,-1 3 516,1-2 532,-6 0 532,5 0 532,1 0 532,-1 0 547,1-3 547,-3 0 547,-4 1 547,2-3 563,-1 1 563,0-2 563,-2 0 563,-8-4 579,15 2 579,-15-2 579</inkml:trace>
  <inkml:trace contextRef="#ctx0" brushRef="#br0">19240 11705 0,'-2'16'0,"2"-4"0,0 0 15,0-2 15,0 0 15,2-3 15,2 3 31,-2-4 31,2 0 31,1 2 31,-5-8 47,15 10 47,-6-7 47,7 6 47,1-3 47,1-3 62,1-1 62,1-2 62,2 0 62,-3-3 78,1-4 78,11-3 78,-9 1 78,-3-3 94,-3 0 94,-1 2 94,-1-2 94,-4-3 109,1 3 109,-4-2 109,-3 2 109,-2 0 125,-2 2 125,0 1 125,-2 1 125,-2 0 140,-3 2 140,-2-2 140,1 2 140,-1 2 156,-9-2 156,8 2 156,-6 1 156,16 3 156,-22 0 172,5 1 172,1 3 172,5 2 187,1-2 187,-6 4 187,3 2 187,2 0 203,2-3 203,-2 5 203,2 1 203,3-4 203,4 3 219,-3 2 219,3 0 219,2-1 234,0 5 234,4-2 234,5 0 234,0-1 234,2 0 250,2-2 250,3 1 250,12 6 250,-1-5 265,3 0 265,3-4 265,2 1 281,0-2 281,0-3 281,2 0 281,1-5 281,-3 2 297,0 0 297,0-6 297,-3 0 297,-5-1 312,-5 2 312,-3-3 312,-1-4 312,-1 2 312,-3-4 328,-2 2 328</inkml:trace>
  <inkml:trace contextRef="#ctx0" brushRef="#br0">19358 10928 0,'0'0'0,"0"0"0,-3-10 16,3 10 16,5-10 16,0 5 16,3-3 31,5-2 31,3 0 31,2 2 31,1-4 47,11 0 47,-1 2 47,2 0 47,-7 0 63,-2 8 63,-3-1 63,-1-2 63,-1 4 78,1 1 78,-5 0 78,-13 0 78,20 1 94,-12 4 94,-8-5 94,14 12 94,-12-4 109,0-1 109,-2 11 109,-4-2 109,-2 1 125,-4 0 125,-5 8 125,0 0 125,2-5 125,-1-4 141,6-2 141,-3 0 141,2-2 141,2-4 156,1 0 156,2-1 156,-1-3 156,5-4 172,-4 12 172,4-12 172,2 10 172,-2-10 188,9 10 188,-3-4 188,8 2 188,3-3 203,1 3 203,-3 0 203,2 0 203,0 0 219,1-2 219,-3 2 219,-1-2 219,-3-3 234,-2 4 234,-1-1 234,-1-2 234,-7-4 250,8 9 250,-6-3 250,-2-6 250,0 12 250,0-12 266,-10 14 266,1-2 266,-4 0 281,0-2 281,-1 0 281,-1-1 281,0-1 297,-2 2 297,1-6 297,1 2 297,4-3 297,0 2 313,0-3 313,11-2 313,-18 3 328,18-3 328,-17-1 328,17 1 328,-14-4 328,14 4 344,-10-6 344,10 6 344,-9-12 344,7 2 359,-1 2 359,1-6 359,0-3 359</inkml:trace>
  <inkml:trace contextRef="#ctx0" brushRef="#br0">20120 10829 0,'0'0'0,"16"6"15,-10-2 15,5 2 15,0 4 31,2 4 31,-1 0 31,-2-1 31,-1 3 47,-3 2 47,1 0 47,-2 2 47,-3-3 47,0 1 62,-4 2 62,-3-3 62,1 3 78,-3-2 78,-2-1 78,1 0 78,-4-4 78,2 1 93,-1-2 93,2-2 93,0-2 93,3 0 109,-1-3 109,0 1 109,7-6 109,-8 6 125,8-6 125,0 0 125,0 0 125,0 0 140,0 0 140,0 0 140,-13-15 140,19-2 156,3 2 156,2-13 156,2 1 156,3-1 156,-1 1 172,-3 1 172,0 4 172,-1 3 187,0 2 187,0 2 187,-7 3 187,0 2 203,1 0 203,-1 2 203,-1 3 203,-1-3 203,-2 8 218,4-10 218,-4 10 218,0-8 218,0 8 234,0 0 234,0 0 234,0 0 234,0 0 250,-4-10 250,4 10 250,0 0 250,0 0 265,0 0 265,-20 21 265,16-13 265,2 9 281,-3-2 281,3 1 281,2 3 281,2-1 297,3 0 297,3 2 297,8 8 297,-1-3 312,5-3 312,1-1 312,-3-4 312,-1-4 328,3-1 328,6 2 328,-1-4 328,-8-4 343,3-1 343,-8-3 343,6 1 343,-3-2 343,-1-1 359,-14 0 359,22 0 359,-22 0 359,17 0 375,-17 0 375,12-4 375,-12 4 375,0 0 390,12-2 390,-12 2 390,0 0 390,11-3 406,-11 3 406,0 0 406,0 0 406,14-4 422,-14 4 422,0 0 422,0 0 422,6-6 422,-6 6 437,0 0 437,0 0 437,0 0 453,0 0 453,9-4 453,-9 4 453,0 0 468,0 0 468,0 0 468,9-6 468,-9 6 468,0 0 484,0 0 484,0 0 484,0 0 484,4-6 500,-4 6 500,0 0 500,0 0 500,0 0 515,0 0 515,0 0 515,7-6 515,-7 6 531,0 0 531,0 0 531,0 0 531,0 0 547,0 0 547,0 0 547,0 0 547,0 0 562</inkml:trace>
  <inkml:trace contextRef="#ctx0" brushRef="#br0">12894 13394 0,'0'0'0,"-18"0"0,18 0 0,0 0 0,0 0 16,-15 2 16,15-2 16,0 0 16,0 0 31,0 0 31,-12 2 31,12-2 31,0 0 47,0 0 47,0 0 47,0 0 47,0 0 63,0 0 63,-12 0 63,12 0 63,0 0 78,0 0 78,0 0 78,0 0 78,0 0 94,0 0 94,0 0 94,0 0 94,0 0 109,0 0 109,0 0 109,0 0 109,0 0 125,55-2 125,-38 2 125,5 0 125,-5 2 141,7-2 141,-4 0 141,2 0 141,-1 2 141,0-2 156,-1 2 156,-1 0 156,-1-2 156,-1 4 172,-4-4 172,0 2 172,-13-2 172,22 4 188,-22-4 188,20 0 188,-9 4 188,-11-4 203,20 2 203,-9 0 203,-11-2 203,20 1 219,-20-1 219,17 2 219</inkml:trace>
  <inkml:trace contextRef="#ctx0" brushRef="#br0">13031 13556 0,'-12'4'0,"12"-4"16,0 0 16,0 0 16,0 0 16,0 0 32,0 0 32,0 0 32,0 0 32,0 0 47,0 0 47,0 0 47,39 2 47,-7-4 47,5-1 63,8 2 63,-6-3 63,2 2 79,2 2 79,-6-2 79,-5 2 79,1 0 94</inkml:trace>
  <inkml:trace contextRef="#ctx0" brushRef="#br0">14970 13173 0,'0'0'0,"2"-8"0,-2 8 16,0 0 16,0 0 16,0 0 16,0 0 31,0 0 31,0 0 31,0 0 31,0 0 47,-24 14 47,9-4 47,-3 0 47,3-3 47,-3 3 62,-1 0 62,1 0 62,0 0 62,-12 2 78,6-2 78,4-2 78,0-3 78,3-1 94,-1 1 94,1-4 94,-1 3 94,1-4 109,-1 0 109,0 0 109,1-2 109,4-1 125,2-2 125,0 1 125,2 1 125,3-3 141,-1 2 141,3-4 141,2 2 141,0-2 156,4-2 156,0 0 156,4-3 156,7-4 172,-1 2 172,12-5 172,-1 0 172,2 5 187,-3-1 187,-2 4 187,11 0 187,-12 2 203,1 3 203,-3 1 203,1 2 203,0-1 203,-1 5 219,1 0 219,-1 5 219,0 2 219,0-1 234,-1 6 234,-1 2 234,-3 0 234,7 12 250,-6-1 250,-2 5 250,-2 0 250,-4-1 266,-3 4 266,0-1 266,2-1 266,-6-1 281,-6 2 281,-2-2 281,-3-1 281,0 1 297,0-3 297,-5-1 297,3-1 297,-5-1 312,5-4 312,0-6 312,0 0 312,-1-3 312,3 1 328,-3-2 328,-1-2 328,-1 0 328,1-2 344,-1-3 344,8 2 344,-8-3 359,5-4 359,-3 2 359,6-5 359,-2 4 359,4-3 375,1 0 375,1-2 375,0 0 375,0 0 391,0 0 391,2-2 391,0 2 391,4 0 406,-3-4 406,3 10 406,5-13 406,-3 7 422,2 0 422,2-2 422,4 2 422,3-2 437,0 3 437,4 0 437,1 0 437,-1 2 453,3 3 453,-3 0 453,5 4 453,-4 0 469,1 1 469,1 2 469,-2-3 469,2 2 469,-5 4 484,2-2 484,-1 0 484,-1-1 484,-1 3 500,-2-4 500,2 2 500,-5 0 500,1 0 516,0 0 516,-4-4 516,0 2 516,1-2 531,-7-4 531,8 10 531,-8-10 531,12 10 547,-8-7 547,0 1 547,3 2 547,0-4 562,-7-2 562</inkml:trace>
  <inkml:trace contextRef="#ctx0" brushRef="#br0">15634 13408 0,'7'6'0,"-7"-6"16,12 9 16,-2-4 16,-2-1 16,7-1 32,3 3 32,-1-4 32,1-2 47,2-2 47,-3 2 47,3-4 47,-3 0 47,1 1 63,-7-2 63,0 0 63,-2-1 63,-1 0 78,-8 6 78,16-14 78,-12 8 78,0-2 94,-2 0 94,1-1 94,-3 1 94,0 8 110,-9-16 110,-1 4 110,-4 4 110,-1 0 110,-3 4 125,-2 2 125,-1 0 125,-1 2 141,-9 4 141,2 0 141,5 2 141,5 0 157,1 2 157,-2 2 157,7-1 157,-2 4 172,4-4 172,0 5 172,5-2 172,2-2 188,0 2 188,2-2 188,4-3 188,4 3 203,0 4 203,7 0 203,0 0 203,4-3 219,14 4 219,2-4 219,2-1 219,3-2 219,-1-2 235,0-2 235,2-2 235,-4-1 235,3 4 250,-1-5 250,-4-2 250,-7 2 250,-5-3 266,-3 3 266,0-3 266,-1-1 266,-3-2 266,-3 0 282</inkml:trace>
  <inkml:trace contextRef="#ctx0" brushRef="#br0">15790 12686 0,'0'0'0,"0"0"15,0 0 15,14-16 15,-14 16 15,14-6 31,-5 2 31,-9 4 31,26-6 31,-9 4 46,1 2 46,-18 0 46,35 4 46,-19 2 46,-1 0 62,0 2 62,-4 0 62,2 2 62,3 1 78,-6 1 78,4 0 78,-8 2 78,1-2 93,1 2 93,-6-1 93,0-1 93,0-2 109,2 0 109,-4-10 109,-4 18 109,2-10 125,0 1 125,2-9 125,-2 13 125,2-6 140,0-7 140,0 0 140,-2 16 140,2-16 156,0 0 156,0 8 156,0-8 156,0 0 171,4 10 171,-4-10 171,12 8 171,-4-5 187,-8-3 187,27 10 187,-12-2 187,3 0 203,-4 0 203,0-2 203,-3 4 203,2-2 203,-4-2 218,-3 2 218,3-3 218,-9-5 218,9 13 234,-5-8 234,-4-5 234,3 14 250,-3-14 250,-3 14 250,-1-6 250,0 1 250,-10 6 265,4-3 265,-6-1 265,-1 1 265,1 0 281,-1-2 281,-1-2 281,-2-1 281,3 1 296,-1-1 296,1-4 296,-3 1 296,3-4 312,3 2 312,14-2 312,-22-2 312,22 2 328,-15-4 328,15 4 328,-10-10 328,5 2 343,-2 1 343,5-1 343,2-2 343,2 0 359,2-8 359</inkml:trace>
  <inkml:trace contextRef="#ctx0" brushRef="#br0">16477 12623 0,'0'0'0,"18"7"0,-18-7 0,9 10 15,-3-2 15,2 6 15,0 2 15,0 1 15,-4 1 31,5 10 31,-2 0 31,2 0 31,-5-3 46,0-5 46,-2-3 46,3 1 46,-3-2 62,3 0 62,-3-1 62,2-3 62,-4-4 78,2 2 78,-2-10 78,3 12 78,-3-12 93,2 10 93,-2-10 93,0 0 93,4 10 109,-4-10 109,0 0 109,0 0 109,0 0 125,0 0 125,0 0 125,29-22 125,-19 8 140,0-2 140,-2 1 140,-4-5 140,7-8 156,-6 4 156,-1-5 156,-4 8 156,2 1 171,-2 2 171,-2 2 171,2-2 171,0 3 171,-2 0 187,2 6 187,-2-1 187,2 10 187,-3-14 203,3 14 203,-2-10 203,2 10 203,0 0 218,0-10 218,0 10 218,0 0 218,0 0 234,0 0 234,0 0 234,0 0 234,0 0 234,0 38 250,7-21 250,-5 1 250,7 2 265,7 10 265,-4-3 265,3-1 265,-1-4 281,-1-5 281,3-3 281,-4 2 281,10 4 281,1-5 296,-6-3 296,-2-2 296,0 0 296,-1-4 312,-3 0 312,-1-2 312,0 0 312,-2 0 328,-8-4 328,13 6 328,-13-6 328,14 4 343,-14-4 343,10 1 343,-10-1 343,0 0 359,9 5 359,-9-5 359,0 0 359,0 0 375,0 0 375,15 2 375,-15-2 375,0 0 390,0 0 390,0 0 390,0 0 390,13 1 406,-13-1 406,0 0 406,0 0 406,0 0 421,0 0 421,0 0 421,0 0 421,0 0 421,10 2 437,-10-2 437,0 0 437,0 0 437,0 0 453,0 0 453,0 0 453,0 0 453,0 0 468,0 0 468,0 0 468,4 8 468</inkml:trace>
  <inkml:trace contextRef="#ctx0" brushRef="#br0">17991 13305 0,'0'0'16,"0"0"16,0 0 16,-9-2 16,9 2 32,0 0 32,0 0 32,0 0 32,0 0 47,0 0 47,0 0 47,-8-5 47,8 5 63,0 0 63,0 0 63,0 0 63,0 0 63,0 0 78,0 0 78,0 0 78,0 0 78,0 0 94,0 0 94,0 0 94,41 0 94,-4-3 110,10 1 110,20 2 110,5-2 110,-2 2 125,1-1 125,-1-1 125,-3-1 125,-16 3 141,-5 0 141,2 3 141,1-3 141,19 0 157,-13-3 157,-10 6 157,-4-3 157,4 0 172,-2 0 172,-1-3 172,0 3 172,-5 0 188,0-2 188,-4 2 188,-5 0 188,-6 0 203,-2 0 203,-1 0 203,-3 0 203,1 0 219,-3-2 219,-14 2 219,21 0 219,-21 0 219,14 2 235,-14-2 235,0 0 235,20-2 235,-20 2 250,0 0 250,13-1 250,-13 1 250,0 0 266,0 0 266,0 0 266,12 0 266,-12 0 282,0 0 282,0 0 282,0 0 282,0 0 297</inkml:trace>
  <inkml:trace contextRef="#ctx0" brushRef="#br0">18136 13507 0,'0'0'0,"0"0"0,0 0 16,41 9 16,-21-9 16,2 2 16,13 2 32,2-2 32,4 0 32,2 0 32,22-2 47,-17 0 47,-4 2 47,-5-4 47,5 4 63,0-2 63,-5 2 63,0-2 63,2 2 78,-6 0 78,-1-2 78,-1 0 78,0 2 94,-7 0 94,-3-2 94,-4 2 94,-1-2 94,-4 2 110,-14-2 110,23 2 110,-23-2 125,20 0 125,-20 0 125,0 0 125,19 0 141,-19 0 141,16 2 141,-16-2 141,0 0 141,0 0 157,17 0 157,-17 0 157,0 0 157,0 0 172,15 2 172,-15-2 172,0 0 172,0 0 188,0 0 188,0 0 188,15 0 188,-15 0 203,0 0 203,0 0 203,0 0 203,0 0 219,0 0 219,0 0 219,16 0 219,-16 0 235,0 0 235,0 0 235,0 0 235,0 0 250,0 0 250,0 0 250,0 0 250,0 0 250,0 0 266,0 0 266,0 0 266</inkml:trace>
  <inkml:trace contextRef="#ctx0" brushRef="#br0">18743 13074 0,'0'0'16,"0"-8"16,0 8 16,0 0 16,0 0 16,2-10 31,-2 10 31,0 0 31,0 0 31,0 0 47,0 0 47,0-9 47,0 9 47,0 0 63,0 0 63,0 0 63,0 0 63,0 0 78,0 0 78,2-8 78,-2 8 78,0 0 94,0 0 94,0 0 94,0 0 94,0 0 110,2-8 110,-2 8 110,0 0 110,0 0 125,0 0 125,0 0 125,0 0 125,0 0 125,2-10 141,-2 10 141,0 0 141,0 0 156,0 0 156,0 0 156,0 0 156,0 0 172,0 0 172,0 0 172,2-6 172,-2 6 172,0 0 188,0 0 188,0 0 188,0 0 188,0 0 203,0 0 203,0 0 203,0 0 203,0 0 219,0 0 219,0 0 219,0 0 219,0 0 235,5-8 235,-5 8 235,0 0 235,0 0 250,0 0 250,0 0 250,0 0 250,0 0 266,0 0 266,0 0 266,0 0 266,0 0 281,0 0 281,0 0 281,0 0 281,0 0 281,0 0 297,0 0 297,0 0 297,0 0 297,0 0 313,0 0 313,0 0 313,0 0 313,4 22 328,-4-22 328,2 16 328,-4 0 328,0-1 344,2 3 344,-2 2 344,-3 7 344,5 5 360,-2-2 360,-2 1 360,2 3 360,-6-3 375,6 1 375,0 0 375,-2 1 375,0 1 391,-1-3 391,1 5 391,0-1 391,-3 0 406,0-1 406,3-3 406,0-1 406,-3 0 422,5-6 422,-5 3 422,1-5 422,1 0 438,3-5 438,0 1 438,-2 0 438,2 1 438,-2-2 453,0 0 453,2 3 453,-2-7 453,4 5 469,-4-2 469,2-4 469,2 0 469,-5-2 485,3-3 485,2 3 485,0-10 485,-2 14 500,2-8 500,0-6 500,0 10 500,0-10 500,-2 8 516,2-8 516,0 0 516,-2 12 531,2-12 531,0 0 531,-2 6 531,2-6 547,0 0 547,0 0 547,0 11 547,0-11 563,0 0 563,0 0 563,0 8 563,0-8 578,0 0 578,0 0 578,0 0 578,0 0 578,0 0 594,-3 8 594,3-8 594,0 0 594,0 0 610,0 0 610,0 0 610,0 0 625,0 0 625,0 0 625,0 0 625,0 0 625,-2 9 641,2-9 641,0 0 641,0 0 641,0 0 656,0 0 656,0 0 656,0 0 656,0 0 672,0 0 672,0 0 672,0 0 672,0 0 688,0 0 688,0 0 688,-5 7 688,5-7 703,0 0 703,0 0 703,0 0 703,0 0 703,0 0 719,0 0 719,0 0 719,0 0 719,0 0 735,0 0 735,0 0 735,0 0 735,0 0 750,0 0 750,0 0 750,0 0 750,0 0 766,0 0 766,0 0 766,0 0 766,0 0 781,0 0 781,0 0 781,0 0 781,0 0 797,0 0 797,0 0 797,0 0 797,0 0 813,0 0 813,0 0 813,-8-22 813,8 22 813</inkml:trace>
  <inkml:trace contextRef="#ctx0" brushRef="#br0">20134 13232 0,'-7'-6'16,"7"6"16,0 0 16,0 0 16,-11-3 32,11 3 32,0 0 32,0 0 32,-33 7 47,22-1 47,5-2 47,-12 6 47,5 0 63,-3 2 63,1-1 63,2 1 63,0 0 79,-1 2 79,4 2 79,-4-5 79,3 4 94,3 0 94,-1-1 94,0 2 94,3-4 110,1-2 110,1 0 110,0 0 110,2-1 125,2-1 125,0-8 125,2 18 125,0-8 125,2 3 141,5-1 141,1 0 141,2 2 141,3-3 157,-1-1 157,0 0 157,4-2 157,1-1 172,-1-2 172,2-1 172,-1-2 172,4 2 188,-3-4 188,-1 2 188,1-4 188,0 0 204,-5-2 204,3 2 204,-6-4 204,4 2 219,-1-3 219,-1-1 219,-1-1 219,-5 0 235,4 1 235,-2-4 235,-3 2 235,-1 0 250,1 2 250,-5 0 250,3 1 250,-1-1 266,-2 2 266,-2 6 266,6-16 266,-3 10 282,-1-1 282,-2 7 282,0-17 282,0 9 282,0 8 297,0-13 297,-2 5 297,2-2 297,0 10 313,-5-16 313,1 8 313,2-2 313,-2 0 329,-6-1 329,4-1 329,-3-4 329,3 4 344,-2 1 344,-2-1 344,6 4 344,-5 0 360,5 0 360,-3 2 360,-2 0 360,5 0 375,4 6 375,-15-8 375,6 5 375,-10-4 391,1 5 391,-4 4 391,-11 3 391,-6 4 391,-5 5 407,-22 10 407,-2 3 407</inkml:trace>
  <inkml:trace contextRef="#ctx0" brushRef="#br0">27214 10052 0,'0'0'0,"0"0"16,0 0 16,0 0 16,0 0 16,-6 6 31,6-6 31,0 0 31,0 0 31,0 8 47,0-8 47,0 0 47,10 14 47,-4-9 63,-1 1 63,3 1 63,6 2 63,1-3 78,2 2 78,6 0 78,9 0 78,-8-2 78,6-2 94,-1-1 94,-7 0 94,0-3 94,1-3 110,-6 0 110,5 1 110,-3-2 110,1-2 125,-4 0 125,-4-2 125,6 0 125,-5-2 141,-2-2 141,-2 3 141,-2-1 141,-3 2 156,-2-2 156,-2 2 156,-2 0 156,0 0 172,-3 1 172,-3 2 172,-2 2 172,-6-5 188,-2 6 188,1 0 188,-3 2 188,-13 5 203,6 3 203,-3 6 203,1 2 203,1 2 219,3 3 219,-1 1 219,9 2 219,-3 2 219,3 1 235,3-3 235,3-2 235,9-2 250,0-3 250,0 1 250,4-1 250,0 1 266,7 2 266,1 7 266,11 1 266,5-6 266,0 0 281,9-4 281,2 1 281,0-5 297,6-2 297,0-5 297,1 3 297,-2-7 297,-3-1 313,3-4 313,-5-1 313,0-4 313,-2-1 328,-4-6 328,-9 0 328,6-3 328,-6-9 328,-4 0 344</inkml:trace>
  <inkml:trace contextRef="#ctx0" brushRef="#br0">27588 9551 0,'0'0'0,"2"-12"0,-2 12 15,0 0 15,4-6 15,-4 6 31,0 0 31,0 0 31,11-6 31,-11 6 46,18 0 46,-18 0 46,0 0 46,26 8 46,-17-4 62,2 0 62,2 4 62,0 0 62,-1 4 78,0-4 78,-1 5 78,-2-1 78,-2-2 93,-1 0 93,-4-2 93,0 2 93,3-3 109,-5 3 109,2-2 109,1 0 109,-3-8 125,2 14 125,-2-14 125,0 10 125,0-10 140,2 8 140,-2-8 140,2 7 140,-2-7 156,0 0 156,0 0 156,0 0 156,0 0 156,0 0 171,0 0 171,0 0 171,15-25 171,-9 10 187,2-3 187,-2 0 187,3 0 187,-3-2 203,1 2 203,0 1 203,-3 3 203,0-2 218,2 4 218,-3 3 218,-1-1 218,1 3 234,1 2 234,-4-1 234,0 6 234,2-10 250,-2 10 250,2-8 250,-2 8 250,0 0 265,5-8 265,-5 8 265,0 0 265,0 0 281,0 0 281,0 0 281,0 0 281,0 0 296,0 0 296,0 0 296,0 0 296,0 0 312,6 16 312,-2-6 312,-2-2 312,6 8 312,-4-3 328,2 5 328,1-2 328,1 2 328,6 9 343,-2-1 343,4-2 343,-3-2 343,3 5 359,-3-2 359,-2-3 359</inkml:trace>
  <inkml:trace contextRef="#ctx0" brushRef="#br0">28821 10259 0,'0'0'0,"0"0"0,0 0 0,0 0 15,0 0 15,0 0 15,0 0 15,0 0 31,0 0 31,0 0 31,0 0 31,0 0 47,0 0 47,0 0 47,0 0 47,0 0 62,0 0 62,0 0 62,0 0 62,0 0 78,0 0 78,0 0 78,0 0 78,0 0 78,0 0 94,0 0 94,0 0 94,0 0 94,0 0 109,0 0 109,0 0 109,0 0 125,0 0 125,0 0 125,0 0 125,25-17 125,-25 17 140,0 0 140,0 0 140,0 0 140,0 0 156,0 0 156,0 0 156,0 0 156,17 13 172,-17-13 172,2 6 172,-2-6 172,4 6 187,-4-6 187,0 12 187,0-12 187,-13 21 187,5-6 203,-12 8 203,-7-1 203,-1 0 203,-1 1 219,-4-1 219,3 0 219,-1-1 234,0-1 234,3-2 234</inkml:trace>
  <inkml:trace contextRef="#ctx0" brushRef="#br0">29615 9600 0,'-25'10'0,"17"-4"0,-4 8 15,0 2 15,-11 12 15,3-1 15,1 4 15,1 1 31,3 0 31,4-3 31,0 2 31,1 4 47,4 0 47,6-2 47,6 1 47,2-2 62,1-1 62,8 3 62,0-5 62,12 1 78,-3-7 78,7 1 78,0-2 78,2-3 94,1-3 94,-3-6 94,2 0 94,-5-2 109,-5-10 109</inkml:trace>
  <inkml:trace contextRef="#ctx0" brushRef="#br0">29903 9987 0,'0'0'0,"0"0"0,-12-4 16,12 4 16,0 0 16,0 0 16,0 0 31,0 0 31,-6-6 31,6 6 31,0 0 47,0 0 47,0 0 47,0 0 47,25-4 47,-9-2 63,3 4 63,-4 2 63,5-4 78,-2 2 78,2-1 78,-3 3 78,1-7 94,-4 4 94</inkml:trace>
  <inkml:trace contextRef="#ctx0" brushRef="#br0">30582 9806 0,'-20'11'0,"6"3"0,-13 4 15,-1-1 15,1 1 15,-1 4 15,-7-4 15,2 1 31,0-1 31,2-4 31,1-2 31,-1 0 46,9-4 46,3-2 46,1-1 46,5-3 62,1 1 62,12-3 62,-19 2 62,19-2 78,0 0 78,-20-7 78,14 4 78,6 3 93,-4-14 93,4 4 93,0 10 93,8-26 109,1 10 109,2 1 109,0-3 109,5 4 125,-8 3 125,5-4 125,1 5 125,-6 0 125,3 7 140,0-1 140,-2 2 140,-9 2 156,0 0 156,24 2 156,-18 4 156,9 4 171,-3 1 171,-2 1 171,-1 2 171,3 0 187,-6 4 187,2-3 187,-1 3 187,0 0 187,4 0 203,-7-3 203,8 1 203,-6-2 203,4 0 218,-3 0 218,7-2 218,-2 0 218,4-3 234,-5-3 234,5-2 234,1 0 234,-2-4 250,2-2 250,-1 0 250,1-2 250,-1-2 265,-1-2 265,-2-2 265,-2 2 265,-2 1 281,-2-3 281,-3 4 281,0-4 281,-1 0 281,-1 0 296,0 3 296,0-8 296,-6 2 296,2 3 312,-1 0 312,-1 0 312,2 3 312,-3 0 328,1-1 328,4 8 328,-9-13 328,3 7 343,4-2 343,-5 4 343,7 4 343,-9-12 359,9 12 359,-4-8 359,4 8 359,-7-6 375,7 6 375,-6-5 375,6 5 375,0 0 390,-8-8 390,8 8 390,0 0 390,-4-7 406,4 7 406,0 0 406,0 0 406</inkml:trace>
  <inkml:trace contextRef="#ctx0" brushRef="#br0">30911 10119 0,'-11'12'16,"-2"-2"16,7-1 16,-6-2 31,6-1 31,-3-1 31,3-1 31,6-4 31,-16 6 47,16-6 47</inkml:trace>
  <inkml:trace contextRef="#ctx0" brushRef="#br0">31329 9683 0,'0'0'0,"0"0"0,0 0 0,0 0 15,0 20 15,0-20 15,-4 14 15,2-5 31,-5 7 31,5-2 31,0-2 31,2 2 46,-2-2 46,2 0 46,0-2 46,2-3 62,0 1 62,0 0 62,1 0 62,3-2 78,-2 0 78,-4-6 78,10 12 78,-6-7 93,2 0 93,-6-5 93,9 5 93,-9-5 109,8 6 109,-8-6 109,0 0 109,12 2 109,-12-2 125,0 0 125,0 0 125,0 0 140,0 0 140,0 0 140,0 0 140,0 0 156,0 0 156,0 0 156,0 0 156,0 0 156,0 0 171,0 0 171,0 0 171,0 0 171,0 0 187,15-8 187,-15 8 187,0 0 187,0 0 203,0 0 203,0 0 203,0 0 203,0 0 218,0 0 218,0 0 218,4-8 218,-4 8 218,0 0 234,0 0 234,0 0 234,0 0 234,0 0 250,0 0 250,0 0 250,-4 24 265,4-24 265,0 16 265,-3 0 265,1-2 265,4 1 281,-4-1 281,2-4 281,0 0 281,0-10 296,0 18 296,0-18 296,0 13 296,0-13 312,0 10 312,0-10 312,0 8 312,0-8 328,0 0 328,0 0 328,0 12 328,0-12 343,0 0 343,0 0 343,0 0 343,-4 6 359,4-6 359,0 0 359,0 0 359,0 0 375,0 0 375,0 0 375,-33-12 375,33 12 390,-18-6 390,10 2 390,-7 0 390,-1-4 406,-1 4 406,-3-2 406,2 2 406,3 1 421,-3-2 421,6 4 421,1-1 421,-3-2 437,14 4 437,-17-4 437,10 0 437,7 4 437,-15-4 453,15 4 453,-11-2 453,11 2 453,-7-8 468,7 8 468,0 0 468,-8-8 468,8 8 484,-4-8 484,1 1 484,3 7 484,3-16 500,-1 7 500,0 0 500,2 1 500,-2 0 515,2-2 515,8-2 515,-6 1 515,1 3 531,-1-1 531,1 2 531,0 1 531,-1 0 531,-6 6 546,13-10 546,-8 8 546,-5 2 546,15-4 562,-15 4 562,13 0 562,-13 0 562,18 6 578,-10-2 578,2 2 578,0 4 578,3-1 593,-1 4 593,-2-1 593,1-1 593,0 3 609,0-2 609,-3 1 609,4-1 609,-6-2 625,1 0 625,-1-2 625,4-2 625,0 6 640,1-4 640,0-2 640,0-1 640,-3 0 656,2-2 656,-10-3 656,26 7 656,-11-5 671,-4-2 671,-11 0 671,22 0 671,-22 0 687,18-7 687,-10 4 687,10-5 687,-9 0 687,1 2 703,-3-2 703,6-2 703,0-2 703,-6 2 718,2 0 718,-5 1 718,3 1 718,-5 0 734,2 2 734,-2-4 734,-2 10 734,0-16 750,2 8 750,-2 8 750,-2-15 750,0 8 765,-2 2 765,4 5 765,-9-14 765,1 8 781,-6-4 781,-1 0 781,-1 0 781,-1 3 796,0 1 796,2-2 796,1 2 796,3 2 796,-2 0 812,6 0 812,7 4 812,-17-6 812,10 4 828,7 2 828,-13-6 828,13 6 843,0 0 843,-10-4 843,10 4 843,0 0 843,0 0 859,-10-4 859,10 4 859,0 0 859,0 0 875,0 0 875,0 0 875,-13-1 875,13 1 890,0 0 890,0 0 890,0 0 890,0 0 906,-2-8 906,2 8 906</inkml:trace>
  <inkml:trace contextRef="#ctx0" brushRef="#br0">31429 9320 0,'0'0'16,"0"-14"16,0 14 16,0 0 16,0-8 31,0 8 31,0 0 31,0 0 31,0 0 47,0 0 47,47 18 47,-14 2 47,4 2 62,20 13 62,0 2 62,0 3 62,3 2 78,-5 1 78,4 0 78,-5-1 78,-1-1 78,-16-8 94,-5-1 94,-3 0 94,0-1 94,-5 1 109,-4 1 109,-3-1 109,-7 3 125,0-1 125,-8-2 125,-4 3 125,-4-4 125,-6 1 141,-5 2 141,-3-5 141,-4-1 156,-3 0 156,-1-2 156,-3-5 156,0 3 156,-1-4 172,-3-5 172,0-1 172,2 0 172,0-2 187,0 0 187,1-2 187,7-3 187,3-1 203,5-2 203,-1 0 203,1-2 203,3 0 219,4 0 219,10-2 219,-20 4 219,20-4 234,-13 0 234,13 0 234,0 0 234,-16 2 234,16-2 250,0 0 250,0 0 250,0 0 250,0 0 266,-17-2 266,17 2 266,0 0 281,0 0 281,0 0 281,-11-8 281,11 8 281,0 0 297,0 0 297,-19-4 297,1 4 297,-17 2 312,-7-4 312,-28 10 312,2 6 312</inkml:trace>
  <inkml:trace contextRef="#ctx0" brushRef="#br0">28418 10955 0,'37'0'0,"31"-3"0,5-1 15,3 2 15,10-6 15,71-6 15,-50 2 31,42 0 31,5-5 31,-7-1 31,2 0 31,-49 2 46,52-4 46,-52 7 46,-16 1 46,1-4 62,1 6 62,-3-2 62,-4 2 62,-3-2 78,-3 3 78,-7 1 78,-17 0 78,-6 2 93,-4 2 93,-2 0 93,-4-2 93,-7 4 109,-8-1 109,-3 0 109,-7-1 109,-8 4 125,12-1 125,-12 1 125,0 0 125,0 0 140,0 0 140,0 0 140,0 0 140,-73 1 156,34 6 156,-5 0 156,-2-1 156,-22 6 171,-6 0 171,1 1 171,-7-1 171,3 1 187,-4 2 187,0-3 187,-5 0 187,0 1 187,0-3 203,-63 12 203,54-10 203,14-2 203,11 0 218,-3-2 218,1 7 218,0-5 218,19-4 234,8 0 234,-2 2 234,6-2 234,-5 0 250,7 2 250,4-2 250,2 0 250,8-3 265,5 2 265,6-3 265,2-1 265,12-1 281,-15 5 281,15-5 281,0 0 281,0 0 296,0 0 296,0 0 296,70 0 296,-2-8 312,7 3 312,1-2 312,12 1 312,63-10 312,-43 4 328,-24 4 328,2 0 328,0-4 343,-3 4 343,-4 1 343,-7-1 343,3 0 343,-23 4 359,-6 2 359,-5 0 359,2 0 359,-6 0 375,-5 0 375,-5 2 375,-5 0 390,-7 0 390,-15 0 390,22-2 390,-22 2 390,0 0 406,15 2 406,-15-2 406,0 0 406,0 0 421,0 0 421,0 0 421,-46 16 421,26-10 437,-2 0 437,-9 2 437,2 0 437,2-3 453,3 0 453,4-2 453,1 2 453,1-2 468,5-1 468,2 2 468,11-4 468,-17 4 468,17-4 484,-16 2 484,16-2 484,-9 4 484,9-4 500,0 0 500,0 0 500,0 0 500,0 0 515,0 0 515,0 0 515,0 0 515,0 0 531,0 0 531,0 0 531,0 0 531,0 0 546,0 0 546,0 0 546,0 0 546,0 0 562,0 0 562,0 0 562,0 0 562,0 0 578,0 0 578,-6-16 578</inkml:trace>
  <inkml:trace contextRef="#ctx0" brushRef="#br0">20083 14106 0,'0'0'0,"0"0"0,0 0 0,20 4 16,-20-4 16,0 0 16,0 0 16,0 0 31,0 0 31,0 0 31,37-17 31,-19 9 47,13-9 47,1 0 47,5 1 47,3-1 63,21-9 63,0 2 63,-10 7 63,-10 2 78,0 2 78,23-13 78,-18 12 78,-6 5 94,4-4 94,-5 6 94,-2-1 94,-2 0 94,-2-2 109,-7 6 109,-3-2 109,-7 2 109,-2 2 125,-1-1 125,-2 0 125,-11 3 125,15-4 141,-15 4 141,12-3 141,-12 3 141,0 0 156,11-5 156,-11 5 156,0 0 156,0 0 172,0 0 172</inkml:trace>
  <inkml:trace contextRef="#ctx0" brushRef="#br0">20453 14114 0,'-8'6'0,"8"-6"16,-7 4 16,7-4 16,0 0 16,0 0 31,-9 6 31,9-6 31,0 0 31,0 0 47,0 0 47,0 0 47,0 0 47,44-14 62,-25 10 62,17-8 62,-3 2 62,6 1 78,0-5 78,0 2 78,-1 0 78,6 2 78,-5-2 94,5 0 94,-7 1 94,2-1 94,2 4 109,-7-2 109,1 2 109,0-1 109,-8 4 125,-5-3 125,-3 3 125,1-2 125,-5 4 141,3-4 141,-5 6 141,0-3 141,-13 4 156,15-6 156,-8 4 156,-7 2 156,0 0 172,15-2 172,-15 2 172,0 0 172,0 0 187,13-6 187,-13 6 187,0 0 187,7-4 187,-7 4 203,0 0 203</inkml:trace>
  <inkml:trace contextRef="#ctx0" brushRef="#br0">24374 13288 0,'0'0'0,"0"0"0,0 0 15,0 0 15,0 0 15,0 0 15,0 0 15,0 0 31,0 0 31,0 0 31,0 0 31,0 0 47,0 0 47,0 0 47,0 0 47,0 0 62,0 0 62,0 0 62,0 0 62,0 0 78,0 0 78,0 0 78,0 0 78,0 0 93,0 0 93,0 0 93,0 0 93,0 0 109,0 0 109,0 0 109,0 0 109,26-7 125,-26 7 125,0 0 125,0 0 125,0 0 125,0 0 140,0 0 140,0 0 140,0 0 140,0 0 156,16-1 156,-16 1 156,0 0 156,0 0 172,0 0 172,0 0 172,0 0 172,11-4 187,-11 4 187,0 0 187,0 0 187,0 0 203,0 0 203,0 0 203,0 0 203,0 0 218,0 0 218,8-4 218,-8 4 218,0 0 234,0 0 234,0 0 234,0 0 234,0 0 234,0 0 250,0 0 250,0 0 250,0 0 250,0 0 265,0 0 265,10-4 265,-10 4 281,0 0 281,0 0 281,0 0 281,0 0 281,0 0 297,0 0 297,0 0 297,0 0 312,0 0 312,0 0 312,0 0 312,0 0 328</inkml:trace>
  <inkml:trace contextRef="#ctx0" brushRef="#br0">25060 11975 0,'0'0'0,"0"0"0,0 0 0,0 0 16,0 0 16,2 32 16,-2-2 16,2 1 32,1 5 32,-1 1 32,2 5 32,-2-1 47,2 21 47,4 0 47,2 1 47,-3-1 63,3-1 63,0 4 63,0 6 63,1 2 78,3 4 78,-4-2 78,12 59 78,-4-47 94,-9-20 94,1 2 94,-1 6 94,5-2 110,-2 59 110,-2-49 110,-4-14 110,-4 0 110,-2 6 125,7 0 125,-7 4 125,2 0 125,0 0 141,-2-2 141,0 0 141,2-4 141,-2-3 157,-2 0 157,2-3 157,4-6 157,-2-12 172,-2-7 172,0-1 172,0-3 172,0-1 188,0-3 188,3 3 188,-3-9 188,0 1 203,0-7 203,2-2 203,-2-9 203,0-1 219,0-3 219,0-7 219</inkml:trace>
  <inkml:trace contextRef="#ctx0" brushRef="#br0">26396 12875 0,'0'8'0,"0"0"15,0 0 15,0 2 15,2-2 15,0 1 31,0 1 31,1 0 31,-1-2 46,3 0 46,-1 2 46,0-3 46,7 5 46,1-4 62,0 2 62,4-2 62,1-2 62,1 0 78,-1-4 78,5 0 78,-2-2 78,-3-2 93,3-2 93,-3 0 93,1-4 93,-3 0 109,3 0 109,-5-3 109,-4-1 109,2-2 125,-1 0 125,0 0 125,-4 1 125,-1-3 125,-1 4 140,-4 0 140,0 2 140,0 10 156,-7-14 156,1 6 156,-3 1 156,9 7 156,-24-10 171,6 4 171,1 4 171,-5 2 171,2 0 187,1 2 187,1 0 187,-2 2 187,1 1 203,1 5 203,1 0 203,-12 8 203,7-2 218,0 4 218,1 3 218,7-3 218,-6 4 234,9-3 234,3 1 234,2-4 234,-2 12 250,4-9 250,4 10 250,0-6 250,2-4 265,5-3 265,0 0 265,8 7 265,1-5 281,5 2 281,-1-4 281,4-1 281,7-1 296,-3-2 296,5-4 296,2-2 296,2-5 312,-2-1 312,3-4 312,-3-1 312,-2 0 312,-7-2 328,-5-1 328,-3 0 328,2-4 328,-3 0 343,-1-2 343,-3-4 343,0-9 343</inkml:trace>
  <inkml:trace contextRef="#ctx0" brushRef="#br0">26846 12451 0,'12'-6'16,"-1"2"16,1 2 16,-12 2 16,16 0 31,-16 0 31,16 6 31,-9 0 31,6 4 47,0 2 47,-4 0 47,4 1 47,-2 3 62,-3 2 62,0-2 62,-2 4 62,-2-1 78,1 1 78,-3-4 78,2 1 78,-4 1 94,0-4 94,0 2 94,0-4 94,0 0 94,0-12 109,-2 13 109,2-13 109,-2 12 109,2-12 125,0 0 125,0 8 125,0-8 125,0 0 141,0 0 141,0 0 141,0 0 141,0 0 156,4-50 156,2 21 156,2 0 156,0-3 172,-2 0 172,8 2 172,-7 7 172,-3 3 187,2 6 187,-2 3 187,-1 1 187,2 0 203,-3 2 203,0 2 203,-2 6 203,4-10 203,-4 10 219,4-6 219,-4 6 219,0 0 219,0 0 234,0 0 234,0 0 234,0 0 250,17 22 250,-9-8 250,-2 3 250,0 1 250,3 10 266,-2-4 266,4-7 266,0 11 266,-2-4 281,-1-4 281,3-5 281,-5 3 281,6-2 297,3 10 297,-1-9 297,-4-1 297,1-4 312,0 1 312,2-1 312,-1-4 312,0 2 328,4 0 328,-5-4 328,4 2 328,-4-4 344,0 0 344</inkml:trace>
  <inkml:trace contextRef="#ctx0" brushRef="#br0">27605 12837 0,'26'-1'15,"7"-1"15,2-2 15,3 2 15,1 0 31,3-4 31,-2 4 31,1 0 31,-2-4 47,-2 4 47,-1-2 47,-3 4 47,-8-2 47,-2 0 62,-5 2 62,-6 0 62,-12 0 62,20 0 78,-20 0 78,11 4 78</inkml:trace>
  <inkml:trace contextRef="#ctx0" brushRef="#br0">27539 13082 0,'0'0'0,"0"0"16,0 0 16,0 0 16,0 0 16,0 0 16,33 4 31,-13-4 31,3-4 31,11-2 31,6 1 47,-1-2 47,7-3 47,18-3 47,-11 3 63,-6 0 63,19 0 63,-18 0 63,-8 3 78,-3 1 78,-5 0 78,1 0 78,-8 2 94,-5 0 94,-2 2 94,-8 0 94,1 0 110,-11 2 110,16-4 110,-16 4 110,0 0 125,0 0 125,8 0 125,-8 0 125,0 0 141</inkml:trace>
  <inkml:trace contextRef="#ctx0" brushRef="#br0">27811 12599 0,'0'0'0,"2"-12"15,-2 12 15,0 0 15,0 0 15,0 0 31,5-10 31,-5 10 31,0 0 31,0 0 47,0 0 47,0 0 47,18 33 47,-14-15 62,4 12 62,-1 0 62,0 1 62,4 3 78,-3 1 78,2-1 78,0 1 78,-1 1 94,4 1 94,0 1 94,1-1 94,-4-1 109,3-1 109,1 1 109,1 0 109,1-5 125,-4-2 125,4-1 125,-3-1 125,5-7 140,-8-2 140,1-6 140,3 2 140,0-2 156,0-3 156,3 1 156,1-2 156,1-6 172,1 0 172,2-2 172,-1-4 172</inkml:trace>
  <inkml:trace contextRef="#ctx0" brushRef="#br0">28779 12526 0,'0'0'0,"0"0"0,-2 34 0,-2-5 16,6 1 16,-4 1 16,4 3 16,-2-5 32,4 5 32,-1-4 32,4-1 47,1-1 47,1-7 47,0-1 47,-1-4 47,3-2 63,-1 0 63,-2-3 63,5 1 63,-2-4 78,2 0 78,5-2 78,-1 0 78,1-6 94,1 0 94,1-2 94,0-4 94,-1-2 110,10-6 110,-9 0 110,0 0 110,-5 1 110,-5-5 125,2 2 125,-4-2 125,5-9 125,-5 1 141,-8 2 141,-3 5 141,-2 3 141,1 0 157,-5 2 157,-3 1 157,0 3 157,-3-2 172,-1 4 172,0-2 172,-2 6 172,-3-2 188,0 2 188,1 1 188,-2-2 188,1 3 203,3 2 203,-2-1 203,20 1 203,-31 1 219,18 1 219,13-2 219,-22 0 219,22 0 235,-19 0 235,19 0 235,0 0 235,-20 0 235,20 0 250,0 0 250,0 0 250,0 0 266,-20 2 266,20-2 266,0 0 266,0 0 266,0 0 282,0 0 282,-11 6 282,11-6 297,0 0 297,0 0 297,0 0 297,0 0 313,0 0 313,0 0 313,0 0 313,0 12 313,0-12 328,0 0 328,0 0 328,0 0 328,0 0 344,0 0 344,0 0 344,0 0 344,0 0 360,0 0 360,0 0 360,0 0 360,0 0 375,0 0 375,2 10 375,-2-10 375,0 0 375,0 0 391,0 0 391,0 0 391</inkml:trace>
  <inkml:trace contextRef="#ctx0" brushRef="#br0">30460 11354 0,'-22'37'0,"0"-3"0,0 2 0,-13 17 15,9-11 15,4-7 15,-5 0 15,2-1 31,3-1 31,-5 1 31,1-3 31,-1 1 47,3-4 47,-2-3 47,4-1 47,0-1 62,5-6 62,1-4 62,6-1 62,-2 0 62,4-2 78,-1-4 78,5 0 78,-3 0 78,7-6 94,-9 7 94,9-7 94,-8 8 109,8-8 109,-7 5 109,7-5 109,0 0 109,-7 5 125,7-5 125,0 0 125,-6 6 125,6-6 140,0 0 140,0 0 140,0 0 140,-7 8 156,7-8 156,0 0 156,0 0 156,0 0 172,0 0 172,-6 4 172,6-4 172,0 0 172,0 0 187,0 0 187,0 0 187,0 0 203,0 0 203,0 0 203,0 0 203,0 0 219,0 0 219,0 0 219,0 0 219,10-23 219,-5 6 234,10-8 234,2-7 234</inkml:trace>
  <inkml:trace contextRef="#ctx0" brushRef="#br0">30425 11301 0,'13'-14'15,"-2"2"15,0 1 15,-3 2 15,0 1 31,0-2 31,-2 5 31,1-3 31,-3 2 31,3 0 47,0 0 47,-3-2 47,2 2 62,-6 6 62,9-12 62,-6 9 62,-3 3 78,11-10 78,-7 5 78,-4 5 78,4-7 78,-4 7 93,6-6 93,-6 6 93,6-6 93,-6 6 109,6-6 109,-6 6 109,4-8 109,-4 8 125,0 0 125,9-7 125,-9 7 125,8-9 140,-1 6 140,0-3 140,-7 6 140,10-10 156,-3 6 156,0-2 156,-7 6 156,9-6 172,-9 6 172,6-8 172,-6 8 172,6-6 187,-6 6 187,0 0 187,10-6 187,-10 6 203,0 0 203,4-6 203,-4 6 203,0 0 218,0 0 218,6-7 218,-6 7 218,0 0 234,0 0 234,9-7 234,-9 7 234,0 0 234,0 0 250,2-6 250,-2 6 250,0 0 250,0 0 265,10-5 265,-10 5 265,0 0 265,4-8 281,-4 8 281,0 0 281,0 0 281,4-8 297,-4 8 297,0 0 297,0 0 297,0 0 312,0 0 312,0-8 312,0 8 312,0 0 328,0 0 328,0 0 328,0 0 328,-39 8 343,19-4 343,-11 4 343,-2-1 343,1 5 343,-8-2 359,4-2 359,4 0 359,-1 2 359,6-2 375,6-2 375,3-3 375,1 4 375,-1-4 390,4 2 390,0-2 390,5-1 390,9-2 406,-13 7 406,13-7 406,-13 1 406,13-1 422,0 0 422,-11 4 422,11-4 422,0 0 437,0 0 437,0 0 437,0 0 437,0 0 453,0 0 453,0 0 453,0 0 453,0 0 468,0 0 468,0 0 468,0 0 468,0 0 484,17-20 484,-7 17 484,-10 3 484,19-7 500,-1 2 500,-1-1 500,3 2 500,-3-2 500,1 2 515,2 0 515,-1 0 515,-1 0 515,2-2 531,-1 2 531,3 0 531,0 0 531,-5-1 547,6-2 547,-3 6 547,-3-5 547,3 3 562,-3 0 562,1-1 562,-2 2 562,-2 0 578,-1 0 578,-13 2 578,18-4 578,-18 4 593,13-4 593,-13 4 593,9-2 593,-9 2 609,0 0 609,17 0 609,-17 0 609,0 0 609,0 0 625,16 4 625,-16-4 625,6 6 640,-2 0 640,1 1 640,-1 2 640,-2-1 656,2 9 656,-1 1 656,-3-2 656,3 13 656,-3-5 672,2-3 672,-7 9 672,5-6 672,-5 7 687,3-1 687,-2-3 687,0-2 687,1-6 703,1-1 703,2 0 703,-2-1 703,0-3 718,0-2 718,2-2 718,-2 2 718,2-5 734,0-7 734,-2 15 734,2-10 734,0-5 750,0 8 750,0-8 750,0 0 750,-2 12 765,2-12 765,0 0 765,0 8 765,0-8 765,0 0 781,0 0 781,0 0 781,0 0 781,0 0 797,0 0 797,0 0 797,-10 6 797,10-6 812,0 0 812,0 0 812</inkml:trace>
  <inkml:trace contextRef="#ctx0" brushRef="#br0">30626 11172 0,'3'-7'0,"-1"-3"0,0 2 16,-2 8 16,4-14 16,-1 8 16,-3 6 16,6-14 31,-4 8 31,2-1 31,-4 7 31,10-10 47,-10 10 47,2-10 47,-2 10 47,2-6 63,-2 6 63,0 0 63,4-8 63,-4 8 78,0 0 78,0 0 78,0 0 78,0 0 94,0 0 94,0 0 94,0 0 94,0 0 94,0 0 110,-8 28 110,0-12 110,0-1 125,-1 3 125,1 8 125,-8 2 125,3-3 125,2 2 141,-4 3 141,1-5 141,2 5 141,-4-2 156,3 1 156,-3-1 156,-1 2 156,-1-1 172,1-3 172,-3 4 172,-2-5 172,5 1 188,5-8 188,2-3 188,1 0 188,1-6 203,1 1 203,0-2 203,1 0 203,2-4 219,4-4 219,-7 11 219,2-6 219,5-5 235,-6 7 235,6-7 235,0 0 235,-5 10 250,5-10 250,0 0 250,-6 6 250,6-6 266,0 0 266,-6 4 266,6-4 266,0 0 281,0 0 281,0 0 281,0 0 281,0 0 281,0 0 297,0 0 297,0 0 297,0 0 297,0 0 313,0 0 313</inkml:trace>
  <inkml:trace contextRef="#ctx0" brushRef="#br0">26782 14635 0,'0'0'16,"0"0"16,0 0 16,0 0 16,0 0 32,0 0 32,0 0 32,0 0 32,0 0 47,0 0 47,0 0 47,0 0 47,0 0 63,0 0 63,0 0 63,0 0 63,0 0 78,0 0 78,0 0 78,4-18 78,11 14 78,7 0 94,15-6 94,0-3 94,10 1 94,19-8 110,1-2 110,8 2 110,-7-1 110,-7-1 125,5 2 125,-15 5 125,-14-1 125,2 4 141,-6 0 141,-1 0 141,-1 2 141,-7 5 157,-6-2 157,-3 0 157,-4 3 157,0 0 172,0 0 172,-11 4 172,14-4 172,-14 4 188,12-2 188,-12 2 188,7-2 188,-7 2 203</inkml:trace>
  <inkml:trace contextRef="#ctx0" brushRef="#br0">8593 15690 0,'-6'-9'0,"6"9"0,0 0 16,-4-6 16,4 6 16,0 0 16,0 0 31,0 0 31,0 0 31,-5-9 31,5 9 47,0 0 47,0 0 47,0 0 47,0 0 62,0 0 62,13-11 62,-13 11 62,24-6 62,-2 2 78,8-4 78,1 2 78,7 0 78,-1-1 94,0 0 94,0 2 94,-2-1 94,3 2 109,-3-1 109,0 4 109,0-3 109,0 4 125,-5-2 125,5 2 125,-10-2 125,-3 2 141,-5 2 141,1-2 141,2 0 141,-5 2 156,-15-2 156,28 2 156</inkml:trace>
  <inkml:trace contextRef="#ctx0" brushRef="#br0">9075 15892 0,'33'-2'0,"-6"0"0,5 2 0,-5-3 15,-8 2 15,14 1 15,-7-2 15,-6 0 31,1 2 31,12-5 31,-8 4 31,-3-1 46,-2 0 46,-3-2 46</inkml:trace>
  <inkml:trace contextRef="#ctx0" brushRef="#br0">9498 15452 0,'20'17'0,"0"-5"0,-3 4 0,9 3 15,0 1 15,1 2 15,-1 0 15,-2 1 31,-2 3 31,-2 0 31,-1-3 31,-1 5 47,0-2 47,-7 2 47,-1-3 47,0 1 62,-4 3 62,-4 1 62,-2 0 62,0-7 62,-8 9 78,-2-3 78,-5 1 78,-3 0 93,-1-1 93,-5-1 93,0 0 93,-3-3 109,1-2 109,2 1 109,0-4 109,0 2 109,-3-4 125,5-5 125,3-3 125,3 0 125,-1 0 140,1-2 140,0 0 140,0-2 140,5 2 156,-3-5 156,4 3 156,10-6 156,-18 6 172,18-6 172,-15 6 172,15-6 172,-8 4 187,8-4 187,-10 6 187,10-6 187,0 0 203,0 0 203,-8 4 203,8-4 203</inkml:trace>
  <inkml:trace contextRef="#ctx0" brushRef="#br0">10694 15495 0,'2'-8'0,"2"0"0,-4 8 0,7-12 16,-4 9 16,-3 3 16,2-12 16,-2 12 32,4-6 32,-4 6 32,0 0 32,2-10 47,-2 10 47,0 0 47,0 0 47,4-8 47,-4 8 63,0 0 63,0 0 63,0 0 63,0 0 78,0 0 78,0 0 78,0 0 78,0 0 94,0 39 94,-4-19 94,0 8 94,2 3 110,-7-1 110,4-3 110,3 3 110,0-8 125,2-1 125,-2-7 125,4 4 125,-6-6 141,6 0 141,0-2 141,0-2 141,0 0 157,0-3 157,-2-5 157,5 10 157,0-8 172,-5-2 172,12 6 172,-12-6 172,18-2 188,-18 2 188,27-10 188,-12 2 188,0-3 203,-2-1 203,0-4 203,1 2 203,-4-1 219,8-10 219,-7 6 219,-3 1 219,2 6 235,-6 1 235,4-3 235,-3 2 235,-1 2 235,1 0 250,-1 2 250,-2 2 250,1-1 250,-3 7 266,4-10 266,-4 10 266,6-8 266,-6 8 282,2-8 282,-2 8 282,0 0 282,0 0 297,0 0 297,0 0 297,0 0 297,0 0 297,20 14 313,-15-5 313,5 4 313,2-2 328,-2 3 328,1-2 328,3 1 328,-4-1 344,6-2 344,-1 2 344,3-4 344,-3 2 344,3-2 360,2-3 360,-1-3 360,3-2 360,-2 3 375,1-6 375,1 1 375,-1-1 375,-4-1 391,-2-2 391,2 0 391,1-2 391,-5-2 407,1 2 407,-8 0 407,5 3 407,-7-2 422,3 2 422,0-1 422,-3 0 422,-4 6 438,6-12 438,-2 6 438,-1-2 438,-3 8 453,2-12 453,1 7 453,-3 5 453,0-12 469,0 12 469,2-10 469,-2 10 469,0-12 485,0 12 485,0-8 485,0 8 485,0-10 500,0 10 500,0-10 500,0 10 500,-2-13 500,2 13 516,0-12 516,-3 6 516,3 6 516,-5-16 532,3 10 532,2 6 532,-4-12 532,4 12 547,-4-12 547,4 12 547,-2-8 547,2 8 563,-4-10 563,4 10 563,-3-5 563,3 5 578,0 0 578,-5-10 578,5 10 578,0 0 594,0 0 594,-4-8 594,4 8 594,0 0 610,0 0 610,0 0 610,0 0 610,-2-8 610,2 8 625,0 0 625,0 0 625,0 0 641,0 0 641,0 0 641,0 0 641,0 0 657,0 0 657,0 0 657,0 0 657</inkml:trace>
  <inkml:trace contextRef="#ctx0" brushRef="#br0">11901 15424 0,'0'0'0,"0"0"0,0 0 15,0 0 15,0 0 15,0 0 15,0 0 31,0 0 31,0 0 31,0 0 31,18 0 47,-18 0 47,0 0 47,0 0 47,0 0 62,0 0 62,0 0 62,20-2 62,-3 0 78,1 0 78,1 0 78,21-2 78,-3-2 93,4 2 93,-6 1 93,3-2 93,-1 2 109,-2 1 109,2-3 109,-2 3 109,-2 1 109,-1-1 125,1 0 125,1-1 125,-11 2 125,0-1 140,-3 0 140,-6 2 140,4 0 140,-3 0 156,-15 0 156,22-2 156,-22 2 156,15 0 172,-15 0 172,16-2 172,-16 2 172,0 0 187,0 0 187,18 0 187,-18 0 187,0 0 203,0 0 203,0 0 203,0 0 203</inkml:trace>
  <inkml:trace contextRef="#ctx0" brushRef="#br0">11962 15678 0,'-11'5'16,"11"-5"16,0 0 16,0 0 16,0 0 32,0 0 32,0 0 32,0 0 32,0 0 32,0 0 47,0 0 47,47-12 47,-28 7 47,14 0 63,2 1 63,-3-2 63,4 2 63,-1 2 79,4-2 79,-2 2 79,4 0 79,0-2 94,-2 0 94,-2 0 94,3 2 94,-3 0 110,-2 0 110,-2-1 110,-7 0 110,-3 1 125,-4 0 125,-1 2 125,-4-1 125,-2-1 141,-4-1 141,-8 3 141,15-2 141,-15 2 141,10-1 157,-10 1 157</inkml:trace>
  <inkml:trace contextRef="#ctx0" brushRef="#br0">12377 15242 0,'0'0'0,"0"0"0,0 0 0,4-11 15,-4 11 15,0 0 15,0 0 15,0 0 15,0 0 31,0 0 31,0 0 31,0 0 31,0 0 47,0 0 47,0 0 47,0 0 62,0 0 62,0 35 62,0-15 62,-4 13 62,1 1 78,-1 4 78,0-1 78,-1 2 78,-4-1 93,3 1 93,4-1 93,-5-1 93,2 1 109,-1-2 109,-1-1 109,5-3 109,2-5 125,-2-3 125,2-7 125,0 1 125,0 0 140,2-2 140,-2-3 140,0 1 140,2-4 140,1 2 156,1-4 156,0 0 156,3 0 172,0-1 172,-1 2 172,10-3 172,-3-1 187,-3-3 187,10-2 187</inkml:trace>
  <inkml:trace contextRef="#ctx0" brushRef="#br0">13301 15333 0,'0'0'0,"0"0"0,0 0 15,0 0 15,0 0 15,0 0 15,-35 20 15,26-6 31,-4 0 31,-2 9 31,-1 5 31,1-1 47,4 3 47,0-4 47,3 5 47,0-7 62,2 4 62,4-5 62,0-1 62,2-4 78,0-3 78,6 3 78,0-2 78,0-2 94,4 0 94,-1-2 94,4-1 94,2-3 109,3-2 109,-1 2 109,3-6 109,0 0 125,-1-4 125,14 2 125,-6-6 125,-5 0 140,-5 1 140,1-2 140,-6-1 140,4-2 156,-7 5 156,1-3 156,-2 0 156,-2 0 172,-2 2 172,-4 6 172,7-18 172,-7 9 172,-2-1 187,-1-6 187,-3 0 187,2 2 187,-6-2 203,2 1 203,-1-1 203,1 0 203,-4 2 219,0-1 219,-2-2 219,-3-4 219,1 3 234,3 5 234,3-2 234,-4 4 234,6 1 250,-1 2 250,2 0 250,0 2 250,7 6 265,-10-12 265,10 12 265,-12-7 265,12 7 281,-8-6 281,8 6 281,-9-7 281,9 7 281,0 0 297,-13-5 297,13 5 297,0 0 297,-15-4 312,15 4 312,0 0 312,0 0 312,-18-2 328,18 2 328,0 0 328,0 0 328,0 0 344,-24 2 344,24-2 344,0 0 359,0 0 359,-18 4 359,10 0 359,-1 0 359,0 1 375,-6 5 375,-1-2 375,-1 1 375,-3 2 390</inkml:trace>
  <inkml:trace contextRef="#ctx0" brushRef="#br0">12168 15461 0,'0'0'16,"-24"3"16,24-3 16,0 0 16,0 0 16,0 0 31,-23 0 31,23 0 31,0 0 31,0 0 47,-21 0 47,21 0 47,0 0 47,0 0 63,0 0 63,-18 2 63,18-2 63,0 0 78,0 0 78,0 0 78,0 0 78,0 0 94,0 0 94,0 0 94,0 0 94,0 0 110,0 0 110,0 0 110,39-28 110,-23 18 125,15 0 125,-7 1 125,-1-1 125,-6 3 141,3 2 141,-3-1 141,1 4 141,2-3 156,-8 4 156,6-1 156,-18 2 156,26 0 172,-26 0 172,20 0 172,-20 0 172,18 2 172,-18-2 188,17 1 188,-17-1 188,16 5 188,-16-5 203,12 2 203,-12-2 203,18 3 203,-18-3 219,11 5 219,-11-5 219,0 0 219,20 2 235,-20-2 235,13 1 235,-13-1 235,0 0 250,20 2 250,-20-2 250,0 0 250,0 0 266,15 2 266,-15-2 266,0 0 266,0 0 281,0 0 281,0 0 281,15 0 281,-15 0 297,0 0 297,0 0 297,0 0 297</inkml:trace>
  <inkml:trace contextRef="#ctx0" brushRef="#br0">12166 15743 0,'0'0'0,"0"0"16,0 0 16,0 0 16,0 0 16,0 0 31,0 0 31,0 0 31,55-11 31,-38 7 47,3-4 47,0 4 47,1 0 47,10-4 62,-7 2 62,11-4 62,-4 0 62,-5 5 78,-6-2 78,-1 2 78,-1 1 78,-3 2 94,-1 0 94,-3 0 94,-11 2 94,18-2 94,-18 2 109,0 0 109</inkml:trace>
  <inkml:trace contextRef="#ctx0" brushRef="#br0">14048 15513 0,'0'0'0,"0"0"0,0 0 0,22-8 16,-22 8 16,10 8 16,-1-5 16,-2 4 32,2 1 32,1 5 32,4 1 32,-1 0 47,1 2 47,-2-1 47,-1 1 47,-2 0 63,4-2 63,-5 0 63,2-1 63,-2-1 78,-3-2 78,1-2 78,1-2 78,0 2 94,-3-4 94,-4-4 94,11 8 94,-2-4 94,-9-4 110,17 2 110,-17-2 110,29-8 110,-11-2 125,12-6 125,-1-4 125,4-3 125,-1-1 141,1-4 141,17-11 141,1-2 141,-8 9 157,10-7 157,-14 7 157,-8 5 157,2 1 172,2 2 172,-4 2 172,-5 4 172,-4 5 188,-2-1 188,-3 6 188,-1-2 188,-4 0 203,4 5 203,-5-2 203,-3 2 203,-8 5 203,18-6 219,-18 6 219,11-9 219,-11 9 219,11-1 235,-11 1 235,0 0 235,11-4 235,-11 4 250,0 0 250,0 0 250,0 0 250,0 0 266,0 0 266,0 0 266,0 0 266,0 0 282,0 0 282,14 12 282,-14-12 282</inkml:trace>
  <inkml:trace contextRef="#ctx0" brushRef="#br0">14264 15892 0,'0'0'0,"0"0"0,7 10 0,-7-10 15,11 3 15,-11-3 15,29 2 15,-10-4 31,3-1 31,11-4 31,4-4 31,3-3 31,-1-2 47,23-12 47,1 3 47,-4-5 47,-11 9 62,-6 1 62,-3 0 62,-1-2 78,-1 5 78,1-1 78,-6 0 78,-1 2 78,0 6 94,-10-1 94,-3 3 94,-2 0 109,-4 2 109,-3 2 109,2 0 109,-11 4 109,13-6 125,-13 6 125,11-4 125,-11 4 125,0 0 140,14-6 140,-14 6 140,0 0 140,10-4 156,-10 4 156,0 0 156,0 0 156,0 0 172,14-4 172,-14 4 172,0 0 172,0 0 187,0 0 187,0 0 187,13-3 187,-13 3 187,0 0 203,0 0 203,0 0 203,0 0 203,8-7 219,-8 7 219,0 0 219,0 0 234,0 0 234,0 0 234,0 0 234,0 0 234,0 0 250,0 0 250,0 0 250</inkml:trace>
  <inkml:trace contextRef="#ctx0" brushRef="#br0">15099 16284 0,'0'0'15,"-6"-8"15,6 8 15,0 0 15,0 0 15,0 0 31,0 0 31,0 0 31,0 0 31,0 0 47,0 0 47,0 0 47,0 0 47,0 0 62,0 0 62,0 0 62,0 0 62,0 0 78,2-10 78,-2 10 78,0 0 78,0 0 94,0 0 94,0 0 94,0 0 94,0 0 109,0 0 109,0 0 109,0 0 109,0 0 125,0 0 125,0 0 125,0 0 125,0 0 125,0 0 140,0 0 140,0 0 140,4-10 156,-4 10 156,0 0 156,0 0 156,0 0 172,0 0 172,0 0 172,0 0 172,0 0 172,0 0 187,0 0 187,0 0 187,0 0 187,0 0 203,0 0 203,0 0 203,0 0 203,0 0 219,0 0 219,0 0 219,0 0 219</inkml:trace>
  <inkml:trace contextRef="#ctx0" brushRef="#br0">17397 1165 0,'0'0'0,"0"0"16,0 0 16,0 0 16,-10-5 31,10 5 31,0 0 31,0 0 31,0 0 31,0 0 47,0 0 47,0 0 47,0 0 47,0 0 63,0 0 63,0 0 63,0 0 63,37-7 78,-4 5 78,6-2 78,2 0 78,8 2 94,16-4 94,-12 4 94,15-2 94,-15 2 110,14 4 110,-16-4 110,-5 4 110,0-2 125,-5 0 125,3 0 125,-6 0 125,-1 2 141,0-4 141,-6 0 141,-5 4 141,-4-2 156,-5-2 156,-1 2 156,-3 0 156,-13 0 156,22-2 172,-22 2 172,13 0 172,-13 0 172,0 0 188,15 0 188,-15 0 188,0 0 188,0 0 203,15-2 203,-15 2 203,0 0 203,0 0 219,0 0 219,16-2 219,-16 2 219,0 0 235,0 0 235,0 0 235,11-2 235,-11 2 250,0 0 250,0 0 250,0 0 250,0 0 266,12-2 266,-12 2 266,0 0 266,0 0 281,0 0 281,0 0 281,10-4 281,-10 4 297,0 0 297,0 0 297,0 0 297,0 0 313,0 0 313,0 0 313,0 0 313,0 0 313,8-5 328,-8 5 328,0 0 328,0 0 328,0 0 344,0 0 344,0 0 344,0 0 344,0 0 360,0 0 360,-14-15 360,4 12 360,2-1 375,-13-4 375,2 2 375,-9-6 375,-3 2 391,1 0 391,1 0 391,-4-2 391,2 5 406,1-3 406,-1 0 406,0 0 406,5 4 422,8 0 422,3 0 422,-3 2 422,6-2 438,1 2 438,-1 3 438,12 1 438,-12-7 438,12 7 453,-14-3 453,14 3 453,0 0 469,-11-4 469,11 4 469,0 0 469,0 0 469,0 0 485,0 0 485,0 0 485,0 0 485,0 0 500,66 2 500,-31 3 500,5 0 516,-1 2 516,0-1 516,3 2 516,-2 0 516,-1 0 531,-2 0 531,-2 2 531,-2 0 531,-5 2 547,-6-5 547,-2-1 547,-5 2 547,-6 0 563,2-4 563,-2 4 563,-3 0 563,-4-2 578,0 2 578,-2-1 578,0 3 578,-2 4 594,-4 2 594,-7 2 594,-3-4 594,-3 11 594,-5-1 610,0-5 610,1 1 610,4-2 625,4-4 625,2-2 625,-1-2 625,-1 1 641,2-1 641,4 0 641,-1-2 641,3-4 641,0 2 656,3 0 656,4-6 656,-9 8 656,9-8 672,-8 5 672,8-5 672,-6 5 672,6-5 688,0 0 688,0 0 688,-8 7 688,8-7 703,0 0 703,0 0 703,-6 6 703,6-6 719,0 0 719,0 0 719,0 0 719,0 0 735,0 0 735,0 0 735,0 0 735,-9 6 750,9-6 750,0 0 750,0 0 750,0 0 766,0 0 766,0 0 766,0 0 766,0 0 781,0 0 781,0 0 781,-9 6 781,9-6 797,0 0 797,0 0 797,0 0 797,0 0 813,0 0 813,0 0 813,0 0 813,0 0 813,0 0 828</inkml:trace>
  <inkml:trace contextRef="#ctx0" brushRef="#br0">15397 16346 0,'0'0'16,"9"-7"16,-9 7 16,0 0 16,13-5 32,-13 5 32,7-5 32,-7 5 32,8-5 47,-8 5 47,12-6 47,-12 6 47,13-10 63,-9 8 63,-4 2 63,10-10 63,-2 6 78,-8 4 78,8-12 78,-3 6 78,-5 6 94,8-10 94,-6 7 94,-2 3 94,10-8 94,-10 8 110,6-10 110,-6 10 110,4-6 110,-4 6 125,0 0 125,7-6 125,-7 6 125,0 0 141,7-6 141,-7 6 141,0 0 141,0 0 157,0 0 157,0 0 157,0 0 157,13 22 172,-11-5 172,0 3 172,2 10 172,-2 3 188,0 3 188,-4-3 188,-2 5 188,2-4 203,0-1 203,-5 1 203,1-3 203,1 1 203,-2-5 219,1-7 219,2-2 219,0-4 219,-1-3 235,3 1 235,-1-2 235,1-2 235,2-8 250,-4 12 250,2-7 250,2-5 250,0 0 266,-2 12 266,2-12 266,0 0 266,-3 8 282,3-8 282,0 0 282,0 0 282,0 10 297,0-10 297,0 0 297,0 0 297,0 0 313,9 8 313,-9-8 313,16 2 313,1-2 328,13 0 328,3-2 328,5 0 328,-5 0 344,2-2 344,2 2 344,0-1 344,-4-2 360,2 3 360,-2 2 360,-7-3 360,-4 3 360,-2-3 375,-1 3 375,-1 0 375,2 0 375,-20 0 391,26 0 391,-26 0 391,20 0 391,-20 0 407,16 0 407,-16 0 407,0 0 407</inkml:trace>
  <inkml:trace contextRef="#ctx0" brushRef="#br0">16193 16572 0,'0'0'0,"0"0"16,4-12 16,-4 12 16,0 0 31,0 0 31,0 0 31,0 0 31,0 0 31,4-12 47,-4 12 47,0 0 47,0 0 47,0 0 62,0 0 62,0 0 62,0 0 62,0 0 78,0 0 78,0 0 78,0 0 78,0 0 94,0 0 94,0 0 94,0 0 94,0 0 109,0 0 109,31 15 109,-31-15 109,6 5 109,-6-5 125,14 8 125,-14-8 125,6 8 125,-6-8 141,9 6 141,-9-6 141,6 6 141,-6-6 156,12 6 156,-12-6 156,12 4 156,-12-4 172,0 0 172,12 6 172,-12-6 172,0 0 187,13 1 187,-13-1 187,0 0 187,0 0 203,0 0 203,20-7 203,-20 7 203,10-12 219</inkml:trace>
  <inkml:trace contextRef="#ctx0" brushRef="#br0">16663 16326 0,'18'-2'0,"-18"2"0,0 0 0,0 0 15,0 0 15,13-4 15,-13 4 31,0 0 31,0 0 31,11-4 31,-11 4 31,0 0 46,0 0 46,0 0 46,0 0 46,0 0 62,0 0 62,18 0 62,-18 0 62,0 0 78,14 13 78,-2 1 78,-4 0 78,1 2 93,3 14 93,-4-3 93,3 3 93,0-5 109,-2 5 109,-1 0 109,0-3 109,-2-5 125,-2-3 125,0-1 125,1 0 125,-1-2 140,0-1 140,1 2 140,-3-2 140,1-3 156,-3 0 156,4-2 156,-2-1 156,-2 0 171,0-9 171,2 13 171,-2-13 171,4 10 171,-4-10 187,0 0 187,2 6 187,-2-6 187,0 0 203,0 0 203,16-28 203</inkml:trace>
  <inkml:trace contextRef="#ctx0" brushRef="#br0">17031 16404 0,'0'0'0,"2"-8"16,-2 8 16,0 0 16,5-10 16,-5 10 31,0 0 31,0 0 31,4-7 31,-4 7 31,0 0 47,0 0 47,0 0 47,0 0 47,0 0 63,0 0 63,22 17 63,-15 1 63,0 0 78,6 10 78,-7 1 78,6 1 78,-4-3 94,1-5 94,-5 0 94,0-4 94,0 2 110,1-5 110,-2 1 110,-1-2 110,2-2 125,-2-4 125,-2-1 125,2 3 125,-2-10 141,2 12 141,-2-12 141,2 10 141,-2-10 156,3 6 156,-3-6 156,0 0 156,0 0 172,0 0 172,0 0 172,0 0 172,0 0 172,0 0 188,0 0 188,0-38 188,2 9 188,3-1 203,-3 1 203,2 1 203,1 4 203,-3 5 219,2 3 219,2-2 219,-2 2 219,4 1 235,-4-1 235,0 6 235,1-2 235,-1 2 250,2 3 250,-6 7 250,10-13 250,-8 8 266,-2 5 266,8-8 266,-8 8 266,0 0 281,0 0 281,16-2 281,-16 2 281,0 0 297,15 15 297,-9-7 297,4 6 297,0 0 297,-3 4 313,1-2 313,2-1 313,-4 3 313,2-2 328,1 2 328,-4-3 328,-1 1 328,3-2 344,-1 4 344,3-3 344,-2-1 344,-3-2 360,0 4 360,3-6 360,-3 0 375,0 0 375,4-5 375,-4 3 375,-4-8 375,15 12 391,-8-8 391,-7-4 391,17 2 391,-17-2 406</inkml:trace>
  <inkml:trace contextRef="#ctx0" brushRef="#br0">17811 16495 0,'4'-7'0,"-4"7"0,10-18 0,-6 10 16,-4 8 16,2-12 16,-2 12 16,2-14 31,-2 14 31,0 0 31,-2-15 31,2 15 47,-4-15 47,2 8 47,2 7 47,-10-13 62,6 8 62,4 5 62,-11-12 62,11 12 78,-12-10 78,12 10 78,-16-6 78,7 4 94,9 2 94,0 0 94,-28 2 94,10 8 94,-1-2 109,-6 12 109,-1 0 109,6 3 125,1 5 125,3-1 125,-1 1 125,3 1 125,4-1 141,-1 0 141,2-8 141,2-3 141,3-1 156,2-4 156,2 0 156,-2-3 172,0 0 172,2-9 172,2 13 172,0-7 172,-2-6 187,8 6 187,-8-6 187,16 4 187,-16-4 203,29-10 203,-14-1 203,11-11 203,5-2 219,-3-5 219,-7-3 219,4-6 219,8-19 234,-9 0 234,-6 14 234,-5 5 234,-3-1 250,2-1 250,-4-2 250,1 7 250,-2 0 250,-3-1 266,-2 0 266,1 7 266,1 0 266,-2 7 281,-2 2 281,0 4 281,0 0 281,-2 5 297,0-1 297,2 2 297,0 10 297,-5-16 312,1 10 312,4 6 312,-4-8 312,4 8 328,-10-5 328,10 5 328,0 0 328,0 0 344,0 0 344,-39 17 344,27-3 344,-8 10 359,-1 5 359,0 5 359,5 1 359,-4 1 375,6 2 375,1 1 375,1-2 375,6 2 391,4 3 391,-3-2 391,5-5 391,0 3 391,5-5 406,1 1 406,3-5 406,0 1 422,2-2 422,1-1 422,6-1 422,2-2 437,4-3 437,-4-7 437,0-4 437,11 3 437,1-4 453,-1-1 453,-5-7 453,-2-2 453,6-6 469,1 2 469,2-5 469,-7-4 469,5-2 484,-2-2 484,-3-4 484,-4-1 484,2 1 500,-4-1 500,-5 3 500,-6 0 500,-1 6 516,0-4 516,-2 5 516,-4-5 516,2 4 531,-4 0 531,0 3 531,0 1 531,0 10 547,-4-16 547,2 8 547,2 8 547,-2-18 547,-2 13 562,4 5 562,-8-17 562,4 12 562,4 5 578,-4-12 578,4 12 578,-9-10 578,9 10 594,-2-6 594,2 6 594,0 0 594,-7-10 609,7 10 609,0 0 609,0 0 609,0 0 625,-9-6 625,9 6 625,0 0 625,0 0 641,0 0 641,0 0 641,0 0 641,0 0 656,-24 16 656,18-6 656,-1 2 656,-1 4 672,-2-3 672,4 3 672,-2 2 672,3 0 687,-1-3 687,-1 15 687,2-11 687,1 1 703,2 0 703,4-2 703,-2-1 703,4 1 703,1 2 719,-3-2 719,5 0 719,2 0 719,-1-5 734,4 3 734,0-2 734,3-2 734,-1 0 750,-1-4 750,2-3 750,0 3 750,3-4 766,-3-2 766,3-4 766,2-2 766,-1-2 781,-1-1 781,-1-5 781,5-10 781,1-4 797,-4-1 797,1-3 797,-4-2 797,-4 3 812,1-1 812,1 1 812,-2 3 812,-5 5 812,2 1 828,-2 4 828,-1 0 828,-2 4 828,-2 1 844,0 2 844,-2 9 844,8-13 844,-8 13 859,2-10 859,-2 10 859,4-8 859,-4 8 875,0 0 875,0 0 875,0 0 875,0 0 891,0 0 891,22 23 891,-13-6 891,-1 2 906,1 11 906,0 3 906,0 5 906,1-1 922,0-2 922,3 27 922,-5-17 922,-1-5 937,4-1 937,-5 2 937,1 1 937,4 17 953,0-11 953,-5-11 953,-4 1 953,8-1 969,-4-2 969,3 1 969,-3-4 969,1-1 969,-5-1 984,1-7 984,1-3 984,-2-6 984,-2-2 1000,2 0 1000,0-2 1000,0-3 1000,-2-7 1016,2 12 1016,-2-12 1016,3 10 1016,-3-10 1031,0 0 1031,2 8 1031,-2-8 1031,0 0 1047,0 0 1047,0 0 1047,11-26 1047,-9 9 1062,5-19 1062,-3-4 1062,2-18 1062,-4-6 1078,4 1 1078,-2 0 1078,0 0 1078,0 0 1078,-1 2 1094,-1-1 1094,0 15 1094,4 5 1094,-6 3 1109,0 0 1109,0 1 1109,2 1 1125,1 5 1125,-3 0 1125,2 3 1125,1 8 1125,1 3 1141,-2 2 1141,0 2 1141,0 2 1141,-2 12 1156,4-15 1156,-4 15 1156,7-17 1156,-7 17 1172,11-11 1172,-11 11 1172,13-8 1172,-13 8 1187,16-4 1187,-16 4 1187,0 0 1187,0 0 1203,45 12 1203,-27-2 1203,7 11 1203,-10-3 1219,-3-2 1219,4 10 1219,2 5 1219,-5-1 1234,-7-7 1234,1 9 1234,-2-6 1234,-8-1 1234,3-5 1250,-2-3 1250,-3 3 1250,-1-4 1250,-5 0 1266,4 2 1266,-8-3 1266,-7 5 1266,5-4 1281,-3-4 1281,5-3 1281,-3-1 1281,2 1 1297,-1-4 1297,4-2 1297,0-2 1297,13-1 1312,-22-1 1312,22 1 1312,-17-7 1312,7 4 1328,10 3 1328,-17-8 1328,5-2 1328,4 0 1344,0 0 1344,-1-2 1344,2 0 1344,7 12 1344,-9-20 1359,5 11 1359,4 9 1359,-4-16 1375,0 0 1375,-1 0 1375,3-2 1375</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30417 6786 0,'-3'-6'15,"3"-3"15,0 9 15,-6-16 15,3 7 31,3 2 31,-1-1 31,1 8 31,-4-19 47,4 12 47,-3-4 47,3 1 47,-2 0 47,-2 1 62,2-1 62,2 0 62,-5 0 62,1 0 78,-1-3 78,0-3 78,0-3 94,-3 5 94,-1 0 94,1-4 94,1 3 94,-8-1 109,1 1 109,-5 0 109,-2 2 109,-2 1 125,-15-8 125,0 7 125,-5 0 125,-2 5 140,-2-2 140,-5 8 140,-2-1 140,-1 6 156,-3-3 156,-25 12 156,19-4 156,-18 8 172,18-6 172,6 0 172,4 2 172,-3 8 187,4-4 187,2 1 187,-4 2 187,5 3 203,-1 4 203,-2-1 203,7 3 203,-22 17 203,13-11 219,9 1 219,-20 17 219,22-6 219,-17 13 234,4-1 234,16-12 234,-2 16 234,-7 3 250,14-10 250,-4 12 250,3 1 250,11-13 265,-8 14 265,14-11 265,5-9 265,-1-2 281,10 4 281,-3 1 281,1 22 281,8-15 297,0-8 297,6 2 297,-4-4 297,10 26 312,-2-17 312,14 16 312,0-16 312,6 13 312,5 0 328,-2 0 328,10-4 328,-1 2 344,9-2 344,3-1 344,-3-6 344,6-1 359,7-5 359,1-2 359,3 2 359,3-11 375,9 0 375,4-8 375,4-4 375,-3-3 390,0-11 390,-1 3 390,10-16 390,-3 5 390,-2-12 406,-4-4 406,3-6 406,-4-4 406,5-3 422,1-7 422,-3-10 422,-2-5 422,7-5 437,-8-8 437,4-6 437,-11 2 437,57-59 453,-53 42 453,-23 10 453,-3 3 453,-3-6 469,-6 1 469,25-52 469,-52 75 469,3-6 484,-8 5 484,0-6 484,-3 3 500,-3 2 500,-3-2 500,1 4 500,0 1 500,-3-1 515,-3 1 515,-3 4 515,3-3 515,-3 2 531,-2 7 531,-2-5 531,2 4 531,0 6 547,-3 1 547,-1 6 547,1-1 547,1 5 562,-2-5 562,-3 1 562,3 1 562,0 1 578,-5 2 578,3-5 578,-3 2 578,3-1 594,-1 2 594,-3-3 594,-4-9 594,0 1 609,2 5 609,1 4 609,5 5 609,-6-2 625,0-1 625,2 2 625,0-2 625,-1 3 640,3-1 640,-4 2 640,0 1 640,-1-3 656,-2 6 656,4-2 656,1-1 656,-5 5 656,0-3 672,4 3 672,-1-2 672,1 2 672,2 2 687,4 2 687,-2-3 687,4 3 687,-3 2 703,3-4 703,-3 2 703,3-1 703,-2 5 719,3-6 719,-1 3 719,8 5 719,-16-9 734,10 3 734,-2 2 734,-2-2 734,10 6 750,-16-10 750,15 8 750,1 2 750,-11-8 765,11 8 765,-9-6 765,9 6 765,-9-6 781,9 6 781,0 0 781,-7-4 781,7 4 781,0 0 797,-9-7 797,9 7 797,0 0 797,-10-8 812,10 8 812,-5-2 812,5 2 812,0 0 828,-8-6 828,8 6 828</inkml:trace>
  <inkml:trace contextRef="#ctx0" brushRef="#br0">22151 7047 0,'0'0'0,"0"0"0,0 0 15,9-9 15,-9 9 15,0 0 15,0 0 31,2-6 31,-2 6 31,0 0 47,6-7 47,-6 7 47,2-5 47,-2 5 47,0 0 62,6-10 62,-6 10 62,0-5 62,0 5 78,0 0 78,3-10 78,-3 10 78,0 0 93,0-8 93,0 8 93,0 0 93,0 0 109,-6-7 109,6 7 109,-11-3 109,11 3 125,-22 0 125,12 0 125,10 0 125,-28 3 140,6 0 140,5-1 140,0 0 140,1 3 156,6-2 156,-1 0 156,2-1 156,-1 0 156,2 4 172,-1-4 172,9-2 172,-11 8 172,7-6 187,4-2 187,-9 8 187,9-8 203,-4 7 203,3-3 203,1-4 203,1 18 203,-1-12 218,6 8 218,1-5 218,0 11 218,1-4 234,1 1 234,4 4 234,-4-4 234,9 4 250,-10-3 250,8 4 250,1-4 250,9 12 265,-9-8 265,3 1 265,-6-7 265,-1 2 265,2 2 281,-4-5 281,3 0 281,-1 1 297,-8-3 297,0-1 297,4-1 297,-6-1 312,0-1 312,-1-1 312,-2 4 312,-2-6 312,-1 4 328,0-2 328,-6 0 328,0 1 328,3-1 343,-9 0 343,5-4 343,-1 0 343,-8 8 359,3-8 359,-2 1 359,5-3 359,-4 0 375,7 1 375,-12 0 375,2 0 375,4-3 390,2 1 390,4-1 390,-5 0 390,15 0 406,-24 0 406,13 0 406,-1 0 406,12 0 422,-21 0 422,10-1 422,11 1 422,-19 0 422,19 0 437,-13 0 437,13 0 437,-11-3 437,11 3 453,0 0 453,0 0 453,-17 0 468,17 0 468,0 0 468,0 0 468,-9 0 468,9 0 484,0 0 484,0 0 484,0 0 484,0 0 500,-16-3 500,16 3 500,0 0 500,0 0 515,0 0 515,0 0 515</inkml:trace>
  <inkml:trace contextRef="#ctx0" brushRef="#br0">22543 7267 0,'0'0'0,"0"0"15,0 0 15,0 0 15,0 0 15,0 0 15,0 0 31,0 0 31,17 0 31,-17 0 31,0 0 47,21 0 47,-21 0 47,19 2 47,-8 0 62,-11-2 62,25 6 62,-11-4 62</inkml:trace>
  <inkml:trace contextRef="#ctx0" brushRef="#br0">23572 6828 0,'19'-8'0,"-8"0"0,6 4 0,-9-4 16,0 7 16,-3-3 16,-5 4 16,9-6 31,-9 6 31,2-6 31,-2 6 31,0 0 47,0 0 47,0 0 47,0 0 47,-22-6 63,9 6 63,13 0 63,-34 6 63,10-3 78,2 1 78,4 1 78,-2 0 78,7 0 94,2 0 94,0-3 94,-1 6 94,7-3 109,5-5 109,-9 10 109,9-10 109,3 10 125,-3-10 125,15 16 125,4-4 125,0-1 141,3 4 141,16 2 141,-3-1 141,1 3 156,-6-7 156,-5 2 156,-7-1 156,2-1 156,0 1 172,-7 2 172,1 0 172,-5-3 172,-7 4 188,0-5 188,-2-1 188,-2 0 188,0 0 203,-7 2 203,6-3 203,-11 9 203,6-4 219,-3-6 219,0 2 219,7-3 219,-5 3 234,2-2 234,2-3 234,5-5 234,-5 13 250,5-10 250,0-3 250,0 0 250,3 16 266,2-7 266,4 2 266,-4-4 266,3 3 266,9 2 281,-4 4 281,-2-3 281,0-3 297,-3 0 297,0 2 297,-5-4 297,3 2 313,-3 0 313,-3 3 313,2-3 313,-4 0 313,2 1 328,-5-1 328,1 2 328,-4-2 344,3 3 344,-1-6 344,1 2 344,-1 0 344,0-2 359,1 2 359,2-2 359,2-4 359,1-3 375,-4 13 375,2-8 375,2-5 375,2 10 391,-2-6 391,5 6 391,-2-6 391,0 8 406,2-5 406,1 2 406,-3-2 406,2 2 422,-1 0 422,-4 1 422,2-3 422</inkml:trace>
  <inkml:trace contextRef="#ctx0" brushRef="#br0">22583 7412 0,'0'0'0,"6"-12"0,-6 12 16,0 0 16,9-10 16,-9 10 16,5-5 31,-5 5 31,10-5 31,-10 5 31,12-5 31,-12 5 47,16-2 47,-4-1 47,-12 3 47,18-3 62,-18 3 62,22 0 62,-11-2 62,-11 2 78,25 2 78,-12-2 78,-13 0 78,25-2 94,-8 2 94,5 0 94,-4 0 94,7 0 109,-9-2 109,6 2 109,-5-3 109,-1 3 125,-16 0 125,25-3 125,-14 3 125,-11 0 141,17 0 141</inkml:trace>
  <inkml:trace contextRef="#ctx0" brushRef="#br0">22715 7631 0,'0'0'15,"0"0"15,0 0 15,0 0 15,22 0 31,-22 0 31,22 0 31,-22 0 31,19 0 31,3 0 47,0-2 47,2 2 47,-1 0 47,-2 0 62,4 0 62,-4 0 62,5 0 62,-2 2 78,1 1 78,15-3 78,-10 5 78,-3-5 94</inkml:trace>
  <inkml:trace contextRef="#ctx0" brushRef="#br0">24300 7216 0,'0'-6'16,"0"6"16,0 0 16,0 0 16,0 0 31,0-12 31,0 12 31,0 0 31,0 0 47,0-8 47,0 8 47,0 0 47,0 0 62,4-13 62,-4 13 62,0 0 62,2-7 78,-2 7 78,0 0 78,0 0 78,2-10 78,-2 10 94,0 0 94,0 0 94,0 0 94,0 0 109,0 0 109,0 0 109,0 0 109,14 20 125,-11-10 125,2 0 125,-3 10 125,4-5 141,3 3 141,-6-2 141,2-1 141,0-3 156,1 8 156,-1-5 156,1-2 156,2-2 172,-2 1 172,-1-2 172,0 0 172,2 1 187,0-1 187,0-2 187,0 1 187,4 0 203,-3-4 203,3 2 203,0-2 203</inkml:trace>
  <inkml:trace contextRef="#ctx0" brushRef="#br0">24695 7177 0,'0'-7'0,"0"7"0,5-13 16,-5 6 16,0 7 16,2-9 16,-2 9 32,0-9 32,0 9 32,0 0 32,3-10 32,-3 10 47,0 0 47,0 0 47,0 0 47,6-6 63,-6 6 63,0 0 63,0 0 63,0 0 79,0 0 79,0 0 79,0 0 79,-9 31 94,5-18 94,-5 7 94,0 2 94,4 1 110,-5-1 110,2 0 110,-7 13 110,4-8 125,-3-5 125,4 0 125,0-3 125,-2 2 141,1-2 141,1 1 141,-2 0 141,4 0 157,1-4 157,-3-1 157,6 0 157,0-2 172,1-1 172,-2-2 172,5 2 172,0-3 172,0 0 188</inkml:trace>
  <inkml:trace contextRef="#ctx0" brushRef="#br0">24829 7449 0,'-16'30'0,"13"-20"0,-2 1 0,1-1 16,-5 10 16,5-5 16,-4 3 16,1 2 16,2-7 32,3-1 32,-2 4 32,2-4 32,-3-2 47,2 3 47,1-1 47,-5 1 47,7 3 63,-5 2 63,2-6 63</inkml:trace>
  <inkml:trace contextRef="#ctx0" brushRef="#br0">25068 7338 0,'0'0'16,"0"0"16,2-10 16,-2 10 16,0 0 32,0 0 32,0 0 32,0 0 32,10-3 47,-10 3 47,0 0 47,0 0 47,25 6 63,-25-6 63,33 1 63,-15 2 63,-1 0 63,5-3 78</inkml:trace>
  <inkml:trace contextRef="#ctx0" brushRef="#br0">25962 7277 0,'0'0'0,"0"0"15,17-3 15,-17 3 15,11 0 15,-2-3 31,1 1 31,-10 2 31</inkml:trace>
  <inkml:trace contextRef="#ctx0" brushRef="#br0">26195 7244 0,'14'-3'16,"-14"3"16,0 0 16,0 0 16,13-3 31,-13 3 31,0 0 31,0 0 31,14 0 47,-14 0 47,12-3 47,-12 3 47,21-6 62,-8 5 62,-1-2 62,9 3 62,1-3 78</inkml:trace>
  <inkml:trace contextRef="#ctx0" brushRef="#br0">26556 6908 0,'0'-9'0,"0"9"0,4-8 15,-4 8 15,0 0 15,0 0 15,0 0 31,0 0 31,0 0 31,0 0 31,0 0 47,5 23 47,-2-11 47,-3 1 47,0 8 62,0-1 62,-3 2 62,3 4 62,0-4 78,-4 1 78,4-2 78,4-1 78,-4-2 78,3-3 93,-1 5 93,3-2 93,1-1 109,-1-4 109,0 0 109,-1-3 109,-1-1 125,2-3 125,0 4 125,3-4 125,-8-6 125,12 10 140,-7-5 140,-5-5 140,13 2 140,-13-2 156,0 0 156,25-5 156,-18 1 156,3-2 172,1-4 172,-3 0 172,8-3 172,0-5 187,-1 3 187,-5-5 187,3 2 187,3-2 203,-7 2 203,-1-3 203,7 2 203,-8 3 218,0-6 218,3 10 218,-2 1 218,-2 1 234,-1 0 234,1 0 234,-6 2 234,5 1 234,-3 1 250,4-1 250,-6 7 250,3-10 250,-3 5 265,0 5 265,3-6 265,-3 6 265,2-8 281,-2 8 281,0 0 281,3-5 281,-3 5 297,0 0 297,0 0 297,0 0 312,0 0 312,0 0 312,0 0 312,0 0 312,0 0 328,-8 27 328,-3-7 328,0-1 328,-4 17 343,0-1 343,-4-7 343,5 0 343,-5 6 359,5-7 359,1-5 359,4 1 359,-2-5 375,1 3 375,-4-1 375,3-2 375,-5 2 390,6-2 390,-2 2 390,0-5 390,4 0 390,-2-3 406,4 1 406,-3-4 406,4-2 406,0 3 422,0 0 422,-3-2 422,1 2 422,2-3 437,3 1 437,-1-2 437,0 0 437,3-6 453,0 0 453</inkml:trace>
  <inkml:trace contextRef="#ctx0" brushRef="#br0">26958 7269 0,'7'5'0,"-5"0"0,1 5 0,2-3 0,-2 3 16,-1 2 16,2-2 16,0 2 16,-1 5 31,3 1 31,-3-3 31,-3 3 31,3-1 47,-3-3 47,0 1 47,-3-2 47,3-1 62,-3-2 62,1 1 62,-2-1 62,4 2 78,-5-4 78,3 2 78,-2-3 78,-1 3 94,0-2 94,2-3 94,3-5 94,-6 13 109,6-13 109,-5 7 109,5-7 109,0 0 125,0 0 125,0 0 125,-8 4 125,8-4 141,0 0 141,0 0 141,0 0 141,0 0 141,0 0 156,0 0 156,0 0 156,2-29 156,2 21 172,-4 8 172,0-14 172,0 14 172,2-13 187,0 8 187,-2 5 187,3-15 187,-3 11 203,0 4 203,6-12 203,-6 12 203,0-13 219,0 13 219,3-10 219,-3 2 219,0 8 234,0-14 234,0 14 234,0-10 234,0 10 250,3-11 250,-3 11 250,2-12 250,-2 12 266,3-8 266,-1 2 266,-2 6 266,6-8 266,-6 8 281,5-9 281,-1-1 281,1 5 281,0-2 297,1-1 297,-6 8 297,7-11 297,0 2 312,-2 5 312,-5 4 312,8-9 312,-5 3 328,-3 6 328,10-10 328,-10 10 328,9-7 344,-9 7 344,8-8 344,-2 3 344,-6 5 359,8-7 359,-8 7 359,8-5 359,-8 5 375,6-5 375,-6 5 375,0 0 375,10-8 391,-10 8 391,0 0 391,6-5 391,-6 5 406,0 0 406,0 0 406,8-6 406,-8 6 406,0 0 422,0 0 422,0 0 422,11-6 422,-11 6 437,0 0 437,0 0 437,0 0 453,11-3 453,-11 3 453,0 0 453,0 0 469,0 0 469,0 0 469,0 0 469,17 0 484,-17 0 484,0 0 484,0 0 484,0 0 500,0 0 500,13 9 500,-13-9 500,5 3 516,-5-3 516,9 10 516,-9-10 516,5 11 516,-2-6 531,-3-5 531,5 12 531,-5-12 547,6 15 547,-4-5 547,1-1 547,1 1 562,-4 0 562,0 2 562,3-2 562,-3 0 562,0 3 578,2-3 578,-2 2 578,-2 1 578,2-4 594,0 3 594,0-4 594,0 5 594,-3-3 609,3-1 609,0-9 609,-7 14 609,5-4 625,2-2 625,-3-1 625,3-7 625,-5 10 641,5-10 641,-3 10 641,3-10 641,-5 10 656,2-5 656,3-5 656,0 0 656,-6 10 672,6-10 672,-5 5 672,5-5 672,0 0 687,0 0 687,-8 8 687,8-8 687,0 0 703,-6 1 703,6-1 703,0 0 703,0 0 703</inkml:trace>
  <inkml:trace contextRef="#ctx0" brushRef="#br0">27136 6356 0,'0'0'0,"0"0"0,0 0 0,0 0 16,0 0 16,0 0 16,0 0 16,0 0 32,44 5 32,-33-3 32,0 4 32,1-1 47,1 0 47,-3 2 47,7 3 47,-3 2 63,-3-1 63,-3 1 63,0-5 63,-3 5 78,-1-2 78,1 3 78,1 6 78,-4-3 94,1 5 94,1-1 94,-4 0 94,0 0 110,-4-1 110,4-2 110,0 3 110,0-5 110,0-1 125,4 6 125,0 0 125,-1-3 125,6 3 141,-8 0 141,8-2 141,-1-2 141,-2-1 157,0-3 157,2 6 157,0 2 157,-3-6 172,1 3 172,2 4 172,-5-7 188,1 1 188,0-3 188,-2 2 188,4-6 188,-3 5 203,0-1 203,0 8 203,-1-3 203,4-3 219,-6 2 219,1-4 219,5 0 219,1 9 235,1-2 235,-3 0 235,3 1 235,1 2 250,-4-4 250,6 1 250,-3-2 250,3 1 266,-5-3 266,2-3 266,0 9 266,-3-8 266,1-3 282,-1 0 282,1-2 282,-4-1 282,1 3 297,-3-3 297,0-7 297,0 13 297,0-5 313,-5 0 313,-1 4 313,-10 1 313,-3 5 328,-14 2 328,0 1 328,-14 1 328</inkml:trace>
  <inkml:trace contextRef="#ctx0" brushRef="#br0">24229 10199 0,'0'-5'0,"0"5"0,0 0 16,0-10 16,0 10 16,0 0 16,-2-7 16,2 7 31,0 0 31,0 0 31,0 0 31,0 0 47,-3-6 47,3 6 47,0 0 47,0 0 62,0 0 62,-6 28 62,3-17 62,3 11 78,0-4 78,-3 5 78,1-3 78,2-1 94,2 1 94,1-1 94,0 3 94,-1-8 109,2 3 109,1-6 109,1 2 109,-1-3 109,0 0 125,4-1 125,-2-1 125,2 0 125,-1-1 141,4-6 141,-4 5 141,2 0 141,4-6 156,-6 1 156,-8-1 156,23-1 156,-14 1 172,0-6 172,3 4 172,-4-3 172,0-2 187,1-1 187,-2 0 187,0-1 187,2-1 203,-3 0 203,0 0 203,-1 1 203,1-1 219,-4-2 219,3 4 219,1 0 219,-3-2 219,3 0 234,-4 0 234,1 3 234,2-2 234,-5-1 250,6 1 250,-6 3 250,1 1 266,-1 5 266,7-10 266,-7 10 266,3-8 266,-3 8 281,0 0 281,6-2 281,-6 2 297,0 0 297,0 0 297,7 12 297,-7-12 297,7 16 312,3-4 312,-2 7 312,0 1 328,3 3 328,0-6 328,3-1 328,-2 6 328,1-9 344,1 5 344,2-4 344,-2-4 344,-3-1 359,-1-1 359,13 0 359,-10-4 359,6-2 375,3 1 375,-6-6 375,6 1 375,-6-2 375,4-5 391,-1-1 391,-3-3 391,1-2 391,-6-2 406,3 1 406,-3-4 406,-3 4 406,-3-1 422,1-1 422,-1 3 422,-2 3 422,0 0 437,-1-4 437,-2 7 437,0-1 437,0 0 453,0 0 453,0 0 453,-2 1 453,2-1 469,-3 0 469,0 0 469,2 2 469,-5-3 484,2 3 484,-1-2 484,2 0 484,-2 0 484,-1 3 500,5 1 500,-3-3 500,-2 2 516,2 0 516,0 0 516,-2-1 516,4 0 531,-4 6 531,6 2 531,-8-10 531,4 7 531,4 3 547,-4-7 547,4 7 547,-3-5 547,3 5 562,-3-8 562,3 8 562,0 0 562,0 0 578,-5-7 578,5 7 578,0 0 578,0 0 594,0 0 594,0 0 594,0 0 594,0 0 609,0 0 609,0 0 609,0 0 609,0 0 625</inkml:trace>
  <inkml:trace contextRef="#ctx0" brushRef="#br0">25414 10442 0,'28'-4'0,"-6"1"0,-3 0 0,3 3 15,-1-4 15,5 1 15,-2 0 15,3 1 31,1-3 31,-4 2 31</inkml:trace>
  <inkml:trace contextRef="#ctx0" brushRef="#br0">25273 10196 0,'0'0'0,"0"0"0,0 0 16,0 0 16,0 0 16,0 0 16,0 0 16,0 0 31,0 0 31,60 0 31,-36-2 31,-2 2 47,0 0 47,-1-3 47,4 3 47,-8 0 63,-1 3 63,-16-3 63,30-3 63,-18 3 78,-12 0 78,21 0 78,-21 0 78,22 0 94,-22 0 94,17 3 94,-17-3 94,17 0 109,-17 0 109,13 0 109,-13 0 109,0 0 125,19 2 125,-14 1 125</inkml:trace>
  <inkml:trace contextRef="#ctx0" brushRef="#br0">25468 10612 0,'15'0'0,"0"0"0,0 3 0,-2-6 15,1 6 15,-2-3 15,-12 0 15,24-3 31,-10 6 31,-1-6 31,0 3 31,7-2 47,3 1 47,-4-3 47,-1-5 47,2 0 62</inkml:trace>
  <inkml:trace contextRef="#ctx0" brushRef="#br0">26146 9855 0,'0'0'0,"0"0"0,0 0 0,0 0 0,0 0 15,0 0 15,0 0 15,0 0 31,0 0 31,0 0 31,0 0 31,0 0 46,0 0 46,0 0 46,0 0 46,0 0 46,0 0 62,0 0 62,0 0 62,0 0 62,22-14 78,-22 14 78,0 0 78,0 0 78,0 0 93,0 0 93,8-5 93,-8 5 93,0 0 109,0 0 109,0 0 109,0 0 109,0 0 125,-41 10 125,29-7 125,4 2 125,-2-4 140,10-1 140,-18 9 140,11-6 140,7-3 156,-14 10 156,5-10 156,9 0 156,-2 8 156,2-8 171,0 0 171,0 15 171,0-15 187,8 15 187,-5-8 187,3 3 187,2 0 203,-3-3 203,3 4 203,-5-1 203,6-1 203,-4-1 218,0 1 218,1 4 218,-4-6 218,1 3 234,-3 0 234,4 2 234,-4-3 234,0 4 250,0-3 250,0 10 250,-4-2 250,-1-8 265,5 1 265,0-1 265,0 1 265,0-2 281,0-9 281,0 20 281,5-13 281,-5 3 296,4 0 296,4-1 296,-6 1 296,5 0 312,0-3 312,-1 4 312,-1-1 312,-2 0 312,2 0 328,0-3 328,1 3 328,0-4 328,-1 4 343,-2 2 343,2-4 343,-2 2 359,2 0 359,-2 1 359,1-1 359,0 2 359,2-2 375,-2 1 375,0 1 375,1-2 375,-2 0 390,1 1 390,0-1 390,2-2 390,-2 4 406,0-5 406,4 2 406,-4 0 406,6-1 421,-2 2 421,-2-2 421,2-3 421,4 2 437,-5-2 437,4-1 437,3-4 437,-14 0 453,49-4 453</inkml:trace>
  <inkml:trace contextRef="#ctx0" brushRef="#br0">26209 9687 0,'0'0'0,"0"0"0,0 0 0,0 0 16,0 0 16,0 0 16,35 0 16,-35 0 16,25-7 32,-2 0 32,19-3 32,-12 1 32,-1 1 47,13-2 47,0-4 47,5 3 47,-6-1 63,5-4 63,-3 3 63,2-2 63,1 0 79,-2 5 79,-1 2 79,2-5 79,-7 0 94,5 4 94,-4-1 94,2-4 94,-3 2 110,-8 5 110,-5-3 110,0 1 110,-4 0 125,7 2 125,-3-5 125,10-2 125,4-2 141,-2-3 141,2 3 141,5 0 141,-3-1 157,0-1 157,3 0 157,-3 3 157,3-1 172,-2-1 172,1-1 172,-5-2 172,1 6 172,-6 1 188,-10 4 188,0 0 188,-4-1 188,2 4 204,-6-1 204,4-1 204,-3 1 204,-5-1 219,0 6 219,0-3 219,-3-1 219,-8 6 235,11-4 235,0 1 235,-11 3 235,18-6 250,-8 3 250,-3-3 250,-7 6 250,23-3 266,-13 0 266,2-1 266,1 2 266,-13 2 282,26-4 282,-14 1 282,8 1 282,-1-2 282,-3 3 297,-4-2 297,1 1 297,-13 2 297,25-5 313,-18 5 313,-7 0 313,23-5 313,-12 5 329,-11 0 329,19-2 329,-11-1 329,-8 3 344,20-3 344,-20 3 344,16-2 344,-16 2 360,14-3 360,-14 3 360,0 0 360,16-2 375,-16 2 375,0 0 375,18 0 375,-18 0 391,0 0 391,0 0 391,23 2 391,-23-2 407,0 0 407,19 3 407,-19-3 407,11 2 422,-11-2 422,11 3 422,-11-3 422,16 10 438,-8-7 438,1 1 438,-1 4 438,-3 0 438,3-1 454,1 2 454,-1 0 454,5 9 469,-4 0 469,2 1 469,3 2 469,-5-3 469,-2 5 485,10 9 485,0 4 485,-4-3 485,-3-5 500,1-5 500,2 15 500,0-4 500,-6-4 516,3-5 516,5 10 516,-1-1 516,-6-7 532,0-2 532,-3-3 532,7-2 532,-4 2 547,-1 3 547,3-1 547,3 8 547,1-4 563,-6-4 563,0-5 563,3 3 563,0 1 579,0 0 579,-3-4 579,0 0 579,3 4 594,0-3 594,0 1 594,-3 0 594,3 1 594,1-3 610,-2 1 610,-2-1 610,0-1 625,1 2 625,-1-3 625,0 2 625,1 0 641,-2-6 641,-1 1 641,-3-2 641,2-1 641,-2-1 657,3 2 657,-3-2 657,-1 0 657,0 3 672,2-3 672,-1 2 672,-1-2 672,2-1 688,-4 1 688,1 2 688,-1-1 688,0 1 704,0-2 704,0 2 704,-1 2 704,-3-7 719,2 5 719,-5-3 719,3 4 719,-5-3 719,-5 4 735,0 4 735,-5-7 735,3 2 750,-2 2 750,-2-6 750,0 7 750,-4-6 750,2 2 766,-13 3 766,2-3 766,8-2 766,-1-3 782,-11 5 782,-1-2 782,8 0 782,0-2 797,-9 4 797,6-5 797,3 1 797,5-4 813,-18 6 813,14-1 813,-1-3 813,-10-1 829,-1 5 829,9-5 829,2-3 829,5 6 844,-17-2 844,9-2 844,-8 2 844,11-6 860,-2 4 860,-7 1 860,8-1 860,0-4 875,-9 4 875,0 1 875,2-2 875,-3-3 891,4 4 891,7-4 891,-10 6 891,1-6 907,7 3 907,2-3 907,2 3 907,3 1 907,-16 2 922,3-6 922,5 0 922,2 2 922,8 0 938,-2 1 938,-3-3 938,1 3 938,2-1 954,-3-2 954,5 3 954,-22-3 954,12 2 969,9-2 969,-3 0 969,5 0 969,0 0 985,-1 2 985,0-2 985,1 0 985,5 0 1000,17 0 1000,-28 0 1000,15 0 1000,13 0 1016,-20 0 1016,20 0 1016,0 0 1016,-30-2 1032,30 2 1032,0 0 1032,-26 0 1032,26 0 1032,0 0 1047,-20 0 1047,20 0 1047,-17-2 1047,17 2 1063,0 0 1063,-22 0 1063,22 0 1063,-17 0 1079,17 0 1079,-24 0 1079,14 2 1079,10-2 1094,-22 0 1094,11 2 1094,11-2 1094,-20 3 1110,10 0 1110,10-3 1110,-20 2 1110,20-2 1125,-18 2 1125,18-2 1125,-12 0 1125,12 0 1141,0 0 1141,-16 3 1141,16-3 1141,0 0 1157,0 0 1157,-16 0 1157,16 0 1157,0 0 1172,0 0 1172,0 0 1172,0 0 1172,-14 3 1172,14-3 1188,0 0 1188,0 0 1188,0 0 1188,0 0 1204,0 0 1204,-16 2 1204,16-2 1204,0 0 1219,0 0 1219,0 0 1219,0 0 1219,0 0 1235,0 0 1235,0 0 1235,0 0 1235,0 0 1250,0 0 1250,0 0 1250,0 0 1250,0 0 1266</inkml:trace>
  <inkml:trace contextRef="#ctx0" brushRef="#br0">26770 9925 0,'0'0'15,"0"0"15,0 0 15,-6-7 15,6 7 15,0 0 31,0 0 31,0 0 31,0 0 46,0 0 46,0 0 46,3-13 46,-3 13 46,0 0 62,0 0 62,0 0 62,0 0 62,0 0 78,0 0 78,5 34 78,-7-13 78,2 3 93,0 1 93,2 11 93,3 4 93,-5-5 109,-5-6 109,3-5 109,-1-1 109,3-9 125,0 1 125,0-2 125,-3-3 125,3-10 125,3 17 140,-6-7 140,3-10 140,3 15 156,-3-15 156,0 10 156,0-10 156,0 0 171,0 10 171,0-10 171,0 0 171,0 0 187,0 0 187,0 0 187,22-30 187,-14 13 203,-3-4 203,3-1 203,1 3 203,-3-3 203,-1-1 218,-3 5 218,5-2 218,-2-3 218,0 3 234,-5 0 234,4 1 234,0 3 234,-4 2 250,0 2 250,3-1 250,0 2 250,-1 1 265,-2-1 265,0 1 265,3 1 265,1-1 281,-2 0 281,-2 2 281,0-1 281,5 1 296,-5 8 296,0-8 296,0 8 296,2-12 312,-2 12 312,0-8 312,0 8 312,0 0 312,4-8 328,-4 8 328,0 0 328,0 0 328,0 0 343,0 0 343,0 0 343,0 0 359,0 0 359,0 0 359,0 0 359,0 0 359,26 21 375,-22-11 375,1-3 375,1 3 375,-1 1 390,1 1 390,5 6 390,-5-7 390,1 4 406,-1-2 406,0-1 406,5 5 406,-7-3 421,3 2 421,1-4 421,-3 0 421,3 5 437,4 1 437,-7-3 437,0-3 437,-1 1 453,0-4 453,1 1 453,0 0 453,-1-1 468,-1-1 468,-3 2 468,3-2 468,-1-1 468,-2-7 484</inkml:trace>
  <inkml:trace contextRef="#ctx0" brushRef="#br0">26825 10189 0,'0'0'0,"0"0"0,-8-12 0,8 12 16,0 0 16,-3-11 16,3 11 16,0 0 16,0 0 31,-4-10 31,4 10 31,0 0 31,0 0 47,0 0 47,-2-8 47,2 8 62,0 0 62,0 0 62,0 0 62,19-4 78,-19 4 78,0 0 78,33 4 78,-8-3 94,-3 1 94,-1 1 94,1-1 94,3-2 94,-5 4 109,-1-3 109,-3-2 109,-4-3 125</inkml:trace>
  <inkml:trace contextRef="#ctx0" brushRef="#br0">27180 9855 0,'0'0'16,"0"0"16,0 0 16,0 0 16,-3-9 31,3 9 31,0 0 31,0 0 31,0 0 31,0 0 47,0 0 47,0 0 47,0 0 62,0 0 62,0 0 62,0 0 62,0 0 62,0 0 78,0 0 78,-18 19 78,15-11 78,0 2 94,0-3 94,3 5 94,-3-2 94,3 3 109,0 0 109,3-2 109,0 10 109,0-4 125,2 5 125,-2-5 125,2 5 125,1-5 141,-1 3 141,1-3 141,-1-4 141,1-2 141,2 11 156,1-10 156,-6 1 156,3-2 172,-2-4 172,-1 3 172,-1-2 172,3-1 187,-1-1 187,-4-6 187,6 10 187</inkml:trace>
  <inkml:trace contextRef="#ctx0" brushRef="#br0">27402 9780 0,'0'0'0,"0"0"15,0 0 15,0 0 15,0 0 15,0 0 31,0 0 31,0 0 31,0 0 31,0 0 47,0 0 47,0 0 47,-14 24 47,14-24 62,-4 14 62,4-4 62,-4 1 62,4 1 62,0 1 78,-2 6 78,-1-5 78,-1 7 93,4-4 93,-1-3 93,1-2 93,0 0 109,0 2 109,0-5 109,0 4 109,-3-2 109,3 10 125,0-2 125,0-4 125,0-3 125,0 3 140,0-5 140,0 0 140,0 0 140,0 2 156,3-2 156,-3 2 156,0-1 156,1-1 172,-1-10 172,0 12 172,0-2 187,4-3 187,-4-7 187,0 16 187,0-16 187,3 10 203,-3-10 203,2 10 203,-2-5 203,0-5 218,6 10 218,-6-10 218,2 10 218,-2-10 234,0 0 234</inkml:trace>
  <inkml:trace contextRef="#ctx0" brushRef="#br0">27518 10024 0,'0'0'0,"0"0"0,0 0 0,0 0 16,0 0 16,0 0 16,0 0 16,0 0 31,0 0 31,0 0 31,0 0 31,0 0 47,0 0 47,0 0 47,0 0 47,0 0 62,38-4 62,-25 4 62,1-4 62,-1 2 78,10-1 78,-7 1 78,-2-1 78,2-2 94</inkml:trace>
  <inkml:trace contextRef="#ctx0" brushRef="#br0">27885 10048 0,'-4'9'16,"4"-9"16,0 0 16,0 0 16,0 0 16,0 0 32,0 0 32,0 0 32,0 0 32,0 0 47,5 10 47,-5-10 47,0 0 47,0 0 63,0 0 63,0 0 63,0 0 63,0 0 79,0 0 79,0 0 79,0 0 79,0 0 94,30-10 94,-21 1 94,-1 0 94,0-2 110,7-3 110,-5-4 110,1-1 110,0 2 125,0-5 125,-3 2 125,2-1 125,-3 1 141,1-3 141,0 1 141,-1-1 141,-3 1 157,2 0 157,-1 2 157,-3-3 157,4 6 172,-3-1 172,-3 4 172,0 0 172,6 4 172,-6 0 188,0-1 188,0 1 188,0 10 188,0-14 204,-2 6 204,2 8 204,-4-9 204,4 9 219,-3-7 219,3 7 219,-6-9 219,6 9 235,-5-4 235,5 4 235,0 0 235,0 0 250,-12-4 250,12 4 250,-7-3 250,7 3 266,0 0 266,0 0 266,0 0 266,-16 0 282,16 0 282,0 0 282,-7 5 282,7-5 282,-10 6 297,2 3 297,3-2 297,-1 2 297,1-1 313,-1 3 313,-2-2 313,5 3 329,-5 6 329,0-1 329,-1 2 329,4-4 329,0 0 344,-1-3 344,4 4 344,-1 1 360,-1-1 360,4-3 360,-1 2 360,1-6 360,0 1 375,0 3 375,1-3 375,3 3 375,-1-4 391,-1 1 391,1 2 391,5-2 391,-3 0 407,4-3 407,-1 3 407,3-3 407,-3 2 422,3-6 422,0 3 422,1-2 422,-5 1 438,4-1 438,-11-4 438,22 1 438,-22-1 438,22-1 454,-11-5 454,2 2 454,-1-5 454,4 0 469,-2-3 469,-3 0 469,2-4 485,2-1 485,-8 5 485,5 0 485,-4 0 485,-3 2 500,3-1 500,-6-1 500,5 2 500,-5 0 516,9 1 516,-9-1 516,4 3 516,-3-2 532,-1 1 532,5 3 532,-7 5 532,5-13 547,-5 13 547,1-10 547,-1 10 547,6-5 563,-6 5 563,0 0 563,0 0 563,0 0 579,0 0 579,0 0 579,0 0 579,9 18 594,-9-18 594,2 22 594,-2-12 594,0 1 594,0 1 610,0-1 610,-2 1 610,2 8 625,-6-5 625,6-2 625,0 0 625,0-5 641,0-8 641,0 15 641,0-3 641,0-12 657,0 13 657,0-13 657,0 7 657,0-7 672,0 0 672,0 10 672,0-10 672,0 0 688,0 0 688</inkml:trace>
  <inkml:trace contextRef="#ctx0" brushRef="#br0">28295 9596 0,'0'0'0,"-3"-9"0,3 9 16,0 0 16,3-10 16,-3 10 16,0 0 32,0 0 32,0 0 32,0 0 32,0 0 47</inkml:trace>
  <inkml:trace contextRef="#ctx0" brushRef="#br0">28373 9804 0,'0'14'15,"3"0"15,0-5 15,-3 4 15,4-6 31,-4 2 31,0 1 31,0-10 31,0 13 31,0-13 47,-4 12 47,4-12 47,0 10 47,0-10 62,-3 10 62,3-10 62,-3 7 62,3-7 78,0 0 78,0 0 78,0 0 78,0 0 94,0 0 94,0 0 94,0 0 94,0 0 109,0 0 109,0 0 109,-2-30 109,4 21 125,1-1 125,0 0 125,1 1 125,-4-4 140,5 4 140,-2 1 140,2 0 140,-2-2 156,1 0 156,0 3 156,-4 7 156,6-12 172,-6 12 172,8-10 172,-8 10 172,2-7 187,-2 7 187,6-9 187,-6 9 187,0 0 187,11-4 203,-11 4 203,0 0 203,0 0 203,14-2 219,-14 2 219,0 0 219,0 0 219,0 0 234,0 0 234,0 0 234,0 0 234,21 10 250,-21-10 250,6 6 250,-6-6 250,8 6 265,-8-6 265,5 10 265,-5-10 265,6 6 281,-6-6 281,0 0 281,0 0 281,9 11 297,-9-11 297,2 5 297,-2-5 297,0 0 297,0 0 312,3 9 312,-3-9 312,0 0 312,0 0 328,0 0 328,0 0 328,0 0 328,0 0 344,0 0 344</inkml:trace>
  <inkml:trace contextRef="#ctx0" brushRef="#br0">29852 7385 0,'3'23'0,"-3"5"0,5-5 0,-1-1 16,-2 3 16,1 12 16,1-9 16,-3 0 32,2-3 32,0-3 32,-1 3 32,4 0 47,-4-3 47,2-2 47,-1 2 47,5-5 63,-6 0 63,1 3 63,2-8 63,0 1 79,2-1 79,-1-6 79,-4 4 79,0-3 94,4-1 94,-1-1 94,1 3 94,-6-8 110,6 7 110,-6-7 110,7 5 110,-7-5 125,0 0 125,0 0 125,15 0 125,-15 0 125,0 0 141,22-12 141,-18 2 141,13-6 141,-6 0 157,-2-1 157,1-3 157,1-1 157,3-17 172,0 5 172,0 0 172,-4-2 172,-6 5 188,12-7 188,-6 3 188,-2-1 188,1-2 204,-1 10 204,0 2 204,-3 4 204,1 3 219,4-2 219,-6 3 219,1-4 219,3 5 235,-2 1 235,-1 3 235,-2 0 235,3-2 235,-4 4 250,1 1 250,2 0 250,-5 9 266,6-19 266,-1 13 266,-1-4 266,-4 10 266,5-13 282,-5 13 282,5-10 282,-5 10 282,3-7 297,-3 7 297,0 0 297,2-10 297,-2 10 313,0 0 313,0 0 313,0 0 313,3-13 329,-3 13 329,0 0 329,0 0 329,0 0 344,0 0 344,0 0 344,0 0 344,0 0 360,0 0 360,0 0 360,0 0 360,0 0 375,-8 33 375,3-11 375,-4 1 375,-4 13 391,-1-1 391,-2 4 391,-6 1 391,8 0 407,-5-1 407,-3-3 407,3-1 407,6 3 422,1-11 422,-4 7 422,4-7 422,-1-4 422,5-1 438,-1-3 438,1 4 438,3-8 438,1 3 454,0-3 454,1 0 454,-3-5 454,6 1 469,-2-2 469,-4-1 469,6-1 469,0-7 485,-5 15 485,1-9 485,4-6 485,0 10 500,0-10 500,0 0 500,0 8 500,0-8 516,0 0 516,-1 10 516,1-10 516,0 0 532,0 0 532,-3 7 532,3-7 532,0 0 532,0 0 547,0 0 547,0 0 547,0 0 547,-3 10 563,3-10 563,0 0 563,0 0 563,0 0 579,0 0 579,0 0 579,0 0 579,0 0 594,0 0 594,0 0 594,0 0 594,0 0 610,0 0 610,0 0 610,0 0 610,0 0 625,0 0 625,0 0 625,0 0 625,0 0 641,0 0 641,0 0 641,0 0 641,0 0 657,0 0 657,0 0 657</inkml:trace>
  <inkml:trace contextRef="#ctx0" brushRef="#br0">29650 7312 0,'0'0'0,"0"0"0,-23 0 16,23 0 16,0 0 16,0 0 16,0 0 32,0 0 32,0 0 32,0 0 32,0 0 47,0 0 47,0 0 47,0 0 47,0 0 63,0 0 63,0 0 63,0 0 63,0 0 79,0 0 79,0 0 79,0 0 79,0 0 94,0 0 94,0 0 94,44-11 94,-44 11 110,23-5 110,-12 3 110,-11 2 110,23-8 110,-8 6 125,8-3 125,-2 3 125,-4-1 141,-2-2 141,-15 5 141,25-6 141,-14 4 141,-11 2 157,25-5 157,-15 2 157,3 0 157,-13 3 172,24-6 172,-14 1 172,5 4 172,-15 1 188,32-9 188,-8 5 188,-7-1 188,-1 1 204,-4 3 204,-12 1 204,22-5 204,-22 5 219,16-2 219,-16 2 219,17-3 219,-17 3 235,0 0 235,0 0 235</inkml:trace>
  <inkml:trace contextRef="#ctx0" brushRef="#br0">30189 7135 0,'0'0'0,"0"0"0,0 0 16,0 0 16,0 0 16,0 0 16,0 0 32,6-13 32,-6 13 32,0 0 32,19 0 47,-19 0 47,19-4 47,-19 4 47,22-2 63,-22 2 63,19-2 63,-19 2 63,23-2 78,-23 2 78,15-4 78,-15 4 78,15-2 94,-15 2 94,0 0 94,15-2 94</inkml:trace>
  <inkml:trace contextRef="#ctx0" brushRef="#br0">21773 8067 0,'0'0'16,"0"0"16,0 0 16,0 0 16,0 0 31,0 0 31,0 0 31,0 0 31,0 0 47,-17 0 47,17 0 47,0 0 47,0 0 63,0 0 63,0 0 63,0 0 63,0 0 78,0 0 78,0 0 78,0 0 78,0 0 78,0 0 94,0 0 94,25-12 94,-11 11 94,8-2 109,2-1 109,1 2 109,16-4 109,3-1 125,2 4 125,-4-2 125,4-5 125,1 2 141,0 1 141,-3-1 141,-1 1 141,-13 2 156,-2-1 156,-3 3 156,-4 0 156,4-1 172,-8 2 172,-2 1 172,0-2 172,-2 3 188,-13 0 188,21-6 188,-8 6 188,-13 0 188,17-4 203,-17 4 203,14-2 203,-14 2 203,15-3 219,-15 3 219,0 0 219,14 0 234,-14 0 234,0 0 234,0 0 234,16-3 234,-16 3 250,0 0 250,0 0 250,0 0 250,10-1 266,-10 1 266,0 0 266,0 0 266,0 0 281,0 0 281,8-3 281,-8 3 281,0 0 297,0 0 297,0 0 297</inkml:trace>
  <inkml:trace contextRef="#ctx0" brushRef="#br0">21843 8245 0,'34'-1'0,"-4"-5"0,12 0 15,1-1 15,2 0 15,3-3 15,2 3 31,-2 0 31,0-3 31,-5 5 31,-2-3 46,-2 0 46,-5 1 46,-4 5 46,-13-5 62,8 4 62,-9 0 62,-2 1 62,1 1 78,-15 1 78,15-6 78,-15 6 78,16 0 93,-9 0 93,-7 0 93,0 0 93,13-3 93,-13 3 109,0 0 109,11-1 109,-11 1 109,0 0 125,0 0 125,0 0 125,14 0 125,-14 0 140,0 0 140,0 0 140,0 0 140,0 0 156,0 0 156,0 0 156,0 0 156</inkml:trace>
  <inkml:trace contextRef="#ctx0" brushRef="#br0">23164 8204 0,'0'0'0,"-8"-8"0,8 8 0,0 0 0,0 0 16,0 0 16,0 0 16,0 0 16,0 0 32,0 0 32,0 0 32,0 0 32,0 0 47,-4-10 47,4 10 47,0 0 47,0 0 63,0 0 63,0 0 63,0 0 63,0 0 78,0 0 78,0 0 78,0 0 78,0 0 94,0 0 94,12 36 94,-2-17 94,2-3 110,-4 7 110,0-1 110,4 1 110,3 8 110,5 4 125,-9-8 125,8 5 125,-3 3 141,-2-2 141,0 3 141,0 0 141,2 2 157,-2-3 157,-1-5 157,-1-7 157,-4 2 157,8 7 172,-2 3 172,-7-5 172,7 3 172,-8-5 188,2-3 188,1-5 188,-3 1 188,7 16 203,0-9 203,-4-4 203,4 8 203,-3-4 219,0-3 219,-2-4 219,2-1 219,0 2 235,0-2 235,-2-1 235,0 1 235,3 0 250,-3-2 250,3 1 250,-3-2 250,6 1 266,-9-4 266,3-1 266,-1 0 266,-2-4 266,0 1 282,1 3 282,-1-4 282,0 1 282,1-3 297,1 5 297,-3-2 297,1 1 313,1-5 313,0 4 313,-1-1 313,3 0 313,-5-2 328,2 0 328,1 1 328,-3 0 328,2-3 344,-5-5 344,8 10 344,-8-10 344,6 8 360,-6-8 360,5 9 360,-5-9 360,6 7 375,-6-7 375,5 7 375,-5-7 375,6 8 391,-6-8 391,0 0 391,5 7 391,-5-7 407,4 6 407,-4-6 407,4 7 407,-4-7 422,0 0 422,6 10 422,-6-10 422,3 4 422,-3-4 438,0 0 438,4 8 438,-4-8 438,0 0 453,4 7 453,-4-7 453,0 0 469,0 0 469,2 8 469,-2-8 469,0 0 469,0 0 485,0 0 485,7 6 485,-7-6 485,0 0 500,0 0 500,0 0 500,4 6 500,-4-6 516,0 0 516,0 0 516,0 0 516,0 0 532,0 0 532,0 0 532,3 9 532,-3-9 547,0 0 547,0 0 547,0 0 547,0 0 563,0 0 563,6 7 563,-6-7 563,0 0 578,0 0 578,0 0 578,4 6 578,-4-6 594,0 0 594,7 6 594,-7-6 594,0 0 594,8 9 610,-8-9 610,5 7 610,1 0 610,-6-7 625,8 8 625,-8-8 625,5 8 625,1-1 641,-6-7 641,9 4 641,-9-4 641,5 11 657,-5-11 657,8 7 657,-8-7 657,4 6 672,-4-6 672,6 8 672,-6-8 672,6 8 688,-6-8 688,6 7 688,-6-7 688,8 8 703,-8-1 703,0-7 703,8 7 703,-8-7 719,9 10 719,-6-4 719,-3-6 719,5 7 735,-5-7 735,8 10 735,-5-6 735,-3-4 750,4 9 750,-4-9 750,7 6 750,-7-6 750,0 0 766,3 10 766,-3-10 766,5 5 766,-5-5 782,0 0 782,0 0 782,3 8 782,-3-8 797,0 0 797,5 7 797,-5-7 797,0 0 813,0 0 813,0 0 813,0 0 813,5 8 828,-5-8 828,0 0 828,0 0 828,0 0 844,0 0 844,0 0 844,0 0 844,0 0 860,3 7 860,-3-7 860,0 0 860,0 0 860,0 0 875,0 0 875,0 0 875</inkml:trace>
  <inkml:trace contextRef="#ctx0" brushRef="#br0">23481 9893 0,'0'0'15,"0"0"15,0 0 15,0 0 15,-5-8 15,5 8 31,0 0 31,0 0 31,0 0 47,-2-8 47,2 8 47,0 0 47,0 0 62,-7-10 62,7 10 62,0 0 62,0 0 62,-2-6 78,2 6 78,0 0 78,0 0 93,0 0 93,0 0 93,0 0 93,-2-7 93,2 7 109,0 0 109,0 0 109,0 0 109,0 0 125,0 0 125,24-3 125,-24 3 125,0 0 140,28 4 140,-15-2 140,-13-2 140,25 7 156,-14-6 156,3 1 156,6 4 156,-2-2 172,-2 2 172,3 1 172,4-2 172,-7 2 172,-2-1 187,-1-2 187,0-1 187,1 2 203,-3 0 203,3 0 203,5 4 203,0 0 218,-2-6 218,3 3 218,-4 1 218,-2-1 218,7 1 234,-5-3 234,-2 2 234,-1-2 234,-1 1 250,0-2 250,1 2 250,-2 0 250,-1-3 265,2 3 265,-2-1 265,-10-4 265,22 6 281,-13 0 281,-2-2 281,4-1 281,-2 0 297,-9-3 297,16 9 297,-11-5 297,-5-4 312,14 5 312,-14-5 312,11 5 312,-11-5 328,5 5 328,-5-5 328,0 0 328,0 0 328,16 5 343,-16-5 343,0 0 343,7 2 359,-7-2 359,0 0 359,0 0 359,0 0 359,0 0 375,0 0 375,0 0 375,0 0 375,0 0 390,0 0 390,0 0 390,0 0 390,0 0 406,0 0 406,17-12 406,-17 12 406,0 0 422,0-8 422,0 8 422,0-9 422,0 9 437,0-12 437,0 12 437,-6-12 437,6 12 453,0-15 453,0 5 453,-4 2 453,4 8 468,-2-18 468,-1 9 468,3 2 468,-2-2 468,-1 0 484,3 0 484,-3-1 484,3 0 484,0 0 500,-1-3 500,-3 3 500,4 0 500,0 0 515,0-1 515,-2-1 515,2 0 515,0-1 531,0 0 531,0 4 531,-3-5 531,-2-4 547,3 1 547,2 1 547,-2 2 547,-1 2 562,0 0 562,3-7 562,-2 3 562,-1 3 578,0 1 578,3-1 578,0 4 578,-2 0 593,0-1 593,2-2 593,-4 1 593,4 1 593,0 0 609,-3 0 609,0 2 609,1-4 625,2 12 625,0-16 625,-3 9 625,0-1 625,3-2 640,0 10 640,-2-18 640,-1 13 640,3 5 656,-3-12 656,3 12 656,0-9 656,0 9 672,-2-13 672,2 13 672,0 0 672,-3-10 687,3 10 687,-3-8 687,3 8 687,0 0 703,0 0 703,-3-11 703,3 11 703,0 0 718,-3-8 718,3 8 718,0 0 718,0 0 734,0 0 734,0 0 734,0 0 734,0 0 734,0 0 750</inkml:trace>
  <inkml:trace contextRef="#ctx0" brushRef="#br0">29395 9542 0,'0'0'0,"7"-10"0,-7 10 0,0-10 16,0 10 16,4-7 16,-4 7 16,0-9 31,0 9 31,0 0 31,3-10 31,-3 10 47,0 0 47,0-9 47,0 9 47,0 0 47,-7-8 63,7 8 63,0 0 63,-15-2 63,15 2 78,-19 2 78,19-2 78,-22 5 78,8-2 94,3 4 94,-8 1 94,3 2 94,0 0 110,-1 0 110,4 0 110,-1-2 110,3-1 125,2-1 125,0 1 125,5-2 125,-1 3 141,5-8 141,-7 7 141,-1-3 141,8-4 156,-2 10 156,2-10 156,0 11 156,0-11 172,2 9 172,-2-9 172,9 8 172,-9-8 188,11 7 188,-3-2 188,3-3 188,-11-2 203,19 5 203,3-2 203,-5-6 203,-1 3 203,-16 0 219,38-5 219,-16 0 219,0-2 219,-3 1 235,3 0 235,-2-1 235,1-2 250,18-4 250,-23 4 250,-3 5 250,-1-5 266,-5 5 266,4 0 266,-2-2 266,-1 2 281,0-4 281,-8 8 281,17-7 281,-12 1 297,4-1 297,-5 4 297,-4 3 297,12-10 313,-7 7 313,-5 3 313,9-9 313,-9 9 328,7-10 328,-7 10 328,7-3 328,-7 3 328,0 0 344,7-8 344,-7 8 344,0 0 344,6-6 360,-6 6 360,0 0 360,9-4 375,-9 4 375,0 0 375,0 0 375,0 0 375,0 0 391</inkml:trace>
  <inkml:trace contextRef="#ctx0" brushRef="#br0">29272 9822 0,'0'0'0,"0"0"16,0 0 16,0 0 16,0 0 16,0 0 32,0 0 32,0 0 32,0 0 32,0 0 47,0 0 47,0 0 47,0 0 47,0 0 63,0 0 63,56-6 63,-35 4 63,-2-6 79,0 3 79,3-2 79,3 2 79,-4-4 94,-1 0 94,1-1 94,-4 4 94,-3 0 94,-1-3 110,1 4 110,-5 0 110,1-3 110,2 4 125,-2-4 125,-1 6 125,-5-6 125,5 4 141,-1-5 141,-8 9 141,11-7 141,-11 7 157,9-9 157,-9 9 157,5-8 157,-5 8 172,5-9 172,1 1 172</inkml:trace>
  <inkml:trace contextRef="#ctx0" brushRef="#br0">25001 11483 0,'0'0'0,"0"0"0,0 0 15,0 0 15,0 0 15,0 0 31,0 0 31,0 0 31,0 0 31,0 0 31,0 0 47,0 0 47,0 0 47,0 0 47,0 0 62,0 0 62,0 0 62,0 0 62,0 0 78,0 0 78,0 0 78,0 0 78,0 0 93,0 0 93,0 0 93,0 0 93,0 0 109,0 0 109,0 0 109,0 0 109,0 0 109,0 0 125,0 0 125,0 0 125,0 0 140,0 0 140,0 0 140,0 0 140,0 0 156,0 0 156,0 0 156,0 0 156,0 0 156,0 0 172,0 0 172,0 0 172,0 0 172,0 0 187,0 0 187,0 0 187,0 0 187,0 0 203,0 0 203,0 0 203,0 0 203,0 0 218,0 0 218,0 0 218,0 0 218,0 0 234,0 0 234,0 0 234,0 0 234,0 0 250,0 0 250,0 0 250,0 0 250,0 0 265,0 0 265,0 0 265,0 0 265,0 0 265,0 0 281,0 0 281,0 0 281,0 0 297,0 0 297,0 0 297,0 0 297,0 0 312,0 0 312,0 0 312,0 0 312,0 0 312,0 0 328,0 0 328,0 0 328,0 0 343,0 0 343,0 0 343,0 0 343,0 0 343,0 0 359,0 0 359,0 0 359,0 0 359,0 0 375,0 0 375,0 0 375,0 0 375,0 0 390,0 0 390,0 0 390,0 0 390,0 0 406,0 0 406,0 0 406,0 0 406,0 0 422,0 0 422,0 0 422,0 0 422,0 0 422,0 0 437,0 0 437,0 0 437,0 0 437,0 0 453,0 0 453,0 0 453,0 0 468,0 0 468,0 0 468,0 0 468,0 0 468,0 0 484,0 0 484,0 0 484,0 0 484,0 0 500,0 0 500,0 0 500,0 0 500,0 0 515,0 0 515,0 0 515,0 0 515,0 0 531,0 0 531,0 0 531,0 0 531,0 0 547,0 0 547,0 0 547,0 0 547,0 0 562,0 0 562,0 0 562,0 0 562,0 0 578,0 0 578,0 0 578,0 0 578,0 0 593,0 0 593,0 0 593,0 0 593,0 0 593,0 0 609,0 0 609,0 0 609,0 0 625,0 0 625,0 0 625,0 0 625,0 0 625,0 0 640,0 0 640,0 0 640,0 0 640,0 0 656,0 0 656,0 0 656,0 0 656,0 0 672,0 0 672,0 0 672,0 0 672,0 0 687,0 0 687,0 0 687,0 0 687,0 0 703,0 0 703,0 0 703,0 0 703,0 0 718,0 0 718,0 0 718,0 0 718,0 0 734,0 0 734,0 0 734,0 0 734,0 0 734,0 0 750,0 0 750,0 0 750,0 0 750,0 0 765,0 0 765,0 0 765,0 0 765,0 0 781,0 0 781,0 0 781,0 0 781,0 0 797,0 0 797,8-17 797,-8 17 797,0 0 812,0 0 812,0 0 812,0 0 812,0 0 828,0 0 828,0 0 828,0 0 828,0 0 843,0 0 843,0 0 843,0 0 843,0 0 859,0 0 859,0 0 859,0 0 859,0 0 875,0 0 875,0 0 875,0 0 875,0 0 890,0 0 890,0 0 890,0 0 890</inkml:trace>
  <inkml:trace contextRef="#ctx0" brushRef="#br0">25009 11466 0,'0'0'0,"0"0"0</inkml:trace>
  <inkml:trace contextRef="#ctx0" brushRef="#br0">25009 11466 0,'0'0'0,"0"0"0,0 0 15</inkml:trace>
  <inkml:trace contextRef="#ctx0" brushRef="#br0">25009 11466 0</inkml:trace>
  <inkml:trace contextRef="#ctx0" brushRef="#br0">25009 11466 0,'0'0'15,"0"0"15,0 0 15,0 0 15,0 0 15,0 0 31,0 0 31,0 0 31,0 0 47,0 0 47,0 0 47,3-7 47,-3 7 62,0 0 62,0 0 62,0 0 62,0 0 62,0 0 78,0 0 78,0 0 78,0 0 78,0 0 93,0 0 93,0 0 93,0 0 93,0 0 109,0 0 109,0 0 109,0 0 109,0 0 125,0 0 125,0 0 125,0 0 125,0 0 140,0 0 140,0 0 140,0 0 140,0 0 156,0 0 156,0 0 156,0 0 156,0 0 172,0 0 172,0 0 172,0 0 172,0 0 172,0 0 187,0 0 187,0 0 187</inkml:trace>
  <inkml:trace contextRef="#ctx0" brushRef="#br0">4777 10285 0,'0'0'15,"0"0"15,0 0 15,0 0 15,0 0 31,0 0 31,-3-12 31,3 12 31,0 0 47,0 0 47,0 0 47,0 0 47,0 0 62,0 0 62,0 0 62,0 0 62,-1-13 78,1 13 78,0 0 78,0 0 78,0 0 78,-4-10 93,4 10 93,-3-8 93,3 8 93,-2-7 109,2 7 109,-4-10 109,4 10 109,-5-16 125,2 6 125,3 0 125,-3 0 125,3 0 140,-2-3 140,2 6 140,0 7 140,-3-21 156,0 11 156,3 2 156,0-2 156,-2 0 172,2 10 172,-3-17 172,0 9 172,3 8 187,-3-11 187,3 11 187,0-12 187,0 12 187,-2-6 203,2 6 203,0 0 203,-3-12 218,3 12 218,0 0 218,0 0 218,-6-10 234,6 10 234,0 0 234,0 0 234,0 0 234,0 0 250,0 0 250,0 0 250,-24 22 250,10-4 265,6-2 265,-7 4 265,5 0 265,2-2 281,-1 3 281,-1 3 281,2-1 281,3-3 297,-2-1 297,2 1 297,3 0 297,-1-5 312,0-2 312,3-1 312,0-2 312,3-1 328,-3-2 328,3 1 328,-3-8 328,2 12 343,0-7 343,-2-5 343,7 11 343,-7-11 359,5 4 359,-5-4 359,11 6 359,-11-6 359,0 0 375,13 0 375,-13 0 375,0 0 390,0 0 390,24-10 390,-14 2 390,0 0 390,-2 1 406,1 2 406,-1-5 406,3 3 406,-3-3 422,6-6 422,-3 5 422,-3-4 422,1 2 437,4-2 437,-5 1 437,1-2 437,0 3 453,-5 3 453,4 0 453,-4 0 453,1 2 468,-2-2 468,-3 10 468,6-10 468,-6 10 484,1-7 484,-1 7 484,6-6 484,-6 6 500,0 0 500,0 0 500,0 0 500,5-10 515,-5 10 515,0 0 515,0 0 515,0 26 515,0-14 531,3 11 531,-1 13 531,-2-9 547,4 1 547,1-5 547,1 0 547,-4 0 562,6-1 562,-1-2 562,-2-1 562,3 3 562,1-12 578,-5 3 578,5-3 578,-1-2 593,1-1 593,-2 0 593,-1-1 593,5-3 593,-11-3 609,17 7 609,-17-7 609,19 0 609,-19 0 625,0 0 625,27-9 625,-17 2 625,-1 0 640,-1 2 640,2-3 640,0-2 640,-2 3 656,-3-3 656,3 2 656,-2-2 656,-1 0 672,-2 2 672,2-2 672,1 0 672,-4 3 672,-2 7 687,9-18 687,-7 8 687,1 0 687,-3 10 703,3-17 703,0 7 703,-3 1 703,3 1 718,-6-2 718,3 10 718,-3-18 718,3 8 734,-3 3 734,3 7 734,-5-15 734,2 8 750,0-1 750,3 8 750,-5-11 750,5 11 765,-8-10 765,8 10 765,-6-10 765,6 10 781,-5-8 781,5 8 781,-9-8 781,9 8 797,-8-7 797,8 7 797,-2-5 797,2 5 812,0 0 812,-8-7 812,8 7 812,0 0 828,-7-6 828,7 6 828,0 0 828,-9-9 828,9 9 843,0 0 843,-7-4 843,7 4 859,0 0 859,0 0 859,-8-9 859,8 9 859,0 0 875,-9-4 875,9 4 875,0 0 875,0 0 890,-7-7 890,7 7 890,0 0 890,0 0 906,0 0 906,-8-5 906,8 5 906,0 0 922,0 0 922,0 0 922,-6-8 922,6 8 937,0 0 937,0 0 937,0 0 937,0 0 937,-9-5 953,9 5 953,0 0 953,0 0 968,0 0 968,0 0 968,-4-7 968,4 7 968,0 0 984,0 0 984,0 0 984,0 0 984,0 0 1000,0 0 1000,0 0 1000</inkml:trace>
  <inkml:trace contextRef="#ctx0" brushRef="#br0">5583 10295 0,'0'0'0,"0"0"0,0 0 16,0 0 16,0 0 16,0 0 16,0 0 31,0 0 31,0 0 31,0 0 31,0 0 47,0 0 47,0 0 47,0 0 47,48 0 62,-48 0 62,0 0 62,30-8 62,-30 8 78,23-4 78,-23 4 78,18-3 78,-18 3 94,0 0 94,22 0 94,-22 0 94,0 0 109,0 0 109,25 0 109,-25 0 109,0 0 109,0 0 125,24 0 125,-24 0 125,0 0 125,0 0 141,19-3 141,-19 3 141,0 0 156,0 0 156,0 0 156,0 0 156,23-2 156,-23 2 172,0 0 172,16-8 172,-10 4 187,-6 4 187,11-8 187,-11 8 187,11-7 187</inkml:trace>
  <inkml:trace contextRef="#ctx0" brushRef="#br0">5645 10506 0,'-16'9'0,"16"-9"0,0 0 15,0 0 15,0 0 15,0 0 15,0 0 15,0 0 31,0 0 31,0 0 31,0 0 31,0 0 47,0 0 47,0 0 47,0 0 47,0 0 62,0 0 62,0 0 62,0 0 62,0 0 78,0 0 78,0 0 78,38 6 78,-38-6 93,18 0 93,-18 0 93,20 3 93,-20-3 109,23 0 109,-23 0 109,24 2 109,-11-2 125,-13 0 125,33 2 125,-13-2 125,-5 0 125,-15 0 140,28 0 140,-28 0 140,28 0 140,-14 0 156,4 0 156,2 0 156,-20 0 156,30-2 172,-18 2 172,-12 0 172,23-2 172,-23 2 187,21-6 187,-21 6 187,15-2 187,-15 2 203,0 0 203,17-4 203</inkml:trace>
  <inkml:trace contextRef="#ctx0" brushRef="#br0">5788 10304 0,'0'0'0,"-15"-7"16,15 7 16,0 0 16,0 0 16,0 0 32,0 0 32,-13-7 32,13 7 32,0 0 47,0 0 47,-13-7 47,13 7 47,0 0 63,0 0 63,0 0 63,-17-8 63,17 8 79,0 0 79,0 0 79,-15-5 79,15 5 79,0 0 94,0 0 94,0 0 94,0 0 94,0 0 110,-15-5 110,15 5 110,0 0 125,0 0 125,0 0 125,0 0 125,0 0 125,0 0 141,0 0 141,0 0 141,0 0 141,-15-8 157,15 8 157,0 0 157,0 0 157,0 0 172,0 0 172,0 0 172,0 0 172,0 0 188,0 0 188,0 0 188,0 0 188,0 0 204,0 0 204,0 0 204,0 0 204,0 0 219,34-12 219,-34 12 219,21-3 219,-21 3 235,20-1 235,-20 1 235,25 0 235,-25 0 235,22-3 250,-22 3 250,24 0 250,-24 0 266,0 0 266,32 4 266,-32-4 266,23 0 282,-23 0 282,24 3 282,-24-3 282,23 0 282,-23 0 297,0 0 297,32-3 297,-32 3 297,28-1 313,-28 1 313,20-3 313,-20 3 329,21-3 329,-2 0 329,-19 3 329,0 0 344,0 0 344,21 0 344,-21 0 344,0 0 360,0 0 360,17-4 360,-17 4 360,0 0 375,0 0 375,0 0 375,0 0 375,0 0 391,19 0 391,-19 0 391,0 0 391,0 0 407</inkml:trace>
  <inkml:trace contextRef="#ctx0" brushRef="#br0">5815 10565 0,'0'0'0,"0"0"0,0 0 16,0 0 16,0 0 16,0 0 16,0 0 31,0 0 31,0 0 31,0 0 31,0 0 47,0 0 47,0 0 47,0 0 47,0 0 63,0 0 63,41 4 63,-41-4 63,44-10 78,-21 7 78,0-2 78,-1 0 78,-3 1 94,3 1 94,-4 0 94,-3 1 94,-15 2 110,22-2 110,-22 2 110,19 0 110,-19 0 110,16-4 125,-16 4 125,0 0 125,20-2 125,-20 2 141,0 0 141,0 0 141,18-2 141,-18 2 156,0 0 156,0 0 156,15-3 156,-15 3 172,0 0 172,0 0 172,0 0 172,18 0 188,-18 0 188,0 0 188,0 0 188,0 0 203,0 0 203,18-5 203,-18 5 203,0 0 219,0 0 219,0 0 219,0 0 219</inkml:trace>
  <inkml:trace contextRef="#ctx0" brushRef="#br0">6786 10093 0,'0'0'0,"0"0"15,4-8 15,-4 8 15,0 0 15,0 0 31,0 0 31,0 0 31,0 0 31,0 0 46,5-10 46,-5 10 46,0 0 46,0 0 62,0 0 62,0 0 62,3-11 62,-3 11 78,0 0 78,0 0 78,2-7 78,-2 7 93,0 0 93,0 0 93,6-12 93,-6 12 109,0 0 109,0 0 109,1-9 109,-1 9 109,0 0 125,0 0 125,4-8 125,-4 8 125,0 0 140,0 0 140,0 0 140,0-8 140,0 8 156,0 0 156,0 0 156,0 0 156,0 0 171,0 0 171,5-9 171,-5 9 171,0 0 187,0 0 187,0 0 187,0 0 187,0 0 203,4-10 203,-4 10 203,0 0 203,0 0 218,0 0 218,0 0 218,0 0 218,0 0 218,0 0 234,0 0 234,0 0 234,0 0 234,0 0 250,0-7 250,0 7 250,0 0 265,0 0 265,0 0 265,0 0 265,0 0 265,0 0 281,0 0 281,0 0 281,0 0 296,0 0 296,0 0 296,0 0 296,0 0 296,0 0 312,0 0 312,0 0 312,0 0 312,0 0 328,0 0 328,0 0 328,0 0 328,3-10 343,-3 10 343,0 0 343,0 0 343,0 0 359,0 0 359,0 0 359,0 0 359,0 0 375,0 0 375,0 0 375,0 0 375,0 0 390,0 0 390,0 0 390,0 0 390,0 0 406,0 0 406,0 0 406,0 0 406,0 0 421,2-7 421,-2 7 421,0 0 421,0 0 421,0 0 437,0 0 437,0 0 437,0 0 437,0 0 453,0 0 453,3-7 453,-3 7 453,0 0 468,0 0 468,0 0 468,0 0 468,0 0 484,0 0 484,5-9 484,-5 9 484,0 0 500,0 0 500,0 0 500,0 0 500,0 0 515,0 0 515,0 0 515,3-6 515,-3 6 531,0 0 531,0 0 531,0 0 531,0 0 546,0 0 546,0 0 546,0 0 546,5-7 546,-5 7 562,0 0 562,0 0 562,0 0 578,0 0 578,0 0 578,3-10 578,-3 10 593,0 0 593,0 0 593,0 0 593,0 0 593,0 0 609,6-8 609,-6 8 609,0 0 609,0 0 625,0 0 625,0 0 625,0 0 625,3-10 640,-3 10 640,0 0 640,0 0 640,0 0 656,0 0 656,0 0 656,0 0 656,0 0 671,0 0 671,0 0 671,5 29 671,-5-8 687,0 3 687,0-2 687,0 16 687,0 1 703,-3-4 703,1 6 703,-1-4 703,6 2 703,-6 1 718,-1-13 718,2 0 718,2-5 718,0-2 734,-3 3 734,3-5 734,0 0 734,-4-3 750,4-5 750,-1 2 750,1-2 750,0-10 765,0 16 765,0-16 765,0 13 765,0-13 781,0 10 781,0-10 781,0 13 781,0-13 796,0 0 796,0 10 796,0-10 796,0 0 812,0 0 812,0 0 812,-3 12 812,3-12 828,0 0 828,0 0 828,0 0 828,0 0 843,0 0 843,0 0 843,0 0 843,0 0 859,0 0 859,0 0 859,0 0 859,0 0 859,11-37 875,-5 17 875,-3-3 875,5-13 875,-3 0 890,0-2 890,4 1 890,-1 0 906,-3 5 906,6-1 906,-3 2 906,6-4 906,-3 7 921,0 5 921,0 1 921,0 2 921,1-2 937,-5 3 937,1 1 937,4 0 937,-2 6 953,-2-1 953,-2 3 953,0 0 953,1 4 968,0-1 968,-7 7 968,4-10 968,-4 10 968,8-8 984,-8 8 984,0 0 984,0 0 984,15-8 1000,-15 8 1000,0 0 1000,0 0 1015,0 0 1015,0 0 1015,15 18 1015,-8-10 1015,-2 2 1031,-5-1 1031,3 0 1031,-3 6 1046,0-5 1046,0 10 1046,-6-3 1046,0 3 1046,1-4 1062,-3 5 1062,-5-4 1062,1 3 1062,-4-1 1078,2 4 1078,-11 4 1078,2-4 1078,5-5 1093,2-5 1093,-3 2 1093,5-5 1093,-2 3 1109,2-3 1109,3-3 1109,0-4 1109,1 4 1125,10-7 1125,-12 5 1125,12-5 1125,-13 3 1125,13-3 1140,0 0 1140,0 0 1140,-17 4 1140,17-4 1156,0 0 1156,0 0 1156,0 0 1156,0 0 1171,0 0 1171,0 0 1171,0 0 1171,0 0 1187,0 0 1187,0 0 1187,0 0 1187,0 0 1203,0 0 1203,0 0 1203,0 0 1203,0 0 1218,-25 0 1218,25 0 1218,0 0 1218,0 0 1234,0 0 1234,20 19 1234,-12-11 1234,1 4 1250,-1-4 1250,-2 0 1250,10 6 1250,0 1 1265,-5-3 1265,2 5 1265,1-4 1265,-3-1 1281,0-2 1281,-2 1 1281,5 1 1281,-7-5 1281,1 2 1296,0-2 1296,1 3 1296,-1 0 1312,0-2 1312,1-1 1312,-2 1 1312,-1-2 1328,-6-6 1328,13 12 1328,-8-6 1328,-5-6 1328</inkml:trace>
  <inkml:trace contextRef="#ctx0" brushRef="#br0">7331 10765 0,'0'6'0,"0"-6"0</inkml:trace>
  <inkml:trace contextRef="#ctx0" brushRef="#br0">7444 9895 0,'0'0'0,"0"0"0,0 0 15,0 0 15,21 23 15,-16-13 15,10 7 15,-5 2 31,4 4 31,-3-1 31,3-3 31,5 17 46,-1-5 46,-1-8 46,-5 0 46,-2-3 62,1 0 62,3-2 62,-3 1 62,0-5 78,-3 4 78,1-1 78,-2-1 78,0-4 93,-2-3 93,0 2 93,1-4 93,-6-7 109,4 16 109,2-8 109,-6-8 109,9 8 109,-9-8 125,5 7 125,-5-7 125,0 0 125,0 0 140,0 0 140,0 0 140</inkml:trace>
  <inkml:trace contextRef="#ctx0" brushRef="#br0">8057 10026 0,'0'0'16,"-2"-12"16,2 12 16,-4-5 16,4 5 31,0 0 31,-3-15 31,3 15 31,0-7 31,0 7 47,-2-10 47,2 10 47,-2-11 47,2 11 63,0-11 63,0 11 63,-4-10 63,4 10 78,-2-10 78,2 10 78,0-10 78,0 10 94,-3-7 94,3 7 94,0 0 94,-4-10 109,4 10 109,0 0 109,0 0 109,-4-11 125,4 11 125,0 0 125,0 0 125,0 0 141,0 0 141,0 0 141,0 0 141,-33 18 156,23-8 156,-5 3 156,-1 0 156,0 6 156,-7 10 172,4-4 172,3-4 172,-6 9 172,2 3 188,4-6 188,-6 4 188,6 2 203,1-7 203,6-1 203,2-2 203,-3 1 203,2-6 219,2-5 219,1 3 219,2-6 219,-3 2 234,3-1 234,3-11 234,-7 10 234,7-10 250,-3 17 250,3-17 250,-5 6 250,5-6 266,-3 8 266,3-8 266,0 0 266,0 0 281,-3 14 281,3-14 281,0 0 281,0 0 297,0 0 297,0 0 297,-5 8 297,5-8 313,0 0 313,0 0 313,0 0 313,0 0 313,-4 5 328,4-5 328</inkml:trace>
  <inkml:trace contextRef="#ctx0" brushRef="#br0">8068 10297 0,'0'0'0,"0"31"15,0-10 15,-3 1 15,1-2 31,-1 1 31,0 2 31,1-1 31,-2 2 31,-1-1 47,3 1 47,2-1 47,-4-1 47,2 1 62,-1-7 62,-1 4 62,4-4 62,-1-1 78,-2-5 78,3 0 78,0 1 78,-3-4 94,3 3 94,-6 0 94,6-3 94,0-7 109,0 21 109,0-15 109,0-6 109,-2 12 125,2-12 125,-2 10 125,2-10 125,0 0 140,0 10 140</inkml:trace>
  <inkml:trace contextRef="#ctx0" brushRef="#br0">8369 10135 0,'0'0'0,"0"0"15,25-3 15,-1-3 15,2 2 15,-5-3 31,6 2 31,-2-3 31,3 6 31,12-8 47,-9 7 47,-4-1 47,-7-2 47,6 4 62,-4-3 62,4 0 62,-6 4 62,0-3 78,-3 1 78,-3 1 78,-14 2 78,27-4 78,-27 4 94,24-3 94,-24 3 94,22 0 94,-22 0 109,19-3 109,-19 3 109,17-3 125,-17 3 125,0 0 125,15-1 125,-15 1 125,0 0 140,0 0 140,0 0 140,20-2 140,-20 2 156,0 0 156,0 0 156,0 0 156</inkml:trace>
  <inkml:trace contextRef="#ctx0" brushRef="#br0">8769 9885 0,'0'0'16,"-5"-8"16,5 8 16,0 0 16,0 0 16,0 0 32,0 0 32,0 0 32,-17 20 32,17-9 47,-6 1 47,4 7 47,-3 3 47,1 1 63,-1 2 63,5 11 63,-3-1 63,0-3 79,-2 5 79,5-7 79,0-3 79,-3-1 94,3-6 94,0 5 94,0 1 94,3-7 94,-3 3 110,0 0 110,3-1 110,-3 2 125,5-1 125,-2-4 125,2 2 125,4-5 125</inkml:trace>
  <inkml:trace contextRef="#ctx0" brushRef="#br0">9448 9656 0,'0'0'0,"0"0"16,0 0 16,0 0 16,0 0 16,0 28 31,3-4 31,-3 13 31,0 2 31,2 1 47,1 3 47,-3 2 47,0 3 47,1 1 62,-2 6 62,1-4 62,0 25 62,-3-19 78,3-10 78,-2-3 78,2 1 78,-3-4 94,3-3 94,-3-8 94,3-7 94,-2-3 94,2 0 109,0-5 109,-3-3 109,3 1 109,-4-6 125,4-7 125,0 15 125,0-15 125,0 10 141,0-10 141,0 0 141,0 0 141,0 0 156,0 0 156,0 0 156,7-51 156,-7 10 172,2-2 172,1-8 172,2-4 172,-1 7 187,2-1 187,-3 1 187,9 2 187,-7 4 203,5 0 203,-3 5 203,4 1 203,2 3 219,4-2 219,-1 9 219,-2 3 219,-1 3 234,4 3 234,-1-1 234,1 5 234,-1-2 250,3 2 250,-5 3 250,3 5 250,-4-2 250,-2 4 266,0 1 266,-11 2 266,21 0 266,-21 0 281,17 5 281,-8-3 281,-9-2 281,11 12 297,-9-4 297,2 2 297,-4-10 297,-4 29 312,-5-9 312,-1 3 312,-14 7 312,4-7 328,-7 10 328,-1-7 328,-2-1 328,8 0 344,-8-2 344,9-1 344,-1-5 344,7-1 359,-1-4 359,3-1 359,5-1 359,-3-2 359,5-1 375,1 1 375,0 2 375,5-10 375,-7 11 391,7-11 391,-3 13 391,3-13 406,3 12 406,-3-12 406,12 15 406,-4-7 406,3-1 422,8 8 422,2-6 422,-4 3 437,5-2 437,1 3 437,-2-1 437,1-2 437,0 2 453,3-1 453,-1-1 453,2 0 453,-5-2 469,4-2 469,0 4 469,-4-6 469,4 2 484,-1-4 484,-1-2 484</inkml:trace>
  <inkml:trace contextRef="#ctx0" brushRef="#br0">10099 10057 0,'0'0'0,"0"0"16,30 7 16,-19-4 16,3 5 31,-3-6 31,6 11 31,0 2 31,-4-2 47,-5 4 47,2-1 47,-4 4 47,0 0 62,-1 3 62,-2-2 62,-3 1 62,0 4 62,-3-3 78,-2-3 78,-1 3 78,3 1 78,-5-6 94,6 3 94,-1-5 94,0-4 94,1 0 109,-1-1 109,3-11 109,0 14 109,0-14 125,3 13 125,-3-13 125,5 10 125,5-4 141,2-3 141,9 3 141,1-9 141,19 6 156,1-9 156,-1 0 156,-3 3 156,-5-4 156,7-5 172,3 1 172,-11 1 172,-7 0 187,-1-2 187</inkml:trace>
  <inkml:trace contextRef="#ctx0" brushRef="#br0">10617 9948 0,'0'0'16,"0"0"16,0 0 16,0 0 16,0 0 31,0 0 31,0 0 31,19 23 31,-8 0 31,-7-6 47,5 4 47,-1 1 47,1-1 47,-1 1 63,1-1 63,-5 0 63,5 1 63,-1 1 78,1-3 78,-3-2 78,2 2 78,-3-2 94,0-3 94,1-3 94,-4 1 94,3-7 109,-5-6 109,9 16 109,-9-16 109,0 0 125,14 3 125,-14-3 125,0 0 125</inkml:trace>
  <inkml:trace contextRef="#ctx0" brushRef="#br0">10972 9761 0,'3'-12'0,"0"3"0,3 4 0,-6 5 16,5-13 16,-5 13 16,0 0 31,0 0 31,6-10 31,-6 10 31,0 0 31,0 0 47,0 0 47,0 0 47,0 0 47,-8 55 63,1-33 63,-1 13 63,3 5 63,-6-2 63,-3 2 78,6-1 78,-2 4 78,-2-3 94,1-2 94,0 1 94,0 1 94,3-1 110,0-2 110,0-1 110,1-3 110,3-3 110,1-7 125,-2-6 125</inkml:trace>
  <inkml:trace contextRef="#ctx0" brushRef="#br0">11064 10151 0,'10'-7'0,"-10"7"0,22-3 15,-8 1 15,-14 2 15,35-1 31,-10-2 31,-1 3 31,0 0 31,2 3 31,-4 0 47,2 5 47,-5-3 47,-2 2 47,-4 1 62,2 0 62,-2 6 62,-3 1 62,2-1 62,-7 4 78,1 1 78,-6 4 78,0-3 94,0 2 94,-3 2 94,-1-4 94,-2 1 109,-2 2 109,4-1 109,-4-4 109,0-1 109,6-3 125,-5-1 125,4-1 125,1-3 140,-1 0 140,3-9 140,-3 12 140,3-12 156,0 0 156,0 13 156,0-13 156,15 5 156,-15-5 172,23 0 172,0-3 172,1-2 172,17-9 187,-2-3 187</inkml:trace>
  <inkml:trace contextRef="#ctx0" brushRef="#br0">12060 10102 0,'30'0'0,"-3"0"0,-1 3 0,14-3 15,-6-3 15,-6 3 15,15-5 15,-1 1 31,-12 1 31,0 3 31,-5-5 31,-5 3 46,1-4 46,-4 2 46,0 1 46,-7-2 62,-10 5 62,20-8 62,-20 8 62,8-9 78,-8 9 78,-3-9 78,3 9 78</inkml:trace>
  <inkml:trace contextRef="#ctx0" brushRef="#br0">12320 9915 0,'0'0'0,"-15"-3"15,15 3 15,0 0 15,0 0 15,0 0 31,0 0 31,0 0 31,-24 8 31,24-8 46,-6 8 46,1 2 46,2 1 46,-2 0 62,2 8 62,-2-2 62,5 7 62,-3-3 78,1 15 78,-2-5 78,2-4 78,-1-6 93,0 19 93,3-11 93,0-2 93,0-4 109,0 2 109,3-3 109,0 2 109,5-4 109,-2 1 125,4-4 125,2-6 125</inkml:trace>
  <inkml:trace contextRef="#ctx0" brushRef="#br0">12610 10024 0,'-23'4'0,"2"-4"15,8 4 15</inkml:trace>
  <inkml:trace contextRef="#ctx0" brushRef="#br0">12483 10051 0,'-13'3'0,"13"-3"16,0 0 16,0 0 16,0 0 16</inkml:trace>
  <inkml:trace contextRef="#ctx0" brushRef="#br0">12936 10315 0,'0'0'15,"1"10"15,-1-10 15,0 0 15,0 0 31,0 0 31,0 0 31,0 0 31,0 0 46,0 0 46,0 0 46,0 0 46,0 0 62,0 0 62,0 0 62,4 9 62,-4-9 78,0 0 78,19 4 78,-6-3 78,10 1 78,-1-2 93</inkml:trace>
  <inkml:trace contextRef="#ctx0" brushRef="#br0">13599 10290 0,'0'0'0,"10"-5"15,-10 5 15,11-2 15,-1-4 15,5 4 31,-5 0 31</inkml:trace>
  <inkml:trace contextRef="#ctx0" brushRef="#br0">14107 10346 0,'23'3'0,"-5"-1"0,1 1 16,4 2 16,-7-5 16</inkml:trace>
  <inkml:trace contextRef="#ctx0" brushRef="#br0">14773 10387 0,'0'0'0,"13"0"0,-13 0 15,0 0 15,0 0 15,17 0 15,-17 0 31,19 0 31,-19 0 31,31 0 31,-7 4 47,0-4 47,4 0 47,13 0 47,6 0 62,-2 3 62,3-3 62,-6 0 62,6-3 78,-7 3 78,0-4 78,-3 4 78,-3 0 94,-10 0 94,3 0 94,-4 0 94,2-6 94,-5 6 109,-5-2 109,1 2 109,-17 0 109,28-2 125,-18 2 125,-10 0 125,0 0 140,20 0 140,-20 0 140,0 0 140</inkml:trace>
  <inkml:trace contextRef="#ctx0" brushRef="#br0">15438 10135 0,'0'0'0,"0"0"0,0 0 0,-16 19 16,16-9 16,0 3 16,0 6 16,0 3 31,0 2 31,6 1 31,-4 12 31,0-7 47,1-3 47,2-4 47,2 2 47,-2-2 63,3 0 63,-3-1 63,9 13 63,-7-11 78,2 1 78,3-3 78,-4-2 78,2-1 94,5-1 94,-5 1 94,5-5 94,-5 0 109</inkml:trace>
  <inkml:trace contextRef="#ctx0" brushRef="#br0">16109 9841 0,'0'0'0,"5"-7"0,-5 7 0,0 0 0,0 0 16,0 0 16,0 0 16,0 0 16,14 20 31,-6-1 31,-3 1 31,1 2 31,2 14 47,1 0 47,-7 1 47,6 3 47,-5-4 63,-3 3 63,0 1 63,-3-3 63,6 2 78,0-1 78,-6-5 78,0 0 78,3-11 94,0 1 94,0-2 94,0-1 94,0 0 109,0-5 109,0-2 109,0-2 109,0 0 125,0-11 125,6 13 125,-6-13 125,0 11 141,0-11 141,0 0 141,0 0 141,0 0 156,0 0 156,32-23 156,-12-8 156,2-2 156,-1-4 172,4 3 172,-5-1 172,4 4 172,-8 6 188,1 2 188,-3 6 188,0-1 188,-2 4 203,6-3 203,-6 3 203,6-2 219,-7 5 219,-3 0 219,1 3 219,1 2 234,-6-3 234,3 5 234,-7 4 234,8-10 234,-8 10 250,9-7 250,-9 7 250,5-5 250,-5 5 266,0 0 266,0 0 266,0 0 266,0 0 281,0 0 281,0 0 281,0 0 281,0 0 297,0 0 297,0 0 297,0 0 297,-46 8 313,46-8 313,-20 7 313,10-4 313,10-3 313,-20 7 328,12-4 328,8-3 328,-15 7 344,15-7 344,-10 4 344,10-4 344,-11 9 344,11-9 359,-5 8 359,5-8 359,-8 15 359,2-5 375,6 0 375,0 0 375,-2-1 375,4 13 391,-2-2 391,6 3 391,-4-3 391,4 1 406,-4 4 406,7-2 406,-1 0 406,-3-4 422,3 7 422,0-6 422,1 3 422,-2-4 422,2 2 438,-3 0 438,2-3 438,-2-3 453,-1-1 453,0-1 453,2-4 453,-5 1 469,3 0 469,1-3 469,-5 1 469,6 0 469</inkml:trace>
  <inkml:trace contextRef="#ctx0" brushRef="#br0">16686 10349 0,'9'-10'16,"-9"10"16,5-5 16,-5 5 16,0 0 31,0 0 31,0 0 31,0 0 47,0 0 47,23 15 47,-21-5 47,6 0 47,-6 0 63,7 10 63,0-4 63,-5 1 63,2-7 78,-4 5 78,5-2 78,-5-3 78,-2 0 94,6 0 94,-6-1 94,3-2 94,-1 3 110,0-2 110,-2-8 110,0 10 110,0-10 125,3 7 125,-3-7 125,0 0 125,3 8 141,-3-8 141,0 0 141,0 0 141,0 0 156,0 0 156,22-25 156,-14 17 156,-3-2 156,4 3 172,-1 1 172,-2-3 172,-1 2 188,4 1 188,-1 0 188,-8 6 188,13-10 188,-4 5 203,-4 2 203,-5 3 203,14-2 203,-14 2 219,22 0 219,-22 0 219,22 8 219,-14-4 235,2 2 235,2 1 235,-1 0 235,-2 0 250,1 3 250,3 4 250,1 0 250,-5-4 266,-2-1 266,1 1 266,-2-2 266,3 0 281,-4 2 281,0-4 281,-2 4 281,2-3 297,-2 1 297,1-1 297,-3 0 297,-1-7 313,4 13 313,-4-13 313,0 7 313,0-7 313,0 0 328,0 0 328</inkml:trace>
  <inkml:trace contextRef="#ctx0" brushRef="#br0">17338 9908 0,'0'0'0,"0"0"16,0 0 16,0 0 16,33 10 16,-26-3 32,5 10 32,-1 1 32,3 1 32,2 1 47,-2 1 47,8 13 47,-3-3 47,-3-4 63,5 5 63,-4 1 63,3-1 63,-6-9 78,-1 0 78,-2-5 78,2-1 78,-4-3 94,-1-2 94,1-2 94,-5-2 94,2 2 110,-6-10 110,8 10 110,-8-10 110,12 7 125,-12-7 125,0 0 125,0 0 125,0 0 125,0 0 141,38-12 141,-25-3 141,-1-3 141,4-1 157,-5-3 157,0-1 157,7-9 157,-6 6 172,-2-2 172,-3 10 172,1-5 172,0 3 188,-3 0 188,4 5 188,-4-4 188,1 4 203,-4-1 203,6 5 203,-5-2 203,0 4 219,0-1 219,-1 3 219,-2 7 219,9-19 235,-7 13 235,-2 6 235,3-13 235,-3 13 250,3-10 250,-3 10 250,0 0 250,5-7 266,-5 7 266,0 0 266,0 0 266,0 0 282,0 0 282,0 0 282,0 0 282,0 0 282,-5 49 297,-3-26 297,5 1 297,-3-3 313,1 2 313,-1 2 313,-2 10 313,-2 1 313,3-6 328,5-5 328,-6 1 328,5-6 328,1 3 344,-4-1 344,1-1 344,-2 2 344,5 0 360,2 0 360,-5-10 360,2 5 360,0-1 375,1-4 375,2-4 375,0-9 375,0 13 391,0-13 391,2 11 391</inkml:trace>
  <inkml:trace contextRef="#ctx0" brushRef="#br0">17967 10361 0,'10'-15'16,"-3"3"16,4 0 16,-2 2 16,-2 2 16,-1 1 32,-1 0 32,-5 7 32,12-10 32,-12 10 47,5-10 47,-5 10 47,8-5 47,-8 5 63,0 0 63,8-8 63,-8 8 63,0 0 79,0 0 79,0 0 79,0 0 79,0 0 94,25 16 94,-20-6 94,0 2 94,-1-1 94,7 8 110,-1 2 110,-4-1 110,0 1 125,-1-4 125,1 1 125,-2 0 125,-1-6 125,0-1 141,0-1 141,-3-2 141,0-8 141,6 13 157,-6-13 157,5 9 157,-5-9 157,0 0 172,6 12 172,-6-12 172,0 0 172,0 0 188,0 0 188,0 0 188,0 0 188,0 0 204,0 0 204,22-25 204,-10 8 204,-3 1 219,3 4 219,-4-5 219,0 4 219,-1 2 235,0 1 235,-2 3 235,0-3 235,-5 10 235,17-13 250,-11 8 250,-6 5 250,10-10 266,-10 10 266,0 0 266,17-3 266,-17 3 266,0 0 282,0 0 282,34 13 282,-27-8 282,2 4 297,1-1 297,1 10 297,0-7 297,1 4 313,-5-5 313,-2 3 313,6 4 313,-2-2 329,0 5 329,-2-5 329,-5-4 329,6 7 344,1-3 344,-5-3 344,-2-2 344,0-4 360,1 3 360,0-2 360,-3-7 360,2 9 375,-2-9 375,3 10 375,-3-10 375,6 8 391,-6-8 391,0 0 391,0 0 391,0 12 391,0-12 407,0 0 407,0 0 407,0 0 407</inkml:trace>
  <inkml:trace contextRef="#ctx0" brushRef="#br0">5174 10057 0,'-3'-9'15,"3"9"15,0 0 15,-2-9 15,2 9 31,0 0 31,0 0 31,-6-11 31,6 11 47,0 0 47,0 0 47,-3-8 47,3 8 62,0 0 62,0 0 62,0 0 62,-3-9 78,3 9 78,0 0 78,-4-10 78,4 10 93,0 0 93,-1-7 93,1 7 93,0 0 109,-6-10 109,6 10 109,0 0 109,-2-11 125,2 11 125,0 0 125,0-9 125,0 9 125,-3-9 140,3 9 140,0 0 140,3-13 140,-3 13 156,0 0 156,0-10 156,0 10 156,0 0 172,0 0 172,-3-10 172,3 10 172,0 0 187,0 0 187,0 0 187,0-10 187,0 10 203,0 0 203,0 0 203,0 0 203,0 0 218,0 0 218,0-7 218,0 7 218,0 0 234,0 0 234,0 0 234,0 0 234,0 0 250,0 0 250,0 0 250,16 25 250,-10-16 265,0 1 265,-1 11 265,3-4 265,-3 5 281,1-7 281,0 2 281,-1 2 281,0-2 281,1 3 297,-4-5 297,5-1 297,-7-1 297,3-1 312,3-2 312,-6 2 312,1-1 312,2-1 328,0 0 328,-3-10 328,0 16 328,0-16 343,2 15 343,-2-15 343,5 13 343,-5-13 359,0 12 359,0-12 359,0 7 359,0-7 375,0 0 375,0 13 375,0-13 375,0 0 390,0 15 390,0-15 390,-5 8 390,5-8 390,-8 13 406,1-4 406,-3 0 406,2-2 406,-2 1 422</inkml:trace>
  <inkml:trace contextRef="#ctx0" brushRef="#br0">4861 9971 0,'0'-10'0,"0"10"16,0 0 16,0 0 16,0 0 16,0 0 16,0-10 32,0 10 32,0 0 32,0 0 32,0 0 47,0 0 47,-2-9 47,2 9 47,0 0 63,0 0 63,0 0 63,-14-3 63,14 3 79,0 0 79,0 0 79,-30 9 79,19-8 94,4 5 94,-5-1 94,1-1 94,1 2 110,10-6 110,-20 11 110,9-5 110,3 3 110,-3-1 125,-1 4 125,-1 0 125,2 1 141,-2-3 141,6 3 141,0-7 141,-1 1 157,5 3 157,-6-2 157,2-1 157,1 3 157,6-10 172,-8 13 172,6-10 172,2-3 172,-10 11 188,10-11 188,0 0 188,-4 10 188,4-10 204,0 0 204,-6 7 204,6-7 204,0 0 219,0 0 219,0 0 219,0 0 219,-5 10 235,5-10 235,0 0 235,0 0 235</inkml:trace>
  <inkml:trace contextRef="#ctx0" brushRef="#br0">7907 11571 0,'62'-4'0,"-7"0"0,27-1 16,0-5 16,4 0 16,-2 2 16,2-4 31,-22 4 31,-3 1 31,-4 0 31,28-2 47,-19 3 47,-8 0 47,27 4 47,-20 0 62,-13 0 62,4 2 62,-2 2 62,0-2 78,-1 4 78,6 2 78,-1-4 78,27 5 94,-20-1 94,-7-5 94,25 5 94,-15 0 109,17-3 109,-20 0 109,20-3 109,-18 0 109,23 0 125,-9 0 125,1-3 125,4 1 125,-2-2 141,-19-2 141,-7 2 141,2 2 141,26-2 156,-19 1 156,-12-1 156,3 0 156,-3 0 172,0 4 172,-4-2 172,4 2 187,-2 0 187,-1 0 187,-3 2 187,6-2 187,-7 4 203,2-2 203,2 4 203,0-6 203,5 7 219,-4-4 219,4 3 219,-2-3 219,-1 0 234,4-2 234,-5 1 234,-1-2 234,-1 0 250,0 3 250,0-3 250,-5 0 250,6 5 266,-8-5 266,5 2 266,0-2 266,-6 3 266,7 2 281,-3-3 281,-4 4 281,2-4 281,-2 3 297,2 0 297,-5-3 297,1 4 312,3-1 312,-3-1 312,6-1 312,-3 2 312,0 0 328,-1-2 328,2 1 328,1-1 328,-3 1 344,4-4 344,-2 5 344,-2-1 344,0-4 359,-2 0 359,3-4 359,-3 4 359,2 0 375,2-3 375,-2 3 375,-1-2 375,-1 1 391,-3-2 391,4-4 391,-10 5 391,-1 1 406,9-2 406,0 1 406,4-2 406,-7 8 422,-3-9 422,-8 5 422,2-3 422,-1 3 422,14 0 437,-9-2 437,7 0 437,-7 2 437,-2 0 453,-2 0 453,14 0 453,-10 0 469,12 2 469,-11-4 469,8 2 469,-2 0 469,4 0 484,-2-3 484,0 1 484,3 2 484,0-3 500,2 3 500,-2-3 500,3-1 500,0 1 516,-1-2 516,3 3 516,0-4 516,-2 2 531,-1-2 531,1 2 531,-3-2 531,-3 4 547,-7-2 547,7-2 547,-11 3 547,-6 2 562,1-1 562,-2 2 562,2-4 562,0 1 578,-3 3 578,2 0 578,-1 0 578,1-4 578,-2 4 594,-22 0 594,39-2 594,-23 2 594,-16 0 609,30 0 609,-30 0 609,24 0 609,-24 0 625,25 0 625,-25 0 625,25 0 625,-25 0 641,25 0 641,-25 0 641,0 0 641,35 0 656,-35 0 656,19 0 656,-19 0 656,0 0 672,27-2 672,-27 2 672,0 0 672,25 0 687,-25 0 687,0 0 687,0 0 687,21 0 703,-21 0 703,0 0 703,0 0 703,0 0 719,0 0 719,17-4 719,-17 4 719</inkml:trace>
  <inkml:trace contextRef="#ctx0" brushRef="#br0">4889 13167 0,'0'0'0,"0"-9"0,0 9 16,0 0 16,-5-10 16,5 10 16,0 0 31,0 0 31,-2-6 31,2 6 31,0 0 31,0 0 47,-7-10 47,7 10 47,0 0 47,0 0 62,0 0 62,0 0 62,-2-10 62,2 10 78,0 0 78,0 0 78,0 0 78,0 0 94,0 0 94,0 0 94,-6-6 94,6 6 109,0 0 109,0 0 109,0 0 109,0 0 125,0 0 125,0 0 125,-25 14 125,16-6 141,-12 12 141,-9 12 141,3 0 141,0-2 156,1 7 156,-3-1 156,4 6 156,1-3 172,1 4 172,10-5 172,-4-3 172,7 3 172,-1-5 187,6-2 187,1-9 187,8-3 187,-2 3 203,1-4 203,8-1 203,3 1 203,2-6 219,3-3 219,2 1 219,4-1 219,17-6 234,-7-3 234,-4 0 234,-8-2 234,5-3 250,11-12 250,-9 8 250,-6-1 250,-2-2 266,-2 2 266,-4-5 266,-2-1 266,4-2 281,-3 1 281,-6-4 281,0 1 281,5-11 281,-11 3 297,1 4 297,-4 3 297,0 1 297,0-1 312,-4 1 312,-1-1 312,-1-1 328,-3 0 328,2 1 328,-4 1 328,-1 2 328,2 0 344,2 3 344,-4 0 344,2 0 344,-1 0 359,-1 2 359,2 4 359,2 1 359,-1-2 375,-2 3 375,1 0 375,-2 2 375,4-3 391,0 4 391,-6-2 391,6 1 391,-2 3 406,10 2 406,-23-5 406,13 2 406,10 3 422,-21 0 422,21 0 422,-24 6 422,11-4 437,-9 5 437,3 3 437,5-2 437,-2 2 453,-1 2 453,3 3 453,4-6 453,4 4 453,1-5 469,2 1 469,3 1 469,0-10 469,0 16 484,0-16 484</inkml:trace>
  <inkml:trace contextRef="#ctx0" brushRef="#br0">5280 13261 0,'0'0'16,"0"0"16,0 0 16,0 0 16,0 0 31,14 5 31,-14-5 31,0 0 31,41-10 47,-18 3 47,14 0 47,-6-4 47,-1 8 62,14-5 62,-3 2 62,0 2 62,-2-2 78,-7 2 78,-5 1 78,-2 1 78,-2 2 78,-2-2 94,-2 2 94,-19 0 94,30 2 94,-19-2 109,-11 0 109,22 5 109,-13-1 109,-9-4 125,0 0 125</inkml:trace>
  <inkml:trace contextRef="#ctx0" brushRef="#br0">5530 13515 0,'0'0'16,"0"0"16,0 0 16,0 0 16,0 0 32,19 10 32,-19-10 32,60-12 32,-16-4 47,3 6 47,-4-11 47,4 9 47,5 0 63,-3-4 63,-2 4 63,-4 2 63,4-4 78,-3 4 78,-1 5 78,-13-8 78,-5 6 94</inkml:trace>
  <inkml:trace contextRef="#ctx0" brushRef="#br0">7274 12874 0,'0'-25'0,"2"1"0,0 4 16,-2 2 16,0 5 16,0-2 16,4 5 32,-4-1 32,3 1 32,-3 10 32,3-9 32,-3 9 47,0 0 47,0 0 47,0 0 47,0 0 63,-6 42 63,9-3 63,-6 9 63,-1 1 79,-3 24 79,-1 5 79,0-20 79,-1-9 94,0 3 94,2 0 94,-3 2 94,-3-7 110,9-1 110,-7-6 110,5 1 110,-3-13 125,7-5 125,-3-6 125,2-3 125,-2 0 141,5-4 141,-4 0 141,4-4 141,0-6 157,0 10 157,0-10 157,0 0 157,0 0 157,0 0 172,9-39 172,1-1 172,8-3 172,-2-2 188,1-4 188,15-22 188,-7 20 188,-2 8 204,-2 8 204,3-3 204,1 3 204,-1 6 219,9 2 219,-11 5 219,4 5 219,-7 4 235,2 1 235,1-1 235,-3 3 235,1 8 250,-1-3 250,-4 0 250,2 5 250,-17 0 266,22 0 266,-22 0 266,17 2 266,-17-2 282,11 8 282,-6-3 282,-5-5 282,0 10 297,-2 3 297,2-13 297,-14 23 297,0-5 297,-8-6 313,-16 11 313,2-3 313,0-1 313,6-5 329,6-6 329,3 2 329,-2 0 329,9-3 344,0-1 344,4-2 344,0 2 344,0-2 360,2-1 360,8-3 360,-12 7 360,12-7 375,-14 9 375,10-3 375,4-6 375,-8 20 391,5-8 391,2 0 391,2 9 391,2 2 407,0-1 407,2 1 407,3-1 407,6 15 407,-6-7 422,6-10 422,-3 3 422,2-4 438,-3 0 438,5-4 438,2 0 438,1-1 454,5-2 454,-1-2 454,3-4 454,-2-4 454,2-4 469,16-4 469</inkml:trace>
  <inkml:trace contextRef="#ctx0" brushRef="#br0">8076 13264 0,'2'-10'0,"1"4"0,3-6 0,-3 2 15,2 4 15,-2-4 15,0 3 15,-3 7 31,5-13 31,-5 13 31,2-10 31,-2 10 46,8-5 46,-8 5 46,0 0 62,0 0 62,0 0 62,0 0 62,16 12 62,-10-2 78,6 7 78,2 0 78,0 4 78,-4 1 93,7 11 93,-1-5 93,3 4 93,-2-8 109,0 1 109,-4-7 109,-1 2 109,2-3 125,-2-1 125,0-6 125,-5 0 125,1 1 125,4-9 140,-12-2 140,16 5 140,-16-5 140,0 0 156,28-12 156,-18 5 156,3-12 156,1 3 171,-2-6 171,-1-13 171,-1 1 171,-5 4 187,4 2 187,-6 7 187,2 3 187,-5 1 203,2 3 203,2 0 203,-4 2 203,0 2 218,2 1 218,-2 2 218,0 7 218,3-15 234,-3 15 234,-3-10 234,3 10 234,0-8 234,0 8 250,0 0 250,0 0 250,0-12 265,0 12 265,0 0 265,0 0 265,0 0 281,0 0 281,0 0 281,0 0 281,0 0 281,0 0 296,-6 38 296,2-17 296,-2 1 296,-5 16 312,4 1 312,-7 0 312,2 0 312,2 4 328,-4-3 328,0-4 328,1-1 328,-2 0 343,8-4 343,-1-8 343,1-5 343,5 1 359,-4-7 359,9-2 359</inkml:trace>
  <inkml:trace contextRef="#ctx0" brushRef="#br0">8747 13548 0,'0'0'0,"0"0"0,0 0 0,0 0 16,17 12 16,-17-12 16,-7 30 16,5-9 16,-4-1 31,-2 1 31,4 17 31,-8-3 47,1 1 47,6-6 47,-1-5 47,0 1 62,2-10 62,4 3 62</inkml:trace>
  <inkml:trace contextRef="#ctx0" brushRef="#br0">9245 13287 0,'0'0'16,"0"0"16,0 0 16,-7-8 16,7 8 31,0 0 31,0 0 31,0 0 31,0 0 47,0 0 47,37-3 47,5-2 47,-3-2 63,11 2 63,1-2 63,5-1 63,-4 2 78,3-1 78,-6 2 78,1-1 78,-6-1 94,-12 4 94,-2-3 94,-7 5 94,-8-2 109,2 0 109,-17 3 109,16-7 109,-16 7 125,12-7 125,-12 7 125,0 0 125,-5-13 125,5 13 141,-16-10 141,7 2 141,-6 4 141,5-2 156,-10-4 156,4 6 156,2-2 156,1 3 172,13 3 172,-21-5 172,21 5 172,-14-3 188,14 3 188,0 0 188,-23 8 188,23-8 203,-17 13 203,11-3 203,-7 8 203,2 2 219,3 3 219,0 12 219,-2 3 219,4-8 219,3-4 234,0 12 234,3-8 234,0-4 250,3-6 250,0 3 250,6-5 250,-2-5 266,4 0 266,3-8 266,-14-5 266,38 4 266</inkml:trace>
  <inkml:trace contextRef="#ctx0" brushRef="#br0">10499 12942 0,'0'-14'0,"0"14"0,0 0 0,-3-12 16,3 12 16,0 0 16,0 0 16,-4-10 31,4 10 31,0 0 31,0 0 31,0 0 47,-10-9 47,10 9 47,0 0 47,0 0 63,0 0 63,0 0 63,0 0 63,-2-10 78,2 10 78,0 0 78,0 0 78,0 0 94,0 0 94,-6-11 94,6 11 94,0 0 109,0 0 109,0 0 109,0 0 109,0 0 125,0 0 125,0 0 125,0 0 125,0 0 141,0 0 141,0 0 141,18 45 141,-16-8 141,-2 2 156,-2 0 156,-2-1 156,-4 2 156,2-2 172,-2 3 172,-3-8 172,4 5 172,3-11 188,-1-5 188,2-5 188,0-2 203,2-2 203,1-4 203,0-9 203,-4 14 203,4-14 219,0 0 219,0 0 219,5 10 219,-5-10 234,0 0 234,33-24 234,3-1 234,-1-7 250,6-4 250,-2-2 250,12-21 250,-6 17 266,-13 6 266,1 3 266,0 2 266,0 1 281,0 5 281,-11 5 281,-4 5 281,-1 0 297,-6 6 297,0-1 297,-3 3 297,-2 0 297,-6 7 313,0 0 313,14-14 313,-14 14 313,0 0 328,0 0 328,0 0 328,0 0 328,0 0 344,0 0 344,-51 14 344,12 0 344,-3 1 359,4-3 359,-3 2 359,13-1 359,0-5 375,9 2 375,4-6 375,-2 2 375,8 1 391,9-7 391,-19 7 391,14-1 391,5-6 406,-8 9 406,8-9 406,0 16 406,0-16 406,11 21 422,4-6 422,2 0 422,5 2 422,9 5 438,2 0 438,-9-5 438,-2-1 453,-4-4 453,5 0 453,-2 3 453,-4-6 453,0 4 469,2-5 469,-8 1 469,0-4 484,-11-5 484,19 10 484,-8-7 484,-11-3 484,22 2 500,-22-2 500</inkml:trace>
  <inkml:trace contextRef="#ctx0" brushRef="#br0">11252 13076 0,'0'0'0,"0"0"0,0 0 0,0 0 16,0 0 16,0 0 16,0 0 16,0 0 31,0 0 31,0 0 31,19 23 31,-19-23 47,0 0 47,3 7 47,-3-7 47,0 0 63,8 8 63,-8-8 63,8 6 63,-8-6 78,14 10 78,-6-2 78,0-4 78,-8-4 94,17 13 94,-9-10 94,1 4 94,-9-7 94,10 8 110,-10-8 110,8 7 110,-8-7 110,7 7 125,-7-7 125,8 10 125,-8-10 125,2 10 141,-2-10 141,0 18 141,-2-8 141,-1 3 156,3-13 156,-7 23 156,2-7 172,2 1 172,-2 1 172,2-2 172,3-2 172,-2-1 188,2-3 188,2 0 188,4-2 188,-6-8 203,17 13 203,4-5 203,4-3 203,22-5 219,-6-5 219,2-6 219,8-5 219</inkml:trace>
  <inkml:trace contextRef="#ctx0" brushRef="#br0">11963 12867 0,'0'0'0,"0"0"0,0 0 16,0 0 16,0 0 16,0 22 16,0-22 16,9 30 31,-1-7 31,-3-1 31,1-1 47,5 16 47,-5-7 47,2 5 47,3-8 47,-6 1 63,-2-8 63,4-2 63,-3 5 63,1-4 78,0-5 78,2 6 78,-2-7 78,-1-3 94,-4-10 94,13 12 94,-13-12 94,13 2 110,-13-2 110,0 0 110,25-12 110,-12-3 125,1 1 125,0-7 125,5-10 125,0-4 125,-4 0 141,-3-2 141,-1 5 141,-2 6 141,-1 4 156,-3 2 156,-2 4 156,2 4 172,-5-1 172,5 6 172,-5 7 172,4-15 172,-4 15 188,0-6 188,0 6 188,0 0 188,0 0 203,0 0 203,0 0 203,0 0 203,0 0 219,0 0 219,-17 43 219,4-23 219,4 3 235,-2-3 235,-5 14 235,-1 1 235,4-8 250,2-5 250,3-3 250,1-1 250,0 1 266,0-3 266,5-5 266,2-4 266,0-7 281</inkml:trace>
  <inkml:trace contextRef="#ctx0" brushRef="#br0">12388 13158 0,'0'0'0,"0"0"0,0 0 0,0 0 16,22 9 16,-22-9 16,0 0 16,9 13 16,-9-13 31,7 10 31,-7-10 31,6 17 47,-3-8 47,-3-9 47,5 22 47,-5-8 47,0 5 63,0 1 63,-4-1 63,3 1 63,-2 2 78,3-7 78,-2 5 78,-2-4 78,4-3 94,0-1 94,-3-2 94,3 1 94,0-11 110,3 17 110,-3-9 110,0-8 110,6 13 125,-6-13 125,0 0 125,21 3 125,-21-3 141,67-11 141,-21-9 141,1-5 141,24-19 156</inkml:trace>
  <inkml:trace contextRef="#ctx0" brushRef="#br0">13502 13079 0,'-8'0'0,"8"0"15,0 0 15,0 0 15,0 0 31,0 0 31,50-5 31,-4 0 31,11-3 31,-7 1 47,5 1 47,29-7 47,-18 3 47,-14 3 62,0-1 62,-8-2 62,0 0 62</inkml:trace>
  <inkml:trace contextRef="#ctx0" brushRef="#br0">13976 12975 0,'0'0'0,"0"0"15,-14 2 15,14-2 15,0 0 15,0 0 31,0 0 31,0 0 31,-3 8 31,3-8 47,0 0 47,0 0 47,0 0 47,20 15 62,-20-15 62,19 3 62,-19-3 62,38 0 78,-16 0 78,19 0 78,-10-3 78,-4 3 93,-3-3 93,3 3 93,15-7 93,-12 4 109,-2 1 109,-4 2 109,0-2 109,-4 2 109,4 2 125,-7-2 125,-17 0 125,27 2 125,-14 1 140,-13-3 140,20 7 140,-12-4 140,-8-3 156,19 7 156,-11-1 156,-8-6 156,15 5 172,-15-5 172,17 8 172,-7-4 172,1 2 187,8 3 187,2-2 187,2-1 203,15 0 203,3-6 203,3 0 203,5 0 203</inkml:trace>
  <inkml:trace contextRef="#ctx0" brushRef="#br0">15507 13018 0,'15'-4'0,"-15"4"16,14 0 16,-14 0 16,17-1 16,-4 1 31,12-6 31,0-1 31,16 0 31,0-1 47</inkml:trace>
  <inkml:trace contextRef="#ctx0" brushRef="#br0">16265 12928 0,'21'-4'0,"-21"4"0,0 0 0,23-5 16,-12 0 16,8-3 16,5-1 16,15-8 31,-1-2 31</inkml:trace>
  <inkml:trace contextRef="#ctx0" brushRef="#br0">16993 12709 0,'0'0'0,"-9"5"15,9-5 15,0 0 15,0 0 15,0 0 15,0 0 31,0 0 31,0 0 31,0 0 31,53 0 46,-12-8 46,5 3 46,0 5 46,7-4 62,-5-3 62,6 4 62,-7-1 62,3 1 78,-8 4 78,8-5 78,-10-2 78,-4 6 93,-9-1 93,-7-4 93,1 3 93</inkml:trace>
  <inkml:trace contextRef="#ctx0" brushRef="#br0">17483 12351 0,'-11'-7'0,"11"7"0,-11-6 0,11 6 15,0 0 15,0 0 15,0 0 15,0 0 31,-19 13 31,16-3 31,0 12 31,-2 4 31,2 10 47,-2 6 47,4-1 47,2 2 47,-1-2 62,3 6 62,-1-5 62,4-1 78,-6 0 78,5-4 78,1 1 78,1-13 78,-3 1 93,-1-5 93,2 0 93,-2-2 109,8-4 109</inkml:trace>
  <inkml:trace contextRef="#ctx0" brushRef="#br0">18283 12011 0,'0'0'0,"0"0"0,0 0 15,0 0 15,0 0 15,20 27 15,-13-5 31,-4 1 31,5 16 31,-8 0 31,0 4 47,0 1 47,0 3 47,-8-4 47,8 6 47,-10-4 62,3-2 62,-1 1 62,3-4 78,-3-2 78,2-10 78,0-3 78,-2-4 93,3 2 93,1-6 93,3 0 93,-5 1 109,3-9 109,3 1 109,-4-1 109,4-9 109,0 0 125,9 6 125,-9-6 125,0 0 125,30-19 140,-10 0 140,13-12 140,-1-6 140,4-2 156,-6 1 156,5-3 156,-4-3 156,-1 5 172,0-2 172,-3 3 172,-2 5 172,-3-2 187,-3 13 187,0 1 187,-8 1 187,3 2 203,2 5 203,-7-3 203,2 6 203,-3 1 203,-4 1 218,-4 8 218,14-13 218,-14 13 234,4-7 234,-4 7 234,0 0 234,0 0 250,0 0 250,0 0 250,0 0 250,-30 18 250,8-8 265,-17 7 265,9-3 265,-8 3 265,5 1 281,-3-4 281,6-1 281,6-3 281,4 0 297,-2-1 297,6 4 297,0-7 297,2 5 312,4-1 312,1-3 312,1 0 312,1 3 328,-3 1 328,6-1 328,-3 8 328,2 0 343,-3 2 343,8 0 343,0 0 343,0-1 359,5 0 359,1 4 359,-1-3 359,3 4 359,2-4 375,-1 3 375,-2 0 375,9-3 390,-6 0 390,-2 3 390,6-5 390,-3 4 406,1-6 406,-2 1 406,-2 4 406,5-9 406,-4 0 422,-3-3 422,-1 0 422,0-5 422,4 2 437</inkml:trace>
  <inkml:trace contextRef="#ctx0" brushRef="#br0">18983 12381 0,'6'-5'16,"-6"5"16,6-5 16,-6 5 16,0 0 31,0 0 31,0 0 31,24 12 31,-18-1 47,-1-1 47,6 8 47,-2 5 47,-1 12 63,-1 1 63,-1-1 63,-4-5 63,-2-2 63,0-5 78,0 0 78,0-1 78,0 0 94,0-2 94,-2-3 94,0-4 94,2 2 110,0-5 110,-4-4 110,4-6 110,0 13 110,0-13 125,-2 10 125,2-10 125,0 0 125,0 0 141,0 0 141,0 0 141,0 0 141,0 0 156,10-28 156,5 12 156,-2-7 156,1 1 172,-2 5 172,4-3 172,-8 6 172,0 1 188,0 1 188,-2 2 188,-1 2 188,3 0 203,-3 1 203,4 2 203,-9 5 203,14-3 219,-14 3 219,18 0 219,-18 0 219,20 8 219,-10-3 235,0 3 235,8 6 235,-4-1 235,2 0 250,2 0 250,-3 3 250,-4-2 266,0 6 266,-3-7 266,-2 2 266,1-5 266,-1 2 281,-3 0 281,1-2 281,-3 2 297,2-2 297,-3-10 297,3 20 297,-3-13 297,0-7 313,3 16 313,-3-16 313,0 9 313,0-9 328,0 0 328</inkml:trace>
  <inkml:trace contextRef="#ctx0" brushRef="#br0">19624 12250 0,'0'0'0,"0"0"16,0 0 16,0 0 16,0 0 16,19 30 32,-11-10 32,-2-1 32,2 0 32,1 4 47,-1 3 47,4 7 47,-4-3 47,-4-7 63,4 1 63,-2-2 63,3 1 63,-2-1 78,1 1 78,0-1 78,2-3 78,-3 1 94,-1-3 94,-1-1 94,4-6 94,-4 0 110,0 0 110,1-5 110,-6-5 110,14 8 110,-14-8 125,0 0 125,26-3 125,-26 3 125,28-17 141,-11 3 141</inkml:trace>
  <inkml:trace contextRef="#ctx0" brushRef="#br0">19991 12519 0,'14'-25'0,"-6"4"15,-5 3 15,2 1 15,-2 1 15,-1 3 31,0 1 31,-2 2 31,4-4 31,2 2 31,-6 2 46,0 10 46,5-17 46,-2 8 62,-3 0 62,0 9 62,5-16 62,-5 16 62,3-13 78,-3 13 78,0-7 78,0 7 78,0 0 93,0 0 93,0 0 93,0 0 93,0 0 109,0 0 109,0 0 109,0 0 109,-8 39 125,0-16 125,-6 11 125,-2 5 125,2 1 140,0-1 140,-2 1 140,-1 0 140,1-2 156,2 2 156,-3-1 156,7-2 156,2-1 171,-4-7 171,5-4 171,1-3 171,1-3 187,-2-4 187,7-2 187,3-3 187</inkml:trace>
  <inkml:trace contextRef="#ctx0" brushRef="#br0">20273 12726 0,'11'-10'0,"0"8"15,-11 2 15,19-5 15,-19 5 15,0 0 15,0 0 31,27 7 31,-18 1 31,-4 2 31,4-2 47,-5 1 47,3 4 47,-2 3 47,0 4 62,1 0 62,-6 2 62,3-3 62,-3 1 78,0 0 78,-3-5 78,3-1 78,-3-2 93,0-2 93,3-10 93,0 18 93,0-18 109,-2 13 109,2-13 109,0 7 109,0-7 125,0 0 125,0 0 125,0 0 125,0 0 125,0 0 140,0 0 140,0 0 140,22-20 156,-6 1 156,1-2 156,-3 2 156,7-1 156,-6 3 172,3 1 172,1 0 172,-5 4 172,-1 0 187,-2 1 187,0 4 187,-3 0 187,0 1 203,-8 6 203,14-4 203,-14 4 203,0 0 218,0 0 218,0 0 218,29 7 218,-22 0 234,-2 1 234,4 2 234,-4 3 234,-1-5 250,3 14 250,1-6 250,-2 4 250,-3-3 265,1 0 265,0-3 265,-2 2 265,1-4 281,-3 5 281,3-1 281,-3-5 281,0 1 281,0-12 297,-6 19 297,0-10 297,-1-2 297,-14 3 312,0 0 312,-6-2 312</inkml:trace>
  <inkml:trace contextRef="#ctx0" brushRef="#br0">5073 13279 0,'0'0'0,"0"0"16,0 0 16,0 0 16,0 0 16,0 0 32,-17 0 32,17 0 32,0 0 32,0 0 47,0 0 47,-13-3 47,13 3 47,0 0 63,0 0 63,-15-5 63,15 5 63,0 0 63,0 0 79,0 0 79,-13-2 79,13 2 79,0 0 94,0 0 94,-14-3 94,14 3 94,0 0 110,0 0 110,0 0 110,-11-5 110,11 5 125,0 0 125,0 0 125,0 0 125,-13-2 141,13 2 141,0 0 141,0 0 141,0 0 157,0 0 157,-13 0 157,13 0 157,0 0 172,0 0 172,0 0 172,-14-5 172,14 5 172,0 0 188,0 0 188,-15-2 188,15 2 188,0 0 204,0 0 204,0 0 204,-18 0 204,18 0 219,0 0 219,0 0 219,-20-3 219,20 3 235,0 0 235,0 0 235,-19 3 235,19-3 250,0 0 250,-11 2 250,11-2 250,0 0 266,-19 5 266,19-5 266,-11 2 266,11-2 282,-10 5 282,10-5 282,-15 5 282,7-2 282,8-3 297,-17 5 297,17-5 297,-13 8 313,13-8 313,-10 2 313,10-2 313,-12 4 329,12-4 329,-11 4 329,11-4 329,0 0 329,-11 4 344,11-4 344,0 0 344,-13 5 344,13-5 360,-6 7 360,6-7 360,0 0 360,-9 6 375,9-6 375,-7 9 375,7-9 375,-9 10 391,4-8 391,5-2 391,-8 15 391,3-8 407,5-7 407,-10 15 407,8-11 407,2-4 422,-8 12 422,8-12 422,-8 13 422,6-5 438,-2-1 438,4-7 438,-6 13 438,4-9 438,0 4 454,2-8 454,-3 13 454,0-6 469,3-7 469,-2 9 469,-1-1 469,0 2 469,1-3 485,2-7 485,-3 18 485,-1-11 485,1 3 500,3 0 500,-2 0 500,2 0 516,-2 0 516,2-2 516,0 2 516,0 1 516,0-1 532,0 2 532,0 0 532,0-1 532,2-1 547,0 0 547,-2 1 547,3 2 547,1-3 563,-1 2 563,-1-2 563,1 0 563,0 1 579,2 2 579,-2-3 579,-1 2 579,3 0 579,-2-1 594,3 1 594,2 6 594,0-3 594,1-3 610,-6 1 610,5-4 610,-3 3 610,3-4 625,1 2 625,-4-1 625,3 1 625,0-4 641,1 8 641,2-7 641,-3-2 641,2 2 657,2 1 657,-2-4 657,1 4 657,2-2 672,-1-2 672,10 1 672,0 0 672,1-2 688,-1-3 688,-1 2 688,1-4 688,-1 2 688,1-5 704,-5 2 704,4 1 704,-1-1 704,-7-1 719,4-2 719,-17 6 719,22-8 735,-11 6 735,0 0 735,-11 2 735,19-10 735,-8 5 750,0 0 750,-11 5 750,22-7 750,-14 0 766,-2 0 766,2 1 766,0-1 766,1 0 782,0-1 782,-2-2 782,0 3 782,0-3 797,-2 1 797,0-1 797,1-2 797,-4 2 813,6 2 813,-4-2 813,-1-3 813,-1 3 829,3 0 829,-2-1 829,-3-10 829,5 7 844,-5-1 844,0 3 844,3-1 844,0 1 844,-3-1 860,0 2 860,0-2 860,0 3 860,0-2 875,0-1 875,0 13 875,-3-18 875,0 5 891,1 0 891,-1 3 891,0 1 891,-2-1 907,3 0 907,2 10 907,-7-20 907,2 9 922,2 4 922,-5-3 922,5 1 922,-1 2 938,-6-3 938,10 10 938,-13-18 938,8 10 954,-3 1 954,2 1 954,-2-3 954,0-1 954,2 7 969,-2-7 969,2 4 969,-2-1 985,3 2 985,-4-3 985,9 8 985,-11-7 985,4 2 1000,-2 0 1000,9 5 1000,-14-8 1016,6 6 1016,8 2 1016,-19-8 1016,14 6 1032,5 2 1032,-14-5 1032,14 5 1032,-14-5 1032,14 5 1047,-11-4 1047,11 4 1047,-14-3 1047,14 3 1063,0 0 1063,-16-3 1063,8-1 1079,8 4 1079,0 0 1079,-13-2 1079,13 2 1094,0 0 1094,0 0 1094,-19-3 1094,19 3 1094,0 0 1110,-15 0 1110,15 0 1110,0 0 1110,0 0 1125,-22 3 1125,22-3 1125,-10 2 1141,10-2 1141,0 0 1141,-17 4 1141,17-4 1141,-11 3 1157,11-3 1157,0 0 1157,-13 3 1157,13-3 1172,0 0 1172,-12 3 1172,12-3 1172,0 0 1188,0 0 1188,-14 3 1188,14-3 1188,0 0 1204,0 0 1204,-11 3 1204,11-3 1204,0 0 1204,0 0 1219,-13 7 1219,13-7 1219,0 0 1235,-10 8 1235,10-8 1235,-9 8 1235,9-8 1250</inkml:trace>
  <inkml:trace contextRef="#ctx0" brushRef="#br0">11096 14590 0,'0'0'15,"2"-7"15,-2 7 15,0 0 15,0 0 31,3-9 31,-3 9 31,0 0 31,0 0 46,3-9 46,-3 9 46,0 0 46,0 0 46,0 0 62,0 0 62,-3-11 62,3 11 78,0 0 78,0 0 78,0 0 78,-5-8 78,5 8 93,0 0 93,0 0 93,0 0 93,0 0 109,0 0 109,-2-8 109,2 8 109,0 0 125,0 0 125,0 0 125,0 0 125,-4 36 140,1-13 140,3 18 140,-6 1 140,2 4 156,-2-1 156,0 6 156,1 28 156,-8 3 171,1-6 171,4-19 171,4-8 171,-5-1 187,3-5 187,3-2 187,-2 0 187,2-9 187,3-5 203,0-8 203,0 3 203,-2-6 203,0-4 218,4-3 218,-8 1 218,10 2 218,-4-12 234,-4 10 234,4-10 234,0 8 234,0-8 250,0 0 250,0 0 250,0 0 250,0 0 265,0 0 265,0 0 265,16-30 265,-12 7 281,10-10 281,-2-5 281,4-1 281,-2 0 296,2-3 296,1 6 296,0-6 296,-1-1 312,-2 4 312,6 2 312,-10 8 312,6-9 328,-2 4 328,-1 3 328,2 8 328,-4 3 343,-3 1 343,6-2 343,-4 2 343,4 4 343,-5-3 359,4 1 359,-2 2 359,3 2 359,3 3 375,-4-4 375,-3 5 375,2 1 375,-1 1 390,0 2 390,-3 3 390,3-4 390,3 4 406,-14 2 406,24 0 406,-24 0 406,22 8 421,-11-4 421,-2 4 421,6 4 421,1 3 437,-1 0 437,-4 1 437,-3-3 437,-1 2 453,-1-5 453,-6 3 453,3-5 453,-6 15 453,1-8 468,-6 2 468,0-1 468,-4 1 484,-15 11 484,3-7 484,2-1 484,-1-8 484,-12 7 500,8-2 500,2-4 500,0-3 500,-2-3 515,3 1 515,1-1 515,-1-4 515,2-1 531,4 0 531,4-2 531,14 0 531,-28 0 546,28 0 546,-22 0 546,22 0 546,-22-2 562,22 2 562,-19 0 562,19 0 562,0 0 578,-20 2 578,20-2 578,0 0 578,0 0 593,0 0 593,-16 4 593,16-4 593,0 0 593,0 0 609,3 17 609,3-11 609,-5 6 609,5-2 625,8 8 625,-4 2 625,5 0 625,-4-4 640,6 4 640,-4 0 640,2 0 640,3 1 656,-6-5 656,6 6 656,-4-5 656,0 3 671,2-1 671,-5-1 671,3-1 671,-4 1 687,4-1 687,-3-3 687,0 1 687,3 2 703,-4-4 703,-2-3 703,2-2 703,-3-4 703</inkml:trace>
  <inkml:trace contextRef="#ctx0" brushRef="#br0">11821 15404 0,'0'0'16,"0"0"16,0 0 16,0 0 16,0 0 31,0 0 31,16 25 31,-16-8 31,0 3 47,-2 4 47,-1-1 47,-2 14 47,2-8 47,0-5 63,-1 2 63,-3-3 63,2 18 63,-1-14 78,-2-1 78,6-3 78,0-3 78,-6 2 94,6-4 94,-2-1 94,3-1 94,-2-4 109,1-1 109,2-1 109,-3 0 109,3-2 125</inkml:trace>
  <inkml:trace contextRef="#ctx0" brushRef="#br0">12090 15285 0,'0'0'0,"0"-11"0,0 11 0,0 0 16,0 0 16,0 0 16,3-10 16,-3 10 32,0 0 32,0 0 32,10-8 32,-10 8 32,24-10 47,-1 2 47,21-1 47,2 0 63,6-1 63,-2 0 63,1 0 63,5 3 63,-10 1 78,2 2 78,-3 1 78,-12 1 78,-6-1 94,-3 3 94,-2 0 94,-2 3 94,-4-1 110,-4 3 110,-12-5 110,13 5 110</inkml:trace>
  <inkml:trace contextRef="#ctx0" brushRef="#br0">12288 15471 0,'0'0'0,"0"0"0,0 0 16,0 0 16,0 0 16,0 0 16,0 0 32,23 13 32,-1-12 32,23-1 32,-4 0 47,5-1 47,2-2 47,5-3 47,-2 5 63,-1-7 63,-5-2 63,-2 0 63</inkml:trace>
  <inkml:trace contextRef="#ctx0" brushRef="#br0">13475 14852 0,'0'0'0,"0"0"0,14 41 15,-14-4 15,2 3 15,-2 3 15,0-4 31,0 8 31,-5-4 31,-3 2 31,5-1 47,-4 4 47,-2-4 47,1-2 47,-1 0 62,1-5 62,2-7 62,1-7 62,2 0 78,3-5 78,-2-4 78,-1 2 78,3-7 93,0-2 93,0-7 93,5 9 93,-5-9 109,0 0 109,0 0 109,39-22 109,-12-7 125,3 0 125,0-5 125,3-9 125,3-2 125,13-14 140,-13 8 140,-6 14 140,-3-6 156,1 10 156,2-5 156,-4 7 156,1 1 156,-4 7 172,-2 9 172,-9 2 172,-1-1 172,0 3 187,-6 6 187,-5 4 187,11-10 187,-11 10 203,0 0 203,0 0 203,0 0 203,0 0 218,0 0 218,0 0 218,-36 30 218,-2-7 234,0 2 234,6 0 234,-10 0 234,9-4 250,0 5 250,11-7 250,0-1 250,9-3 265,-1 4 265,0-2 265,6 1 265,3 2 265,-1-3 281,6 2 281,3-1 281,3 2 281,4-3 297,10-1 297,-1 0 297,2-4 312,12 7 312,6-3 312,-9-8 312,8 4 312,-5-5 328,-8-7 328,-4-2 328</inkml:trace>
  <inkml:trace contextRef="#ctx0" brushRef="#br0">14184 15532 0,'0'18'0,"-3"0"0,-2-5 0,-1 3 16,1-4 16,0-5 16,-1 3 16,0 0 32,3-2 32,1 0 32,2-8 32,0 0 47,-6 10 47,6-10 47,0 0 47,0 0 63,0 0 63,23 9 63,1-15 63,3 3 63,20-11 79,-4-3 79,2 0 79,-2-4 94,2-1 94</inkml:trace>
  <inkml:trace contextRef="#ctx0" brushRef="#br0">14746 15323 0,'0'0'0,"0"0"0,0 0 0,0 0 16,24-10 16,-5 7 16,25 0 16,-3 0 31,5-4 31,-5 3 31,6 0 31,3-4 47,-7 1 47,1-3 47,-3 5 47,-14 0 63,1-1 63,-10 4 63,-1 0 63,-3-1 78,-14 3 78,19-5 78,-19 5 78</inkml:trace>
  <inkml:trace contextRef="#ctx0" brushRef="#br0">15347 15235 0,'0'0'0,"17"3"15,-17-3 15,0 0 15,0 0 15,16 6 31,-16-6 31,0 0 31,9 4 31,-9-4 46,9 8 46,-9-8 46,0 0 46,21 5 46,-12 0 62,-9-5 62,21 3 62,-21-3 62,36 0 78,-11 0 78,1 0 78,18-5 78,-3-5 93,5 0 93</inkml:trace>
  <inkml:trace contextRef="#ctx0" brushRef="#br0">16333 15175 0,'17'2'0,"-17"-2"0,0 0 16,16 3 16,-16-3 16,0 0 16,27 0 32,-7 0 32,5 0 32,-1-3 32,14 1 47,9-3 47,2-3 47,-5-2 47,8 0 63</inkml:trace>
  <inkml:trace contextRef="#ctx0" brushRef="#br0">17386 15084 0,'0'0'0,"0"0"15,0 0 15,0 0 15,0 0 15,0 0 31,32 0 31,-32 0 31,35-5 31,-13 0 46,2 0 46,14-3 46,2-7 46,-2 1 62,1 2 62</inkml:trace>
  <inkml:trace contextRef="#ctx0" brushRef="#br0">18545 14435 0,'12'-5'16,"-4"0"16,-8 5 16,16-3 16,-16 3 32,0 0 32,0 0 32,17 16 32,-15-6 32,0 11 47,-2 1 47,-7 16 47,-1 4 63,-7 4 63,-4-1 63,-2 4 63,-3-5 79,-2 1 79,1 1 79,3 1 79,-2-4 79,0-4 94,4 0 94,4-1 94,-3-4 94,8-6 110,3-12 110,5-1 110,-4-2 110,5-3 125,0-3 125,2-7 125,0 0 125,0 0 141,14 10 141,-14-10 141,46-25 141,-10 0 157,4-3 157,7-3 157,16-23 157,-6 0 172,4 2 172,-14 16 172,-6 2 172,-6 5 188,1 2 188,-6 2 188,17-9 188,-29 22 204,-1 0 204,-3 2 204,-3 3 219,-4 0 219,2 1 219,-9 6 219,12-8 219,-12 8 235,0 0 235,8-7 235,-8 7 235,0 0 250,0 0 250,0 0 250,0 0 250,-53 18 266,31-12 266,-5 5 266,5-1 266,-1 2 282,-16 5 282,11-1 282,6-3 282,4 5 297,0-4 297,1 2 297,4 1 297,0-1 313,2 2 313,5 1 313,1 2 313,2 1 329,3 0 329,5 0 329,-2 3 329,5-6 344,6 5 344,4 9 344,5 0 344,-1-2 344,3-1 360,-6-5 360,-2-5 360,-4-4 360,-2-6 375,0 0 375,0 0 375</inkml:trace>
  <inkml:trace contextRef="#ctx0" brushRef="#br0">19183 15079 0,'0'0'0,"0"0"0,0 0 0,0 0 0,11 18 16,-5-11 16,-6-7 16,0 18 16,3-8 32,-3 0 32,0-10 32,-3 20 32,3-9 47,0 1 47,0-12 47,3 16 47,-3-7 63,0-9 63,2 12 63,-2-12 63,0 0 79,3 13 79,-3-13 79,0 0 79,0 0 94,0 0 94,44-19 94,-27 7 94,6 1 110,-6-5 110,19-6 110,-15 9 110,-2 1 110,-2 2 125,-3 4 125,0-1 125,-14 7 141,19-6 141,-19 6 141,20 0 141,-20 0 141,18 6 157,-18-6 157,16 15 157,-8-5 157,-4 3 172,4 7 172,-4 0 172,-4-1 172,6 1 188,-3 0 188,1 2 188,-4-4 188,0 2 204,2-4 204,-4-1 204,2 0 204,0-5 219,-4 0 219,4-10 219,0 17 219,0-17 235,-3 10 235</inkml:trace>
  <inkml:trace contextRef="#ctx0" brushRef="#br0">19983 14845 0,'8'-10'0,"-3"5"0,-5 5 0,17-10 16,-9 5 16,3 0 16,11-2 32,0-1 32,4 0 32,14-2 32,0 4 32,4 0 47,3 2 47,0-2 47,-3 3 47,2 3 63,-5 0 63,-8 0 63,-6 0 63,-2 0 79,-3 0 79,-3 0 79,-19 0 79,27 7 94,-16-4 94,-11-3 94,18 6 94,-18-6 110,4 7 110,-4-7 110,0 0 110</inkml:trace>
  <inkml:trace contextRef="#ctx0" brushRef="#br0">20048 15152 0,'0'0'0,"31"10"0,-7-12 15,17-6 15,5-2 15,1 0 15,6-2 31,-5-1 31,2-1 31,5 0 31,-6-4 47,0-5 47,0 7 47</inkml:trace>
  <inkml:trace contextRef="#ctx0" brushRef="#br0">21195 14780 0,'-21'20'0,"2"-5"0,4 0 15,-1 0 15,6-1 15,-4 3 15,5-4 31,5 2 31,-8-5 31,12 0 31,-3 2 47,3-12 47,0 22 47,3-15 47,9 3 47,-12-10 62,30 15 62,11-8 62,-4-4 62,10-3 78,-3-3 78,3-1 78,-4-4 78,1-7 93,-3-3 93,-8 0 93,3-5 93,-12 3 109,-1 0 109,-8 4 109,-4-3 109,1 3 125,-2 1 125,-4 0 125,-4 0 125,2 2 140,-4 3 140,0 0 140,0 10 140,-4-23 156,2 13 156,-4 0 156,3 1 156,-1-1 172,-2-1 172,1 1 172,-2 1 172,-1 1 187,0-2 187,3 3 187,5 7 187,-14-15 203,7 8 203,-2 1 203,9 6 203,-14-12 203,6 8 218,8 4 218,-13-7 218,13 7 218,-15-9 234,15 9 234,-16-4 234,16 4 234,-14-2 250,14 2 250,-22-3 250,22 3 250,-18-2 265,18 2 265,-20 0 265,20 0 265,0 0 281,0 0 281,-28 0 281,28 0 281,0 0 297,0 0 297,-21 2 297,21-2 297,0 0 312,0 0 312,-19 5 312,19-5 312,0 0 312,-16 0 328,16 0 328,0 0 328,0 0 328,0 0 343,-17 1 343,17-1 343,0 0 343,0 0 359,0 0 359,0 0 359,0 0 359,-13 3 375,13-3 375,0 0 375,0 0 375,0 0 390,0 0 390,0 0 390,0 0 390,0 0 406,0 0 406,0 0 406,-17 4 406,17-4 422,0 0 422,0 0 422,0 0 422,0 0 422,0 0 437,0 0 437,0 0 437,0 0 453,0 0 453,0 0 453,-17 5 453,17-5 468,0 0 468,0 0 468,0 0 468,0 0 468,0 0 484,-9 7 484,9-7 484,0 0 484,0 0 500,-15 9 500,6-6 500,1 4 500,8-7 515,-32 10 515,8-3 515</inkml:trace>
  <inkml:trace contextRef="#ctx0" brushRef="#br0">25795 14655 0,'0'0'0,"0"0"0,0 0 16,0 0 16,0 0 16,0 0 16,0 0 31,0 0 31,0 0 31,0 0 31,0 0 47,0 0 47,0 0 47,0 0 47,0 0 63,0 0 63,0 0 63,0 0 63,0 0 78,0 0 78,0 0 78,0 0 78,14-10 94,-14 10 94,0 0 94,0 0 94,0 0 110,0 0 110,0 0 110,0 0 110,0 0 125,0 0 125,0 0 125,0 0 125,0 0 125,0 0 141,0 0 141,0 0 141,0 0 141,0 0 156,0 0 156,0 0 156,0 0 156,0 0 172,0 0 172,0 0 172,0 0 172,0 0 188,0 0 188,0 0 188,0 0 188,0 0 203,0 0 203,0 0 203,0 0 203,0 0 219,0 0 219,0 0 219,0 0 219,0 0 235,0 0 235,0 0 235,0 0 235,0 0 235,0 0 250,0 0 250,0 0 250,0 0 266,0 0 266,0 0 266,0 0 266,0 0 281,0 0 281,0 0 281,0 0 281,0 0 281,0 0 297,0 14 297,0-14 297,0 0 297,0 0 313,0 0 313,0 0 313,0 0 313,0 0 328,0 0 328,0 0 328,0 0 328,0 0 344,0 0 344,0 0 344,0 0 344,0 0 360,0 0 360,0 0 360,0 0 360,0 0 375,0 0 375,0 0 375,0 0 375,0 10 391,0-10 391,0 0 391,0 0 391,0 0 391,0 0 406,0 0 406,0 0 406,0 0 406,0 0 422,0 0 422,5 5 422,-5-5 438,0 0 438,0 0 438,0 0 438,0 0 438,0 0 453,0 0 453,14 6 453,-14-6 453,0 0 469,0 0 469,0 0 469,0 0 469,0 0 485,0 0 485,0 0 485,14 1 485,-14-1 500,0 0 500,0 0 500,0 0 500,0 0 516,0 0 516,0 0 516,0 0 516,0 0 531,0 0 531,0 0 531,0 0 531,0 0 547,0 0 547,0 0 547,0 0 547,0 0 547,13 0 563,-13 0 563,0 0 563,0 0 563,0 0 578,0 0 578,0 0 578,0 0 594,0 0 594,0 0 594,0 0 594,0 0 594,0 0 610,0 0 610,0 0 610,0 0 610,0 0 625,0 0 625,0 0 625,0 0 625,0 0 641,0 0 641,0 0 641,0 0 641,0 0 656,0 0 656,0 0 656,0 0 656,0 0 672,0 0 672,0 0 672,0 0 672,0 0 688,0 0 688,11 2 688,-11-2 688,0 0 703,0 0 703,0 0 703,0 0 703,0 0 703,0 0 719,0 0 719,0 0 719,0 0 719,0 0 735,0 0 735,0 0 735,0 0 735,0 0 750,0 0 750,0 0 750,0 0 750,0 0 766,0 0 766,0 0 766,0 0 766,0 0 781,0 0 781,0 0 781,0 0 781,0 0 797,-2 14 797,2-14 797,0 0 797,0 0 813,0 0 813,0 0 813,0 0 813,0 0 813,0 0 828,0 0 828,0 0 828,0 0 844,0 0 844,0 0 844,0 0 844,0 0 860,0 0 860,0 0 860,0 0 860,0 0 860,0 0 875,0 0 875,0 0 875,0 0 875,0 0 891,0 0 891,0 0 891,0 0 891,0 0 906,0 0 906,0 0 906,0 0 906,0 0 922,0 0 922,0 0 922,0 0 922,0 0 938,0 0 938,0 0 938,0 0 938,0 0 953,0 0 953,0 0 953,0 0 953,0 0 969,0 0 969,0 0 969,0 0 969,0 0 969,0 0 985,0 0 985,0 0 985,0 0 1000,0 0 1000,0 0 1000,0 0 1000,0 0 1016,0 0 1016,0 0 1016,0 0 1016,0 0 1016,0 0 1031,0 0 1031,0 0 1031,0 0 1031,0 0 1047,0 0 1047,0 0 1047,0 0 1047,0 0 1063,0 0 1063,0 0 1063,0 0 1063,0 0 1078,0 0 1078,0 0 1078,0 0 1078,0 0 1094,0 0 1094,0 0 1094,0 0 1094,0 0 1110,0 0 1110,0 0 1110,0 0 1110,0 0 1125,0 0 1125,0 0 1125,0 0 1125,0 0 1125,0 0 1141,0 0 1141,0 0 1141,0 0 1141,0 0 1156,0 0 1156,0 0 1156,0 0 1156,0 0 1172,0 0 1172,0 0 1172,0 0 1172,0 0 1188,0 0 1188,0 0 1188,0 0 1188,0 0 1203,0 0 1203,0 0 1203,0 0 1203,0 0 1219,0 0 1219,0 0 1219,0 0 1219,0 0 1235,0 0 1235,0 0 1235,0 0 1235,0 0 1235,0 0 1250,0 0 1250,0 0 1250,0 0 1266,0 0 1266,0 0 1266,0 0 1266,0 0 1266,0 0 1281,0 0 1281,0 0 1281,0 0 1281,0 0 1297,0 0 1297,0 0 1297,0 0 1297,0 0 1313,0 0 1313,0 0 1313,0 0 1313,0 0 1328,0 0 1328,0 0 1328,0 0 1328,0 0 1344,0 0 1344,0 0 1344,0 0 1344,0 0 1360,0 0 1360,0 0 1360,0 0 1360,0 0 1375,0 0 1375,0 0 1375,0 0 1375,0 0 1375,0 0 1391,0 0 1391,0 0 1391,0 0 1391,0 0 1406,0 0 1406,0 0 1406,0 0 1406,0 0 1422,0 0 1422,0 0 1422,0 0 1422,0 0 1438,0 0 1438,0 0 1438,0 0 1453,0 0 1453,0 0 1453,0 0 1453,0 0 1453,0 0 1469,0 0 1469,0 0 1469,0 0 1469,0 0 1485,0 0 1485,0 0 1485,0 0 1485,0 0 1485,0 0 1500,0 0 1500,0 0 1500,0 0 1516,0 0 1516,0 0 1516,0 0 1516,0 0 1531,0 0 1531,0 0 1531,0 0 1531,0 0 1547,0 0 1547,0 0 1547,0 0 1547,0 0 1563,0 0 1563,0 0 1563,0 0 1563,0 0 1563,0 0 1578,0 0 1578,0 0 1578,0 0 1578,0 0 1594,0 0 1594,0 0 1594,0 0 1594,0 0 1610,0 0 1610,0 0 1610,0 0 1610,0 0 1625,0 0 1625,0 0 1625,0 0 1625,0 0 1641,0 0 1641,0 0 1641,0 0 1641,0 0 1641,0 0 1656,0 0 1656,0 0 1656,0 0 1656,0 0 1672,0 0 1672,0 0 1672,0 0 1672,0 0 1688,0 0 1688,0 0 1688,0 0 1703,0 0 1703,0 0 1703,0 0 1703,0 0 1703,0 0 1719,0 0 1719,0 0 1719,0 0 1719,0 0 1735,0 0 1735,0 0 1735,0 0 1735,0 0 1750,0 0 1750,0 0 1750,0 0 1750,0 0 1766,0 0 1766,0 0 1766,0 0 1766,0 10 1781,0-10 1781,0 0 1781,0 0 1781,0 0 1781,0 0 1797,0 0 1797,0 0 1797,0 0 1797,0 0 1813,0 0 1813,0 0 1813,0 0 1813,0 0 1828,0 0 1828,0 0 1828,0 0 1828,0 0 1844,0 0 1844,0 0 1844,0 0 1844,0 0 1860,0 0 1860,0 0 1860,0 0 1860,0 0 1875,0 0 1875,0 0 1875,0 0 1875,0 0 1891,0 0 1891,0 0 1891,0 0 1891,0 0 1891,0 0 1906,0 0 1906,0 0 1906,0 0 1906,0 0 1922,0 0 1922,0 0 1922,0 0 1938,0 0 1938,0 0 1938,0 0 1938,0 0 1938,0 0 1953,0 0 1953,0 0 1953,0 0 1953,0 0 1969,0 0 1969,0 0 1969,0 0 1969,0 0 1985,0 0 1985,0 0 1985,0 0 1985,0 0 2000,0 0 2000,0 0 2000,0 0 2000,0 0 2016,0 0 2016,0 0 2016,0 0 2016,0 0 2031,0 0 2031,0 0 2031,0 0 2031,0 0 2047,0 0 2047,0 0 2047,0 0 2047,0 0 2047,0 0 2063,0 0 2063,0 0 2063,0 0 2063,0 0 2078,0 0 2078,0 0 2078,0 0 2078,0 0 2094,0 0 2094,0 0 2094,0 0 2094,0 0 2110,0 0 2110,0 0 2110,0 0 2110,0 0 2125,0 0 2125,0 0 2125,0 0 2125,0 0 2141,0 0 2141,0 0 2141,5 4 2141,-5-4 2156,0 0 2156,0 0 2156,0 0 2156,0 0 2156,0 0 2172,0 0 2172,0 0 2172,0 0 2188,0 0 2188,0 0 2188,0 0 2188,0 0 2188,0 0 2203,0 0 2203,0 0 2203,0 0 2203,0 0 2219,0 0 2219,0 0 2219,0 0 2219,0 0 2235,0 0 2235,0 0 2235,0 0 2235,0 0 2250,0 0 2250,0 0 2250,0 0 2250,0 0 2266,0 0 2266,0 0 2266,0 0 2266,0 0 2281,0 0 2281,0 0 2281,0 0 2281,0 0 2297,0 0 2297,0 0 2297,0 0 2297,0 0 2297,0 0 2313,0 0 2313,0 0 2313,0 0 2313,0 0 2328,3 8 2328,-3-8 2328,0 0 2344,0 0 2344,0 0 2344,0 0 2344,0 0 2344,0 0 2360,0 0 2360,0 0 2360,0 0 2360,0 0 2375,0 0 2375,0 0 2375,0 0 2375,0 0 2391,0 0 2391,0 0 2391,0 0 2391,0 0 2406,0 0 2406,0 0 2406,0 0 2406,0 0 2422,0 0 2422,0 0 2422,0 0 2422,0 0 2438,0 0 2438,0 0 2438,0 0 2438,0 0 2453,0 0 2453,0 0 2453,0 0 2453,0 0 2453,0 0 2469,8 7 2469,-8-7 2469,0 0 2469,0 0 2485,0 0 2485,0 0 2485,0 0 2485,0 0 2500,0 0 2500,0 0 2500,0 0 2500,0 0 2516,0 0 2516,0 0 2516,0 0 2516,0 0 2531,0 0 2531,0 0 2531,0 0 2531,0 0 2547,0 0 2547,0 0 2547,0 0 2547,0 0 2563,0 0 2563,0 0 2563,2 8 2563,-2-8 2563,0 0 2578,0 0 2578,0 0 2578,0 0 2594,0 0 2594,0 0 2594,0 0 2594,0 0 2610,0 0 2610,0 0 2610,0 0 2610,0 0 2610,0 0 2625,0 0 2625,0 0 2625,0 0 2625,0 0 2641,0 0 2641,0 0 2641,0 0 2641,0 0 2656,0 0 2656,0 0 2656,4 8 2656,-4-8 2672,0 0 2672,0 0 2672,0 0 2672,0 0 2688,0 0 2688,0 0 2688,0 0 2688,0 0 2703,0 0 2703,0 0 2703,0 0 2703,0 0 2719,0 0 2719,0 0 2719,0 0 2719,0 0 2719,0 0 2735,0 0 2735,0 0 2735,0 0 2735,0 0 2750,0 0 2750,0 0 2750,0 0 2750,0 0 2766,0 0 2766,0 0 2766,0 0 2766,0 0 2781,0 0 2781,0 0 2781,0 0 2781,0 0 2797,0 0 2797,0 0 2797,0 0 2797,0 0 2813,0 0 2813,0 0 2813,0 0 2813,0 0 2828,0 0 2828,3 6 2828,-3-6 2828,0 0 2828,0 0 2844,0 0 2844,0 0 2844,0 0 2860,0 0 2860,0 0 2860,0 0 2860,0 0 2860,0 0 2875,0 0 2875,0 0 2875,0 0 2875,0 0 2891,0 0 2891,0 0 2891,0 0 2891,0 0 2906,0 0 2906,0 0 2906,0 0 2906,0 0 2922,0 0 2922,0 0 2922,0 0 2922,0 0 2938,0 0 2938,0 0 2938,0 0 2938,0 0 2953,-3 13 2953,3-13 2953,0 0 2953,0 0 2969,0 0 2969,0 0 2969,0 0 2969,0 0 2969,0 0 2985,0 0 2985,0 0 2985,0 0 3000,0 0 3000,0 0 3000,0 0 3000,0 0 3016,0 0 3016,0 0 3016,0 0 3016,0 0 3016,0 0 3031,0 0 3031,0 0 3031,0 0 3031,0 0 3047,0 0 3047,0 0 3047,0 0 3047,0 0 3063,0 0 3063,0 0 3063,0 0 3063,0 0 3078,0 0 3078,0 0 3078,0 0 3078,0 0 3094,0 0 3094,0 0 3094,0 0 3094,0 0 3110,0 0 3110,0 0 3110,0 0 3110,0 0 3125,0 0 3125,0 0 3125,0 0 3125,0 0 3125,0 0 3141,0 0 3141,0 0 3141,0 0 3141,0 0 3156,0 0 3156,0 0 3156,0 0 3156,0 0 3172,0 0 3172,0 0 3172,0 0 3172,0 0 3188,0 0 3188,0 0 3188,0 0 3188,0 0 3203,0 0 3203,0 0 3203,0 0 3203,0 0 3219,0 0 3219,0 0 3219,0 0 3219,0 0 3235,0 0 3235,0 0 3235,0 0 3235,0 0 3250,0 0 3250,0 0 3250,0 0 3250,0 0 3266,0 0 3266,0 0 3266,0 0 3266,0 0 3266,0 0 3281,0 0 3281,0 0 3281,0 0 3281,0 0 3297,0 0 3297,0 0 3297,0 0 3297,0 0 3313,0 0 3313,0 0 3313,0 0 3313,0 0 3328,0 0 3328,0 0 3328,0 0 3328,0 0 3344,0 0 3344,0 0 3344,0 0 3344,0 0 3360,0 0 3360,0 0 3360,0 0 3360,0 0 3375,0 0 3375,0 0 3375,0 0 3375,0 0 3375,0 0 3391,0 0 3391,0 0 3391,0 0 3391,0 0 3406,0 0 3406,0 0 3406,0 0 3406,0 0 3422,0 0 3422,0 0 3422,0 0 3422,0 0 3438,0 0 3438,0 0 3438,0 0 3438,0 0 3453,0 0 3453,0 0 3453,0 0 3453,0 0 3469,0 0 3469,0 0 3469,0 0 3469,0 0 3485,0 0 3485,0 0 3485,0 0 3485,0 0 3485,0 0 3500,0 0 3500,0 0 3500,0 0 3516,0 0 3516,0 0 3516,0 0 3516,0 0 3531,0 0 3531,0 0 3531,0 0 3531,0 0 3531,0 0 3547,0 0 3547,0 0 3547,0 0 3547,0 0 3563,0 0 3563,0 0 3563,0 0 3563,0 0 3578,0 0 3578,0 0 3578,0 0 3578,0 0 3594,0 0 3594,0 0 3594,0 0 3594,0 0 3610,0 0 3610,0 0 3610,0 0 3610,0 0 3625,0 0 3625,0 0 3625,0 0 3625,0 0 3641,0 0 3641,0 0 3641,0 0 3641,0 0 3641,0 0 3656,0 0 3656,0 0 3656,0 0 3656,0 0 3672,0 0 3672,0 0 3672,0 0 3672,0 0 3688,0 0 3688,0 0 3688,0 0 3688,0 0 3703,0 0 3703,0 0 3703,0 0 3703,0 0 3719,0 0 3719,0 0 3719,0 0 3719,0 0 3735,0 0 3735,0 0 3735,0 0 3735,0 0 3750,0 0 3750,0 0 3750,0 0 3750,0 0 3766,0 0 3766,0 0 3766,0 0 3766,0 0 3781,0 0 3781,0 0 3781,0 0 3781,0 0 3781,0 0 3797,0 0 3797,0 0 3797,0 0 3797,0 0 3813,0 0 3813,0 0 3813,0 0 3813,0 0 3828,0 0 3828,0 0 3828,0 0 3828,0 0 3844,0 0 3844,0 0 3844,0 0 3844,0 0 3860,0 0 3860,0 0 3860,0 0 3860,0 0 3875,0 0 3875,0 0 3875,0 0 3875,0 0 3891,0 0 3891,0 0 3891,0 0 3891,0 0 3906,0 0 3906,0 0 3906,0 0 3906,0 0 3906,0 0 3922,0 0 3922,0 0 3922,0 0 3938,0 0 3938,0 0 3938,0 0 3938,0 0 3938,0 0 3953,0 0 3953,0 0 3953,0 0 3953,0 0 3969,0 0 3969,0 0 3969,0 0 3969,0 0 3985,0 0 3985,0 0 3985,0 0 3985,0 0 4000,0 0 4000,0 0 4000,0 0 4000,0 0 4016,0 0 4016,0 0 4016,0 0 4016,0 0 4031,0 0 4031,0 0 4031,0 0 4031,0 0 4047,0 0 4047,0 0 4047,0 0 4047,0 0 4047,0 0 4063,0 0 4063,0 0 4063,0 0 4063,0 0 4078,0 0 4078,0 0 4078,0 0 4094,0 0 4094,0 0 4094,0 0 4094,0 0 4094,0 0 4110,0 0 4110,0 0 4110,0 0 4110,0 0 4125,0 0 4125,0 0 4125,0 0 4125,0 0 4141,0 0 4141,0 0 4141,0 0 4141,0 0 4156,0 0 4156,0 0 4156,0 0 4156,0 0 4172,0 0 4172,0 0 4172,0 0 4172,0 0 4172,0 0 4188,0 0 4188,0 0 4188,0 0 4203,0 0 4203,0 0 4203,0 0 4203,0 0 4203,0 0 4219,0 0 4219,0 0 4219,0 0 4219,0 0 4235,0 0 4235,0 0 4235,0 0 4235,0 0 4250,0 0 4250,0 0 4250,0 0 4250,0 0 4266,0 0 4266,0 0 4266,0 0 4266,0 0 4281,0 0 4281,0 0 4281,0 0 4281,0 0 4297,0 0 4297,0 0 4297,0 0 4297,0 0 4313,0 0 4313,0 0 4313,0 0 4313,0 0 4313,0 0 4328,0 0 4328,0 0 4328,0 0 4344,0 0 4344,0 0 4344,0 0 4344,0 0 4344,0 0 4360,0 0 4360,0 0 4360,0 0 4360,0 0 4375,0 0 4375,0 0 4375,0 0 4375,0 0 4391,0 0 4391,0 0 4391,0 0 4391,0 0 4406,0 0 4406,0 0 4406,0 0 4406,0 0 4422,0 0 4422,0 0 4422,0 0 4422,0 0 4438,0 0 4438,0 0 4438,0 0 4438,0 0 4453,0 0 4453,0 0 4453,0 0 4453,0 0 4453,0 0 4469,0 0 4469,0 0 4469,0 0 4469,0 0 4485,0 0 4485,0 0 4485,0 0 4485,0 0 4500,0 0 4500,0 0 4500,0 0 4500,0 0 4516,0 0 4516,0 0 4516,0 0 4516,0 0 4531,0 0 4531,0 0 4531,0 0 4531,0 0 4547,0 0 4547,0 0 4547,0 0 4547,0 0 4563,0 0 4563,0 0 4563,0 0 4563,0 0 4563,0 0 4578,0 0 4578,0 0 4578,0 0 4578,0 0 4594,0 0 4594,0 0 4594,0 0 4610,0 0 4610,0 0 4610,0 0 4610,0 0 4610,0 0 4625,0 0 4625,0 0 4625,0 0 4625,0 0 4641,0 0 4641,0 0 4641,0 0 4641,0 0 4656,0 0 4656,0 0 4656,0 0 4656,0 0 4672,0 0 4672,0 0 4672,0 0 4672,0 0 4688,0 0 4688,0 0 4688,0 0 4688,0 0 4703,0 0 4703,0 0 4703,0 0 4703,0 0 4719,0 0 4719,0 0 4719,0 0 4719,0 0 4719,0 0 4735,0 0 4735,0 0 4735,0 0 4735,0 0 4750,0 0 4750,0 0 4750,0 0 4750,0 0 4766,0 0 4766,0 0 4766,0 0 4766,0 0 4781,0 0 4781,0 0 4781,0 0 4781,0 0 4797,0 0 4797,0 0 4797,0 0 4797,0 0 4813,0 0 4813,0 0 4813,0 0 4813,0 0 4828,0 0 4828,0 0 4828,0 0 4828,0 0 4828,0 0 4844,0 0 4844,0 0 4844,0 0 4860,0 0 4860,0 0 4860,0 0 4860,0 0 4860,0 0 4875,0 0 4875,0 0 4875,0 0 4875,0 0 4891,0 0 4891,0 0 4891,0 0 4891,0 0 4906,0 0 4906,0 0 4906,0 0 4906,0 0 4922,0 0 4922,0 0 4922,0 0 4922,0 0 4938,0 0 4938,0 0 4938,0 0 4938,0 0 4953,0 0 4953,0 0 4953,0 0 4953,0 0 4969,16-19 4969,-16 19 4969,0 0 4969,0 0 4985,0 0 4985,0 0 4985,0 0 4985,0 0 5000,0 0 5000,0 0 5000,0 0 5000,0 0 5016,0 0 5016,0 0 5016,0 0 5016,0 0 5016,0 0 5031,0 0 5031,0 0 5031,0 0 5031,0 0 5047,0 0 5047,0 0 5047,0 0 5047,0 0 5063,0 0 5063,0 0 5063,0 0 5063,0 0 5078,8-8 5078,-8 8 5078,0 0 5078,0 0 5094,0 0 5094,0 0 5094,0 0 5094,0 0 5110,0 0 5110,0 0 5110,0 0 5110,0 0 5125,0 0 5125,0 0 5125,0 0 5125,0 0 5125,0 0 5141,0 0 5141,5-8 5141,-5 8 5141,0 0 5156,0 0 5156,0 0 5156,0 0 5156,0 0 5172,0 0 5172,0 0 5172,0 0 5172,0 0 5188,0 0 5188,0 0 5188,0 0 5188,0 0 5203,0 0 5203,0 0 5203,7-5 5203,-7 5 5219,0 0 5219,0 0 5219,0 0 5219,0 0 5235,0 0 5235,0 0 5235,0 0 5235,0 0 5235,0 0 5250,0 0 5250,0 0 5250,0 0 5266,4-7 5266,-4 7 5266,0 0 5266,0 0 5266,0 0 5281,0 0 5281,0 0 5281,0 0 5281,0 0 5297,0 0 5297,0 0 5297,6-7 5297,-6 7 5313,0 0 5313,0 0 5313,0 0 5313,0 0 5328,0 0 5328,0 0 5328,0 0 5328,0 0 5344,0 0 5344,0 0 5344,0 0 5344,0 0 5360,0 0 5360,0 0 5360,0 0 5360,0 0 5375,0 0 5375,0 0 5375,0 0 5375,0 0 5391,0 0 5391,0 0 5391,0 0 5391,0 0 5391,0 0 5406,0 0 5406,0 0 5406,0 0 5406,0 0 5422,0 0 5422,0 0 5422,0 0 5422,0 0 5438,0 0 5438,0 0 5438,5-8 5438,-5 8 5453,0 0 5453,0 0 5453,0 0 5453,0 0 5469,0 0 5469,0 0 5469,0 0 5469,0 0 5485,0 0 5485,0 0 5485,0 0 5485,0 0 5500,0 0 5500,0 0 5500,0 0 5500,0 0 5516,0 0 5516,0 0 5516,0 0 5516,0 0 5531,0 0 5531,0 0 5531,0 0 5531,0 0 5531,0 0 5547,0 0 5547,0 0 5547,0 0 5547,0 0 5563,0 0 5563,0 0 5563,0 0 5563,0 0 5578,0 0 5578,0 0 5578,0 0 5578,0 0 5594,0 0 5594,0 0 5594,0 0 5594,0 0 5610,0 0 5610,0 0 5610,0 0 5610,0 0 5625,0 0 5625,0 0 5625,0 0 5625,0 0 5641,0 0 5641,0 0 5641,0 0 5641,0 0 5641,0 0 5656,0 0 5656,0 0 5656,0 0 5656,0 0 5672,0 0 5672,0 0 5672,0 0 5688,0 0 5688,0 0 5688,0 0 5688,0 0 5688,0 0 5703,0 0 5703,0 0 5703,0 0 5703,0 0 5719,0 0 5719,0 0 5719,0 0 5719,0 0 5735,0 0 5735,0 0 5735,0 0 5735,0 0 5750,0 0 5750,0 0 5750,0 0 5750,0 0 5766,0 0 5766,0 0 5766,0 0 5766,0 0 5781,0 0 5781,0 0 5781,0 0 5781,0 0 5797,0 0 5797,0 0 5797,0 0 5797,0 0 5797,0 0 5813,0 0 5813,0 0 5813,0 0 5813,0 0 5828,0 0 5828,0 0 5828,0 0 5828,0 0 5844,0 0 5844,0 0 5844,0 0 5844,0 0 5860,0 0 5860,0 0 5860,0 0 5860,0 0 5875,0 0 5875,0 0 5875,0 0 5875,0 0 5891,0 0 5891,0 0 5891,0 0 5891,0 0 5906,0 0 5906,0 0 5906,0 0 5906,0 0 5906,0 0 5922,0 0 5922,0 0 5922,0 0 5922,0 0 5938,0 0 5938,0 0 5938,0 0 5938,0 0 5953,0 0 5953,0 0 5953,0 0 5953,0 0 5969,0 0 5969,0 0 5969,0 0 5969,0 0 5985,0 0 5985,0 0 5985,0 0 5985,0 0 6000,0 0 6000,0 0 6000,0 0 6000,0 0 6016,0 0 6016,0 0 6016,0 0 6016,0 0 6031,0 0 6031,0 0 6031,0 0 6031,0 0 6047,0 0 6047,0 0 6047,0 0 6047,0 0 6047,0 0 6063,0 0 6063,0 0 6063,0 0 6063,0 0 6078,0 0 6078,0 0 6078,0 0 6078,0 0 6094,0 0 6094,0 0 6094,0 0 6110,0 0 6110,-43 2 6110</inkml:trace>
  <inkml:trace contextRef="#ctx0" brushRef="#br0">26077 14662 0,'0'0'0,"0"0"16,0 0 16,0 0 16,0 0 16,0 0 32,0 0 32,0 0 32,0 0 32,0 0 47,0 0 47,0 0 47,0 0 47,0 0 63,0 0 63,0 0 63,0 0 63,0 0 63,0 0 79,0 0 79,0 0 79,0 0 79,0 0 94,0 0 94,0 0 94,0 0 110,0 0 110,0 0 110,0 0 110,0 0 110,0 0 125,0 0 125,0 0 125,0 0 125,0 0 141,0 0 141,0 0 141,0 0 141,0 0 157,0 0 157,0 0 157,0 0 157,0 0 172,0 0 172,0 0 172,0 0 172,0 0 188,0 0 188,0 0 188,0 0 188,0 0 204,0 0 204,0 0 204,0 0 204,0 0 219,0 0 219,0 0 219,0 0 219,0 0 219,0 0 235,0 0 235,0 0 235,0 0 235,0 0 250,0 0 250,0 0 250,0 0 250,0 0 266,0 0 266,0 0 266,0 0 266,0 0 282,0 0 282,0 0 282,0 0 282,0 0 297,0 0 297,0 0 297,0 0 297,0 0 313,0 0 313,0 0 313,0 0 313,0 0 329,0 0 329,0 0 329,0 0 329,0 0 344,0 0 344,0 0 344,0 0 344,0 0 360,0 0 360,0 0 360,0 0 360,0 0 375,-11-4 375,11 4 375,0 0 375,0 0 375,0 0 391,0 0 391,0 0 391,0 0 391,0 0 407,0 0 407,0 0 407,0 0 407,0 0 422,0 0 422,0 0 422,0 0 422,0 0 438,0 0 438,0 0 438,0 0 438,0 0 454,0 0 454,0 0 454,0 0 454,0 0 469,0 0 469,0 0 469,0 0 469,0 0 485,0 0 485,0 0 485,0 0 485,0 0 485,0 0 500,0 0 500,0 0 500,0 0 500,0 0 516,0 0 516,0 0 516,0 0 516,0 0 532,0 0 532,0 0 532,0 0 532,0 0 547,0 0 547,0 0 547,0 0 547,0 0 563,0 0 563,0 0 563,0 0 563,0 0 579,0 0 579,0 0 579,0 0 579,0 0 594,0 0 594,0 0 594,0 0 594,0 0 610,0 0 610,0 0 610,0 0 610,0 0 625,0 0 625,0 0 625,0 0 625,0 0 625,0 0 641,0 0 641,0 0 641,0 0 641,0 0 657,0 0 657,0 0 657,0 0 657,0 0 672,0 0 672,0 0 672,0 0 672,0 0 688,0 0 688,0 0 688,0 0 688,0 0 704,0 0 704,0 0 704,0 0 704,0 0 719,0 0 719,0 0 719,0 0 719,0 0 735,0 0 735,0 0 735,0 0 735,0 0 750,0 0 750,0 0 750,0 0 750,0 0 750,0 0 766,0 0 766,-21 0 766,21 0 782,0 0 782,-7-13 782,7 13 782,-5-7 782,5 7 797,-4-10 797,4 10 797,-6-11 797,6 11 813,-7-10 813,7 10 813,-2-7 813,2 7 829,-5-10 829,5 10 829,-4-9 829,4 9 844,0-7 844,0 7 844,0 0 844,-2-13 860,2 13 860,0 0 860,-3-9 860,3 9 875,0 0 875,0-10 875,0 10 875,0 0 891,0 0 891,0 0 891,0 0 891,0 0 891,0 0 907,0 0 907,0 0 907,30 19 907,-15-5 922,-3 4 922,3 2 922,-2-1 922,4 4 938,-6-7 938,14 20 938,-7-12 938,-4-3 954,0 1 954,5 11 954,-4-8 954,-1-5 969,-5-3 969,-2 0 969,3-4 969,-5-1 985,1 1 985,-1-7 985,-2 2 985,-3-8 1000,5 10 1000,-5-10 1000,10 10 1000,-10-10 1000,0 0 1016,4 10 1016,-4-10 1016,0 0 1032,3 5 1032,-3-5 1032,0 0 1032,0 0 1047,0 0 1047,0 0 1047,0 0 1047,0 0 1047,0 0 1063,0 0 1063,0 0 1063,0 0 1063,0 0 1079,0 0 1079,13-25 1079,-10 15 1079,-3 1 1094,7-11 1094,-3 2 1094,2 1 1094,-1 4 1110,0-8 1110,2-2 1110,-2 3 1110,3-2 1125,0-1 1125,-3 2 1125,0-1 1125,1-4 1141,3 2 1141,-4 0 1141,0 4 1141,2-5 1157,-2 4 1157,-3-2 1157,2 1 1157,0 1 1157,-1-1 1172,2 3 1172,-2 2 1172,3 0 1188,-3 2 1188,0 6 1188,0-4 1188,-3 3 1188,0 0 1204,2 0 1204,-2 10 1204,0-13 1204,0 13 1219,0-6 1219,0 6 1219,0 0 1219,0 0 1235,0 0 1235,2-11 1235,-2 11 1235,0 0 1250,0 0 1250,0 0 1250,3 48 1250,-6-23 1266,1-1 1266,0-2 1266,-1 18 1266,-3-1 1282,0-3 1282,-2 4 1282,1 0 1282,-2-4 1297,0 2 1297,1-2 1297,0-1 1297,-2-5 1297,-2-4 1313,4-3 1313,-2 15 1313,1-11 1313,1-3 1329,-2-7 1329,0 5 1329,2-5 1329,0 4 1344,4-4 1344,0-3 1344,-2-1 1344,2-6 1360,4-7 1360</inkml:trace>
  <inkml:trace contextRef="#ctx0" brushRef="#br0">26535 14904 0,'8'-7'0,"-8"7"16,0 0 16,0 0 16,8-6 16,-8 6 31,0 0 31,0 0 31,0 0 31,14 18 47,-9-11 47,-2 3 47,2 2 47,-2-2 63,0 3 63,-3 9 63,2-8 63,0 6 78,-2-1 78,0 3 78,0-1 78,0-1 94,0 0 94,-2 1 94,2-6 94,-2 5 94,2-2 110,0-4 110,0-5 110,0 1 125</inkml:trace>
  <inkml:trace contextRef="#ctx0" brushRef="#br0">26926 14785 0,'0'0'15,"0"0"15,2-11 15,-2 11 15,0 0 15,0 0 31,0 0 31,0 0 31,0 0 31,0 0 47,0 0 47,0 0 47,0 0 47,0 0 62,0 0 62,0 0 62,0 0 62,0 0 78,0 0 78,9 31 78</inkml:trace>
  <inkml:trace contextRef="#ctx0" brushRef="#br0">27550 14777 0,'23'-6'16,"0"3"16,2 0 16,-2 0 16,-2 2 32,1-1 32,2-2 32,2 1 32,-3-1 47,1 2 47,0 0 47,0 0 47,-3-2 47,5 4 63,-3-4 63,0 4 63,2-3 63,-4 3 78,4-2 78,-3-1 78,3 3 78,2-2 94,-2 2 94,-1 0 94,15 0 94,-9-3 110,0 3 110,-6-2 110,0 2 110,2 0 125,-3 0 125,1 0 125,3 2 125</inkml:trace>
  <inkml:trace contextRef="#ctx0" brushRef="#br0">28585 14721 0,'19'0'0,"-5"0"0,-14 0 15,22 0 15,-22 0 15,19 0 15,-19 0 31,0 0 31,27 0 31,-27 0 31,0 0 46,23 0 46,-23 0 46,21 0 46,-21 0 46,22-2 62,-22 2 62,36 0 62,-11 0 62,-4 0 78,1-5 78,0 5 78,0 0 78,0-3 93,0 1 93,-6-3 93,6 2 93</inkml:trace>
  <inkml:trace contextRef="#ctx0" brushRef="#br0">29335 14397 0,'33'16'0,"-25"-7"15,3 7 15,-6-2 15,9 7 15,-6-1 31,3 3 31,-2-1 31,-1 1 31,5 13 46,-4-1 46,0-8 46,-5-3 46,2 0 62,0-5 62,-1 3 62,0-2 62,-1-5 78,0-3 78,2-2 78,-4-2 78,1 1 78,-3-9 93,9 10 93,-9-10 93,13 3 109,-13-3 109,0 0 109,45-15 109,-26 2 109,11-11 125,0-4 125</inkml:trace>
  <inkml:trace contextRef="#ctx0" brushRef="#br0">29809 14559 0,'16'-23'0,"-5"3"16,-3 8 16,3-1 16,-2 2 16,-4 0 31,-1 4 31,0 0 31,-4 7 31,5-13 47,-5 13 47,3-7 47,-3 7 47,0 0 63,0 0 63,0 0 63,0 0 63,0 0 78,0 0 78,0 0 78,0 0 78,0 0 78,0 0 94,-21 38 94,7-21 94,-2 2 94,-4 10 110,1-2 110,-3 5 110,5-9 125,3-1 125,-10 7 125,4-1 125,0 2 125,3-4 141,1-6 141,7 0 141,-2-2 141,3 1 156,-1-5 156,5-1 156,1-1 156,-1-2 172,4-10 172</inkml:trace>
  <inkml:trace contextRef="#ctx0" brushRef="#br0">29915 14752 0,'0'0'0,"0"0"0,14-4 15,-14 4 15,0 0 15,0 0 15,0 0 31,28 11 31,-20-5 31,-3 3 31,0 0 47,4 1 47,-3 0 47,-1 0 47,-5-10 62,11 17 62,-3-7 62,-5-4 62,-3-6 78,10 15 78,-7-8 78,-3-7 78,6 12 78,-6-12 94,5 6 94,-5-6 94,0 0 94,0 0 109,0 0 109,17 3 109,-17-3 125,0 0 125,25-13 125,-17 6 125,2-1 125,-1 5 140,3-7 140,-3 7 140,6-6 140,-7 5 156,-8 4 156,24-7 156,-16 4 156,-8 3 172,25-2 172,-25 2 172,22 5 172,-11 2 187,0-3 187,8 12 187,-6 0 187,4-3 203,-6 5 203,3-1 203,-1-3 203,-1 4 219,-7-5 219,3 1 219,-3-2 219,1-2 234,-4 3 234,5-6 234,-5 2 234,4 1 234,-6-10 250,2 18 250,5-13 250,-7-5 250,1 10 265,-1-10 265,0 0 265,0 10 265,0-10 281,0 0 281,0 0 281,0 0 281,-5 12 297,5-12 297,0 0 297,0 0 297</inkml:trace>
  <inkml:trace contextRef="#ctx0" brushRef="#br0">27709 15976 0,'-4'-10'0,"4"10"0,-1-18 0,1 8 0,-4 2 15,4 1 15,0-6 15,0 0 15,0 3 31,4-2 31,-4 2 31,0-3 31,0 3 46,1 2 46,-1-5 46,4 6 46,-4-4 62,2 5 62,-2 6 62,0-16 62,0 16 78,0-12 78,0 12 78,3-10 78,-3 10 78,0 0 93,0 0 93,0 0 93,0 0 109,0 0 109,0 0 109,0 0 109,-5 38 109,0-1 125,-7-3 125,1 5 125,-3 2 125,-2 2 140,0-4 140,-6 1 140,3 0 140,-2-2 156,4-2 156,0-3 156,-2 2 156,5-8 171,1-5 171,5-4 171,2 2 171,-5-3 187,6-2 187,-3-2 187,1-2 187,7 1 203,-6-4 203,6-8 203,0 17 203,-1-9 218,1-8 218,1 12 218,-1-12 218,9 16 234,3-9 234,-3-3 234,14 4 234,2-2 234,16 2 250,-3 0 250,-5-8 250,9 5 250,-11-3 265,-2 1 265,-5-6 265,3 3 265,0 0 281,-7 0 281,5 0 281,-3 0 281,0-2 296,0 2 296,-6 0 296,-16 0 296,27-7 312,-16 3 312,-11 4 312,17-3 312,-9-6 328,-8 9 328</inkml:trace>
  <inkml:trace contextRef="#ctx0" brushRef="#br0">28134 16415 0,'0'0'0,"0"0"0,0 0 0,10-8 16,-10 8 16,0 0 16,0 0 16,0 0 16,11-4 32,-11 4 32,0 0 32,14-8 47,-14 8 47,16-4 47,-16 4 47,20-6 63,-20 6 63,22-1 63,-9-2 63,-13 3 63,32-2 78,-14-1 78,-18 3 78,38 0 78,-13 3 94,-2-3 94,0 0 94,1 0 94,1-3 110,-3 1 110</inkml:trace>
  <inkml:trace contextRef="#ctx0" brushRef="#br0">28938 16048 0,'8'-6'0,"-8"6"15,0 0 15,14-4 15,-14 4 15,0 0 31,0 0 31,0 0 31,12 20 31,-12-10 47,0-10 47,0 32 47,0-12 47,-3 1 47,-2 4 62,3 0 62,-3 9 62,-3-7 78,1-2 78,-3-1 78,2 11 78,-2 0 93,-4 1 93,5-11 93,4-2 93,0-3 93,-3 1 109,2 2 109,-2-3 109,5 3 109,-2-4 125,-1-5 125,1-2 125,5-2 125</inkml:trace>
  <inkml:trace contextRef="#ctx0" brushRef="#br0">29146 16120 0,'6'-7'15,"2"-1"15,-8 8 15,7-8 15,-7 8 31,0 0 31,0 0 31,0 0 31,0 0 47,0 0 47,30 10 47,-24 0 47,1-3 62,-2 5 62,0-2 62,2 10 62,2-2 78,-5 5 78,4-5 78,-3 5 78,-1-6 93,3 5 93,-5-2 93,2 2 93,-4-5 109,0 3 109,-4-1 109,2 3 109,-1-6 109,-1-1 125,3-5 125,-5 2 125,4-4 125,2-8 140,-7 13 140,7-13 140,-5 10 140,5-10 156,-5 9 156,5-9 156,0 0 156,0 0 172,0 0 172,0 0 172,0 0 172,0 0 187,0 0 187,0-35 187,10 18 187,-1-1 203,2 1 203,-2-1 203,2 2 203,2-4 218,4 5 218,-1-5 218,1 3 218,1 1 218,4 2 234,-4-1 234,2 3 234,3-3 250,-2 3 250,2-1 250,-5 4 250,5-1 250,-10 3 265,1-1 265,-1 6 265,-13 2 265,20-5 281,-20 5 281,22 2 281,-22-2 281,13 5 297,-4 3 297,-9-8 297,14 17 297,-12-8 312,3 4 312,-2 4 312,0 5 312,-3-5 328,0 5 328,-3 0 328,0-1 328,3 1 343,-2-3 343,-1 3 343,1-4 343,2 2 359,-3 0 359,3 0 359,0-5 359,5-1 375,-2-4 375,5-3 375</inkml:trace>
  <inkml:trace contextRef="#ctx0" brushRef="#br0">30277 16217 0,'2'-14'16,"-2"2"16,-2 2 16,-1 0 16,3 10 31,-5-17 31,0 9 31,5 8 31,-9-11 31,9 11 47,-8-9 47,8 9 47,-17-2 47,17 2 63,-32 8 63,15-2 63,-2 4 63,-17 13 78,1 3 78,5 0 78,-1 3 78,5 6 94,0-3 94,8 3 94,1-4 94,3-6 109,5 3 109,4-8 109,0-1 109,2 0 125,3-1 125,3-3 125,-1-3 125,4-1 141,0-1 141,5-3 141,-3-1 141,9 0 156,1-3 156,8-6 156,-3 0 156,5-4 156,8-8 172,4-2 172,-1-9 172,0-6 188,-1 1 188,-3-6 188,-2-5 188,-6-3 188,18-23 203,-18 11 203,-7 10 203,10-22 203,-12 13 219,-4 6 219,-6 6 219,1-1 219,-1 3 234,-3 5 234,-3 7 234,-2 7 234,3 3 250,2-1 250,-5 7 250,0 1 250,0 0 266,0 13 266,0-15 266,0 15 266,-5-10 281,5 10 281,0 0 281,0 0 281,0 0 297,-37 22 297,11 4 297,2 6 297,0 4 297,-7 3 313,3 2 313,7-2 313,-1 4 328,7-2 328,-9 4 328,11-3 328,-1 0 344,1-1 344,2-1 344,2-4 344,7 5 344,2-8 359,-3 0 359,3-11 359,5 1 359,4-7 375,-4 6 375,9-1 375,3-1 375,4-6 391,12 9 391,6-7 391,-7-1 391,0-5 406,-3-2 406,-4-6 406,-2-2 406,1-2 406,-1-1 422,5-4 422,5-10 422,2-3 438,-2 1 438,0-4 438,-3-2 438,-8 2 453,-3 7 453,-3-1 453,0-1 453,-1 1 453,-5 1 469,2-6 469,-4 8 469,2-1 469,-4-2 484,0 2 484,-1 2 484,-2 3 484,0 0 500,-1 2 500,-2-2 500,0 10 500,2-15 516,-2 15 516,3-12 516,-3 12 531,0-11 531,0 11 531,0 0 531,0 0 531,-7-9 547,7 9 547,0 0 547,0 0 547,0 0 563,-30 14 563,21-6 563,0 2 563,-6 2 563,0 3 578,7 1 578,-3 2 578,-2-1 594,7 1 594,1-1 594,-1-3 594,2-2 609,1 4 609,3-4 609,0-2 609,3 3 625,1-3 625,-1 0 625,3 0 625,2-1 641,-1 1 641,2-6 641,-1 4 641,-8-8 641,19 10 656,-6-7 656,-13-3 656,17 2 656,-17-2 672,0 0 672,31-7 672,-23 1 672,-8 6 688,17-10 688,-9-2 688,-1 2 688,-3 4 703,1-7 703,4-1 703,-1-7 703,-4 6 719,0 2 719,1 0 719,-5 2 719,4 2 719,-4-1 734,0 10 734,0-20 734,0 12 734,0 8 750,0-16 750,0 16 750,0-13 750,0 13 766,-4-10 766,4 10 766,0 0 766,-2-12 781,2 12 781,0 0 781,-7-7 781,7 7 797,0 0 797,-12-5 797,12 5 797,0 0 813,-25 0 813,25 0 813,-25 7 813,6 1 828,-3 1 828,3 5 828,-1-4 828,4 8 844,-11 9 844,5-4 844,6-5 844,2 3 859,6-1 859,0 5 859,2-3 859,0 0 859,6 0 875,3 1 875,0 0 875,3-3 891,2 3 891,6-3 891,-1-2 891,0-2 891,7-4 906,-2 1 906,7-9 906,3 4 906,14-3 922,0 0 922,1-13 922,-3 4 922,-2-9 938,1 0 938,-1-8 938,1-1 938,0-3 953,-9-3 953,4 2 953,-4-4 953,0 2 969,-7 2 969,-7 7 969,-2 1 969,2 5 984,-7-2 984,-1 9 984,0-3 984,-1 3 1000,-7 6 1000,10-5 1000,-10 5 1000,0 0 1000,0 0 1016,0 0 1016,13 23 1016,-8-2 1016,0 16 1031,-5 2 1031,0 1 1031,0 1 1031,-3 2 1047,1-2 1047,0 1 1047,-4 3 1047,1-4 1063,-3 4 1063,-1-3 1063,-2 0 1063,-3-5 1078,4 1 1078,-1-3 1078,-1-7 1078,1-1 1094,4-7 1094,-5-3 1094,4 1 1094,3-4 1109,0-4 1109,2 0 1109,-2-3 1109,-2 1 1125,7-8 1125,-8 6 1125,8-6 1125,0 0 1125,0 0 1141,0 0 1141,-15-26 1141,11 3 1141,1-12 1156,6-10 1156,3-4 1156,3-28 1156,1 20 1172,7-17 1172,10-2 1172,-3 0 1172,5 0 1188,-1 3 1188,0 19 1188,-3 4 1188,0 6 1203,1 1 1203,0 3 1203,-2-1 1203,6 7 1219,-2 5 1219,-1 2 1219,1-1 1219,-6 9 1234,-4 7 1234,2-1 1234,-4 6 1234,-2 2 1234,-1 0 1250,-13 5 1250,26 0 1250,-26 0 1266,16 10 1266,-8 0 1266,0 4 1266,-6 9 1281,-4-1 1281,-2 15 1281,-3 1 1281,-10-2 1297,-1 2 1297,-11-5 1297,3 2 1297,-2-5 1297,1 1 1313,-3-1 1313,-3-1 1313,3-4 1313,0 0 1328,5-5 1328,5-6 1328,-1-4 1328,-2 2 1344,8-2 1344,3-2 1344,2-3 1344,10-5 1359,-16 10 1359,16-10 1359,0 0 1359,0 0 1375,0 0 1375</inkml:trace>
  <inkml:trace contextRef="#ctx0" brushRef="#br0">32223 16184 0,'0'0'0,"0"0"0,0 0 15,0 0 15,0 0 15,0 0 15,17-5 31,-17 5 31,0 0 31,0 0 31,0 0 31,0 0 47,0 0 47,0 0 47,0 0 62,0 0 62,0 0 62,0 0 62,11-5 78,-11 5 78,0 0 78,0 0 78,0 0 78,0 0 94,5-8 94,-5 8 94,0 0 94,0 0 109,0 0 109,0 0 109,9-10 109,-9 10 125,0 0 125,0 0 125,-3-18 125</inkml:trace>
  <inkml:trace contextRef="#ctx0" brushRef="#br0">21691 12397 0,'0'0'0,"-5"-10"0,5 10 0,-4-6 15,4 6 15,0 0 15,0 0 15,-4-8 31,4 8 31,0 0 31,0 0 31,0 0 31,0 0 47,0 0 47,0 0 47,0 0 47,0 0 62,0 0 62,-6 31 62,4-10 62,2 2 78,0 14 78,0-8 78,2-5 78,1 2 93,0-3 93,-3-1 93,4 1 93,0-5 109,-1-3 109,1-3 109,-1 1 109,1-4 125,1-4 125,-2 2 125,-3-7 125,18 3 140,2-8 140,5-3 140,15-12 140,2-3 140,7-7 156,16-17 156,-10 10 156,-10 5 172,-6 1 172,6 5 172,-3 3 172,-4 0 187,-3 1 187,-7 8 187,-4 0 187,-2 1 187,2 3 203,0-1 203,-3 2 203,0-1 203,1 1 218,-2 3 218,1-2 218,-1 0 218,-4 3 234,0-2 234,-5 4 234,3-2 234,-3 2 250,-3-1 250,3 1 250,-11 3 250,21-10 265,-14 7 265,2-4 265,0 2 265,0 1 281,-1-2 281,3 0 281,-5-1 281,2 1 297,-8 6 297,13-10 297,-7 5 297,-6 5 297,11-12 312,-8 7 312,-3 5 312,5-10 328,-5 10 328,3-7 328,-3 7 328,0 0 328,-3-16 343,3 16 343</inkml:trace>
  <inkml:trace contextRef="#ctx0" brushRef="#br0">19455 10156 0,'0'-12'15,"0"12"15,-3-9 15,3 9 15,-3-13 31,3 13 31,-3-10 31,3 10 31,0-10 46,0 10 46,-3-9 46,3 9 46,0 0 62,-3-13 62,3 13 62,0 0 62,0-7 62,0 7 78,0 0 78,0 0 78,0 0 78,0 0 93,0 0 93,0 0 93,0 0 109,0 0 109,15 32 109,-7-9 109,0 18 109,-1 0 125,2-1 125,-1 7 125,8-5 125,-9 0 140,1-3 140,-3-2 140,4 2 140,1-3 156,-3-9 156,0-5 156,-1-4 156,-1 1 171,0-7 171,1 0 171,-5-2 171,6 1 187,-7-7 187,0-4 187,6 13 187,-6-13 203,5 7 203,-5-7 203,8 3 203,-8-3 218,0 0 218,28-9 218,-7-1 218,15-11 218,2-4 234,3-4 234,4-2 234,26-19 250,-3-2 250,-5 1 250,0 3 250,-8 10 250,-12 9 265,1-1 265,0 4 265,-3-1 265,-5 4 281,-3 1 281,-6 4 281,-9 5 281,2 1 296,-4 4 296,-2-2 296,0 4 296,-3-1 312,-3 2 312,-1 2 312,-7 3 312,15-10 328,-9 8 328,-6 2 328,10-5 328,-10 5 328,9-5 343,-9 5 343,0 0 343,11-5 343,-11 5 359,0 0 359,8-5 359,-8 5 375,0 0 375,0 0 375,0 0 375,8-4 375,-8 4 390,0 0 390,0 0 390,0 0 390,11-6 406,-11 6 406,0 0 406,0 0 406,0 0 421,0 0 421,0 0 421,0 0 421,8-4 437,-8 4 437,0 0 437,0 0 437,0 0 453,0 0 453,0 0 453,0 0 453,0 0 468,0 0 468,5-5 468,-5 5 468,0 0 484,0 0 484,0 0 484,0 0 484,0 0 484,0 0 500,0 0 500,3-4 500,-3 4 515,0 0 515,0 0 515,0 0 515,0 0 515,0 0 531,0 0 531,0 0 531,0 0 531,0 0 546,0 0 546,0 0 546,0 0 546,0 0 562,0 0 562,0 0 562,0 0 562,0 0 578,0 0 578,0 0 578,0 0 578,0 0 593,0 0 593,0 0 593,0 0 593,0 0 593,0 0 609,-30-4 609,8 2 609</inkml:trace>
  <inkml:trace contextRef="#ctx0" brushRef="#br0">19345 10065 0,'0'0'15,"0"0"15,0 0 15,0-10 15,0 10 31,0 0 31,0 0 31,0 0 31,0 0 46,0 0 46,0 0 46,0 0 46,0 0 62,0 0 62,0 0 62,0 0 62,0 0 78,0 0 78,0 0 78,0 0 78,0 0 78,5 35 93,-2-28 93,-1 6 93,2-3 109,-1 2 109,1 10 109,2 1 109,-1 1 125,7 13 125,-5 0 125,2 0 125,-1-8 125,1-4 140,-1 13 140,-3-10 140,0-3 140,1-2 156,0 0 156,-2 0 156,5 0 156,-3 1 171,1-1 171,0-1 171,-2 0 171,0 1 187,1-5 187,-4 5 187,6-3 187,-7-2 203,-1-5 203,6 3 203,-4-4 203,1 0 218,-3-2 218,3 0 218,-2-3 218,3 1 234,-4 2 234,2-2 234,-2-8 234,3 11 234,-3-11 250,4 11 250,-4-11 250,2 10 250,-2-10 265,3 3 265,-3-3 265,0 0 281,3 11 281,-3-11 281,0 0 281,5 5 281,-5-5 296,0 0 296,0 0 296,3 7 296,-3-7 312,0 0 312,0 0 312,0 0 312,5 8 328,-5-8 328,0 0 328,0 0 328,14 0 343,-14 0 343,0 0 343,41-10 343,-16 2 359,13-7 359,0 1 359,4-4 359,2-1 375,-2-1 375,6 0 375,-5-3 375,-1 5 390,1-5 390,-2-2 390,-5 5 390,5 2 390,-6-5 406,-2 3 406,0-1 406,-6 3 406,-1 1 421,-5 4 421,1-2 421,-3 3 421,3-3 437,-5 2 437,2-2 437,-1 4 437,2-4 453,-3 2 453,-1 3 453,2-7 453,-4 6 468,9-12 468,-13 19 468,1-7 484,-5 6 484,2-5 484,-8 10 484,13-10 500,-4 3 500,-9 7 500,13-12 500,-10 6 515,-3 6 515,12-10 515,-12 10 515,9-3 531,-9 3 531,4-8 531,-4 8 531,0 0 546,8-8 546,-8 8 546,0 0 546,9-7 546,-9 7 562,0 0 562,0 0 562,0 0 578,9-7 578,-9 7 578,0 0 578,0 0 578,0 0 593,0 0 593,4-10 593,-4 10 593,0 0 609,0 0 609,0 0 609,0 0 609,0 0 625,8-8 625,-8 8 625,0 0 625,0 0 640,0 0 640,0 0 640,0 0 640,0 0 656,0 0 656,0 0 656,6-7 656,-6 7 656,0 0 671,0 0 671,0 0 671,0 0 671,0 0 687,0 0 687,0 0 687,0 0 687,0 0 703,0 0 703,0 0 703,0 0 703,0 0 718,0 0 718,0 0 718,0 0 734,0 0 734,0 0 734,0 0 734,0 0 750,0 0 750,0 0 750,6-10 750,-6 10 765,0 0 765,0 0 765,0 0 765,0 0 781,0 0 781,0 0 781,0 0 781,0 0 796,0 0 796,0 0 796,0 0 796,0 0 812,0 0 812,0 0 812,0 0 812,0 0 812,0 0 828,0 0 828,0 0 828,0 0 828,0 0 843,0 0 843,0 0 843,0 0 843,0 0 859,0 0 859,0 0 859,0 0 859,0 0 875,0 0 875,0 0 875,0 0 875,0 0 890,0 0 890,0 0 890,0 0 890,0 0 906,0 0 906,0 0 906,0 0 906,0 0 906,0 0 921,0 0 921,0 0 921,0 0 921,0 0 937,0 0 937,0 0 937,0 0 953,0 0 953,0 0 953,0 0 953,0 0 953,0 0 968,0 0 968,0 0 968,0 0 968,0 0 984,0 0 984,0 0 984,0 0 1000,0 0 1000,0 0 1000,0 0 1000,0 0 1015,0 0 1015,0 0 1015,0 0 1015,0 0 1031,0 0 1031,0 0 1031,0 0 1031,0 0 1046,0 0 1046,0 0 1046,0 0 1046,0 0 1062,0 0 1062,0 0 1062,0 0 1062,0 0 1062,0 0 1078,0 0 1078,0 0 1078,0 0 1078,0 0 1093,0 0 1093,0 0 1093,0 0 1093,0 0 1109,0 0 1109,0 0 1109,0 0 1109,0 0 1125,0 0 1125,0 0 1125,0 0 1125,0 0 1140,0 0 1140,0 0 1140,0 0 1140,0 0 1156,0 0 1156,0 0 1156,0 0 1156,0 0 1171,0 0 1171,0 0 1171,0 0 1171,0 0 1171,0 0 1187,0 0 1187,0 0 1187,0 0 1187,0 0 1203,0 0 1203,0 0 1203,0 0 1203,0 0 1218,0 0 1218,0 0 1218,0 0 1218,0 0 1234,0 0 1234,0 0 1234,0 0 1234,0 0 1250,0 0 1250,0 0 1250,0 0 1250,0 0 1265,0 0 1265,0 0 1265,0 0 1265,0 0 1281,0 0 1281,0 0 1281,0 0 1281,0 0 1296,0 0 1296,0 0 1296,0 0 1296,0 0 1312,0 0 1312,0 0 1312,0 0 1312,0 0 1312,0 0 1328,0 0 1328,0 0 1328,0 0 1328,0 0 1343,0 0 1343,0 0 1343,0 0 1343,0 0 1359,0 0 1359,0 0 1359,0 0 1359,0 0 1375,0 0 1375,0 0 1375,0 0 1375,0 0 1390,0 0 1390,0 0 1390,0 0 1390,0 0 1406,0 0 1406,0 0 1406,0 0 1406,0 0 1421,0 0 1421,0 0 1421,0 0 1421,0 0 1437,0 0 1437,0 0 1437,0 0 1437,0 0 1453,0 0 1453,0 0 1453,0 0 1453,0 0 1468,0 0 1468,0 0 1468,0 0 1468,0 0 1468,0 0 1484,0 0 1484,0 0 1484,0 0 1484,0 0 1500,0 0 1500,0 0 1500,0 0 1500,0 0 1515,0 0 1515,0 0 1515,0 0 1515,0 0 1531,0 0 1531,0 0 1531,0 0 1531,0 0 1546,0 0 1546,0 0 1546,0 0 1546,0 0 1562,0 0 1562,0 0 1562,0 0 1562,0 0 1578,0 0 1578,0 0 1578,0 0 1578,0 0 1578,0 0 1593,0 0 1593,0 0 1593,0 0 1593,0 0 1609,0 0 1609,0 0 1609,0 0 1625,0 0 1625,0 0 1625,0 0 1625,0 0 1625,0 0 1640,0 0 1640,0 0 1640,0 0 1640,0 0 1656,4-6 1656,-4 6 1656,0 0 1656,0 0 1671,0 0 1671,0 0 1671,0 0 1671,0 0 1687,0 0 1687,0 0 1687,0 0 1687,0 0 1703,0 0 1703,0 0 1703,0 0 1703,0 0 1703,0 0 1718,0 0 1718,0 0 1718,0 0 1734,0 0 1734,0 0 1734,0 0 1734,0 0 1734,0 0 1750,0 0 1750,0 0 1750,0 0 1765,0 0 1765,0 0 1765,0 0 1765,0 0 1765,0 0 1781,0 0 1781,0 0 1781,0 0 1781,0 0 1796,0 0 1796,0 0 1796,0 0 1796,0 0 1812,0 0 1812,0 0 1812,0 0 1812,0 0 1828,0 0 1828,0 0 1828,0 0 1828,0 0 1843,0 0 1843,0 0 1843,0 0 1843,0 0 1859,0 0 1859,0 0 1859,0 0 1859,0 0 1875,6-10 1875,-6 10 1875,0 0 1875,0 0 1875,0 0 1890,0 0 1890,0 0 1890,0 0 1890,0 0 1906,0 0 1906,0 0 1906,0 0 1906,0 0 1921,0 0 1921,0 0 1921,0 0 1921,0-8 1937,0 8 1937,0 0 1937,0 0 1937,0 0 1953,0 0 1953,0 0 1953,0 0 1953,0 0 1968,0 0 1968,0 0 1968,0 0 1968,-2-10 1984,2 10 1984,0 0 1984,0 0 1984,0 0 1984,0 0 2000,0 0 2000,0 0 2000,0 0 2000,0 0 2015,-4-10 2015,4 10 2015,0 0 2031,0 0 2031,0 0 2031,0 0 2031,0 0 2031,0 0 2046,0 0 2046,0 0 2046,0 0 2046,-2-10 2062,2 10 2062,0 0 2062,0 0 2062,0 0 2078,0 0 2078,0 0 2078,0 0 2078,0 0 2093,0 0 2093,0 0 2093,0 0 2093,0 0 2093,-2-7 2109,2 7 2109,0 0 2109,0 0 2125,0 0 2125,0 0 2125,0 0 2125,0 0 2140,0 0 2140,0 0 2140,0 0 2140,0 0 2140,0 0 2156,0 0 2156,0 0 2156,0-11 2156,0 11 2171,0 0 2171,0 0 2171,0 0 2171,0 0 2187,0 0 2187,0 0 2187,0 0 2187,0 0 2203,0 0 2203,0 0 2203,0 0 2203,0 0 2218,0 0 2218,0 0 2218,0 0 2218,0 0 2234,0 0 2234,0 0 2234,0 0 2234,0 0 2250,0 0 2250,0 0 2250,0 0 2250,0 0 2265,0 0 2265,0 0 2265,0 0 2265,0 0 2281,0 0 2281,0 0 2281,0 0 2281,0-10 2281,0 10 2296,0 0 2296,0 0 2296,0 0 2296,0 0 2312,0 0 2312,0 0 2312,0 0 2312,0 0 2328,0 0 2328,0 0 2328,0 0 2328,0 0 2343,0 0 2343,0 0 2343,0 0 2343,0 0 2359,0 0 2359,0 0 2359,0 0 2359,0 0 2375,0 0 2375,0 0 2375,0 0 2375,0 0 2390,0 0 2390,0 0 2390,0 0 2390,0 0 2406,0 0 2406,0 0 2406,0 0 2406,0 0 2406,0 0 2421,0 0 2421,0 0 2421,0 0 2421,0 0 2437,0 0 2437,0 0 2437,0 0 2437,0 0 2453,0 0 2453,0 0 2453,0 0 2453,0 0 2468,0 0 2468,0 0 2468,0 0 2468,0 0 2484,0 0 2484,0 0 2484,0 0 2484,0 0 2500,0 0 2500,0 0 2500,0 0 2500,0 0 2515,0 0 2515,0 0 2515,0 0 2515,0 0 2531,0 0 2531,0 0 2531,0 0 2531,0 0 2546,0 0 2546,0 0 2546,0 0 2546</inkml:trace>
  <inkml:trace contextRef="#ctx0" brushRef="#br0">21675 12761 0,'5'19'0,"4"-2"0,-7 1 16,3-3 16,1 0 16,0 4 16,-2-7 32,3 3 32,0 3 32,0-3 32,-2-1 47,0-1 47,-2-4 47,2 1 47,-3 0 63,1 0 63,4-3 63,-7 1 63,5 0 79,-5-8 79,5 9 79,-5-9 79,3 8 94,-3-8 94,3 6 94,-3-6 94,0 0 110,2 12 110,-2-12 110,0 0 110,6 4 110,-6-4 125,0 0 125,0 0 125,8 7 125,-8-7 141,0 0 141,0 0 141,16 0 141,-16 0 157,0 0 157,25-10 157,-3-1 157,-3 3 172,3-4 172,0-1 172,15-7 172,-3-1 188,2-1 188,3-4 188,0-1 188,4-1 204,-6-1 204,10 0 204,0-7 204,2 7 219,-6-5 219,-1 1 219,1 2 219,-1-4 235,-5 4 235,0 3 235,-4-2 235,-2 1 250,3 5 250,-9 1 250,-6 5 250,-5 5 266,2-2 266,-2 4 266,-5 1 266,1 1 266,1 4 282,-3-3 282,1 3 282,-1-5 282,-8 10 297,10-10 297,-2 3 297,-8 7 297,17-13 313,-11 10 313,-6 3 313,15-12 329,-9 6 329,-6 6 329,14-8 329,-14 8 329,9-7 344,-9 7 344,11-7 344,-11 7 344,0 0 360,9-8 360,-9 8 360,0 0 360,10-5 375,-10 5 375,0 0 375,0 0 375,7-8 391,-7 8 391,0 0 391,0 0 391,9-7 407,-9 7 407,0 0 407,0 0 407,0 0 407,0 0 422,0 0 422,0 0 422,-5-15 422,5 15 438,-21-6 438,1 1 438</inkml:trace>
  <inkml:trace contextRef="#ctx0" brushRef="#br0">19410 855 0,'0'0'0,"0"0"0,0 0 16,0 0 16,0 0 16,0 0 16,0 0 16,0 0 32,0 0 32,0 0 32,0 0 47,0 0 47,0 0 47,0 0 47,0 0 47,0 0 63,0 0 63,0 0 63,0 0 63,0 0 78,0 0 78,0 0 78,0 0 78,0 0 94,0 0 94,0 0 94,0 0 94,0 0 110,0 0 110,0 0 110,0 8 110,0-8 125,0 0 125,0 0 125,0 0 125,0 0 125,0 0 141,0 0 141,0 0 141,0 0 157,0 0 157,0 0 157,0 0 157,0 0 172,0 0 172,0 0 172,0 0 172,0 0 172,0 0 188,0 0 188,0 0 188,0 0 188,0 0 203,0 0 203,0 0 203,0 0 203,0 0 219,0 0 219,0 0 219,0 0 219,0 0 235,0 0 235,0 0 235,0 0 235,0 0 250,0 0 250,0 0 250,0 0 250,0 0 266,0 0 266,0 0 266,0 0 266,0 0 282,0 0 282,0 0 282,0 0 282,0 0 297,0 0 297,0 0 297,0 0 313,0 0 313,0 0 313,0 0 313,0 0 328,0 0 328,0 0 328,0 0 328,0 0 328,0 0 344,0 0 344,0 0 344,0 0 344,3 9 360,-3-9 360,0 0 360,0 0 360,0 0 375,0 0 375,0 0 375,0 0 375,0 0 391,0 0 391,0 0 391,0 0 391,0 0 407,0 0 407,0 0 407,0 0 407,0 0 407,0 0 422,0 0 422,0 0 422,0 0 438,0 0 438,0 0 438,0 0 438,0 0 438,0 0 453,0 0 453,0 0 453,0 0 453,0 0 469,0 0 469,0 0 469,0 0 469,0 0 485,0 0 485,0 0 485,0 0 485,0 0 500,0 0 500,0 0 500,0 0 500,0 0 516,0 0 516,0 0 516,0 0 516,0 0 532,0 0 532,0 0 532,0 0 532,-3 10 547,3-10 547,0 0 547,0 0 547,0 0 563,0 0 563,0 0 563,0 0 563,0 0 578,0 0 578,0 0 578,0 0 578,0 0 594,0 0 594,0 0 594,0 0 594,0 0 610,3 10 610,-3-10 610,0 0 610,0 0 610,0 0 625,0 0 625,0 0 625,0 0 625,0 0 641,0 0 641,0 0 641,0 0 641,0 7 657,0-7 657,0 0 657,0 0 657,0 0 672,0 0 672,0 0 672,0 0 672,0 0 688,0 0 688,0 0 688,0 10 688,0-10 703,0 0 703,0 0 703,0 0 703,0 0 719,0 0 719,0 0 719,0 0 719,0 0 719,0 0 735,3 10 735,-3-10 735,0 0 750,0 0 750,0 0 750,0 0 750,0 0 766,0 0 766,0 0 766,0 0 766,0 0 766,0 7 782,0-7 782,0 0 782,0 0 782,0 0 797,0 0 797,0 0 797,0 0 797,0 0 813,0 0 813,0 0 813,0 0 813,0 0 828,0 0 828,0 0 828,0 0 828,0 0 844,0 0 844,0 0 844,0 0 844,0 0 860,0 0 860,0 0 860,0 0 860,0 0 875,0 0 875,0 0 875,0 0 875,0 0 875,0 0 891,0 0 891,0 0 891,0 0 891,0 0 907,0 0 907,0 0 907,0 0 922,0 0 922,0 11 922,0-11 922,0 0 922,0 0 938,0 0 938,0 0 938,0 0 938,0 0 953,0 0 953,0 0 953,0 0 953,0 0 969,0 0 969,0 0 969,0 0 969,0 0 985,9 4 985,-9-4 985,0 0 985,0 0 1000,0 0 1000,0 0 1000,0 0 1000,0 0 1016,0 0 1016,0 0 1016,0 0 1016,0 0 1032,0 0 1032,0 0 1032,0 0 1032,0 0 1032,0 0 1047,0 0 1047,0 0 1047,0 0 1047,0 0 1063,0 0 1063,0 0 1063,0 0 1078,0 0 1078,0 0 1078,0 0 1078,0 0 1078,0 0 1094,0 0 1094,0 0 1094,0 0 1094,0 0 1110,0 0 1110,0 0 1110,0 0 1110,0 0 1125,0 0 1125,0 0 1125,0 0 1125,0 0 1141,0 0 1141,0 0 1141,0 0 1141,0 0 1157,0 0 1157,0 0 1157,0 0 1157,0 0 1172,0 0 1172,0 0 1172,0 0 1172,0 0 1188,0 0 1188,0 0 1188,0 0 1188,0 0 1203,0 0 1203,0 0 1203,0 0 1203,0 0 1203,5 8 1219,-5-8 1219,0 0 1219,0 0 1219,0 0 1235,0 0 1235,0 0 1235,0 0 1235,0 0 1250,0 0 1250,0 0 1250,0 0 1250,0 0 1266,0 0 1266,0 0 1266,0 0 1266,0 0 1282,0 0 1282,0 0 1282,0 0 1282,0 0 1297,0 0 1297,0 0 1297,0 0 1297,0 0 1313,0 0 1313,0 0 1313,0 0 1313,0 0 1328,0 0 1328,0 0 1328,0 0 1328,0 0 1344,0 0 1344,0 0 1344,0 0 1344,0 0 1360,0 8 1360,0-8 1360,0 0 1360,0 0 1360,0 0 1375,0 0 1375,0 0 1375,0 0 1391,0 0 1391,0 0 1391,0 0 1391,0 9 1391,0-9 1407,0 0 1407,0 0 1407,0 0 1407,0 0 1422,0 0 1422,0 0 1422,0 0 1422,0 0 1438,0 0 1438,0 10 1438,0-10 1438,0 0 1453,0 0 1453,0 0 1453,0 0 1453,0 0 1469,0 0 1469,0 0 1469,0 0 1469,0 0 1469,0 0 1485,0 0 1485,0 0 1485,0 0 1500,0 0 1500,0 0 1500,0 0 1500,-5 9 1516,5-9 1516,0 0 1516,0 0 1516,0 0 1516,0 0 1532,0 0 1532,0 0 1532,0 0 1532,0 0 1547,0 0 1547,0 0 1547,0 0 1563,0 0 1563,0 0 1563,0 0 1563,0 0 1578,0 0 1578,0 0 1578,0 0 1578,0 0 1594,0 0 1594,0 0 1594,0 0 1594,0 0 1610,0 0 1610,0 0 1610,0 0 1610,0 0 1625,0 0 1625,0 0 1625,0 0 1625,0 0 1625,0 0 1641,-3 7 1641,3-7 1641,0 0 1641,0 0 1657,0 0 1657,0 0 1657,0 0 1672,0 0 1672,0 0 1672,0 0 1672,0 0 1672,0 0 1688,0 0 1688,0 0 1688,0 0 1688,0 0 1703,0 0 1703,0 0 1703,-3 8 1703,3-8 1719,0 0 1719,0 0 1719,0 0 1719,0 0 1735,0 0 1735,0 0 1735,0 0 1735,0 0 1750,0 0 1750,0 0 1750,0 0 1750,0 0 1766,0 0 1766,0 0 1766,0 0 1766,0 0 1782,0 0 1782,0 0 1782,0 0 1782,0 0 1797,0 0 1797,0 0 1797,0 0 1797,0 0 1813,0 0 1813,0 0 1813,0 10 1813,0-10 1828,0 0 1828,0 0 1828,0 0 1828,0 0 1828,0 0 1844,0 0 1844,0 0 1844,0 0 1844,0 0 1860,0 0 1860,0 0 1860,0 0 1860,0 0 1875,0 0 1875,-3 7 1875,3-7 1875,0 0 1891,0 0 1891,0 0 1891,0 0 1891,0 0 1907,0 0 1907,0 0 1907,0 0 1907,0 0 1922,0 0 1922,0 0 1922,0 0 1922,0 0 1938,0 0 1938,0 0 1938,0 0 1938,0 0 1953,0 0 1953,0 0 1953,0 0 1953,0 0 1953,0 0 1969,0 0 1969,0 0 1969,-3 10 1969,3-10 1985,0 0 1985,0 0 1985,0 0 1985,0 0 2000,0 0 2000,0 0 2000,0 0 2000,0 0 2016,0 0 2016,0 0 2016,0 0 2016,0 0 2032,0 0 2032,0 0 2032,-4 8 2032,4-8 2047,0 0 2047,0 0 2047,0 0 2047,0 0 2063,0 0 2063,0 0 2063,0 0 2063,0 0 2078,0 0 2078,0 0 2078,0 0 2078,0 0 2094,0 0 2094,0 0 2094,0 0 2094,0 0 2110,0 0 2110,0 0 2110,0 0 2110,0 0 2110,0 0 2125,0 0 2125,0 0 2125,0 0 2125,0 0 2141,0 0 2141,0 0 2141,0 0 2157,0 0 2157,0 0 2157,0 0 2157,0 0 2157,0 0 2172,0 0 2172,0 0 2172,0 0 2172,0 0 2188,0 0 2188,0 0 2188,0 0 2188,0 0 2203,0 0 2203,0 0 2203,0 0 2203,0 0 2219,0 0 2219,-9 5 2219,9-5 2219,0 0 2235,0 0 2235,0 0 2235,0 0 2235,0 0 2250,0 0 2250,0 0 2250,0 0 2250,0 0 2266,0 0 2266,0 0 2266,0 0 2266,0 0 2266,0 0 2282,0 0 2282,0 0 2282,0 0 2282,0 0 2297,0 0 2297,0 0 2297,0 0 2313,0 0 2313,0 0 2313,0 0 2313,0 0 2313,0 0 2328,0 0 2328,0 0 2328,0 0 2328,0 0 2344,0 0 2344,0 0 2344,0 0 2344,0 0 2360,0 0 2360,0 0 2360,0 0 2360,0 0 2375,0 0 2375,0 0 2375,0 0 2375,0 0 2391,0 0 2391,0 0 2391,0 0 2391,0 0 2407,0 0 2407,0 0 2407,0 0 2407,0 0 2422,0 0 2422,0 0 2422,0 0 2422,0 0 2422,0 0 2438,0 0 2438,0 0 2438,0 0 2438,0 0 2453,0 0 2453,0 0 2453,0 0 2453,0 0 2469,0 0 2469,0 0 2469,0 0 2469,0 0 2485,0 0 2485,0 0 2485,0 0 2485,0 0 2500,0 0 2500,0 0 2500,0 0 2500,0 0 2516,0 0 2516,0 0 2516,0 0 2516,0 0 2532,0 0 2532,0 0 2532,0 0 2532,0 0 2547,0 0 2547,0 0 2547,0 0 2547,0 0 2563,0 0 2563,0 0 2563,0 0 2563,0 0 2578,0 0 2578,0 0 2578,0 0 2578,0 0 2578,0 0 2594,0 0 2594,0 0 2594,0 0 2594,0 0 2610,0 0 2610,0 0 2610,0 0 2610,0 0 2625,0 0 2625,0 0 2625,0 0 2625,0 0 2641,0 0 2641,0 0 2641,0 0 2641,0 0 2657,0 0 2657,0 0 2657,0 0 2657,0 0 2657,0 0 2672,0 0 2672,0 0 2672,0 0 2688,0 0 2688,0 0 2688,0 0 2688,0 0 2703,0 0 2703,0 0 2703,0 0 2703,0 0 2703,0 0 2719,0 0 2719,0 0 2719,0 0 2719,0 0 2735,0 0 2735,0 0 2735,0 0 2735,0 0 2750,0 0 2750,0 0 2750,0 0 2750,0 0 2766,0 0 2766,0 0 2766,0 0 2766,0 0 2782,0 0 2782,0 0 2782,0 0 2782,0 0 2797,0 0 2797,0 0 2797,0 0 2797,0 0 2813,0 0 2813,0 0 2813,0 0 2813,0 0 2828,0 0 2828,0 0 2828,0 0 2828,0 0 2844,0 0 2844,0 0 2844,0 0 2844,0 0 2860,0 0 2860,0 0 2860,0 0 2860,0 0 2860,0 0 2875,0 0 2875,0 0 2875,0 0 2875,0 0 2891,0 0 2891,0 0 2891,0 0 2907,0 0 2907,0 0 2907,0 0 2907,0 0 2907,0 0 2922,0 0 2922,0 0 2922,0 0 2922,0 0 2938,0 0 2938,0 0 2938,0 0 2938,0 0 2953,0 0 2953,13 7 2953</inkml:trace>
  <inkml:trace contextRef="#ctx0" brushRef="#br0">19416 1054 0,'0'0'16,"0"0"16,0 0 16,0 0 16,0 0 32,0 0 32</inkml:trace>
  <inkml:trace contextRef="#ctx0" brushRef="#br0">19426 1072 0,'0'0'16,"0"0"16,0 0 16,0 0 16,0 0 32,0 0 32,0 0 32,0 0 32,0 0 47,0 0 47,0 0 47,0 0 47,0 0 63,0 0 63,0 0 63,0 0 63,0 0 79,0 0 79,0 0 79,0 0 79,0 0 79,0 0 94,0 0 94,0 0 94,0 0 110,0 0 110,0 0 110,0 0 110,0 0 110,0 0 125,0 0 125,0 0 125,0 0 125,0 0 141,0 0 141,0 0 141,0 0 141,0 0 157,0 0 157,0 0 157,0 0 157,0 0 172,0 0 172,0 0 172,0 0 172,0 0 188,0 0 188,0 0 188,0 0 188,0 0 204,0 0 204,0 0 204,0 0 204,0 0 219,0 0 219,0 0 219,17 13 219,-14 8 219,3 2 235,-2-2 235,-4 4 235,7 10 250,-5-5 250,-2-6 250,6 0 250,-6-1 266,0-1 266,0-2 266,5-3 266,-5 3 266,2-5 282,-2-2 282,0-1 282,4-1 282,-4-11 297,0 15 297,0-15 297,3 13 297,-3-13 313,0 0 313,0 15 313,0-15 313,0 0 329,0 10 329,0-10 329,0 0 329,0 0 344,2 8 344,-2-8 344,0 0 344,0 0 360,0 0 360,0 0 360,0 0 360,0 0 375,0 0 375,0 0 375,0 0 375,0 0 375,0 0 391,16-33 391,-16 20 391,9-3 391,-3-5 407,-4 2 407,4-1 407,-1-3 407,0 6 422,-1-2 422,1 0 422,0-4 422,-2 8 438,1-6 438,0 5 438,-1 1 454,-1-2 454,5-3 454,-7 1 454,2 4 454,1 3 469,-1-3 469,1 3 469,1-2 469,-4 2 485,4 2 485,-4-2 485,3-1 485,-1 5 500,2-2 500,-1-1 500,-3 11 500,5-17 516,-2 7 516,-1 4 516,-2 6 516,3-13 532,0 3 532,-3 10 532,0 0 532,5-15 532,-5 15 547,0-8 547,0 8 547,0 0 547,0 0 563,0-12 563,0 12 563,0 0 563,0 0 579,0 0 579,0 0 579,3-10 579,-3 10 594,0 0 594,0 0 594,0 0 594,0 0 610,0 0 610,0 0 610,5-12 610,-5 12 625,0 0 625,0 0 625,0 0 625,0 0 641,0 0 641,0 0 641,0 0 641,0 0 641,0 0 657,0 0 657,0 0 657,0 0 672,0 0 672</inkml:trace>
  <inkml:trace contextRef="#ctx0" brushRef="#br0">19526 1447 0,'0'0'0,"0"0"0,0 0 16,0 0 16,0 0 16,0 0 16,0 0 31,0 0 31,0 0 31,0 0 31,0 0 47,0 0 47,0 0 47,0 0 47,0 0 63,0 0 63,0 0 63,0 0 63,22 2 78,-22-2 78,2 7 78,1 6 78,-3-13 94,8 19 94,-5 2 94,-1-5 94,2 4 94,1 0 110,-2 0 110,-1 0 110,1 1 110,0 0 125,-3-2 125,1-5 125,3 8 141,-1-9 141,-3 2 141,0-2 141,2-3 141,-2 0 156,0-10 156,0 19 156,4-15 172,-4-4 172,0 12 172,0-12 172,0 13 172,0-13 188,0 0 188,3 10 188,-3-10 188,0 0 203,0 0 203,0 12 203,0-12 203,0 0 219,0 0 219,0 0 219</inkml:trace>
  <inkml:trace contextRef="#ctx0" brushRef="#br0">19840 1121 0,'0'0'16,"0"0"16,0 0 16,0 0 16,0 0 32,5-10 32,-5 10 32,0 0 32,0 0 47,0 0 47,20-2 47,-20 2 47,20-5 63,-10 3 63,3-4 63,10 2 63,-1 0 79,0 1 79,-1-3 79,4-1 79,-4 1 94,-5 3 94,2 0 94,-6-3 94,3 2 110,-15 4 110,19-5 110,-19 5 110</inkml:trace>
  <inkml:trace contextRef="#ctx0" brushRef="#br0">19940 1198 0,'0'0'16,"0"0"16,15 12 16,-15-12 16,25 5 31,-4-3 31,2 1 31,-1-3 31,4 3 47,-2-3 47,-2 0 47,2-3 47</inkml:trace>
  <inkml:trace contextRef="#ctx0" brushRef="#br0">20700 733 0,'0'0'0,"-50"23"0,20 1 15,-3 6 15,4 3 15,-1 0 15,-2 5 31,4-1 31,3 4 31,3-6 31,6 1 31,-1-3 47,9-5 47,-1-2 47,6-6 47,1 2 62,4-2 62,1 3 62,3-4 78,8 1 78,0-2 78,2-1 78,19 5 78,-7-6 93,10-3 93,-8-3 93,12-5 93,-9-5 109,7-3 109,-7-2 109,5-5 109,-8-4 125</inkml:trace>
  <inkml:trace contextRef="#ctx0" brushRef="#br0">21094 872 0,'0'0'16,"0"0"16,0 0 16,0 0 16,0 0 31,0 0 31,0 0 31,0 0 31,0 0 47,0 0 47,0 0 47,0 0 47,0 0 63,0 0 63,0 0 63,0 0 63,-19 30 78,16-21 78,3-9 78,-5 15 78,1-4 94,0-1 94,2-1 94,-1 1 94,-2 0 109,5 2 109,0-12 109,-2 20 109,2-8 125,2-2 125,-2 1 125,0 1 125,8-1 125,-6 0 141,3-1 141,-2 1 141,2-1 141,-2 0 156,9 0 156,-8-3 156,5 3 156,-1-6 172,3 5 172,-11-9 172,19 7 172,-10-1 188,-9-6 188,0 0 188,32-3 188,-32 3 203,24-9 203,-12 2 203,-12 7 203,18-15 219,-3 1 219,-2-3 219,-7 1 219,0 4 234,-1 0 234,-3 1 234,0-1 234,-2 12 250,0-18 250,0 18 250,-2-21 250,0 14 266,2 7 266,-11-19 266,5 12 266,6 7 266,-11-18 281,3 14 281,8 4 281,-14-14 281,14 14 297,-16-9 297,16 9 297,-14-13 297,6 11 313,8 2 313,-11-10 313,11 10 313,-14-4 328,14 4 328,0 0 328,0 0 328,-18-9 344,18 9 344,0 0 344,0 0 344,0 0 359,0 0 359,0 0 359,0 0 359,-23 10 375</inkml:trace>
  <inkml:trace contextRef="#ctx0" brushRef="#br0">21457 982 0,'0'0'15,"0"0"15,10 6 15,-10-6 15,0 0 31,8 10 31,-8-10 31,8 14 31,-2-6 31,-4 2 47,1 0 47,0 3 47,-3-3 62,0 2 62,0 9 62,-3-1 62,-4-1 78,-3 3 78,2 3 78,-10 8 78,1 2 78,0-4 94,4-6 94,-1 0 94,5-6 94,-1 1 109,-1-2 109,0-4 109,3 3 109,-3-3 125,2-4 125,4 3 125,-3-5 125,3-1 140,5-7 140,-8 13 140,8-13 140,0 0 156,0 0 156</inkml:trace>
  <inkml:trace contextRef="#ctx0" brushRef="#br0">21725 827 0,'0'0'0,"0"0"15,8-10 15,-8 10 15,0 0 15,0 0 15,7-7 31,-7 7 31,0 0 31,0 0 31,0 0 47,0 0 47,9 25 47,-7-5 47,0 1 62,1 2 62,1 2 62,-8 0 62,4 8 78,0-3 78,-3-2 78,3-5 78,0 0 94,0 0 94,0-1 94,3 3 94,-6-9 109,3 10 109,0-7 109,0 1 109,-2 2 125,0-2 125,-4-5 125,6-3 125,-5-2 140,5-10 140</inkml:trace>
  <inkml:trace contextRef="#ctx0" brushRef="#br0">22022 1085 0,'0'0'0,"0"0"0,0 0 0,0 0 15,0 0 15,0 0 15,17-4 15,-17 4 31,0 0 31,0 0 31,0 0 31,0 0 47,0 0 47,0 0 47,0 0 47,13 11 62,-13-11 62,3 14 62,-3-4 62,3 3 78,-3-3 78,2 7 78,-2-1 78,-2 4 93,-4-2 93,0 2 93,-1 3 93,-2-5 109,-1-1 109,-6 4 109,7-3 109,-4 2 109,-4-2 125,1-3 125,-1 3 125,-2-7 140,0 1 140,2 0 140,1-2 140,-2-6 156,9-2 156,9-2 156</inkml:trace>
  <inkml:trace contextRef="#ctx0" brushRef="#br0">22493 771 0,'0'0'0,"0"0"0,0 0 15,0 0 15,0 0 15,0 0 15,0 0 31,-4-15 31,4 15 31,0 0 31,0 0 47,0 0 47,0 0 47,0 0 47,0 0 62,0 0 62,0 0 62,-9-7 62,9 7 78,0 0 78,0 0 78,0 0 78,0 0 93,0 0 93,0 0 93,0 0 93,0 0 109,0 0 109,0 0 109,0 0 109,0 0 109,0 0 125,0 0 125,0 0 125,-11-10 125,11 10 140,0 0 140,0 0 140,0 0 140,0 0 156,0 0 156,0 0 156,0 0 156,0 0 172,0 0 172,0 0 172,0 0 172,0 0 187,0 0 187,0 0 187,0 0 187,0 0 203,0 0 203,0 0 203,0 0 203,0 0 218,0 0 218,0 0 218,0 0 218,0 0 218,0 0 234,0 0 234,0 0 234,0 0 250,0 0 250,0 0 250,0 0 250,21 32 250,-21-32 265,0 7 265,0-7 265,0 0 265,0 0 281,3 14 281,-3-14 281,0 0 281,0 0 297,0 13 297,0-13 297,0 0 297,0 0 312,0 0 312,0 0 312,-3 10 312,3-10 328,0 0 328,0 0 328,0 0 328,0 0 343,0 0 343,0 0 343,0 0 343,0 0 359,0 0 359,0 0 359,0 0 359,0 0 375,0 0 375,0 0 375,0 0 375,0 0 375,0 0 390,0 0 390,0 0 390,0 0 390,0 0 406,0 0 406,0 0 406,23 0 406,-23 0 422,0 0 422,0 0 422,10 8 422,-10-8 437,9 7 437,-9-7 437,8 10 437,-8-10 453,3 15 453,-3-7 453,0 4 453,0-2 468,-7 9 468,3 1 468,-8-1 468,2 4 484,-4-1 484,3-2 484,-5-1 484,4-1 500,-1 0 500,-1-2 500,3-3 500,4-1 515,-2 0 515,3-4 515,1-1 515,5-7 515,-4 12 531,4-12 531,-9 11 531,9-11 531,-4 6 547,4-6 547,0 0 547,0 0 547,0 12 562,0-12 562,0 0 562,13 10 562,-1-7 578,7 2 578,6-3 578,16 1 578,-7-3 593,12-5 593,-8 3 593,-5-1 593,-6 0 609,-5 1 609,-6 0 609,1-4 609,-17 6 625,24-6 625,-12 0 625,-2 0 625,-2-5 640,-2 1 640</inkml:trace>
  <inkml:trace contextRef="#ctx0" brushRef="#br0">22589 288 0,'-8'-8'0,"8"8"0,0 0 0,-8-8 0,8 8 15,0 0 15,0 0 15,0 0 15,0 0 31,0 0 31,0 0 31,43 16 31,-4 1 46,-1 3 46,3-4 46,0 7 46,0-3 62,0 5 62,4 3 62,-2-2 62,-5-1 78,-1 4 78,1-5 78,-3 4 78,-2 2 93,-3 1 93,0 2 93,-11 2 93,5-4 109,-11-4 109,-3-3 109,0 11 109,-10-5 125,-2 7 125,-4 2 125,-4 0 125,4-1 140,-5-1 140,-11 0 140,6-3 140,-5 3 156,1-2 156,-2-3 156,2-2 156,-6 4 156,4-4 171,1-9 171,4 1 171,0-4 171,6-1 187,-4 1 187,3-6 187,0 3 187,2-6 203,-1 2 203,8-4 203,-6 0 203,9-7 218,-10 10 218,10-10 218,-8 10 218,8-10 234,0 0 234,-7 7 234,7-7 234,0 0 250,0 0 250,-8 8 250,8-8 250,0 0 265,0 0 265,0 0 265,0 0 265,0 0 265,-5 10 281,5-10 281,0 0 281,0 0 296,0 0 296,0 0 296,0 0 296,0 0 296,0 0 312,-30-22 312</inkml:trace>
  <inkml:trace contextRef="#ctx0" brushRef="#br0">21049 1792 0,'0'0'0,"0"0"0,0 0 16,0 0 16,0 0 16,0 0 31,42 17 31,2-15 31,6 3 31,5-5 47,35 3 47,-3-6 47,3 3 47,-2-5 63,88 2 63,-94-3 63,-16 2 78,-12 2 78,1 1 78,-1-2 78,-4-1 94,1 4 94,-3-3 94,36 0 94,-40 3 110,-3-6 110,-8 4 110,-3 0 110,-3 0 125,-2-1 125,0 1 125,-3-3 141,-1 2 141,-1 1 141,-7-3 141,1 2 141,-14 3 156,20-4 156,-20 4 156,17-6 156,-17 6 172,18-4 172,-18 4 172,8-6 172,-8 6 188,0 0 188,0 0 188,14-4 188,-14 4 203,0 0 203,0 0 203,0 0 203,0 0 219</inkml:trace>
  <inkml:trace contextRef="#ctx0" brushRef="#br0">21355 2041 0,'0'0'0,"0"0"15,87-20 15,-38 18 15,4-1 15,3-4 15,33 4 31,3-5 31,-1 2 31,-4 0 46,-1 5 46,-19-2 46,-11 0 46,-1 0 46,-4 6 62,-1-6 62,-4 6 62,-4-3 62,-8-3 78,-6 3 78,-9 0 78,1 0 78,-20 0 93,23-2 93,-23 2 93,20 0 93,-20 0 109,0 0 109,19 0 109,-19 0 109,0 0 125,0 0 125,14-4 125,-14 4 125,0 0 140,0 0 140,0 0 140,9-6 140,-9 6 156,0 0 156,0 0 156,0 0 156,0 0 156,0 0 171,5-11 171</inkml:trace>
  <inkml:trace contextRef="#ctx0" brushRef="#br0">24796 702 0,'0'0'0,"-19"0"0,19 0 0,0 0 15,0 0 15,0 0 15,0 0 31,0 0 31,0 0 31,0 0 31,-9 7 31,9-7 46,0 12 46,-2-4 46,-2 12 46,0 2 62,-11 12 62,4 1 62,-4 0 62,-4 1 78,-4 4 78,-2-6 78,0 4 78,-1-7 93,1 1 93,0-2 93,3-3 93,9-10 93,-1-2 109,0 5 109,6-7 109,0-1 125,1-7 125,7-5 125</inkml:trace>
  <inkml:trace contextRef="#ctx0" brushRef="#br0">24870 592 0,'8'-11'16,"-8"11"16,5-7 16,-5 7 16,0 0 32,6-8 32,-6 8 32,0 0 32,0 0 47,0 0 47,0 0 47,0 0 47,0 0 47,0 0 63,38 20 63,-27-14 63,4 13 78,1-5 78,-1 4 78,2-4 78,-1 7 78,1-4 94,8 12 94,-6-6 94,1-4 94,-5-5 110,2 1 110,-7 5 110,6-5 110,-1 0 125,-4-3 125,-1 1 125,-1-5 125,-4 0 141,4 1 141,-4-2 141,-5-7 141,11 9 157</inkml:trace>
  <inkml:trace contextRef="#ctx0" brushRef="#br0">25360 686 0,'3'-8'0,"-3"8"0,8-15 16,-5 9 16,-3 6 16,2-12 16,-2 12 16,0 0 31,6-12 31,-6 12 31,0 0 31,2-8 47,-2 8 47,0 0 47,0 0 47,0 0 63,0 0 63,0 0 63,0 0 63,0 0 78,0 0 78,0 0 78,0 50 78,-5-27 94,-3 12 94,-3 1 94,0-3 94,-1 8 109,-2-8 109,-4 2 109,4 1 109,1-11 125,5 1 125,1-4 125,3-2 125,-2-7 125,3 0 141</inkml:trace>
  <inkml:trace contextRef="#ctx0" brushRef="#br0">25480 1040 0,'0'0'0,"9"-7"0,-9 7 15,9-6 15,-9 6 15,0 0 15,7-7 31,-7 7 31,0 0 31,0 0 31,17-3 31,-17 3 47,0 0 47,23 10 47,-14-4 62,-1 1 62,0 3 62,1-3 62,-3 5 62,-1-2 78,4 10 78,-5-3 78,-1-4 78,-3 1 94,0-1 94,0 0 94,0-4 94,-3 1 109,3 2 109,0-12 109,-3 23 109,2-15 125,1 1 125,0-9 125,-7 14 125,7-14 140,0 10 140,0-10 140,0 0 140,0 15 156,0-15 156,0 0 156,0 0 156,8 5 172,-8-5 172,0 0 172,47-10 172,-8-5 187,-4-3 187,0 0 187</inkml:trace>
  <inkml:trace contextRef="#ctx0" brushRef="#br0">25993 1041 0,'16'-16'0,"0"1"0,-3 0 0,4 0 0,-6 4 15,3-1 15,-7 6 15,2-6 15,-9 12 31,17-13 31,-13 6 31,-4 7 31,13-13 46,-13 13 46,8-7 46,-8 7 46,0 0 62,13-4 62,-13 4 62,0 0 62,0 0 78,0 0 78,0 0 78,19 14 78,-13-4 93,-4 2 93,6 6 93,-8 2 93,4-4 109,-4 1 109,0 4 109,-4-3 109,2 4 125,-4-4 125,1 3 125,-3-2 125,-1 1 125,-1-4 140,-1 5 140,-3-1 140,3-6 156,-3 5 156,3-7 156,1-2 156</inkml:trace>
  <inkml:trace contextRef="#ctx0" brushRef="#br0">26447 599 0,'0'0'0,"0"0"0,0 0 0,6-13 0,-6 13 16,0 0 16,0 0 16,0 0 16,0 0 31,10-8 31,-10 8 31,0 0 31,0 0 47,0 0 47,0 0 47,0 0 47,17-4 63,-17 4 63,0 0 63,0 0 63,0 0 78,0 0 78,0 0 78,0 0 78,0 0 94,0 0 94,27 0 94,-27 0 94,0 0 109,0 0 109,0 0 109,0 0 109,0 0 125,0 0 125,19 12 125,-10-6 125,-9-6 125,10 17 141,1-1 141,-2-4 141,4 6 141,-5 2 156,6-3 156,-6 2 156,0 1 156,1 0 172,-1 0 172,0 1 172,3-3 172,-9 2 188,10-3 188,-7-1 188,2-4 188,3 8 203,-5-9 203,1 4 203,-1-5 203,0-2 219,4 0 219,-9-8 219,0 0 219,21 4 234</inkml:trace>
  <inkml:trace contextRef="#ctx0" brushRef="#br0">26995 602 0,'0'0'0,"0"0"0,0 0 0,0 0 16,0 0 16,0 0 16,0 0 16,0 0 31,0 0 31,0 0 31,-11 51 31,-3-18 47,2 5 47,-1-3 47,-4 1 47,4 2 63,-4-1 63,4-1 63,-7-3 63,8-3 63,-6 3 78,0 2 78,-5-6 78,6-9 94,4 0 94</inkml:trace>
  <inkml:trace contextRef="#ctx0" brushRef="#br0">27038 916 0,'0'0'0,"0"0"16,0 0 16,4-10 16,-4 10 16,0 0 31,0 0 31,0 0 31,0 0 31,6-10 47,-6 10 47,0 0 47,0 0 47,0 0 62,0 0 62,0 0 62,12-10 62,-12 10 78,16-1 78,-16 1 78,0 0 78,28-7 94,-28 7 94,0 0 94,27 7 94,-27-7 109,16 10 109,-16-10 109,14 9 109,-6-2 109,-8-7 125,6 15 125,-6-2 125,0-3 141,0 1 141,-3-1 141,0 2 141,-2 8 141,0-2 156,2-1 156,0-4 156,-3-3 156,6 2 172,-2-3 172,2-9 172,0 21 172,2-12 187,1 4 187,6 6 187,-1-5 187,0 4 203,3-1 203,-3 1 203,3-3 203,-2-5 219,0 2 219,-2-5 219,-5 3 219,3-3 234,-1 3 234,-4-10 234,8 15 234,-8-7 250,0-8 250,0 15 250,0-15 250,-8 12 266,-1-6 266,1 4 266,-11 0 266,3 0 266,-4 1 281,1-1 281,3-3 281,2 0 297,0-4 297,14-3 297,-24 0 297,24 0 312</inkml:trace>
  <inkml:trace contextRef="#ctx0" brushRef="#br0">27580 817 0,'0'0'0,"0"0"0,0 0 16,22 13 16,-21-6 16,-1-7 16,4 20 32,-2 1 32,-8 3 32,5-2 32,-7 1 47,1-1 47,-8 11 47,1-5 47,1-5 63,-6 9 63,4-8 63,-1-2 63,2-6 79,-2 0 79,2 3 79,-2-3 79,5-4 94,3 1 94,-6-9 94,14-4 94</inkml:trace>
  <inkml:trace contextRef="#ctx0" brushRef="#br0">27941 682 0,'9'-10'16,"-9"10"16,8-7 16,-8 7 16,0 0 16,0 0 32,0 0 32,0 0 32,11-8 47,-11 8 47,0 0 47,0 0 47,0 0 47,0 0 63,0 0 63,14 23 63,-9-13 63,-2 2 79,5 5 79,-4 3 79,6-3 79,-5 1 94,3 0 94,-1 0 94,0 2 94,2-7 110,-1 1 110,-1-3 110,2-1 110,-1-2 125,3 2 125,-3 0 125,1-5 125,1 0 141,5 0 141,-15-5 141,0 0 141</inkml:trace>
  <inkml:trace contextRef="#ctx0" brushRef="#br0">28484 576 0,'0'0'0,"0"0"15,0 0 15,0 0 15,0 0 15,0 0 31,0 0 31,0 0 31,0 0 31,0 0 47,0 0 47,-25 51 47,9-15 47,-6-4 62,-3 4 62,0 2 62,-3-2 62,5 2 78,1-5 78,-4 2 78,5-3 78,-1 1 94,8-9 94,4-1 94,2-6 94,1-3 94,2-2 109</inkml:trace>
  <inkml:trace contextRef="#ctx0" brushRef="#br0">28486 954 0,'0'0'16,"0"0"16,0 0 16,0 0 16,6-11 31,-6 11 31,0 0 31,0 0 31,0 0 47,0 0 47,0 0 47,0 0 47,0 0 47,0 0 62,10-6 62,-10 6 62,0 0 62,0 0 78,0 0 78,0 0 78,33 4 78,-33-4 94,34 10 94,-18-4 94,-2 1 94,-1-1 109,-2 0 109,-11-6 109,22 16 109,-17-8 125,1 2 125,0 0 125,2 7 125,-6 0 141,-4 4 141,-3 0 141,2-1 141,-6-1 156,5 3 156,-5-4 156,1 5 156,-1-4 172,4 1 172,-1-4 172,2-5 172,0 1 187,2-2 187,2-10 187,-3 23 187,6-13 187,3-2 203,1 2 203,1 0 203,14 0 203,-2-2 219,7-3 219,1-5 219,-2-3 219,13-4 234,2-10 234,-3-2 234,-2-6 234</inkml:trace>
  <inkml:trace contextRef="#ctx0" brushRef="#br0">28856 256 0,'19'-15'0,"0"3"15,1-1 15,1 3 15,4 5 15,19-4 31,-6 3 31,3 1 31,-11 5 31,-3 3 46,-2 1 46,-5 2 46,1 4 46,-4 5 62,-4-3 62,-1 7 62,-3 1 62,-5 2 78,-4 3 78,3 12 78,-10 3 78,0-1 78,2-2 93,-4 2 93,0 1 93,5 3 93,-4 2 109,-1-10 109,4 10 109,5-6 109,2 4 125,1-2 125,-3-3 125,9 5 125,-4-7 140,2 7 140,2-3 140,3-1 140,-4-2 156,6-3 156,-6 4 156,0-9 156,-3-3 171,2 0 171,3 9 171,-2-6 171,-3-5 187,1 1 187,2 11 187,-1-7 187,-3-2 187,1 10 203,2-1 203,3-1 203,-6-2 218,0-9 218,4 13 218,0-2 218,-2-6 234,2-2 234,0 8 234,-5-8 234,2-5 234,-2 1 250,-3-5 250,-3 2 250,1-5 250,-4 5 265,-6-3 265,-6-2 265,-20 10 265,-12-5 281,-34 7 281,-12-6 281,-11-5 281</inkml:trace>
  <inkml:trace contextRef="#ctx0" brushRef="#br0">28489 1106 0,'0'0'0,"11"-4"0,-11 4 15,0 0 15,9-6 15,-9 6 15,0 0 31,9-4 31,-9 4 31,0 0 31,4-7 31,-4 7 47,0 0 47,8-10 47,-8 10 47,5-9 62,2 6 62,-7 3 62,7-10 62,-1 4 78,-1-1 78,4 0 78,-4 1 78,3-1 94,-8 7 94,11-10 94,-5 5 94,3-2 109,-9 7 109,7-6 109,-7 6 109,8-10 125,-6 7 125,-2 3 125,7-9 125,-7 9 140,0 0 140,0 0 140,8-4 140,-8 4 156,0 0 156,0 0 156,0 0 156,0 0 156,0 0 172,10 16 172,-7-3 172,0 7 187,-3 5 187,0-2 187,0 13 187,3 0 187,0 1 203,0 1 203,2-1 203,-3-8 203,5-1 219,0-5 219,-4 0 219,4-1 219,2 1 234,2 0 234,-2-8 234,1 5 234,-2-9 250,4 1 250,-4-4 250,0 0 250,3-4 265,-3-1 265,-8-3 265,20 0 265,-20 0 281,21-5 281,-9-1 281,-4 2 281,5-6 297,4-3 297,-4 5 297,-2-2 297,0 0 297,-3 7 312,0-2 312,-8 5 312,12-7 312,-12 7 328,0 0 328,0 0 328,20 9 344,-10 0 344,0 11 344,1 0 344,0 15 344,3 4 359,0-1 359,-6 4 359,0-3 359,1 3 375,-2-6 375,0 2 375,-5-2 375,-2-6 390,-2-5 390,-1-3 390,-5-2 390,-9 2 406,-3-7 406,-23 9 406</inkml:trace>
  <inkml:trace contextRef="#ctx0" brushRef="#br0">19096 909 0,'-6'-7'0,"6"7"15,0-7 15,0 7 15,0 0 15,3-19 31,-3 19 31,10-16 31,5-1 31,-2 4 47,-3 0 47,0 4 47,-2 0 47,0 2 62,-2-3 62,-1 4 62,0-1 62,-5 7 62,6-8 78,-6 8 78,0 0 78,0 0 93,0 0 93,0 0 93,0 0 93,-22-7 109,22 7 109,-40 20 109,19-8 109,-12 12 109,15-4 125,2 0 125,2-2 125,2 0 125,1 5 140,5-3 140,5 2 140,-2-1 140,6 5 156,11 9 156,-4-2 156,4-5 156,-1-3 172,-1-3 172,3 12 172,2-1 172,-1-6 187,-7-3 187,-1 1 187,0 10 187,-6-7 203,6 7 203,-16 2 203,6 0 203,-6-1 218,0-7 218,-1-3 218,2-3 218,-2-1 218,7 4 234,-4-5 234,0 1 234,3 1 234,3-2 250,3-1 250,3 2 250,2-2 250,1 1 265,1 2 265,8 9 265,0-5 265,4 5 281,-8-9 281,2 2 281,-8-5 281,1-2 297,1 0 297,-4 5 297,-1-5 297,-2 4 312,-3-3 312,0-5 312,0 7 312,-3-7 328,-2 0 328,-1 6 328,-2-5 328,3 1 343,-3-4 343,-1-5 343,4 3 343,-3-4 359,-3 0 359,11-6 359,-34 0 359</inkml:trace>
  <inkml:trace contextRef="#ctx0" brushRef="#br0">17056 1360 0,'0'-10'0,"0"-3"16,0 13 16,0-16 16,-2 6 16,2 10 31,-2-15 31,2 15 31,0-10 31,0 10 47,0 0 47,-4-12 47,4 12 47,0 0 63,0 0 63,0 0 63,0 0 63,0 0 78,0 0 78,0 0 78,19 28 78,-8-6 94,8 11 94,3 0 94,3 2 110,-1-1 110,3 1 110,1-2 110,-1 3 110,0-7 125,1 0 125,0 1 125,2-2 125,-7-5 141,-5-7 141,0 1 141,-4-5 141,6 1 156,-9-6 156,0-2 156,-11-5 156</inkml:trace>
  <inkml:trace contextRef="#ctx0" brushRef="#br0">17630 1259 0,'0'0'0,"0"-9"0,0 9 16,0 0 16,0-13 16,0 13 31,0 0 31,0 0 31,0 0 31,0 0 31,0 0 47,-2-12 47</inkml:trace>
  <inkml:trace contextRef="#ctx0" brushRef="#br0">17318 1367 0,'0'0'0,"0"0"0,-7-10 16,7 10 16,0 0 16,-3-10 16,3 10 31,0 0 31,3-16 31,-3 16 31,0 0 47,5-15 47,-5 15 47,0-10 47,0 10 62,0 0 62,2-14 62,-2 14 62,0 0 78,-2-11 78,2 11 78,0 0 78,-16-10 94,16 10 94,-23-7 94,2 7 94,-1-1 94,1 1 109,-5-4 109,4 8 109,1-4 109,0 1 125,3-1 125,5 5 125,13-5 125,-23 5 141,13 0 141,10-5 141,-14 13 141,7-6 156,6 3 156,2 2 156,13 7 156,3 13 172,11 4 172,5-3 172,0 5 172,24 18 187,-10-16 187,-6-4 187,-1 2 187,0-3 187,-2 1 203,-5-1 203,2-2 203,-2 3 203,-7-3 219,0 2 219,-7-12 219,-6-3 234,-1-2 234,2-1 234,-6-2 234,-3-4 234,0 2 250,-2-3 250,-3-10 250,3 17 250,-3-17 266,-6 15 266,6-15 266,-8 13 266,-2-8 281,-10 5 281,-2-7 281,-5 3 281,3-4 297,-1-2 297,-5-2 297,-7-4 297,-3 3 312,6-4 312,-3-5 312,7 3 312,3 1 328,1-2 328,5 1 328,-1-1 328,0 0 344,-1 0 344,6 1 344,2 0 344,0-1 344,-3 4 359,10-1 359,-3 1 359,11 6 359,-17-7 375,17 7 375,-8-10 375,8 10 391,3-12 391,-3 12 391</inkml:trace>
  <inkml:trace contextRef="#ctx0" brushRef="#br0">17725 1479 0,'0'0'0,"7"-10"16,-7 10 16,6-10 16,-6 10 16,10-12 31,-4 6 31,3-2 31,0 5 47,12-8 47,17-6 47,-8 5 47,11 0 47,6-3 62,-4 2 62,4 3 62,-1 3 62,1 1 78,-3 4 78,-4 2 78,-6 0 78,-13 2 94</inkml:trace>
  <inkml:trace contextRef="#ctx0" brushRef="#br0">17917 1666 0,'0'0'0,"-10"3"0,10-3 0,0 0 15,0 0 15,0 0 15,0 0 15,0 0 31,0 0 31,0 0 31,47-12 31,-6 2 47,3-1 47,2 1 47,-1 2 47,-3-1 62,6 5 62,-7-3 62,-11 1 62,8-1 78</inkml:trace>
  <inkml:trace contextRef="#ctx0" brushRef="#br0">20297 2102 0,'0'0'15,"0"0"15,0 0 15,0 0 15,0 0 31,0 0 31,-10 6 31,10-6 31,0 0 31,0 0 47,0 0 47,0 0 47,47 15 62,-24-15 62,21 10 62,3-8 62,3 0 78,4 1 78,-2-2 78,8-1 78,31 0 78,2-1 94,-11-2 94,5 1 94,10 2 94,-8-2 109,8-4 109,4 4 109,5 0 109,-6-9 125,9 7 125,2-2 125,71-8 125,-59 5 140,-24 2 140,4-1 140,7 1 140,74-11 156,-60 3 156,-27 7 156,7-2 156,81-4 172,-54 1 172,-27 4 172,-1 2 172,7-1 187,89-4 187,-76 6 187,-26-1 187,1 2 203,-4 3 203,1-3 203,-7-1 203,5 2 219,-2 1 219,-26 0 219,25 3 219,-4-4 234,-21 4 234,18-6 234,-12 6 234,-17 0 234,30 0 250,-17 0 250,15-4 250,-17 1 250,-7 3 265,0-5 265,-5 4 265,2-2 265,4 3 281,-8-2 281,2-2 281,-5 0 281,5 2 297,-10-1 297,-1-1 297,-7 4 297,-7-6 312,-4 4 312,-3 2 312,5-6 312,-2 4 328,-1 0 328,-6-1 328,6-2 328,-7 3 344,7-1 344,-7 1 344,7-1 344,-5 1 344,4-1 359,0 1 359,0-1 359,2 3 375,0-2 375,1 2 375,0-1 375,2-3 390,14 4 390,-8-2 390,-4 2 390,-5-4 390,13 4 406,-4 0 406,-9-2 406,2 2 422,1 0 422,-2 0 422,-1 0 422,1 0 422,2-1 437,-4 2 437,1-1 437,1 0 437,-1 0 453,2 0 453,0 0 453,-1 0 453,3 0 469,-1 0 469,-2 0 469,-1 0 469,1 2 484,-3-2 484,2 0 484,-2 0 484,0 0 500,-5 0 500,4 0 500,2 4 500,-4-4 500,1 0 515,-20 0 515,30-4 515,-17 8 515,-13-4 531,35 0 531,-19 0 531,1 0 531,-17 0 547,30 0 547,-30 0 547,25 0 547,-9 0 562,4 2 562,-20-2 562,32-2 562,-21 4 578,-11-2 578,22 4 578,-22-4 578,22 0 594,-22 0 594,16 0 594,-16 0 594,20 1 609,-20-1 609,0 0 609,21 0 609,-21 0 625,0 0 625,20 0 625,-20 0 625,0 0 640,0 0 640,21 2 640,-21-2 640,0 0 656,0 0 656,0 0 656,19 0 656,-19 0 672,0 0 672,0 0 672,0 0 672,0 0 672,20 0 687,-20 0 687,0 0 687,0 0 687,0 0 703,0 0 703,0 0 703,0 0 703,19 0 719,-19 0 719,0 0 719,0 0 734,0 0 734,0 0 734,0 0 734,0 0 734,0 0 750,0 0 750,0 0 750,0 0 750,0 0 765,19 0 765,-19 0 765,0 0 765,0 0 781,0 0 781,0 0 781,0 0 781,0 0 781,0 0 797,0 0 797,0 0 797,0 0 812,0 0 812,0 0 812,0 0 812,0 0 828,0 0 828,0 0 828,17-2 828,-17 2 828,0 0 844,0 0 844,0 0 844,0 0 844,0 0 859,0 0 859,0 0 859,0 0 859,0 0 875,3-11 875,-3 11 875,0 0 875,0 0 890,0 0 890,0 0 890,0 0 890,0 0 906,0 0 906,0 0 906,0 0 906,4-10 922,-4 10 922,0 0 922,0 0 922,0 0 937,0 0 937,0 0 937,0 0 937,0 0 937,0 0 953,0 0 953,0 0 953,3-8 953,-3 8 969,0 0 969,0 0 969,0 0 969,0 0 984,0 0 984,0 0 984,0 0 984,0 0 1000,0 0 1000,0 0 1000,0 0 1000,0 0 1015,6-10 1015,-6 10 1015,0 0 1015,0 0 1031,0 0 1031,0 0 1031,0 0 1031,0 0 1047,0 0 1047,0 0 1047,0 0 1047,0 0 1047,0 0 1062,0 0 1062,0 0 1062,0 0 1078,2-10 1078,-2 10 1078,0 0 1078,0 0 1094,0 0 1094,0 0 1094,0 0 1094,0 0 1094,0 0 1109,0 0 1109,0 0 1109,0 0 1125,0 0 1125,0 0 1125,7-10 1125,-7 10 1125,0 0 1140,0 0 1140,0 0 1140,0 0 1140,0 0 1156,0 0 1156,0 0 1156,0 0 1156,0 0 1172,0 0 1172,0 0 1172,0 0 1172,0 0 1187,0 0 1187,0 0 1187,0 0 1187,0 0 1203,0 0 1203,0-10 1203,0 10 1203,0 0 1203,0 0 1219,0 0 1219,0 0 1219,0 0 1234,0 0 1234,0 0 1234,0 0 1234,0 0 1234,0 0 1250,0 0 1250,0 0 1250,-7-13 1250,7 13 1265</inkml:trace>
  <inkml:trace contextRef="#ctx0" brushRef="#br0">31421 805 0,'2'-13'0,"-2"13"15,0-12 15,0 12 15,0 0 15,3-9 15,-3 9 31,0 0 31,0 0 31,0 0 31,0 0 47,0 0 47,0 0 47,0 0 47,0 0 62,12 44 62,-7-9 62,1 1 62,-4 4 78,0 4 78,1 1 78,4 0 94,-2 38 94,-2-41 94,-1 0 94,4-3 109,-6-1 109,2-9 109,-2-2 109,0-5 125,2-2 125,-2 3 125,4-7 125,-8 2 140,8-6 140,-4 1 140,0-1 140,0-12 156,0 18 156,0-11 156,0-7 156,0 12 172,0-12 172,0 0 172,0 12 172,0-12 172,0 0 187,0 0 187,0 0 187,0 0 187,0 0 203,0 0 203,0 0 203,0 0 203,-4-43 219,4 25 219,0-7 219,-2-1 219,2-7 234,0 0 234,-2 6 234,2 3 234,2-11 250,-2 4 250,2-7 250,-2 8 250,0 5 265,4 1 265,-4 7 265,0-7 265,0 1 281,0 8 281,6-4 281,-6 1 281,0-1 281,0 1 297,4 4 297,-4-1 297,0 3 312,0 2 312,0-3 312,1 3 312,-1-1 312,0-2 328,3 1 328,-1-1 328,1 1 328,0-6 344,1-1 344,3-1 344,-4 6 344,5 1 359,-5 1 359,2 0 359,-2 1 359,2 2 375,-5 0 375,0 9 375,10-18 375,-9 10 390,-1 8 390,6-14 390,-6 14 390,2-13 406,-2 13 406,3-8 406,-3 8 406,0 0 422,3-10 422,-3 10 422,0 0 422,5-12 437,-5 12 437,0 0 437,0 0 437,0 0 437,3-10 453,-3 10 453,0 0 453,0 0 453,0 0 469,0 0 469,3-10 469,-3 10 469,0 0 484,0 0 484,0 0 484,0 0 484,0 0 500,0 0 500,0 0 500,0 0 500,0 0 515,0 0 515,0 0 515,0 0 515,0 0 531,0 0 531,0 0 531,15 35 531,-14-22 547,2 6 547,0 1 547,-3 2 547,2 3 562,-2 0 562,-2-3 562,2 15 562,0 0 578,-3-5 578,3 2 578,-3-3 578,3 7 594,-1 0 594,-6-2 594,5 1 594,-2 0 609,-1 0 609,5-7 609,-6 7 609,4-8 625,-6-6 625,8-1 625,-3 0 625,0 0 625,2-2 640,-6-3 640,4 0 640,-2-5 640,5 0 656,-3 1 656,3-3 656,0-10 656,0 18 672,0-8 672,0-10 672,-5 12 672,5-12 687,0 12 687,0-12 687,0 0 687,0 7 703,0-7 703,0 0 703,0 0 703,-3 10 703,3-10 719,0 0 719,0 0 719,0 0 734,0 0 734,0-47 734,0 23 734,-4-10 734,4-6 750,0 3 750,-4-2 750,12-1 750,-5 3 765,-1-5 765,1-3 765,5 6 765,-5 0 781,4 2 781,0 2 781,-2-5 781,3 4 797,0-2 797,-2 12 797,2 1 797,0 4 812,-3-1 812,4-4 812,2 3 812,-3 1 828,4 3 828,1-1 828,1-2 828,-1 5 844,-2-2 844,6 0 844,0 2 844,1 3 859,-1-1 859,0 3 859,-4 2 859,0 3 859,-5-4 875,4 7 875,-4-3 875,-8 7 890,16-6 890,-16 6 890,18-4 890,-18 4 890,0 0 906,24 2 906,-24-2 906,19 11 922,-14-3 922,6 12 922,-3 0 922,1 2 922,-1 14 937,-3 0 937,-2 3 937,5-2 937,-8 0 953,-3-8 953,-2-1 953,5-6 953,-3 3 969,-2-3 969,-1-3 969,1 3 969,-1-4 984,-2 0 984,-5-5 984,3 3 984,0-4 1000,-7 1 1000,4-3 1000,2-2 1000,2 1 1000,-1-5 1015,5 5 1015,5-9 1015,-15 6 1015,15-6 1031,0 0 1031,-10 10 1031,10-10 1047,-8 6 1047,8-6 1047,0 0 1047,0 0 1047,0 0 1062,-12 7 1062,12-7 1062,0 0 1062,0 0 1078,-2 10 1078,2-10 1078,0 0 1078,2 14 1094,-2-14 1094,7 17 1094,-2-7 1094,3 1 1109,5 5 1109,1-4 1109,-1 4 1109,7-4 1125,-2 3 1125,-3-5 1125,7-2 1125,0 5 1140,-8-5 1140,-1-1 1140,1-2 1140,-1 0 1156,1 0 1156,-14-5 1156,24 2 1156,-1-2 1156,0-4 1172,-2-4 1172</inkml:trace>
  <inkml:trace contextRef="#ctx0" brushRef="#br0">32350 327 0,'5'-15'15,"-5"15"15,0 0 15,3-10 15,-3 10 31,0 0 31,13-7 31,-13 7 31,14-7 47,-14 7 47,14-6 47,-14 6 47,19-4 47,-19 4 62,16-3 62,-16 3 62,0 0 62,0 0 78,22 3 78,-22-3 78,0 0 94,14 4 94,-14-4 94,9 8 94,-9-8 94,5 10 109,-5-10 109,8 15 109,-6-7 109,4-1 125,-4 3 125,8 0 125,-6-1 125,2 1 140,4 7 140,4 1 140,-3-7 140,1 7 156,-1-4 156,-4-4 156,1 1 156,-1-4 172,-2 3 172,1-3 172,-4 3 172,-2-10 187,5 13 187,-5-13 187,-1 15 187,-5-8 203,-3 3 203,-8 2 203,2 3 203,-8-1 203,1 0 219,4-2 219,-2-2 219,1-1 219,3-2 234,0 0 234,4 1 234,1-3 234,0 0 250,11-5 250,-16 7 250,16-7 250,-14 6 265,14-6 265,-11 4 265,11-4 265,0 0 281,-17 8 281</inkml:trace>
  <inkml:trace contextRef="#ctx0" brushRef="#br0">32237 402 0,'0'0'16,"0"0"16,0 0 16,0 0 16,0 0 16,-9-10 31,9 10 31,0 0 31,0 0 31,0 0 47,0 0 47,0 0 47,0 0 47,0 0 62,15-11 62,-15 11 62,10-5 62,-10 5 78,20-7 78,-20 7 78,17-5 78,-17 5 94,13-5 94,-13 5 94,13-3 94,-13 3 109,0 0 109,17-3 109,-17 3 109,13-3 125,-13 3 125,20-3 125,-20 3 125,19 0 125,-19 0 141,22-4 141,-22 4 141,19 0 141,-8 4 156,-11-4 156,19 0 156,-11 3 156,-8-3 172,15 4 172,-15-4 172,10 2 172,-10-2 187,0 0 187,8 8 187,-8-8 187,0 0 203,0 0 203,8 10 203,-8-10 203,0 0 219,0 0 219,-3 12 219,3-12 219,0 0 234,0 0 234,0 0 234,-5 16 234,5-16 250,0 0 250,-3 7 250,3-7 250,0 0 250,0 0 266,-8 10 266,8-10 266,0 0 281,-4 6 281,4-6 281,0 0 281,-10 8 297,10-8 297,0 0 297,-10 4 297,10-4 297,0 0 312,-14 10 312,14-10 312,-11 3 328,11-3 328,0 0 328,-13 5 328,13-5 328,0 0 344,0 0 344,-16 8 344,16-8 344,0 0 359,0 0 359,0 0 359,-9 2 359,9-2 375,0 0 375,0 0 375,0 0 375,0 0 391,0 0 391,0 0 391,0 0 391,0 0 406,0 0 406,0 0 406,0 0 406,0 0 422,25 13 422,-25-13 422,0 0 422,18 2 437,-18-2 437,0 0 437,20 2 437,-20-2 453,0 0 453,17 3 453,-17-3 453,0 0 453,15 5 469,-15-5 469,0 0 469,11 2 469,-11-2 484,0 0 484,14 3 484,-14-3 484,0 0 500,16 7 500,-16-7 500,18 6 500,-11-3 516,-7-3 516,16 6 516,-7-2 516,-9-4 531,17 10 531,-17-10 531,11 6 531,-11-6 547,10 6 547,-10-6 547,9 6 547,-9-6 562,8 7 562,-8-7 562,0 0 562,3 13 578,-3-13 578,2 9 578,-2-9 578,0 0 578,-2 14 594,2-14 594,-9 7 594,3 3 609,-2-4 609,8-6 609,-27 15 609,8-5 625,-2-3 625,-5 1 625,-1 0 625,-1-3 625,-18 2 641,-2-2 641</inkml:trace>
  <inkml:trace contextRef="#ctx0" brushRef="#br0">21108 2447 0,'0'0'0,"0"0"0,0 0 15,0 0 15,0 0 15,0 0 15,0 0 31,0 0 31,0 0 31,30 13 31,-10-10 47,3-1 47,16 5 47,2-4 47,9-11 47,-1 8 62,4 0 62,9-2 62,23 0 62,5-4 78,-5 2 78,8 1 78,-6 3 78,-5 3 94,6-3 94,3-6 94,-6 6 94,-17 3 109,-9-6 109,29 3 109,-4-4 109,-16-2 125,16 3 125,-14-4 125,17 1 125,-20 4 140,24-6 140,-10-1 140,9-5 140,-1 5 156,4-4 156,-2 4 156,-1-1 156,0-6 172,-2 8 172,-20 0 172,-10 3 172,-3 0 187,0 0 187,-1 5 187,1-2 187,-2 6 203,-5-4 203,2 3 203,-2 0 203,1-1 203,-1 0 219,-2 4 219,1-1 219,2-1 219,3-1 234,-6 1 234,2-1 234,3-3 234,1 3 250,-5-3 250,2-3 250,0 0 250,6 3 265,-9-3 265,5-1 265,-2-4 265,-10 7 281,8-7 281,-2 6 281,-6-4 281,-5 2 297,-6 1 297,-6-2 297,2 3 297,-2-1 312,-5 0 312,4 1 312,-1 2 312,-6-2 312,2 2 328,-2-3 328,-14 3 328,26 0 344,-15 0 344,-11 0 344,29 0 344,-19 0 359,11 0 359,-1 3 359,-6-3 359,2 2 359,-4-2 375,-12 0 375,24 0 375,-10 2 375,-14-2 390,25 3 390,-19-3 390,-6 0 390,26 0 406,-15 3 406,0-1 406,-11-2 406,19 2 422,-19-2 422,20 3 422,-20-3 422,21 3 437,-21-3 437,14 0 437,-14 0 437,13 2 453,-13-2 453,0 0 453,20 2 453,-20-2 469,0 0 469,13 3 469,-13-3 469,0 0 469,0 0 484,0 0 484,14 0 484,-14 0 484,0 0 500,0 0 500,0 0 500,0 0 500,0 0 515,16 0 515,-16 0 515,0 0 515,0 0 531,0 0 531,0 0 531,0 0 531,0 0 547,0 0 547,0 0 547,14 0 547,-14 0 562,0 0 562,0 0 562,0 0 562,0 0 578,0 0 578,0 0 578,0 0 578,0 0 578,0 0 594,0 0 594,0 0 594,0 0 609,0 0 609,0 0 609,0 0 609,0 0 609,0 0 625,0 0 625,0 0 625,0 0 625</inkml:trace>
  <inkml:trace contextRef="#ctx0" brushRef="#br0">31232 2557 0,'0'0'0,"3"-10"0,-3 10 0,3-8 16,-3 8 16,0 0 16,5-9 16,-5 9 32,0 0 32,2-11 32,-2 11 32,0 0 47,7-4 47,-7 4 47,2-7 47,-2 7 47,0 0 63,16-8 63,-4 3 63,-2 2 63,-10 3 79,33 0 79,-13 3 79,-4-3 94,5 5 94,-1 0 94,-1 1 94,3 2 94,-5 3 110,2 0 110,-5-1 110,2 3 110,-2-1 125,2 2 125,-8-2 125,2 4 125,-1-1 141,-1 5 141,3-3 141,-7-1 141,1 3 157,0 0 157,-5 0 157,3-1 157,0 1 172,-3 3 172,-3-4 172,0 5 172,3-9 188,-5 5 188,0-4 188,5-2 188,-4-1 204,2-2 204,-1-2 204,0 1 204,3-1 219,0-8 219,-5 13 219,5-13 219,-3 6 235,3-6 235,-5 6 235,5-6 235,0 0 250,0 0 250,0 0 250,-17 3 250,17-3 250,0 0 266,0 0 266,-13-13 266,13 13 266,-6-13 282,5 3 282,-3-2 282,4-5 282,0-2 297,0 0 297,5 0 297,-2 2 297,0-3 313,5 2 313,0-4 313,3 3 313,-3-3 329,3 2 329,-2-3 329,7 5 329,-9-3 344,9-1 344,-9 2 344,3 3 344,3 0 360,-6 2 360,-2 3 360,-1-1 360,4 3 360,-2 3 375,-2 1 375,-1-4 375,-3 10 375,8-13 391,-8 13 391,6-7 391,-6 7 391,0 0 407,7-13 407,-7 13 407,0 0 407,9-10 422,-9 10 422,0 0 422,0-8 422,0 8 438,0 0 438,0 0 438,8-10 438,-8 10 454,0 0 454,0 0 454,0 0 454,17 0 469,-17 0 469</inkml:trace>
  <inkml:trace contextRef="#ctx0" brushRef="#br0">32065 2447 0,'11'8'0,"-5"0"0,1-6 16,4 5 16,1 1 16,6 2 16,-2 2 31,1 1 31,0-7 31,-4 3 31,4 2 47,1-1 47,-1-2 47,-1-1 47,0 3 63,-1-2 63,0-4 63,-6 0 63,3 0 63,-4 2 78,-8-6 78,14 3 78,-14-3 78,11 6 94,-11-6 94,10 1 94,-10-1 94,0 0 110,11 6 110,-11-6 110,0 0 110,0 0 125,9 6 125,-9-6 125,0 0 125,0 0 141,5 3 141,-5-3 141,0 0 141,0 0 156,-3 16 156,-2-6 156,-1-3 156,-5 11 172,-2-1 172,-4 2 172,1 1 172,-14 7 188,3 0 188,4-3 188,1-6 188,4 2 203,-2-3 203,1 1 203,-8 6 203,4 1 219,2-8 219,2-2 219,1 1 219,-3 0 235,6-4 235,-3 0 235,2 1 235,-1-3 235,4-5 250,5 2 250,-3 0 250,3-2 250,0 0 266,8-5 266,-12 5 266,12-5 266,-8 6 281,8-6 281,-8 3 281,8-3 281,-4 6 297,4-6 297,0 0 297,0 0 297,-14 8 313,14-8 313,0 0 313,-4 4 313,4-4 328,0 0 328,-5 8 328,5-8 328,0 0 344,-3 7 344,3-7 344</inkml:trace>
  <inkml:trace contextRef="#ctx0" brushRef="#br0">32645 2460 0,'11'10'0,"6"0"15,-7 0 15,2 2 15,-4-3 15,0 4 15,1-1 31,1 6 31,-3-1 31,2 0 47,-5 4 47,1-3 47,-2 5 47,-1-3 47,1 0 62,-3-1 62,0 3 62,0-2 62,-3 0 78,3-3 78,-5 3 78,1-1 78,-1-1 94,0 1 94,1-1 94,0-5 94,-1-2 109,-2 2 109,2-3 109,3 0 109,-5-2 125,5-4 125,2-4 125,-8 13 125,6-8 140,2-5 140,0 0 140,-7 10 140,7-10 156,0 0 156,0 0 156,0 0 156,0 0 172,0 0 172,0 0 172,0 0 172,0 0 172,-13-30 187,13 20 187,6-10 187,-1-1 187,4-1 203,-4 1 203,2-1 203,11-9 203,-6 3 219,-3 5 219,5 6 219,-6-3 219,0 2 234,4-4 234,-2 5 234,-2 3 234,1-2 250,2 0 250,0 1 250,-2 0 250,-2 3 265,1-6 265,6 8 265,-5-1 265,-2 0 281,1 3 281,1-1 281,-1 2 281,0 0 297,-8 7 297,16-13 297,-7 8 297,-9 5 297,13-10 312,-6 3 312,-7 7 312,14-6 328,-14 6 328,9-7 328,-9 7 328,0 0 328,21-3 344,-21 3 344,0 0 344,24 3 344,-24-3 359,16 7 359,-5-4 359,-11-3 359,16 10 375,-8-5 375,4 2 375,-2-1 375,-2 1 390,1 0 390,-1 3 390,-2-3 390,1 2 406,2 0 406,-3 0 406,-1 2 406,1-1 422,-4 2 422,3-2 422,2 9 422,-5-5 437,1 1 437,0 1 437,-3 4 437,0-5 453,-3 3 453,0 4 453,-2-1 453,-2-3 453,3-1 469,-2 1 469,1 2 469,-1-5 484,-3 3 484,5 1 484,-5-1 484,1-4 484,-1 6 500,1-7 500,3-1 500,0 0 500,0-1 515,-2-5 515,3 4 515,-3-2 515,1 2 531,5-6 531,1-4 531,-6 13 531,6-13 547,-2 7 547,2-7 547,-9 11 547,9-11 562,0 0 562,-3 7 562,3-7 562,0 0 578,-5 5 578,5-5 578,0 0 578,0 0 594,0 0 594,0 0 594,0 0 594,-5 5 609,5-5 609,0 0 609,0 0 609</inkml:trace>
  <inkml:trace contextRef="#ctx0" brushRef="#br0">33095 2006 0,'0'0'16,"0"0"16,0 0 16,0 0 16,0 0 31,0 0 31,0 0 31,0 0 31,0 0 47,0 0 47,0 0 47,-15 23 47,5-5 63,2-1 63,-4 1 63,2 5 78,-2-3 78,-7 18 78,2-15 78,1 12 78,2 1 94,-2-5 94,-3 0 94,6-3 94,-2-6 109,7-5 109,-1 1 109,-1-3 109,5-3 125,-3 0 125,2-2 125,5 0 125,-5-1 125,6-9 141,-8 13 141,8-13 141,-4 10 141,4-10 156,-5 7 156,5-7 156,0 0 156,-3 7 172,3-7 172</inkml:trace>
  <inkml:trace contextRef="#ctx0" brushRef="#br0">32970 2496 0,'0'0'0,"-10"15"15,10-15 15,-6 8 15,6-8 15,-8 11 31,8-11 31,-6 6 31,6-6 31,-5 5 31,5-5 47,0 0 47,0 0 47,0 0 62</inkml:trace>
  <inkml:trace contextRef="#ctx0" brushRef="#br0">33095 1643 0,'0'0'0,"0"0"16,0 0 16,0 0 16,0 0 31,0 0 31,0 0 31,0 0 31,0 0 31,2-12 47,-2 12 47,0 0 47,0 0 47,0 0 63,0 0 63,0 0 63,0 0 63,0-10 78,0 10 78,0 0 78,0 0 78,0 0 94,0 0 94,0 0 94,0 0 94,0 0 109</inkml:trace>
  <inkml:trace contextRef="#ctx0" brushRef="#br0">33291 2075 0,'0'0'0,"0"0"0,0 0 0,0 0 15,3 10 15,-3-10 15,0 0 15,0 0 31,-5 17 31,5-9 31,-7 5 31,7-13 47,-7 17 47,4-7 47,-3 3 47,4-2 62,-6 3 62,0 9 62,2-5 62,-2 3 62,5-2 78,-5 0 78,5 1 78,-6-1 78,4-5 94,0 2 94,2-7 94,-2 4 109,2-1 109,1-1 109,-5-2 109,2 1 109,3 0 125,-4-1 125,6-9 125,-5 15 125,2-7 140,3-8 140,-5 12 140,5-12 140,-7 10 156,7-10 156,0 0 156,-4 10 156,4-10 172,0 0 172,-3 7 172,3-7 172,0 0 187,0 0 187,-6 9 187,6-9 187,0 0 203,0 0 203,0 0 203,-5 10 203,5-10 219,0 0 219,0 0 219,0 0 219,0 0 234,-3 10 234,3-10 234,0 0 234,0 0 234,0 0 250,-2 12 250,2-12 250,0 0 265,0 0 265</inkml:trace>
  <inkml:trace contextRef="#ctx0" brushRef="#br0">33299 1725 0,'0'0'0,"0"0"0,0 0 16,-2-10 16,2 10 16,0 0 32,0 0 32,0 0 32,0 0 32,-6-13 32,6 13 47,0 0 47,-2-7 47,2 7 47,0 0 63,-6-11 63,6 11 63,-1-10 63,1 10 78,0 0 78,-4-13 78,4 13 78,0 0 94,-3-14 94,3 14 94,0-11 94,0 11 110,3-12 110,-3 12 110,4-9 110,-4 9 125,7-13 125,-7 13 125,13-12 125,-7 4 141,2 4 141,-8 4 141,19-11 141,-8 7 141,0-2 157,-11 6 157,26-7 157,-17 4 157,13 1 172,-5-3 172,-3 2 172,-14 3 172,24 0 188,-24 0 188,22-2 188,-22 2 188,23 0 203,-23 0 203,17 2 203,-17-2 203,15 3 219,-15-3 219,14 5 219,-14-5 219,0 0 235,14 8 235,-14-8 235,7 7 235,-7-7 250,9 10 250,-9-10 250,3 8 250,-1 2 266,-2-10 266,6 14 266,-6-14 266,0 16 266,0-16 282,-6 15 282,6-5 282,-2-2 297,-4 2 297,-3-2 297,5 2 297,-5-3 313,-1 2 313,1-2 313,-2 2 313,0 0 313,2-2 328,1-1 328,1 1 328,7-7 328,-12 10 344,12-10 344,-11 7 344,11-7 344,-8 8 360,8-8 360,0 0 360,-9 7 360,9-7 375,0 0 375,0 0 375,0 0 375,0 0 391,0 0 391,15 14 391,-15-14 391,19 9 407,-8-8 407,-1 5 407,-10-6 407,23 7 422,-10-2 422,-4 2 422,5-4 422,-3 2 438,-11-5 438,17 10 438,-8-2 438,0-6 453,-9-2 453,16 8 453,-7-1 453,-9-7 469,13 12 469,-10-9 469,-3-3 469,8 9 469,-8-9 485,9 10 485,-9-10 485,2 7 485,-2-7 500,6 15 500,-6-15 500,-3 15 500,3-15 516,-3 15 516,3-15 516,-9 14 516,7-6 532,-6-1 532,0 2 532,0-1 532,-1 0 547,-7 4 547,-2-4 547,1 4 547,2-5 563,0-3 563,0 3 563,5-4 563,-5 0 578,-3 6 578,-4-6 578,-3 0 578,3 2 594,7-3 594,0 1 594,15-3 594,-24 3 594,24-3 610,-17 0 610,17 0 610,0 0 625,-25-3 625,25 3 625,0 0 625,-16-3 641,16 3 641,0 0 641,0 0 641,-17-2 641,17 2 657,0 0 657</inkml:trace>
  <inkml:trace contextRef="#ctx0" brushRef="#br0">31682 2278 0,'0'0'0,"-3"-9"16,3 9 16,-6-12 16,6 12 16,-3-10 31,3 10 31,-11-12 31,6 6 31,-4-2 47,9 8 47,-17-10 47,4 3 47,0 1 47,0 0 62,-4 0 62,-8-1 62,6 4 78,-3-2 78,-1 0 78,5 5 78,-4-2 94,2 2 94,-3 2 94,1-2 94,-1 5 94,-1 0 109,2 0 109,1 2 109,-5 1 109,2 0 125,1 4 125,2-3 125,2 1 125,-6 2 141,9 1 141,-6-3 141,3 8 141,5-6 156,-5 0 156,5 3 156,-2 1 156,2 2 172,1 0 172,-1-1 172,3 2 172,-1 1 187,2 0 187,4 3 187,-2 1 187,6-2 203,-7 3 203,9-3 203,-9 16 203,9-10 219,4 0 219,-4-3 219,5-4 219,-1 2 234,1 0 234,3-1 234,0 1 234,1-5 250,-1 2 250,5 0 250,-3-1 250,2-2 250,1 3 266,4-2 266,-2-1 266,0-2 266,4 1 281,3 0 281,-4-4 281,2 3 297,0 0 297,4-4 297,-1 2 297,-2-3 297,4 1 312,-3-2 312,3 1 312,-1 0 312,-3-3 328,5 1 328,-2-3 328,-3 0 328,2-1 344,-1 0 344,1 2 344,-5-6 344,4 4 359,-6-4 359,-16 0 359,30-4 359,-30 4 375,25 0 375,-17-6 375,-8 6 375,22-6 375,-11 0 391,-2 0 391,1-2 391,-2 1 391,10-5 406,-6-5 406,4 1 406,-2 0 422,1 3 422,-1-5 422,-7 6 422,2 0 422,5-6 437,-7 7 437,2-1 437,-4-2 437,0 5 453,1-1 453,-4 0 453,5-2 453,-2 1 469,-5 11 469,11-21 469,-10 8 469,5 1 484,-3 2 484,0 0 484,-3 10 484,6-33 500,-3 17 500,-1-1 500,1-3 500,0 0 516,-2 3 516,-1-3 516,0 1 516,0 1 531,0 0 531,0 0 531,-1-3 531,2 4 547,-2 5 547,1 0 547,-3-4 547,3 16 562,0-20 562,-3 9 562,1 1 562,2 10 578,-6-23 578,3 13 578,3 10 578,-6-20 578,0 10 594,6 10 594,-4-16 594,-1 7 594,5 9 609,-12-21 609,7 14 609,5 7 609,-11-15 625,3 6 625,8 9 625,-13-19 625,7 15 641,-2-4 641,-1 1 641,9 7 641,-11-12 656,6 7 656,5 5 656,-13-13 656,13 13 672,-12-12 672,12 12 672,-11-10 672,6 7 687,5 3 687,-17-14 687,13 8 687,4 6 703,0 0 703,-18-13 703,13 8 703,5 5 703,-11-8 719,11 8 719,-9-7 719,9 7 734,0 0 734,-10-10 734,10 10 734,-11-6 750,11 6 750,0 0 750,-14-4 750,14 4 750,-11-5 766,11 5 766,0 0 766,-19-5 766,19 5 781,0 0 781,-14-3 781,14 3 797,-19-5 797,19 5 797</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28982 2154 0,'0'10'0,"0"-10"0,0 0 16,0 0 16,0 0 16,0 0 16,0 0 16,0 0 31,24-4 31,-24 4 31,23-10 47,-16 7 47,2-3 47,5 0 47,-7 1 47,6 0 63,-9-2 63,-4 7 63,11-10 63,-5 4 78,-6 6 78,3-7 78,-3 7 78,0 0 94,-9-13 94,9 13 94,-21-7 94,-5 4 110,-17 1 110,1 2 110,-1 5 110,2 0 125,6 0 125,7 0 125,3 0 125,6 0 141,3 3 141,4-1 141,4-2 141,-1 2 156,9-7 156,-1 14 156,1-14 156,16 30 172,-2-13 172,16 11 172,3-3 172,0-3 188,2 3 188,3-3 188,-2-1 188,-4-1 203,5 0 203,-13-5 203,-2 1 203,-3-6 203,-4 3 219,-2-3 219,-2 2 219,-1-4 219,-5 2 235,2 0 235,-2-3 235,0 1 235,1-2 250,-4 3 250,-2-9 250,-6 14 250,4-2 266,-6-2 266,-1-2 266,1 0 266,-7 6 266,-5-1 281,1-1 281,-1-3 281,-4 1 297,2-1 297,-3-6 297,-18 3 297,10-4 313,3-2 313,-8 2 313,2-4 313,6 0 313,5-4 328,0 3 328,6-9 328,-1 2 328,4-4 344,1-3 344,6 3 344,2 0 344,3 2 360,4-1 360,4-5 360,0-4 360,8 1 375</inkml:trace>
  <inkml:trace contextRef="#ctx0" brushRef="#br0">29492 2257 0,'0'0'0,"0"0"16,0 0 16,0 0 16,0 0 16,0 0 16,0 0 32,0 0 32,7-10 32,7 6 47,10-2 47,21 0 47,0 0 47,-2 2 47,-5 2 63,3-1 63,-9 3 63,-9 0 63,-2 0 79,-4 5 79,-4-1 79,-2 2 94</inkml:trace>
  <inkml:trace contextRef="#ctx0" brushRef="#br0">29557 2519 0,'0'0'0,"0"0"0,-9 8 0,9-8 16,0 0 16,0 0 16,0 0 16,0 0 32,0 0 32,0 0 32,0 0 32,47-9 32,-25 6 47,2-3 47,5 2 47,-5 4 47,16-3 63,-1-3 63,-8 2 63,-5 0 63</inkml:trace>
  <inkml:trace contextRef="#ctx0" brushRef="#br0">30186 1854 0,'0'0'16,"0"0"16,0-13 16,0 13 16,0 0 31,3-8 31,-3 8 31,0 0 31,0 0 47,0 0 47,0 0 47,6-9 47,-6 9 63,0 0 63,0 0 63,8-3 63,-8 3 78,11-7 78,-11 7 78,16-5 78,-5 5 78,-11 0 94,11-7 94,-11 7 94,14-4 94,-14 4 109,0 0 109,11-3 109,-11 3 125,0 0 125,0 0 125,0 0 125,10-3 125,-10 3 141,0 0 141,0 0 141,0 0 141,0 0 156,0 0 156,0 0 156,0 0 156,0 0 172,0 0 172,-21 24 172,15-19 172,3 3 188,-2-1 188,2 6 188,3-13 188,-2 17 188,2-7 203,2 2 203,1 2 203,0-6 203,13 12 219,-5-3 219,4 0 219,-2-2 234,1 0 234,-4 0 234,-2-5 234,0 2 234,-1-2 250,1 0 250,-8-4 250,2 6 266,-2-12 266,0 19 266,0-9 266,-2 0 266,-4 2 281,1-2 281,-4 10 281,4-7 281,-2 0 297,1-3 297,3 0 297,3 0 297,-5 0 313,5-10 313,0 19 313,5-7 313,0-2 328,6 5 328,-1 1 328,5-2 328,0 2 344,0 0 344,1 0 344,-6-5 344,3 4 344,-3-3 359,-4 2 359,-1-5 359,0 1 375,-1 0 375,-4-1 375,0 4 375,0-1 391,-4 1 391,2 5 391,-9 4 391,-1-4 391,-2 3 406,-2 1 406,2-3 406,3-2 406,3-5 422,-3 1 422,4 0 422,-2-3 422,6-3 438,1 3 438,-4-5 438,6-5 438,-1 13 453,1-13 453,7 13 453,1-5 453,3-3 469,10 0 469,4 0 469,17-3 469,-4-2 484,3-7 484,-11-1 484,12-4 484</inkml:trace>
  <inkml:trace contextRef="#ctx0" brushRef="#br0">30785 2060 0,'0'0'0,"-1"-9"0,1 9 0,0-8 16,0 8 16,0 0 16,-6-10 16,6 10 31,0 0 31,0 0 31,0 0 31,0 0 31,0 0 47,0 0 47,0 0 47,0 0 47,0 0 63,0 0 63,0 0 63,0 0 63,13 31 78,-7-23 78,-1 10 78,3 2 78,3 0 94,-2 0 94,1-1 94,1-2 94,2 3 109,-4-1 109,6-1 109,-2-1 109,1-2 125,2 0 125,1 0 125,0-5 125,0-2 141,4-8 141,-3-4 141</inkml:trace>
  <inkml:trace contextRef="#ctx0" brushRef="#br0">31260 2105 0,'0'-10'0,"0"10"0,0 0 16,0-13 16,0 13 16,0-3 16,0 3 31,0 0 31,0 0 31,0 0 31,0 0 47,0-13 47,0 13 47,0 0 47,0 0 63,0 0 63,0 0 63,0 0 63,0 0 78,0 0 78,0 0 78,0 0 78,0 0 94,0 0 94,-15 29 94,10-16 94,-3 4 110,0-1 110,-2 6 110,1-4 110,2 5 125,0-3 125,0 3 125,-2-1 125,6-1 125,-2 1 141,-3-3 141,6 7 141,-2-4 156,1-3 156,0 4 156,-1-9 156,3 8 156</inkml:trace>
  <inkml:trace contextRef="#ctx0" brushRef="#br0">31419 2323 0,'0'0'16,"0"0"16,4-8 16,-4 8 16,0 0 32,0 0 32,0 0 32,0 0 32,0 0 47,0 0 47,0 0 47,0 0 47,0 0 63,0 0 63,0 0 63,0 28 63,0-28 79,-4 31 79,-2-14 79,3-2 79,-2 3 94,-4 1 94,8-2 94,-5-2 94,3-2 110,-3-1 110,1 6 110,0 3 110,-4-3 110,0-4 125,5-1 125,-4-1 125</inkml:trace>
  <inkml:trace contextRef="#ctx0" brushRef="#br0">31856 2214 0,'0'0'0,"21"10"15,-17-3 15,-4-7 15,10 16 15,-6-3 15,2-3 31,-4 2 31,-2 1 31,3-3 31,-3 10 47,-3-2 47,3 3 47,-8-4 47,-1 4 62,-7-2 62,2 0 62,-2 1 62,2-5 78,-2 2 78,-1-1 78,7-5 78,-4 0 93,4-10 93</inkml:trace>
  <inkml:trace contextRef="#ctx0" brushRef="#br0">32100 1963 0,'0'0'0,"0"0"0,3-8 16,-3 8 16,0 0 16,0 0 16,0 0 31,0 0 31,9 30 31,-7-21 31,-2 3 47,2 11 47,4-5 47,-3 5 47,5 2 63,-2-5 63,1 2 63,2 4 63,-1-10 78,-2 9 78,-1-4 78,4-3 78,-3 2 94,1-5 94,-1-3 94,-2-2 94,0-2 94,-4-8 109,9 4 109,-9-4 109</inkml:trace>
  <inkml:trace contextRef="#ctx0" brushRef="#br0">32316 2120 0,'9'-22'15,"-4"3"15,-2 0 15,1 6 15,0-1 31,-1 2 31,-1 5 31,-2-3 31,4 2 47,-4 8 47,0-10 47,0 10 47,0-10 62,0 10 62,0 0 62,0 0 62,0 0 62,0 0 78,0 0 78,0 0 78,0 0 78,-22 20 93,5-5 93,6 3 93,-6 0 109,4 4 109,-1-6 109,3 7 109,-2-4 109,4 4 125,-8 11 125,7-7 125,4-1 125,1-3 140,3-1 140,-1-2 140,3-4 140</inkml:trace>
  <inkml:trace contextRef="#ctx0" brushRef="#br0">32522 2225 0,'0'0'15,"5"-9"15,-5 9 15,0 0 15,0 0 15,0 0 31,0 0 31,0 0 31,0 0 31,0 0 47,0 0 47,0 0 47,0 0 47,17 21 62,-17-21 62,9 13 62,-2-6 62,-2 1 78,2-1 78,-5 3 78,-2-10 78,9 16 78,-7-6 93,0 0 93,-2-10 93,3 19 109,-3-9 109,-3 2 109,-4 5 109,-1-2 125,-1 0 125,-1 3 125,-4 1 125,0 1 125,-9-5 140,7 2 140,-11 12 140,6-12 140,7-1 156,-2-2 156,7-4 156,-2-3 156,5 1 172,-2-2 172,0 1 172,8-7 172,-8 9 187,8-9 187,-3 7 187,3-7 187,0 0 203,0 0 203,11 10 203,-11-10 203,22 0 218,-2 0 218,9-5 218,-4 0 218,15-5 234,-7-7 234,-3 5 234</inkml:trace>
  <inkml:trace contextRef="#ctx0" brushRef="#br0">32974 2186 0,'0'12'0,"0"-12"0,0 18 0,-4-5 16,-1-1 16,0 7 16,-2 1 31,-11 19 31,7-18 31,1-2 31,-5 1 47,5-3 47,-7 2 47,1 1 47,-2-2 62,2-4 62,-5 1 62,2-5 62</inkml:trace>
  <inkml:trace contextRef="#ctx0" brushRef="#br0">33015 1918 0,'13'29'16,"-13"-19"16,6 9 16,-3 1 16,3 0 16,-4 0 32,0 1 32,4-3 32,3 5 47,-4 2 47,-1-7 47,5 4 47,-1-4 47,1-1 63,1-1 63,-1-5 63,-4 1 63,1-2 78,2-4 78,-8-6 78,11 7 78,-11-7 94,0 0 94,17-3 94</inkml:trace>
  <inkml:trace contextRef="#ctx0" brushRef="#br0">33305 1892 0,'5'-10'0,"-5"10"0,9-8 0,-9 8 0,0 0 16,8-10 16,-8 10 16,0 0 16,0 0 31,0 0 31,0 0 31,0 0 47,13 28 47,-9-18 47,-11 0 47,5 11 47,-6 1 63,-6 15 63,-5-3 63,0 4 63,2-4 78,1 3 78,0 2 78,1-7 78,0-3 94,-3 6 94,8-7 94,2-3 94,5-8 110,1-6 110</inkml:trace>
  <inkml:trace contextRef="#ctx0" brushRef="#br0">33515 2211 0,'0'0'0,"0"0"0,-5-9 16,5 9 16,0 0 16,0 0 16,0 0 16,-3-14 31,3 14 31,0 0 31,0 0 47,0 0 47,0 0 47,0 0 47,0 0 63,0 0 63,0 0 63,0 0 63,0 0 63,0 0 78,0 0 78,7-12 78,-7 12 78,0 0 94,0 0 94,0 0 94,16-2 94,-16 2 110,0 0 110,16-5 110,-16 5 110,0 0 125,14-3 125,-14 3 125,0 0 125,0 0 141,0 0 141,0 0 141,0 0 141,8 20 156,-8-20 156,-7 18 156,6-6 156,-2 1 172,1-5 172,-2 2 172,1 3 172,3-3 188,0 12 188,0-6 188,7 6 188,-7-9 203,2 3 203,2 1 203,3 3 203,-1-4 219,-2 3 219,3 0 219,-2-4 219,0 0 219,-2-3 235,0 1 235,-2 0 235,3-4 235,-8 0 250,4-9 250,0 21 250,0-12 250,-1 1 266,1-10 266,-3 14 266,0-6 266,3-8 281,-2 14 281,2-14 281,-3 13 281,3-13 281,-3 10 297,3-10 297,0 0 297,-2 12 313,2-12 313,0 0 313,-7 13 313,7-13 328,-2 10 328,2-10 328,0 0 328,-6 12 328,6-12 344,-9 10 344,3-6 344,6-4 344,-20 12 360,12-9 360,8-3 360,-26 3 360,13-3 375,13 0 375,-38-12 375</inkml:trace>
  <inkml:trace contextRef="#ctx0" brushRef="#br0">33475 1433 0,'0'0'0,"0"0"16,0 0 16,0 0 16,0 0 16,9-8 31,-9 8 31,0 0 31,0 0 31,0 0 47,0 0 47,37 11 47,-27-6 47,10 8 47,-1-1 63,-2 3 63,-2 0 63,0 4 63,-1 1 78,0 0 78,-6 3 78,0-3 94,0 3 94,-6 3 94,5-4 94,-5 1 94,4-1 109,-6-1 109,8 1 109,-8 3 109,-3-5 125,3 2 125,0 3 125,0 0 125,-5-7 141,5 5 141,-8-1 141,8-2 141,0-1 156,-7 1 156,7 3 156,-2-3 156,2 1 172,-3-1 172,-1 0 172,4-2 172,0 1 188,0 4 188,0-7 188,0 4 188,7 0 203,-7-1 203,0-4 203,2 5 203,5 0 219,1 0 219,0 0 219,-6-7 219,4 3 219,2 1 234,3 1 234,-3-3 234,0 0 250,-2-5 250,0 3 250,-1-5 250,0 2 250,-1 0 266,3 0 266,-4-3 266,-3-7 266,6 19 281,-4-11 281,1 3 281,-3-11 281,0 13 297,0-13 297,-3 21 297,3-14 297,0-7 313,-8 19 313,2-11 313,-2 3 313,0-5 328,0 4 328,-9 2 328</inkml:trace>
  <inkml:trace contextRef="#ctx0" brushRef="#br0">33275 2243 0,'0'0'0,"0"0"0,22 4 0,-22-4 16,0 0 16,0 0 16,0 0 16,0 0 32,0 0 32,0 0 32,19-4 32,-19 4 32,0 0 47,0 0 47,19-2 47,-19 2 63,0 0 63,14-6 63,-14 6 63,0 0 63,18-4 79,-18 4 79,0 0 79,17-2 79,-17 2 94,20-4 94,-20 4 94,16-1 94,-16 1 110,17-3 110,-17 3 110,0 0 110,18-2 125,-18 2 125,0 0 125,0 0 125,0 0 141,22 0 141,-22 0 141,0 0 141,14 6 157,-14-6 157,16 9 157,-8-6 157,-8-3 172,9 10 172,-9-10 172,11 10 172,-11-10 188,11 15 188,-6-5 188,-5-10 188,9 13 188,-9-13 204,5 13 204,-2-6 204,-3-7 204,0 0 219,0 16 219,0-16 219,-3 10 219,3-10 235,-10 16 235,-1-9 235,-2 0 235,-3 6 250,1-3 250,-8 0 250,10-2 266,-1 1 266,1-3 266,1 1 266,4-1 266,8-6 282,-17 7 282,17-7 282,-10 8 282,10-8 297,-7 5 297,7-5 297,0 0 297,0 0 313,0 0 313,0 0 313,0 0 313,0 0 329,0 0 329,0 0 329,0 0 329,0 0 344,0 0 344,0 0 344,0 0 344,37 3 344,-37-3 360,19 0 360,-19 0 360,19 0 360,-19 0 375,26 4 375,-16-1 375,-10-3 375,20 5 391,-13 0 391,3 3 391,-10-8 391,20 12 407,-10-7 407,-6 1 407,5 2 407,-5 3 422,5-5 422,-6 7 422,-3-5 422,3 4 438,-3-12 438,0 23 438,-3-10 438,-2 6 454,-2 0 454,3-5 454,-5 2 454,1-4 454,2-2 469,1 0 469,-3-1 469,0 1 485,2 0 485,-3-3 485,1 1 485,2 0 485,6-8 500,-17 9 500,8-4 500,-6-2 516,15-3 516,-21 6 516,10-6 516,-3 2 532,-8-2 532,-5 0 532,-1-2 532,-15-4 532</inkml:trace>
  <inkml:trace contextRef="#ctx0" brushRef="#br0">29256 4075 0,'0'0'0,"0"0"0,0 0 15,0 0 15,0 0 15,0 0 15,0 0 15,0 0 31,0 0 31,0 0 31,0 0 31,0 0 46,-16 4 46,16-4 46,0 0 46,0 0 62,0 0 62,13 13 62,-9-3 62,5-2 78,-3 2 78,5 7 78,2-1 78,2 2 78,-2 2 93,1 3 93,5 6 93,-4-2 109,-3-5 109,-4-2 109,2 2 109,-3 1 125,1-4 125,4 3 125,-2 1 125,-4-4 125,4 1 140,-1-3 140,-4 1 140,1-1 140,2-5 156,-2-2 156,-1-1 156,-3 1 156,5-2 171,-3 0 171,2-3 171,-1 2 171,4-2 187,-1-1 187,-8-4 187,11 6 187,-11-6 203,17 6 203,-17-6 203,13 0 203,-13 0 218,0 0 218,14 3 218,-14-3 218,0 0 234,0 0 234,0 0 234,16-7 234,-16 7 234,9-8 250,-9 8 250,8-6 250,-4 1 250,-4 5 265,9-12 265,-4 2 265,2 2 265,-5-2 281,3 0 281,1 0 281,-3-1 281,-1 3 296,2-4 296,-3-1 296,6-5 296,-2-2 312,0 2 312,1-3 312,-2 4 312,0-3 328,2 5 328,-1-3 328,0 2 328,1-4 343,-4 5 343,4-5 343,0 4 343,5-1 359,-6-5 359,-3 6 359,4 4 359,0 2 375,-2-3 375,-3 5 375,5 0 375,-6 8 375,5-15 390,-1 13 390,-4 2 390,0 0 390,7-16 406,-7 16 406,3-7 406,-3 7 406,0 0 421,4-10 421,-4 10 421,0 0 421,2-6 437,-2 6 437,0 0 437,0 0 437,0 0 453,5-12 453,-5 12 453,0 0 453,0 0 468,0 0 468,0 0 468,5-10 468,-5 10 484,0 0 484,0 0 484,0 0 484,0 0 484</inkml:trace>
  <inkml:trace contextRef="#ctx0" brushRef="#br0">29844 4300 0,'0'0'0,"0"0"15,0 0 15,0 0 15,0 0 15,13 0 15,-13 0 31,0 0 31,0 0 31,16 0 31,-16 0 46,0 0 46,47-2 46,-22 2 46,17 0 62,-12 2 62,-2 0 62,-2-2 62,13 4 78,-3 5 78,-12-5 78,-2 2 78,-3 0 93,0 0 93,-2-2 93</inkml:trace>
  <inkml:trace contextRef="#ctx0" brushRef="#br0">29970 4473 0,'0'0'16,"0"0"16,0 0 16,0 0 16,0 0 32,0 0 32,0 0 32,0 0 32,0 0 47,0 0 47,55 12 47,-25-9 47,9-1 63,-7 3 63,12-4 63,19 5 63,-39-3 78,4 0 78,-6 1 78,5-1 94,-2-3 94</inkml:trace>
  <inkml:trace contextRef="#ctx0" brushRef="#br0">30952 4088 0,'0'0'0,"0"0"16,0 0 16,0 0 16,0 0 16,0 0 16,0 0 32,0 0 32,0 0 32,0 0 32,0 0 47,7 40 47,-10-17 47,3 15 47,-8 4 63,2 0 63,4-3 63,-7 6 63,0-4 78,5 4 78,-4 0 78,1-4 78,-1 1 94,3-1 94,-3-6 94,3-5 94,-4-5 110,6-3 110,2 0 110,-3-4 110,2-3 125,-1-2 125,3 0 125,-4-3 125,4 0 125,-2 0 141,2-10 141,0 15 141,-2-10 141,2-5 157,-3 9 157,3-9 157,0 10 172,0-10 172,0 0 172,-4 8 172,4-8 172,0 0 188,0 0 188,0 0 188,0 0 188,0 0 203,0 0 203,0 0 203,0 0 203,0 0 219,0 0 219,0 0 219,0 0 219,0 0 235,9-29 235,-9 16 235,0 1 235,6-6 250,-6-3 250,3 3 250,3-7 250,-5 5 266,2-1 266,0 0 266,3 0 266,-1 3 282,-2-2 282,2-3 282,0 5 282,1-2 282,0-3 297,-3 6 297,2-2 297,2-1 297,2-2 313,-5 4 313,1-5 313,3 7 313,0-4 328,-3 3 328,0-1 328,2-2 328,1 1 344,-3-1 344,4 5 344,-1-2 344,-6-2 360,9-1 360,-2 1 360,-1 1 360,-3 3 375,0 3 375,5-8 375,-3 5 375,1 3 391,-2 0 391,-1 2 391,-1 2 391,6-5 391,-5 6 407,1 0 407,2-3 407,-3 3 422,-5 7 422,17-15 422,-12 10 422,-5 5 438,11-7 438,-4 2 438,-7 5 438,7-8 453,-7 8 453,0 0 453,16-5 453,-16 5 469,11-5 469,-11 5 469,0 0 469,0 0 469,23 0 485,-23 0 485,0 0 485,18 5 485,-10 0 500,-8-5 500,18 10 500,-11-4 500,1-2 516,1 4 516,-3-1 516,1 3 516,1-4 532,-2 4 532,0 0 532,1 8 532,-1-1 547,-1-1 547,-1-5 547,-1 10 547,-1 0 563,-4-3 563,2 1 563,-3 2 563,-6-3 563,3 2 578,-4 1 578,1-3 578,-15 16 594,10-17 594,-2-3 594,-1 1 594,0-3 610,0-2 610,-6 3 610,5-3 625,-5-6 625,2 4 625,5-4 625,-2 2 625,2-2 641,4-4 641,12 0 641,-18 3 641,18-3 657,-17 0 657,17 0 657,-13 0 657,13 0 657,0 0 672,0 0 672,0 0 672,-22-3 688,22 3 688,0 0 688,0 0 688,0 0 703,-8-4 703,8 4 703,0 0 703,0 0 703,0 0 719,0 0 719,0 0 719,0 0 735,0 0 735,-3-8 735,3 8 735,0 0 735,0 0 750,0 0 750,0 0 750,0 0 750,0 0 766,0 0 766,0 0 766,30 15 766,-19-10 782,5 7 782,3 1 782,-2 3 782,2 2 797,0-3 797,0 5 797,11 5 797,-5-7 813,-9 2 813,3-5 813,1 1 813,-1-2 828,-3-1 828,1 2 828,-4-5 828,-1-3 844,-4 0 844,-1 0 844,-1-2 844,3 3 844,-9-8 860,13 7 860,-13-7 860,9 3 860,-9-3 875,0 0 875</inkml:trace>
  <inkml:trace contextRef="#ctx0" brushRef="#br0">31645 3427 0,'0'0'0,"0"0"0,0 0 16,-8-8 16,8 8 16,0 0 16,0 0 31,0 0 31,-5-7 31,5 7 31,0 0 47,0 0 47,0 0 47,0 0 47,-8-6 63,8 6 63,0 0 63,0 0 63,0 0 78,0 0 78,0 0 78,0 0 78,-5-6 94,5 6 94,0 0 94,0 0 94,0 0 110,0 0 110,0 0 110,0 0 110,0 0 110,0 0 125,0 0 125,0 0 125,0 0 125,0 0 141,13-8 141,-13 8 141,0 0 141,22 0 156,-3 0 156,0 3 156,-2-3 156,-6 3 172,-11-3 172,26 4 172,-13-4 172,-13 0 188,21 7 188,-10-1 188,0-2 188,-3 4 203,-8-8 203,13 9 203,-4-4 203,-9-5 219,6 12 219,-6-12 219,8 13 219,-3-5 219,-5-8 235,5 12 235,-5-12 235,0 10 250,0-10 250,-5 10 250,5-10 250,-8 12 266,0-6 266,-4 0 266,4-1 266,-2 3 266,-2-6 281,2 3 281,2 0 281,-4 0 297,1-2 297,11-3 297,-15 4 297,15-4 297,-12 6 313,12-6 313,-9 5 313,9-5 313,0 0 328,-7 4 328,7-4 328,0 0 328,0 0 344,3 10 344,-3-10 344,10 13 344,-10-13 360,17 10 360,-6-4 360,-2-1 360,-2 5 375,2-3 375,1 1 375,-2 0 375,-1 2 375,1 0 391,-6 0 391,1-1 391,-3-9 391,2 20 406,-2-13 406,0-7 406,-5 18 406,0-8 422,0 0 422,-2-3 422,-3 3 422,10-10 438,-11 12 438,2-8 438,1 4 438,8-8 453,-13 8 453,4-1 453,1-5 453,8-2 469,-9 5 469,9-5 469,0 0 469,-13 8 485,13-8 485,0 0 485,0 0 485,-13 0 485,13 0 500,0 0 500,0 0 500,0 0 516,0 0 516,0 0 516,0 0 516,-20-8 531,20 8 531,0 0 531,0 0 531,-11-5 531,11 5 547,0 0 547,-5-5 547,5 5 563,0 0 563,0 0 563,-39-2 563,-4 4 563,-6 3 578,-9-2 578</inkml:trace>
  <inkml:trace contextRef="#ctx0" brushRef="#br0">2409 4435 0,'0'0'0,"-7"-7"16,7 7 16,0 0 16,-4-9 16,4 9 31,0 0 31,-5-13 31,5 13 31,0 0 47,0 0 47,-7-10 47,7 10 47,0 0 47,0 0 62,0 0 62,0 0 62,-5-7 62,5 7 78,0 0 78,0 0 78,0 0 78,0 0 94,0 0 94,-9 45 94,7-6 94,-3 0 109,3-2 109,-4 3 109,-3 1 109,7-1 125,-4-2 125,-2 0 125,3-2 125,1-6 141,-1-5 141,2-5 141,3-1 141,-5 1 156,3-2 156,2-6 156,-3 3 156,3-5 172,-3-1 172,3-9 172,-2 19 172,2-13 187,0-6 187,-3 17 187,3-17 187,-4 10 203,4-10 203,0 0 203,0 13 203,0-13 219,0 0 219,0 0 219,0 0 219,0 0 234</inkml:trace>
  <inkml:trace contextRef="#ctx0" brushRef="#br0">2372 4073 0,'-15'-6'0,"15"6"0,-17-3 16,17 3 16,0 0 16,0 0 16,-30 2 32,30-2 32,0 0 32,-26 7 32,14-1 32,-6 0 47,-2 4 47,0 3 47,4-3 47,-1 1 63,1 3 63,-2 3 63,0-1 63,2 4 78,-8 9 78,-1 3 78,6-9 78,-3 9 94,3-1 94,-4 5 94,2-3 94,3 2 110,6 0 110,-8-2 110,10 1 110,-2-4 125,-1 3 125,2-2 125,5-7 125,-4 11 141,2-6 141,5-1 141,0-8 141,0 3 157,0 3 157,3-4 157,3-2 157,-3 5 172,3-6 172,0 3 172,1-5 172,5 3 188,-1-1 188,14 19 188,-11-21 188,0 0 203,3 0 203,-3-7 203,10 5 203,-1 0 219,-3-2 219,-1-6 219,1 5 235,4-2 235,-2-3 235,3 0 235,-3-1 235,3 1 250,-6-5 250,1 1 250,-1 0 250,-16-3 266,28 2 266,-28-2 266,22-2 266,-1 2 282,-2-3 282,1 0 282,-7-1 282,9-4 297,-5 1 297,2-3 297,0 0 297,4-2 297,-5-3 313,2 3 313,-1-4 313,2 2 328,2-3 328,4-10 328,-5 5 328,0 4 344,-3-2 344,-3 4 344,2-3 344,-1 3 344,0-5 360,-2 4 360,-2 0 360,-3 0 360,5 5 375,-8 0 375,2 1 375,-7 1 375,4 0 391,1-2 391,-1 4 391,-3 0 391,0-2 407,0-1 407,-1-1 407,2 2 407,-1 0 422,-3-3 422,2 3 422,-2 2 422,0-5 438,0 1 438,-2 2 438,2-2 438,-7-9 453,7 7 453,-8-5 453,5-1 453,-3 2 453,2-2 469,1 1 469,-5 3 469,2 2 485,1-5 485,0 3 485,-3 3 485,1 0 500,-1-6 500,4 3 500,-5 4 500,3 2 500,-2-3 516,3 3 516,-1 3 516,1-2 516,-4 2 532,1-5 532,0 4 532,-1 0 532,-4-7 547,2 3 547,-5-1 547,0 0 547,0 5 563,4-2 563,0 3 563,-6-3 563,4 2 578,-5-2 578,4 2 578,5 3 578,10 5 578,-22-8 594,12-2 594,10 10 594,-16-6 610,16 6 610,-17-10 610,17 10 610,-13-4 610,13 4 625,-15-8 625,15 8 625,0 0 625,-17-5 641,17 5 641,0 0 641,-15-8 641,15 8 657,0 0 657,-15-4 657,15 4 657,0 0 672,-13-8 672,13 8 672,0 0 672,-17-5 688,17 5 688,0 0 688,0 0 688,-15-3 703,15 3 703,0 0 703,0 0 703,-20-4 719,20 4 719,0 0 719,0 0 719,0 0 735,0 0 735,0 0 735,0 0 735</inkml:trace>
  <inkml:trace contextRef="#ctx0" brushRef="#br0">5450 4212 0,'0'0'0,"0"0"0,0 0 0,0 0 15,0 0 15,0 0 15,0 0 15,0 0 31,0 0 31,0 0 31,0 0 31,0 0 46,0 0 46,0 0 46,0 0 46,0 0 62,0 0 62,0 0 62,0 0 62,0 0 78,0 0 78,31-23 78,-31 23 78,10-13 93,-10 13 93,9-7 93,-9 7 93,8-9 109,-8 9 109,5-10 109,-5 10 109,6-9 125,-6 9 125,0 0 125,6-6 125,-6 6 125,0 0 140,0 0 140,0 0 140,0 0 156,0 0 156,-52 12 156,29-2 156,4 0 156,-2 2 171,1 3 171,-2-3 171,3 6 171,0-1 187,3-1 187,-4 2 187,6-1 187,4 1 203,-1 1 203,2 2 203,6-4 203,3 5 218,3 1 218,6 0 218,10 12 218,0-3 234,12-5 234,-4 5 234,6-3 234,-3 1 250,2-3 250,-1 0 250,-1-3 250,-5-3 265,-8-6 265,1 0 265,-2 0 265,1-3 265,-9-2 281,3 2 281,-5-5 281,-1 0 281,-2 3 296,-3-4 296,0-6 296,0 17 312,-6-9 312,-2 0 312,-2-2 312,3 3 312,-10 4 328,-1-4 328,0-1 328,-2 2 328,-5-2 343,-1-1 343,5-2 343,-3 0 343,-1-1 359,1 2 359,0-4 359,-5 2 359,4-1 375,2-3 375,0 4 375,-1-4 375,-1 3 390,3-6 390,0 3 390,4 0 390,4 0 406,14 0 406,-25-4 406,14 1 406,11 3 421,-17 0 421,17 0 421,-16-4 421,16 4 421,-9-4 437,9 4 437,0 0 437,0 0 453,-13-8 453,13 8 453,0 0 453,0 0 468,0 0 468,0 0 468,0 0 468,0 0 468</inkml:trace>
  <inkml:trace contextRef="#ctx0" brushRef="#br0">6825 4391 0,'0'0'0,"0"0"0,0-15 0,0 15 0,0 0 15,-5-12 15,5 12 15,0 0 31,-9-11 31,9 11 31,0 0 31,-8-7 31,8 7 47,0 0 47,0 0 47,0 0 47,0 0 62,0 0 62,0 0 62,0 0 62,0 0 78,11 45 78,3-28 78,2 3 78,9 12 94,2-2 94,1-1 94,2 1 94,-2-5 109,2-1 109,-9-2 109,-1-7 109,-4 0 109,-2-2 125,-4-2 125,-1-1 125,-1 1 125,-5-1 140,3-3 140,-5 2 140,-1-9 156,-1 15 156,1-15 156,-9 17 156,3-9 156,-5 2 172,-6 1 172,-2 2 172,1-6 172,1 3 187,0-7 187,1 4 187,2-4 187,14-3 203,-21 3 203,21-3 203,0 0 203,-20 0 219,20 0 219,0 0 219,-10-10 219,10 10 234,0 0 234,18-28 234,-4 12 234,2-1 250,12-9 250,5 0 250,-11 3 250,8-2 265,4 3 265,-10 2 265,-2 3 265,-4 5 265,-1-3 281,-1 1 281,-2 3 281,0 1 297,-3 3 297,0-1 297,-3 2 297,-8 6 312,14-10 312,-14 10 312,10-5 312,-10 5 312,0 0 328,0 0 328,0 0 328,25 12 344,-19-3 344,2 13 344,1 16 344,-2 1 344,1 6 359,-5 4 359,1 4 359,6-2 359,-4 27 375,2-17 375,-3-10 375,3 1 375,-1-4 390,-3-3 390,2 2 390,-1-3 390,3-4 390,-3-2 406,-1-3 406,-2-7 406,5-5 422,-6-2 422,2-6 422,0 0 422,-3-5 437,0-10 437,2 20 437,-2-20 437,0 11 437,0-11 453,0 0 453,0 0 453,0 0 453,0 0 469,0 0 469,0 0 469,0 0 469,-27-33 484,16-5 484,-1-3 484,-3-3 484,4-6 500,0 0 500,-3-27 500,5 22 500,-1 0 515,5-20 515,5 17 515,-6 14 515,6-6 531,0 6 531,0 1 531,3 2 531,0 4 547,-3 0 547,5 7 547,1 6 547,-2 1 562,-3 6 562,2 1 562,5-2 562,-4 3 578,6 0 578,-2 5 578,6-5 578,0 4 578,-4-1 594,1 9 594,0-4 594,-11 7 594,23-4 609,-23 4 609,24 4 609,-24-4 609,20 10 625,-5 5 625,0 5 625,-5 0 625,1 3 640,0 11 640,-6-7 640,-1 1 640,-4-5 656,-4 12 656,-5-5 656,5-9 656,-1 2 672,-7-3 672,5 0 672,-4-1 672,2-1 687,-1-4 687,-1 2 687,-1-4 687,5-5 703,-6 1 703,13-8 703,-10 12 703,10-12 703,-7 9 719,7-9 719,0 0 719,0 0 719,0 0 734,0 0 734,4-41 734</inkml:trace>
  <inkml:trace contextRef="#ctx0" brushRef="#br0">8024 4421 0,'0'0'0,"0"0"0,0 0 15,0 0 15,-33-15 15,33 15 15,-36 6 15,12-6 31,0 9 31,1-2 31,-1 0 31,-1 3 46,6-2 46,-3 4 46,3 3 46,0 0 62,1-2 62,3 3 62,0-1 62,8 3 78,-4-4 78,6-1 78,-2 5 78,5-2 93,0-1 93,4-3 93,0 0 93,5 8 109,1-7 109,0-1 109,2-2 109,2-1 125,-1-1 125,7 4 125,-4-7 125,-2 2 140,1-1 140,-2-6 140,-11 0 140,22 5 156,-22-5 156,25-5 156,-25 5 156,18-10 171,-8 4 171,-3-3 171,4-6 171,-2-2 171,-4 1 187,-1 4 187,-3 1 187,2 1 187,0 0 203,-3 10 203,2-18 203,-2 11 203,0 7 218,3-13 218,-3 13 218,0 0 218,3-9 234,-3 9 234,0 0 234,0 0 234,0 0 250,0 0 250,0 0 250,0 0 250,0 0 265,25 22 265,-16-15 265,-7 3 265,5 0 281,-1-2 281,2 2 281,-2 0 281,3-1 281,-4-1 296,4 0 296,-5 2 296,5 1 312,-9-11 312,11 12 312,-9-7 312,-2-5 312,8 10 328,-8-10 328,0 0 328,0 0 328</inkml:trace>
  <inkml:trace contextRef="#ctx0" brushRef="#br0">8202 4312 0,'0'0'0,"0"0"0,0 0 0,0 0 16,0 0 16,0 0 16,24 17 16,-18-6 32,2 8 32,1 1 32,-4-1 32,0 4 47,1 1 47,3-2 47,-6 1 47,1-1 63,4-3 63,-2 3 63,-4-4 63,5 0 63,-4-5 79,-1-3 79,2 3 79,-4-3 79,0-10 94,4 12 94,-4-12 94,3 13 94,-3-13 110,2 7 110,-2-7 110,0 0 110,0 0 125,3 10 125,-3-10 125,0 0 125,0 0 141,0 0 141,12-30 141,-8 20 141,5-7 157,-7-1 157,6 0 157,1-2 157,-1 5 172,-3 0 172,3 5 172,1-2 172,-3 2 172,3 3 188,-5-3 188,5 0 188,2 5 188,8-5 204,-2 0 204,1 5 204,6 0 204,-10 0 219,3 5 219,-17 0 219,38 5 219,-22 0 235,-1 0 235,-5 2 235,11 9 235,-6-1 250,2-1 250,-3 3 250,2 3 250,-8-2 266,2 4 266,0-3 266,-6 3 266,2-2 282,-4 0 282,4 0 282,-6-4 282,0 0 297,0-4 297,0 0 297,0-2 297,0 3 313,0-13 313,-3 17 313,0-7 313,3-10 329,-2 12 329,2-12 329,0 10 329,0-10 329,0 0 344,-6 10 344,6-10 344,0 0 344,0 0 360,0 0 360,-2 10 360,2-10 360,0 0 375,0 0 375,0 0 375,0 0 375,0 0 391,0 0 391</inkml:trace>
  <inkml:trace contextRef="#ctx0" brushRef="#br0">9617 4036 0,'0'-10'0,"-3"3"0,3 7 15,0-13 15,0 13 15,0-10 15,0 10 15,-2-10 31,2 10 31,0 0 31,2-12 31,-2 12 46,0 0 46,0 0 46,0-8 46,0 8 62,0 0 62,0 0 62,0 0 62,0 0 78,0 0 78,0 0 78,0 0 78,15 18 93,-6 2 93,-5 2 93,4-1 93,4 17 109,-2-3 109,-2 5 109,-3-4 109,6-1 125,-5-6 125,2-1 125,-5-6 125,3 2 125,1-5 140,-1 7 140,2-7 140,-5 2 156,6-6 156,-6-2 156,2 0 156,0 2 156,-1-5 171,0 1 171,-1-1 171,3 2 171,-2-1 187,3-1 187,-1-3 187,-2 4 203,3-1 203,-5-6 203,1 4 203,-3-8 203,5 11 218,-5-11 218,5 8 218,-5-8 218,2 7 234,-2-7 234,6 7 234,-6-7 234,0 0 250,6 10 250,-6-10 250,0 0 250,6 6 265,-6-6 265,0 0 265,0 0 265,0 0 281,3 7 281,-3-7 281,0 0 281,0 0 281,0 0 296,0 0 296,0 0 296,0 0 296,0 0 312,0 0 312,0 0 312,0 0 312,0 0 328,0 0 328,0 0 328,0 0 328,0 0 343,0 0 343,0 0 343,0 0 343,0 0 359,0 0 359,0 0 359,0 0 359,0 0 375,0 0 375,0 0 375,0 0 375</inkml:trace>
  <inkml:trace contextRef="#ctx0" brushRef="#br0">10154 3966 0,'0'0'0,"2"-9"0,-2 9 15,7-7 15,-7 7 15,0 0 15,6-10 31,-6 10 31,0 0 31,0 0 31,0 0 31,0 0 47,0 0 47,0 0 47,0 0 47,0 0 62,0 0 62,0 0 62,-13 36 62,6-16 78,-5 3 78,-10 9 78,6 2 78,-1 3 93,-1 4 93,1-6 93,2-2 93,0 1 109,2-9 109,1-3 109,4 0 109,0 1 125,-3-4 125,3 1 125,2 3 125,-2-7 140,3 4 140,-3 0 140,2-5 140,3-3 156,-2 4 156,2-5 156,-2-4 156,2 3 156,1 1 172,-1-1 172,-1-6 172,4-4 187,-5 13 187,5-13 187,-4 8 187,4-8 187,-1 10 203,1-10 203,-3 10 203,3-10 203,0 0 218,-3 6 218,3-6 218,0 0 218,0 0 234,-2 7 234,2-7 234,0 0 234</inkml:trace>
  <inkml:trace contextRef="#ctx0" brushRef="#br0">10238 4318 0,'0'0'16,"0"0"16,-2-13 16,2 13 16,0 0 32,0 0 32,0 0 32,0 0 32,0 0 47,0 0 47,0 0 47,0 0 47,0 0 63,0 0 63,0 0 63,0 0 63,0 0 79,0 0 79,0 0 79,0 0 79,0 0 94,0 0 94,0 0 94,0 0 94,0 0 110,0 0 110,0 0 110,0 0 110,0 0 110,0 0 125,0 0 125,0 0 125,0 0 125,0 0 141,6-7 141,-6 7 141,0 0 157,0 0 157,0 0 157,0 0 157,0 0 157,0 0 172,0 0 172,0 0 172,0 0 172,0 0 188,0 0 188,0 0 188,0 0 188,0 0 204,0 0 204,0 0 204,0 0 204,0 0 219,0 0 219,0 0 219,0 0 219,0 0 235,0 0 235,0 0 235,0-10 235,0 10 250,0 0 250,0 0 250,0 0 250,0 0 266,0 0 266,0 0 266,0 0 266,0 0 266,0 0 282,0 0 282,0 0 282,0 0 282,0 0 297,0 0 297,0 0 297,0 0 297,0 0 313,0 0 313</inkml:trace>
  <inkml:trace contextRef="#ctx0" brushRef="#br0">10193 4292 0,'0'0'0,"0"0"0,0 0 0,0 0 16,0 0 16,0 0 16,0 0 16,0 0 16,0 0 32,0 0 32,27 10 32,-27-10 32,33-2 47,-8 0 47,-2-1 47,0 0 47,-1 1 63,-10 2 63,-12 0 63,28-2 63,-12-1 78,-16 3 78,0 0 78,22 0 78,-22 0 94,12-3 94,-12 3 94,0 0 94,0 0 110,22 0 110,-22 0 110,0 0 110,0 0 125,0 0 125,0 0 125,22 3 125,-22-3 141</inkml:trace>
  <inkml:trace contextRef="#ctx0" brushRef="#br0">10179 4524 0,'21'7'15,"2"3"15,-1-2 15,-1-6 15,7 6 31,-5-6 31,3 4 31,15-2 46,-8 1 46,-6-2 46,1-1 46,-1-2 46,-2 3 62,-4-1 62,4 1 62,-2-6 62,-2 3 78,1-5 78</inkml:trace>
  <inkml:trace contextRef="#ctx0" brushRef="#br0">11033 4202 0,'0'0'15,"0"0"15,9 19 15,-9 1 15,0 4 31,-4 13 31,4 2 31,-3 6 31,3-3 47,-5 3 47,5-3 47,0 0 47,-3-3 62,1-2 62,0 0 62,-2-5 62,2-10 78,2 0 78,0-4 78,0 0 78,-3-2 78,-2-4 93,5-4 93,-1 2 93,1-10 109,-3 17 109,3-17 109,0 10 109,0-10 109,-3 9 125,3-9 125,0 0 125,0 0 125,0 0 140,0 0 140,0 0 140,-13-39 140,8 0 156,-1-8 156,3-2 156,-2-4 156,2-23 172,3 17 172,5 7 172,-2 4 172,2-1 187,4 6 187,-3-4 187,4 5 187,-1 2 203,2 2 203,-3 3 203,6 6 203,-6 3 218,2 7 218,6-1 218,4 0 218,-3 2 234,2 2 234,11-7 234,-6 4 234,-3 3 234,-3 9 250,0-6 250,0 7 250,-5 0 265,-2 3 265,-11 3 265,22 0 265,-22 0 265,0 0 281,19 7 281,-11-1 281,-2 4 281,-1 10 297,-1 3 297,-4 10 297,-9 5 297,-2-1 312,-8 2 312,0 1 312,-3 0 312,-4 2 328,-1-7 328,0 3 328,3-3 328,2-5 343,0-6 343,7-4 343,0-2 343,6-8 343,2 0 359,-2 2 359,2-6 359,0 1 375,7-7 375,-8 13 375,8-13 375,-7 7 375,7-7 390,0 0 390,-7 10 390,7-10 390,0 0 406,-5 8 406,5-8 406,0 0 406,0 0 422,0 0 422,-5 10 422,5-10 422,0 0 437,0 0 437,8 20 437,-3-11 437,1 1 453,-3 2 453,7 6 453,1 2 453,1-2 468,-2 2 468,4-2 468,0 2 468,-4 0 484,5-2 484,-2 2 484,1-4 484,2 3 500,-2-1 500,2 0 500,1-5 500,-2 3 515,3 1 515,-2-5 515,-2 1 515,-4-6 531,-1 0 531,-1-1 531,-8-6 531</inkml:trace>
  <inkml:trace contextRef="#ctx0" brushRef="#br0">11578 3565 0,'0'0'0,"0"0"0,10-15 16,-10 15 16,17-5 16,-4 0 16,10 0 31,-1 0 31,0 2 31,-1 3 31,-1 0 31,1 7 47,-4-6 47,-4 7 47,-1-1 47,-2 6 62,1 2 62,0 2 62,-5 3 62,-1-4 78,-5 4 78,3 0 78,-3-1 78,-3 3 94,3-4 94,-5 2 94,2-3 94,0-4 109,3 2 109,-2-6 109,2-9 109,0 17 125,2-7 125,-2-2 125,6 2 125,-1-2 141,0 5 141,5-3 141,3 5 141,1 2 156,10 11 156,-13-18 156,0 0 172,-3-4 172,-3 2 172,4 2 172,-6-3 187,2 0 187,-5-7 187,5 18 187,-2-10 203,-3 2 203,0-10 203,-8 17 203,3-4 219,-10 2 219,-6-2 219,-14 15 219,-2-1 234,-3-3 234,-7 1 234,1-7 234,0 2 234</inkml:trace>
  <inkml:trace contextRef="#ctx0" brushRef="#br0">5790 4282 0,'8'23'0,"-5"-3"0,-1-4 15,2 2 15,-2-1 15,1-2 15,0 0 15,-3 1 31,0-1 31,0 1 31,0-4 31,0-2 47,0-3 47,0-7 47,-3 18 47,3-13 62,0-5 62,-3 10 62,3-10 62,0 0 78,-2 6 78,2-6 78,0 0 78,0 0 94,0 0 94,0 0 94,0 0 94,0 0 109,0 0 109,-22-25 109,16 17 109,0-3 125,1 4 125,2-3 125,0-3 125,1 3 140,2 10 140,-8-16 140,5 7 140,1-1 156,-5-1 156,7 11 156,-5-17 156,2 10 172,3 7 172,-4-17 172,0 7 172,4 10 172,-5-15 187,1 9 187,4 6 187,-5-13 187,5 13 203,0-16 203,-3 8 203,3 8 203,-5-12 219,5 12 219,-2-10 219,2 10 219,0 0 234,-3-15 234,3 15 234,-6-10 234,6 10 250,-6-10 250,6 10 250,0-9 250,0 9 265,-1-12 265,1 12 265,-7-8 265,7 8 281,0 0 281,-8-15 281,8 15 281,-5-7 297,5 7 297,-7-7 297,7 7 297,-7-7 312,7 7 312,0 0 312,-19-9 312,19 9 328,-10-4 328,10 4 328,0 0 328,-24 0 328,24 0 344,-21-4 344,21 4 344,0 0 344,-25 0 359,25 0 359,-15-2 359,15 2 359,0 0 375,-23-1 375,23 1 375,0 0 375,-18 0 390,18 0 390,0 0 390,0 0 390,0 0 406,-20 0 406,20 0 406,0 0 406,0 0 422,0 0 422,0 0 422,-23 0 422,23 0 437,0 0 437,0 0 437,0 0 437,-9 7 453,3-3 453,6-4 453,-9 12 453,7-1 453</inkml:trace>
  <inkml:trace contextRef="#ctx0" brushRef="#br0">5084 5119 0,'0'0'15,"0"0"15,0 0 15,0 0 15,0 0 31,0 0 31,0 0 31,0 0 31,-32-5 47,32 5 47,0 0 47,0 0 47,0 0 62,-7-8 62,7 8 62,0 0 62,-8-8 78,8 8 78,-9-9 78,9 9 78,-7-5 93,7 5 93,-11-11 93,5 2 93,6 9 109,-10-13 109,4 7 109,-2-2 109,8 8 125,-9-15 125,4 8 125,5 7 125,-8-15 140,1 10 140,7 5 140,-4-13 140,4 13 156,-3-9 156,3 9 156,-3-9 156,3 9 172,0 0 172,0-11 172,0 11 172,0 0 172</inkml:trace>
  <inkml:trace contextRef="#ctx0" brushRef="#br0">7016 4310 0,'0'0'0,"0"0"0,0 0 0,0 0 15,0 0 15,0 0 15,0 0 15,0 0 31,0 0 31,0 0 31,0 0 31,0 0 46,0 0 46,0 0 46,0 0 46,0 0 62,0 0 62,0 0 62,0 0 62,-7-5 78,7 5 78,0 0 78,0 0 78,0 0 93,0 0 93,-4-10 93,4 10 93,0 0 109,-5-7 109,5 7 109,0 0 109,0 0 109,-3-8 125,3 8 125,-8-7 125,8 7 125,0 0 140,-7-8 140,7 8 140,-18-2 156,10-1 156,8 3 156,-19-3 156,19 3 156,-19 0 171,19 0 171,-22 0 171,22 0 171,-22 0 187,11 0 187,11 0 187,-19 3 187,8 0 203,11-3 203,-19 2 203,19-2 203,-16 2 218,16-2 218,-12 0 218,12 0 218,0 0 234,-13 3 234,13-3 234,0 0 234,0 0 250,0 0 250,-14 5 250,14-5 250,0 0 265,0 0 265,0 0 265,-8 5 265,8-5 265,0 0 281,0 0 281,-8 8 281,8-8 281,-3 4 296,3-4 296,0 0 296,-5 14 312,5-2 312,-3-5 312,3-7 312</inkml:trace>
  <inkml:trace contextRef="#ctx0" brushRef="#br0">13365 4581 0,'6'-7'0,"-6"7"16,2-10 16,-2 10 16,7-7 16,-7 7 16,2-8 31,-2 8 31,0 0 31,3-10 47,-3 10 47,0 0 47,0 0 47,3-10 47,-3 10 63,0 0 63,0 0 63</inkml:trace>
  <inkml:trace contextRef="#ctx0" brushRef="#br0">3797 6337 0,'0'0'0,"0"0"0,0 0 16,0 0 16,0 0 16,0 0 16,0 0 32,0 0 32,0 0 32,0 0 32,0 0 47,0 0 47,0 0 47,0 0 47,0 0 63,0 0 63,0 0 63,0 0 63,0 0 79,0 0 79,0 0 79,0 0 79,0 0 94,-11-25 94,11 15 94,-3 0 94,3 1 94,-2-1 110,2 10 110,0-26 110,0 16 110,0-2 125,-3 1 125,3 11 125,0-18 125,0 8 141,0 10 141,-3-12 141,3 12 141,0-13 157,0 13 157,0 0 157,0 0 157,0 0 172,0 0 172,-22 33 172,17-11 172,-9 19 188,-2 2 188,1 3 188,0 4 188,-6 24 204,9-16 204,0-12 204,-1 0 204,1-1 219,7-2 219,1 0 219,-2-5 219,3 1 219,3-10 235,3-2 235,-1-7 235,2 5 250,3-3 250,2-3 250,1 1 250,3-2 250,-1-4 266,4 2 266,-2-4 266,-1-2 282,2-1 282,-7-4 282,6 0 282,-14-5 297,24 5 297,-13-5 297,-11 0 297,23 0 297,-23 0 313,34-11 313,-17-2 313,0-2 313,-1 0 329,-3 0 329,4-2 329,-7-1 329,13-13 344,-9 6 344,-4 0 344,6-7 344,-1 5 360,-5-1 360,2 6 360,-4-1 360,-1 2 375,11-24 375,-13 24 375,0 1 391,-3 0 391,4 5 391,-6 2 391,0 0 391,0 3 407,0-2 407,0 6 407,0 6 407,0-18 422,0 18 422,-6-9 422,6 9 422,-2-8 438,2 8 438,0 0 438,-8-5 438,8 5 454,0 0 454,0 0 454,-24 13 454,15-4 469,-5 9 469,-2 1 469,-3 13 469,3 3 485,2 0 485,1 2 485,1-5 485,4 6 500,2-9 500,6-2 500,-2-5 500,2 0 516,5 1 516,0-1 516,3-6 516,2 4 532,3-2 532,-3-6 532,8 0 532,-2 1 532,5-3 547,-1-4 547,2 3 547,2-8 563,-3-1 563,5-4 563,1-2 563,-2 0 563,12-9 579,-3-3 579,-4-7 579,0 1 579,-6-7 594,1 3 594,-6-6 594,1-4 594,-7-5 610,0 0 610,0 2 610,-6-9 610,1 3 625,-2-2 625,0 5 625,-3-4 625,-3 3 641,0 2 641,2-2 641,-2 6 641,-2 1 657,4 3 657,-4 9 657,2 4 657,0 1 672,-3 7 672,0 3 672,3-2 672,-3 3 688,3 10 688,0-13 688,0 13 688,0 0 688,-6-15 704,6 15 704,0 0 704,0 0 704,0 0 719,-24 45 719,10-6 719,-6 8 719,4 2 735,-3 25 735,6-14 735,1-8 735,-1-5 750,2 2 750,3-2 750,-2-3 750,6-1 766,-1-8 766,5 3 766,0-7 766,2-8 782,1-3 782,1 0 782,6-3 782,-2 3 797,3-6 797,6 1 797,1-3 797,3 1 813,-4-3 813,3 0 813,3-6 813,-2 1 829,3-2 829,-5 1 829,4-4 829,-2 0 844,2-4 844,-7-4 844,-2 4 844</inkml:trace>
  <inkml:trace contextRef="#ctx0" brushRef="#br0">4424 6605 0,'0'0'0,"0"0"15,0 0 15,0 0 15,0 0 15,0 0 15,28-6 31,-7 6 31,1-3 31,21 3 47,2 0 47,0-4 47,5 2 47,2-2 47</inkml:trace>
  <inkml:trace contextRef="#ctx0" brushRef="#br0">6409 6505 0,'0'0'0,"0"0"0,-3-15 0,3 15 16,0-7 16,0 7 16,0 0 16,0 0 31,0-13 31,0 13 31,0 0 31,0 0 47,0 0 47,-5-10 47,5 10 47,0 0 63,0 0 63,0 0 63,0 0 78,0 0 78,0 0 78,0 0 78,27 25 94,-11-8 94,-5 3 94,6-1 94,-4 1 110,1 3 110,6 5 110,-5 0 110,-4-5 110,3-3 125,-3-4 125,3 1 125,-6 1 141,0-3 141,1-3 141,-2-2 141,-1 2 141,-3-5 156,-3-7 156,10 18 156,-6-11 156,-4-7 172,5 10 172,-5-10 172,0 0 172,6 15 188,-6-15 188,0 0 188,5 10 188,-5-10 203,0 0 203,0 0 203,8 10 203,-8-10 219,0 0 219,0 0 219,0 0 219,0 0 235,0 0 235,3 10 235,-3-10 235,0 0 250,0 0 250,0 0 250,0 0 250,0 0 250,9 10 266,-9-10 266,0 0 266,0 0 266,0 0 281,0 0 281,0 0 281,0 0 281,0 0 297,0 0 297,0 0 297,8 6 297,-8-6 313,0 0 313,0 0 313,0 0 313,0 0 328,0 0 328,0 0 328,0 0 328,0 0 344,0 0 344,0 0 344,0 0 344,0 0 360,0 0 360,0 0 360,30-12 360,-30 12 375,0 0 375,13-11 375,-13 11 375,11-10 391,-5 2 391,2 1 391,-3-3 391,1 0 406,0 2 406,-1-3 406,-1-2 406,5 4 406,-5-5 422,1 4 422,0 1 422,-2-4 438,1 0 438,0 3 438,5-2 438,-9 2 453,5 1 453,-2-3 453,2 2 453,-2 0 453,-2 0 469,6 0 469,-5 0 469,-2 10 469,7-16 485,-5 6 485,4 2 485,-6 8 485,5-14 500,-2 3 500,-3 11 500,5-12 500,-5 12 516,3-13 516,-3 13 516,3-9 516,-3 9 516,5-10 531,-5 10 531,3-10 531,-3 10 531,5-7 547,-5 7 547,3-10 547,-3 10 563,0 0 563,3-12 563,-3 12 563,0 0 563,2-10 578,-2 10 578,0 0 578,0 0 578,3-10 594,-3 10 594,0 0 594,0 0 594,0 0 610,3-10 610,-3 10 610,0 0 610,0 0 625,0 0 625,0 0 625,5-9 625,-5 9 641,0 0 641,0 0 641,0 0 641</inkml:trace>
  <inkml:trace contextRef="#ctx0" brushRef="#br0">7175 6460 0,'17'-10'0,"-2"3"15,3-2 15,-6 0 15,1 3 15,-3-1 31,-10 7 31,25-6 31,-17 4 31,-8 2 31,25-4 47,-25 4 47,0 0 47</inkml:trace>
  <inkml:trace contextRef="#ctx0" brushRef="#br0">7244 6705 0,'0'0'0,"0"0"16,0 0 16,0 0 16,0 0 16,0 0 31,38 1 31,-38-1 31,40-1 31,-16 1 47,-2-6 47,4 3 47,-1 3 47,0 0 63,1 0 63,2-2 63,-3 0 63,2 0 78</inkml:trace>
  <inkml:trace contextRef="#ctx0" brushRef="#br0">8132 6196 0,'-7'-10'0,"7"10"0,0 0 15,0 0 15,0 0 15,0 0 15,-32 22 15,17-8 31,5 5 31,-1 0 31,0 1 47,0 2 47,0 13 47,-3-1 47,5 1 47,2-7 62,4-2 62,3-1 62,3 9 62,-3-4 78,6-3 78,-1-4 78,4 0 78,8 12 94,0-2 94,9-1 94,-2-3 94,-2-9 109,8 8 109,-5-12 109,-4-3 109,2-1 125,-2-2 125,1-3 125,0-3 125,1-4 125,-23 0 140</inkml:trace>
  <inkml:trace contextRef="#ctx0" brushRef="#br0">8583 6277 0,'0'0'16,"0"0"16,0 0 16,0 0 16,0 0 16,16 29 32,-8-10 32,-2 0 32,-1 0 32,3 2 47,-2 1 47,2-6 47,0 5 47,0-1 63,-2 0 63,2-3 63,1 2 63,-2-4 78,-4 0 78,1-3 78,4-2 78,0 9 94,0-7 94,-3 1 94,-2-3 94,2 0 110,-5-10 110,9 15 110,-9-15 110,10 7 125,-10-7 125,0 0 125</inkml:trace>
  <inkml:trace contextRef="#ctx0" brushRef="#br0">8975 6288 0,'0'0'0,"0"0"0,0 0 0,0 0 16,0 0 16,0 0 16,0 0 16,0 0 31,0 0 31,0 0 31,8 51 31,-8-31 47,0 2 47,-3 1 47,-2 1 47,1-5 62,-5 7 62,-1 7 62,1-5 62,2-3 62,-1-7 78,0 5 78,-1-3 78,-2 0 94,3 0 94,-1 0 94,-2-4 94,4-4 109,1 2 109,0-5 109,6-9 109,-8 15 109,5-6 125,3-9 125,0 0 125,-7 12 125,7-12 141</inkml:trace>
  <inkml:trace contextRef="#ctx0" brushRef="#br0">9111 6625 0,'0'0'0,"0"0"0,0 0 15,0 0 15,0 0 15,0 0 15,0 0 31,0 0 31,0 0 31,0 0 31,0 0 47,0 0 47,0 0 47,16 18 47,-16-18 62,0 14 62,0-14 62,0 17 62,0-17 78,-4 16 78,4-16 78,0 0 78,-1 26 94,1-26 94,-3 20 94,3-20 94,-5 23 94,5-23 109,-7 27 109,0-11 109,0 4 109,3-4 125,-1-4 125</inkml:trace>
  <inkml:trace contextRef="#ctx0" brushRef="#br0">9608 6351 0,'0'0'0,"26"30"0,-21-20 16,1 3 16,-1-5 16,-2 2 16,6 11 31,-2-4 31,-1 0 31,-1 1 31,0-5 47,-1 1 47,1-2 47,-5-2 47,2 2 63,-2-12 63,0 25 63,-2-6 63,-3 1 78,-4 0 78,-2 0 78,1 0 78,-4-1 94,1-2 94,-5 1 94,3-1 94,3-7 109</inkml:trace>
  <inkml:trace contextRef="#ctx0" brushRef="#br0">10184 6241 0,'0'0'16,"16"44"16,-13-31 16,2 5 16,2 3 31,-2 1 31,2-2 31,-1 1 31,-3 1 47,6-1 47,-4-1 47,0 0 47,3-3 63,-1 2 63,1 1 63,-1-3 63,2-2 78,-2-2 78,-3-5 78,4 5 78,-4-6 94,-4-7 94,13 16 94,-13-16 94,0 0 110</inkml:trace>
  <inkml:trace contextRef="#ctx0" brushRef="#br0">10512 6310 0,'8'-10'15,"-8"10"15,0 0 15,0 0 15,6-12 31,-6 12 31,0 0 31,0 0 31,0 0 31,0 0 47,0 0 47,0 0 47,0 0 47,0 0 62,0 0 62,-19 37 62,14-18 78,-5 0 78,-2 4 78,4-3 78,-2 5 78,0-6 93,2 4 93,0-1 93,0-2 93,-2 1 109,6-1 109,-1 1 109,2 1 109,-1-3 125,0 3 125,1-5 125,0 0 125,-1-1 140</inkml:trace>
  <inkml:trace contextRef="#ctx0" brushRef="#br0">10677 6592 0,'0'0'0,"0"0"0,0 0 0,44 0 15,-44 0 15,0 0 15,33 8 15,-33-8 15,19 12 31,-19-12 31,18 10 31,-11 0 47,-7-10 47,13 18 47,-13-18 47,11 20 47,-11-20 62,4 20 62,-4-20 62,2 18 62,-2-18 78,0 21 78,0-21 78,0 20 78,0-20 94,-2 14 94,2-14 94,0 0 94,0 20 109,0-20 109,0 0 109,0 0 109,2 17 125,-2-17 125,0 0 125,11 12 125,-11-12 140,23 10 140,-23-10 140,34 6 140,-6-2 140,15-8 156,-1 1 156,6-2 156,-1-3 172,-6 1 172</inkml:trace>
  <inkml:trace contextRef="#ctx0" brushRef="#br0">11479 6389 0,'0'0'16,"0"0"16,0 0 16,0 0 16,0 0 16,0 0 31,0 0 31,15 33 31,-15-21 31,0 4 47,1 7 47,2-9 47,-3 5 47,3 3 62,-3-4 62,0 3 62,0-2 62,0-3 78,-3 2 78,3-3 78,0-3 78,-3 1 94,3-13 94,-1 23 94,-6-16 94,-1 2 109</inkml:trace>
  <inkml:trace contextRef="#ctx0" brushRef="#br0">12051 6120 0,'0'0'0,"0"0"0,0 0 0,0 0 16,0 0 16,0 0 16,0 0 31,0 0 31,25 33 31,-20-12 31,-1 1 47,4 4 47,0 7 47,0-3 47,-4-5 63,3-1 63,0-2 63,-3 1 63,1-3 78,0 3 78,1-2 78,4-4 78,-6 3 94,4-5 94,-4-2 94,0-2 94,2-2 94,-6-9 110,11 13 110,-11-13 110,9 5 110,-9-5 125</inkml:trace>
  <inkml:trace contextRef="#ctx0" brushRef="#br0">12449 6199 0,'0'0'0,"0"0"0,7-15 0,-7 15 16,0 0 16,0 0 16,0 0 16,0 0 32,0 0 32,0 0 32,0 0 47,0 0 47,-14 63 47,12-43 47,-6 1 47,2 3 63,-1-5 63,0 3 63,0 4 63,-8 7 78,7-7 78,1-1 78,-5-5 78,4-1 94,1 3 94,-2-5 94,-2 1 94,3-1 110,-1-4 110,9-13 110</inkml:trace>
  <inkml:trace contextRef="#ctx0" brushRef="#br0">12483 6473 0,'0'0'0,"0"0"0,0 0 15,0 0 15,0 0 15,-2-16 31,2 16 31,0 0 31,0 0 31,28-12 31,-28 12 46,24-7 46,-24 7 46,33-7 62,-19 4 62,-14 3 62,0 0 62,33-6 78,-33 6 78,0 0 78,0 0 78,0 0 78,0 0 93,0 0 93,0 0 93,0 0 93,30 12 109,-30-12 109,0 0 109,0 0 109,0 0 125,-9 23 125,9-23 125,0 0 125,0 16 140,0-16 140,0 0 140,0 27 140,0-27 156,3 19 156,-3-19 156,6 22 156,2-4 156,0-3 171,0 1 171,0-1 171,-2 0 171,2-3 187,-8-12 187,8 23 187,-3-11 187,-5-12 203,12 23 203,-8-14 203,-4-9 203,4 19 218,-4-19 218,5 16 218,-5-16 218,3 15 234,-3-15 234,0 0 234,0 14 234,0-14 250,0 0 250,0 0 250,-8 17 250,8-17 265,0 0 265,-30 9 265,30-9 265,-33 0 281,33 0 281,-49-12 281,10-6 281</inkml:trace>
  <inkml:trace contextRef="#ctx0" brushRef="#br0">12662 5798 0,'13'-12'0,"-13"12"0,0 0 16,0 0 16,17-3 16,-17 3 16,0 0 32,42 15 32,-21-5 32,-2 6 32,11 9 47,6 3 47,-1 0 47,-1 4 47,-2 4 47,3-3 63,-5 5 63,4-2 63,-6 4 63,1 0 79,-2-4 79,-2-1 79,-5 1 79,-4-1 94,1-3 94,-10-3 94,-1-3 94,-4-3 110,-2 0 110,0 2 110,-5-2 110,-1 0 125,-5 12 125,-8-2 125,5-7 125,-4 6 141,-7-1 141,0-4 141,6-3 141,0-7 157,3 1 157,2-4 157,-2 3 157,-1-2 172,4 0 172,0-5 172,4 2 172,9-12 188,-21 15 188,21-15 188,-15 14 188,15-14 188,-11 12 204,11-12 204,0 0 204,-13 13 204,13-13 219,0 0 219,-12 10 219,12-10 219,0 0 235,0 0 235,0 0 235,-7 10 235,7-10 250,0 0 250,0 0 250,0 0 250,0 0 266,0 0 266,0 0 266,-14 12 266,14-12 282,0 0 282,0 0 282,0 0 282,0 0 297,0 0 297,0 0 297,0 0 297,0 0 313,0 0 313,0 0 313,0 0 313,0 0 313</inkml:trace>
  <inkml:trace contextRef="#ctx0" brushRef="#br0">15170 5920 0,'-4'-8'0,"4"8"16,-5-10 16,0 0 16,1 7 31,0-9 31,-1 5 31,-2 0 31,0 1 31,-2-2 47,1 3 47,1 0 47,-6 0 47,1 2 63,-21 1 63,11 4 63,-5 1 78,-1 4 78,-13 9 78,6 1 78,-6 7 94,4-2 94,5 3 94,-1 0 94,0 1 94,7 4 109,0-3 109,7 0 109,6-5 109,-1-4 125,2 6 125,4-1 125,-1-4 141,5 3 141,1 1 141,0 1 141,6-2 141,0 3 156,1-2 156,9-4 156,-3 4 156,4-6 172,3 5 172,4-6 172,-2-3 172,22 7 188,-2-2 188,-1-6 188,0-2 188,0 0 203,-5-7 203,-8 1 203,-1-1 203,-1-3 219,1-3 219,-2-3 219,-2 0 219,-5-2 234,-3-1 234</inkml:trace>
  <inkml:trace contextRef="#ctx0" brushRef="#br0">14634 6244 0,'0'0'0,"0"0"0,0 0 0,0 0 15,0 0 15,0 0 15,0 0 15,0 0 15,32 11 31,-10-6 31,5 0 31,14 0 47,0 0 47,-1 3 47,-3-3 47,4-1 47,3 2 62,-3-4 62,6-4 62,-4 2 62,2-8 78,-2 3 78,2-5 78,-5 0 78,4-5 94,-6-4 94,-3-4 94</inkml:trace>
  <inkml:trace contextRef="#ctx0" brushRef="#br0">15846 5720 0,'8'-8'0,"-8"8"0,0 0 16,0 0 16,0 0 16,0 0 16,4 31 16,-8-9 32,2 2 32,2 16 32,-6 5 32,-3-1 47,7 1 47,-9 4 47,6-4 47,-4 3 63,1-6 63,5 2 63,-2-1 63,-4-4 78,6 0 78,-2-5 78,5 4 78,-2-10 94,-4-6 94,6-1 94,-1-3 94,-3-4 110,4-1 110,0-5 110,0 0 110,0-8 125,-3 12 125,3-12 125,0 0 125</inkml:trace>
  <inkml:trace contextRef="#ctx0" brushRef="#br0">16076 5651 0,'0'0'0,"3"-12"0,-3 12 15,0 0 15,2-13 15,-2 13 15,0 0 31,0 0 31,5-4 31,-5 4 31,0 0 47,0 0 47,0 0 47,4 39 47,-4-14 47,3 14 62,-3 1 62,0 7 62,-7 2 62,5 0 78,-3 2 78,2 0 78,0 4 78,3-6 93,-2 4 93,-4-3 93,1-6 93,-2-1 109,1-5 109,5-1 109,-2-10 109,3-1 125,0-10 125,-3 1 125,1-4 125,2-3 140,0 0 140,0-4 140,0-6 140,-3 16 156,3-16 156,-2 7 156,2-7 156,0 7 156,0-7 172,0 0 172,0 0 172,0 0 187,0 0 187,-10-36 187,13-1 187,-6-7 187,6-4 203,0 2 203,6-6 203,0-27 203,7 17 218,-8 13 218,-3 2 218,3 0 218,1 5 234,-1 3 234,2-2 234,2 8 234,-1 3 250,-6 10 250,3-11 250,3 6 250,-3 5 265,0 4 265,0 1 265,2 5 265,0 0 281,0-1 281,6 6 281,2-2 281,1-1 297,0 1 297,-3 6 297,0 1 297,-16 0 297,28 4 312,-6 3 312,-8 0 312,-1 3 312,-4 1 328,4 8 328,-5 0 328,1 4 328,-6 2 343,2 12 343,-7-1 343,-4 1 343,0 2 359,-3-3 359,-6-3 359,-2 4 359,-2-1 375,-3-3 375,1-5 375,-2-3 375,-2 2 390,4-5 390,4-7 390,4 0 390,1-2 406,-1-3 406,6-3 406,-3 1 406,2-1 406,3-4 422,5-3 422,-11 10 422,11-10 422,-6 8 437,6-8 437,-2 8 437,2-8 453,0 0 453,8 17 453,-2-7 453,-4 0 453,14 2 468,-2 3 468,2-1 468,1-2 468,3 1 484,-4-3 484,3 3 484,0-4 484,1 5 500,-1-2 500,-1-6 500,-3 1 500,1 1 515,-5-3 515,2 0 515,-2-3 515,-11-2 531,17 0 531,-17 0 531</inkml:trace>
  <inkml:trace contextRef="#ctx0" brushRef="#br0">16626 5195 0,'0'0'0,"0"-12"16,0 12 16,0 0 16,0 0 16,0-10 31,0 10 31,0 0 31,14-6 31,-2 6 31,-2-4 47,14 1 47,-1 3 47,-2-3 47,4 3 63,0 0 63,-7 0 63,-1 0 63,3 3 78,-4 0 78,-2 1 78,-2-1 78,-3 4 94,0-1 94,-6 1 94,2 1 94,-2-1 110,2 3 110,-5-10 110,0 22 110,0-12 125,0 0 125,0 2 125,0 0 125,0 1 141,3 5 141,3-2 141,-5 3 141,6 1 141,1-2 156,0 2 156,0 0 156,6-4 156,2 6 172,-2-4 172,8 13 172,-6-8 172,2-3 188,-9-5 188,2 3 188,-3-4 188,1-4 203,-1 2 203,-8-2 203,3-3 203,-1 3 219,1 0 219,-3 0 219,-5-1 219,2 1 235,-10 8 235,-4-1 235,-2-2 235,-11 6 250,0-6 250,-6 4 250,0 0 250,-5-4 250,11-3 266,5-4 266</inkml:trace>
  <inkml:trace contextRef="#ctx0" brushRef="#br0">17839 5515 0,'19'-15'0,"-5"-1"0,-3 6 0,-8 3 15,2-3 15,-5 10 15,-14-13 15,14 13 15</inkml:trace>
  <inkml:trace contextRef="#ctx0" brushRef="#br0">7027 9026 0,'0'0'0,"0"0"16,0 0 16,0 0 16,0 0 16,0 0 32,0 0 32,0 0 32,0 0 32,0 0 47,0 0 47,0 0 47,0 0 47,3 12 63,-3-12 63,0 0 63,0 0 63,0 0 78,0 0 78,0 0 78,0 0 78,0 0 94,59-18 94,-41 13 94,1 0 94,2-3 110,7 3 110,-3 1 110,0-4 110,0 3 125,-4 2 125,4-1 125,1-4 125,0 3 141,-2 2 141,-2 0 141,3-2 141,-9 1 141,6 3 157,-22 1 157,30-5 157,-30 5 157,22-3 172,-22 3 172,0 0 172,23-4 172,-23 4 188,0 0 188,15 0 188,-15 0 188,0 0 203,0 0 203,0 0 203,0 0 203,23-3 219,-23 3 219,0 0 219,0 0 219,0 0 235,0 0 235,10-5 235,-10 5 235</inkml:trace>
  <inkml:trace contextRef="#ctx0" brushRef="#br0">7102 9248 0,'0'0'16,"0"0"16,0 0 16,0 0 16,0 0 31,33 6 31,-33-6 31,46-5 31,-22 5 47,-1 0 47,-1-1 47,2 1 47,0-4 63,4 4 63,-2-3 63,-6 3 63,8-2 63,-4 2 78,-2-1 78,1-2 78,-5 3 78,-18 0 94,28 0 94,-18-3 94,-10 3 94,0 0 109,25 0 109,-25 0 109,0 0 109,21 0 125,-21 0 125,0 0 125,0 0 125,17-4 141,-17 4 141,0 0 141,0 0 141,0 0 156,0 0 156,17 0 156,-17 0 156,0 0 172,0 0 172,0 0 172,0 0 172,0 0 188,0 0 188,0 0 188,0 0 188,0 0 203,0 0 203</inkml:trace>
  <inkml:trace contextRef="#ctx0" brushRef="#br0">7074 8936 0,'0'0'0,"0"0"0,0 0 15,0 0 15,0 0 15,0 0 15,0 0 15,0 0 31,0 0 31,0 0 31,0 0 31,0 0 47,0 0 47,0 0 47,0 0 47,0 0 62,0 0 62,0 0 62,0 0 62,0 0 78,0 0 78,45 13 78,-27-13 78,7 0 93,-4 2 93,3-4 93,2 4 93,-1-2 109,-1 0 109,0 0 109,4 3 109,-6-6 125,4 6 125,-6-2 125,-20-1 125,33 0 125,-33 0 140,27 0 140,-27 0 140,21 2 156,-21-2 156,15 3 156,-15-3 156,0 0 172,0 0 172,25 0 172,-25 0 172,0 0 172,0 0 187,0 0 187,24 0 187,-24 0 187,0 0 203,0 0 203,0 0 203,0 0 203,23-3 218,-23 3 218,0 0 218,0 0 218,0 0 234,0 0 234,18-3 234,-18 3 234,0 0 250,0 0 250,12-3 250,-12 3 250,0 0 265</inkml:trace>
  <inkml:trace contextRef="#ctx0" brushRef="#br0">7216 9238 0,'20'11'0,"-20"-11"0,19 5 0,-19-5 16,21 2 16,4-2 16,-3 3 16,3-6 31,-1 3 31,6 3 31,-5-1 31,2-2 47,-2 0 47,-2 0 47,0 2 47,-1-2 62,-5 3 62,-17-3 62,33 0 62,-23 3 62,-10-3 78,20 0 78,-20 0 78,17 2 78,-17-2 94,0 0 94,0 0 94,21 0 109,-21 0 109,0 0 109,0 0 109,0 0 109,16 2 125,-16-2 125,0 0 125,0 0 125,0 0 141,0 0 141,0 0 141,0 0 141,0 0 156,0 0 156,20 0 156,-20 0 156,0 0 172,0 0 172,0 0 172,0 0 172,0 0 172</inkml:trace>
  <inkml:trace contextRef="#ctx0" brushRef="#br0">8824 8496 0,'0'0'0,"0"0"0,0 0 16,0 0 16,0 0 16,0 0 16,0 0 32,0 0 32,0 0 32,0 0 32,0 0 47,0 0 47,0 0 47,5-11 47,-5 11 63,0 0 63,0 0 63,0-12 63,0 12 79,0 0 79,0 0 79,2-13 79,-2 13 94,4-10 94,-4 10 94,3-10 94,-3 10 110,2-12 110,-2 12 110,2-18 110,-2 8 125,3 1 125,0-1 125,-3 10 125,2-18 141,1 9 141,-3 9 141,6-15 141,-3 5 141,-3 10 157,6-14 157,-6 14 157,2-10 172,-2 10 172,2-10 172,-2 10 172,0 0 188,3-10 188,-3 10 188,0 0 188,0 0 188,0 0 204,0 0 204,0 0 204,0 0 204,0 0 219,0 0 219,0 0 219,15 37 219,-10-15 235,0 15 235,-5 4 235,5 4 235,-2 0 250,0-1 250,-3 2 250,2-1 250,2 2 266,-1 0 266,2-2 266,-2-1 266,-1-3 282,0-1 282,-2 0 282,4-4 282,-4-5 297,3-8 297,-1-3 297,-2 3 297,0-3 313,0-6 313,0 0 313,0-1 313,0-3 329,2 0 329,-2-10 329,0 18 329,0-11 344,0-7 344,0 10 344,0-10 344,0 0 344,0 15 360,0-15 360,0 0 360,0 0 360,0 10 375,0-10 375,0 0 375,0 0 375,0 0 391,0 0 391,0 0 391,0 0 391,0 0 407,0 0 407,0 0 407,0 0 407,0 0 422,-18-35 422,10 15 422,-1 0 422,6-1 438,-2 1 438,3-5 438,-4 2 438,4 3 454,-5-3 454,7 0 454,-2 1 454,4 0 454,-4 0 469,2-1 469,-3 0 469,3 0 485,3 3 485,-1-2 485,-2 3 485,7-3 485,-5 0 500,4 6 500,-4-7 500,3 8 500,1 4 516,0-6 516,2 9 516,-1-10 532,2 6 532,2-5 532,3-1 532,-4 4 532,2 1 547,-1 3 547,-4 1 547,2-1 547,-1 5 563,0-2 563,1 1 563,2-2 563,-11 8 579,16-10 579,-6 7 579,-10 3 579,15-9 594,-7 6 594,-8 3 594,16-3 594,-16 3 610,17-5 610,-17 5 610,0 0 610,19 0 610,-19 0 625,0 0 625,26 5 625,-26-5 641,0 0 641,12 6 641,-12-6 641,0 0 641,9 10 657,-9-10 657,5 10 657,-5-10 657,4 13 672,-4-13 672,0 20 672,1-10 672,-6 8 688,-4-2 688,1 1 688,-1 1 688,-4-1 704,0 3 704,0-2 704,-3 0 704,1-3 719,-1 3 719,1-3 719,-6 3 719,5-5 735,2 2 735,-6-2 735,10-3 735,-3-3 750,5 0 750,-1 1 750,9-8 750,-16 7 750,16-7 766,-9 6 766,9-6 766,-9 7 766,9-7 782,0 0 782,0 0 782,-15 3 782,15-3 797,0 0 797,0 0 797,0 0 797,0 0 813,0 0 813,0 0 813,0 0 813,-19 0 829,19 0 829,0 0 829,0 0 829,0 0 844,0 0 844,0 0 844,0 0 844,0 0 860,0 0 860,0 0 860,0 0 860,0 0 875,-23-6 875,23 6 875,0 0 875,0 0 875,0 0 891,0 0 891,0 0 891,0 0 907,0 0 907,0 0 907,0 0 907,0 0 907,0 0 922,0 0 922,0 0 922,0 0 922,0 0 938,0 0 938,0 0 938,38 23 938,-29-17 954,1 2 954,-1 2 954,0-3 954,7 8 969,-2 3 969,2-5 969,-2 3 969,-1-2 985,4 4 985,-4-3 985,-3-3 985,5 4 1000,-4-4 1000,0-3 1000,0 3 1000,-8-2 1016,5-2 1016,0 2 1016,-1-1 1016,0-5 1032,1 6 1032,-3 2 1032,-2-6 1032,6 1 1032,-4 1 1047,-5-8 1047,11 15 1047,-6-8 1063,-1 1 1063,-4-8 1063,10 15 1063,-6-10 1063,-4-5 1079,7 11 1079,-7-11 1079,5 9 1079,-5-9 1094,5 9 1094,-5-9 1094,0 0 1094,7 7 1110,-7-7 1110,0 0 1110,0 0 1110,6 10 1125,-6-10 1125,0 0 1125,0 0 1125,0 0 1125,4 8 1141,-4-8 1141,0 0 1141,0 0 1157,0 0 1157,0 0 1157,0 0 1157</inkml:trace>
  <inkml:trace contextRef="#ctx0" brushRef="#br0">9371 9269 0,'0'20'0,"9"-3"15,-4-1 15,-2-3 15,-1 2 15,4-2 15,-3 1 31,-1 6 31,3-5 31,1 7 31,-3-7 46,0-1 46,-1 2 46,-2-8 46,3 4 62,0-1 62,-3 1 62,0-12 62,0 16 78,3-9 78,-3-7 78,0 12 78,0-12 93,0 0 93,0 14 93,0-14 93,0 0 109,2 12 109,-2-12 109,0 0 109,2 10 125,-2-10 125,0 0 125,0 0 125,0 9 140,0-9 140,0 0 140,0 0 140,0 0 140,0 0 156,3 9 156,-3-9 156,0 0 156,0 0 171,0 0 171,0 0 171,0 0 171,0 0 187,0 0 187,0 0 187,0 11 187,0-11 203,0 0 203,0 0 203,0 0 203,0 0 218,0 0 218,0 0 218,0 0 218,0 0 234,0 0 234,0 0 234</inkml:trace>
  <inkml:trace contextRef="#ctx0" brushRef="#br0">8950 6480 0,'0'0'0,"0"0"0,0 0 0,0 0 16,0 0 16,0 0 16,0 0 31,0 0 31,0 0 31,0 0 31,0 0 31,0 0 47,0 0 47,0 0 47,0 0 47,0 0 62,0 0 62,0 0 62,0 0 62,0 0 78,0 0 78,0 0 78,0 0 78,0 0 94,0 0 94,0 0 94,0 0 94,-18-20 109,18 20 109,0 0 109,-2-10 109,2 10 125,0 0 125,-2-12 125,2 12 125,0-10 141,0 10 141,-3-16 141,-2 10 141,5-4 156,-3 0 156,3 3 156,-6-3 156,3 0 156,3 2 172,-3-2 172,-2 0 172,5 1 172,-2 2 187,-1-3 187,-2 3 187,5 7 187,-7-15 203,5 9 203,2 6 203,-3-10 203,3 10 219,-8-10 219,8 10 219,-5-7 219,5 7 234,-8-6 234,8 6 234,-9-9 234,9 9 250,-10-6 250,10 6 250,-11-7 250,-1 7 266,7-3 266,5 3 266,-16-5 266,16 5 281,-17 0 281,17 0 281,-13-2 281,13 2 297,-9-4 297,9 4 297,-14-2 297,14 2 312,0 0 312,-19 2 312,19-2 312,-15 6 328,5-4 328,-1 4 328,2-3 328,-1 3 344,2 0 344,-3 1 344,0-1 344,0 1 359,-5 6 359,-2-3 359,9 0 359,-3 0 359,2-4 375,-1 3 375,2 1 375,-2-4 375,-2 9 391,4-2 391,1-1 391,0 1 391,-1-3 406,7 2 406,-3 1 406,-1 3 406,1 4 422,0-2 422,2 1 422,-1 1 422,2-1 422,2 1 437,0-4 437,0 1 437,0-1 437,2 2 453,2-4 453,-1-1 453,-1-1 469,1 1 469,0 0 469,-1-4 469,2 4 469,-2-6 484,-2-7 484,5 17 484,-3-10 484,-2-7 500,7 15 500,-5-7 500,-2-8 500,8 8 516,-8-8 516,8 10 516,-8-10 516,9 6 531,-9-6 531,19 3 531,-19-3 531,19 0 547,-19 0 547,28-3 547,-28 3 547,24-6 562,-10 3 562,12-4 562,-14 1 562,10 0 578,-10-3 578,12 2 578,-11-1 578,4 1 594,-7-1 594,2 4 594,-1-3 594,-11 7 609,14-11 609,-7 9 609,-7 2 609,14-9 625,-14 9 625,14-10 625,-8 4 625,-6 6 625,7-10 641,-7 10 641,8-4 641,-8 4 641,7-10 656,-7 10 656,8-8 656,-8 8 656,5-7 672,-5 7 672,5-10 672,-5 10 672,3-10 687,-3 10 687,9-18 687,-6 12 687,-3 6 687,2-17 703,1 9 703,-3 8 703,3-18 719,-1 8 719,0 3 719,-2 7 719,3-18 734,-3 8 734,3 1 734,-3 9 734,3-14 734,-1 4 750,-2 10 750,0-16 750,0 16 750,4-13 766,-4 13 766,0-12 766,0 12 766,3-10 781,-3 10 781,0 0 781,2-13 781,-2 13 797,0 0 797,0-8 797,0 8 797,0 0 812,0 0 812,0-12 812,0 12 812,0 0 828,0 0 828,0 0 828,0-12 828,0 12 844,0 0 844,0 0 844,0 0 844,0 0 844,0 0 859,3-14 859,-3 14 859,0 0 875,0 0 875,0 0 875,0 0 875,0 0 891,0 0 891,0 0 891,0 0 891,0 0 891,0 0 906,0 0 906,0 0 906,0 0 906,0 0 922,0 0 922,0 0 922,0 0 922,0 43 937,3-20 937,-6-7 937,3 6 937,0 1 953,0-1 953,-3 0 953,6 0 953,-6 1 969,1-2 969,2 1 969,0 1 969,-3-3 984,6-1 984,-3 1 984,0-2 984,0-1 1000,0-2 1000,0-4 1000,2 1 1000,1-2 1000,-3-1 1016,0-9 1016,5 16 1016,-5-16 1031,2 13 1031,-2-13 1031,0 10 1031,0-10 1031,0 0 1047,9 15 1047,-9-15 1047,0 0 1047,5 13 1062,-5-13 1062,4 4 1062,-4-4 1062,0 0 1078,0 0 1078</inkml:trace>
  <inkml:trace contextRef="#ctx0" brushRef="#br0">10160 5922 0,'3'-17'0,"-3"4"0,2 1 15,-2-1 15,5 7 15,-5 6 15,3-15 31,-1 8 31,-2 7 31,4-13 31,-4 13 47,3-10 47,-3 10 47,0 0 47,4-10 62,-4 10 62,0 0 62,4-10 62,-4 10 62,0 0 78,0 0 78,0 0 78,0 0 78,0 0 94,0 0 94,0 0 94,0 0 94,0 0 109,18 35 109,-11-9 109,-2 9 109,0 8 125,-3-2 125,4 5 125,-1-1 125,-5 0 140,0 3 140,4-2 140,-4-2 140,0 1 156,-4-1 156,4-4 156,-5 0 156,-1-4 172,4 1 172,0-7 172,-1-6 172,0-3 187,1-2 187,-1 0 187,-1-2 187,4-4 203,-2-1 203,-1-2 203,3-10 203,0 17 219,0-8 219,0-9 219,-3 11 219,3-11 219,0 0 234,0 12 234,0-12 234,0 0 234,0 0 250,0 12 250,0-12 250,0 0 250,0 0 265,0 0 265,0 0 265,0 0 265,0 0 281,15-45 281,-10 25 281,2-1 281,-1 1 297,3 0 297,-1 2 297,-1-3 297,2 7 312,-3-3 312,2 1 312,-3 5 312,4-4 328,-7 5 328,7 0 328,-4-3 328,2 4 328,7-7 344,-2 6 344,-1 2 344,-3-2 344,3 2 359,-3 3 359,-8 5 359,14-10 375,-14 10 375,14-8 375,-14 8 375,9-2 375,-9 2 390,0 0 390,0 0 390,0 0 390,34 10 406,-24-2 406,-6-3 406,10 5 406,-2 2 422,0 4 422,4-3 422,-7 7 422,-1-2 437,0-4 437,1 1 437,0 2 437,-5 0 453,2-4 453,-1-1 453,-1 1 453,1-3 469,-5 2 469,2-3 469,4 4 469,-6-3 484,0 2 484,-2-2 484,-2 3 484,2-2 484,-10 7 500,2 2 500,-5-3 500,0 0 500,0-2 515,-3-2 515,1 2 515,-2-5 531,1 3 531,6-5 531,-2-3 531,1 5 531,2-5 547,-1 0 547,12-5 547,-18 8 547,6-6 562,12-2 562,-21 5 562,21-5 562,-22 0 578,22 0 578,-19 0 578,19 0 578,0 0 594,-24-5 594,15 0 594,9 5 594,-16-10 609,7 2 609,0 1 609,9 7 609,-10-15 625,5 5 625,-1 2 625,-1 2 625,7 6 640,-9-19 640,3 11 640,1-2 640,1 0 640,4 10 656,-10-17 656,10 11 656,0 6 656,-9-17 672,7 10 672,2 7 672,-5-18 672,5 9 687,-4-1 687,4-2 687,0-11 687,4 2 703</inkml:trace>
  <inkml:trace contextRef="#ctx0" brushRef="#br0">12503 6302 0,'0'0'15,"3"10"15,-3-10 15,0 0 15,0 0 31,0 0 31,0 0 31,0 0 47,0 0 47,0 0 47,0 0 47,0 0 62,0 0 62,0 0 62,0 0 62,0 0 78,0 0 78,0 0 78,0 0 78,14-22 93,-14 22 93,3-7 93,-3 7 93,2-10 109,-2 10 109,3-10 109,-3 10 109,3-10 109,-3 10 125,0-8 125,0 8 125,2-10 125,-2 10 140,0-6 140,0 6 140,0 0 140,3-10 156,-3 10 156,0 0 156,0 0 156,-3-13 172,3 13 172,0 0 172,-5-7 172,5 7 187,-17-5 187,6 2 187,1 3 187,-7 0 203,4-2 203,-7 4 203,-1-2 203,1 0 218,-1 3 218,3-3 218,2 2 218,0 1 234,2-3 234,4 5 234,-6-3 234,-5 4 234,5-4 250,-6 6 250,3 4 250,0-5 265,0 2 265,5 1 265,-5 3 265,7-3 265,-6 2 281,4 3 281,4-3 281,-4 5 281,3-3 297,0 2 297,2-1 297,4 5 297,0-5 312,2 1 312,3 6 312,3 1 312,2-3 328,2 4 328,2-2 328,12 9 328,-3-6 343,9 3 343,-1-1 343,0-7 343,4 4 359,3-1 359,2-3 359,2-5 359,7 0 375,-12-6 375,-6-3 375,17 4 375,-2-7 390,-6 0 390,3 0 390,2-3 390,-6 0 406,-4-3 406,-8 3 406,1-5 406,-5 4 422,0-3 422,-6 1 422,0 0 422,-2 0 422,-2-3 437,6 0 437,-6-1 437,0 1 437,1 0 453,-3-3 453,-1 2 453,0-1 453,0 1 468,-2 1 468,3 0 468,-3-1 468,-3 1 484,0 6 484,4-9 484,-4 9 484,4-7 500,1 1 500,-5 6 500,0-10 500,0 10 500,4-7 515,-4 7 515,0-5 515,0 5 531,0 0 531,4-8 531,-4 8 531,0 0 531,0 0 547,3-7 547,-3 7 547,0 0 547,0 0 562,0 0 562,0 0 562,0 0 562,0 0 578,0 0 578,0 0 578,0 0 578,0 0 593,0 0 593,0 0 593,-24 13 593,15-9 609,-12 9 609,1-3 609,-2 2 609,4 1 625,-20 0 625,13 3 625,0-6 625,3-3 640,-3 1 640,1 0 640,-1 2 640,0-4 656,5 0 656,-3-3 656,1 4 656,3-7 672,-4 1 672,2-1 672,1 0 672,-5-1 672,4-3 687,-4-1 687,3 1 687,-3-2 687,3 0 703,1-1 703,-1-5 703,3 3 703,0-1 718,2 3 718,4-4 718,-1 1 718,3 3 734,3 0 734,-3-3 734,2 3 734,4-3 750,-3 0 750,0 0 750,-1-7 750,4 2 765,0-4 765,2 4 765,-2-5 765,2 5 781,3-3 781,0-2 781,0 2 781,0 1 797,3 4 797,2-2 797,-2-2 797,2-3 797,0 6 812,0-1 812,4-1 812,2-1 828,-4 2 828,0 3 828,4-5 828,-1 5 828,6-5 843,-7 4 843,2 0 843,-1 7 843,-3-4 859,-2 1 859,3 6 859,-2-4 859,2-4 875,0 6 875,0-5 875,-2 5 875,2-3057 890,0 6110 890,-2-3054 890,4 1 890,-10 5 906,14-9 906,-3 6 906,-11 3 906,22-7 922,-9 5 922,-13 2 922,25-3 922,-3 3 937,1 0 937,-5 0 937,4 0 937,-22 0 937,38 0 953,-15 3 953,-6-3 953,-1 2 953,0-2 968,-2 0 968,-14 0 968,24 4 968,-14-4 984,-10 0 984,18 3 984,-18-3 984,16 0 1000,-16 0 1000,14 3 1000,-14-3 1000,0 0 1015,16 0 1015,-16 0 1015,12 3 1015,-12-3 1031,0 0 1031,13 3 1031,-13-3 1031,0 0 1047,13 7 1047,-13-7 1047,13 0 1047,-13 0 1062,0 0 1062,7 7 1062,-7-7 1062,8 4 1078,-8-4 1078,9 8 1078,-9-8 1078,6 7 1078,-6-7 1093,4 5 1093,-4-5 1093,0 0 1093,5 10 1109,-5-10 1109,6 5 1109,-6-5 1125,0 0 1125,3 8 1125,-3-8 1125,0 0 1125,3 8 1140,-3-8 1140,0 0 1140,0 0 1140,3 12 1156,-3-12 1156,0 0 1156,0 7 1156,0-7 1172,0 0 1172,0 0 1172,0 9 1172,0-9 1187,0 0 1187,0 0 1187,0 0 1187,0 10 1203,0-10 1203,0 0 1203,0 0 1203,0 0 1203,0 0 1218,0 0 1218,0 10 1218,0-10 1218,0 0 1234,0 0 1234,0 0 1234,0 0 1234,0 0 1250,0 0 1250,-17 3 1250,17-3 1250,0 0 1265,0 0 1265,0 0 1265,0 0 1265,-30-16 1281,30 16 1281,-13-7 1281,13 7 1281,-15-9 1297,7 5 1297,8 4 1297,-17-8 1297,17 8 1297,-16-7 1312,5 4 1312,11 3 1312,-19-5 1328,19 5 1328,-19-6 1328,19 6 1328,-19-2 1343,19 2 1343,-22 0 1343,22 0 1343,-25 0 1343,25 0 1359,-25 2 1359,25-2 1359,-21 4 1375,7-2 1375,14-2 1375,-25 5 1375,18-2 1375,7-3 1390,-23 0 1390,23 0 1390,-20 3 1390,20-3 1406,-16 4 1406,16-4 1406,-10 5 1406,10-5 1422,-13 0 1422,13 0 1422</inkml:trace>
  <inkml:trace contextRef="#ctx0" brushRef="#br0">12601 6273 0,'0'0'0,"0"0"0,0 0 0,0 0 16,0 0 16,0 0 16,0 0 16,0 0 16,0 0 32,0 0 32,0 0 32,0 0 32,0 0 47,0 0 47,0 0 47,0 0 47,0 0 63,0 0 63,0 0 63,0 0 63,0 0 78,0 0 78,0 0 78,0 0 78,0 0 94,0 0 94,0 0 94,20-6 94,-20 6 110,0 0 110,0 0 110,0 0 110,0 0 125,0 0 125,0 0 125,0 0 125,0 0 125,0 0 141,0 0 141,0 0 141,0 0 141,0 0 157,0 0 157,0 0 157,0 0 157,0 0 172,0 0 172,0 0 172,0 0 172,0 0 188,0 0 188,-33-7 188,33 7 188,-11-5 203,11 5 203,-8-2 203,8 2 203,-14-3 219,14 3 219,-9-3 219,9 3 219,-13-2 235,13 2 235,-10-1 235,10 1 235,-10-3 250,10 3 250,-10 0 250,10 0 250,0 0 250,-22-4 266,22 4 266,-16-2 266,7 2 282,9 0 282,-21 6 282,9-6 282,-9 4 297,9-4 297,0 2 297,1 1 297,-1 0 313,-1-1 313,4 0 313,-2 1 313,0 0 328,0-1 328,3 0 328,8-2 328,-13 3 344,4 0 344,1-1 344,0 3 344,8-5 360,-11 3 360,11-3 360,-11 7 360,8-5 375,-5 4 375,0-2 375,2 0 375,-2 2 391,3-3 391,5-3 391,-11 7 391,11-7 407,-11 6 407,8-3 407,3-3 407,-8 6 422,4-2 422,4-4 422,-7 5 422,7-5 438,-7 7 438,7-7 438,-2 8 438,2-8 438,2 10 453,-2-10 453,7 10 453,-4-5 453,2 3 469,1-3 469,2 2 469,-3-1 485,5-3 485,-10-3 485</inkml:trace>
  <inkml:trace contextRef="#ctx0" brushRef="#br0">10324 5996 0,'0'0'0,"0"0"15,0 0 15,0 0 15,0-12 15,0 12 15,0 0 31,0 0 31,0 0 31,0 0 31,0 0 46,0 0 46,0 0 46,0 0 46,0 0 62,0 0 62,0 0 62,0 0 62,-7 32 78,3-7 78,1 19 78,-2 0 78,-4 8 93,-7 20 93,-3 3 93,5-19 93</inkml:trace>
  <inkml:trace contextRef="#ctx0" brushRef="#br0">6567 6438 0,'-2'-10'0,"2"10"0,0 0 16,0 0 16,0 0 16,-3-9 16,3 9 32,0 0 32,0 0 32,0 0 32,0-15 32,0 15 47,0 0 47,0-13 47,0 13 63,0 0 63,-3-17 63,3 17 63,3-11 63,-3 11 78,0-12 78,0 12 78,0-17 78,3 8 94,-3 9 94,0-19 94,0 11 94,2-2 110,1-1 110,-3 11 110,3-17 110,0 7 125,-3 10 125,0-16 125,0 4 125,3 4 141,-3 8 141,3-13 141,-3 13 141,2-10 157,-2 10 157,0 0 157,0-12 157,0 12 172,0 0 172,4-10 172,-4 10 172,0 0 188,0 0 188,0 0 188,0 0 188,0-13 188,0 13 203,0 0 203,0 0 203,0 0 219,0 0 219,0 0 219,0 0 219,-9 33 219,6-14 235,-6 2 235,4 0 235,2 2 235,-4-1 250,4 2 250,-6 10 250,3-3 250,1-3 266,0-6 266,3 1 266,-5 0 266,4-1 282,1 0 282,-1 0 282,3-1 282,-3-2 297,1-5 297,2 1 297,-3-2 297,3-1 313,3-5 313,-3 6 313,0-13 313,2 20 328,1-10 328,2-1 328,2 0 328,-2 1 344,0 1 344,0-4 344,1 3 360,3-3 360,-4 1 360,3 2 360,0-4 360,4 0 360,-12-6 375,18 12 375,-9-8 375,-9-4 391,24 11 391,-13-9 391,-11-2 391,25 3 391,-25-3 407,24 5 407,-24-5 407,20 0 407,-20 0 422,0 0 422,30-5 422,-22 2 422,-8 3 438,19-7 438,-13 1 438,-1-3 438,0 2 453,9-9 453,-7 0 453,2 4 453,3-5 469,-4 0 469,0-4 469,1 4 469,-1 3 485,0-7 485,0 4 485,-3 1 485,1 1 500,-1 2 500,1 1 500,-4 2 500,1 0 516,0-1 516,-2-1 516,-1 12 516,7-16 516,-7 3 532,0 13 532,3-14 532,-3 4 532,0 10 547,0-18 547,0 8 547,0 10 547,0-13 563,0 13 563,-3-14 563,3 14 563,3-14 578,-3 4 578,0 10 578,-3-13 578,3 13 594,0-18 594,-3 11 594,3 7 594,-4-15 610,4 6 610,0 9 610,-1-16 610,1 16 625,-3-11 625,3 11 625,-3-10 625,3 10 641,-5-10 641,5 10 641,0 0 641,-3-12 657,3 12 657,0 0 657,-5-13 657,5 13 657,0 0 672,-3-6 672,3 6 672,0 0 672,0 0 688,-5-13 688,5 13 688,0 0 688,0 0 703,0 0 703,-3-9 703,3 9 703,0 0 719,0 0 719,0 0 719,0 0 719,0 0 735,0 0 735,-6-10 735,6 10 735,0 0 750,0 0 750,0 0 750,0 0 750,0 0 766,0 0 766,0 0 766,0 0 766,0 0 782,-10 43 782,2-23 782,8 3 782,-9 16 782,1-2 797,5 1 797,-2-3 797,2 5 813,-6 1 813,7-6 813,-1-6 813,3-1 813,-4-3 828,3 10 828,1-7 828,0-5 844,1-3 844,-1 3 844,4-2 844,-4-1 860,0 0 860,5 0 860,-1 2 860,-4-3 860,0 1 875,5 0 875,-5-5 875,3 4 875,-3-4 891,0 0 891,3-3 891,-1-2 891,-2-10 907,3 23 907,-3-17 907,0-6 907,1 18 922,-1-18 922,4 15 922,-4-15 922,3 12 922,-3-12 938,0 0 938,2 16 938,-2-16 938,0 0 953,4 10 953,-4-10 953,0 0 969,0 0 969,0 0 969,3 10 969,-3-10 969,0 0 985,0 0 985,8 12 985,-8-12 985,0 0 1000,0 0 1000</inkml:trace>
  <inkml:trace contextRef="#ctx0" brushRef="#br0">7246 6457 0,'0'0'0,"0"0"16,0 0 16,0 0 16,0 0 16,0 0 31,0 0 31,0 0 31,0 0 31,0 0 47,0 0 47,0 0 47,0 0 47,0 0 63,0 0 63,0 0 63,0 0 63,0 0 63,0 0 78,0 0 78,30 3 78,-30-3 94,25-5 94,-4 0 94,-1 2 94,2 1 110,3 0 110,0-3 110,-4 2 110,6 2 110,-4-2 125,1 0 125,-1-3 125,-2 6 125,-3-3 141,-18 3 141,26-4 141,-26 4 141,21-3 156,-21 3 156,0 0 156,20-4 156,-20 4 172,0 0 172,0 0 172,22-2 172,-22 2 188,0 0 188,0 0 188,0 0 188,0 0 203,0 0 203,18 0 203,-18 0 203,0 0 219,0 0 219,0 0 219,0 0 219,0 0 219,15-2 235,-15 2 235,0 0 235,0 0 235,0 0 250,0 0 250,0 0 250,0 0 250,0 0 266,0 0 266</inkml:trace>
  <inkml:trace contextRef="#ctx0" brushRef="#br0">7296 6667 0,'0'0'0,"0"0"0,0 0 16,0 0 16,0 0 16,10 17 16,-10-17 31,17 6 31,-17-6 31,25 0 31,-1 0 47,-2 0 47,8 0 47,-1-6 47,11 5 62,-8-2 62,-7 0 62,0 0 62,0 2 62,-4-2 78,-21 3 78,30-3 78,-30 3 78,20-2 94,-20 2 94,0 0 94,22-5 94,-22 5 109,0 0 109,0 0 109,15-3 109,-15 3 125,0 0 125,0 0 125,0 0 125,0 0 141,0 0 141,0 0 141,18-2 141,-18 2 156,0 0 156,0 0 156,0 0 156,0 0 172,0 0 172,0 0 172,0 0 172</inkml:trace>
  <inkml:trace contextRef="#ctx0" brushRef="#br0">6080 6473 0,'0'0'0,"0"0"0,0 0 0,9-10 15,-9 10 15,0 0 15,0 0 15,0 0 31,0 0 31,0 0 31,0-10 31,0 10 47,0 0 47,0 0 47,2-15 47,-2 15 62,0-10 62,0 10 62,0-20 62,0 12 78,3-1 78,-3-3 78,0 12 78,5-23 94,-2 13 94,0 1 94,2-3 94,-1 2 109,-3 0 109,3 0 109,-4 10 109,5-18 109,-5 8 125,0 10 125,4-12 125,-4 12 140,1-10 140,-1 10 140,0 0 140,3-10 140,-3 10 156,0 0 156,0 0 156,0 0 156,0 0 172,0 0 172,0 0 172,0 0 172,0 0 187,0 0 187,0 0 187,-17 40 187,12-20 203,0 0 203,-1 4 203,1 0 203,0 13 219,-1-6 219,3 5 219,-3-7 219,4-1 234,2-6 234,2 1 234,-2-2 234,3 1 250,0-2 250,6 1 250,-4-1 250,0-3 265,3-1 265,4 2 265,-2-3 265,1-5 281,3 4 281,2 0 281,4-1 281,-7-4 297,4 0 297,-9-5 297,9 4 297,-7-3 297,5-5 312,-5 5 312,-10-5 312,25 5 312,-14-2 328,-11-3 328,22-3 328,-22 3 328,21-3 344,-9-1 344,-12 4 344,22-6 344,-14-1 359,4 0 359,-2-1 359,6-6 359,0-1 375,-2-1 375,-1 0 375,-4 3 375,4-5 390,-2 2 390,-2-2 390,-1-1 390,0 2 406,1-1 406,-4 3 406,0 0 406,-2 6 422,2-3 422,-2 2 422,3 0 422,-6 0 422,3-1 437,-3 11 437,5-22 437,-5 12 453,4 1 453,-4-3 453,1 2 453,2 0 453,-3-2 469,0 0 469,3 0 469,-3-1 469,0 1 484,2 2 484,-2-3 484,0 13 484,-2-20 500,2 10 500,0 10 500,-3-19 500,3 12 515,0 7 515,0-15 515,0 15 515,0-10 531,0 10 531,0 0 531,-3-15 531,3 15 547,0 0 547,-1-12 547,1 12 547,0 0 562,0 0 562,0-10 562,0 10 562,0 0 578,0 0 578,-4-12 578,4 12 578,0 0 578,0 0 594,0 0 594,0 0 594,0 0 594,-2-12 609,2 12 609,0 0 609,0 0 609,0 0 625,0 0 625,0 0 625,0 0 625,0 0 640,0 0 640,0 0 640,0 0 640,0 0 656,0 0 656,-28 24 656,26-14 656,-8 10 672,2-1 672,3 1 672,0-1 672,0 3 687,-2-1 687,5 3 687,-4 2 687,4-5 703,-1 1 703,3 1 703,-3-1 703,1 2 719,4-3 719,-2-2 719,3 0 719,0-2 734,-3-1 734,2-4 734,1 1 734,0-3 734,-1 0 750,1-1 750,4 4 750,-3-6 750,2 3 765,-1-1 765,3-1 765,1 2 765,-1 0 781,-3-6 781,4 4 781,-1-2 781,0 3 797,-8-9 797,17 9 797,-10-4 797,2 3 812,-9-8 812,17 4 812,-17-4 812,17 8 828,-17-8 828,16 2 828,-16-2 828,21 0 844,-21 0 844,19-2 844,-19 2 844,22-8 844,-12 6 859,-10 2 859,23-8 859,-12 5 875,0-4 875,-11 7 875,19-12 875,-10 6 875,12-5 890,-7 3 890,0-1 890,-6-1 890,3 3 906,-3 0 906,0-1 906,0 0 922,-8 8 922,17-12 922,-12 4 922,-5 8 922,10-9 937,-10 9 937,10-10 937,-10 10 937,10-7 953,-10 7 953,6-13 953,-6 13 953,2-9 969,5 1 969,-4-2 969,-1 2 969,-2 8 984,5-22 984,-2 13 984,-3-1 984,5-2 1000,-5 2 1000,0 10 1000,0-21 1000,3 8 1000,-3 3 1015,5 0 1015,-5-2 1015,0 12 1015,0-23 1031,0 13 1031,0 10 1031,-3-16 1031,3 4 1047,0 12 1047,-2-18 1047,-1 8 1047,3 0 1062,0 10 1062,-3-17 1062,1 6 1062,2 11 1078,-6-19 1078,2 11 1078,4-2 1078,-10 1 1094,5 1 1094,-3 1 1094,3-3 1094,-5 2 1109,3 1 1109,7 7 1109,-15-15 1109,5 7 1125,2 2 1125,0-1 1125,8 7 1125,-14-12 1125,6 4 1140,8 8 1140,-13-13 1140,7 11 1156,6 2 1156,-11-13 1156,11 13 1156,-8-7 1156,8 7 1172,-8-8 1172,8 8 1172,-8-4 1187,8 4 1187,0 0 1187,-14-11 1187,14 11 1187,0 0 1203,-8-6 1203,8 6 1203,0 0 1203,0 0 1219,-12-6 1219,12 6 1219,0 0 1219,0 0 1234,0 0 1234,-9-9 1234,9 9 1234,0 0 1250,0 0 1250,0 0 1250,0 0 1250,0 0 1265,0 0 1265,0 0 1265,0 0 1265,0 0 1265,0 0 1281</inkml:trace>
  <inkml:trace contextRef="#ctx0" brushRef="#br0">6203 6306 0,'0'0'0,"0"0"0,0 0 16,0-11 16,0 11 16,0 0 16,0 0 16,0 0 31,0 0 31,0 0 31</inkml:trace>
  <inkml:trace contextRef="#ctx0" brushRef="#br0">32277 7000 0,'0'0'0,"0"0"0,0 0 16,0 0 16,0 0 16,0 0 16,0-10 32,0 10 32,0 0 32,0 0 32,0 0 47,0 0 47,0 0 47,6-13 47,-6 13 63,3-7 63,-3 7 63,6-15 63,-6 9 79,0-7 79,3 6 79,-3-6 79,0 3 94,0-2 94,3 1 94,-3-9 94,-3 2 94,0-2 110,1 3 110,-5-5 110,1 3 110,2 1 125,-4-2 125,5-1 125,-6 3 125,1-2 141,0-3 141,-3 6 141,4-5 141,-6 4 157,3-3 157,-3 3 157,2-4 157,-6 1 172,4 5 172,-7-1 172,3 2 172,1-2 188,-8 2 188,-9-5 188,3 6 188,2 4 204,7 0 204,-4-1 204,-12 4 204,5 2 219,3 0 219,4 0 219,-5 1 219,5 4 235,-16-3 235,5 3 235,-2 5 235,5-3 250,-8 3 250,-3 0 250,3 3 250,0 0 250,1 4 266,-5-2 266,2 5 266,1-4 282,5 2 282,-7 4 282,3-2 282,2 5 297,-2-4 297,5 3 297,-5 0 297,3 0 297,0 4 313,1-3 313,2 2 313,-1 0 329,4 3 329,-1 0 329,0-1 329,3 1 329,2-1 344,-2 2 344,3 3 344,6-7 344,1-2 360,-7 9 360,4 0 360,0 4 360,8-7 375,-1-5 375,0 13 375,2-6 375,-3 6 375,0-2 391,7 5 391,5 0 391,-3-2 407,-1 4 407,3-1 407,4 7 407,2-4 407,0 0 422,2 1 422,-2-1 422,6 2 422,0-2 438,-1-1 438,1 3 438,-4-4 438,9-2 454,0 4 454,-3-1 454,-1-3 454,3-2 469,4-2 469,-4-1 469,-1-9 469,4 12 485,2-1 485,4-1 485,-6-9 485,1 0 500,2-3 500,-1-2 500,14 7 500,-4 5 516,5-7 516,3-1 516,-1-5 516,4 5 532,-3-1 532,-3-8 532,8 0 532,-5-5 547,6 1 547,-1-2 547,-5 2 547,11-6 563,-12 2 563,9-4 563,-8 0 563,8-2 563,-6 3 579,7-3 579,-1 0 579,0-3 579,0 6 594,-8-3 594,-5 0 594,-1 0 594,-6 0 610,4 0 610,0 2 610,1-2 610,-3-2 625,2 2 625,-9 0 625,6 0 625,0-3 641,3 3 641,-3-2 641,3 0 641,-3-4 657,2 6 657,3 0 657,-2-7 657,2 0 672,-3 4 672,18-8 672,-4 1 672,-8-3 672,8 1 688,-2-6 688,-6 6 688,-3 1 688,9-7 704,-3-2 704,-3 5 704,-5 0 704,-1 0 719,4-8 719,-3 5 719,-3 0 719,-6 3 735,3-2 735,-3-2 735,1 0 735,-4 3 750,4-4 750,-3 0 750,-1 1 750,-2-4 766,5 4 766,-4-3 766,1 0 766,4-13 782,-4 8 782,4-5 782,-6 5 782,-1-1 782,5-4 797,-6 5 797,-2 0 797,-1 3 813,5-11 813,-7 5 813,7-7 813,-4 10 829,-5 0 829,4 5 829,-4-2 829,-2-1 829,2 0 844,2-11 844,-4 11 844,0-13 844,0 11 860,0 0 860,0 5 860,0-3 860,0 1 875,2 2 875,-2-3 875,0-1 875,0 5 891,0-4 891,0 5 891,-2-1 891,2 0 907,-4 4 907,2-3 907,0 3 907,-4-1 922,4 0 922,-5 5 922,2 1 922,-1 2 938,-1 0 938,1 2 938,-2-2 938,1 4 938,-2-1 954,1-3 954,-1 4 954,1-1 954,-3-3 969,2 5 969,-1-2 969,-1 1 969,2-4 985,-1 6 985,-1-4 985,-1 3 985,4-4 1000,-4 3 1000,-6-3 1000,6-1 1000,-3 4 1016,4 0 1016,0 1 1016,3-3 1016,-3 3 1032,3-2 1032,-4-1 1032,2 0 1032,2 5 1047,-4-3 1047,2 1 1047,-1 1 1047,0-3 1063,-11-2 1063,5 5 1063,4-3 1063,-6-1 1079,4 3 1079,2 0 1079,3 0 1079,-2 0 1079,4 0 1094,-3 3 1094,11 2 1094,-19-8 1094,19 8 1110,-11-5 1110,11 5 1110,-11-3 1110,11 3 1125,0 0 1125,0 0 1125,-19-4 1125</inkml:trace>
  <inkml:trace contextRef="#ctx0" brushRef="#br0">31016 7005 0,'3'13'15,"3"-3"15,-1 9 15,3 7 15,3 9 31,-3-2 31,6 6 31,-3-3 31,4-1 47,-3 0 47,-1 1 47,3-8 47,-6-5 47,0-2 62,1 0 62,1 0 62,-2-3 62,4 2 78,-7 0 78,3-4 78,0-4 78,-3 1 94,1-1 94,1-4 94,-3 2 94,-1-4 109,2 0 109,-5-6 109,5 13 109,-1-9 125,-4-4 125,3 8 125,-3-8 125,0 0 140,6 6 140,-6-6 140,0 0 140,0 0 140,4 8 156,-4-8 156,0 0 156,0 0 172,0 0 172,0 0 172,15-22 172,-10 12 187,1-3 187,-2-3 187,2-4 187,3-3 187,-4 1 203,3-1 203,0-3 203,4-7 203,-4 5 219,-4 5 219,5 1 219,-7 3 219,5-1 234,1 1 234,-4 1 234,0 0 234,-1 5 250,-1 0 250,-2 3 250,4-3 250,-4 4 265,1-1 265,3-3 265,-4 13 265,2-19 281,1 10 281,-3 9 281,3-16 281,-3 8 297,2-1 297,-2 9 297,6-15 297,-6 5 297,0 10 312,3-13 312,-3 13 312,2-10 328,-2 10 328,0 0 328,2-13 328,-2 13 344,0-8 344,0 8 344,0 0 344,7-12 344,-7 12 359,0 0 359,0 0 359,3-10 359,-3 10 375,0 0 375,0 0 375,2-10 375,-2 10 390,0 0 390,0 0 390,0 0 390,0 0 406,0 0 406,3-11 406,-3 11 406,0 0 422,0 0 422,0 0 422,0 0 422,0 0 437,0 0 437,0 0 437,0 0 437,-22 28 453,14-8 453,0 2 453,-6-2 453,0 15 453,-6 0 469,5 3 469,-2-3 469,9-8 469,-9 7 484,4-3 484,-1-3 484,4-5 500,1-1 500,0-2 500,1 0 500,4-1 500,-3 0 515,1-3 515,1-5 515,2-1 531,-5 0 531,7-2 531,1-1 531,0-7 531,-7 10 547,7-10 547,-2 10 547,2-10 547,-4 8 562,4-8 562,0 0 562,-1 10 562,1-10 578,0 0 578,0 0 578,0 0 578,0 0 594,0 0 594,0 0 594,0 8 594,0-8 609,0 0 609,0 0 609,0 0 609,0 0 609</inkml:trace>
  <inkml:trace contextRef="#ctx0" brushRef="#br0">30543 7332 0,'-33'-1'0,"5"1"16,-24-6 16,11 6 16,-3 0 32,2 0 32,-6-3 32,2 6 32,-7-3 47,5 6 47,-5-2 47,4-1 47,-3-1 47,3 3 63,-1-3 63,1 4 63,1-2 79,3-1 79,2 2 79,-2 0 79,5 0 94,9-5 94,7 2 94,1 1 94,5-3 94,-5 3 110,7-3 110,0 0 110,-1 0 110,17 0 125,-25 0 125,25 0 125,-16 0 125,16 0 141,-18 0 141,18 0 141,0 0 141,-20 0 157,20 0 157,0 0 157,-14-3 157,14 3 172,0 0 172,-13-3 172,13 3 172,0 0 188,0 0 188,0 0 188,-20-2 188,20 2 204,0 0 204,0 0 204,0 0 204,0 0 204,0 0 219,0 0 219,-13 0 219,13 0 219,0 0 235,0 0 235,0 0 235,0 0 250,0 0 250,0 0 250,0 0 250,0 0 250</inkml:trace>
  <inkml:trace contextRef="#ctx0" brushRef="#br0">29372 7235 0,'-26'12'0,"7"0"0,0-2 16,0 0 16,0 0 16,5-3 16,-2 3 31,7-4 31,-2 0 31,3 1 31,-3-1 47,5 1 47,1-1 47,5-6 47,-9 11 62,4-6 62,5-5 62,-5 10 62,5-10 78,-4 7 78,4-7 78,4 13 78,-2-5 78,7-1 94,-1 0 94,-1 3 94,16 4 109,-3-1 109,-3 1 109,9 0 109,10 5 109,2 0 125,-11-4 125,11 2 125,-8-1 125,-2-4 141,-3-3 141,-3 1 141,-1 1 141,1-1 156,-2-1 156,-2-2 156,-3 1 156,-2-3 172,-1 0 172,-5 0 172,-7-5 172,15 5 187,-7-3 187,-8-2 187,8 6 187,-8-6 203,0 0 203,0 0 203,10 2 203,-10-2 219,0 0 219,0 0 219</inkml:trace>
  <inkml:trace contextRef="#ctx0" brushRef="#br0">28266 7353 0,'0'0'0,"0"-9"0,0 9 16,0 0 16,-1-9 16,1 9 16,0 0 31,0 0 31,0 0 31,0 0 47,0 0 47,0 0 47,0 0 47,0 0 47,0 0 62,0 0 62,0 0 62,-17 30 62,11-20 78,4 2 78,-2 1 78,3 9 78,-2-5 94,3 3 94,-3 0 94,6 0 94,0-1 109,2-2 109,-3 1 109,7-6 109,-3 0 125,2-2 125,-3-3 125,4 1 125,2-2 141,-1 1 141,1-4 141,0 3 141,-3-4 156,-8-2 156,23 3 156,-23-3 156,18-5 156,-6-1 172,-4-1 172,0 1 172,10-12 172,-6 1 187,-4 0 187,3-1 187,-3-2 187,-2 5 203,-1 1 203,3 2 203,-5 1 203,-3-1 219,6 2 219,-6 3 219,2-2 219,-2 9 234,0-13 234,0 13 234,3-12 234,-3 12 250,0 0 250,-3-10 250,3 10 250,0 0 266,0 0 266,0 0 266,0 0 266,0 0 266,0 0 281,0 32 281,0-23 281,0 1 281,3 0 297,0 2 297,-1 2 297,4-5 312,-4 1 312,5 0 312,2 2 312,5 2 312,3-1 328,-1 2 328,4-5 328,-3 3 344,4-4 344,-4 1 344,-1-4 344,0 1 344,-2-4 359,-4 3 359,3-4 359,-2 1 359,-1-1 375,-1 1 375,2-3 375,-11 0 375,16 0 391,-16 0 391,16-3 391,-16 3 391,11-7 406,-7 5 406,2-5 406,1 0 406,-4-2 422,-1 2 422,1-2 422,-3-3 422,0 1 422,0-2 437,-5-4 437,5-3 437,-3 4 437,-1 1 453,1 3 453,1-1 453,-3 0 469,2 3 469,-2 1 469,2-5 469,-3 4 469,3-1 484,-2 1 484,0 3 484,-1-3 484,1 0 500,0 4 500,-2-3 500,5 2 500,2 7 516,-8-10 516,1 4 516,7 6 516,-6-6 531,6 6 531,-9-5 531,9 5 531,-8-7 547,8 7 547,-11-5 547,11 5 547,-9-5 562,9 5 562,-4-7 562,4 7 562,0 0 578,0 0 578,-9-6 578,9 6 578,0 0 578,0 0 594,0 0 594,0 0 594,0 0 594,0 0 609,0 0 609,-14-2 609</inkml:trace>
  <inkml:trace contextRef="#ctx0" brushRef="#br0">28675 6977 0,'-10'-10'16,"1"-2"16,2 6 16,-6 1 16,6-3 32,-4 3 32,11 5 32,-19-5 32,7 1 47,-1 4 47,-1-4 47,-4 2 47,-6 2 63,0 0 63,3 2 63,-23 2 63,18-2 79,2 3 79,6-2 79,-4 6 79,-1-5 94,5 4 94,-5-1 94,5 3 94,-4 0 110,-1 0 110,8 0 110,-4 0 110,-4 2 125,7-2 125,-4 3 125,1 2 125,-2-2 141,-1 3 141,2-1 141,1-3 141,3 4 157,-3-1 157,5 5 157,-2-7 157,2 5 172,0-4 172,0 5 172,4 0 172,-5 0 188,8 1 188,-4-1 188,0 1 188,-6 15 204,7-4 204,-2 3 204,2-3 204,2-6 219,1-3 219,2 2 219,-5 13 219,4-8 219,3 9 235,-3-9 235,6-2 235,0-2 235,0-2 250,0 0 250,6-1 250,-3-1 250,3 1 266,1 1 266,5-2 266,-4-1 266,5 0 282,1 0 282,0-1 282,2-5 282,1 6 297,2-7 297,3 2 297,-3 0 297,0 0 313,3-1 313,0-2 313,0 1 313,3 0 329,-1-1 329,-2-2 329,2 0 329,1-3 344,16 5 344,-8 0 344,6 1 344,-13-5 344,2-4 360,-3 1 360,0 0 360,2-5 375,-2 3 375,2-3 375,0 0 375,-2 0 391,2-3 391,-2 1 391,0-1 391,-4-2 391,4 3 407,-4-4 407,-1 2 407,-4-2 422,1 3 422,-3-1 422,-1-3 422,-3 2 422,3-1 438,-2-3 438,-3 2 438,1 0 438,9-6 454,-7-2 454,3-2 454,-3 1 454,-1-2 469,2 0 469,-4-1 469,0-1 469,0-2 485,3 0 485,0-1 485,0 1 485,3-13 500,-1 2 500,4 0 500,-7 5 500,-2 5 500,2-3 516,-3 7 516,1-3 516,-3 0 532,2-1 532,-2 2 532,0 0 532,1 2 547,-1-3 547,-5 1 547,5 1 547,-1-1 547,-4 3 563,0 1 563,5-1 563,-5-2 563,0-1 579,0 4 579,-2 2 579,-1-5 579,3 7 594,0-3 594,-4 4 594,4-3 594,-5 3 610,2-5 610,1 2 610,-1 0 610,-3 0 625,-1-3 625,0 1 625,2 2 625,-3-1 641,3-1 641,0 7 641,-4-3 641,3 0 657,1 1 657,0 1 657,-1 1 657,-5-5 657,0 2 672,-3-4 672,6 4 672,-3 1 688,3 2 688,0 4 688,-3-4 688,0 6 688,0 0 704,11 4 704,-33-8 704,17 8 704,-6 0 719,-2 3 719,-4 2 719,-11 1 719,-1 6 735</inkml:trace>
  <inkml:trace contextRef="#ctx0" brushRef="#br0">27589 9126 0,'0'-10'0,"0"10"0,0 0 15,0 0 15,0 0 15,-6-5 15,6 5 15,0 0 31,0 0 31,0 0 31,0 0 31,0 0 47,-10 24 47,9-11 47,-5 4 47,4 3 62,2-1 62,0 2 62,0-2 62,2 0 78,1 2 78,0-1 78,-2-2 78,9 4 93,-4-9 93,1 0 93,6 2 93,-1 0 109,-1-6 109,1 0 109,-5-2 109,1 0 125,3-3 125,0-1 125,0 2 125,1-3 125,-12-2 140,18 0 140,-18 0 140,17-7 156,-17 7 156,16-7 156,-8 0 156,1-3 172,-1 1 172,3-4 172,3-7 172,-7 2 172,2 1 187,0 1 187,-7-2 187,4 1 187,-2 1 203,2 1 203,-3 3 203,-1 0 203,2 2 218,-1 3 218,-1-4 218,-2 2 218,0 9 234,3-12 234,-3 12 234,0-13 234,0 13 234,3-10 250,-3 10 250,0-10 250,0 10 265,0 0 265,0 0 265,0-6 265,0 6 281,0 0 281,0 0 281,0 0 281,0 0 281,0 0 297,0 0 297,0 0 297,0 0 297,0 0 312,0 0 312,0 0 312,0 0 312,0 0 328,11 23 328,-5-13 328,-5 3 328,8-3 343,-2 10 343,2-2 343,5-5 343,-6 5 359,6-3 359,-5 0 359,1-5 359,-3-1 375,3 1 375,1-3 375,-3 2 375,1-5 390,1 3 390,1-5 390,-3 4 390,3-4 406,-11-2 406,22 5 406,-14-5 406,-8 0 422,0 0 422,24-3 422,-24 3 422,13-7 437,-6 2 437,-2 0 437,4-1 437,-4-3 437,-1-1 453,0 1 453,2 2 453,-1-3 453,-3 0 468,5 0 468,-5 0 468,4 0 468,-4 2 484,1-2 484,0 1 484,-3 2 484,2-3 500,-2 10 500,3-13 500,-3 13 500,0-12 515,0 12 515,0-10 515,0 10 515,-3-10 531,3 10 531,-5-10 531,5 10 531,-5-12 547,5 12 547,-6-9 547,4 2 547,2 7 547,-7-10 562,7 10 562,-7-6 562,7 6 562,-6-10 578,6 10 578,-4-7 578,4 7 578,-9-5 593,9 5 593,-5-8 593,5 8 593,-12-7 609,12 7 609,-4-6 609,4 6 625,0 0 625,-13-7 625,13 7 625,-8-6 625,8 6 640,-8-3 640,8 3 640,0 0 640,-8-9 656,8 9 656,0 0 656,0 0 656,-8-7 672,8 7 672,0 0 672,0 0 672,0 0 687,-9-3 687,9 3 687,0 0 687,0 0 703,0 0 703,0 0 703,0 0 703,0 0 703,0 0 718,0 0 718,0 0 718,0 0 718,0 0 734</inkml:trace>
  <inkml:trace contextRef="#ctx0" brushRef="#br0">28462 9150 0,'0'0'0,"0"0"0,0 0 16,0 0 16,0 0 16,0 0 16,0 0 31,0 0 31,13 5 31,-13-5 31,0 0 31,27-1 47,-27 1 47,37-6 47,-16 3 63,1 2 63,-2-4 63,-4 5 63,-2-4 63,-1 4 78,-13 0 78,21-3 78,-8 3 78,-13 0 94,17 0 94,-17 0 94,15-3 94,-15 3 110,0 0 110,0 0 110</inkml:trace>
  <inkml:trace contextRef="#ctx0" brushRef="#br0">28578 9279 0,'0'0'0,"0"0"15,-4 10 15,4-10 15,0 0 15,0 0 31,0 0 31,0 0 31,0 0 31,-5 7 46,5-7 46,0 0 46,0 0 46,0 0 62,0 0 62,0 0 62,0 0 62,0 0 78,9 13 78,-9-13 78,12 3 78,-3 1 93,0-2 93,3 2 93,0 2 93,1-6 109,7 4 109,-2-1 109,-5-3 109,4 0 109</inkml:trace>
  <inkml:trace contextRef="#ctx0" brushRef="#br0">29143 8800 0,'0'0'0,"0"0"0,3-7 0,-3 7 15,0 0 15,0 0 15,0 0 15,6-6 31,-6 6 31,0 0 31,0 0 31,0 0 47,13 28 47,-13-18 47,6 12 47,-4 1 47,-2 1 62,8 14 62,-4-3 62,-4 3 78,0-2 78,3 2 78,-6-1 78,0-3 78,3-1 93,-1-8 93,-4-5 93,2 6 93,3-3 109,0-1 109,0-3 109,-2-5 109,-2 2 125,4-4 125,0 1 125,-2-3 125,2-10 140,0 14 140,0-9 140,0 2 140,0-7 156,0 9 156,0-9 156,0 8 156,0-8 172,0 0 172,0 8 172,0-8 172,0 0 187,-2 5 187,2-5 187,0 0 187,0 0 203,0 0 203,0 0 203,0 0 203,0 0 203,0 0 218,4-21 218,0 12 218,-2-3 218,1-8 234,3-2 234,-3 2 234,2 1 250,0-6 250,1 3 250,-1 1 250,4-2 250,-1 0 265,0 4 265,1-4 265,1 2 265,1 4 281,0-4 281,0 4 281,2-4 281,2 6 297,2-3 297,1 6 297,-2-4 297,1 4 312,-1-1 312,-2 6 312,-1-3 312,-1 5 312,-1 1 328,-1-2 328,-10 6 328,14-4 343,-6 2 343,-8 2 343,15-3 343,-15 3 359,0 0 359,0 0 359,0 0 359,23 3 375,-23-3 375,9 6 375,-9-6 375,9 6 390,-9-6 390,7 9 390,-7-9 390,3 10 390,-3-10 406,3 10 406,-3-10 406,0 10 406,0-10 422,-3 10 422,3-10 422,-8 12 422,3-4 437,-3-2 437,1 0 437,-3 1 437,-1-1 453,2-2 453,-1 1 453,-1-2 453,2 1 468,-4 1 468,5-2 468,8-3 468,-17 4 468,17-4 484,-15 6 484,15-6 484,-12 2 500,12-2 500,-11 3 500,11-3 500,0 0 500,0 0 515,-11 2 515,11-2 515,0 0 515,0 0 531,0 0 531,0 0 531,-11 5 531,11-5 547,0 0 547,0 0 547,0 0 547,0 0 562,-8 5 562,8-5 562,0 0 562,0 0 578,-5 13 578,5-13 578,0 9 578,0-9 593,2 14 593,1-2 593,-1-6 593,4 7 609,-5-1 609,13 6 609,-7-1 609,1-2 625,7 1 625,-3-1 625,-1 2 625,3 1 640,-3-5 640,-2-1 640,1-6 640,-2 4 656,0 2 656,1-6 656,0 1 656,-2 3 656,1-2 672,1 0 672,-3 2 672,1-6 672,-1 3 687,2-2 687,-2 1 687,-6-6 687,10 10 703,-4-7 703,-6-3 703,9 8 703,-4-5 718,0 2 718,-5-5 718,13 5 718</inkml:trace>
  <inkml:trace contextRef="#ctx0" brushRef="#br0">29766 9263 0,'0'0'0,"0"0"0,0 0 15,0 0 15,0 0 15,0 0 15,0 0 31,0 0 31,0 0 31,0 0 31,15 31 46,-15-19 46,7 4 46,0 6 46,-4-3 62,5 1 62,-5-1 62,2 1 62,0-3 78,4 3 78,-7-2 78,4-5 78,-3-1 93,2-2 93,-2 0 93,0 0 93,-1-2 109,1 0 109,-1-1 109,-2-7 109,7 12 125,-5-4 125,-2-8 125,3 8 125,-3-8 125,4 10 140,-4-10 140,1 9 140,-1-9 156,6 7 156,-6-7 156,2 7 156,-2-7 156</inkml:trace>
  <inkml:trace contextRef="#ctx0" brushRef="#br0">29984 9018 0,'0'0'0,"0"0"16,0 0 16,0 0 16,0 0 31,0 0 31,0 0 31,0-10 31,0 10 47,0 0 47,0 0 47,0 0 47,0 0 47,0 0 63,0 0 63,0 0 63,0 0 63,0 0 78,0 0 78,13 22 78,-6-13 78,3 9 94,-4-2 94,1 7 94,4-5 94,1 3 109,2 1 109,-1-2 109,-5 3 109,1-1 125,2-3 125,-3 1 125,0 0 125,2 0 141,-1-3 141,-3-3 141,2-1 141,-6-3 156,4 2 156,-3-4 156,2 0 156,-2 2 156,2-6 172,-5-4 172,6 12 172,-6-12 172,2 9 188,-2-9 188,3 7 188,-3-7 188,0 0 203,0 0 203,0 0 203</inkml:trace>
  <inkml:trace contextRef="#ctx0" brushRef="#br0">30348 9030 0,'0'0'0,"2"-8"0,-2 8 16,4-7 16,-4 7 16,0 0 16,3-10 16,-3 10 31,0 0 31,0 0 31,0 0 31,0 0 47,0 0 47,0 0 47,0 0 47,0 0 62,0 0 62,0 0 62,0 0 62,8 30 78,-8-17 78,0-1 78,2 9 78,-4-3 94,2 5 94,0-1 94,0-1 94,-4 1 109,2 1 109,0 2 109,2-4 109,-7 17 125,5-10 125,-6-5 125,2 2 125,1-2 141,-5-1 141,1-1 141,-2 2 141,2-3 141,-4-3 156</inkml:trace>
  <inkml:trace contextRef="#ctx0" brushRef="#br0">27635 6275 0,'14'-12'0,"2"2"0,-4-2 0,3 5 16,2-5 16,-6 4 16,-1 2 16,-1-1 32,0 0 32,-2-3 32,-2 0 32,4 3 47,-3-4 47,-1-1 47,-5 0 47,4 2 47,-4-2 63,-4 0 63,-1-6 63,-7 5 63,4-1 79,-6 5 79,-5-1 79,1 0 79,-5 2 94,1 4 94,-2-2 94,-2 4 94,4 4 110,1 0 110,0 4 110,4-1 110,4 2 125,0 3 125,4-2 125,4 1 125,-4 11 141,6-1 141,6 4 141,6 12 141,5 1 157,7 0 157,1-3 157,5 0 157,4-2 172,1 1 172,0-4 172,5-3 172,-4 2 188,-10-11 188,-3 2 188,0-6 188,-5 1 204,0-3 204,-7-2 204,0-1 204,-1 0 219,0-1 219,-7-6 219,8 6 219,-8-6 219,0 0 235,0 0 235,0 0 235,-26 7 235,14-4 250,-10-6 250,2 3 250,-5-2 250,3-1 266,1 3 266,1-2 266,4-1 266,2 0 282,3 3 282,11 0 282,-24-9 282,16 5 297,0 1 297,8 3 297,-17-7 297,17 7 313,-6-9 313,6 9 313,0-6 313,0 6 329,3-7 329,-3 7 329,4-8 329,-4 8 329</inkml:trace>
  <inkml:trace contextRef="#ctx0" brushRef="#br0">27973 6270 0,'0'0'0,"14"-3"0,-14 3 0,9-4 0,-9 4 15,21-3 15,-9 0 15,-1 1 15,13-3 31,1 2 31,0 0 31,2 0 31,-3-3 47,1 5 47,0-4 47,-5 5 47,2-4 62,-4 4 62,-1 0 62,-17 0 62,24 0 78</inkml:trace>
  <inkml:trace contextRef="#ctx0" brushRef="#br0">28139 6316 0,'0'0'0,"0"0"0,0 0 0,0 0 0,0 0 16,0 0 16,0 0 16,35 6 16,-10-6 32,3 0 32,10 3 32,-8-3 32,0 3 47,-2-3 47,-5 0 47</inkml:trace>
  <inkml:trace contextRef="#ctx0" brushRef="#br0">28957 5712 0,'0'0'0,"0"0"0,5-10 0,-5 10 0,2-7 15,-2 7 15,0 0 15,0 0 15,0 0 31,-2-11 31,2 11 31,0 0 47,0 0 47,0 0 47,-5-10 47,5 10 47,0 0 62,0 0 62,0 0 62,0 0 62,0 0 78,0 0 78,0 0 78,0 0 78,0 0 94,0 0 94,0 0 94,3 38 94,1-20 109,1 5 109,-2-6 109,3 5 109,-6-6 109,1 7 125,-1-1 125,0-1 125,0-3 140,0 2 140,0 3 140,0-3 140,-5-1 156,5 1 156,0 0 156,-2-5 156,2-3 156,0 4 172,0-6 172,-3 0 172,3-2 187,0 2 187,0-10 187,-5 20 187,10-13 187,-2 3 203,-3-3 203,2 4 203,-2-1 203,4-1 219,-3 1 219,-1 2 219,3 1 219,2 5 234,-5 1 234,3 0 234,-3 1 234,0 0 250,2 2 250,1-5 250,-3 5 250,0-4 265,0-1 265,0-1 265,0-6 265,0 2 265,0-1 281,0-3 281,4 2 281,-4 0 297,0-10 297,3 14 297,-1-6 297,-2-8 297,2 10 312,-2-10 312,6 10 312,-6-6 312,0-4 328,8 10 328,-8-10 328,5 10 328,-5-10 344,7 7 344,-3-2 344,-4-5 344,9 5 359,-9-5 359,0 0 359,8 0 359,-8 0 375,0 0 375</inkml:trace>
  <inkml:trace contextRef="#ctx0" brushRef="#br0">29220 5902 0,'0'-7'15,"0"7"15,0 0 15,0 0 15,0 0 31,0 0 31,0 0 31,0 0 31,11 25 46,-6-6 46,-1 2 46,1 3 46,3 11 62,-5 3 62,2-3 62,0-5 62,1-5 78,0-1 78,-1-1 78,3-1 78,-1-1 93,0-1 93,1 0 93,-2-5 93,-1-1 93,-2-4 109,2-1 109,-2 0 109,0-4 109,3 0 125,-6-5 125,0 0 125,0 0 125</inkml:trace>
  <inkml:trace contextRef="#ctx0" brushRef="#br0">29425 6041 0,'7'-19'0,"-5"3"0,-2 4 16,5 1 16,-5 1 16,0 10 16,3-16 32,2 9 32,-5 2 32,0 5 32,0 0 47,3-13 47,-3 13 47,0 0 47,0 0 63,2-4 63,-2 4 63,0 0 63,0 0 79,0 0 79,0 0 79,0 0 79,7 23 79,-7-11 94,-4 1 94,4-3 94,-5 12 94,2-1 110,-2-3 110,2 2 110,-2 5 110,3-2 125,-5-3 125,2 1 125,-1 2 125,1-3 141,-2 3 141,3-8 141,-2 5 141,4-4 157,-1-4 157,0 1 157,3-6 157</inkml:trace>
  <inkml:trace contextRef="#ctx0" brushRef="#br0">29620 6171 0,'0'0'16,"0"0"16,0 0 16,0 0 16,0 0 31,0 0 31,0 0 31,0 0 31,0 0 47,-12 30 47,8-19 47,-5 8 47,1-3 63,-1 7 63,1-3 63,-2 2 63,2 0 78,-1-3 78,-1 7 78,4-6 78,1 3 94,1 0 94,-1-5 94,5 4 94,-3-7 94,3 0 109,3-2 109,-1-5 109</inkml:trace>
  <inkml:trace contextRef="#ctx0" brushRef="#br0">30061 6141 0,'5'20'16,"-3"-2"16,-2-1 16,0-1 16,-2-3 32,0-1 32,-1-2 32,0 3 32,-2 7 47,-7-2 47,-2-1 47,4-3 47,-3 1 63,-1 0 63,-3-3 63,4-2 63,-2 0 63,5-2 78,-1-1 78,2-5 78</inkml:trace>
  <inkml:trace contextRef="#ctx0" brushRef="#br0">30411 5844 0,'3'-10'0,"-3"10"0,0 0 0,0 0 0,0 0 16,0 0 16,0 0 16,0 0 16,0 0 32,21 23 32,-18-13 32,0 12 32,0-1 47,3 1 47,-5 3 47,8 12 47,-3 0 63,-1-1 63,1-5 63,-1-7 63,-2 1 78,0-1 78,3-1 78,-4-3 78,0 0 78,4-7 94,0 0 94,-3-3 94,-1 0 110,4-2 110,-6-8 110,7 4 110</inkml:trace>
  <inkml:trace contextRef="#ctx0" brushRef="#br0">30767 5846 0,'0'0'0,"3"-7"0,-3 7 16,0 0 16,0 0 16,0 0 16,0 0 32,-9 28 32,5-19 32,-8 13 32,4 12 32,-8 1 47,-1 4 47,0-1 47,1 1 63,-3 0 63,0-1 63,0 3 63,5-7 79,0 4 79,1-5 79,-2-2 79,8-7 79,-1-1 94,2-3 94,0-2 94,3-2 94,1-1 110,2-5 110</inkml:trace>
  <inkml:trace contextRef="#ctx0" brushRef="#br0">30834 6112 0,'6'-7'0,"-6"7"16,7-10 16,-7 10 16,4-5 16,-4 5 31,0 0 31,14-5 31,-14 5 31,12-2 47,-12 2 47,0 0 47,30 5 47,-22-1 63,-1-1 63,2 7 63,0-5 63,-7 5 78,4 2 78,-4 6 78,-2 3 78,-2-1 94,-4 3 94,4-3 94,-7 1 94,0-1 110,-1-3 110,1-4 110,4-2 110,-1 2 125,2-3 125,1-3 125,-2 0 125,2 1 125,3-8 141,-4 10 141,4-10 141,0 0 141,0 0 156,7 13 156,5-13 156,14 0 156,-2-3 172,20-2 172,0-8 172,0-4 172</inkml:trace>
  <inkml:trace contextRef="#ctx0" brushRef="#br0">31520 6019 0,'-11'20'0,"3"-6"15,-2 0 15,0-1 15,2 2 31,-2-2 31,-2 1 31,-4 1 31,2-2 31,1 0 47,0 3 47,-4-4 47,0-4 47,6 1 62</inkml:trace>
  <inkml:trace contextRef="#ctx0" brushRef="#br0">31911 5649 0,'2'8'0,"5"4"16,-7 8 16,3-1 16,2 1 16,-2-1 32,2 1 32,-5 2 32,8-5 32,-8 6 47,9-6 47,-7 4 47,4 1 47,-1-9 47,-2 0 63,5 7 63,0-8 63,-2 1 63,-1-3 79,1-1 79,-1-2 79,0-4 79,-5-3 94</inkml:trace>
  <inkml:trace contextRef="#ctx0" brushRef="#br0">32205 5602 0,'0'0'0,"0"0"0,0 0 15,0 0 15,0 0 15,0 0 15,0 0 31,-9 39 31,-2-19 31,-2 3 31,0 13 46,-4-3 46,0-2 46,1 4 46,-4-1 62,-2-4 62,13-5 62,-7-1 62,8-6 78,-4 2 78,0-6 78,4 6 78,-3-8 93,5-2 93</inkml:trace>
  <inkml:trace contextRef="#ctx0" brushRef="#br0">32199 5920 0,'7'-5'16,"-7"5"16,0 0 16,0 0 16,9-5 32,-9 5 32,0 0 32,0 0 32,0 0 47,13-2 47,-13 2 47,0 0 47,0 0 47,15-3 63,-15 3 63,0 0 63,0 0 63,0 0 78,18 0 78,-18 0 78,0 0 78,0 0 94,0 0 94,0 0 94,0 0 94,0 0 110,14 3 110,-14-3 110,0 0 110,0 0 125,0 10 125,0-10 125,0 0 125,-2 14 141,-1-3 141,1-3 141,-1 2 141,3 2 157,3-2 157,-1 1 157,-2 1 157,5-2 172,1 13 172,-1-9 172,-1 0 172,-2-1 172,4-1 188,-4-2 188,4 0 188,-5 0 203,3 0 203,1-1 203,-5 0 203,4 1 219,-4-1 219,0-9 219,-4 15 219,4-8 219,0-7 235,-2 10 235,2-10 235,-11 13 250,8-8 250,-7-2 250,-3 4 250,4-2 250,-6-4 266,5 1 266,-5 2 266,2-1 266,13-3 282,-22 0 282,22 0 282,-24-9 282,10 3 297</inkml:trace>
  <inkml:trace contextRef="#ctx0" brushRef="#br0">32470 5355 0,'9'-8'0,"-9"8"0,7-2 15,-7 2 15,19-1 15,-19 1 15,22 0 31,-22 0 31,26 1 31,-14 1 31,3 1 47,-5 2 47,4 0 47,-3 0 47,0 3 47,-3-1 62,5 8 62,-2 2 62,-2 2 78,-3 3 78,-4 1 78,-2-3 78,2 6 78,-4-3 94,2 2 94,-2-3 94,2 4 94,-3-8 109,0 7 109,3-2 109,-2-2 109,2-1 125,0 5 125,-3-5 125,3-1 125,-4-2 140,8 1 140,-1 2 140,-3-3 140,2-2 156,1 4 156,2-4 156,1 3 156,-4 1 172,3 1 172,-1-4 172,1 2 172,-2 0 187,2 2 187,-3-2 187,5 0 187,-1-1 203,-5 6 203,8-6 203,-6 1 203,0 1 203,-2-7 219,3 3 219,-1-5 219,-1 3 219,2-3 234,-3 2 234,3 0 234,-1-2 234,-1 0 250,-2 0 250,3-3 250,-3 3 250,0 0 265,-3-1 265,-2 0 265,1 0 265,-11 5 281,-5-2 281,-1 4 281,-18-4 281</inkml:trace>
  <inkml:trace contextRef="#ctx0" brushRef="#br0">30608 9425 0,'0'0'0,"0"0"0,0 0 15,0 0 15,0 0 15,0 0 15,0 0 31,0 0 31,0 0 31,0 0 31,0 0 31,0 0 47,0 0 47,0 7 47,0-7 47,0 7 62,0-7 62,6 17 62,-6-7 62,2 11 78,-2-2 78,0 3 78,3 3 78,0-3 93,-6 2 93,3 1 93,3 0 93,-6-3 109,3-3 109,3-1 109,-3 2 109,3-3 125,-3-5 125,2 1 125,-2-3 125,0-1 140,0 1 140,3 0 140,-3-3 140,3 3 156,-3-10 156,-3 10 156</inkml:trace>
  <inkml:trace contextRef="#ctx0" brushRef="#br0">30910 9316 0,'0'0'16,"-3"-12"16,3 12 16,0 0 16,0 0 32,0 0 32,0 0 32,8-8 32,-8 8 47,0 0 47,16-2 47,-5-1 47,-11 3 63,39-2 63,-12 0 63,14-1 63,-1 0 79,5 1 79,-12 0 79,-9 2 79,0-4 94,-1 4 94,-7-2 94,0 0 94,-4-1 110,-12 3 110,21 0 110,-21 0 110,17-3 110,-17 3 125,0 0 125,17-2 125,-17 2 125,0 0 141,0 0 141,8-2 141,-8 2 157,0 0 157,0 0 157</inkml:trace>
  <inkml:trace contextRef="#ctx0" brushRef="#br0">31290 9238 0,'0'0'0,"-13"-6"0,13 6 0,-12-4 16,12 4 16,0 0 16,-13-3 16,13 3 31,0 0 31,-12-5 31,12 5 31,0 0 31,-10-8 47,10 8 47,0 0 47,0 0 62,-6-4 62,6 4 62,0 0 62,0 0 78,0 0 78,0 0 78,-10-4 78,10 4 78,0 0 94,0 0 94,0 0 94,0 0 94,0 0 109,-15 18 109,10-8 109,0 9 125,0 1 125,1 3 125,-4 15 125,3-3 125,-1 2 141,4-7 141,0-3 141,-2-4 141,1-1 156,3 0 156,3-2 156,1-1 156,-2 4 172,0-4 172,4-4 172,-6 0 172,5-3 187,-2 0 187,2-6 187,-1 2 187</inkml:trace>
  <inkml:trace contextRef="#ctx0" brushRef="#br0">31640 8889 0,'0'0'0,"0"0"16,0 0 16,0 0 16,0 0 16,0 0 16,0 0 31,0 0 31,0 0 31,0 0 31,0 0 47,14 25 47,-14-25 47,4 10 47,-4-10 62,0 12 62,0-12 62,1 9 62,-1-9 78,3 18 78,-3-11 78,3 0 78,-3-7 94,0 10 94,0-10 94,0 13 94,0-13 109,2 10 109,-2-10 109,0 16 109,3-4 125,-3-2 125,-3-1 125,3 3 125,0 0 125,-2 11 141,2-5 141,0 8 141,0-4 141,-6 16 156,5-8 156,1-5 156,-4 1 156,4-3 172,0 0 172,0 2 172,0-2 172,0 0 187,-2-4 187,2 2 187,0-4 187,0 1 203,0-3 203,0-2 203,0-4 203,0 1 219,0-3 219,0-7 219,0 15 219,0-8 234,0-7 234,0 13 234,0-13 234,0 7 250,0-7 250,0 10 250,0-10 250,0 0 266,0 12 266,0-12 266,0 0 266,0 10 281,0-10 281,0 0 281,0 0 281,-3 9 281,3-9 297,0 0 297,0 0 297,0 0 297,3 8 312,-3-8 312,0 0 312,0 0 312,0 0 328,0 0 328,0 0 328,0 0 328,0 0 344,7-24 344,1 5 344,-1-4 344,7-9 359,-4-6 359,1 11 359,-6 0 359,1 3 375,7-11 375,-4 8 375,4 5 375,-5-2 391,1 4 391,2-1 391,-3 2 391,3 1 391,-3 7 406,3-2 406,-6 1 406,4 2 406,-1 3 422,0-1 422,0 0 422,1 1 437,-1 2 437,-8 5 437,19-10 437,-8 10 437,-11 0 453,17-3 453,-17 3 453,18 0 469,-18 0 469,12 7 469,-12-7 469,8 6 469,0 3 484,-6-3 484,-2-6 484,3 15 484,0-5 500,-6 0 500,-2-1 500,2 3 500,-2-2 516,-12 5 516,1 3 516,-1-4 516,1 0 531,-3 0 531,-1-3 531,4-1 531,-1 0 547,7-4 547,-3 0 547,4 0 547,-2-1 562,11-5 562,-14 5 562,8 0 562,6-5 562,-8 5 578,8-5 578,0 0 578,-7 5 594,7-5 594,0 0 594,-3 8 594,3-8 594,0 0 609,0 0 609,0 0 609,3 11 609,-3-11 625,5 10 625,-5-10 625,9 8 625,-5 2 641,5-4 641,-5 2 641,5 5 641,-1-6 656,7 10 656,-2-3 656,1 1 656,-3 1 672,-1-6 672,-1 2 672,3 3 672,2-3 687,-7-2 687,1 0 687,-1-1 687,3-3 703,-5 3 703,3-4 703,-3 1 703,-5-6 703,6 6 719</inkml:trace>
  <inkml:trace contextRef="#ctx0" brushRef="#br0">32052 9570 0,'0'0'0,"7"-5"0,-7 5 0,0 0 16,0 0 16,0 0 16,0 0 16,0 0 31,0 0 31,23 6 31,-23-6 31,7 9 31,-7-9 47,3 13 47,0-4 47,-1-2 47,-4 2 63,4 1 63,-2 1 63,0-11 63,-5 17 78,2-10 78,3 1 78,0-8 78,0 13 94,0-13 94,-1 12 94,1-12 94,0 9 109,0-9 109,0 0 109,0 10 109,0-10 125,0 0 125,0 0 125,1 7 125,-1-7 141,11 6 141,3-4 141,11 0 141,-1-4 156,19 0 156,-4-4 156,-3 4 156,-10-6 156,0 4 172,-1-4 172,-1 1 172</inkml:trace>
  <inkml:trace contextRef="#ctx0" brushRef="#br0">32415 9173 0,'0'0'0,"0"0"0,0 0 0,0 0 16,0 0 16,0 0 16,0 0 32,0 0 32,0 0 32,0 0 32,0 0 32,0 0 47,9 43 47,-7-20 47,1-3 47,2 0 63,-1 0 63,0-3 63,-2-1 63,8 0 79,-5 3 79,0-3 79,1 3 79,3-5 94,-6 2 94,4-7 94,-2 1 94,-2 0 94,2-2 110,-2 2 110,4-5 110,-7-5 110,2 10 125,-2-10 125,5 6 125,-5-6 125,0 0 141,0 0 141</inkml:trace>
  <inkml:trace contextRef="#ctx0" brushRef="#br0">32667 9160 0,'6'-12'0,"-6"12"0,8-9 0,-8 9 16,2-7 16,-2 7 16,0 0 31,0 0 31,5-10 31,-5 10 31,0 0 31,0 0 47,0 0 47,0 0 47,0 0 63,0 0 63,0 0 63,0 0 63,0 0 78,-15 43 78,7-23 78,-4-1 78,4 2 78,-3 2 94,0-5 94,3 5 94,-3-2 94,2 1 110,1-4 110,1 2 110,-1 0 110,-4-1 125,5-2 125,-2 1 125,5-3 125,-1-3 141,5-2 141,-3-1 141,1 1 141,2-1 141,0-9 156</inkml:trace>
  <inkml:trace contextRef="#ctx0" brushRef="#br0">32842 9487 0,'0'0'0,"14"-3"16,-14 3 16,0 0 16,0 0 16,11-3 31,-11 3 31,0 0 31,0 0 31,0 0 47,0 0 47,22 6 47,-22-6 47,8 9 63,-6-5 63,-2-4 63,9 12 63,-3-2 63,-4-2 78,-2 2 78,3 0 78,0 0 94,-3 0 94,-3-3 94,0 3 94,3-1 94,-2 1 110,-2-1 110,4-9 110,-2 13 110,-1-7 125,3-6 125,-3 10 125,3-10 125,-3 10 141,3-10 141,0 0 141,0 9 141,0-9 156,0 0 156,9 10 156,2-6 156,0-1 172,13 4 172,1 2 172,16-5 172,1 4 188,-3 2 188,-5-8 188,-6 3 188</inkml:trace>
  <inkml:trace contextRef="#ctx0" brushRef="#br0">30737 11005 0,'0'0'15,"0"0"15,-8 5 15,8-5 15,0 0 31,0 0 31,0 0 31,0 0 31,0 0 47,0 0 47,25 8 47,-4-6 47,21 3 47,1-5 62,7 0 62,-1 1 62,0-1 62,-4 0 78,0-1 78,-1 1 78,-11-5 78,-9 3 93,1-1 93,-4 0 93,4-4 93,0 2 109,-5-2 109,-2-6 109,-6 3 109,2-5 125,-3-1 125</inkml:trace>
  <inkml:trace contextRef="#ctx0" brushRef="#br0">31245 10671 0,'0'0'0,"0"0"0,0 0 0,0 0 16,-13-4 16,13 4 16,0 0 16,0 0 31,0 0 31,0 0 31,0 26 31,3-5 47,-3-1 47,3 17 47,-3 4 47,0-1 63,-3-1 63,3 4 63,0-4 63,0 0 78,0 0 78,0-1 78,0-9 78,3-5 94,-1-1 94,-2-3 94,3-5 94,-1 0 110,5-2 110,-1-2 110,-2-2 110,2-3 110,5-4 125,-11-2 125,0 0 125</inkml:trace>
  <inkml:trace contextRef="#ctx0" brushRef="#br0">31823 10448 0,'0'0'16,"3"-8"16,-3 8 16,0 0 16,0 0 31,0 0 31,0 0 31,0 0 31,0 0 47,0 0 47,12 40 47,-7-17 47,-8 18 47,1 2 62,2-2 62,-3 4 62,-2 3 62,7-4 78,-4 1 78,2-3 78,2-5 78,-4-2 94,4-8 94,-2-1 94,0-8 94,0-1 109,0-4 109,3-2 109,-6-2 109,3-9 125,3 16 125,-3-16 125,0 10 125,0-10 141,0 0 141,0 0 141,0 0 141,0 0 156,0 0 156,38-39 156,-16 4 156,-4-2 172,5-2 172,-6-1 172,4 7 172,-4-5 187,-1 11 187,-1 8 187,-5-1 187,0 2 203,6 3 203,-4-2 203,0 4 203,-2 5 219,-5-2 219,3 2 219,-1 3 219,-7 5 219,7-10 234,-7 10 234,8-5 234,-8 5 234,0 0 250,0 0 250,0 0 250,0 0 250,0 0 266,0 0 266,-27 38 266,9-18 266,-10 5 281,6-1 281,-6 1 281,1 1 281,3-7 297,2-3 297,7-4 297,2-3 297,5 1 312,-1-2 312,4-2 312,5-6 312,-11 10 312,11-10 328,-8 11 328,8-11 328,-3 10 344,3-10 344,3 12 344,-3-12 344,8 12 359,-1-1 359,11 1 359,0 2 359,5 1 359,-4-2 375,3 2 375,-3 2 375,3-6 375,0 4 391,-4 0 391,-4 0 391,3 0 391,-1 3 406,-5-4 406,3 0 406,-9-6 406</inkml:trace>
  <inkml:trace contextRef="#ctx0" brushRef="#br0">32268 11145 0,'0'0'0,"0"0"0,0 0 15,0 0 15,0 0 15,0 0 15,0 0 31,7-13 31,-7 13 31,17-6 31,-6 2 31,-11 4 47,22-4 47,-14 2 47,-8 2 47,17 0 62,-17 0 62,16-2 62,-16 2 62,0 0 78,0 0 78,16 4 78,-16-4 78,0 0 93,0 0 93,6 14 93,-6-14 109,0 10 109,0-10 109,-3 13 109,3-3 109,0-2 125,0-8 125,0 20 125,3-10 125,-3-1 140,3 4 140,5 4 140,0 0 140,0-3 156,3 4 156,1 0 156,2-2 156,-2-1 172,3 2 172,-8-4 172,1-2 172,0 2 187,2-3 187,-8-2 187,3-1 187,-2 0 187,-3-7 203,3 13 203,-3-13 203,0 10 203,0-10 218,-6 12 218,-1-4 218,-3-4 218,10-4 234,-16 10 234,2-6 234,14-4 234,-16 3 250,16-3 250,0 0 250,0 0 250,-30-11 265</inkml:trace>
  <inkml:trace contextRef="#ctx0" brushRef="#br0">32768 10877 0,'0'0'0,"0"0"0,6-10 0,-6 10 0,0 0 16,2-10 16,-2 10 16,0 0 16,0 0 31,6-8 31,-6 8 31,0 0 31,0 0 47,3-9 47,-3 9 47,0 0 47,0 0 63,0-12 63,0 12 63,0 0 63,0 0 78,3-13 78,-3 13 78,0 0 78,2-10 94,-2 10 94,0 0 94,0 0 109,0 0 109,0 0 109,0 0 109,0 0 109,0 0 125,0 0 125,0 0 125,22 33 141,-16-12 141,5 14 141,-3 3 141,1-3 141,-2 3 156,1-1 156,-1 0 156,0 0 156,2-8 172,-2-4 172,-4-2 172,5-4 172,0 1 188,1-3 188,-4-2 188,3-3 188,-1-5 203,-6 1 203,8-2 203,-9-6 203,11 9 219,-11-9 219,0 0 219,0 0 219,44-23 234</inkml:trace>
  <inkml:trace contextRef="#ctx0" brushRef="#br0">33282 10783 0,'0'0'0,"1"-6"0,-1 6 0,0 0 16,0 0 16,0 0 16,6-10 16,-6 10 31,0 0 31,0 0 31,0 0 31,0 0 47,-21 41 47,9-21 47,-8 16 47,-5 1 62,2-2 62,-2 2 62,3 2 62,-1-9 78,0 7 78,-1-7 78,11-4 78,0-4 78,0-4 94,4 2 94,1-3 94,0-3 109,5-1 109,-1-1 109,8-2 109,-4-10 125,5 18 125,1-10 125</inkml:trace>
  <inkml:trace contextRef="#ctx0" brushRef="#br0">33163 11332 0,'0'0'16,"0"0"16,0 0 16,0 0 16,0 0 31,0 0 31,15-4 31,-15 4 31,0 0 47,0 0 47,0 0 47,0 0 47,0 0 63,7-9 63,-7 9 63,0 0 78,0 0 78,0 0 78,0 0 78,0 0 78,0 0 94,0 0 94,0 0 94,0 0 94,8-7 110,-8 7 110,0 0 110,0 0 110,0 0 125,0 0 125,13-3 125,-13 3 125,0 0 141,0 0 141,14-5 141,-14 5 141,0 0 156,0 0 156,0 0 156,0 0 156,0 0 172,0 0 172,0 0 172,0 0 172,0 0 188,0 0 188,0 0 188,0 0 188,0 0 203,22 8 203,-22-8 203,0 0 203,0 16 219,0-16 219,3 14 219,-3-4 219,3-2 219,2 5 235,6 7 235,-3-4 235,3 1 235,5 3 250,-2 0 250,2-3 250,1 0 250,-1 3 266,1 0 266,-4-2 266,-1-1 266,-2-2 281,1 1 281,-5-1 281,0-2 281,-2-3 297,0 0 297,1-3 297,-5-7 297,0 12 313,0-12 313,-3 14 313,3-14 313,-13 9 328,1-8 328,-6 7 328,-7-6 328,-19-2 344,-2 0 344,-7-10 344,2 0 344,-4-6 344,-22-11 360,24-1 360</inkml:trace>
  <inkml:trace contextRef="#ctx0" brushRef="#br0">33133 8922 0,'-15'-13'0,"-2"3"0,4 2 15,2 0 15,-2-2 15,-1 4 15,1-1 31,-7-6 31,1-2 31,-5 5 31,-1-2 47,-10-5 47,-4-3 47,10 6 47,1-1 62,6 5 62,-16-6 62,8 4 62,-10-1 78,10 3 78,4 0 78,1 2 78,3 0 93,-3 1 93,0 2 93,2-2 93,-3-1 109,-1 3 109,5-2 109,-16-2 109,5 0 125,8 2 125,0 1 125,-16 3 125,9-8 125,8 7 140,-2-2 140,-1-1 140,-9 0 156,-5-1 156,10 3 156,-9-2 156,13 0 156,-3 0 172,8 4 172,-6-3 172,-10 2 172,5 2 187,3-4 187,3 2 187,-11-1 187,-4 3 203,4-4 203,5 2 203,3 1 203,5 0 218,-5 3 218,-8-2 218,-3-3 218,3 2 234,-6 3 234,3-2 234,8 0 234,-9 2 250,2-3 250,1 0 250,-2 3 250,8 0 265,-8-2 265,8 2 265,3 0 265,-10-3 281,4 1 281,-6 2 281,2 0 281,6 0 281,-9-2 297,10 2 297,3 0 297,5 0 297,-16-3 312,-2 0 312,2 3 312,7 0 312,7 0 328,3 0 328,-18 0 328,9 0 328,3-4 343,-11 4 343,4 4 343,-5-4 359,-2-4 359,11 1 359,9 3 359,-4 0 375,-13 3 375,3-3 375,5 4 375,3-4 375,6 0 390,-3 0 390,1 0 390,-1 3 390,2 0 406,-2-3 406,3 2 406,-18 3 406,6 0 422,8 0 422,1-3 422,1 1 422,-2 2 437,1 0 437,-11 2 437,-4 1 437,5 0 437,3-1 453,-3-1 453,-7 3 453,7 0 453,-1-1 468,5 1 468,6-1 468,-15 2 468,7-2 484,7-2 484,-11 5 484,-1-2 484,7 0 500,-4 4 500,-2 2 500,9-7 500,3 4 515,-1-5 515,-7 7 515,4-1 515,4-4 531,5-1 531,-3 0 531,0 1 531,1 2 547,2 1 547,-2-4 547,-1 2 547,3 2 547,-2-3 562,3 1 562,-3-1 562,3 0 562,2 1 578,-6-3 578,7 6 578,0-6 593,-4 1 593,4-1 593,-2 3 593,2-3 609,1 0 609,-2 3 609,2-3 609,3 1 609,1-1 625,-10 3 625,4-4 625,0 6 640,3-5 640,2-1 640,0 0 640,-7 1 640,1 3 656,1-3 656,3 3 656,-5-2 656,5 2 672,-7 0 672,6 0 672,1-4 672,-2 1 687,6-1 687,1 0 687,11-6 687,-25 9 703,15-5 703,-13 7 703,7-4 703,2-2 703,3 3 718,-2-1 718,13-7 718,-24 11 718,9-11 734,15 0 734,-24 10 734,13-3 750,11-7 750,-25 9 750,11-7 750,14-2 750,-30 13 765,12-6 765,3-2 765,2 0 765,13-5 781,-23 10 781,14-7 781,9-3 781,-23 9 797,12-3 797,11-6 797,-19 7 797,8-2 812,11-5 812,-22 12 812,2 0 812,7-2 828,-4 2 828,1-1 828,-1-1 828,1 2 843,0-1 843,0 4 843,0-2 843,3-1 859,-3 3 859,0 3 859,2-4 859,-2 1 875,2-1 875,-2 4 875,2-1 875,2-1 890,-1-3 890,0 7 890,2-5 890,0 2 906,0 1 906,3-1 906,-3 0 906,2 0 906,2 4 922,-2-4 922,1 3 922,2-2 922,1 3 937,2 3 937,-2-3 937,5 3 937,-3 13 953,3 3 953,3-4 953,0-1 953,2 4 968,0 1 968,4-5 968,-4 1 968,4 4 984,1-1 984,1-4 984,3-2 984,-6-3 984,6-5 1000,2 8 1000,5-9 1000,-3 8 1015,6 1 1015,1 0 1015,2-8 1015,1 5 1031,7 1 1031,-3 0 1031,4-3 1031,4 4 1031,-2-3 1047,2-2 1047,3 1 1047,2-3 1047,1 3 1062,-1-1 1062,-2-3 1062,4 4 1062,-3-5 1078,2 0 1078,-2 5 1078,4-3 1078,-6-4 1093,4-1 1093,4-2 1093,-3-1 1109,2 1 1109,3 0 1109,0-3 1109,-4 3 1109,8-4 1125,24 12 1125,-17-9 1125,-12-1 1125,1-4 1140,1 1 1140,-1 3 1140,2 1 1140,-2-2 1156,4-2 1156,-8 7 1156,5-9 1156,-1 3 1172,-4 4 1172,-3-3 1172,1 1 1172,1 2 1187,0-3 1187,4 0 1187,-1 0 1187,-2 3 1187,-1-5 1203,0 3 1203,5-2 1203,-3-1 1203,5 1 1218,-1-4 1218,-2 3 1218,4 1 1218,-3-4 1234,1 2 1234,-2-2 1234,-1 0 1234,-1-2 1250,0-3 1250,1 1 1250,-7 3 1250,6-8 1265,-5 8 1265,-2-6 1265,1-2 1265,3 1 1281,-14 1 1281,8 1 1281,-4-4 1281,3-4 1297,5 1 1297,-4 1 1297,-2-2 1297,4 1 1297,-1-3 1312,-9 5 1312,-2-4 1312,9 1 1312,-3-2 1328,2 4 1328,-3-1 1328,-6 1 1343,16-4 1343,-12 4 1343,5 2 1343,-4-2 1343,-8 2 1359,-1-3 1359,-1 0 1359,2 3 1375,-8-2 1375,5 2 1375,-4 0 1375,3 0 1375,-22 0 1390,31 0 1390,-16 0 1390,-15 0 1390,21-2 1406,-21 2 1406,30-3 1406,-30 3 1406,32-3 1422,-11-1 1422,4 1 1422,-1-2 1422,-4 0 1437,4-1 1437,2 3 1437,-3-3 1437,5 0 1453,-3-1 1453,-7 1 1453,6-2 1453,-1 1 1453,18-3 1468,-11-2 1468,-2 4 1468,-6 4 1468,2-7 1484,-5 5 1484,1-5 1484,-2 1 1484,2 1 1500,2 1 1500,-6-2 1500,0-2 1500,1 2 1515,0-3 1515,-1 1 1515,1 1 1515,-2-2 1531,2 0 1531,0 1 1531,-2-3 1531,8 1 1547,-7-3 1547,12-15 1547,2-1 1547,0-1 1562,-3-1 1562,1-7 1562,-1-2 1562,-1-1 1562,1-1 1578,-6-1 1578,14-23 1578,-15 15 1593,-3 6 1593,-2-2 1593,3 8 1593,-8-7 1609,3 7 1609,-4-3 1609,1 4 1609,3 1 1625,-5 3 1625,-3 2 1625,-1-2 1625,3 8 1640,-5 5 1640,-2 4 1640,0-2 1640,0 1 1640,0-2 1656,0 1 1656,-2-1 1656,2-1 1656,-7 3 1672,3-15 1672,-1 8 1672,-3 1 1672,-5-7 1687,3 2 1687,-1-3 1687,0 2 1687,1 5 1703,1 4 1703,-2 3 1703,0 0 1703,5-1 1718,-3-1 1718,-3 3 1718,3-1 1718,-2 3 1718,4-3 1734,-1 2 1734,-4 0 1734,5 1 1734,-6 0 1750,5 1 1750,-5 0 1750,6 1 1750,-8-1 1765,4 2 1765,-5 1 1765,2 0 1765,0 0 1781,3 4 1781,-5-5 1781,2 4 1781,4 2 1797,1 0 1797,-2 3 1797,3-1 1797,0 0 1812,-1 1 1812,9 7 1812,-16-10 1812,11 3 1828,5 7 1828,-14-8 1828,14 8 1828,-11-9 1843,11 9 1843,-8-6 1843,8 6 1843,0 0 1859,-9-10 1859,9 10 1859,0 0 1859,-15-6 1875,15 6 1875</inkml:trace>
  <inkml:trace contextRef="#ctx0" brushRef="#br0">27217 9955 0,'0'0'0,"0"0"16,0 0 16,0 0 16,6 5 16,-6-5 31,0 0 31,0 0 31,0 0 31,0 0 47,0 0 47,0 0 47,0 0 47,0 0 63,0 0 63,0 0 63,1 4 63,-1-4 78,0 0 78,0 0 78,0 0 78,0 0 94,0 0 94,0 0 94,0 0 94,0 0 109,0 0 109,0 0 109,0 0 109,0 0 125,0 0 125,0 0 125,0 0 125,0 0 125,0 0 141,6 7 141,-6-7 141,0 0 156,0 0 156,0 0 156,0 0 156,2 6 156,-2-6 172,0 0 172,0 0 172,3 4 172,-3-4 188,0 0 188,0 0 188,2 8 188,-2-8 203,0 0 203,0 0 203,0 0 203,0 7 219,0-7 219,0 0 219,0 0 219,0 0 234,0 8 234,0-8 234,0 0 234,0 0 234</inkml:trace>
  <inkml:trace contextRef="#ctx0" brushRef="#br0">9677 8929 0,'0'0'0,"0"-7"0,0 7 0,0 0 0,3-11 16,-3 11 16,0 0 16,0 0 16,0-12 31,0 12 31,0 0 31,0 0 31,0 0 47,0 0 47,0-10 47,0 10 47,0 0 63,0 0 63,0 0 63,0 0 63,-3-9 78,3 9 78,0 0 78,0 0 78,0 0 78,0 0 94,0 0 94,0 0 94,0-10 109,0 10 109,0 0 109,0 0 109,0 0 125,0 0 125,-2-10 125,2 10 125,0 0 125,0 0 141,-3-7 141,3 7 141,0 0 141,-3-11 156,3 11 156,0 0 156,-1-12 156,1 12 172,0-8 172,0 8 172,0 0 172,-4-10 188,4 10 188,0 0 188,0 0 188,-2-10 203,2 10 203,0 0 203,0 0 203,-3-7 219,3 7 219,0 0 219,0 0 219,0 0 234,0 0 234,0 0 234,0 0 234,0 0 234,0 0 250,-5 27 250,5-14 250,8 7 250,-6-2 266,-2 3 266,4 1 266,-3-2 281,2 1 281,2 2 281,-2-3 281,0 0 281,-1-1 297,2-4 297,1 0 297,-5-5 297,2 2 313,4-4 313,-6 2 313,0-3 313,0-7 328,3 16 328,1-13 328,-4-3 328,1 10 344,-1-10 344,3 5 344,-3-5 344,0 0 344,2 10 359,-2-10 359,0 0 359,4 7 375,-4-7 375,0 0 375,0 0 375,0 0 391,0 0 391,0 0 391,0 0 391,0 0 406,20-22 406,-16 12 406,2-3 406,5 0 422,-8-10 422,3 3 422,1-1 422,-1 1 422,2-3 438,-3 4 438,1-1 438,-4-2 453,5 3 453,-2-2 453,0 6 453,0-1 453,-3 1 469,2 2 469,-2 1 469,1 2 469,0 0 484,0 5 484,-3 5 484,0-15 484,3 8 500,-3 7 500,0-6 500,0 6 500,3-10 516,-3 10 516,0 0 516,2-12 516,-2 12 516,0 0 531,0 0 531,0-9 531,0 9 531,0 0 547,0 0 547,0 0 547,0 0 547,0-7 563,0 7 563,0 0 563,0 0 563,0 0 578,3-10 578,-3 10 578,0 0 578,0 0 594,0 0 594,3-7 594,-3 7 594,0 0 609,0 0 609,0 0 609,0 0 609,0 0 625,0 0 625,0 0 625,1-13 625,-1 13 641,0 0 641,0 0 641</inkml:trace>
  <inkml:trace contextRef="#ctx0" brushRef="#br0">9951 8993 0,'0'0'0,"0"9"0,0-9 16,0 0 16,0 0 16,0 0 16,0 0 32,0 0 32,0 0 32,0 0 32,0 8 47,0-8 47,0 0 47,-2 20 47,2-11 63,-3 3 63,3 8 63,-5 5 63,2-3 63,0 4 79,-2 10 79,-4 0 79,4 2 94,2-8 94,1-5 94,-1-2 94,0-5 94,3 5 110,-2-3 110,-1-4 110,3 0 110,-4-5 125,4 2 125,0-6 125,0 3 125,0-10 141,0 18 141,0-12 141,0-6 141,0 10 157,0-10 157,-3 10 157,3-10 157,0 0 172,-2 12 172,2-12 172,0 0 172,0 0 188,0 8 188,0-8 188,0 0 188,0 0 204,0 0 204,0 10 204,0-10 204,0 0 219,0 0 219,0 0 219,0 0 219</inkml:trace>
  <inkml:trace contextRef="#ctx0" brushRef="#br0">10195 9012 0,'0'0'0,"0"0"15,0 0 15,0 0 15,0 0 15,0 0 31,0 0 31,17-2 31,-17 2 31,0 0 31,24 5 46,-3-5 46,5 3 46,1-1 62,19-2 62,0 0 62,-7 2 62,-6-2 78,-3 0 78,11 4 78,-8-4 78,-6 0 78,-7 0 93,-1 4 93,-6-4 93,-13 0 93,28 2 109,-28-2 109,20 0 109,-20 0 109,16 3 125,-16-3 125,0 0 125,19 4 125,-19-4 140,0 0 140,0 0 140,16 0 140,-16 0 156,0 0 156,0 0 156,0 0 156,20 2 171,-20-2 171,0 0 171,0 0 171,0 0 187,0 0 187,0 0 187,0 0 187,0 0 187</inkml:trace>
  <inkml:trace contextRef="#ctx0" brushRef="#br0">5782 8936 0,'0'0'0,"6"-10"0,-6 10 0,2-8 16,-2 8 16,2-7 16,-2 7 16,0 0 16,6-12 32,-6 12 32,0-10 32,0 10 32,3-9 47,-3 9 47,0 0 47,6-13 47,-6 13 63,0 0 63,0-12 63,0 12 63,0 0 78,0-13 78,0 13 78,2-7 78,-2 7 94,0 0 94,0-15 94,0 15 94,0 0 110,3-12 110,-3 12 110,0 0 110,0-15 125,0 15 125,0 0 125,0-10 125,0 10 141,0 0 141,0 0 141,0 0 141,-3-16 157,3 16 157,0 0 157,0 0 157,0 0 157,0 0 172,0 0 172,0 0 172,-8-6 172,8 6 188,0 0 188,-16 22 188,10-12 188,-3 2 203,1 5 203,1 3 203,-5 1 203,4 5 219,5-4 219,-5 16 219,3-10 219,-4 10 235,4-12 235,5 2 235,-3-8 235,3 0 250,-2 0 250,2-1 250,0-2 266,0-5 266,0 1 266,2-3 266,1-2 266,-1-1 282,1 3 282,1-3 282,1-1 282,-5-6 297,9 10 297,-9-10 297,12 3 297,-12-3 313,20 0 313,-20 0 313,22-3 313,-1-6 313,-2 5 328,-1-5 328,1-1 328,0-2 328,-2 3 344,-2-3 344,-2-1 344,-1 3 344,-4-2 360,2 3 360,0 2 360,-2-3 360,4-6 375,2 1 375,-7 5 375,-2-2 375,3 4 391,-5 4 391,4-5 391,-3 2 391,-4 7 407,8-9 407,-8 9 407,3-10 407,-3 10 422,0 0 422,5-7 422,-5 7 422,0 0 438,0 0 438,0 0 438,0 0 438,0 0 453,17 20 453,-15-10 453,4 2 453,5 8 469,-3-3 469,0 0 469,7 1 469,-1-2 485,-5-1 485,8 0 485,-6 0 485,6-3 500,-4-2 500,4-2 500,-7-3 500,5-2 516,-2 1 516,-2-1 516,-11-3 516,22 3 532,-22-3 532,25-6 532,-12 0 532,-2 2 532,-3-3 547,8-6 547,1-2 547,-4-2 547,-1 2 563,-4-5 563,-1 7 563,0-3 563,-4 4 578,2-1 578,-2 1 578,-3 0 578,0 3 594,5-4 594,-5 3 594,0-3 594,0 3 610,0-2 610,-3 2 610,1 0 610,2-3 625,-3 5 625,-2-2 625,-1 0 625,2-1 625,-3 2 641,2-1 641,-3 0 641,1 4 641,2-6 657,-3 4 657,-2 2 657,0-2 657,3 1 672,-1 0 672,8 7 672,-17-13 672,9 6 688,0 2 688,8 5 688,-14-8 688,6 5 703,1-3 703,7 6 703,-10-10 703,10 10 719,0 0 719,-14-6 719,14 6 719,0 0 735,-7-6 735,7 6 735,0 0 735,0 0 750,0 0 750,-15-6 750,15 6 750,0 0 766,0 0 766,0 0 766,0 0 766</inkml:trace>
  <inkml:trace contextRef="#ctx0" brushRef="#br0">10549 8951 0,'-4'-12'0,"4"12"0,0-13 0,0 13 15,0-10 15,0 10 15,-3-10 15,3 10 31,-2-12 31,2 12 31,0 0 31,-3-14 47,3 14 47,0-13 47,0 13 47,-2-7 62,2 7 62,0 0 62,0-15 62,0 15 78,0 0 78,0-13 78,0 13 78,0 0 94,-2-10 94,2 10 94,0 0 94,0 0 109,0 0 109,0 0 109,0 0 109,0 0 109,0 0 125,0 0 125,0 0 125,-4 45 125,1-23 140,1 18 140,-2-4 140,4 1 140,0 2 156,-1-1 156,-3-3 156,1-4 156,3-6 172,0 0 172,0-4 172,7 2 172,-6 1 187,-1-3 187,6 1 187,-3-6 187,-3 7 203,6-8 203,-4 0 203,1 0 203,-1-5 219,1-1 219,2 4 219,-1-3 219</inkml:trace>
  <inkml:trace contextRef="#ctx0" brushRef="#br0">11178 8622 0,'0'0'0,"13"41"16,-10-21 16,-3 3 16,4 17 16,-4 0 31,2-1 31,1 6 31,-6-6 31,3-3 47,0 4 47,-2-5 47,-2-6 47,1-1 62,0-6 62,3 1 62,-2-4 62,-2-3 62,4 0 78,0-4 78,-1-2 78,1-1 78,0 2 94,-3-4 94,3-7 94,0 13 109,0-13 109,0 9 109,0-9 109,0 0 109,0 0 125,0 0 125,0 0 125,0 0 125,0 0 141,-5-36 141,5 13 141,5-14 141,-2 7 156,4-4 156,3 4 156,-3 2 156,0 4 172,9-8 172,0 6 172,6-4 172,-6 5 172,1 7 187,-1 2 187,0-1 187,0 1 203,-2 6 203,-3 0 203,1 3 203,-3 2 219,0-2 219,-9 7 219,17-6 219,-17 6 234,11 0 234,-11 0 234,0 0 234,0 0 234,0 0 250,21 13 250,-21-13 250,4 15 250,-4-5 266,0 0 266,-4 3 266,0 4 266,1-2 281,-9-1 281,7-2 281,-3 1 281,-3 2 297,3 0 297,1-5 297,-2-2 297,0 2 312,1 0 312,2-4 312,-1 1 312,0-2 328,7-5 328,-8 13 328,3-9 328,5-4 344,-5 8 344,5-8 344,-6 6 344,6-6 359,-8 12 359,8-12 359,-3 10 359,3-4 375,0-6 375,-6 15 375,6-7 375,-2 1 375,4 1 391,-2 3 391,0-4 391,3 5 391,0-5 406,5 10 406,-5-4 406,5 0 406,0 3 422,3-1 422,0-3 422,3 1 437,0 0 437,2 0 437,-2 0 437,2-4 437,0 1 453,3-2 453,-4-4 453,1 0 453</inkml:trace>
  <inkml:trace contextRef="#ctx0" brushRef="#br0">11717 9079 0,'0'0'0,"0"0"0,0 0 16,0 0 16,0 0 16,0 0 16,26 17 32,-26-17 32,14 15 32,-10-8 32,2 1 32,-4 5 47,1-4 47,-2 0 47,3 1 47,-4 10 63,-4 1 63,3-3 63,-4 0 78,-1-3 78,2-1 78,-6 0 78,6-2 78,0-2 94,-1-1 94,-1 1 94,4-3 94,-4 2 110,6-9 110,-3 11 110,-1-6 110,4-5 125,-1 10 125,1-10 125,0 0 125,0 0 141,8 10 141,-8-10 141,16 3 141,9-6 141,1-2 157,1 3 157,16-4 157,-10-4 157,-8 6 172,5-4 172,-5 1 172,-2 1 188,2-4 188,-1 4 188,-3-6 188,-5-1 188</inkml:trace>
  <inkml:trace contextRef="#ctx0" brushRef="#br0">12095 8765 0,'0'0'0,"11"37"0,-8-17 0,5 0 15,-2 1 15,2 2 15,0 2 15,3 9 31,3 1 31,-1-7 31,-2-6 31,0 2 47,11 8 47,-11-7 47,2-4 47,1-3 62,-3-1 62,7 1 62,-6-1 62,-1-4 78,3 0 78,0 0 78,-5-5 78,-2-1 93,5-4 93,-1-1 93,-11-2 93,0 0 93,28-10 109,-11-2 109</inkml:trace>
  <inkml:trace contextRef="#ctx0" brushRef="#br0">12580 8696 0,'0'-16'0,"3"3"15,1 3 15,-3 0 15,-1 10 15,3-12 31,-3 12 31,0 0 31,0 0 31,0 0 46,0 0 46,0 0 46,0 0 46,0 0 62,0 0 62,0 0 62,-14 48 62,0-15 78,6 5 78,-4-2 78,2 2 78,-10 4 78,10-3 93,-7-3 93,4 4 93,2-5 109,-2 2 109,6-10 109,1 0 109,0-6 125,-1 2 125,3 2 125,0-5 125,1 2 125,1 0 140,2-3 140,-4 5 140,3-10 140,1 1 156</inkml:trace>
  <inkml:trace contextRef="#ctx0" brushRef="#br0">12757 9096 0,'0'0'15,"0"0"15,36 10 15,-23-5 15,0 0 31,-3 1 31,10 4 31,-7 2 31,0 1 31,-2 0 47,-2 4 47,-1 4 47,-2-3 62,-10 5 62,2 1 62,-9 12 62,-6-7 62,-5 3 78,5-8 78,4-3 78,0-2 78,2-4 93,-3-1 93,5 2 93,2-8 93,-2 1 109,6 1 109,-2-6 109,5-4 109,-4 12 125,4-12 125,0 0 125,0 0 125,15 8 140,7-8 140,5-2 140,17-4 140,5-6 156,4 1 156,-1-7 156,2-2 156,-4 3 172,-2-5 172,-1 2 172</inkml:trace>
  <inkml:trace contextRef="#ctx0" brushRef="#br0">13562 8990 0,'0'0'0,"0"0"0,0 0 0,0 0 16,0 0 16,38-3 16,-13 3 16,23 0 16,-5-2 31,-2 2 31,6-2 31,-3-1 31,-4 6 47,-7-3 47,-5 0 47,-3 0 47,-4 0 63,-3 0 63,-18 0 63,23 0 63,-23 0 78,22 0 78,-22 0 78,0 0 78,15-6 94,-15 6 94</inkml:trace>
  <inkml:trace contextRef="#ctx0" brushRef="#br0">13790 8870 0,'-5'26'0,"-4"0"0,7-3 0,-5 2 15,5 13 15,0-8 15,-1-5 15,3 11 31,3 0 31,1-6 31,3-5 31,6 10 31,1-9 47,-4-4 47,4-1 47,2-3 62,1-2 62,-3-9 62</inkml:trace>
  <inkml:trace contextRef="#ctx0" brushRef="#br0">14477 8354 0,'0'0'0,"5"-5"0,-5 5 0,0 0 16,0 0 16,0 0 16,9 22 16,-6-2 31,0 4 31,-1 16 31,2-1 31,-3 1 47,-2 3 47,-3 0 47,4 4 47,0 0 62,-2-2 62,-1 4 62,3-8 62,3 1 78,-3-1 78,0-6 78,2-5 78,2-2 94,-8-8 94,8 1 94,-3-3 94,-1-3 109,0-3 109,3-1 109,-3-1 109,0-3 125,0-7 125,3 11 125,-3-11 125,0 7 125,0-7 141,0 0 141,0 0 141,0 0 141,0 0 156,14-39 156,-3 2 156,-2-3 156,-3 4 172,5-4 172,-2 1 172,-1 4 172,1 5 187,-1 7 187,1 3 187,-8-3 187,8 5 203,-3 0 203,-1 0 203,4-1 203,-2 3 219,4 0 219,-1 3 219,8-1 234,-6 1 234,6 1 234,-7 2 234,-1 4 234,5 2 250,-5-2 250,-10 6 250,20-2 250,-20 2 266,0 0 266,24 2 266,-24-2 266,8 10 281,-2-2 281,-4 2 281,-2 0 281,0 10 281,-5 3 297,-9 13 297,1-10 297,-6 6 297,-3 1 312,0-4 312,-1-7 312,8-2 312,-2-2 328,3-3 328,3-3 328,-2 3 328,5-6 344,-4 1 344,4-3 344,3 1 344,5-8 359,-8 10 359,8-10 359,-9 10 359,9-10 375,-4 10 375,4-10 375,0 0 375,-4 7 391,4-7 391,0 0 391,0 0 391,0 16 391,0-16 406,8 11 406,-2-3 406,0 1 406,-1-4 422,5 5 422,2-5 422,1 8 437,2 2 437,2-3 437,4 1 437,-8-4 437,4-3 453,-4-3 453</inkml:trace>
  <inkml:trace contextRef="#ctx0" brushRef="#br0">14967 9002 0,'0'0'0,"0"0"15,0 0 15,17-12 15,-17 12 15,21-3 15,-21 3 31,23 0 31,-23 0 31,22 3 46,-12 0 46,-2 1 46,-8-4 46,14 11 62,-8-4 62,-4-2 62,-2 5 62,0-10 62,-2 18 78,2-9 78,-6 0 78,6-2 78,-2 4 93,-1-1 93,-1 0 93,4 0 109,0-10 109,0 18 109,0-9 109,4 0 109,1 1 125,1 0 125,2 0 125,8 7 125,1-2 140,-1 1 140,4-3 140,-2 2 140,-1 0 156,-1-2 156,-5-3 156,3-3 156,-6 1 171,0-1 171,-2-1 171,-1-3 171,-5-3 187,8 7 187,-8-7 187,0 0 187,0 12 187,0-12 203,0 0 203,-19 6 203,8-1 218,-12-5 218,3 2 218,-22 1 218,10-3 218,1-3 234,-7 1 234,8-8 234,4 0 234,0 3 250</inkml:trace>
  <inkml:trace contextRef="#ctx0" brushRef="#br0">15661 8505 0,'0'0'16,"0"0"16,0 0 16,18 39 16,-16-16 32,4-3 32,0 3 32,-1 2 32,1 10 32,2-6 47,-3-2 47,3-4 47,1 1 47,-4-2 63,3-2 63,6 3 63,-6-4 63,0-3 78,0 2 78,6 0 78,-3-3 78,-2-7 94,1 4 94,-4-5 94,2-3 94,-8-4 110,17 5 110,-17-5 110,0 0 110,24-9 125,-16 2 125,6-8 125,2-5 125,1-16 141,-1 1 141,1-4 141,-4 1 141,-2-1 141,6 0 157,-7 3 157,2 7 157,-4 4 172,-4 3 172,0 2 172,5 1 172,-4 3 188,1 5 188,-1-1 188,-2 2 188,2 0 188,-5 10 203,2-16 203,-2 16 203,4-10 203,-4 10 219,0 0 219,5-7 219,-5 7 219,0 0 235,0 0 235,0 0 235,0 0 235,0 0 250,0 0 250,-14 37 250,6-18 250,-9 17 266,4 1 266,-4-1 266,-4 1 266,5 1 282,-1 0 282,4-1 282,-1-2 282,-1 3 297,1-5 297,1 2 297,5 1 297,-3-8 297,4-3 313,0 0 313,-1-3 313,6 0 328,-6-3 328,2 4 328,3-3 328</inkml:trace>
  <inkml:trace contextRef="#ctx0" brushRef="#br0">16214 8973 0,'0'0'0,"0"0"16,8-10 16,-8 10 16,0 0 16,0 0 32,0 0 32,13-6 32,-13 6 32,17-3 32,-17 3 47,15-3 47,-15 3 47,19-2 63,-19 2 63,19 0 63,-19 0 63,0 0 79,20 5 79,-20-5 79,11 3 79,-11-3 79,8 13 94,-8-3 94,2-3 94,-2 6 94,0-13 110,0 20 110,-2-8 110,2 1 110,0-1 125,-5 8 125,5-3 125,0-5 125,0 0 141,0-4 141,3 5 141,-1-4 141,0 0 157,11 9 157,-6 0 157,4-1 157,5-1 172,-4 2 172,4-1 172,1-1 172,-2 1 188,2-1 188,-3-1 188,2-2 188,-2-1 204,-6 1 204,1-3 204,-1 0 204,0-3 204,-3 0 219,-2 0 219,-3-7 219,8 11 219,-8-11 235,3 10 235,-3-10 235,-3 9 235,3-9 250,0 0 250,-8 12 250,1-9 250,0 2 266,-3 2 266,1-5 266,1 4 266,8-6 282,-24 8 282,11-4 282,6-1 282,7-3 297,-25 3 297,3-3 297,4 0 297,18 0 313,-39 0 313</inkml:trace>
  <inkml:trace contextRef="#ctx0" brushRef="#br0">7308 10815 0,'0'0'0,"0"0"15,0 0 15,-15 0 15,15 0 15,0 0 31,0 0 31,0 0 31,-11 0 47,11 0 47,0 0 47,0 0 47,0 0 47,0 0 62,0 0 62,0 0 62,0 0 62,0 0 78,0 0 78,0 0 78,0 0 78,0 0 93,0 0 93,0 0 93,41-10 93,-16 5 109,-1 2 109,4 1 109,-1 0 109,-1 2 109,0 0 125,2 0 125,-3 2 125,-2 3 140,2-2 140,0-1 140,-9 3 140</inkml:trace>
  <inkml:trace contextRef="#ctx0" brushRef="#br0">7498 11054 0,'0'0'0,"0"0"0,0 0 16,0 0 16,0 0 16,0 0 16,0 0 32,0 0 32,0 0 32,0 0 32,55-12 47,-37 5 47,8 4 47,2-3 47,12 5 47,-1-4 63,9 5 63,-9-2 63,7 4 63,4 3 78</inkml:trace>
  <inkml:trace contextRef="#ctx0" brushRef="#br0">7394 10793 0,'0'0'0,"0"0"0,0 0 0,0 0 16,0 0 16,-10-3 16,10 3 16,0 0 31,0 0 31,0 0 31,0 0 31,0 0 47,0 0 47,0 0 47,0 0 47,0 0 62,0 0 62,0 0 62,0 0 62,0 0 62,0 0 78,0 0 78,-16-3 78,16 3 78,0 0 94,0 0 94,0 0 94,0 0 94,0 0 109,0 0 109,0 0 109,0 0 109,0 0 125,0 0 125,0 0 125,0 0 125,0 0 141,0 0 141,0 0 141,0 0 141,0 0 156,0 0 156,0 0 156,0 0 156,29 13 172,-14-8 172,-5 2 172,8 3 172,2 0 187,-1-2 187,0 0 187,0 1 187,4-2 203,-5 0 203,4 2 203,1-6 203,-8 3 219,2-4 219,5 3 219,-3-2 219,-2-3 234,4 0 234,-4 0 234,4 0 234,-5-3 250,7-2 250,-1 1 250,-6-2 250,-1 2 250,-2 0 266,-5 2 266,-8 2 266,18-4 266,-18 4 281,12-3 281,-12 3 281,12-5 281,-12 5 297,0 0 297,13-2 297,-13 2 297,0 0 312,11-2 312,-11 2 312,0 0 312,0 0 328,0 0 328,14-3 328,-14 3 328,0 0 328,0 0 344,0 0 344,0 0 344,10-3 359,-10 3 359,0 0 359,0 0 359</inkml:trace>
  <inkml:trace contextRef="#ctx0" brushRef="#br0">7470 11142 0,'0'0'0,"0"0"0,0 0 0,53-10 0,-26 6 16,-2-4 16,3 2 16,10-2 16,-5-2 31,-6 8 31,0-3 31,-3-1 47,-1 4 47,1 2 47,-2-2 47,-3 2 47,1 0 62,-6 0 62,-14 0 62</inkml:trace>
  <inkml:trace contextRef="#ctx0" brushRef="#br0">3857 10828 0,'0'-20'16,"0"5"16,0-1 16,-3 3 16,3 3 31,-5-2 31,0 6 31,5 6 31,-2-15 47,-5 10 47,7 5 47,-11-5 47,11 5 47,-26 3 62,6 4 62,-2 8 62,-14 8 78,-2 8 78,2 7 78,-18 23 78,-29 55 94,48-64 94,7-5 94,4-3 109,-1 3 109,6 0 109,5-2 109,3-4 125,6 1 125,2-3 125,9 1 125,2-2 125,0-3 141,9 1 141,4-4 141,4-3 141,2-2 156,1 0 156,7-4 156,0 1 156,-7-12 172</inkml:trace>
  <inkml:trace contextRef="#ctx0" brushRef="#br0">4161 11120 0,'-13'15'0,"-8"4"16,9-3 16,0-1 16,-4 3 16,-1 1 16,4 3 32,-1 0 32,6 1 32,0-2 32,3 1 47,-4-2 47,6 1 47,-2-4 47,3-3 63,-1-2 63,3-3 63,0-9 63,3 17 78,-1-10 78,-2-7 78,10 12 78,2-7 94,-12-5 94,21 5 94,-9-5 94,10 0 110,-22 0 110,41-7 110,-19-1 110,-3 1 125,-3-3 125,2-1 125,-3 2 125,0-4 141,3 1 141,-6-1 141,-2 2 141,-2 1 141,0 0 157,0 0 157,-2 2 157,0-4 157,-1 4 172,0 0 172,-2 0 172,2 1 172,-5 7 188,6-13 188,-4 8 188,-2 5 188,0 0 203,6-10 203,-6 10 203,0 0 203,0 0 219,0 0 219,0 0 219,0 0 219,0 0 235,11 22 235,-11-22 235,5 18 235,-2-7 250,1 2 250,-4 0 250,1-1 250,3-2 266,-2 3 266,1-5 266,1 5 266,-3-3 282,2 1 282,0-1 282,-1-1 282,-2 3 297,3-2 297,0-2 297,-3-8 297,2 17 297,2-11 313</inkml:trace>
  <inkml:trace contextRef="#ctx0" brushRef="#br0">4684 11175 0,'0'0'0,"0"0"0,19 20 16,-16-11 16,-3 3 16,0 8 16,5 5 32,-5-3 32,3 4 32,-3-3 32,0 0 47,-3 2 47,3-2 47,-5 0 47,2 0 63,2 1 63,-3-3 63,1 0 63,-3-1 63,3-3 79,-2-2 79,5-5 79,0 0 94,-3-1 94,3-9 94,-2 13 94,2-13 110,0 7 110,0-7 110,0 0 110</inkml:trace>
  <inkml:trace contextRef="#ctx0" brushRef="#br0">5043 10918 0,'2'-9'0,"-2"9"16,0 0 16,0 0 16,3-10 16,-3 10 16,0 0 32,0 0 32,0 0 32,0 0 32,0 0 47,13 35 47,-6-15 47,-7-1 47,2 5 63,-2 1 63,3 14 63,-6-1 63,1-2 79,-1 2 79,-1-8 79,1-7 79,-3-1 94,5-1 94,-2-3 94,0-1 94,3-5 110,-2 0 110,-1-5 110,3 0 110,0-7 125,-3 13 125,3-13 125,0 0 125,0 0 141,0 0 141,0 0 141,0 0 141,0 0 157,31-23 157,-23 16 157,2 1 172,-1-3 172,-1 0 172,3 4 172,0-2 172,0 1 188,-11 6 188,17-7 188,-4 4 188,-13 3 204,19 0 204,-19 0 204,0 0 204,30 10 219,-21-4 219,-4 1 219,0 1 219,1 0 235,1 0 235,-4 4 235,1-4 235,-1 2 235,-3-10 250,2 20 250,-4-10 250,2 3 266,-10-3 266,5-4 266,-3 6 266,-2 3 282,-7-5 282,3 3 282,-5-1 282,2-4 282,4 0 297,-1-5 297,0 3 297,1-5 313,5 2 313,8-3 313,-22 3 313,22-3 313,-21 0 329,21 0 329,-15-6 329,15 6 329,-15-7 344,15 7 344,-4-9 344,4 9 344,-3-8 360,3 8 360,0 0 360</inkml:trace>
  <inkml:trace contextRef="#ctx0" brushRef="#br0">5583 11409 0,'-1'19'0,"-5"-3"15,4-1 15,-4-1 15,1 0 15,-5-4 15,3 3 31,2-3 31,-11 5 31,4-2 47,2-3 47,-2-1 47,3 1 47,2-6 47,-1 5 62,8-9 62,-17 13 62,12-12 62,5-1 78,0 0 78,0 0 78,0 0 78,0 0 93,0 0 93,-19-17 93</inkml:trace>
  <inkml:trace contextRef="#ctx0" brushRef="#br0">5971 10926 0,'0'0'0,"0"0"0,0 0 0,-8-10 16,8 10 16,0 0 16,0 0 16,0 0 32,0 0 32,-50 26 32,33-14 32,1 1 47,6 5 47,-4 2 47,3 0 47,-1-3 63,4 0 63,3 3 63,0 2 63,5-3 63,0 3 79,7-1 79,2-1 79,5 0 94,4-3 94,1-1 94,18 7 94,-3-6 94,6-2 110,-2-2 110,5-5 110,-10-1 110,-5-6 125,-1-1 125,-1 2 125,-5 1 125,0-3 141,-1-3 141,-20 3 141,26-2 141,-26 2 157,17 0 157,-17 0 157,0 0 157,15-4 172,-15 4 172,0 0 172,0 0 172,5-12 188,-5 12 188,0 0 188,-11-17 188</inkml:trace>
  <inkml:trace contextRef="#ctx0" brushRef="#br0">6069 10536 0,'0'0'15,"0"0"15,0 0 15,50 15 15,-11 3 31,1 0 31,4 4 31,-1-1 31,2 6 31,-4 3 46,1 1 46,-2 5 46,-5 0 46,-1 4 62,-7 0 62,-3 1 62,-5 2 62,-2-2 78,-10 6 78,-1-6 78,-3 8 78,-6-6 93,-3-2 93,-1 4 93,-5-5 93,3-1 109,-6 1 109,-4-4 109,2-3 109,-1 1 125,3-7 125,-1-5 125,5-2 125,-5-1 140,-1 3 140,4-6 140,-5 3 140,6-1 140,2-3 156,-4-3 156,8 2 156,-6-5 171,6-5 171,-1 3 171,7-7 171,-8 13 187,8-13 187,-8 10 187,8-10 187,-7 5 187,7-5 203,-4 10 203,4-10 203,0 0 203,0 0 218,-11 7 218,11-7 218,0 0 218,0 0 234,0 0 234,-15 3 234,15-3 234,0 0 250,0 0 250,-23-10 250,23 10 250,-18-17 265</inkml:trace>
  <inkml:trace contextRef="#ctx0" brushRef="#br0">7402 10889 0,'0'0'0,"0"0"0,0 0 0,0 0 0,0 0 16,10 7 16,-10-7 16,15 3 16,-15-3 31,33-3 31,-8 1 31,-1-1 31,20-5 47,-5 5 47,2-4 47,0 4 47,3-3 62,-3 3 62,-9 1 62,-2 2 62,11 0 78,1 0 78,-1 0 78,-11 2 78,0 1 94,-4-3 94,-2 3 94,-1-3 94,1-3 109,5 6 109,-7-6 109,-4 3 109,-1-3 125,8 3 125,-25 0 125,27-2 125,-27 2 125,19 0 141,-19 0 141,0 0 141,20 0 156,-20 0 156,0 0 156,0 0 156,16-2 156,-16 2 172,0 0 172,0 0 172,0 0 172,0 0 187,0 0 187,0 0 187,14-2 187,-14 2 203</inkml:trace>
  <inkml:trace contextRef="#ctx0" brushRef="#br0">7558 11222 0,'0'0'16,"0"0"16,0 0 16,-5 4 16,5-4 31,0 0 31,0 0 31,0 0 31,35 9 47,-9-8 47,-5 2 47,7-3 47,10 3 47,3-6 62,0 3 62,0 0 62,0-3 62,-6-1 78,-7 0 78,-1 4 78,-5-2 78,1 2 94,-2-1 94,-2 1 94,-19 0 94,28-3 109,-28 3 109,22-2 109,-22 2 109,21 0 125,-21 0 125,17-4 125,-17 4 125,0 0 141,0 0 141,20-1 141,-20 1 141,0 0 156,0 0 156,0 0 156,16 0 156,-16 0 172,0 0 172,0 0 172,0 0 172,0 0 187,0 0 187</inkml:trace>
  <inkml:trace contextRef="#ctx0" brushRef="#br0">9393 10840 0,'0'0'0,"-8"-5"15,8 5 15,0 0 15,0 0 15,0 0 15,-9-5 31,9 5 31,0 0 31,0 0 31,0 0 47,-7-8 47,7 8 47,-9-7 62,9 7 62,-5-10 62,5 10 62,-9-12 78,6 6 78,-1-4 78,4 0 78,-7 2 94,5-2 94,-2 0 94,3-1 94,-2 1 109,-2 3 109,1-3 109,4 2 109,-3-2 125,3 10 125,-2-12 125,2 12 125,-3-12 125,3 12 140,0-7 140,0 7 140,0 0 156,-5-10 156,5 10 156,0 0 156,0 0 156,0 0 172,0 0 172,0 0 172,0 0 187,5 35 187,-2-11 187,2 17 187,-1 4 187,1 3 203,-2 0 203,-3-3 203,5 4 203,-5 0 219,2-6 219,-2 4 219,3-6 219,-3-3 234,0-7 234,-3-6 234,6-3 234,1-1 250,-4-6 250,0-2 250,0 0 250,0-3 265,0 0 265,2-2 265,-2-8 265,2 12 265,-2-12 281,3 6 281,-3-6 281,0 0 281,0 0 297,0 0 297,0 0 297,9-29 312,-2 5 312,2-13 312,5-3 312,-6-1 312,5-2 328,1 2 328,-1-2 328,2 2 328,-2 4 344,1 2 344,0-1 344,-3 8 344,0 5 359,-1 4 359,2 3 359,-1-2 359,2 0 375,-2 3 375,0 1 375,-3 8 375,4-6 375,-7 6 390,3 2 390,0 0 390,-8 4 406,18-7 406,-18 7 406,0 0 406,21 7 422,-12-3 422,-2 5 422,1-2 422,-2 5 422,1 8 437,2-1 437,-4 1 437,-2 2 453,-1 1 453,-2-1 453,-2-3 453,-1 2 453,-2-3 469,0 2 469,-3-4 469,-4 1 469,4-5 484,0 1 484,-6 1 484,3-2 484,-3-2 500,3-2 500,1-1 500,-2-2 500,2-2 515,-4 2 515,3-3 515,11-2 515,-20 5 531,-4-3 531,24-2 531,-20 0 531,20 0 547,-12-2 547,12 2 547,-10-2 562,10 2 562,0 0 562,0 0 562,-15 0 562,15 0 578,0 0 578,0 0 578,0 0 578,-16 0 594,16 0 594,0 0 594,0 0 594,-7 4 609,7-4 609,0 0 609,-4 8 609,4-8 625,-3 9 625,0-2 625,3-7 625,0 13 640,6-3 640,-4 0 640,3 0 640,2 2 656,1 7 656,-2 0 656,10-5 656,-6 3 672,7 0 672,-1 1 672,-2-3 672,5 1 687,3-3 687,-3 2 687,3-2 687,-2 1 703,-2-4 703,4 2 703,0-2 703,-6-3 719,4 3 719,-1 0 719,-8-7 719,-1 2 719,-10-5 734,20 5 734</inkml:trace>
  <inkml:trace contextRef="#ctx0" brushRef="#br0">9943 11352 0,'0'0'0,"3"-10"0,-3 10 16,0 0 16,0 0 16,0 0 16,0 0 31,0 0 31,0 0 31,0 0 31,0 0 47,0 0 47,0 0 47,11 28 47,-8-17 63,-1 12 63,4-6 63,-1 6 63,-2-3 78,2-1 78,-2 4 78,1-4 78,3 4 78,0-4 94,-3 1 94,2-1 94,-4-4 110,4 3 110,-4-6 110,1 1 110,0-4 110,1 1 125,-2 3 125,0-4 125,1 1 125,-3-10 141,3 10 141,-3-10 141,0 0 141</inkml:trace>
  <inkml:trace contextRef="#ctx0" brushRef="#br0">10441 10583 0,'0'0'0,"-2"-12"16,2 12 16,-6-12 16,6 12 16,-11-10 31,6 3 31,5 7 31,-14-10 31,14 10 47,-11-4 47,11 4 47,0 0 47,-34 8 63,16 5 63,4 3 63,-2 6 63,-9 13 78,3 8 78,6 3 78,2 2 78,-2 28 78,5-20 94,8-5 94,3-3 94,3 1 94,6-5 109,6 5 109,5-8 109,2-2 109,0 0 125,8-3 125,0-3 125,2-3 125,0-3 141,5-1 141,4-8 141,-8 5 141,-3-11 156,-2 1 156,10-1 156,-8-6 156,-2 3 172,-10-8 172,7 5 172,0 0 172,0-5 188,-10-1 188,2 2 188,-17-2 188,24 0 203,-24 0 203,20 0 203,-20 0 203,0 0 219,22 0 219,-22 0 219,0 0 219,0 0 219,20 0 234,-20 0 234,0 0 234,0 0 234,0 0 250,10-6 250</inkml:trace>
  <inkml:trace contextRef="#ctx0" brushRef="#br0">11218 10852 0,'0'0'15,"0"0"15,0 0 15,0 0 15,0 0 31,0 0 31,0 0 31,0 0 31,0 0 47,12-7 47,-12 7 47,0 0 47,0-7 62,0 7 62,3-10 62,-3 10 62,0-13 78,0 8 78,0 5 78,0-13 78,3 3 78,-3 3 93,0 0 93,2 1 93,-2 6 109,3-12 109,-3 12 109,0-6 109,0 6 125,0-10 125,0 10 125,0-7 125,0 7 125,3-6 140,-3 6 140,0 0 140,0 0 140,0 0 156,0 0 156,0 0 156,0 0 156,4 23 172,0-5 172,-4 5 172,6 2 172,-6 15 187,2-4 187,4 1 187,-4 0 187,4-7 203,-1 5 203,-2-6 203,0-5 203,2-1 218,-5-1 218,6-2 218,-3-1 218,-1-1 234,1 0 234,-3-5 234,2-1 234,-2-1 234,3-1 250,-3 0 250,3 0 250,0-3 265,-3-7 265,0 11 265</inkml:trace>
  <inkml:trace contextRef="#ctx0" brushRef="#br0">11655 11111 0,'10'-5'16,"-10"5"16,0 0 16,0 0 32,0 0 32,0 0 32,22 14 32,-16-6 32,-3 3 47,5 0 47,-6-1 47,4 7 47,2 3 63,-5-2 63,2 2 63,-5-6 63,3 1 78,-6-3 78,3 3 78,0-5 78,-8 9 94,0 1 94,-3-3 94,-3 1 94,-1 0 94,1-5 110,-3 0 110,1 0 110,-4-3 125,3-3 125,4-5 125,-1 1 125,1-3 141,13 0 141,-23-10 141</inkml:trace>
  <inkml:trace contextRef="#ctx0" brushRef="#br0">11993 10822 0,'7'-4'0,"-7"4"0,0 0 16,0 0 16,0 0 16,0 0 16,21 0 32,-21 0 32,0 0 32,34 4 32,-21 2 32,0-2 47,-1 2 47,8 1 47,0 3 63,0 2 63,-7 1 63,2-2 63,-2 4 79,0 3 79,1 0 79,-8 4 79,-1-3 79,0 1 94,-5 3 94,0 0 94,0-1 94,-5 1 110,2-1 110,-2-3 110,-2 6 110,0-8 125,0 1 125,3-5 125,1-1 125,1-4 141,-1 3 141,-1-2 141,0-1 141,4-8 157,-2 13 157,2-13 157,0 10 157,0-10 172,0 10 172,0-10 172,6 7 172,-6-7 188,12 5 188,-1-2 188,11-3 188,3 0 188,-3 0 204,3 0 204,-7 0 204,8-3 219,-7 3 219,2-4 219,-3 3 219,-1-4 219,2 3 235</inkml:trace>
  <inkml:trace contextRef="#ctx0" brushRef="#br0">12836 11225 0,'9'14'0,"-9"-4"0,4 0 15,-4 10 15,-4 2 15,4 2 15,-5-4 31,0 5 31,-1-1 31,-8 10 31,3-6 47,0-5 47,6-2 47,-3-3 47,0-4 62,2-1 62,-3-3 62,4 0 62,1-4 78,4-6 78,-9 12 78,4-5 78,5-7 94,0 0 94,0 0 94</inkml:trace>
  <inkml:trace contextRef="#ctx0" brushRef="#br0">13072 10797 0,'9'-10'0,"-9"10"0,0 0 0,0 0 16,0 0 16,0 0 16,0 0 16,11 21 16,-6-11 31,0 7 31,-2 0 31,4 2 47,-5 1 47,3 0 47,0 3 47,-5-2 47,3 1 63,2 1 63,-5-3 63,7 2 63,-4-3 78,3 1 78,-5 3 78,2-5 78,-3 2 94,3-2 94,-3 2 94,5 0 94,-3 0 109,-2-1 109,0-4 109,0-3 109,0 1 109,0-3 125</inkml:trace>
  <inkml:trace contextRef="#ctx0" brushRef="#br0">13185 10381 0,'0'0'16,"0"0"16,0 0 16,0 0 16,44 18 32,-9-2 32,6 4 32,-3 0 32,7 6 32,-7 2 47,2 2 47,-2 0 47,0 1 47,-4 4 63,-1 0 63,24 34 63,-31-31 78,-8-5 78,2 2 78,-4 1 78,-2 1 94,-7 0 94,0-2 94,-7 5 94,2-6 94,-7 8 110,-1-3 110,-4 1 110,-2-3 125,-1 2 125,-4-3 125,1 2 125,-1 0 141,1-5 141,-1-5 141,6-3 141,-3-9 141,4 5 157,-2-5 157,4 0 157,0-4 157,3-2 172,0 0 172,-1-3 172,0 1 172,1-2 188,5-6 188,-8 12 188,3-9 188,5-3 203,-6 8 203,6-8 203,0 0 203,-14 10 219,14-10 219,-16 2 219,16-2 219,0 0 235</inkml:trace>
  <inkml:trace contextRef="#ctx0" brushRef="#br0">14346 11142 0,'0'0'0,"0"0"0,0 0 15,0 0 15,0 0 15,0 0 15,0 0 31,-20 0 31,20 0 31,0 0 31,0 0 47,0 0 47,0 0 47,0 0 47,0 0 62,0 0 62,0 0 62,0 0 62,0 0 78,0 0 78,0 0 78,0 0 78,0 0 94,0 0 94,0 0 94,0 0 94,0 0 94,55 6 109,-33-4 109,5-2 109,-2 0 109,2 4 125,1-4 125,-1-4 125,14 4 140,1-2 140,-10-1 140,-4 3 140,-3-3 140,-2 3 156,0 0 156,-6 0 156,4-3 156,-4 3 172,-1-4 172,-1 4 172,-15 0 172,20-3 187,-20 3 187,14 0 187,-14 0 187,0 0 203,20 0 203,-20 0 203,0 0 203,16 0 219,-16 0 219,0 0 219,0 0 219,20 0 234,-20 0 234,0 0 234,0 0 234,0 0 250,0 0 250,0 0 250,15 0 250,-15 0 250,0 0 265,0 0 265,0 0 265,0 0 265,0 0 281</inkml:trace>
  <inkml:trace contextRef="#ctx0" brushRef="#br0">14617 10926 0,'0'0'0,"0"0"0,0 0 16,0 0 16,0 0 16,0 0 16,0 0 31,0 0 31,0 0 31,0 0 31,0 0 47,-19 13 47,19-13 47,-3 6 47,3-6 62,0 15 62,0-15 62,-4 10 62,3-3 62,1 3 78,0-10 78,-3 16 78,3-7 78,0-1 94,0-8 94,-3 16 94,3-10 94,0-6 109,0 15 109,0-15 109,-3 12 109,3-4 125,0-8 125,0 14 125,0-14 125,0 13 141,0-13 141,0 10 141,0-10 141,-3 8 156,3-8 156,0 10 156,0-10 156,0 0 172,0 10 172,0-10 172,0 0 172,0 0 172,0 13 187,0-13 187,0 0 187,0 0 203,3 12 203,-3-12 203,0 0 203,0 13 219,0-13 219,-3 13 219,3-13 219,0 17 219,3-7 234,-3 2 234,6-2 234,-6 12 234,3-3 250,-2 2 250,3-3 250,-1 2 250,3 1 266,1-3 266,-4 4 266,3-4 266,-1 3 281,-2-7 281,3 3 281,-4-3 281,3 2 297,-1-4 297,1-2 297,-3 0 297,1 3 312,0-6 312,-1 3 312,0 0 312,4-4 328,-3 6 328,0-6 328,-3-6 328,3 12 328,-3-12 344,3 8 344,-3-8 344,3 7 359,-3-7 359,0 0 359,2 13 359,-2-13 359,0 0 375,0 0 375,0 0 375,3 10 375,-3-10 391,0 0 391,0 0 391,0 0 391,0 0 406,0 0 406</inkml:trace>
  <inkml:trace contextRef="#ctx0" brushRef="#br0">15520 10603 0,'0'0'0,"0"-10"0,0 10 0,2-6 15,-2 6 15,0 0 15,0 0 15,0 0 31,0-10 31,0 10 31,0 0 31,0 0 47,9 23 47,-4 2 47,1 15 47,2 1 47,-5 8 62,0 1 62,2 2 62,6 23 78,-3-2 78,-5-14 78,0-9 78,0-4 78,-1 2 94,3-5 94,2 0 94,-2-2 94,0-6 109,-2-2 109,4-15 109,-4 3 109,0-4 125,1-3 125,-2-4 125,-2 3 125,3-6 140,0 2 140,-1-1 140,-2-8 140,3 10 156,-3-10 156,3 5 156,-3-5 156,0 0 172,0 0 172,0 0 172,0 0 172,0 0 187,12-32 187,-6 10 187,1-15 187,0-3 203,-1-1 203,0-2 203,-2 2 203,0-2 219,1 4 219,1 2 219,-4-1 219,7 10 219,-4 3 234,1 5 234,-1 1 234,0 1 234,3-1 250,1 3 250,-1-1 250,5 6 250,-1-4 265,1 5 265,-1 0 265,-2 2 265,4 3 281,-5 3 281,-9 2 281,16-3 281,-16 3 297,0 0 297,18 5 297,-18-5 297,13 10 312,-9 0 312,-1 1 312,-3-1 312,3-1 328,-6 4 328,0 8 328,-5-1 328,-1 1 328,0-2 344,-6 0 344,2-2 344,-4-2 344,0 3 359,1-4 359,-1 0 359,3-1 359,-2-1 375,8-4 375,-5 2 375,5-5 375,-1 2 390,4-1 390,5-6 390,-12 9 390,8-6 406,4-3 406,-10 7 406,10-7 406,0 0 422,-4 10 422,4-10 422,0 0 422,0 0 437,4 12 437,-4-12 437,14 10 437,-5-3 453,10 5 453,3-4 453,-8 0 453,2 0 469,5 1 469,0 1 469,0-1 469,-1-2 484,2 3 484,-4 0 484,4 1 484,-2-1 484,1-2 500,-1 1 500,-1-2 500,0 2 500,0-6 515,-8 3 515,-11-6 515</inkml:trace>
  <inkml:trace contextRef="#ctx0" brushRef="#br0">16303 11281 0,'2'-8'0,"-2"8"0,7-4 0,-7 4 0,0 0 15,4-8 15,-4 8 15,0 0 15,0 0 31,13-5 31,-13 5 31,0 0 31,24 8 47,-17-1 47,5-2 47,-1 2 47,-1 11 62,7-3 62,-6 4 62,-1 1 62,-3 2 78,0-5 78,-7 8 78,0-8 78,0 6 78,2-1 94,-4 0 94,0-3 94,-3-1 109,2-3 109,0 0 109,2-4 109,-4 1 125,2-2 125,1-4 125,2-6 125,-6 12 125,6-7 140,0-5 140,0 13 140,0-13 140,0 0 156,0 7 156,0-7 156,11 8 156,1-6 172,1-2 172,12 3 172,15-3 172,5-5 187,-5 2 187,1-6 187,3-1 187,-3-3 203,4 0 203,-4 0 203</inkml:trace>
  <inkml:trace contextRef="#ctx0" brushRef="#br0">17094 10622 0,'-14'30'0,"-2"-2"0,0 8 0,-1 7 0,4 6 16,-1-5 16,2 5 16,4-5 16,0 4 32,8-5 32,0 2 32,2-6 32,8 4 47,1-6 47,2-2 47,6-1 47,6-2 63,3-5 63,-2 2 63,43 23 79,-31-29 79,3-4 79,1-4 79,4 0 94,-4-2 94,1-7 94,1 3 94,-5-12 110,-6-3 110,-3 2 110</inkml:trace>
  <inkml:trace contextRef="#ctx0" brushRef="#br0">17997 10838 0,'0'0'16,"0"0"16,0 0 16,0 0 16,0 0 16,7-10 31,-7 10 31,0 0 31,0 0 31,0 0 47,0 0 47,0 0 47,0 0 47,0 0 63,0 0 63,0 0 63,0 0 63,0 0 78,0 0 78,-25-6 78,25 6 78,0 0 94,0 0 94,-12-4 94,12 4 94,-5-6 94,5 6 109,0 0 109,-5-9 109,5 9 125,0 0 125,0-8 125,0 8 125,0 0 141,8-12 141,-8 12 141,12-6 141,-12 6 141,18-4 156,-4 2 156,-14 2 156,25 2 172,-12 2 172,7 6 172,-2 3 172,-2 2 172,1 2 188,0 3 188,8 9 188,-7 4 188,-4-8 203,-8-4 203,2 2 203,-5-1 203,-1-1 219,-4 1 219,2-1 219,-7-1 219,0 0 234,-7 3 234,1-7 234,-4 1 234,1 1 250,-1-4 250,0 1 250,4-2 250,-4-3 250,4-3 266,-1 0 266,4-5 266,-2 1 281,12-3 281,-15 0 281,15 0 281,0 0 281,-15-6 297,15 6 297,-8-9 297,8 9 297,-1-11 313,1 11 313,-4-6 313,4 6 313,0 0 328,8-19 328,-3 13 328,0-1 328,5 0 344,3-1 344,-5 0 344,14-2 344,-3 3 359,-3-1 359,0 5 359,1-1 359,-3 4 375,11-3 375,-10 3 375,0 0 375,-15 0 391,28 3 391,-18-3 391,1 7 391,-11-7 406,19 3 406,-8 2 406,-2 0 406,2 0 422,-1 0 422,-3 0 422,3 2 422,-2-1 438,0 1 438,0 0 438,2-1 438,-3-1 438</inkml:trace>
  <inkml:trace contextRef="#ctx0" brushRef="#br0">18632 11157 0,'0'0'0,"0"0"0,0 0 0,13-3 16,-13 3 16,0 0 16,0 0 16,0 0 31,13 13 31,-11-3 31,1 0 31,-3 3 47,3-1 47,-3 8 47,-3-1 47,0 1 62,1 0 62,-1-2 62,-6 1 62,8-2 78,-5-5 78,-3 8 78,1-4 78,-1-5 94,5 0 94,-3-1 94,3-1 94,1-1 109,3-8 109,-8 7 109,8-7 109,0 0 109,0 0 125</inkml:trace>
  <inkml:trace contextRef="#ctx0" brushRef="#br0">19071 10838 0,'11'-8'0,"-3"0"0,1 1 0,-2 0 16,2-1 16,-1 1 16,0 1 16,-3-1 32,4 4 32,-3-7 32,2 4 32,-4 0 32,-4 6 47,10-11 47,-10 11 47,5-8 47,-5 8 63,3-8 63,-3 8 63,2-12 63,-2 12 78,0 0 78,-5-10 78,5 10 78,-15-5 94,5 3 94,10 2 94,-22-5 110,9 5 110,-6 2 110,-4 1 110,5-1 110,-1 3 125,-1 3 125,1 4 125,2-4 125,-2 2 141,5 1 141,4-1 141,4 2 141,-4-2 157,6-2 157,1 2 157,3 0 157,-2 0 172,4 0 172,1 3 172,0-6 172,3 2 172,-1 0 188,3-1 188,0-2 188,1 1 188,-2-2 203,7-5 203,-2 2 203,-12-2 203,24-2 219,-14-1 219,5-2 219,4-5 219,-3-1 235,1 2 235,-4 0 235,-1 2 235,-3 2 250,5 0 250,-7 0 250,4 0 250,-3 0 266,-8 5 266,14-5 266,-14 5 266,8-5 282,-8 5 282,0 0 282,0 0 282,25 10 282,-20-2 297,0 2 297,9 9 297,-8 4 297,10 11 313,-7 3 313,-2-1 313,-1 2 313,-4-2 328,4-6 328,-4 7 328,-2-10 344,0 1 344,0-7 344,0 0 344,-2 2 344,2-5 360,0 3 360,0-7 360,-3 1 360,0-3 375,3-2 375,0 0 375,0-10 375,0 0 391</inkml:trace>
  <inkml:trace contextRef="#ctx0" brushRef="#br0">19613 10942 0,'0'0'16,"0"0"16,0 0 16,0 0 16,11 18 32,-5-5 32,-4 4 32,1 3 32,0 0 47,-6 1 47,3-1 47,-3 5 47,3-3 47,0 2 63,-5-3 63,5 1 63,-3-3 78,3 2 78,-8-2 78,0-2 78,3-5 78,2 2 94,-3-4 94,3-1 94,-2 1 94,2-6 110,3-4 110,-5 12 110,5-12 110,0 0 125,0 0 125</inkml:trace>
  <inkml:trace contextRef="#ctx0" brushRef="#br0">20054 10693 0,'0'0'15,"0"0"15,0 0 15,0 0 15,0 0 31,0 0 31,-6 21 31,4 1 31,-6-4 47,-2-1 47,6 5 47,-7 0 47,6-2 62,-3 2 62,2 1 62,-1-2 62,7 2 78,-4-2 78,4-1 78,-3 2 78,3-1 78,3 1 93,0-3 93,2 1 93,0-2 109,4 1 109,2-5 109,-3 1 109,6 0 109,2-2 125,-5-1 125,3-2 125,-5-2 125,5-4 140,-5 3 140,-2-1 140,0-4 140,-7-2 156,17 4 156,-17-4 156,10 4 156,-10-4 172,0 0 172,0 0 172,17-17 172,-14 9 187,-1-4 187,4-6 187,-6-2 187,0-3 203,0 0 203,-3 1 203,0-4 203,-2-10 218,-2 6 218,3 5 218,-2 4 218,1-2 218,0 3 234,-1 1 234,2 3 234,0 3 234,-2 0 250,1 0 250,-1 3 250,4 1 250,-5 1 265,1 0 265,6-2 265,0 10 265,-12-13 281,7 4 281,5 9 281,-6-9 281,6 9 297,-5-7 297,5 7 297,0 0 297,-10-11 312</inkml:trace>
  <inkml:trace contextRef="#ctx0" brushRef="#br0">20149 10316 0,'0'0'0,"0"0"0,0 0 0,0 0 15,0 0 15,28 18 15,-11-1 15,9 11 31,2 2 31,8 1 31,1-1 31,-3 6 46,2-3 46,1 5 46,-1-5 46,-2 7 62,0-3 62,-8 2 62,1 0 62,0 1 62,-5 4 78,-2-2 78,-4 1 78,-5-4 93,-1 3 93,-4 0 93,-8 2 93,-6-3 93,-4 0 109,0-2 109,-9 0 109,-1 1 109,1-3 125,1-5 125,-1 1 125,2-8 125,2-7 140,3 0 140,4-1 140,-4-1 140,6-3 156,-4-3 156,4-2 156,3-4 156,0 2 171,5-6 171,-11 7 171,11-7 171,0 0 187,-11 3 187,11-3 187,0 0 187</inkml:trace>
  <inkml:trace contextRef="#ctx0" brushRef="#br0">21195 10960 0,'-7'5'0,"7"-5"0,0 0 16,0 0 16,0 0 16,0 0 32,0 0 32,0 0 32,0 0 32,15 12 32,-3-12 47,18 3 47,13-3 47,7 0 47,-5 0 63,6 0 63,-2-3 63,0 3 63,-2-4 78,-1 4 78,-1-6 78,-15 4 78,0 1 94,-9-3 94,-1 4 94,-4 0 94,0-3 94,-6 1 110,-10 2 110,21 0 110,-21 0 125,0 0 125,19 0 125,-19 0 125,0 0 141,11-1 141,-11 1 141,0 0 141,8-9 141,-8 9 157,0 0 157,0-9 157,0 9 157,0-10 172,0 10 172,0-10 172,0 10 172,-3-10 188,3 10 188,-8-10 188,8 10 188,-8-15 203,2 7 203,0 2 203,1-2 203,-3 1 219,3 0 219,-1 0 219,0-3 219,-2 2 235,3 0 235,-3 1 235,5-1 235,-5 1 250,8 7 250,-8-10 250,8 10 250,-8-9 266,5 3 266,3 6 266,0 0 266,-9-6 282,9 6 282,0 0 282,0 0 282,0 0 282,0 0 297,-13 21 297,10-1 297,1 5 297,2-1 313,-3 10 313,3 4 313,-4 1 313,8-4 328,-4 0 328,0-6 328,0 1 328,3-8 344,2 2 344,0-2 344,1 4 344,-4-5 360,3 3 360,2-1 360,1-1 360,0 1 375,0 0 375,0-2 375,0-4 375,6 1 391,-3-8 391,2-1 391,3-6 391</inkml:trace>
  <inkml:trace contextRef="#ctx0" brushRef="#br0">22583 10435 0,'6'-7'0,"-6"7"0,9-13 15,-9 13 15,5-5 15,-5 5 31,0 0 31,0 0 31,0 0 31,0 0 31,0 0 46,0 0 46,19 32 46,-13-9 46,-1 18 62,3 2 62,-6 1 62,8 5 62,-8 2 78,-2 0 78,3-2 78,-3 3 78,-5-6 93,-2 5 93,7-8 93,-5 2 93,5-6 109,0-2 109,-5-8 109,5-7 109,0-4 125,-3-3 125,3-1 125,0-3 125,0-1 125,0-10 140,0 11 140,0-11 140,0 8 140,0-8 156,0 0 156,0 0 156,0 0 171,0 0 171,13-44 171,-4 1 171,2 2 171,6-6 187,-4 0 187,3 2 187,1 0 187,-1 2 203,1 3 203,-1 6 203,-2 6 203,-4 6 218,2 3 218,-2 1 218,1 1 218,-2 5 234,-1 3 234,-3-1 234,3 1 234,1 3 234,-4 4 250,-5 2 250,16-8 250,-16 8 265,11 0 265,-11 0 265,0 0 265,0 0 281,14 8 281,-14 0 281,3 2 281,-3 2 296,-3-4 296,2 5 296,-3-1 296,-5 6 312,-2 2 312,1-4 312,-5 1 312,-3 1 328,5-3 328,-4 0 328,4-1 328,-2-2 343,5-3 343,1-2 343,1 0 343,0 0 359,-6 3 359,14-10 359,-8 10 375,8-10 375,-6 5 375,6-5 375,-5 8 390,5-8 390,0 0 390,-5 8 390,5-8 390,0 0 406,0 0 406,0 13 406,0-13 406,5 15 421,-2-8 421,2 3 421,-5 3 437,8-3 437,2 0 437,-8 2 437,11 5 453,4-2 453,-4 2 453,4-2 453,-1 3 468,3-4 468,1 0 468,-4-1 468,3-1 468,0-2 484,-2-2 484,5-3 484</inkml:trace>
  <inkml:trace contextRef="#ctx0" brushRef="#br0">23186 11132 0,'0'0'0,"0"0"0,-8-10 16,8 10 16,0 0 16,-6-6 16,6 6 16,0 0 31,-5-7 31,5 7 31,0 0 47,0 0 47,-3-8 47,3 8 47,0 0 47,0 0 63,-3-7 63,3 7 63,0 0 63,21-13 78,-12 11 78,14-6 78,-5 6 78,4-1 94,-2 1 94,-2-1 94,-1 6 94,-17-3 110,25 0 110,-14 2 110,2 1 110,-4 1 125,-1 4 125,-8-8 125,8 10 125,-6 0 141,1-2 141,-3 1 141,0-1 141,4 1 156,-4 1 156,0-10 156,-4 18 156,4-8 156,0 0 172,4 0 172,-4 0 172,8 7 172,2 2 188,5 1 188,-5 0 188,15 11 188,-4-1 203,2-7 203,-4-5 203,-4-2 203,3 3 219,2-1 219,-5-3 219,-1 2 219,-3-4 235,-3-5 235,0 2 235,-2 2 235,-1-9 250,-2 5 250,-3-8 250,5 12 250,-5-12 266,3 8 266,-3-8 266,0 0 266,-19 10 266,11-8 281,-17-2 281,6 0 281,-6-4 297,1-4 297,-4 0 297,-4-9 297,-2-4 313,4-7 313,8-2 313</inkml:trace>
  <inkml:trace contextRef="#ctx0" brushRef="#br0">23923 10300 0,'9'-10'0,"-9"10"16,0 0 16,0 0 16,0 0 16,0 0 31,0 0 31,-12 36 31,0-1 47,-1 4 47,-6 1 47,3 5 47,-4 2 47,1-2 63,3 3 63,-4 0 63,4-3 63,2 4 78,6-1 78,4-2 78,0 2 78,8-6 94,-4-3 94,7 1 94,7-4 94,2 2 109,1-3 109,7-4 109,0-1 109,1-10 125,5 4 125,2-2 125,-2-7 125,-4-2 141,-1-3 141,0-4 141,-4-4 141,1-2 156,4-2 156</inkml:trace>
  <inkml:trace contextRef="#ctx0" brushRef="#br0">24177 10896 0,'-3'-13'0,"-2"10"0,5 3 16,0-10 16,0 10 16,-2-11 16,2 11 16,0 0 31,2-10 31,-2 10 31,5-7 31,-5 7 47,16-10 47,-5 6 47,8-4 47,1 3 62,-3 2 62,1-1 62,2 1 62,-7 1 78,1 2 78,-14 0 78,19 2 78,-19-2 94,14 5 94,-14-5 94,5 8 94,-5-8 109,2 10 109,-2-10 109,-2 10 109,2-10 125,-2 14 125,-1-7 125,3 4 125,0-11 125,0 17 141,0-8 141,0 1 141,5 2 156,1 9 156,5 0 156,0-4 156,6 6 156,-4-5 172,12 12 172,-7-9 172,-1-1 172,-3-5 187,-3-1 187,-3-4 187,0 4 187,-4-8 203,2 1 203,2 1 203,-4-4 203,-4-4 219,6 13 219,-6-13 219,2 7 219,-2-7 234,0 0 234,0 0 234,-8 10 234,8-10 250,-18 3 250,6 0 250,-7-3 250,-6 0 266,4-3 266,-3 0 266,1-1 266,-1-2 266,2-1 281,1 0 281,6-1 281,-4-2 281,4-3 297,2-1 297,8 2 297</inkml:trace>
  <inkml:trace contextRef="#ctx0" brushRef="#br0">24743 10820 0,'0'0'0,"0"0"0,19-2 15,-19 2 15,0 0 15,0 0 15,0 0 31,20 7 31,-20-7 31,10 13 31,-1-3 47,3 3 47,-4 6 47,2 0 47,-1 0 62,-4 2 62,1 0 62,-4-1 62,-4 3 78,4-1 78,-2-2 78,-2 1 78,-1-4 94,-9 6 94,5-3 94,-4-1 94,-1-4 109,-2 5 109,2-5 109,0 2 109,2-7 109,-1 0 125,2-3 125,-1-2 125,4 0 125,6-5 140,0 0 140,-20-1 140,20 1 156</inkml:trace>
  <inkml:trace contextRef="#ctx0" brushRef="#br0">24853 10828 0,'0'0'15,"8"-10"15,-8 10 15,0 0 15,2-10 15,-2 10 31,0 0 31,0 0 31,7-11 31,-7 11 47,0 0 47,0 0 47,0 0 47,3-10 62,-3 10 62,0 0 62,0 0 62,0 0 78,5-10 78,-5 10 78,0 0 78,11-10 94,-3 4 94,-8 6 94,19-10 94,-8 5 109,0 1 109,11-2 109,0-2 109,-5 6 125,-1-3 125,-2 0 125,-5 3 125,0 2 140,-9 0 140,17-5 140,-17 5 140,14-3 156,-14 3 156,0 0 156,0 0 156,16 5 156,-16-5 172,0 0 172,6 10 172,-6-10 187,2 11 187,-2-11 187,0 10 187,0-1 203,0-9 203,-2 14 203,2-6 203,0-8 203,0 17 219,0-10 219,2 4 219,-2-1 219,6 0 234,-6 2 234,9-3 234,-4 12 234,5-2 250,-2-2 250,7 1 250,-5 0 250,-2 0 265,4-5 265,-5-1 265,2-2 265,-4 0 265,1 0 281,0-3 281,-4 1 281,1-2 297,-3-6 297,6 9 297,-6-9 297,2 9 312,-2-9 312,-2 10 312,2-10 312,-11 13 312,3-9 328,-3 2 328,-8 3 328,-5-4 328,0 0 344,2 0 344,4 0 344,-6-3 344,1-2 359,3 0 359,20 0 359,-26-2 359,11 2 375,5-5 375,-1 3 375,11 2 375,-11-13 375</inkml:trace>
  <inkml:trace contextRef="#ctx0" brushRef="#br0">25498 10838 0,'7'-6'0,"-7"6"0,17-4 16,-17 4 16,10-6 16,-10 6 16,11-2 16,-11 2 32,0 0 32,0 0 32,19 12 47,-12-4 47,-6 1 47,-1 3 47,6 10 63,-3-1 63,-3 1 63,-3 1 63,0 1 63,0-2 79,2 1 79,-8-2 79,3 1 79,-3-2 94,2 0 94,-1-3 94,2-3 94,1-1 110,-4-1 110,4-2 110,-2 0 110,-2-4 125,3 1 125,0-2 125,6-5 125,-9 5 141,9-5 141,0 0 141,0 0 141</inkml:trace>
  <inkml:trace contextRef="#ctx0" brushRef="#br0">25666 10539 0,'9'-7'15,"-4"-1"15,1 2 15,-6 6 15,7-6 31,-7 6 31,8-6 31,-8 6 31,0 0 47,0 0 47,0 0 47,0 0 47,15 18 62,-14-6 62,3 11 62,-2-1 62,-2 17 78,0 0 78,3 1 78,1 0 78,-4-2 78,3-12 94,-1 1 94,1 7 94,0-4 94,2-10 109,3 0 109,-2-5 109,2 3 109,3-2 125,-3-6 125,0 0 125,0-3 125,3-2 140,0-2 140,0-1 140,-11-2 140,28-2 156,-10-4 156,2-3 156,0-1 156,1 0 172,-5 4 172,-5-4 172,1 3 172,-4 1 187,1 1 187,-3-2 187,-6 7 187,11-3 203,-11 3 203,9-5 203,-9 5 203,0 0 219,17 0 219,-17 0 219,0 0 219,13 8 234,-13-8 234,8 13 234,-5-3 234,6 10 234,-4-2 250,2 1 250,2 1 250,-3-3 250,-1 3 265,1-3 265,7 15 265,-9-18 281,4-2 281,-3-1 281,-2-3 281,2 2 297,-5-10 297,5 12 297,-1-7 297,-4-5 312,5 8 312,-5-8 312,0 0 312</inkml:trace>
  <inkml:trace contextRef="#ctx0" brushRef="#br0">26110 9957 0,'0'-9'0,"0"9"16,0 0 16,0 0 16,0 0 16,0 0 31,33 22 31,-6 7 31,-2 4 31,5 2 47,7 3 47,8 26 47,-7-17 47,14 20 47,-5-9 62,-14-5 62,-3-9 62,-2 3 62,-2-4 78,-3 6 78,-4-4 78,-4 4 78,0-2 94,-4 6 94,-7-6 94,-6-4 94,0 5 109,-4-3 109,-7 1 109,-1-4 109,-9 5 125,3-4 125,-5 0 125,-1-3 125,-4-4 141,3 0 141,-3-1 141,5-2 141,-5-7 156,14-1 156,-6-10 156,9 6 156,-4-9 156,2 5 172,1-7 172,5-1 172,2 1 172,-3-1 187,5-3 187,-1-1 187,6-5 187,-8 10 203,8-10 203,-8 8 203,8-8 203,-7 4 219,7-4 219,0 0 219,0 0 219,-7 10 234,7-10 234,0 0 234,0 0 234,-8 8 250,8-8 250,0 0 250,0 0 250,0 0 266,0 0 266,-8 5 266,8-5 266,0 0 281,0 0 281,0 0 281,0 0 281,0 0 297,0 0 297,-5 6 297,5-6 297,0 0 297,0 0 312,0 0 312,0 0 312,0 0 312,-25-19 328,7 5 328</inkml:trace>
  <inkml:trace contextRef="#ctx0" brushRef="#br0">7832 12881 0,'0'0'0,"0"0"15,0 0 15,0 0 15,-3-10 15,3 10 31,0 0 31,0 0 31,0 0 31,0 0 46,0 0 46,0 0 46,0 0 46,0 0 62,0 0 62,3-7 62,-3 7 62,0 0 78,0 0 78,21-6 78,-4 0 78,8 2 78,2-4 93,18-2 93,2 0 93,-1 0 109,0 3 109,1-1 109,-4 0 109,-2 1 109,1 2 125,-1-3 125,-9 8 125,-2-3 125,-4 3 140,-5 0 140,-2-3 140,-19 3 140</inkml:trace>
  <inkml:trace contextRef="#ctx0" brushRef="#br0">8125 12960 0,'0'0'15,"-7"4"15,7-4 15,0 0 15,0 0 15,0 0 31,0 0 31,-16 3 31,16-3 31,0 0 46,0 0 46,0 0 46,0 0 46,0 0 62,0 0 62,0 0 62,54 3 62,-14 0 78,1-3 78,1 0 78,-4 2 78,5 0 93,7 6 93,-3-6 93,4 6 93,3-3 109</inkml:trace>
  <inkml:trace contextRef="#ctx0" brushRef="#br0">9785 12400 0,'-33'22'16,"-6"6"16,6 7 16,-2-1 16,-1 6 16,1 6 32,2 20 32,8-9 32,9-8 32,-1 4 47,12 0 47,5 22 47,5-15 47,9-12 63,8 2 63,21 21 63,9-6 63,6-4 78,5-1 78,8-8 78,3-6 78,0 3 94,6-4 94,-7-6 94,2-1 94,-19-11 94,-11-3 110,-2-4 110,2 2 110,-7-2 125,0-1 125,-8-4 125,-8-3 125,-1-4 125,-4-1 141,-5-4 141</inkml:trace>
  <inkml:trace contextRef="#ctx0" brushRef="#br0">10660 13005 0,'-3'-15'0,"1"8"0,2 7 16,-4-19 16,3 10 16,1 9 16,0-21 31,-3 11 31,3-8 31,0 1 31,-3 2 47,3-4 47,0-1 47,0 0 47,0-2 47,0-4 63,3 8 63,-3-3 63,3-3 63,-2 3 78,3 1 78,-2-1 78,4 1 78,-3 3 94,3-1 94,-3 2 94,-3 4 94,2 2 109,1 3 109,-3 7 109,3-8 109,-3 8 125,0 0 125,0 0 125,0 0 125,18 35 141,-9-11 141,-4 15 141,4 3 141,-3 5 156,-5-3 156,6 4 156,-7-3 156,2-2 172,3 1 172,-2 1 172,0-5 172,0-1 188,-1 1 188,-4-14 188,4 1 188,-2-6 203,-2-7 203,2 2 203,0-4 203,2-1 203,-2-11 219,0 16 219,2-9 219,-2-7 219,0 12 234,0-12 234,0 12 234,0-12 234,0 0 250,0 0 250,0 0 250,0 0 250,0 0 266,0 0 266,0 0 266,0 0 266,0 0 281,15-29 281,-10 11 281,3 2 281,-3-7 297,4 3 297,2-2 297,0 2 297,-1-1 313,-1-2 313,5 1 313,0 2 313,-6-3 313,0 10 328,3-7 328,-6 4 328,6 4 328,-3 2 344,-2 0 344,1 3 344,-6-3 344,7 6 359,-3-4 359,-5 8 359,9-10 359,-9 10 375,8-5 375,-8 5 375,0 0 375,14-4 391,-14 4 391,0 0 391,0 0 391,17 2 406,-17-2 406,0 0 406,13 7 406,-13-7 422,6 8 422,-6-8 422,9 7 422,-9-7 438,0 13 438,0-5 438,-6 1 438,-2 0 453,1 1 453,0-3 453,-10 6 453,2 0 453,-6-3 469,12-1 469,-7-1 469,3-2 469,3-4 484,-13 9 484,14-8 484,-7-1 484,3 2 500,13-4 500,-17 1 500,17-1 500,-18 2 516,18-2 516,0 0 516,-17 0 516,17 0 531,0 0 531,-13 0 531,13 0 531,0 0 547,0 0 547,0 0 547,0 0 547,-20 3 563,20-3 563,0 0 563,0 0 563,0 0 563,0 0 578,-8 2 578,8-2 578,0 0 578,-2 10 594,2-10 594,0 0 594,2 15 594,-2-15 609,8 18 609,-2-8 609,-2-1 609,-1 1 625,14 4 625,0-1 625,-4 2 625,5 0 641,-3-3 641,6 1 641,-6 2 641,2-1 656,-2-2 656,9 3 656,-10 0 672,3 0 672,-1-2 672,1 3 672,3-1 672,-4 0 688,0-3 688,-1 1 688,-8-3 688,2-4 703,-2 2 703,2-3 703,-9-5 703,14 12 719,-14-12 719,10 5 719,-10-5 719,0 0 719,17 2 734</inkml:trace>
  <inkml:trace contextRef="#ctx0" brushRef="#br0">11285 13261 0,'0'0'0,"0"0"0,0 0 15,0 0 15,0 0 15,0 0 15,0 0 15,0-12 31,0 12 31,0 0 31,0 0 31,0 0 46,0 0 46,0 0 46,0 0 62,0 0 62,0 0 62,5 38 62,1-19 62,-6 3 78,3 0 78,-1 1 78,1 13 78,-1-7 93,-2-3 93,3-3 93,0 0 93,-3-1 109,3 1 109,-1-1 109,1 4 109,0-5 125,-3-1 125,0 1 125,0-3 125,6 4 140,-6-7 140,2-3 140,-2-2 140,0-2 156</inkml:trace>
  <inkml:trace contextRef="#ctx0" brushRef="#br0">12027 13155 0,'8'-10'0,"-5"7"0,-3 3 0,0 0 0,17 0 15,-17 0 15,0 0 15,21 8 31,-12-3 31,-1 5 31,8 5 31,-8 0 31,6 4 47,-6 2 47,-4-4 47,0 2 47,-4 3 62,-4 4 62,2-5 62,-3 4 62,0-5 78,-9 1 78,3 1 78,-2-1 78,-1-4 93,-2 0 93,2 0 93,0-2 93,0 0 109,3-5 109,1-8 109,10-2 109,-18 3 125</inkml:trace>
  <inkml:trace contextRef="#ctx0" brushRef="#br0">12689 12870 0,'0'0'16,"0"0"16,0 0 16,0 0 16,0 0 31,0 0 31,0 0 31,0 0 31,0 0 47,0 0 47,0 0 47,0 0 47,-35 17 47,35-17 63,0 0 63,-20 2 63,20-2 78,-16 2 78,16-2 78,0 0 78,0 0 78,-27-4 94,27 4 94,-14-7 94,14 7 94,-8-9 109,8 9 109,-6-7 109,6 7 109,-2-12 125,2 12 125,0 0 125,2-17 125,4 10 141,-2-3 141,6 2 141,-2 1 141,0 1 156,3 2 156,0-2 156,0 2 156,0 4 172,13 0 172,-7 0 172,4 4 172,-1 4 188,3 4 188,-2-1 188,-5 3 188,19 18 203,-19-16 203,1 3 203,-4-2 203,0 5 219,-6-2 219,2 2 219,-1 1 234,-6 0 234,2 0 234,-8 2 234,2-2 250,-6-1 250,5 1 250,-6-3 250,-1 1 266,-1 0 266,-6 0 266,4-4 266,0 0 266,-7 0 281,9-6 281,-3-1 281,3-1 281,0-2 297,1-1 297,-2-3 297,12-3 297,-18 0 313,18 0 313,0 0 313,-31-9 313,25 3 328,6 6 328,-11-14 328,6 8 328,0-5 344,2 1 344,3 3 344,0-3 344,0-3 344,0 3 359,5 0 359,-2 1 359,5-1 359,0 0 375,-2 0 375,2 3 375,3-1 375,-2 4 391,0-2 391,0 4 391,-9 2 391,22-2 406,-22 2 406,23 2 406,-10 6 406,-3-4 422,1 4 422,9 7 422,-1-3 422,1 4 438,-4-3 438,3 5 438,-3-3 438,1 0 453,1 0 453,-6-3 453,5 3 453,-4-1 453,0-2 469,-4-2 469,5 0 469,-3-2 484,-3 2 484,5-5 484,-7 1 484,5-4 484,-11-2 500,0 0 500,19 4 500,-19-4 500</inkml:trace>
  <inkml:trace contextRef="#ctx0" brushRef="#br0">13202 12803 0,'0'-8'0,"0"8"0,0 0 0,-7-8 16,7 8 16,0 0 16,0 0 32,0-12 32,0 12 32,0 0 32,0 0 47,0 0 47,0 0 47,0 0 47,0 0 63,0 0 63,9 25 63,-7-12 63,4 6 63,-1 4 78,-5-2 78,8 2 78,-1 12 94,-3 1 94,3-6 94,-5-4 94,2 0 94,-4-2 110,1-1 110,-1 0 110,0-3 110,0 3 125,0-1 125,0-2 125,-1-1 141,1-1 141,-4-3 141,2-5 141,2 0 141,0 0 157,0-2 157,0-8 157,0 13 157,0-13 172,0 10 172,0-10 172,0 10 172,0-10 188,0 10 188,0-10 188,0 0 188,2 8 203,-2-8 203,0 0 203,0 0 203,0 0 203,0 0 219,0 0 219,0 0 219,0 0 219,17-28 235,-15 18 235,0-3 235,-2 5 250,4-5 250,-1-4 250,-1-4 250,-2 3 250,0-2 266,0-3 266,0 4 266,-2-1 266,2-2 282,0 3 282,0 1 282,0-2 282,0-1 297,0 9 297,2 0 297,-2-2 297,4 4 313,-3-3 313,2 3 313,2 1 313,4-4 313,-3 4 328,-2-1 328,5 0 328,0 3 344,-4-1 344,2 1 344,2 0 344,0 1 360,-1 5 360,0-5 360,-8 6 360,11-3 375,-11 3 375,14 0 375,-14 0 375,10 3 375,2-1 391,-4 2 391,0-1 391,0 5 391,1-2 407,-4 1 407,0 3 407,0-3 407,-3 2 422,2 3 422,-1-5 422,0 2 422,-3 0 438,-3 1 438,3-2 438,-7 2 438,5-2 453,-3 2 453,-3-1 453,0-1 453,-1 0 469,-4 2 469,3-6 469,1 3 469,-5-2 469,6 0 485,-3 0 485,3 0 485,8-5 500,-17 8 500,17-8 500,-11 4 500,11-4 500,-10 2 516,10-2 516,0 0 516,-15 6 516,15-6 532,0 0 532,-10 2 532,10-2 532,0 0 547,0 0 547,-12 3 547,12-3 547,0 0 563,0 0 563,0 0 563,0 0 563,0 0 578,0 0 578,-13 5 578,13-5 578,0 0 594,0 0 594,0 0 594,0 0 594,0 0 610,0 7 610,0-7 610,0 0 610,11 16 625,-2-6 625,-1-2 625,-1 0 625,1 1 641,1-1 641,7 7 641,-1 2 641,0 1 657,2-5 657,-1 5 657,4-3 657,-4 1 657,3-6 672,-5 6 672,2-4 672,-3 1 672,-1-3 688,-1-3 688,-2 3 688,1-8 688,-2 6 703,-2-3 703,-6-5 703,14 7 703,-14-7 719,0 0 719</inkml:trace>
  <inkml:trace contextRef="#ctx0" brushRef="#br0">13688 13210 0,'0'0'0,"0"0"0,0 0 0,0 0 16,-3-10 16,3 10 16,0 0 16,0 0 32,0 0 32,0 0 32,0 0 32,0 0 47,0 0 47,0 0 47,0 0 47,0 0 47,0 0 63,18 26 63,-16-14 63,3 2 63,-2 5 78,0 3 78,3 1 78,-1 1 78,1-2 94,-2 3 94,-1-6 94,3 6 94,-4-2 110,5-2 110,-5 1 110,4 1 110,-4-3 125,4 0 125,-3 0 125,-1-1 125,0-2 141,5 3 141,-5-4 141,-2-4 141,3-5 157</inkml:trace>
  <inkml:trace contextRef="#ctx0" brushRef="#br0">14110 13081 0,'0'0'0,"0"0"0,0 0 0,0 0 16,0 0 16,-3-7 16,3 7 16,0 0 31,0 0 31,0 0 31,0 0 31,0 0 47,0 0 47,0 0 47,0 0 47,0 0 63,0 0 63,0 0 63,-2-8 63,2 8 78,0 0 78,0 0 78,0 0 78,0 0 94,0 0 94,0 0 94,0 0 94,0 0 110,0 0 110,0 0 110,0 0 110,0 0 125,0 0 125,0 0 125,0 0 125,0 0 141,0 0 141,0 0 141,0 0 141,0 0 141,0 0 156,0 0 156,0 0 156,0 0 156,0 0 172,0 0 172,0 0 172,0 0 172,0 0 188,0 0 188,2-12 188,-2 12 188,0 0 203,0 0 203,0 0 203,0 0 203,15-2 219,-15 2 219,9-3 219,-9 3 219,26-4 235,-7 1 235,-5-1 235,2 4 235,9-3 250,-9 3 250,-2-5 250,3 5 250,-17 0 250,23 0 266,-23 0 266,23 0 266,-23 0 281,22 0 281,-22 0 281,22 0 281,-22 0 297,16 0 297,-16 0 297,16 2 297,-16-2 297,14 3 313,-14-3 313,0 0 313,13 0 328,-13 0 328,0 0 328,14 1 328,-14-1 328,0 0 344,0 0 344,0 0 344,16 2 344,-16-2 360,0 0 360,0 0 360,0 0 360,0 0 375,12 0 375,-12 0 375,0 0 375,0 0 391,0 0 391,0 0 391,0 0 391,0 0 406,13 4 406,-13-4 406,0 0 406,0 0 406,0 0 422,0 0 422,0 0 422,0 0 422,0 0 438,0 0 438,0 0 438,0 0 438,0 0 453,0 0 453,0 0 453,0 0 453,0 0 469,0 0 469,0 0 469,0 0 469,0 0 485,0 0 485,0 0 485,0 0 485,0 0 500,0 0 500,0 0 500,0 0 500,-33 12 516,25-7 516,-3 0 516,3 0 516,-3 0 531,0 2 531,3-1 531,-3-2 531,0-2 547,0 4 547,3-1 547,-3 0 547,3-3 547,8-2 563,-16 8 563,16-8 563,-15 1 578,15-1 578,-13 2 578,13-2 578,-10 4 578,10-4 594,0 0 594,-20-6 594,20 6 594,0 0 610,-13-6 610,13 6 610,-9-5 610,9 5 625,-5-5 625,5 5 625,0 0 625,-8-11 641,8 11 641,0 0 641,0 0 641,-8-4 656,8 4 656,0 0 656,0 0 656,0 0 672,0 0 672,0 0 672,0 0 672,0 0 672,0 0 688,0 0 688,-9-6 688,9 6 688,0 0 703,0 0 703,0 0 703,0 0 703,0 0 719,0 0 719,0 0 719,0 0 719,0 0 735,0 0 735,0 0 735,0 0 735,0 0 750,-19 0 750,19 0 750,0 0 750,0 0 766,0 0 766,0 0 766,0 0 766,0 0 781,-6-7 781,6 7 781,0 0 781,0 0 797,0 0 797,0 0 797,0 0 797,0 0 813,0 0 813,19-10 813,-19 10 813,0 0 828,0 0 828,0 0 828,15-2 828,-15 2 844,0 0 844,0 0 844,0 0 844,0 0 860,0 0 860,0 0 860,0 0 860,0 0 860,0 0 875,0 0 875,0 0 875,0 0 875,0 0 891,0 0 891,0 0 891,0 0 891,0 0 906,0 0 906,0 0 906,0 0 906,0 0 922,0 0 922,0 0 922,0 0 922,0 0 922,0 0 938,0 0 938,0 0 938,0 0 953,0 0 953,0 0 953,0 0 953,0 0 969,0 0 969,0-10 969,0 10 969,0 0 969,0 0 985,23 0 985,-23 0 985,17 7 985,-8-2 1000,-2 3 1000,5-3 1000,-4 5 1000,-1-6 1016,3 9 1016,-5-3 1016,6 6 1016,-3 0 1031,-2 3 1031,-6 1 1031,-3 0 1047,-4 1 1047,3 3 1047,-10 11 1047,-8-6 1047,-2 5 1063,-4-4 1063,-2-4 1063,-2 2 1063,-5-6 1078,7 3 1078,-2-6 1078,4 1 1078,6-5 1094,1-8 1094,4 3 1094,-2-7 1094</inkml:trace>
  <inkml:trace contextRef="#ctx0" brushRef="#br0">14995 12612 0,'3'-7'0,"-3"7"0,0-15 0,2 8 0,-2 7 16,0-9 16,0 9 16,0-10 16,0 10 31,0 0 31,4-8 31,-4 8 31,0 0 47,0 0 47,0 0 47,0 0 47,4 27 63,1-1 63,-1 10 63,1 6 63,-5-1 78,0 5 78,-3-2 78,1-1 78,-2 0 94,4-2 94,4-1 94,-2-5 94,1-6 110,-3-9 110,3 0 110,-3-5 110,3-3 125,-3-2 125,0-4 125,0-6 125,2 13 125,-2-13 141,0 7 141,0-7 141,0 0 141,0 0 156,0 0 156,0 0 156,0 0 156,25-32 172,-15 13 172,5-16 172,1-5 172,0 4 188,1-3 188,-6-1 188,1 5 188,6 1 203,-7 7 203,1 2 203,6-6 203,-2 3 219,-2 6 219,-2 3 219,6 3 219,-2 1 235,-4 4 235,6-5 235,-6 9 235,-2-3 250,1 5 250,-2 0 250,-9 5 250,16-5 266,-16 5 266,0 0 266,0 0 266,23 9 266,-23-9 281,7 6 281,-7-6 281,0 15 281,0-7 297,-3 2 297,-1 1 297,-5 4 297,-5 1 313,-2 0 313,-4-1 313,4 0 313,-3-2 328,-2-1 328,1 1 328,-2-4 328,0-2 344,6 3 344,-1-5 344,1 3 344,5-6 360,0 3 360,3 0 360,8-5 360,-18 5 375,18-5 375,-7 5 375,7-5 375,-8 5 391,8-5 391,0 0 391,0 0 391,-6 8 406,6-8 406,0 0 406,-3 10 406,3-10 422,7 13 422,-5-3 422,3 3 422,5 7 422,-1-4 438,3 5 438,-3-2 438,4-2 453,0 1 453,2 2 453,0-7 453,0 8 469,3-6 469,-2-2 469,1 4 469,2-5 469,-3 0 485,2 2 485,-3-4 485,-2-2 485,1-3 500</inkml:trace>
  <inkml:trace contextRef="#ctx0" brushRef="#br0">15533 13126 0,'9'-7'0,"-9"7"0,0 0 0,0 0 15,8-10 15,-8 10 15,0 0 15,0 0 31,0 0 31,0 0 31,0 0 31,0 0 46,0 0 46,16 26 46,-12-13 46,1 6 62,0 1 62,-2 6 62,-3-8 62,6 5 78,-4 2 78,0-3 78,1-1 78,1-1 78,1 0 93,-2-5 93,-3-1 93,5 1 93,-2-5 109,-3 0 109,0-10 109,3 16 125,-3-16 125,4 10 125,-4-10 125,0 0 125,0 0 140</inkml:trace>
  <inkml:trace contextRef="#ctx0" brushRef="#br0">15633 12410 0,'30'25'0,"4"5"0,8 2 16,-1-1 16,3 6 16,-8-2 16,26 17 31,-14-10 31,-18-5 31,5-1 31,-5 2 47,3-3 47,-6 1 47,-2 2 47,-1-1 63,-6-1 63,-3 3 63,0-1 63,-9-1 78,-5 0 78,2 2 78,-6 0 78,-4-7 78,-3 3 94,-6 1 94,0-3 94,-6-4 94,0 4 109,3-9 109,0-3 109,-8 7 109,2-9 125,8-5 125,-2-2 125,0 1 125,0 0 141,2-13 141,4 2 141,13-2 141</inkml:trace>
  <inkml:trace contextRef="#ctx0" brushRef="#br0">16946 12904 0,'0'0'0,"-2"-7"0,2 7 0,0 0 0,0 0 16,0 0 16,0 0 16,0 0 16,4-8 32,-4 8 32,0 0 32,0 0 32,0 0 47,12-6 47,-4 4 47,-8 2 47,25-5 63,0 0 63,-1 1 63,1-2 63,2 4 79,2-2 79,-5 1 79,3 3 79,1 0 94,-5 3 94,2-3 94,-4 4 94,3-2 110,-3 4 110,-2-3 110,-6 1 110,10 2 125,-6-3 125,-4 1 125,1 0 125,-14-4 125,19 6 141,-19-6 141,18 2 141,-18-2 157,9 2 157,-9-2 157,0 0 157,0 0 157,0 0 172,0 0 172</inkml:trace>
  <inkml:trace contextRef="#ctx0" brushRef="#br0">17461 12848 0,'-8'-13'0,"3"6"0,5 7 15,-9-13 15,9 13 15,-11-8 15,11 8 31,-6-7 31,6 7 31,-10-7 31,10 7 46,0 0 46,-14-6 46,14 6 46,0 0 62,0 0 62,0 0 62,-17 0 62,17 0 62,0 0 78,0 0 78,0 0 78,-10 16 93,7-9 93,3-7 93,-2 20 93,4-8 93,1 7 109,-2 3 109,5-1 109,2 1 109,-4 3 125,4 9 125,2 1 125,-3 3 125,1 3 140,-5-8 140,2 8 140,-2 2 140</inkml:trace>
  <inkml:trace contextRef="#ctx0" brushRef="#br0">18701 12438 0,'9'-6'0,"-9"6"0,0 0 0,0 0 16,0 0 16,0 0 16,0 0 16,0 0 31,0 0 31,0 0 31,0 0 31,0 0 47,0 0 47,0 0 47,0 0 47,0 0 63,0 0 63,0 0 63,0 0 63,-34 13 78,34-13 78,-21 7 78,12-1 78,-1-4 94,-1 3 94,-1 0 94,1-2 94,11-3 94,-21 4 109,10-1 109,3 2 109,8-5 125,-20 5 125,20-5 125,-10 1 125,-2 2 141,12-3 141,-8 0 141,8 0 141,0 0 156,0 0 156,0 0 156,0 0 156,0 0 172,-13-7 172,13 7 172,0 0 172,0 0 188,0 0 188,0 0 188,0 0 188,16-12 203,-16 12 203,0 0 203,12-2 203,-12 2 219,0 0 219,0 0 219,0 0 219,0 0 234,21 7 234,-18-2 234,-3-5 234,6 6 234,-4 0 250,-2-6 250,3 9 250,-3-3 250,0-6 266,0 12 266,0-12 266,0 10 281,0-10 281,-3 10 281,1-8 281,2-2 281,0 0 297,-4 13 297,4-13 297,0 0 297,-5 5 313,5-5 313,0 0 313,0 0 313,0 0 328,0 0 328,0 0 328,-25-15 328,25 15 344,-8-7 344,8 7 344,-7-11 344,7 11 359,-9-10 359,9 10 359,-6-9 359,6 9 375,-3-8 375,3 8 375,0-10 375,0 10 391,0 0 391,3-13 391,-3 13 391,6-4 391,-6 4 406,9-4 406,-9 4 406,12-3 406,-12 3 422,0 0 422,22 3 422,-22-3 438,23 8 438,-16-2 438,4 1 438,6 11 438,-6-4 453,3 4 453,-3-1 453,-2-1 453,1 4 469,-2-2 469,-2-1 469,1 3 469,-3-1 484,-1 0 484,-1 2 484,-4-1 484,-1 0 500,-6-4 500,1 7 500,0-3 500,-6-2 516,1-1 516,-4 2 516,1-3 516,-4-2 531,2-2 531,-1 3 531,1-2 531,0-2 547,-2-4 547,3 1 547,1-3 547,6 0 547,-2-2 563,12-3 563,-18 2 563,18-2 563,0 0 578,-22-5 578,22 5 578,-10-10 578,10 10 594,-4-9 594,4 0 594,0 9 594,4-16 609,-2 6 609,3 0 609,-2 3 609,5-3 625,-3 1 625,9-7 625,-1 4 625,-1 2 641,4-2 641,3 0 641,-3 1 641,6 1 656,-5 6 656,-4-2 656,4 2 656,5 1 672,-3 3 672,-3 0 672,4 3 672,4 1 672,-8 2 688,-1 1 688,-5 0 688,12 6 703,-4-3 703,-3 5 703,-1-5 703,0-1 703,-4 1 719,5 3 719,-2-1 719,-2 0 719,0-4 734,0 1 734,-4-1 734,2-2 734,-2 3 750,-3-2 750,-4-7 750,13 12 750,-6-9 766,-7-3 766</inkml:trace>
  <inkml:trace contextRef="#ctx0" brushRef="#br0">18162 12148 0,'-2'-20'0,"-1"6"16,-1 3 16,2 1 16,2 10 16,-13-20 32,7 14 32,6 6 32,-14-9 32,14 9 47,0 0 47,-21-3 47,21 3 47,0 0 47,-45 22 63,13 6 63,1 5 63,-1 8 63,-18 28 78,1-1 78,6 3 78,4 7 94,1-5 94,0 1 94,9 1 94,8-16 94,10-12 110,-3 2 110,12 0 110,-4-2 110,12 0 125,1-2 125,8 1 125,4-2 125,5-4 141,9 3 141,27 10 141,7-3 141,2-6 157,11-9 157,7-1 157,1-4 157,3-4 172,-6-1 172,1-5 172,-21-2 172,-13-6 188,2 0 188,-1 3 188,-8-9 188,3 2 203,-18 0 203,-2-4 203</inkml:trace>
  <inkml:trace contextRef="#ctx0" brushRef="#br0">19191 12304 0,'0'-14'0,"0"14"0,0-13 0,0 13 15,0-10 15,0 10 15,0 0 15,0-15 31,0 15 31,0 0 31,0 0 31,0-10 46,0 10 46,0 0 46,0 0 46,0 0 62,0 0 62,0 0 62,0 0 62,6 45 78,-3-7 78,0 6 78,-6 2 78,0 4 93,0-1 93,0 1 93,3 1 93,0-1 109,0-1 109,3-4 109,0-1 109,-3-5 125,3-5 125,-3-1 125,0-8 125,3-7 140,-1 3 140,-2-7 140,0-1 140,3 0 140,0-1 156,-3-12 156,0 13 156,0-13 156,3 14 171,-3-14 171,2 7 171,-2-7 171,0 0 187,0 0 187,0 0 187,0 0 187,0 0 203,0 0 203,0 0 203,0 0 203,0 0 218,5-29 218,-2 17 218,-3 1 218,3-1 234,0-8 234,2 0 234,1 1 234,-1-3 250,1 2 250,2 0 250,-3 1 250,2-4 265,3 1 265,0-1 265,0 3 265,-3-3 265,6 3 281,4-13 281,-1 7 281,-1 6 281,-5 0 296,-1 5 296,2 2 296,-1 3 296,-1 0 312,-2 4 312,0-4 312,0 5 312,2-2 328,-9 7 328,14-11 328,-6 7 343,-8 4 343,14-8 343,-14 8 343,0 0 343,16-2 359,-16 2 359,0 0 359,0 0 359,0 0 375,22 10 375,-22-10 375,10 12 375,-3-4 390,-5 2 390,-2-10 390,3 17 390,-3-8 406,0-9 406,-9 20 406,6-10 406,-3 2 406,2-4 421,-4 2 421,4-1 421,-14 6 421,-4-2 437,3-1 437,0-2 437,-1-3 453,3 1 453,1-1 453,6-2 453,-5 1 453,15-6 468,-17 4 468,17-4 468,-21 3 468,16-1 484,5-2 484,0 0 484,-13 1 484,13-1 500,0 0 500,0 0 500,0 0 500,0 0 515,0 0 515,-15 0 515,15 0 515,0 0 531,0 0 531,0 0 531,0 0 531,0 0 531,0 0 546,0 0 546,0 0 546,0 0 562,8 22 562,-8-22 562,10 13 562,-4-3 562,1 0 578,0 8 578,5-1 578,-1-1 578,-1 0 593,1-1 593,3 2 593,0-2 609,1 2 609,-5-3 609,1 1 609,2 3 609,0-3 625,2-1 625,-8-2 625,5 0 625,-1 2 640,-6-5 640,1-1 640,-6-8 640</inkml:trace>
  <inkml:trace contextRef="#ctx0" brushRef="#br0">19807 12889 0,'0'0'0,"0"0"16,0 0 16,0 0 16,0 0 16,0 0 16,0 0 31,0 0 31,0 0 31,-17 27 47,17-27 47,0 0 47,-13 8 47,13-8 63,-15 6 63,15-6 63,-12 6 63,12-6 63,-14 2 78,14-2 78,0 0 78,0 0 78,0 0 94,0 0 94,-27-4 94,27 4 94,0 0 109,0 0 109,0 0 109,0 0 109,-11-6 125,11 6 125,0 0 125,0 0 125,0 0 141,0 0 141,0 0 141,0 0 141,0 0 141,0 0 156,0 0 156,0 0 156,0 0 172,0 0 172,0 0 172,0 0 172,0 0 172,52 8 188,-43 1 188,-4 1 188,3 0 203,-3 0 203,3 10 203,1-2 203,-4 4 203,3-3 219,-5-2 219,6 3 219,-6 3 219,-1-5 234,0 0 234,-2-1 234,-2 3 234,0-3 250,-1-1 250,-6 0 250,2 2 250,-6 2 266,6-7 266,-7 1 266,0 4 266,-2-7 281,-1 1 281,-1 1 281,1-1 281,2-2 297,0-7 297,15-3 297,-25 10 297,17-9 313,8-1 313,-21 0 313,21 0 313,0 0 328,-20-10 328,10-1 328,7 3 328,3 8 344,-9-14 344,9 6 344,0 8 344,0-18 359,0 18 359,3-18 359,-1 11 359,2-3 375,-1-1 375,-3 11 375,10-12 375,-6 7 391,-4 5 391,16-11 391,-16 11 391,13-10 406,-13 10 406,16-3 406,-16 3 406,17 0 422,-17 0 422,0 0 422,33 7 422,-33-7 438,22 6 438,-9-2 438,6 3 438,0 0 438,1 3 453,-5-3 453,5 1 453,3 2 453,-4-1 469,2-3 469,-1 0 469,4 0 469</inkml:trace>
  <inkml:trace contextRef="#ctx0" brushRef="#br0">20415 12767 0,'0'0'0,"0"0"0,0 0 0,0 0 15,0 0 15,0 0 15,20 30 31,-20-17 31,0-3 31,0 12 31,0-3 31,0 7 47,-11 8 47,0-6 47,3-4 47,-1 0 62,-7 9 62,2-4 62,3-7 62,1-2 78,-5-2 78,2-2 78,-1-1 78,1 0 94,5-5 94,-1 0 94,3-2 94,6-8 109,-13 7 109,13-7 109</inkml:trace>
  <inkml:trace contextRef="#ctx0" brushRef="#br0">21064 12665 0,'0'0'0,"6"-17"16,-4 9 16,1 0 16,-3 8 16,5-17 31,-1 7 31,-4 2 31,0 8 31,0-16 47,0 16 47,-4-17 47,1 7 47,-2 2 63,5 8 63,-13-15 63,3 8 63,3 2 63,7 5 78,-25-10 78,4 7 78,-1 0 78,-3 3 94,1 0 94,-1 0 94,0 3 94,2 5 109,2-1 109,0 0 109,-1 7 109,5-2 125,-4 3 125,6 3 125,1-2 125,3 1 141,1 3 141,5-2 141,1-5 141,2 3 156,8-2 156,-1-1 156,3 1 156,3 4 172,5-3 172,0-2 172,4 0 172,-1-7 188,1-2 188,1 2 188,-1-4 188,-4 0 188,-16-2 203,31-4 203,-13-2 203,2-4 203,-1 0 219,-6 0 219,2-2 219,3-1 219,-10-3 234,3 1 234,-4 1 234,0 0 234,-4 2 250,2 4 250,0-3 250,-3 4 250,-2 7 266,8-17 266,-6 11 266,-2 6 266,4-12 281,-4 12 281,1-10 281,-1 10 281,0 0 297,8-10 297,-8 10 297,0 0 297,0 0 313,3-7 313,-3 7 313,0 0 313,0 0 328,0 0 328,0 0 328,9 29 328,-6-9 328,-3 3 344,2-1 344,0 2 344,1 13 344,0 0 359,0 1 359,2-11 359,0 0 359,-1-3 375,1 11 375,0 3 375,3-12 375,-5 2 391,-3-4 391,3 0 391,3 1 391,1 10 406,-3-9 406,-1-1 406,-1-5 406,3 3 422,4-1 422,-6-3 422,1 1 422,3-4 438,-5-3 438,3-4 438,-5-9 438,8 13 453,-8-13 453,0 0 453</inkml:trace>
  <inkml:trace contextRef="#ctx0" brushRef="#br0">21570 12397 0,'0'0'16,"4"-10"16,-4 10 16,0 0 16,0 0 16,0 0 31,0 0 31,3-8 31,-3 8 31,0 0 47,0 0 47,0 0 47,15 21 47,-7-1 63,1 2 63,-3 1 63,4 16 63,-2-1 78,1-3 78,-1 3 78,-3-1 78,-2-8 94,0-1 94,-3-6 94,2 2 94,-2-2 110,0 1 110,-2-1 110,-1-2 110,3-1 125,-3-4 125,3 0 125,0-2 125,-3-3 141,6 0 141,-3-10 141,-5 14 141,5-14 141,0 0 156,0 13 156,0-13 156,0 0 172,0 0 172,0 0 172,0 0 172,0 0 172,25-42 188,-14 22 188,-1 1 188,2-2 188,1 2 203,1 4 203,-3-3 203,6 4 203,-1-5 219,0 1 219,0 0 219,1 1 219,-2 3 235,6-3 235,-8 2 235,1 0 250,-1 5 250,-4 2 250,-1-2 250,-1 3 250,-7 7 266,9-10 266,-9 10 266,7-8 266,-7 8 281,0 0 281,0 0 281,0 0 281,0 0 297,0 0 297,0 0 297,0 0 297,0 0 297,-34 21 313,23-17 313,1 4 313,-2-3 328,1 2 328,2-1 328,-5 1 328,5-3 328,-6 2 344,15-6 344,-16 6 344,8 0 344,8-6 360,-16 6 360,16-6 360,-14 7 360,14-7 375,0 0 375,-16 4 375,16-4 375,0 0 391,-9 7 391,9-7 391,0 0 391,0 0 406,-10 8 406,10-8 406,0 0 406,-5 5 422,5-5 422,-4 12 422,4-12 422,0 20 438,4-11 438,-3 1 438,3 0 438,1 2 453,0-4 453,1 2 453,-1 0 453,4 0 469,-4 0 469,3 0 469,0 0 469,1-4 485,7 9 485,1 0 485,-4 0 485,4-2 485,2-2 500,-8 4 500,0-8 500,8 8 500,-3-2 516,0 0 516,4-1 516,-3-3 516,-7-1 531,2-4 531</inkml:trace>
  <inkml:trace contextRef="#ctx0" brushRef="#br0">22207 12832 0,'0'0'16,"0"0"16,0 0 16,0 0 16,0 0 31,0 0 31,0 0 31,0 0 31,0 0 47,0 0 47,0 0 47,0 0 47,9-10 47,-9 10 63,0 0 63,0 0 63,17-2 78,-17 2 78,0 0 78,22 0 78,-22 0 78,0 0 94,22 0 94,-22 0 94,0 0 94,19 5 109,-19-5 109,11 5 109,-11-5 109,11 6 125,-11-6 125,6 12 125,-6-12 125,2 13 141,-2-3 141,0-10 141,-2 18 141,-1-8 156,-3 0 156,1 2 156,2-5 156,-2 7 172,-1-7 172,4 2 172,2-9 172,-11 15 188,8-8 188,3-7 188,-9 10 188,9-10 188,-5 10 203,5-10 203,0 0 203,-3 10 203,3-10 219,0 0 219,0 0 219,-2 10 234,2-10 234,0 0 234,0 0 234,0 0 234,13 6 250,-13-6 250,17 6 250,-17-6 250,24 3 266,-13-2 266,-11-1 266,28 2 266,-18-2 281,-10 0 281,25 4 281,-25-4 281,29 3 297,-29-3 297,21 3 297,-21-3 297,21 0 313,-21 0 313,16 0 313,-16 0 313</inkml:trace>
  <inkml:trace contextRef="#ctx0" brushRef="#br0">22855 12724 0,'14'14'0,"-4"-1"15,-2 1 15,-5-2 15,6 1 15,-2 0 31,0-1 31,-1 1 31,-5 7 31,-1-4 46,0-4 46,-1 3 46,-3-2 46,-1 7 62,-3-2 62,-1-2 62,-2 1 62,3-2 78,-3-2 78,0-3 78,1-1 78,0-5 93,10-4 93,-18 12 93,10-2 93,8-10 93,-22 1 109,22-1 109</inkml:trace>
  <inkml:trace contextRef="#ctx0" brushRef="#br0">23290 12638 0,'-11'21'0,"6"-6"0,1 2 0,-1 1 15,0-3 15,2 3 15,-2-8 15,5 3 31,-3-1 31,3-2 31,3 3 31,-1 0 47,4-4 47,3 11 47,-2-7 47,4-4 62,1 1 62,-2-3 62,1 1 62,12 0 78,-8-4 78,2-1 78,0-1 78,7-2 78,-10 0 94,-14 0 94,27-5 94,-19 1 94,-8 4 109,16-14 109,-10 7 109,0 1 109,-1-5 125,-5 1 125,0 10 125,3-21 125,-6 11 140,3-1 140,-5-1 140,2 0 140,-6-6 156,-1 4 156,2 1 156,0 3 156,-1-2 172,0 2 172,-1-5 172,-4 5 172,6-1 187,0 0 187,-1 4 187,1 0 187,1 0 203,7 7 203,-18-13 203,13 8 203,5 5 203,-16-11 219,7 5 219,9 6 219,-10-6 234,10 6 234,0 0 234,-16-10 234,16 10 234,0 0 250,0 0 250,-25 0 250,25 0 250,0 0 265</inkml:trace>
  <inkml:trace contextRef="#ctx0" brushRef="#br0">23254 12114 0,'0'0'16,"0"0"16,0 0 16,0 0 16,0 0 32,38 45 32,-17-25 32,41 43 47,-32-32 47,9 6 47,2-3 47,-3 3 63,0-3 63,-1 3 63,0 2 63,-5 1 79,-2 0 79,-2-1 79,-6 1 79,-5 1 94,-1 2 94,-8-3 94,-4-1 94,-2-3 110,-2 2 110,-6-1 110,-2-1 110,-3 1 110,-3 1 125,2-7 125,-1 2 125,0-10 125,2 0 141,0-3 141,0 2 141,1 1 141,-2-5 157,1 2 157,0-4 157,3-1 157,3-3 172,-1 1 172,1-4 172,5-9 172,-4 15 188,4-15 188,-10 12 188,10-12 188,-4 10 204,4-10 204,0 0 204,0 0 204,-4 10 219,4-10 219,0 0 219,0 0 219,0 0 235,0 0 235,0 0 235,0 0 235,0 0 235</inkml:trace>
  <inkml:trace contextRef="#ctx0" brushRef="#br0">24533 12542 0,'0'0'0,"0"0"15,-17 2 15,17-2 15,0 0 15,0 0 31,0 0 31,0 0 31,0 0 31,-16 0 46,16 0 46,0 0 46,0 0 46,0 0 62,0 0 62,0 0 62,0 0 62,0 0 78,0 0 78,41 5 78,-18-3 78,3 1 93,-1-1 93,0 3 93,0-2 93,-1 2 109,-2-3 109,2 1 109,3-2 109,-1-1 109,-1 0 125,-3 0 125,2 0 125,0 0 125,0-1 140,-4-2 140,-3 1 140,-1-2 140,-2 0 156,-4 2 156,-10 2 156,20-5 156,-12 2 171,-8 3 171,17-5 171,-17 5 171,0 0 187,16-2 187,-16 2 187,0 0 187,0 0 203,14-6 203,-14 6 203,0 0 203,0 0 218,0 0 218,0 0 218,0 0 218,0 0 234,0 0 234,0 0 234,0 0 234,0 0 250,0 0 250,0 0 250,0 0 250,0 0 250,0 0 265,0 0 265</inkml:trace>
  <inkml:trace contextRef="#ctx0" brushRef="#br0">24946 12445 0,'-2'-10'16,"2"10"16,0 0 16,-3-10 16,3 10 31,0 0 31,0 0 31,0 0 31,-3-13 47,3 13 47,0 0 47,0 0 47,0 0 63,0 0 63,0 0 63,0 0 63,0 0 78,0 0 78,-7 28 78,7-28 78,0 23 94,-4-6 94,4 3 94,0-1 94,4 0 109,-4 2 109,2-3 109,2 5 109,-3-1 109,7 1 125,-8-1 125,7 1 125,0 1 125,2-2 141,-2 3 141,7 9 141,-3-1 141,0-3 156,-6-8 156,3-3 156</inkml:trace>
  <inkml:trace contextRef="#ctx0" brushRef="#br0">26296 11649 0,'-27'-3'15,"27"3"15,-47 10 15,6 7 15,-2 13 15,-2-1 31,-23 26 31,8 0 31,-1 8 31,9-2 47,6 5 47,3 9 47,3-6 47,8 5 62,4 1 62,12-17 62,5 17 62,8-17 78,6-9 78,11 28 78,14-5 78,2-3 93,3-22 93,16 14 93,5-3 93,9-7 109,-11-15 109,22 9 109,-16-15 109,-6-9 125,-3 2 125,0-1 125,-2-6 125,-3-5 140,-1-1 140</inkml:trace>
  <inkml:trace contextRef="#ctx0" brushRef="#br0">26304 12161 0,'-10'-2'15,"10"2"15,0 0 15,-12-5 15,12 5 31,-11-5 31,11 5 31,-9-4 31,9 4 31,-10-9 47,10 9 47,-4-8 47,4 8 47,0 0 62,-7-6 62,7 6 62,-5-8 62,5 8 78,0 0 78,0-9 78,0 9 78,8-8 93,-8 8 93,14-10 93,-3 8 93,2 0 109,9-6 109,-4 6 109,2-1 109,5 3 125,-6 3 125,3-1 125,-7 0 125,-3 4 125,3-2 140,-5 4 140,2 0 140,-4-1 156,-3 3 156,3-4 156,-3 4 156,-1 2 156,1-4 172,-5 5 172,0-3 172,-2 0 172,-1 2 187,-3-3 187,3 1 187,-5 2 187,6-2 203,-4 0 203,1-2 203,1 2 203,-1 0 218,2-3 218,-2-3 218,3 5 218,-1-3 234,3-6 234,-3 10 234,3-10 234,6 10 234,-4-2 250,6 2 250,1-3 250,4 11 265,4-4 265,1 0 265,-1 1 265,-3 1 281,0 1 281,-1-2 281,0 0 281,2-3 281,-5 1 297,-8-1 297,5-3 297,-4-2 297,-1 1 312,-2 2 312,0-10 312,3 13 312,-3-13 328,-3 12 328,-2-6 328,-2 0 328,0 1 343,-1 0 343,-4-1 343,5 0 359,-4-5 359,-1 4 359,5-2 359,-4-1 359,-1 0 375,12-2 375,-21-2 375,21 2 375,-20-5 390,10 0 390,2 0 390,-1-3 390,1 1 390,3 0 406,-7-11 406,4 2 406,5 1 422</inkml:trace>
  <inkml:trace contextRef="#ctx0" brushRef="#br0">26839 12051 0,'5'-13'15,"-5"13"15,0 0 15,3-6 15,-3 6 31,0 0 31,0 0 31,2-12 31,-2 12 46,0 0 46,0 0 46,0 0 46,0 0 62,0 0 62,0 0 62,0 0 62,0 0 78,11 44 78,-8-23 78,2 16 78,1 2 93,-3-3 93,-1 5 93,0 1 93,2 0 109,-2-3 109,4 0 109,-9 3 109,6-4 109,2-4 125,-5-6 125,0-6 125,0 1 140,4-5 140,-8 2 140,4-5 140,0 0 140,4-5 156,-2-1 156,-2 0 156,0-1 156,0 0 171,0-1 171,0-7 171,0 10 171,0-10 187,0 10 187,0-10 187,0 0 187,0 0 203,0 0 203,0 0 203,0 0 203,7-27 218,-3 5 218,7 0 218,-3-15 218,3 0 234,-2 2 234,2 1 234,2-3 234,-3 10 250,2-9 250,-4 7 250,2 7 250,0-1 250,-3 4 265,4 0 265,1 2 265,-2-3 265,4 2 281,-3 1 281,2 3 281,4-3 281,-4 7 296,1-4 296,-3 7 296,-3 0 296,0-1 312,1 5 312,-1 0 312,-8 3 328,11-9 328,-11 9 328,12-1 328,-12 1 328,0 0 343,0 0 343,0 0 343,0 0 343,13 13 359,-11-5 359,-4 2 359,-1 3 359,-1-3 375,0 2 375,-8 6 375,4 1 375,-5-2 375,2-2 390,3-2 390,-6 1 390,-3-1 406,7-1 406,-7 2 406,6-4 406,3 0 406,-4-5 421,2 3 421,5-4 421,-2 4 421,-1-6 437,8-2 437,-13 11 437,6-8 437,7-3 453,-10 7 453,6-2 453,4-5 453,0 0 468,-11 3 468,11-3 468,-6 3 468,6-3 484,0 0 484,-6 7 484,6-7 484,0 0 500,-5 6 500,5-6 500,0 0 500,-6 7 515,6-7 515,0 0 515,4 10 515,-4-10 515,2 15 531,3-8 531,1 3 531,-3 0 531,5 0 546,5 7 546,-1 0 546,-3-2 546,5 0 562,-2-1 562,2 4 562,0-2 562,-1-3 578,-2 5 578,3-6 578,-3 3 578,-3-5 593,0 3 593,0-4 593,-2 1 593,-1-3 609,1 3 609,2 0 609,-3 0 609,1-4 625,-6-6 625,9 12 625</inkml:trace>
  <inkml:trace contextRef="#ctx0" brushRef="#br0">27375 12671 0,'0'0'0,"0"0"0,0 0 0,0 0 15,0 0 15,0 0 15,-11-1 15,11 1 15,0 0 31,0 0 31,0 0 31,0 0 31,0 0 47,0 0 47,0 0 47,0 0 47,-9-7 62,9 7 62,0 0 62,0 0 62,0 0 78,0 0 78,0 0 78,0 0 78,0 0 94,0 0 94,9-15 94,-9 15 94,0 0 109,16-6 109,-5 4 109,-11 2 109,19-5 125,-11 2 125,-8 3 125,0 0 125,20 0 140,-20 0 140,0 0 140,13 6 140,-13-6 140,9 7 156,-9-7 156,5 7 156,1 4 156,-5-3 172,3 1 172,-1-2 172,-1 3 172,-2-3 187,0-7 187,9 15 187,-9-8 187,5 1 203,-2 0 203,1 1 203,3-1 203,-1-2 219,-1 3 219,6-3 219,-3 4 219,0-3 234,9 6 234,-8-1 234,1-2 234,1-2 250,-3 0 250,-3-1 250,1-1 250,0 3 265,-4-3 265,-2-6 265,6 13 265,-6-13 281,-3 12 281,3-12 281,-5 13 281,-5-6 297,4 0 297,-1 1 297,-2-2 297,-5 3 297,5-2 312,-2-1 312,0 0 312,3-3 312,0 1 328,-3 2 328,11-6 328,-17 4 328,17-4 344,-19 3 344,19-3 344,-16-3 344,16 3 359,-15-4 359,8-2 359,-1 2 359,8 4 375</inkml:trace>
  <inkml:trace contextRef="#ctx0" brushRef="#br0">28158 12487 0,'0'0'0,"5"10"0,1-1 0,-3 1 0,-1 0 15,4 2 15,-1 9 15,0-3 15,-2 2 31,-3 3 31,4-1 31,-4-1 31,-4-1 46,-4 1 46,1 1 46,-2-2 46,-5 1 62,0-1 62,0-4 62,-2 1 62,0-1 78,-6 0 78,6 2 78,-8-7 78,15-1 93,-4-2 93,4-3 93,-2-3 93,11-2 109,0 0 109</inkml:trace>
  <inkml:trace contextRef="#ctx0" brushRef="#br0">28315 12364 0,'0'0'0,"0"0"15,0 0 15,0 0 15,1-13 15,-1 13 31,0 0 31,4-13 31,-4 13 31,5-12 31,-5 12 46,5-14 46,1 6 46,-1 1 46,4 0 62,-9 7 62,16-15 62,1 5 62,-1 3 78,-2 1 78,2 2 78,-5 1 78,-11 3 93,24-3 93,-24 3 93,22 0 93,-22 0 109,25 8 109,-17-3 109,3 3 109,-2-1 125,0 0 125,-2 1 125,-2-2 125,-5-6 140,5 21 140,-1-11 140,-1 0 140,-3-10 140,-3 19 156,-1-9 156,-1 0 156,0 0 156,-1-4 171,1 4 171,-4-3 171,9-7 187,-8 15 187,3-9 187,5-6 187,-4 7 187,4-7 203,-7 8 203,7-8 203,0 0 203,0 0 218,-2 12 218,2-12 218,0 0 218,5 8 234,-5-8 234,10 5 234,1 0 234,-2 0 250,4-3 250,-5 2 250,5 2 250,-4-2 250,3 5 265,7 0 265,-5 1 265,-1-1 281,-5 1 281,1 1 281,-6-1 281,2-4 296,0 4 296,-1-2 296,-3 2 296,-1-3 296,0 3 312,0-10 312,-5 15 312,2-8 312,-4 1 328,-2 0 328,2-4 328,-6 3 328,-8 4 343,8-4 343,1-3 343,0 2 343,-3-3 359,7-2 359,8-1 359,-20 3 359,20-3 375,0 0 375,0 0 375,-24-7 375,22 1 390,2 6 390,-4-22 390,13 1 390</inkml:trace>
  <inkml:trace contextRef="#ctx0" brushRef="#br0">29012 12173 0,'8'-14'15,"-3"9"15,-5 5 15,9-12 15,-9 12 31,2-7 31,-2 7 31,0 0 31,9-10 46,-9 10 46,0 0 46,5-7 46,-5 7 62,0 0 62,0 0 62,0 0 62,0 0 78,9-6 78,-9 6 78,0 0 78,0 0 93,7 26 93,0-5 93,-5 1 93,3 13 93,-2-6 109,0 9 109,0-2 109,0 1 109,-1-2 125,-2 2 125,2-7 125,-2-7 125,0 0 140,0 1 140,4-3 140,-1-1 140,-1-2 156,2 0 156,-3-5 156,-1-3 156,0 0 171,3-3 171,-3-7 171,0 14 171,0-14 187,3 11 187,-3-11 187,0 0 187,0 7 203,0-7 203,0 0 203,0 0 203,0 0 203,0 0 218,0 0 218,11-27 218,-3 9 234,0-4 234,-3-1 234,4 1 234,-1 1 250,0-2 250,4 2 250,-2-2 250,1 1 250,-2 2 265,-1-3 265,3 5 265,0-3 265,0 4 281,-3 5 281,3-6 281,0 4 281,-3 5 296,0-3 296,1 4 296,-1 0 296,0-2 312,0 5 312,1 0 312,-2 0 312,8-3 328,-15 8 328,10-4 328,-10 4 328,0 0 343,0 0 343,0 0 343,0 0 359,16 17 359,-16-9 359,0-1 359,0 3 359,-5 1 375,2 2 375,-5-3 375,0 8 375,-6-4 390,2 4 390,-3-3 390,-1-3 390,-1 1 406,1-2 406,-5-1 406,9 0 406,-6-3 421,6-1 421,0-2 421,2 2 421,2-1 437,-4-1 437,12-4 437,-10 8 437,10-8 453,-15 2 453,15-2 453,-8 4 453,8-4 468,-5 6 468,5-6 468,0 0 468,-5 7 484,5-7 484,0 0 484,0 0 484,0 12 484,0-12 500,3 13 500,-1-6 500,6 3 500,-3 0 515,2 0 515,5 8 515,3-2 515,-4-1 531,8 0 531,-4 3 531,-1-4 531,6 4 546,0-5 546,-5 3 546,2-1 546,-2-1 562,3 0 562,-6-7 562,4-1 562,-6 0 578</inkml:trace>
  <inkml:trace contextRef="#ctx0" brushRef="#br0">29557 12752 0,'0'0'0,"-9"-10"0,9 10 16,0 0 16,0 0 16,0 0 16,0 0 16,0 0 32,0 0 32,-2-11 32,2 11 32,0 0 47,0 0 47,0 0 47,0 0 47,0 0 63,14-5 63,-14 5 63,16 0 63,-16 0 78,19-2 78,-19 2 78,17 0 78,-17 0 94,0 0 94,15 2 94,-15-2 94,0 0 110,13 5 110,-13-5 110,0 0 110,5 7 125,-5-7 125,0 0 125,3 11 125,-3-11 125,2 10 141,-2-10 141,3 8 141,-1 5 157,4-3 157,3 0 157,1 8 157,6-4 157,-2 3 172,4 1 172,0-2 172,2 2 172,-5-3 188,2 3 188,-1-3 188,-8-4 188,4 2 203,-4-3 203,0-6 203,-3 6 203,-3-4 219,-2-6 219,7 10 219,-7-10 219,0 9 235,0-9 235,-7 8 235,7-8 235,-13 8 250,5-4 250,-6 2 250,-4-2 250,-2-4 266,-2 2 266,2-2 266,-1 0 266,8-2 282,-1-1 282,6-4 282</inkml:trace>
  <inkml:trace contextRef="#ctx0" brushRef="#br0">30075 12549 0,'0'0'0,"13"-5"0,-13 5 0,10-6 15,-10 6 15,0 0 15,0 0 15,23 8 15,-16-3 31,3 5 31,-5-2 31,0 4 31,1-3 46,2 11 46,0-5 46,-5 5 46,0-6 62,-3 1 62,-3 5 62,-2 0 62,-1-3 78,-2 3 78,0-4 78,-7 4 78,2-7 93,0 5 93,2-6 93,-6 0 93,4 4 109,-1-7 109,2-2 109,4 0 109,3 1 125,-6-6 125,11-2 125,0 0 125</inkml:trace>
  <inkml:trace contextRef="#ctx0" brushRef="#br0">30451 12087 0,'0'0'0,"0"0"16,0 0 16,0 0 16,0 0 16,0 0 16,0 0 31,0 38 31,0-15 31,0 0 47,-1 15 47,-2-5 47,0 8 47,3-2 47,0 0 63,3-3 63,1-1 63,3-4 63,-1-9 78,1-1 78,-1-3 78,2 2 78,1-5 94,-2-3 94,-1-6 94,2 4 94,-2-4 110,1-2 110,2-1 110,-1 0 110,-8-3 125,23-6 125,-15 2 125,7-8 125,2-4 141,0 2 141,-4-9 141,6-8 141,1-1 156,-4-5 156,-2 6 156,0-5 156,-4 0 156,-2 8 172,-2 6 172,3 2 172,-6 7 172,1-1 188,2 2 188,-3 5 188,-3-5 188,5 6 203,-5 6 203,0-10 203,0 10 203,3-10 219,-3 10 219,0 0 219,0 0 219,0 0 235,0 0 235,0 0 235,0 0 235,0 0 250,0 0 250,0 45 250,-6-23 250,4 0 266,-1 3 266,-3 15 266,4-4 266,0 0 266,-1-1 281,3-4 281,0-4 281,3 9 297,-3-6 297,4-3 297,2-5 297,-1 1 313,1-1 313,0-2 313,1-3 313,-1 0 313,-1-5 328,3 0 328,-1-4 328,-3 0 344,-4-8 344,13 7 344,-13-7 344,0 0 344,24-2 360,-24 2 360,19-13 360,-6-2 360,0-5 375,2 2 375,9-13 375</inkml:trace>
  <inkml:trace contextRef="#ctx0" brushRef="#br0">31041 12481 0,'8'-21'15,"0"6"15,2-2 15,-6 4 15,1 2 31,-2 1 31,1-3 31,0 3 31,-2 0 31,2-2 47,0 1 47,-4 11 47,1-16 47,2 6 62,0 2 62,2-1 62,-5 9 62,3-15 78,2 5 78,-5 10 78,0-10 78,0 10 94,6-8 94,-6 8 94,0 0 94,0 0 109,0 0 109,0 0 109,0 0 109,0 0 125,0 0 125,11 31 125,-8-8 125,-3 17 140,0-3 140,5 2 140,-5 2 140,1 0 156,-1 1 156,0-5 156,4 2 156,-8-2 172,4 1 172,0-11 172,0-5 172,0-3 172,-1-1 187,1-6 187,0 0 187,0-1 203,0-4 203,0-7 203,-3 11 203,3-11 203,-2 12 219,2-12 219,0 0 219,0 0 219,2 7 234,-2-7 234,0 0 234,0 0 234,18-30 250,-8 8 250,8-16 250,4-1 250,1 0 265,1-3 265,-1 0 265,3 4 265,-1 1 281,-1 6 281,-6 7 281,-2 6 281,0 1 281,-2 1 297,3 3 297,-4 1 297,-3 2 297,2 4 312,-4-2 312,3 4 312,-11 4 328,11-8 328,-11 8 328,11-7 328,-11 7 328,0 0 344,0 0 344,14-5 344,-14 5 344,0 0 359,0 0 359,0 0 359,0 0 359,0 0 375,-40 32 375,22-19 375,-4-3 375,0-2 390,-3 2 390,-10 8 390,7-8 390,7-2 406,4 1 406,7-1 406,-5-3 406,7 0 422,0-3 422,8-2 422,-11 7 422,11-7 437,-8 9 437,8-9 437,-5 3 437,5-3 453,-2 10 453,2-10 453,2 15 453,0-4 453,1-2 469,2 1 469,-2-2 469,3 4 469,3-3 484,1 6 484,1 2 484,2-1 484,-2 1 500,6-1 500,-4 0 500,4-2 500,-1-1 515,0 7 515,2-5 515,3-3 515,11 7 531,-4-4 531,-3-5 531,0-5 531</inkml:trace>
  <inkml:trace contextRef="#ctx0" brushRef="#br0">31780 12744 0,'0'0'0,"0"0"16,-8-8 16,8 8 16,0 0 16,0 0 32,-13-8 32,13 8 32,0 0 32,0 0 32,-7-12 47,7 12 47,0 0 47,0 0 47,-2-7 63,2 7 63,0 0 63,0 0 63,0 0 78,0 0 78,9-18 78,-9 18 78,16-4 94,-8-2 94,-8 6 94,22-7 94,-12 4 110,-10 3 110,20-4 110,-20 4 110,12-2 125,-12 2 125,0 0 125,0 0 125,0 0 141,0 0 141,0 0 141,23 6 141,-23-6 157,0 0 157,3 10 157,-3-10 157,0 10 157,0-10 172,-3 15 172,6-5 172,-3 0 172,4 2 188,0 1 188,6 3 188,-3 4 188,6 0 203,-1 1 203,1-1 203,9 8 203,-3-3 219,-2-5 219,-4 1 219,2-3 219,-5 5 235,3-6 235,0 1 235,-6-6 235,0 0 250,0-5 250,-4 3 250,-1-3 250,-2-7 266,5 15 266,-5-15 266,-1 10 266,1-10 282,0 0 282,-12 13 282,1-6 282,11-7 297,-33 5 297,8-2 297,-2-6 297,0 1 313,-15-3 313,1-3 313,9 0 313,-4-6 313,0-4 328,3-1 328,0-5 328,3-4 328,9-4 344</inkml:trace>
  <inkml:trace contextRef="#ctx0" brushRef="#br0">31789 11680 0,'7'-9'0,"-7"9"0,9-6 0,-9 6 16,10-6 16,-10 6 16,0 0 16,44 6 16,-17 2 31,12 9 31,-3 3 31,13 2 31,17 22 47,-12-6 47,15 12 47,-6-2 47,0 6 63,-22-9 63,-3-4 63,14 21 63,-6 5 78,-13-16 78,-3-8 78,-8 7 78,11 19 94,-10 4 94,-13-21 94,-5-6 94,-1 4 109,-8 5 109,-7 19 109,-4 0 109,-4-16 109,-14 17 125,-3-8 125,-6-2 125,-4 0 125,8-16 141,8-10 141,0 4 141,-3-6 141,0-3 156,6 1 156,-1-4 156,4-3 156,4-6 172,1-5 172,8-3 172,0-4 172,3 1 188,-1-1 188,1-3 188,3-2 188,5-5 203,-8 12 203,3-6 203,5-6 203,-12 9 219,12-9 219,0 0 219,-8 8 219,8-8 219,0 0 234,-7 8 234,7-8 234,0 0 250,0 0 250,0 0 250,-12 7 250,12-7 266,0 0 266,0 0 266,0 0 266,-5 7 266,5-7 281,0 0 281,0 0 281,0 0 281,0 0 297,0 0 297,-7 7 297,7-7 297,0 0 313,0 0 313,0 0 313,-32 2 313</inkml:trace>
  <inkml:trace contextRef="#ctx0" brushRef="#br0">3446 13515 0,'0'30'0,"0"-8"0,3 1 0,0-2 15,-3-1 15,5 1 15,0 4 15,7 13 31,4-1 31,3-3 31,4 1 31,0-4 47,8 2 47,-1 0 47,6-9 47,2 3 62,3-5 62,6-7 62,-6-2 62</inkml:trace>
  <inkml:trace contextRef="#ctx0" brushRef="#br0">3718 12936 0,'0'-8'0,"0"8"0,0 0 16,0 0 16,-6-7 16,6 7 16,0 0 31,0 0 31,0 0 31,0 0 31,0 0 47,0 0 47,0 0 47,0 0 47,-15 24 62,14-11 62,-2 9 62,-5 1 62,-1 16 62,9 0 78,-9-1 78,5-9 78,4-2 78,-6 14 94,4 2 94,2-5 94,0-7 94,5 8 109,-5-2 109,7 1 109,-7-9 109,9-3 125,-4-5 125,-5-1 125</inkml:trace>
  <inkml:trace contextRef="#ctx0" brushRef="#br0">4424 13150 0,'0'0'0,"-9"-8"0,9 8 0,0 0 16,-8-4 16,8 4 16,0 0 16,0 0 32,0 0 32,-13-6 32,13 6 32,0 0 47,-20 10 47,20-10 47,-19 8 47,11 0 63,-9 7 63,4 2 63,0 0 63,1 2 79,4 3 79,-3-4 79,4 5 79,-1-2 94,4-1 94,1 0 94,3-3 94,0-4 94,0-2 110,6 2 110,-1-4 110,1-1 125,2-1 125,4-1 125,2-2 125,6 4 125,2-8 141,-6 0 141,-16 0 141,30-4 141,-7-2 157,-7 1 157,0-7 157,2-1 157,-8 0 172,4 0 172,-1-5 172,-2-2 172,-5 3 188,4 2 188,-3-2 188,-5 3 188,0 1 204,1 1 204,1 6 204,-2-6 204,1 2 219,-3 4 219,0 6 219,3-16 219,-1 7 235,1 1 235,-3 8 235,3-14 235,0 8 250,-3 6 250,2-9 250,-2 9 250,0 0 250,0-10 266,0 10 266,0 0 266,0 0 266,0 0 282,0 0 282,0 0 282,0 0 282,0 0 297,0 0 297,14 39 297,-11-19 297,-1 4 313,1 1 313,0 0 313,0-2 313,1 13 329,-4-6 329,7 6 329,-2-4 329,-2-6 344,0-7 344,2 4 344,0-1 344,0-2 360,-2 1 360,3 1 360,0-2 360,-1-5 375,0 8 375,-3-8 375,5-4 375,0-6 391</inkml:trace>
  <inkml:trace contextRef="#ctx0" brushRef="#br0">5052 13236 0,'0'0'0,"0"0"15,21 25 15,-13-5 15,0 0 15,14 39 31,-14-29 31,0-4 31,-2 0 31,5 7 47,-3 2 47,-8-5 47,0-5 47,1-7 62,-1 5 62,0-1 62,-1 2 62,1-7 78,-3 4 78,0-4 78,-2-4 78,3 2 93,-1-5 93,0 0 93,3-10 93,-6 12 109,6-12 109,-2 7 109,2-7 109,0 0 125</inkml:trace>
  <inkml:trace contextRef="#ctx0" brushRef="#br0">5435 12871 0,'0'-13'0,"0"13"0,2-13 16,-2 13 16,0 0 16,0-10 16,0 10 16,0 0 31,0 0 31,0 0 31,0 0 47,0 0 47,13 41 47,-4-3 47,-1 0 47,0 3 63,-2 1 63,-1 2 63,0-1 63,-5 0 78,7-1 78,-2 0 78,3-2 78,-8-4 94,5-9 94,-2-4 94,-1-5 94,4-5 109,-6 2 109,3-5 109,-3-3 109,0-7 125,6 14 125,-6-14 125,8 7 125,-8-7 141,0 0 141,0 0 141,45-23 141,-22 12 156,-4-8 156,14-6 156,-12 11 156,4-1 172,-5 3 172,-1 0 172,-6 6 172,-2 0 188,4 0 188,-15 6 188,19-4 188,-19 4 188,0 0 203,24 4 203,-24-4 203,14 6 203,-14-6 219,7 9 219,-7-9 219,7 13 234,-5-6 234,-2 3 234,0-10 234,-2 20 234,-1-14 250,-1 6 250,0-1 250,-4-2 250,-1-1 266,0-1 266,2 3 266,-5-4 266,-6 6 281,1-7 281,4 0 281,-2 0 281,3-2 297,-2 2 297,14-5 297,-23 2 297,23-2 313,-22 2 313,22-2 313,0 0 313,-19-2 313,19 2 328,0 0 328,0 0 328,-21-2 328,21 2 344,0 0 344,0 0 344,0 0 344,0 0 359,-20-5 359,20 5 359,0 0 359,0 0 375,0 0 375</inkml:trace>
  <inkml:trace contextRef="#ctx0" brushRef="#br0">6047 13358 0,'0'0'0,"0"0"15,0 0 15,10-6 15,-10 6 15,0 0 31,0 0 31,0 0 31,0 0 31,7-10 47,-7 10 47,0 0 47,0 0 47,0 0 62,0 0 62,0 0 62,0 0 62,0 0 78,0 0 78,0 0 78,27 13 78,-27-13 78,11 18 93,1-1 93,-5-3 93,1 3 109,0 6 109,0-3 109,-1-1 109,-1 1 109,-2 2 125,-1 1 125,-1-4 125,1 1 125,-6 2 140,3-3 140,-5 2 140,3-5 156,-6 6 156,1-2 156,-1-2 156,3-1 156,-3 0 172,3-5 172,0-2 172,-2-2 172,2 0 187,5-8 187,-11 12 187,11-12 187,0 0 203,0 0 203,0 0 203,0 0 203,-19-33 218</inkml:trace>
  <inkml:trace contextRef="#ctx0" brushRef="#br0">6777 13054 0,'-9'-5'0,"9"5"0,-23-11 0,13 11 0,10 0 15,-22-2 15,22 2 15,-23 0 15,23 0 31,-24 2 31,13 2 31,-2 2 31,1-2 47,4 2 47,-2 0 47,1 4 47,1-3 62,5 3 62,-5 3 62,6 5 62,-1 2 78,6 3 78,-1-3 78,6-1 78,0 3 78,6 0 93,11 6 93,-1 0 93,-2-10 109,-1-2 109,-1-4 109,1-2 109,2 0 109,-3 0 125,1 1 125,4-2 125,-3-5 125,-3 5 140,-3-6 140,-2 0 140,-14-3 140,27 0 156,-27 0 156,14-13 156</inkml:trace>
  <inkml:trace contextRef="#ctx0" brushRef="#br0">6816 12519 0,'0'0'0,"-5"-13"16,5 13 16,0 0 16,-4-9 16,4 9 32,0 0 32,0 0 32,0 0 32,0 0 47,0 0 47,0 0 47,43 22 47,-8 5 63,6 1 63,0 3 63,4 2 63,26 19 78,-9-4 78,-2 7 78,1-6 78,-19-8 94,-2 0 94,-10-1 94,4 3 94,8 21 110,-13-9 110,-5-11 110,-11 6 110,4 23 110,-14-14 125,-6-5 125,-2-1 125,-14 20 141,-4-18 141,2-8 141,-4-4 141,-3-2 157,1-7 157,-3 0 157,0-1 157,-1-6 157,-4 1 172,0-5 172,7-2 172,3-7 172,3-1 188,6-3 188,-2-1 188,3-2 188,1 1 203,4-6 203,10-2 203,-20 8 203,20-8 219,-14 2 219,14-2 219,-13 6 219,13-6 235,0 0 235,0 0 235,0 0 235,-19 4 250,19-4 250,-14 0 250,14 0 250,0 0 266,-38 3 266,13-3 266,-19 2 266,-5-2 266</inkml:trace>
  <inkml:trace contextRef="#ctx0" brushRef="#br0">3789 12514 0,'0'0'0,"5"-8"16,-5 8 16,4-6 16,-4 6 16,0 0 32,10-6 32,-10 6 32,0 0 32,0 0 47,0 0 47,13-9 47,-13 9 47,0 0 63,0 0 63,0 0 63,0 0 63,7-8 79,-7 8 79,0 0 79,0 0 79,0 0 94,0 0 94,7-4 94,-7 4 94,0 0 110,0 0 110,0 0 110,7-6 110,-7 6 125,0 0 125,0 0 125,0 0 125,0 0 141,0 0 141,0 0 141,0 0 141,0 0 157,0 0 157,0 0 157,-7 27 157,-1-7 157,-3 20 172,6 3 172,-8 2 172,6 3 172,-1 4 188,-3-1 188,3 1 188,1 0 188,11 0 204,-4-1 204,0 1 204,3 0 204,5-4 219,1-3 219,1 6 219,-4-8 219,8 6 235,-9-4 235,3-4 235,6-1 235,-3 1 250,-2 0 250,5-6 250,-4 3 250,3-3 266,1 2 266,-6-8 266,4-5 266,-5-1 266,4-1 282,1 1 282,-5-1 282,4-6 282,1 6 297,-1-9 297,-1 0 297,4 5 313,-3-6 313,0-4 313,0 0 313,-3 1 313,0-5 329,1 1 329,2-3 329,-3 3 329,3 0 344,-11-5 344,19 5 344,-10-3 344,-9-2 360,16 8 360,-8-8 360,-8 0 360,16 2 375,-16-2 375,11 6 375,-11-6 375,11 2 391,-11-2 391,0 0 391,16 5 391,-16-5 407,10 0 407,-10 0 407,0 0 407,15 5 422,-15-5 422,0 0 422,8 5 422,-8-5 422,0 0 438,0 0 438,0 0 438,0 0 438,0 0 454,0 0 454,0 0 454,0 0 454,0 0 469</inkml:trace>
  <inkml:trace contextRef="#ctx0" brushRef="#br0">8281 15599 0,'0'0'0,"0"0"0,0 0 0,0 0 16,0 0 16,8-2 16,-8 2 16,0 0 16,0 0 32,0 0 32,0 0 32,0 0 47,0 0 47,0 0 47,0 0 47,0 0 63,0 0 63,0 0 63,0 0 63,0 0 63,0 0 78,0 0 78,0 0 78,0 0 78,0 0 94,0 0 94,0 0 94,0 0 94,0 0 110,0 0 110,20-6 110,-20 6 110,21-4 125,1-2 125,23-6 125,-4 3 125,2-1 141,-1 2 141,-3-2 141,0 6 141,-7-1 157,-6 2 157,-4 0 157,0 6 157,-3-3 172,-4 5 172,-3-2 172,3 1 172,-8 2 172,-7-6 188,23 10 188,-16-3 188,2-2 188</inkml:trace>
  <inkml:trace contextRef="#ctx0" brushRef="#br0">8445 15893 0,'0'0'0,"0"0"0,0 0 0,0 0 16,-16 0 16,16 0 16,0 0 16,0 0 16,0 0 32,0 0 32,0 0 32,0 0 32,0 0 47,0 0 47,54-3 47,-29 3 47,3-3 63,14-1 63,4 1 63,-3 0 63,1 1 79,2 2 79,7 0 79,-4 2 79,0 4 94,1-6 94,2 0 94</inkml:trace>
  <inkml:trace contextRef="#ctx0" brushRef="#br0">10145 14668 0,'-8'-16'0,"8"16"16,0 0 16,-27-2 16,27 2 16,-58 27 31,20 0 31,-27 21 31,3 10 31,0 12 47,2 8 47,-41 68 47,46-53 47,11-14 63,12 7 63,-1 4 63,14-4 63,11 0 78,6-5 78,14-5 78,16-5 78,2-18 94,21 6 94,11-7 94,23-8 94,9-9 110,11-10 110,89 1 110,-65-16 110,-22-10 110,81-18 125,-61 3 125,-32-3 125</inkml:trace>
  <inkml:trace contextRef="#ctx0" brushRef="#br0">10888 12258 0,'0'0'0,"0"0"16,0 0 16,6 22 16,-6-12 16,2 0 32,-2 9 32,3 0 32,-1 26 32,-2-24 47,0-3 47,3 0 47,2-3 47,-5-3 63,6 1 63,-4-3 63,-2-3 63,7 0 78,-5 1 78,5-1 78,-6-5 78,-1-2 94,11 3 94,-11-3 94,18-8 94,-1-4 110,12-11 110,4 0 110,-4-7 110,-4 2 125,5 1 125,-2 0 125,-9 6 125,-4 0 141,0 7 141,-2-1 141,-1 3 141,-2-1 141,0 5 157,0-2 157,-8 3 157,6 2 172,0-1 172,1 1 172,2 2 172,-1 1 188,-1-5 188</inkml:trace>
  <inkml:trace contextRef="#ctx0" brushRef="#br0">10866 15069 0,'0'0'15,"0"0"15,0 0 15,0 0 15,0 0 31,0 0 31,0 0 31,0 0 31,0 0 46,-11-17 46,11 17 46,-3-6 46,3 6 62,0-8 62,0 8 62,-4-12 62,2 8 62,2 4 78,-2-12 78,-1 2 78,3 3 78,-2-1 93,2-2 93,-3 5 93,3 5 93,-3-15 109,2 8 109,-3 1 109,4 6 109,-2-12 125,2 8 125,0 4 125,-4-7 125,4 7 140,0 0 140,-4-8 140,4 8 140,0 0 156,0 0 156,0 0 156,0 0 156,0 0 171,0 0 171,0 31 171,0-11 171,-2 21 171,0 4 187,-1 6 187,-5-2 187,3 3 187,-7 0 203,7 0 203,0-4 203,-1 0 203,4-7 218,2 2 218,0-2 218,0-4 218,0 0 234,0-10 234,2-1 234,1-7 234,-6 0 250,9-4 250,-6-5 250,0 3 250,0-3 265,0-2 265,2-2 265,1 1 265,-3-7 281,0 10 281,0-10 281,0 5 281,0-5 281,0 0 296,0 0 296,5 5 296,-5-5 312,0 0 312,0 0 312,0 0 312,0 0 312,9-21 328,-4 13 328,-2-4 328,2 2 328,-2-13 343,2 5 343,5 2 343,-4-7 359,1 1 359,0-1 359,-1 4 359,0 0 359,-1-4 375,3 4 375,0-4 375,1 2 375,-1-2 390,-3 1 390,3 2 390,3-3 390,2 4 406,-6-1 406,0 3 406,2-5 406,2 6 421,-3 0 421,4-1 421,-4 5 421,2-2 421,-6 5 437,4 2 437,0-2 437,-3 0 437,0 2 453,2 0 453,-2 2 453,3-3 453,-8 8 468,9-9 468,-9 9 468,7-6 468,-7 6 484,9-4 484,-9 4 484,7-6 484,-7 6 500,0 0 500,14-2 500,-14 2 500,0 0 515,0 0 515,10-2 515,-10 2 515,0 0 531,0 0 531,0 0 531,0 0 531,0 0 531,0 0 546,15 12 546,-15-12 546,0 0 562,-8 17 562,0-7 562,-6 3 562,-1 3 578,-1-1 578,-2 0 578,-2 3 578,2-3 578,2-1 593,-5 0 593,-1-1 593,6-1 609,-1-2 609,4 0 609,3-2 609,-5-3 609,7 0 625,8-5 625,-13 7 625,13-7 625,-12 3 640,12-3 640,-10 5 640,10-5 640,0 0 656,0 0 656,0 0 656,0 0 656,0 0 671,0 0 671,0 0 671,0 0 671,0 0 687,0 0 687,0 0 687,-20-8 687,20 8 687,0 0 703,0 0 703,0 0 703,0 0 703,0 0 718,0 0 718,0 0 718,0 0 718,0 0 734,0 0 734,0 0 734,0 0 734,0 0 750,0 0 750,20 24 750,-15-12 750,6 4 765,0 1 765,3 3 765,-3-1 765,2 3 781,-2-4 781,3 2 781,2 3 781,-8-7 796,9 3 796,-4 2 796,2-1 796,-1 1 812,4-1 812,-3-2 812,-2 2 812,-3-1 828,5-2 828,1 0 828,-2 4 828,4 11 843,-9-21 843,-1 1 843,1-6 843</inkml:trace>
  <inkml:trace contextRef="#ctx0" brushRef="#br0">11468 15597 0,'0'0'0,"0"0"0,0 0 15,0-10 15,0 10 15,0 0 15,0 0 31,0 0 31,0 0 31,0 0 31,0 0 46,0 0 46,0 0 46,0 0 46,0 0 62,0 0 62,0 0 62,0 0 62,0 39 78,0-17 78,0 1 78,0-1 78,-6 0 93,6 3 93,0 0 93,-2 11 93,2-7 109,2-4 109,1-3 109,0 1 109,-3 0 109,0-4 125,2 1 125,2-3 125,-1 1 125,-1-4 140,0-1 140,2-5 140,-2 2 140,1 0 156,1-4 156,-4-6 156,4 4 156</inkml:trace>
  <inkml:trace contextRef="#ctx0" brushRef="#br0">11588 15507 0,'0'0'16,"0"0"16,-8-7 16,8 7 16,0 0 32,0 0 32,0 0 32,0 0 32,0 0 32,0 0 47,0 0 47,0 0 47,0 0 63,28-3 63,-28 3 63,22 0 63,-10-4 63,11 1 78,-1 3 78,3 0 78,-1 0 78,-1 0 94,1 0 94,0 0 94,1 0 94,-6 0 110,4 0 110,-23 0 110,33 0 110,-20 3 125,-13-3 125,22-3 125,-22 3 125,0 0 141,25 0 141,-25 0 141,0 0 141,13-5 157,-13 5 157,8-6 157</inkml:trace>
  <inkml:trace contextRef="#ctx0" brushRef="#br0">11814 15256 0,'0'0'0,"0"0"16,0 0 16,0 0 16,-12-2 16,12 2 32,0 0 32,0 0 32,0 0 32,0 0 47,0 0 47,0 0 47,0 0 47,0 0 47,-5 17 63,5-17 63,5 26 63,-2-10 78,2 6 78,2 1 78,-3-1 78,7 14 78,-3-6 94,6 3 94,-6-5 94,-2-3 94,5-2 110,-2-1 110,1-2 110,-1-1 110,-1 3 125,2-1 125,2-5 125,-1 2 125,-4-6 141,8 6 141,-5-6 141,-2-2 141,6-5 157</inkml:trace>
  <inkml:trace contextRef="#ctx0" brushRef="#br0">12476 15116 0,'0'0'15,"0"0"15,0 0 15,0 0 15,0 0 31,0 0 31,0 0 31,0 0 31,0 0 31,-6 34 47,-2-26 47,2-1 47,6-7 62,-16 12 62,8-4 62,-3-3 62,11-5 78,-19 5 78,19-5 78,-20 0 78,20 0 78,0 0 94,-19-8 94,19 8 94,-13-14 94,7 6 109,1-2 109,-1 0 109,6 10 109,-5-16 125,5 6 125,0-2 125,0 12 125,7-18 140,0 8 140,1 2 140,0-2 156,-8 10 156,22-13 156,-12 10 156,5-4 156,6 7 172,-21 0 172,30 0 172,-13 8 172,5 4 187,-8-1 187,5 6 187,-4-2 187,0 4 187,-2 1 203,-1 2 203,-4 3 203,2 10 203,-1 2 219,-2 1 219,-11-10 219,1-1 234,0-4 234,-5 11 234,-3 1 234,-6-4 234,4-3 250,-2-6 250,5-5 250,0 1 250,-4-3 265,3-3 265,-1-2 265,2-4 265,-1 0 281,2-4 281,-2 3 281,11-5 281,0 0 297,-24-5 297,24 5 297,-16-10 297,10 6 297,0-9 312,1 6 312,2-5 312,3 12 328,-5-17 328,3 7 328,2 0 328,0 10 344,-3-18 344,3 18 344,0-13 344,0 13 344,3-10 359,-3 10 359,0 0 359,7-8 359,-7 8 375,0 0 375,0 0 375,21 2 375,-21-2 390,0 0 390,34 12 390,-23-5 390,0 0 406,8 6 406,3-3 406,-5 2 406,2 1 422,-3 1 422,0-2 422,-4 0 422,1-4 437,-6 2 437,11 3 437,-5-1 437,-4-4 453,2 0 453,-1-1 453,-2-4 453,1 6 453,2-6 469,-11-3 469,0 0 469</inkml:trace>
  <inkml:trace contextRef="#ctx0" brushRef="#br0">12845 15111 0,'0'0'15,"0"0"15,-5-14 15,5 14 15,0 0 15,0 0 31,0 0 31,0-13 31,0 13 31,0 0 46,0 0 46,0 0 46,0 0 46,0 0 62,0 0 62,0 0 62,0 0 62,0 0 78,0 0 78,16 48 78,-13-22 78,0 13 93,1 0 93,0 4 93,-4-2 93,5 4 109,-5-1 109,6 1 109,-1-2 109,-5-5 125,4 2 125,1-1 125,0-7 125,-2-7 140,3-3 140,-4 0 140,3-2 140,-5-3 156</inkml:trace>
  <inkml:trace contextRef="#ctx0" brushRef="#br0">13174 15216 0</inkml:trace>
  <inkml:trace contextRef="#ctx0" brushRef="#br0">13018 15175 0,'0'0'0,"0"0"0,0 0 16,0 0 16,0 0 16,0 0 16,0 0 16,0 0 31,0 0 31,0 0 31,0 0 31,0 0 47,0 0 47,0 0 47,0 0 47,0 0 63,0 0 63,0 0 63,0 0 63,0 0 78,0 0 78,0 0 78,0 0 78,0 0 94,0 0 94,0 0 94,0 0 94,0 0 94,5 12 109,-5-2 109,0-3 109,-2 5 109,-4 8 125,4 0 125,-5 5 125,-6 10 125,3-1 141,0-4 141,0 4 141,-1-7 141,0-2 156,0-4 156,3 2 156,-3 2 156,-2-5 172,1 0 172,5-2 172,-7-2 172,8-4 188,-3 1 188,4-6 188,0 0 188,1-3 203,0 6 203,1-10 203,3 0 203,-9 3 203,9-3 219,0 0 219,-14 4 219,14-4 219,0 0 234,0 0 234,0 0 234,-18-7 234,18 7 250,-8-10 250,8 10 250,-8-4 250,8 4 266,-6-7 266,6 7 266,-6-10 266,6 10 281,0-7 281,0 7 281,0 0 281,3-15 297,-3 15 297,6-12 297,-1 6 297,3-1 313,-2 0 313,1-1 313,2 4 313,-1-3 313,0 1 328,1 2 328,-2-2 328,-7 6 344,20-7 344,-10 4 344,-10 3 344,17-4 359,-17 4 359,22 2 359,-22-2 359,23 2 359,-14 1 375,5 2 375,-7 0 375,2 2 375,15 3 391,-5-1 391,2 4 391,1 0 391,-3-3 406,1-1 406,2 4 406,-2-4 406,3 1 422,-4-2 422,0 1 422,-2-3 422,-4 0 438,5-3 438,-8 4 438,1-1 438,0-6 453,-11 0 453,20 4 453</inkml:trace>
  <inkml:trace contextRef="#ctx0" brushRef="#br0">13478 15444 0,'0'0'0,"0"-10"0,0 10 16,0 0 16,0 0 16,0 0 16,0 0 16,0 0 32,0 0 32,0 0 32,0 0 32,0 0 47,0 0 47,0 0 47,0 0 63,0 0 63,-33 22 63,33-22 63,-14 6 63,14-6 79,-16 4 79,16-4 79,-18 3 79,18-3 94,0 0 94,0 0 94,0 0 94,-24-8 110,24 8 110,-8-7 110,8 7 110,0 0 125,-2-10 125,2 10 125,0 0 125,0 0 141,0-15 141,0 15 141,0 0 141,13-10 157,-13 10 157,12-10 157,-12 10 157,18-5 172,-18 5 172,20 0 172,-20 0 172,0 0 172,35 9 188,-28-3 188,14 4 188,-8 5 188,1 0 204,-2 1 204,4 2 204,-3-1 204,-5 3 219,1 0 219,-1-1 219,0 5 219,-6-3 235,5 3 235,-6 0 235,-1-6 235,0 5 250,-1-3 250,-6-1 250,5 4 250,-6-4 266,0-2 266,-4 1 266,2-1 266,0-1 282,-4 0 282,5-4 282,2-2 282,-7-3 282,5 1 297,-2 0 297,1-4 297,10-4 313,-15 7 313,15-7 313,-13 4 313,13-4 329,0 0 329,-25-11 329,25 11 329,-11-12 344,4 4 344,6-2 344,1 10 344,-8-17 360,8 9 360,-3-2 360,3 10 360,0-18 375,0 8 375,0 10 375,3-17 375,-1 9 391,-2 8 391,6-15 391,-5 7 391,-1 8 407,16-11 407,-11 4 407,-5 7 407,13-8 422,1 4 422,-14 4 422,21-4 422,-21 4 438,23 3 438,-23-3 438,27 1 438,-16 3 454,4 1 454,-15-5 454,20 7 454,-8-1 454,9 0 469,-4 1 469,-4 1 469,1-4 469,-3 2 485,1-2 485,-1 2 485,-1-1 485,-10-5 500,24 7 500,-13-4 500,-11-3 500,22 0 516,-22 0 516,25-5 516</inkml:trace>
  <inkml:trace contextRef="#ctx0" brushRef="#br0">13935 15421 0,'0'0'0,"0"0"16,0 0 16,0 0 16,0 0 16,0 0 16,0 0 31,0 0 31,0 0 31,0 0 47,0 0 47,0 0 47,0 0 47,0 0 62,39 5 62,-39-5 62,24 3 62,-24-3 62,36 5 78,-15-5 78,1 2 78,0-2 78,3 2 94,-4-2 94,-1 3 94,2 0 94,-9-3 109,-13 0 109,31 2 109,-17-2 109,-14 0 125,21 2 125,-21-2 125,25 0 125,-25 0 141,22-2 141,-22 2 141,25-2 141,-25 2 156,21-3 156,-10 0 156,-11 3 156,17-2 172,-17 2 172,22-5 172,-22 5 172,16-2 172,-16 2 187,0 0 187,16-5 187,-16 5 203,0 0 203,0 0 203,0 0 203,0 0 203,16-5 219,-16 5 219,0 0 219,0 0 219,0 0 234,0 0 234,0 0 234,0 0 234</inkml:trace>
  <inkml:trace contextRef="#ctx0" brushRef="#br0">14113 15252 0,'0'0'0,"-10"-8"16,10 8 16,0 0 16,0 0 16,-14-13 31,14 13 31,0 0 31,0 0 31,0 0 47,0 0 47,0 0 47,-7-7 47,7 7 62,0 0 62,0 0 62,0 0 62,0 0 78,-7 24 78,5-3 78,-2 1 78,-1 0 94,5 17 94,0-1 94,-4 1 94,11 1 94,-14-2 109,5 3 109,4-2 109,-2 0 109,4-3 125,-1-5 125,-1-4 125,6-7 125,-5 2 141,2 0 141,4-5 141,2 3 141,-3-1 156,6-4 156,4 0 156,2 0 156,2-5 172,2-2 172,20-1 172</inkml:trace>
  <inkml:trace contextRef="#ctx0" brushRef="#br0">14680 15244 0,'0'0'0,"-9"-9"16,9 9 16,0 0 16,-5-9 16,5 9 32,0 0 32,0 0 32,-8-10 32,8 10 47,0 0 47,0 0 47,-6-12 47,6 12 63,0 0 63,0 0 63,-5-9 63,5 9 79,0 0 79,-2-10 79,2 10 79,0 0 79,5-17 94,-5 17 94,5-13 94,2 6 94,-1-1 110,6-2 110,4 0 110,6-3 110,-2 5 125,1-5 125,1 6 125,0-3 125,-2 5 141,1 0 141,-6 4 141,0 2 141,-15-1 157,27 0 157,-13 2 157,-2 3 157,-5 0 172,1 3 172,0 2 172,6 8 172,-8-3 188,-1 1 188,-2 6 188,-3-2 188,-3 1 204,0 4 204,-8 10 204,0-11 204,3 1 219,-3-3 219,0-4 219,0-3 219,6 0 219,-2-4 235,1 2 235,2-3 235,-1-3 235,5-2 250,0-5 250,-3 12 250,3-12 250,3 10 266,-3-10 266,15 6 266,-5-1 266,0-3 282,13 3 282,4 0 282,-3-2 282,-2 2 297,3 0 297,-3-2 297,-2 3 297,1 1 313,-7 0 313,0 1 313,-3 2 313,-3-3 329,-4 1 329,5 2 329,-5-2 329,1 3 329,-5-1 344,0-10 344,-9 20 344,0-3 344,0 3 360,-5-4 360,3-3 360,-2 2 360,-2-5 375,2 0 375,1-5 375,-6 7 375,5-4 391,-4-3 391,5 0 391,-2-2 407,3-1 407,11-2 407,-21 2 407,21-2 407,-28 0 422,28 0 422,-24-4 422,14 1 422,10 3 438,-23-7 438,12 2 438,11 5 438,-19-10 438,14 2 454,-4 3 454,9 5 454,-3-23 454</inkml:trace>
  <inkml:trace contextRef="#ctx0" brushRef="#br0">15369 15003 0,'0'0'0,"0"0"0,3-10 16,-3 10 16,0 0 16,0 0 16,0 0 16,8-8 32,-8 8 32,0 0 32,0 0 32,0 0 47,0 0 47,0 0 47,0 0 47,37 22 63,-30-5 63,7 4 63,-5 15 63,-1 2 79,-3-2 79,3 9 79,-6-1 79,1 1 94,-6 1 94,6-1 94,-6-1 94,3 1 110,-2-7 110,4-3 110,-4 2 110,4-7 125,-2-10 125,3 3 125,-3-10 125,0-1 125,0-2 141,4 0 141,-4-2 141,0-8 141,2 15 157,-2-15 157,0 8 157,0-8 172,0 0 172,0 0 172,0 0 172,0 0 172,0 0 188,19-35 188,-7 16 188,-2-3 188,3-14 204,-1 1 204,4-1 204,-2 1 204,0 0 219,-3 6 219,-3 4 219,7-6 219,5-1 235,-2 9 235,-3-2 235,-1 6 235,10-11 235,1 0 250,-9 9 250,4 4 250,-10 4 250,4 1 266,-6-1 266,4 6 266,-3-1 282,-9 8 282,12-10 282,-12 10 282,9-8 282,-9 8 297,0 0 297,0 0 297,0 0 297,0 0 313,0 0 313,0 0 313,0 0 313,0 0 329,0 0 329,-9 40 329,-3-25 329,-6 3 344,2 0 344,-1-5 344,-5 5 344,3-6 360,-11 16 360,3-15 360,5 0 360,0 2 375,3-5 375,-1 0 375,2-3 375,1 1 391,6 0 391,-10 1 391,21-9 391,-17 8 407,17-8 407,-17 5 407,17-5 407,-10 1 422,10-1 422,0 0 422,-15 2 422,15-2 438,0 0 438,0 0 438,0 0 438,0 0 454,-12 8 454,12-8 454,0 0 454,0 0 469,2 13 469,-2-13 469,2 15 469,1-6 485,2 5 485,2-5 485,2 11 485,3-4 500,2 4 500,-1-2 500,4 2 500,-6-4 516,8 4 516,-2-2 516,-1 2 516,0-3 532,4-1 532,0-1 532,-2 1 532,0-4 547,-3 0 547,1-4 547,-5-1 547</inkml:trace>
  <inkml:trace contextRef="#ctx0" brushRef="#br0">15989 15644 0,'0'0'0,"0"0"16,-6-10 16,6 10 16,0 0 16,0 0 16,0 0 32,0 0 32,0 0 32,0 0 47,0 0 47,0 0 47,0-13 47,0 13 47,0 0 63,0 0 63,0 0 63,0 0 63,17-12 78,-17 12 78,13-8 78,-13 8 78,22-4 94,-22 4 94,16-6 94,-16 6 94,20-4 110,-20 4 110,13-3 110,-13 3 110,0 0 125,0 0 125,0 0 125,25 7 125,-25-7 141,5 8 141,-5-8 141,6 15 141,-9-5 157,3 2 157,-6 0 157,1 5 157,0 3 157,-3-2 172,-4-1 172,7 1 172,0-10 172,-1 5 188,6-4 188,0-9 188,-9 13 188,9-13 203,-3 12 203,3-12 203,7 10 203,-7-10 219,13 11 219,-2-4 219,-2-2 219,1-1 235,4 2 235,3 4 235,4-4 235,-4 4 250,-4-4 250,1 1 250,-6 1 250,7-1 266,-5 0 266,-2 1 266,1 0 266,-4-1 282,0 1 282,1 0 282,-6-8 282,2 16 282,-2-6 297,0-10 297,-5 14 297,-1-4 313,-4-3 313,1 3 313,0-4 313,-15 2 313,2 4 328,4-5 328,-5-1 328,7 0 328,-8-2 344,7-1 344,4 0 344,13-3 360,-24-3 360,24 3 360,-18-3 360,18 3 360,-12-7 375,12 7 375,-9-15 375</inkml:trace>
  <inkml:trace contextRef="#ctx0" brushRef="#br0">17007 15461 0,'16'-2'0,"-16"2"15,0 0 15,0 0 15,0 0 15,0 0 31,0 0 31,0 0 31,0 0 31,0 0 47,0 0 47,0 0 47,0 0 47,0 0 62,0 0 62,0 0 62,0 0 62,0 0 78,0 0 78,0 0 78,0 0 78,0 0 93,0 0 93,0 0 93,0 0 93,0 0 109,0 0 109,0 0 109,0 0 109,0 0 125,0 0 125,0 0 125,0 0 125,0 0 125,0 0 140,0 0 140,0 0 140,0 0 140,0 0 156,-19 22 156,19-22 156,0 0 172,0 0 172,-12 4 172,12-4 172,0 0 172,0 0 187,0 0 187,0 0 187,0 0 187,0 0 203,0 0 203,0 0 203,0 0 203,0 0 218,0 0 218,0 0 218,0 0 218,0 0 234,0 0 234,0 0 234,0 0 234,0 0 234,0 0 250,0 0 250,0 0 250,0 0 250,0 0 265,0 0 265,0 0 265,0 0 281,0 0 281,0 0 281,0 0 281,0 0 281,0 0 297,0 0 297,0 0 297,-8-24 297,8 24 312,0 0 312,0 0 312,0 0 312,-8-5 328,8 5 328,0 0 328,0 0 328,0 0 343,0 0 343,0 0 343,0 0 343,0 0 359,0 0 359,23-10 359,-23 10 359,0 0 375,0 0 375,19-2 375,-19 2 375,0 0 390,0 0 390,0 0 390,0 0 390,0 0 390,0 0 406,0 0 406,0 0 406,0 0 422,0 0 422,0 0 422,0 0 422,0 0 422,0 0 437,0 0 437,0 0 437,0 0 437,-42 12 453,42-12 453,0 0 453,0 0 453,0 0 468,0 0 468,0 0 468,0 0 468,0 0 484,0 0 484,0 0 484,0 0 484,0 0 500,0 0 500,0 0 500,0 0 500,0 0 500,23-22 515,-23 22 515,0 0 515,0 0 515,0 0 531,19-3 531,-19 3 531,0 0 531,0 0 547,0 0 547,0 0 547,0 0 547,0 0 562,0 0 562,0 0 562,0 0 562,0 0 578,0 0 578,0 0 578,0 0 578,0 0 593,-25 23 593,25-23 593,0 0 593,0 0 609,0 0 609,0 0 609,0 0 609,0 0 625,0 0 625,-30-10 625,30 10 625,0 0 640,0 0 640,0 0 640,0 0 640,3-15 656,-3 15 656,0 0 656,0 0 656,16-13 656,-16 13 672,14-7 672,-14 7 672,20-5 672,-20 5 687,21-3 687,-21 3 687,24 6 687,-13-4 703,3 5 703,-3-2 703,8 10 703,-3 1 718,-1 1 718,1 1 718,-5 2 718,-2 1 734,-2 1 734,-2-1 734,-2 5 734,-3-4 750,-5 18 750,-3-6 750,-7 1 750,0-5 765,-2 3 765,-7 2 765,-4 1 765,-2-5 781,-3 0 781,-2 0 781,-5 0 781,3 0 797,-7-6 797,-3-2 797,1-5 797</inkml:trace>
  <inkml:trace contextRef="#ctx0" brushRef="#br0">18407 14975 0,'0'0'16,"0"0"16,7-5 16,-7 5 16,0 0 32,0 0 32,0 0 32,0 0 32,0 0 47,0 0 47,0 0 47,0 0 47,0 0 47,0 0 63,0 0 63,0 0 63,0 0 79,-25 23 79,17-16 79,-2 0 79,-10 0 79,2 3 94,6-4 94,-10 2 94,6 0 94,4-6 110,-1 4 110,5-2 110,8-4 110,-18 1 125,18-1 125,0 0 125,0 0 125,0 0 141,-17-7 141,17 7 141,0 0 141,0 0 157,8-14 157,-8 14 157,18-16 157,-1 7 172,0-4 172,4 0 172,-4 6 172,3-3 188,3 1 188,-2 0 188,-3 2 188,4 4 204,0 3 204,-9 0 204,-13 0 204,30 0 204,-19 3 219,4 0 219,-8 1 219,7 5 235,-5-2 235,10 10 235,-6-2 235,0-1 235,-1 7 250,-5-4 250,0 2 250,0 1 250,-1 3 266,-3-2 266,-3 2 266,0-1 266,-5-2 282,-2 4 282,3-4 282,-5 2 282,-1-3 297,-2 3 297,-1-4 297,-1 2 297,-10 10 313,5-8 313,1-5 313,-1 0 313,3-4 329,0 2 329,4-5 329,2-4 329,0 0 344,0-2 344,2 1 344,8-5 344,-10 7 344,10-7 360,0 0 360,-17 0 360,17 0 360,0 0 375,0 0 375,-8-12 375,8 12 375,0-10 391,0 1 391,0 9 391,2-22 391,5 4 407,3-1 407,-2 2 407,3-1 407,-6 4 422,5 1 422,-6 0 422,2 4 422,-4-1 438,4 4 438,-6 6 438,14-14 438,-12 10 454,-2 4 454,11-5 454,-11 5 454,0 0 454,26 7 469,-16-1 469,6 4 469,0 8 485,2-3 485,-3 5 485,10 10 485,-3-1 485,-2-4 500,-4-3 500,-2-3 500,-1 3 500,0-4 516,4 2 516,-4-3 516,-1 2 516,1-3 532,3-2 532,-7-1 532,-2-1 532,0-2 547,1-4 547,0 4 547,-8-10 547,11 3 563,-11-3 563,0 0 563,25-13 563</inkml:trace>
  <inkml:trace contextRef="#ctx0" brushRef="#br0">19011 14876 0,'0'0'0,"2"-7"16,-2 7 16,0 0 16,0 0 16,0 0 31,0 0 31,0 0 31,0 0 31,0 0 47,0 0 47,20 28 47,-12-6 47,1 1 62,-7-3 62,6 15 62,-3 3 62,3-2 62,-5-6 78,3-5 78,-6-1 78,3-1 78,0-1 94,-1-1 94,4 1 94,-3-1 94,-3 1 109,4-6 109,-4 3 109,0 0 109,3-2 125,-3-4 125,0 2 125,3-5 125,-3-10 141,4 14 141,-4-14 141,0 10 141,0-10 156,0 0 156,0 0 156,0 0 156</inkml:trace>
  <inkml:trace contextRef="#ctx0" brushRef="#br0">19309 15076 0,'8'-10'0,"-8"10"0,15-18 16,-9 11 16,-6 7 16,12-15 16,-3 11 16,-9 4 32,11-12 32,-11 12 32,10-7 32,-10 7 47,0 0 47,14-6 47,-14 6 47,0 0 63,0 0 63,0 0 63,0 0 63,0 0 78,22 20 78,-22-20 78,0 19 78,0-9 94,0-10 94,-14 30 94,4-9 94,-2-7 94,-2 4 110,-2-2 110,-2 1 110,1-2 110,-6 3 125,3-6 125,0 1 125,3-4 141,1-2 141,2 1 141,3-4 141,0 0 141,11-4 157,-16 7 157,16-7 157,-14 2 157,14-2 172,0 0 172,0 0 172,-17 3 172,17-3 188,0 0 188,0 0 188,0 0 188,0 0 203,0 0 203,0 0 203,0 0 203,0 0 219,0 0 219,-16 5 219,16-5 219,0 0 235,0 0 235,0 0 235,0 0 235,13 22 250,-5-16 250,-4 7 250,7 2 250,0 0 266,0 3 266,0-1 266,0-5 266,0 5 266,2 0 282,-2 0 282,3-1 282,-1 1 282,1-4 297,0 0 297,-2 5 297,3-3 297,-3-3 313,4 4 313,-2-5 313,-1 1 313,-2 0 328,0-4 328,-3 0 328,0-1 328,1 1 344,2-3 344,-11-5 344,0 0 344</inkml:trace>
  <inkml:trace contextRef="#ctx0" brushRef="#br0">19616 15461 0,'0'0'0,"0"-13"16,0 13 16,0 0 16,0 0 16,0 0 31,0 0 31,0 0 31,0 0 31,0 0 47,0 0 47,0 0 47,0 0 63,0 0 63,0 0 63,0 0 63,8 37 63,-5-15 78,2-1 78,-5-1 78,3 1 94,3 3 94,-4-1 94,4-1 94,-6 2 94,2-1 109,4-3 109,-6 3 109,5-5 109,-2-2 125,-3-2 125,7-1 125,-5-3 125,-2 0 141,0 0 141,0-10 141,5 15 141,-2-9 156,-3-6 156,0 0 156,0 0 156,0 0 172</inkml:trace>
  <inkml:trace contextRef="#ctx0" brushRef="#br0">19915 15000 0,'0'0'16,"0"0"16,0 0 16,0 0 16,-18-3 32,18 3 32,0 0 32,0 0 32,0 0 47,0 0 47,0 0 47,0 0 47,0 0 63,0 0 63,0 0 63,0 0 63,0 0 63,0 0 79,0 0 79,23 25 79,-1-15 79,16 3 94,6-6 94,0 2 94,-1-4 94,4-5 110,-2 8 110,0-3 110,2 5 110,-6-6 125,3 4 125,-6-2 125,-5 1 125,-8-2 141,1-2 141,-3 1 141,-4 0 141,-3-2 157,-2 1 157,-14-3 157,22 3 157,-22-3 172,13 4 172,-13-4 172,0 0 172,0 0 188,0 0 188,0 0 188,0 0 188,3-13 204</inkml:trace>
  <inkml:trace contextRef="#ctx0" brushRef="#br0">20388 14958 0,'-11'-6'0,"11"6"0,-11-10 0,11 10 0,-11-8 16,11 8 16,-8-8 16,8 8 16,-6-5 32,6 5 32,0 0 32,-7-5 32,7 5 47,0 0 47,0 0 47,-9-7 47,9 7 63,0 0 63,0 0 63,0 0 63,0 0 79,0 0 79,-13 25 79,6-7 79,2 3 79,-5 16 94,4 1 94,0 3 94,1 0 110,2 4 110,0 0 110,3-1 110,3 2 110,5-4 125,1 3 125,4-1 125,7-4 125,-2-4 141,10 2 141,0-6 141,4-3 141,6-7 157,4 2 157,-1-11 157,8-4 157,-8-8 172</inkml:trace>
  <inkml:trace contextRef="#ctx0" brushRef="#br0">21333 15168 0,'0'0'0,"8"-18"0,-7 8 0,6 0 0,-7 10 16,6-16 16,-4 6 16,-2 10 16,9-20 31,-7 7 31,-2 1 31,0 12 31,0-23 47,0 7 47,-2 1 47,-1 0 47,-3 5 63,0-2 63,-3 5 63,2-2 63,-3-1 78,-3 4 78,-2-4 78,-7 3 78,-1-1 78,-1 6 94,3 2 94,-1 0 94,-3 2 109,3 3 109,-2 0 109,1 4 109,2 3 109,-10 11 125,7-3 125,5-2 125,5 1 125,0-3 141,6 5 141,0-1 141,2 0 141,4-3 156,4 2 156,-2-4 156,6 0 156,2-5 172,0 0 172,3-2 172,-3-1 172,4-3 188,-2 2 188,-10-6 188,22 4 188,-22-4 203,26-4 203,-26 4 203,18-13 203,-2 1 219,-2-3 219,0 0 219,-1-2 219,-1-1 234,-1 2 234,-1 1 234,-1 5 234,-4-3 250,4 6 250,-9 0 250,0 7 250,7-14 266,-7 14 266,8-3 266,-8 3 266,0 0 266,0 0 281,0 0 281,0 0 281,22 24 281,-14-4 297,-4 0 297,4 16 297,-1-6 297,2 6 313,-9 1 313,9-1 313,-4 3 313,0-2 328,1-7 328,-1 4 328,4-4 328,-1-8 344,-5-3 344,2 3 344,-2-1 344,-1-1 359,3 1 359,2-3 359,-7 2 359,5-3 375,-2 0 375,2 4 375,-2-8 375,3-1 375,-1-2 391,-2-2 391,-3-8 391</inkml:trace>
  <inkml:trace contextRef="#ctx0" brushRef="#br0">21609 14901 0,'0'-15'16,"0"15"16,3-12 16,0 6 16,-3 6 31,3-16 31,-1 9 31,3-3 31,-5 10 47,6-18 47,-4 14 47,-2 4 47,0-13 63,0 13 63,6-10 63,-6 10 63,0 0 78,3-10 78,-3 10 78,0 0 78,0 0 94,0 0 94,0 0 94,6 35 94,-4-14 110,-4 19 110,2 0 110,-6 5 110,6 1 110,-3-1 125,-3 7 125,4-4 125,-4 0 125,6-4 141,0 1 141,-3-2 141,1-3 141,4-3 156,-6-8 156,4-5 156,0-1 156,0-1 172,-3-4 172,3-1 172,-3-1 172,3-5 188,0 1 188,0-12 188,3 16 188,-3-16 203,0 0 203,3 4 203,-3-4 203,0 0 219,0 0 219,30-39 219,-11 5 219,0-7 219,0 2 235,2 0 235</inkml:trace>
  <inkml:trace contextRef="#ctx0" brushRef="#br0">21828 15229 0,'15'-32'0,"3"8"0,-7 1 16,0 3 16,2 4 16,-2-1 16,1 4 16,1-5 31,0 4 31,7-2 31,-6 0 31,-1 6 47,-1-3 47,6-1 47,-3 4 47,-6-1 63,3 4 63,-1 0 63,-4 1 63,-7 6 78,13-6 78,-13 6 78,0 0 78,0 0 94,0 0 94,0 0 94,0 0 94,0 0 110,0 0 110,-43 37 110,25-23 110,-6 2 125,-5 5 125,-2 1 125,6-9 125,0 2 125,3-5 141,3 3 141,2-3 141,0-3 141,9-1 156,-5 3 156,5-6 156,8-3 172,-11 8 172,11-8 172,-8 8 172,8-8 172,0 0 188,-15 4 188,15-4 188,0 0 188,0 0 203,-7 10 203,7-10 203,0 0 203,-3 11 219,3-11 219,-3 10 219,3-10 219,0 17 235,0-7 235,0-10 235,3 21 235,-3-8 250,3-1 250,1 8 250,6 1 250,-2-2 266,0 0 266,0-2 266,3 3 266,-3-2 281,5-1 281,4-3 281,-3 1 281,0 1 281,-1-2 297,1-1 297,5 1 297,-1 0 297,-1-1 313,0-1 313,-4 1 313,9 2 313,-7-6 328,1 3 328,2 0 328,-4-4 328,2 0 344,-3-1 344,-3-4 344</inkml:trace>
  <inkml:trace contextRef="#ctx0" brushRef="#br0">22291 15297 0,'0'0'0,"0"0"16,0 0 16,0-13 16,0 13 16,0 0 31,0 0 31,0 0 31,0 0 31,0 0 47,3-10 47,-3 10 47,0 0 47,0 0 63,24 0 63,-24 0 63,24 2 78,-24-2 78,33 9 78,-13-1 78,-6-4 78,-4 6 94,4-4 94,-5 4 94,4 5 94,-5 2 110,1 3 110,-9 2 110,-3-3 110,-3 6 125,-2-5 125,-12 16 125,3-5 125,-6-1 141,7-7 141,-1-3 141,4 0 141,-2-5 156,5 1 156,1-6 156,1 2 156,0-6 172,3 1 172,-1 3 172,3-4 172,3-6 188,-5 10 188,5-10 188,0 0 188,14 10 203,-1-8 203,9 1 203,5-3 203,14-3 219,4 1 219,3-6 219,2 0 219,-7 1 235,10 0 235,-6 1 235,-4 4 235,6 1 235,-18-3 250,-7 1 250,-2 3 250</inkml:trace>
  <inkml:trace contextRef="#ctx0" brushRef="#br0">22953 15204 0,'0'0'0,"-3"-9"0,3 9 15,0 0 15,8-12 15,-8 12 15,9-8 31,-9 8 31,10-10 31,1 5 31,1 0 47,8-2 47,1-3 47,5 4 47,13-6 62,3 6 62,-1-1 62,2-3 62,4 4 62,-1 4 78,-9 2 78,1 0 78,-3 2 78,-7 0 93,-10 4 93,5-1 93,-4-2 109,3 6 109,-6-3 109,6 4 109,-9-2 109,4-3 125,-3 2 125,-1-1 125,-2-2 125,-3 2 140,3-4 140,2 1 140,-13-3 140,14 2 156,-14-2 156,12 0 156,-12 0 156,0 0 172,0 0 172,5-15 172</inkml:trace>
  <inkml:trace contextRef="#ctx0" brushRef="#br0">23358 14916 0,'0'0'0,"-8"-7"0,8 7 0,0 0 16,0 0 16,-5-10 16,5 10 16,0 0 32,0 0 32,0 0 32,0 0 32,0 0 47,0 0 47,0 0 47,0 0 47,0 0 63,0 0 63,-8 25 63,8-13 63,0 7 63,0 3 78,-3 1 78,8 13 78,-1 2 94,0-1 94,-1-8 94,9 6 94,-4 0 94,2-9 110,-2 2 110,9 5 110,0-7 110,-2-7 125,-1-3 125,6-2 125</inkml:trace>
  <inkml:trace contextRef="#ctx0" brushRef="#br0">23936 14765 0,'-4'-4'0,"4"4"0,-7-9 0,7 9 15,-8-8 15,8 8 15,-6-6 15,6 6 31,0 0 31,-3-9 31,3 9 31,0 0 47,0 0 47,0-10 47,0 10 47,17-8 47,-6 4 62,11-2 62,3 2 62,2 0 62,1 2 78,13-3 78,-1 5 78,-7 7 78,-8-3 94,3-2 94,-9 8 94,-3-5 94,-2 5 109,-7 2 109,0-2 109,-1-1 109,-6 4 125,-4 4 125,-5 3 125,2 0 125,-3-3 140,-5 0 140,1-2 140,0 0 140,3 3 156,-2-6 156,5-1 156,0 1 156,2-2 172,3-4 172,3 4 172,-2-3 172,4 5 172,3-2 187,7 6 187,4 1 187,4-1 203,10 12 203,-4-1 203,5 1 203,-1-5 203,3 5 219,-11-8 219,-3 0 219,-5-5 219,2-2 234,-5 3 234,0-6 234,-5 1 234,-1 1 250,-3-5 250,-2-1 250,0-6 250,-7 13 265,1-7 265,-5 0 265,-4-3 265,-2 7 281,-8-6 281,0-1 281,-2 0 281,-1-3 297,2-6 297,-3 4 297,2 0 297,3-6 312,-1 3 312,6 0 312,3-2 312,1-3 312,7-6 328,0 3 328</inkml:trace>
  <inkml:trace contextRef="#ctx0" brushRef="#br0">24805 14622 0,'13'-12'16,"-2"5"16,-4 1 16,5-1 16,-4 0 16,-8 7 31,11-6 31,-11 6 31,0 0 31,0 0 47,0 0 47,0 0 47,30 20 47,-27-10 62,5 13 62,-8 2 62,6 11 62,-9 4 78,6 0 78,-3 2 78,0 0 78,0 0 94,0-1 94,0-2 94,0-2 94,2 1 109,1-9 109,-6-3 109,6-3 109,0-3 125,-2 3 125,3-3 125,0-6 125,2 1 141,-5-2 141,5-4 141,-4-1 141,-2-8 141,7 12 156,-7-12 156,10 7 156,-10-7 172,0 0 172,0 0 172,0 0 172,0 0 172,32-23 187,-18 6 187,-3-1 187,3-18 187,-1 1 203,-1 0 203,-3-1 203,3 1 203,0 9 219,-6-1 219,4 5 219,4-13 219,-4 8 234,-2 2 234,7 6 234,-1-1 234,-3 0 250,4 0 250,8-7 250,7 1 250,-8 3 266,-5 5 266,19-2 266,-10 7 266,-4-3 281,-3 6 281,-3 3 281,0 2 281,0 3 281,-7 2 297,-9 0 297,22 0 297,-22 0 297,14 7 312,-8 3 312,-3 0 312,-6 3 328,3 5 328,-9 5 328,-7 12 328,-9-2 328,0 0 344,-5 3 344,0-2 344,-3-3 344,-2 0 359,2-5 359,3 1 359,2-9 359,-2 5 375,3-5 375,6-6 375,4-2 375,2-2 391,0-3 391,4-1 391,11-4 391,-20 6 391,20-6 406,0 0 406,-15-2 406,15 2 422,0 0 422,0 0 422,-17-8 422,17 8 437,0 0 437,0 0 437,0 0 437,-3-13 437,3 13 453,0 0 453,0 0 453,0 0 453,0 0 469,0 0 469,0 0 469,0 0 469,0 0 484,0 0 484,0 0 484,0 0 484,41 15 500,-25-2 500,1 2 500,-1-4 500,7 7 516,-5-6 516,16 13 516,-8-6 516,5 3 531,-4-2 531,-2-7 531,-7 2 531,19 8 547,-13-10 547,1 0 547,-6-1 547,0-2 547,0-3 562,-6-1 562,3-2 562</inkml:trace>
  <inkml:trace contextRef="#ctx0" brushRef="#br0">25579 15236 0,'-3'-7'0,"3"7"0,0 0 15,0 0 15,-6-9 15,6 9 15,0 0 31,0 0 31,0 0 31,0 0 31,-5-10 47,5 10 47,0 0 47,0 0 47,0 0 62,17-10 62,-17 10 62,21-5 62,-9 3 78,-12 2 78,27-3 78,-27 3 78,24 3 93,-24-3 93,25 2 93,-8 7 109,-9-3 109,-3 0 109,-5-6 109,2 13 125,-2-6 125,0 3 125,-2 3 125,-3-1 140,2 6 140,-5 0 140,4-5 140,4-1 156,-5 6 156,2-3 156,3 0 156,8 6 156,4-3 172,-2 1 172,10-1 172,8 10 172,2 1 187,-9-7 187,9 3 187,0-4 187,-5-1 203,-6-5 203,-2 3 203,-1-6 203,-2-6 218,-5 7 218,-1-7 218,-3 0 218,0-3 234,-5-3 234,3 10 234,-3-10 234,0 0 250,-13 7 250,13-7 250,-31 6 250,7-6 265,-17-3 265,-5 0 265,7-1 265,-2 1 281,-1-7 281,9 5 281,6 1 281,3-5 281,-2-1 297,9-1 297</inkml:trace>
  <inkml:trace contextRef="#ctx0" brushRef="#br0">26729 15097 0,'0'0'16,"0"0"16,0 0 16,0 0 16,0 0 32,25 10 32,-20 2 32,-1-1 32,0 9 47,4 0 47,3 17 47,-4-3 47,-6-4 47,2-4 63,0 12 63,-6-8 63,0-4 63,2-1 78,-6-3 78,1 2 78,-2-2 78,0 1 94,-2-5 94,-2 2 94,1 0 94,-8-4 110,6 2 110,-8-6 110,1 3 110,0-3 125,-4-6 125,-17 2 125,-4-8 125</inkml:trace>
  <inkml:trace contextRef="#ctx0" brushRef="#br0">27717 14628 0,'0'0'0,"0"-13"16,0 13 16,3-18 16,-3 11 16,0 0 32,0 7 32,0-14 32,2 6 32,-2 8 32,0-9 47,0 9 47,0-10 47,0 10 63,0 0 63,0-11 63,0 11 63,0 0 63,0 0 78,0 0 78,3-10 78,-3 10 78,0 0 94,0 0 94,0 0 94,0 0 94,3 48 110,-1-12 110,-4 4 110,2 1 110,2 2 125,-4 2 125,2 1 125,-6 3 125,4-2 141,2-1 141,-3 2 141,0-6 141,3 5 157,-3-6 157,1 2 157,-2-6 157,3-11 172,-3-1 172,4-5 172,0-1 172,0-4 172,0-2 188,-2-1 188,4-2 188,-2-2 188,0-1 203,0-2 203,0-5 203,0 0 203,4 10 219,-4-10 219,0 0 219,0 0 219,0 0 235,0 0 235,18-38 235,-10 21 235,1-8 250,7-9 250,-4-4 250,1 1 250,-2 4 266,3-5 266,-7 12 266,2 1 266,0 5 282,-4-3 282,0 1 282,6 5 282,-5-5 297,2 5 297,-1 1 297,0 0 297,0 1 313,0 3 313,-2 2 313,-1 1 313,3-2 313,0 1 328,2-1 328,-1 3 328,6-10 328,-3 6 344,2-3 344,4 0 344,-2 3 344,-1-1 360,-5 4 360,5 1 360,3-4 360,-1 2 375,-5 3 375,0-1 375,-1 4 375,-1-3 391,-9 7 391,16-10 391,-7 4 391,-9 6 407,13-5 407,-13 5 407,0 0 407,11-7 422,-11 7 422,0 0 422,0 0 422,0 0 438,0 0 438,0 0 438,0 0 438,0 0 438,0 0 453,0 0 453,9 19 453,-9-19 469,-7 18 469,7-18 469,-10 17 469,-1 1 469,1-4 485,-5 0 485,-4 1 485,3-2 485,-4 2 500,3-3 500,-6 3 500,-2-2 500,-1-3 516,6-1 516,-2 1 516,0-1 516,6-1 532,2-2 532,0-4 532,2 3 532,12-5 547,-15 5 547,15-5 547,0 0 547,-17 7 563,17-7 563,0 0 563,0 0 563,-13 0 578,13 0 578,0 0 578,0 0 578,0 0 578,0 0 594,0 0 594,0 0 594,0 0 594,0 0 610,0 0 610,32 10 610,-32-10 625,20 10 625,-10-4 625,6 10 625,0-4 625,-2 8 641,3-3 641,-3 0 641,0 5 641,-2-2 657,14 13 657,4 16 657,-10-17 672,-5-8 672,2 1 672,-3-6 672,-4 2 688,7-1 688,-4-2 688,2-2 688,0 1 688,2 1 703,3-4 703,-7-1 703,-1-5 719,3 0 719,-4-2 719</inkml:trace>
  <inkml:trace contextRef="#ctx0" brushRef="#br0">28401 15173 0,'0'0'0,"0"0"0,0 0 0,0 0 15,0 0 15,0 0 15,0 0 15,0 0 31,0 0 31,0 0 31,0 0 31,16 27 47,-16-14 47,4 5 47,-4 7 47,0 0 62,0 10 62,2 1 62,-2 2 62,0-9 78,-2 8 78,2-6 78,0-3 78,2-5 93,-2 1 93,3-5 93,0 1 93,-1 3 109,0-9 109,-2 0 109,0-1 109,4-1 125,-4-12 125,-6 16 125,6-16 125,-2 10 140</inkml:trace>
  <inkml:trace contextRef="#ctx0" brushRef="#br0">28823 14942 0,'0'0'0,"-8"-6"0,8 6 0,0 0 0,0 0 16,0 0 16,0 0 16,0 0 16,0 0 32,0 0 32,0 0 32,0 0 47,0 0 47,0 0 47,33-10 47,-33 10 47,38-2 63,-13-1 63,16 1 63,-6 2 63,-10-3 79,-3-2 79,3 5 79,-5 0 79,1 0 94,-21 0 94,30 0 94,-30 0 94,22 3 110,-22-3 110,19 0 110,-19 0 110,0 0 125,22 2 125,-22-2 125,0 0 125,19 0 125,-19 0 141,0 0 141,0 0 141,0 0 157,0 0 157,19 0 157,-19 0 157,0 0 157,0 0 172,0 0 172,0 0 172,0 0 172,0 0 188,0 0 188,0 0 188,0 0 188,0 0 204</inkml:trace>
  <inkml:trace contextRef="#ctx0" brushRef="#br0">28995 14787 0,'0'0'0,"0"0"0,4-12 0,-4 12 16,0 0 16,0 0 16,0-10 16,0 10 31,0 0 31,0 0 31,0 0 31,0 0 47,0 0 47,0 0 47,0 0 47,0 0 63,0 0 63,0 0 63,-4 38 63,4-16 78,-3 14 78,1 0 78,-1 1 78,3 2 94,0 2 94,0-3 94,0 3 94,0-2 110,5-1 110,2 2 110,-2-4 110,-3-1 125,-2-6 125,6-1 125,-6-6 125,3-1 125,-3 2 141,-3-1 141,3-2 141,-8 0 141,-1-1 156,1-7 156</inkml:trace>
  <inkml:trace contextRef="#ctx0" brushRef="#br0">29522 14662 0,'0'-10'0,"0"10"0,0-10 0,0 10 15,0-14 15,0 3 15,2 4 15,1 0 15,0-6 31,0 4 31,-1-1 31,3-2 31,-2-1 47,2-4 47,4-3 47,-3 2 47,1 0 62,1-3 62,1 1 62,-3 7 62,-2-2 78,5 4 78,-3 1 78,-6 1 78,5 1 93,-2 1 93,-3 7 93,0-11 93,0 11 109,0 0 109,0 0 109,0 0 109,0 0 125,0 0 125,-12 45 125,-1-8 125,0 1 140,-2 3 140,2 2 140,-1-2 140,4 1 156,2 0 156,-1 0 156,3 0 156,4-6 156,2 3 172,5-1 172,-2-8 172,6 4 172,-1-7 187,2-5 187,-2-2 187,4-5 187,1-2 203,1 0 203,-4 0 203,5-5 203,-4-3 218,2 0 218,-1-5 218,-12 0 218,18 0 234,-18 0 234,30-15 234,-10 3 234,-4-4 250,8-13 250,-4 5 250,-1-7 250,0 3 265,-3-5 265,1 6 265,-4 3 265,0 4 281,-1-3 281,0 3 281,-4 2 281,5-3 297,-4 4 297,-3 0 297,1 4 297,-2 3 297,2 0 312,-5 1 312,4 2 312,-3-2 312,-3 9 328,7-11 328,-7 11 328,5-5 328,-5 5 343,0 0 343,0 0 343,0 0 343,0 0 359,0 0 359,0 0 359,0 39 359,-5-17 375,-2 1 375,4 15 375,-9 0 375,4 4 390,-3-3 390,6 6 390,-1-6 390,0 3 406,1-3 406,1 1 406,-2-2 406,6-4 422,0-2 422,-3 4 422,6 0 422,-1-9 422,2-2 437,-4-4 437,4-1 437,-4 3 437,5-4 453,-5 1 453,6-1 453,-6-4 453,2-2 468,2-5 468,-1 4 468,-1-5 468,-2-7 484,8 6 484,-8-6 484,0 0 484,0 0 500,33-21 500</inkml:trace>
  <inkml:trace contextRef="#ctx0" brushRef="#br0">30389 14744 0,'8'-18'0,"-1"6"0,-3-1 16,2 3 16,1 2 16,2-1 16,-4 4 32,1-5 32,-6 10 32,9-9 32,-9 9 47,5-5 47,-5 5 47,9-7 47,-9 7 63,0 0 63,0 0 63,0 0 63,13 20 79,-10-10 79,-1 12 79,4 14 79,-9 3 94,3 6 94,-3 0 94,-2-3 94,-1 3 94,1 3 110,-1-2 110,-4-3 110,1-3 110,2-1 125,1-4 125,-1-6 125,3-5 141,-2-4 141,3-2 141,0-5 141,2-3 141,1 2 157,-7-6 157,7 4 157,0-10 157,-2 13 172,2-13 172,-6 7 172,6-7 172,0 0 188,0 0 188,0 0 188,0 0 188,15-36 204,-8 14 204,3-19 204,7-1 204,3 1 219,-1-2 219,0 2 219,-2 4 219,1 2 235,2 1 235,-3 9 235,-4 3 235,-3 5 250,7 2 250,-3-3 250,0 3 250,2 2 250,-1 1 266,-3 2 266,-1 4 266,-2-2 266,-1 3 282,6 1 282,-6-2 282,-8 6 282,18-2 297,-8 0 297,-10 2 297,0 0 297,0 0 313,23 4 313,-23-4 313,5 6 313,-5-6 329,0 0 329,0 0 329,-13 22 329,5-15 344,-9 6 344,-1 0 344,-2-1 344,4-3 360,0 1 360,-4 0 360,7 0 360,-1-3 360,0 1 375,6-4 375,0 0 375,8-4 391,-18 13 391,12-10 391,6-3 391,-8 12 407,8-12 407,-10 7 407,10-7 407,-6 10 407,6-10 422,-1 20 422,2-13 422,3 5 438,-2 8 438,8-2 438,-2 2 438,-2 0 438,10-2 454,-6 2 454,4-2 454,0 2 454,-1-3 469,5 2 469,-6-4 469,6 2 469,0 4 485,1-6 485,1 2 485,-4-2 485,3 1 500,0 0 500,-2-4 500,2 0 500,-5-4 516,-4 2 516,2-9 516,-2-1 516,-10 0 516</inkml:trace>
  <inkml:trace contextRef="#ctx0" brushRef="#br0">31087 15183 0,'0'0'0,"0"0"0,0 0 0,-4-13 15,4 13 15,0 0 15,-1-10 15,1 10 15,0 0 31,-3-10 31,3 10 31,0 0 31,0 0 47,-5-10 47,5 10 47,0 0 47,0 0 62,-3-10 62,3 10 62,0 0 62,0 0 78,5-14 78,-5 14 78,13-5 78,-13 5 93,20-7 93,-9 2 93,-11 5 93,27-2 109,-13 2 109,-14 0 109,24-4 109,-24 4 125,22 4 125,-22-4 125,14 4 125,-14-4 140,7 6 140,-7-6 140,0 0 140,0 15 156,0-5 156,0-10 156,-4 16 156,1-6 172,3 2 172,-2-2 172,2 3 172,0-5 172,2 13 187,5-2 187,3 1 187,6 16 187,3-13 203,3 9 203,3 1 203,0-4 203,0-2 218,-4-2 218,-2-6 218,-6 3 218,2-9 234,-4 2 234,-4-5 234,2 0 234,-3 0 250,-4-4 250,1 2 250,-3-8 250,3 12 265,-3-12 265,-6 8 265,6-8 265,-13 10 281,4-5 281,-1-3 281,-5 3 281,5-2 297,-11-1 297,-4 1 297,0-6 297,0 1 297,3-1 312,1-4 312,-4-6 312,3-1 312,6-4 328</inkml:trace>
  <inkml:trace contextRef="#ctx0" brushRef="#br0">31408 13952 0,'-3'-14'0,"3"14"15,-3-8 15,3 8 15,0 0 15,0 0 31,-2-10 31,2 10 31,0 0 31,0 0 47,0 0 47,23 32 47,5-3 47,0 10 47,6 1 62,17 25 62,-5 1 62,3 1 62,8 4 78,-7-3 78,3 4 78,-7-3 78,0 3 93,-4-1 93,-1 9 93,-3-5 93,-8 8 109,-3-5 109,-4 4 109,-5-6 109,-9 0 125,-4 0 125,-10-3 125,-4-15 125,-2-6 140,-11 20 140,4-13 140,-2-15 140,-2 4 156,-5-3 156,-1-4 156,-4-2 156,-5 0 172,7-3 172,-6-1 172,2-4 172,1 1 187,-5-5 187,5 0 187,3-2 187,-4-5 203,8-6 203,1 0 203,3 0 203,3-4 203,-3-1 218,4-1 218,-2 2 218,6-6 234,-2 0 234,4 6 234,4-10 234,-2 7 234,10-7 250,-20 3 250,12 3 250,8-6 250,-14 6 265,14-6 265,-13 1 265,13-1 265,-8 5 281,8-5 281,0 0 281,-15 3 281,15-3 297,0 0 297,-10 4 297,10-4 297,0 0 312,0 0 312,-8 6 312,8-6 312,0 0 328,0 0 328,0 0 328,-15 2 328,15-2 343,0 0 343,0 0 343,0 0 343,0 0 343,0 0 359,-10 2 359,10-2 359,0 0 359,0 0 375,0 0 375,0 0 375,0 0 375,0 0 390,0 0 390,0 0 390,-9 6 390,9-6 406,0 0 406,0 0 406,0 0 406,0 0 422,0 0 422,0 0 422,0 0 422,0 0 437,0 0 437,0 0 437,0 0 437,0 0 453,0 0 453,0 0 453,0 0 453,0 0 468,0 0 468,0 0 468,0 0 468,0 0 484,0 0 484,0 0 484,0 0 484,0 0 500,0 0 500,0 0 500,0 0 500,0 0 500,0 0 515,0 0 515,0 0 515,0 0 531,0 0 531,0 0 531,0 0 531,0 0 531,4-26 547,-4 26 547,0 0 547,0 0 547</inkml:trace>
  <inkml:trace contextRef="#ctx0" brushRef="#br0">3731 15129 0,'0'0'0,"3"-10"0,-3 10 0,0 0 15,6-12 15,-6 12 15,0 0 15,0 0 31,0 0 31,-4-8 31,4 8 31,0 0 31,0 0 46,0 0 46,-40 23 46,20-5 46,-15 12 62,-1 1 62,1 12 62,-20 20 62,0 2 78,3 7 78,-3 1 78,5 7 78,5-2 93,3 2 93,9-5 93,6 2 93,6-3 109,9-15 109,7-9 109,5 1 109,9-1 125,6-1 125,5 1 125,21 16 125,-1-22 125,18 8 140,11 3 140,-15-23 140,-4-2 156,23 11 156,-2-6 156,-7-9 156,-12-4 156,30 6 171,-24-13 171,-3-3 171,-4-5 171</inkml:trace>
  <inkml:trace contextRef="#ctx0" brushRef="#br0">4373 15774 0,'0'0'0,"-26"0"0,26 0 16,-33 10 16,11-3 16,3 5 16,-3 4 31,-8 7 31,3 9 31,-3-3 31,7 3 47,2-1 47,-2 2 47,16-6 47,-1-8 47,2 4 63,6-4 63,6 1 63,2-1 78,3-7 78,3-2 78,7 1 78,-1-4 78,4-2 94,4-5 94,-4 0 94,2 0 94,0-7 110,-1-3 110,0 1 110,0-1 110,-7-5 125,-1 0 125,-4-3 125,0 1 125,-4-1 141,-1 2 141,-5-3 141,-3 5 141,-3 2 156,3 2 156,0 10 156,-4-17 156,0 11 172,4 6 172,-2-12 172,2 12 172,0 0 188,0 0 188,0 0 188,0 0 188,0 0 188,0 0 203,0 0 203,-12 28 203,12-9 219,0 5 219,0 11 219,0-4 219,3-4 219,-3-2 235,2-1 235,-2-2 235,4 4 235,-1-3 250,-3-1 250,0 3 250,-3-1 250,3-1 266,0-3 266,-4 0 266,4 0 266,0-1 281,-2-5 281,2-1 281,0-13 281,0 20 297,0-12 297,0-8 297,0 0 297</inkml:trace>
  <inkml:trace contextRef="#ctx0" brushRef="#br0">4755 16042 0,'0'0'16,"14"-4"16,-14 4 16,0 0 16,0 0 31,18 22 31,-8-2 31,-8 1 31,2 4 31,-3 18 47,2-5 47,-3 3 47,-3-2 47,-2 0 63,0-1 63,-4-2 63,1-1 63,0-5 78,-1-5 78,4-2 78,-3-2 78,2-7 94,1 0 94,2-1 94,0-3 94,1-2 109,2-8 109,0 0 109</inkml:trace>
  <inkml:trace contextRef="#ctx0" brushRef="#br0">5240 15444 0,'2'-6'16,"-2"6"16,0 0 16,0 0 16,0 0 32,12 41 32,-7-5 32,-7 9 32,2 2 47,0-2 47,-10 6 47,5-8 47,3 2 63,-4-2 63,1-3 63,0-4 63,2-8 63,-1-4 79,2-7 79,-4-5 79,6 0 79,-2-1 94,2-11 94,2 12 94,-2-12 94,0 0 110,0 0 110,0 0 110,48-19 110,-33 3 125,7 4 125,1-1 125,-2-1 125,1 0 141,0 6 141,-1 1 141,-4 1 141,0 6 157,-17 0 157,0 0 157,38 7 157,-31-1 172,2 2 172,-2 2 172,-5 4 172,1 3 188,-1 3 188,-4-2 188,-3 5 188,-4-5 204,-2 1 204,0-1 204,3-3 204,-8-2 219,1-1 219,2-6 219,-1-1 219,1 1 219,2-4 235,11-2 235,-39 0 235,20-6 250,2 3 250,-1-7 250,4-1 250,3 1 250,-1 1 266,7 1 266,5 8 266,-9-17 266,5 9 282,4 8 282,-2-10 282,2 10 282,0 0 297</inkml:trace>
  <inkml:trace contextRef="#ctx0" brushRef="#br0">5891 16114 0,'30'9'0,"-21"-6"0,-9-3 0,16 10 15,-9-1 15,0 0 15,4 11 15,-6-1 31,-2 5 31,1 11 31,-6 4 31,-3 1 47,-6-12 47,3 10 47,-8-3 47,-4 1 62,7-3 62,-4-8 62,4-3 62,5-4 78,-6 0 78,6-5 78,0-3 78,-1 0 78,9-10 93,-9 13 93,9-13 93,0 0 109,0 0 109</inkml:trace>
  <inkml:trace contextRef="#ctx0" brushRef="#br0">6773 15826 0,'0'-15'0,"4"3"0,-5 2 0,1 10 0,-6-13 16,6 13 16,-19-5 16,19 5 16,0 0 32,0 0 32,-49 15 32,27 0 32,-8 13 47,-4 1 47,10 3 47,-3 1 47,7 2 63,7-2 63,3 2 63,3 1 63,11-5 79,1-7 79,3-3 79,14 12 79,3-3 94,8-6 94,5 1 94,1-7 94,7-3 110,0-7 110,6 1 110,-3-6 110,1 1 125,-7 2 125,1-5 125,-10-2 125,8-5 141,-18 0 141,-8-4 141,-6 2 141</inkml:trace>
  <inkml:trace contextRef="#ctx0" brushRef="#br0">6901 15248 0,'0'0'0,"55"28"16,-14-3 16,6 4 16,19 21 16,-6 4 31,7 2 31,-3 6 31,-4 0 47,-9 1 47,2 2 47,-5 0 47,-14-14 47,-10-6 63,-3 0 63,-10 8 63,4-2 63,-6-3 78,-6 4 78,-3-3 78,-9 0 78,2-2 94,-7 0 94,-2 2 94,2-7 94,-6-2 109,2 1 109,-5-5 109,-1-3 109,1-3 125,10-5 125,-4-6 125,4 1 125,6-8 141,-3 0 141,2-4 141,3 5 141,5-13 156,-11 15 156,11-15 156,-6 9 156,6-9 172,0 0 172,-8 14 172,8-14 172,0 0 172,-3 6 188,3-6 188,0 0 188,0 0 188,-8 10 203,8-10 203,0 0 203,0 0 203,0 0 219,-16 9 219,16-9 219</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2830 1220 0,'-5'-12'0,"3"4"0,-1 0 0,3 8 15,-5-17 15,1 11 15,2-6 15,-1 5 31,3 7 31,-3-17 31,0 10 31,1-3 47,2 10 47,-3-12 47,3 4 47,0 8 62,-3-10 62,3 10 62,0 0 62,-2-10 78,2 10 78,0 0 78,0 0 78,0 0 94,0 0 94,0 0 94,0 0 94,-15 43 94,10-5 109,0 5 109,2 0 109,-6 8 125,1-2 125,3 0 125,0 6 125,-1-6 125,4 2 140,-4-2 140,0 2 140,3-6 140,-1 0 156,1 0 156,-5-3 156,4 0 156,1-3 172,1 1 172,-4-9 172,4-5 172,2-7 187,-2 3 187,-2-1 187,2-6 187,2-2 203,-3-3 203,3-10 203,0 16 203,0-16 219,-2 15 219,2-15 219,0 0 219,0 0 234,0 0 234,0 0 234,0 0 234,0 0 234,0 0 250,11-43 250,-9 22 250,6-1 250,1-14 265,2-1 265,-4 0 265,7 2 281,2-3 281,1 0 281,2 0 281,3 3 281,0 0 297,-1 1 297,4-1 297,-3 4 312,-2 5 312,7-3 312,-8 3 312,-3 7 312,-2 0 328,2 4 328,1-3 328,-4 5 328,4-4 344,-6 6 344,4 4 344,-8-2 344,-2 2 359,-5 7 359,14-7 359,-14 7 359,11-5 375,-11 5 375,0 0 375,0 0 375,0 0 390,0 0 390,12 18 390,-12-18 390,-9 22 390,1-3 406,-6 1 406,-10 13 406,-7-8 406,-1 5 422,-7 1 422,-2-8 422,0 5 422,-1-8 437,2 0 437,-1-4 437,-1-3 437,4 2 453,5-8 453,6-2 453,2-3 453,2 1 469,3-3 469,-4 0 469,9-5 469,-1 0 484,2-2 484,-1 2 484,15 5 484,-12-13 500,4 10 500,2-7 500,6 10 500,-11-12 500,11 12 515,-5-6 515,5 6 515,0 0 515,0 0 531,0 0 531,0 0 531,0 0 547,0 0 547,0 0 547,0 0 547,40 18 547,-23-8 562,-2 8 562,3-1 562,-2 3 578,6 9 578,3-6 578,-9-1 578,2-4 578,-6 2 594,6-1 594,-6-2 594,2 3 594,2-2 609,-1-1 609,1-3 609,-2 4 609,2-4 625,-5 1 625,2 3 625,-2 0 625,-2-6 640,-4-2 640,1-1 640,-6-9 640,9 14 656</inkml:trace>
  <inkml:trace contextRef="#ctx0" brushRef="#br0">3011 1974 0,'0'0'0,"8"-10"0,-8 10 16,8-7 16,-8 7 16,0 0 16,0 0 31,0 0 31,0 0 31,0 0 31,0 0 47,0 0 47,21 25 47,-20-15 47,2 12 63,5-3 63,-5 5 63,3-2 63,-1 14 78,-1-4 78,0-8 78,-1-1 78,2 14 94,1-8 94,0 6 94,-4-7 94,4-8 94,2-2 110,-3-3 110,-1 5 110,4-4 110,-3-1 125,-5-15 125,9 20 125</inkml:trace>
  <inkml:trace contextRef="#ctx0" brushRef="#br0">3487 1857 0,'0'0'0,"0"0"0,3-18 16,-3 18 16,3-10 16,6 0 31,-9 10 31,13-10 31,-13 10 31,21-11 47,-10 8 47,12-4 47,3 4 47,0 0 63,15-3 63,2 4 63,-9 0 63,9 0 63,-2 2 78,1 2 78,-6-4 78,-9 4 94,-3-2 94,-2 0 94,-1 2 94,-21-2 94,34 0 109,-34 0 109,18 2 109,-18-2 109,0 0 125,19 4 125,-19-4 125,0 0 125</inkml:trace>
  <inkml:trace contextRef="#ctx0" brushRef="#br0">3596 1676 0,'0'0'0,"0"0"15,0 0 15,0 0 15,0 0 31,-1 26 31,1-26 31,8 18 31,-2 2 47,-5 3 47,5-1 47,3 14 47,-1 0 47,0-1 62,-1-4 62,2-7 62,-6 1 78,8 12 78,-6-10 78,4 1 78,-1-7 78,2 2 94,5-4 94,-2 1 94,1-3 94,5 0 109,-2-6 109,0-1 109,6-8 109</inkml:trace>
  <inkml:trace contextRef="#ctx0" brushRef="#br0">4634 1392 0,'22'-10'0,"0"3"0,-2 2 16,-7 2 16,-2 1 16,-11 2 16,0 0 31,35 7 31,-23 1 31,-7-3 31,3 5 47,0 0 47,-4 0 47,-1 2 47,-1 8 63,-4 2 63,-8 3 63,0-5 63,-3-1 63,-12 11 78,-8-3 78,0-6 78,0 4 78,-2-7 94,1-3 94,10-5 94,2-3 94,1-1 110,1-6 110,1 0 110,19 0 110,-28-6 125,28 6 125,-17-12 125,12 2 125,3 0 141,2-1 141,0-1 141,0 12 141,5-22 156,-3 9 156,7 5 156,7-8 156,2 4 172,-3 2 172,2 0 172,5 5 172,-1 3 188,5-1 188,-5 6 188,4 1 188,13 9 188,-8 2 203,-2-2 203,2 11 203,0-2 219,-9 1 219,-4-4 219,3 10 219,-10-1 219,-2-6 235,-5 0 235,2-1 235,-10 5 235,-3 9 250,-10-2 250,6-5 250,-13 5 250,0-2 266,-4-7 266,-4 4 266,0-7 266,-3 1 281,8-9 281,7 0 281,2-6 281,2-1 297,1-4 297,16-2 297,-25 0 297,25 0 313,0 0 313,-30-12 313,23 4 313,7 8 328,-11-18 328,4 10 328,5 1 328,2 7 328,-6-18 344,6 18 344,3-13 344,-3 13 344,5-10 360,-5 10 360,0 0 360,15-7 360,-15 7 375,0 0 375,18-3 375,-18 3 375,0 0 391,33 8 391,-10-1 391,-4 1 391,3-1 406,-1 0 406,-1 1 406,-2-2 406,4 3 422,-2 0 422,2-2 422,-6-1 422,0 1 438,6 0 438,-8-1 438,2-6 438,-16 0 453,22 7 453,-22-7 453,0 0 453,25-5 469,-25 5 469</inkml:trace>
  <inkml:trace contextRef="#ctx0" brushRef="#br0">5116 1436 0,'3'-27'0,"-3"16"0,3-2 15,0 0 15,-3 13 15,2-19 15,-2 9 31,0 10 31,6-18 31,-3 12 31,-3 6 31,3-15 46,-3 15 46,0 0 46,5-10 62,-5 10 62,0 0 62,0 0 62,0 0 78,16 30 78,-13-7 78,0 0 78,2 19 78,-5 0 93,0 0 93,-2-3 93,-1 4 109,0-2 109,-3-1 109,2 3 109,-3-5 109,5 4 125,-3-8 125,-1 4 125,0 0 125,1-7 140,2-7 140,0-1 140,-2-5 140,5 5 156,-3-5 156,1 0 156,2-18 156,-3 22 171,6-16 171,-3-6 171,0 0 171,0 0 187,0 0 187,0 0 187,0 0 187</inkml:trace>
  <inkml:trace contextRef="#ctx0" brushRef="#br0">5435 1469 0,'10'-13'0,"-3"6"15,-7 7 15,13-13 15,-13 13 15,5-6 31,-5 6 31,0 0 31,0 0 31,11-9 46,-11 9 46,0 0 46,0 0 62,0 0 62,-6 40 62,-2-17 62,-3-1 78,-10 9 78,-4 2 78,3-1 78,-6-1 93,2-3 93,0-5 93,-2 4 93,5-11 109,6-3 109,1 0 109,1-3 109,5-3 109,1-1 125,9-6 125,-21 16 125,21-16 140,-12 4 140,12-4 140,0 0 140,0 0 156,-11 6 156,11-6 156,0 0 156,0 0 171,0 0 171,0 0 171,-5 9 171,5-9 187,0 0 187,0 0 187,8 22 187,-8-22 203,11 21 203,0-1 203,0-2 203,0 2 218,11 11 218,-4-4 218,-6-5 218,0-3 234,9 13 234,-2-6 234,1-7 234,-3 1 234,-2-3 250,1-2 250,1-1 250,2-2 250,-2 1 265,0-6 265,-17-7 265,24 8 265</inkml:trace>
  <inkml:trace contextRef="#ctx0" brushRef="#br0">5567 1892 0,'0'0'16,"12"-4"16,-12 4 16,22-6 16,-22 6 31,22-3 31,-22 3 31,27 0 31,-27 0 47,25 6 47,-15-3 47,12 7 47,-1 0 63,-9 5 63,3-1 63,-5 4 63,-2 1 78,-4 1 78,-4 2 78,-4 1 78,1 2 94,-2-4 94,-2 2 94,-2-1 94,3-2 110,1-4 110,-1 2 110,2-8 110,4-10 125,-9 22 125,5-14 125,4-8 125,0 0 125,-5 19 141,5-19 141,0 0 141,5 10 141,-5-10 156,23 4 156,4-4 156,-2 0 156,16-10 172,3 4 172,-3-4 172,-8 3 172,1-11 188,-4 6 188,-4-1 188</inkml:trace>
  <inkml:trace contextRef="#ctx0" brushRef="#br0">6143 1869 0,'0'0'0,"11"-8"0,-11 8 15,6-7 15,-6 7 15,0 0 15,13-5 31,-13 5 31,17-8 31,-17 8 31,38-5 47,-14 0 47,0 0 47,21 0 47,-3 0 62,1 0 62,-5 2 62,-2-3 62,-9 2 78,0 2 78,-3 1 78,0-6 78,-6 5 78,2 1 93,-20 1 93,30-9 93,-21 5 109,-9 4 109,17-9 109,-10 1 109,-7 8 109,6-12 125,-6 12 125,-6-18 125,6 18 125,-11-20 140,2 10 140,1 1 140,-1 2 140,-2-1 156,11 8 156,-15-12 156,7 4 156,8 8 172,-17-10 172,17 10 172,-16-8 172,16 8 187,-12-7 187,12 7 187,0 0 187,-9-7 203,9 7 203,0 0 203,-13-4 203,13 4 218,0 0 218,0 0 218,0 0 218,0 0 234,-16 16 234,13-8 234,1 2 234,0 2 234,-5 6 250,4 1 250,-2 3 250,2-2 265,-2 3 265,2 0 265,1 0 265,-1 1 265,0-3 281,0 4 281,0-2 281,3 2 281,-5-7 297,2 0 297,1-5 297</inkml:trace>
  <inkml:trace contextRef="#ctx0" brushRef="#br0">6997 1479 0,'0'0'0,"3"-18"15,-3 18 15,0-12 15,0 12 15,0-16 31,0 16 31,0-12 31,0 12 31,0 0 47,5-16 47,-1 6 47,-4 10 47,5-15 47,3 7 62,-8 8 62,17-15 62,-3 8 78,-4 4 78,-10 3 78,26-10 78,-17 6 94,-9 4 94,28 2 94,-28-2 94,21 2 94,-21-2 109,20 13 109,-12-6 109,-2 3 109,-4 1 125,7-1 125,-9-10 125,8 30 125,-5-15 140,-1 1 140,-2-4 140,0 1 140,2-1 156,-2-12 156,4 32 156,-1-17 156,3 2 172,4 3 172,-3 0 172,6-1 172,3 2 187,-4 0 187,6-1 187,-6 1 187,6-2 203,2 13 203,-5-8 203,-4-5 203,-1 3 203,-3-4 219,-2-3 219,-5 5 219,0-5 234,-2 4 234,-4 1 234,-8-5 234,3 5 250,-2-4 250,-6 0 250,2-2 250,-17 6 250,11-5 265,-2-3 265,2-4 265,11-2 265,-6 1 281,6-5 281,12-2 281,-25 3 281,25-3 297,0 0 297,-27-5 297,27 5 297,-18-10 312,16-1 312,-6-6 312,8-3 312,4-1 328</inkml:trace>
  <inkml:trace contextRef="#ctx0" brushRef="#br0">8465 1905 0,'0'0'0,"0"0"0,0 0 0,0 0 16,0 0 16,0 0 16,-3-17 16,3 17 31,0 0 31,0 0 31,0 0 47,0 0 47,0 0 47,0 0 47,-5-14 63,5 14 63,0 0 63,0 0 63,0 0 63,0 0 78,0 0 78,0 0 78,0 0 78,0-17 94,0 17 94,0 0 94,0 0 94,0 0 110,0 0 110,0 0 110,0 0 110,0 0 125,0 0 125,0 0 125,0 0 125,0 0 141,0 0 141,5-8 141,-5 8 141,0 0 156,0 0 156,0 0 156,0 0 156,0 0 172,0 0 172,0 0 172,0 0 172,0 0 172,0 0 188,0 0 188,0 0 188,0 0 188,0 0 203,0 0 203,0 0 203,0 0 219,0 0 219,0 0 219,0 0 219,0 0 219,0 0 235,0 0 235,0 0 235,0 0 235,0 0 250,21 0 250,-21 0 250,0 0 250,0 0 266,0 0 266,0 0 266,0 0 266,0 0 281,0 0 281,0 0 281,0 0 281,0 0 281,0 0 297,0 0 297,0 0 297,25-2 313,-25 2 313,0 0 313,28-4 313,-28 4 328,25 4 328,-25-4 328,24 2 328,-2 3 344,-5 2 344,-4-2 344,1 5 344,-6-4 344,3 4 360,-2 0 360,-2-2 360,4 7 360,1 0 375,-10 2 375,4-4 375,-4-1 375,-2 0 391,0-12 391,-2 25 391,-1-13 391,-2-2 406,3 0 406,2-10 406,-14 19 406,10-10 422,-1 0 422,5-9 422,-7 14 422,7-14 438,-10 10 438,10-10 438,-4 11 438,4-11 438,0 0 453,0 0 453,0 0 453,0 0 469,0 0 469,0 0 469,23 12 469,-23-12 485,33 2 485,-18-2 485,-15 0 485,26 3 485,-26-3 500,25 7 500,-25-7 500,39 4 500,-25 5 516,-14-9 516,21 9 516,-21-9 516,16 12 531,-4-5 531,-12-7 531,15 21 531,-9-14 547,-6-7 547,9 25 547,-6-16 547,-3-9 563,5 20 563,-5-20 563,3 20 563,-3-20 578,-6 20 578,6-20 578,-14 17 578,6-10 594,8-7 594,-19 16 594,0-7 594,2 1 594,-4-5 610,-2 0 610,2 0 610,21-5 610,-53-3 625,53 3 625,-48-7 625,23-1 625,0 1 641,3-2 641,0-4 641,-1 1 641,6-5 656,2 1 656,8-6 656</inkml:trace>
  <inkml:trace contextRef="#ctx0" brushRef="#br0">9473 1718 0,'8'-10'0,"-8"10"0,0 0 16,0 0 16,0 0 16,10-6 16,-10 6 32,0 0 32,0 0 32,0 0 32,0 0 47,17-7 47,-17 7 47,0 0 47,19-3 63,-19 3 63,38 0 63,-16 0 63,3 0 78,17 0 78,-2 0 78,1 0 78,-7 0 78,-10 0 94,-5 0 94,-19 0 94,36 0 94,-13 3 110,-23-3 110,25-3 110,-25 3 110,0 0 125</inkml:trace>
  <inkml:trace contextRef="#ctx0" brushRef="#br0">9463 1874 0,'0'0'16,"-7"5"16,7-5 16,0 0 16,-8 9 16,8-9 31,0 0 31,0 0 31,0 0 31,0 0 47,0 0 47,15 14 47,-15-14 47,37 10 63,-16-4 63,7-6 63,13 2 63,-9-2 78,-1-2 78,10 2 78,0 0 78,-7-8 94,7 3 94,-9-2 94</inkml:trace>
  <inkml:trace contextRef="#ctx0" brushRef="#br0">10917 1621 0,'25'-6'0,"-25"6"15,0 0 15,0 0 15,8-6 15,-8 6 31,0 0 31,9-7 31,-9 7 31,0 0 46,4-7 46,-4 7 46,0 0 46,1-7 62,-1 7 62,0-13 62,0 13 62,-1-15 62,-3 8 78,-5-1 78,6 0 78,-2 1 78,-3 1 93,0 3 93,-1-4 93,1 2 93,8 5 109,-15-7 109,15 7 109,-23 0 109,23 0 125,-23 4 125,23-4 125,-20 8 125,8-1 140,4-3 140,0 6 140,8-10 140,-14 15 156,6-5 156,3 0 156,0 0 156,-2 2 171,7-2 171,-3-1 171,1 4 171,2-4 171,2 5 187,1-4 187,1-1 187,1 1 203,-2 0 203,2-1 203,3-2 203,4 2 218,-4-5 218,-8-4 218,33 8 218,-10-11 218,-8 1 234,7-2 234,3-8 234,-7 2 250,7 2 250,-3-5 250,-3 1 250,3 0 250,-3-4 265,3 4 265,-6-2 265,1 4 265,-6 0 281,2 3 281,-4-1 281,-1 3 281,1 0 296,-5-2 296,-4 7 296,9-6 296,-9 6 312,6-7 312,-6 7 312,0 0 312,9-3 328,-9 3 328,0 0 328,0 0 328,9 13 343,-6-3 343,1 2 343,-4 1 343,2 4 359,3 2 359,-2 3 359,0-1 359,2-1 359,-5 1 375,5-1 375,4 0 375,-3-2 375,-1 1 390,2-3 390,3 5 390,0-4 390,4 1 406,3-6 406,-1 4 406,-2-6 406</inkml:trace>
  <inkml:trace contextRef="#ctx0" brushRef="#br0">2648 3722 0,'0'0'0,"2"-7"16,-2 7 16,0 0 16,5-7 16,-5 7 31,0 0 31,5-6 31,-5 6 31,0 0 47,3-10 47,-3 10 47,0 0 47,0 0 63,0 0 63,0 0 63,6-6 63,-6 6 63,0 0 78,0 0 78,0 0 78,0 0 78,5-7 94,-5 7 94,0 0 94,0 0 94,0 0 109,0 0 109,0 0 109,0 0 109,0 0 125,6-8 125,-6 8 125,0 0 125,0 0 141,0 0 141,0 0 141,0 0 141,0 0 156,0 0 156,0 0 156,0 0 156,0 0 172,0 0 172,-45 15 172,24-6 172,-4-2 172,-17 6 188,-2-1 188,5 1 188,0-6 203,7 1 203,4-3 203,9 0 203,-4-3 203,8 4 219,-2-6 219,-5 1 219,22-1 219,-32-1 234,17-2 234,15 3 234,-18-7 234,12 1 250,6 6 250,-11-7 250,11 7 250,-8-15 266,6 7 266,2 8 266,0-15 266,2 1 281,3 5 281,1-1 281,2 0 281,-2 0 297,1 0 297,2 0 297,5-5 297,-3 3 313,4-2 313,5 6 313,0-4 313,-2 4 328,-1 1 328,3-1 328,-3 3 328,1 5 328,-6 0 344,11 0 344,-1 5 344,-3 3 344,2 2 359,-5-1 359,2 5 359,1 5 359,-5-3 375,-1 4 375,1 3 375,2 11 391,-8 3 391,1 3 391,-3 1 391,-6 0 406,0 2 406,-6-3 406,-3-1 406,-1 1 406,-1-3 422,-6 2 422,1-7 422,-6 5 422,2-7 438,-2 3 438,1-10 438,2-3 438,3-2 438,1-4 453,1 2 453,2-7 453,-2 0 453,3-4 469,1 1 469,-5-2 469,7-1 469,8-3 484,-22 0 484,22 0 484,-17-11 484,9 8 500,8 3 500,-16-16 500,14 7 500,-5-1 516,2-3 516,5 1 516,0 2 516,0 10 531,5-23 531,-2 13 531,1 0 531,4 2 547,-3-5 547,6 5 547,8-2 547,-2 1 563,4 1 563,1 3 563,1 3 563,-1-1 578,2 6 578,1-1 578,2 3 578,-1 3 594,0-1 594,12 5 594,-8-4 594,-2 5 594,-12-5 609,7 2 609,-4 0 609,-1 3 625,2-1 625,-4-2 625,-2 4 625,0-2 625,-7-1 641,2-3 641,-4-2 641,1 2 641</inkml:trace>
  <inkml:trace contextRef="#ctx0" brushRef="#br0">3252 3596 0,'0'-6'0,"0"6"15,0-15 15,0 15 15,-2-12 15,2 12 15,0 0 31,0 0 31,0-13 31,0 13 31,0 0 47,0 0 47,0 0 47,0 0 47,0 0 62,0 0 62,0 56 62,2-19 62,-2 9 78,0 0 78,3 1 78,-3 5 78,0-1 93,3 1 93,-6 23 93,6-20 93,-3-4 109,0-6 109,0-4 109,2 0 109,-4-11 125,2-3 125,0-4 125,2-2 125,-4 0 140,2-2 140,-3-1 140,3-3 140,0-6 140,-3 0 156,3-9 156,-6 13 156,6-13 156,-5 7 172,5-7 172,0 0 172,0 0 172,-16-23 187,11-13 187,5-5 187</inkml:trace>
  <inkml:trace contextRef="#ctx0" brushRef="#br0">3241 4157 0,'11'-45'0,"0"13"0,-1-1 15,5 5 15,-7 5 15,2 3 15,2 1 31,1-3 31,12-11 31,-6 13 31,-3 2 47,1 3 47,-1 0 47,-1 0 47,3 0 47,-6 6 62,-2-1 62,1 5 62,-11 5 62,16-13 78,-16 13 78,11-7 78,-11 7 94,0 0 94,0 0 94,0 0 94,0 0 94,0 0 109,0 0 109,0 0 109,3 26 109,-3-26 125,-27 26 125,12-14 125,-6 0 125,-4 3 140,4-2 140,-4-1 140,3 1 140,-16 0 156,9 0 156,5-6 156,6 4 156,-1-7 172,5-1 172,1 2 172,13-5 172,-17 6 187,8-2 187,9-4 187,-11 5 187,11-5 203,0 0 203,-13 6 203,13-6 203,0 0 203,0 0 219,-14 4 219,14-4 219,0 0 234,0 0 234,-5 6 234,5-6 234,0 0 234,0 0 250,9 20 250,-5-12 250,5 2 250,4 7 265,4-3 265,0 5 265,2-3 265,13 12 281,29 24 281,-29-31 281,-1 2 297,-7-2 297,-5-5 297,0 0 297,-1 0 312,14 9 312,-8-8 312,-8-3 312,1 0 328,0 2 328,-7-4 328,2 1 328,-4-6 344,-3 0 344,-5-7 344</inkml:trace>
  <inkml:trace contextRef="#ctx0" brushRef="#br0">3866 4202 0,'2'-16'16,"-2"16"16,0 0 16,4-15 16,-4 15 16,0 0 31,0 0 31,0-11 31,0 11 47,0 0 47,0 0 47,0 0 47,0 0 62,0 0 62,4 38 62,-1-15 62,0 1 62,-3 16 78,5 0 78,0-1 78,-2 3 78,-3-1 94,9 2 94,-9-2 94,8-1 94,-8 1 109,5-13 109,-2-1 109,-3-4 109,5-1 125,-1-3 125,-1 1 125,1-4 125,2 3 141,2-10 141,1-2 141,1-4 141</inkml:trace>
  <inkml:trace contextRef="#ctx0" brushRef="#br0">4374 4150 0,'0'0'15,"0"-13"15,0 13 15,3-12 15,-3 12 31,5-7 31,3-3 31,1 4 31,2 2 46,12-2 46,-2-1 46,20 2 46,2-2 62,2 1 62,-2 5 62,4 1 62,-3 0 62,-1 0 78,1 4 78,-3-4 78,-8 0 78,-6 0 93,-4 0 93,-4 3 93,-19-3 109,30 0 109,-30 0 109,21 2 109,-21-2 109,23 5 125,-23-5 125,10 0 125,-10 0 125,0 0 140,0 0 140</inkml:trace>
  <inkml:trace contextRef="#ctx0" brushRef="#br0">4714 3846 0,'0'0'0,"0"0"0,-11-10 0,11 10 16,0 0 16,0 0 16,0 0 16,0 0 32,0 0 32,-14 25 32,9-12 32,2 5 47,0 8 47,-3 7 47,-1 5 47,-2-1 63,4 1 63,0-2 63,2 1 63,0 0 78,1 1 78,2-3 78,0 0 78,2 2 94,-2 1 94,0-9 94,0-3 94,3-3 110,0 2 110,-1-5 110,8 0 110</inkml:trace>
  <inkml:trace contextRef="#ctx0" brushRef="#br0">5807 3834 0,'2'-15'0,"-4"2"0,2-1 0,-6 2 15,3-1 15,3 13 15,-10-17 31,4 7 31,6 10 31,-12-18 31,2 11 31,2-3 46,-4 3 46,12 7 46,-30-18 46,11 12 62,-3 1 62,-2 2 62,2 1 62,3 2 78,-6 0 78,-1 5 78,6 0 78,-5 1 93,-1 4 93,9 2 93,-5-2 93,5 3 109,1 2 109,1-5 109,5 3 109,2-3 125,4-1 125,-1 4 125,5-13 125,-3 19 140,6-9 140,-3-10 140,9 19 140,-4-11 140,3 2 156,0-4 156,-8-6 156,20 9 156,-20-9 171,25 4 171,-25-4 171,22-1 187,-22 1 187,17-9 187,-17 9 187,21-9 187,-11 5 203,-2-4 203,-8 8 203,17-15 203,-9 10 218,-8 5 218,0 0 218,14-10 218,-14 10 234,8-7 234,-8 7 234,0 0 234,0 0 250,0 0 250,0 0 250,0 0 250,29 22 250,-22-5 265,1 6 265,-3-2 265,5 17 281,0-1 281,-5-1 281,3 3 281,-1-2 296,-5 3 296,3 1 296,6-2 296,-9-4 296,5 3 312,-2-1 312,0-8 312,1-3 312,-4-2 328,1-3 328,2 2 328,0 2 328,-1-5 343,1 0 343,-5-5 343,4-2 343,-4-13 359,4 11 359</inkml:trace>
  <inkml:trace contextRef="#ctx0" brushRef="#br0">6215 3618 0,'5'-12'0,"3"2"16,1 4 16,-4-4 16,-5 10 31,4-10 31,-4 10 31,6-7 31,-6 7 31,0 0 47,0 0 47,0 0 47,0 0 47,23 17 62,-15 1 62,0 3 62,3 17 62,-3-9 78,1 7 78,-5 7 78,-1-4 78,3 3 78,-6 1 94,0-4 94,0 3 94,-2-3 94,-2-3 109,1 4 109,1-5 109,0-5 125,-4-4 125,3 0 125,1-4 125,-1-1 125,0-3 141,1 1 141,2-3 141,-4-4 141,8-4 156,-4-8 156,0 0 156,0 0 156</inkml:trace>
  <inkml:trace contextRef="#ctx0" brushRef="#br0">6807 3770 0,'7'-13'0,"-7"13"0,6-10 0,-6 10 16,0 0 16,0 0 16,0 0 16,0 0 31,0 0 31,0 0 31,0 0 31,0 0 47,0 0 47,0 0 47,-55 33 47,35-21 62,-12 8 62,-1 4 62,3-9 62,5-2 78,-8 5 78,3-2 78,5-6 78,7 0 94,-5 0 94,4-5 94,3 2 94,2-2 94,14-5 109,-19 6 109,19-6 109,-15 6 125,15-6 125,-12 6 125,12-6 125,0 0 141,0 0 141,-20 7 141,20-7 141,0 0 156,0 0 156,-10 4 156,10-4 156,0 0 156,0 0 172,-6 10 172,6-10 172,0 0 172,3 14 187,-3-14 187,5 21 187,3-1 187,-6-2 203,8 5 203,-5-5 203,3 4 203,6 9 219,-1-6 219,1-3 219,-6-1 219,9-3 234,-7 2 234,7-2 234,-4-1 234,7 1 250,0-3 250,-5 0 250,6-4 250,0-1 266,-8-4 266,9-4 266,-3-2 266</inkml:trace>
  <inkml:trace contextRef="#ctx0" brushRef="#br0">6837 4169 0,'7'-9'0,"-7"9"0,9-17 0,-7 9 16,-2 8 16,14-15 16,-12 5 16,-2 10 31,9-12 31,-9 12 31,11-10 31,-3 2 47,-8 8 47,19-5 47,-19 5 47,0 0 62,30 0 62,-30 0 62,22 7 62,-10 1 78,3 7 78,2 0 78,-4 5 78,-1 3 94,-5 0 94,4 15 94,-8-5 94,0 5 109,-9-8 109,-2-5 109,-2 11 109,-4-1 125,1-9 125,-2 0 125,0-7 125,3 1 141,-2-3 141,2-3 141,5 2 141,-1-8 156,3 1 156,-1-4 156,6-5 156,-6 11 172,6-11 172,0 0 172,0 0 172,0 0 187,0 0 187,40 0 187,-40 0 187,67-16 187,-21 4 203,2-3 203,-3 5 203,2-5 203,-6-1 219,-13 4 219,-1 4 219</inkml:trace>
  <inkml:trace contextRef="#ctx0" brushRef="#br0">7543 4214 0,'0'0'0,"0"0"0,4-10 16,-4 10 16,0 0 16,0 0 16,17-6 31,-17 6 31,33-9 31,5-1 31,5 5 47,5-5 47,1 3 47,0-3 47,4 4 62,-2 2 62,-2 0 62,1-1 62,-3-1 78,-5 4 78,-8 2 78,-9-5 78,-4 2 78,-4 1 94,-17 2 94,27-2 94,-27 2 94,17-3 109,-17 3 109,0 0 109,0 0 125</inkml:trace>
  <inkml:trace contextRef="#ctx0" brushRef="#br0">7837 3853 0,'0'0'0,"0"0"0,0 0 15,0 0 15,0 0 15,0 0 15,0 0 31,-10 27 31,7-17 31,3-10 31,5 35 31,-5-10 47,3 11 47,0-6 47,-1-3 47,1 10 62,1 3 62,1-10 62,-1 6 62,-3 2 78,7-2 78,-3-1 78,2-5 78,-2-5 93,0-4 93,6 2 93,-6-5 93,9 4 109,3-6 109</inkml:trace>
  <inkml:trace contextRef="#ctx0" brushRef="#br0">8555 3727 0,'-5'-9'0,"0"3"0,5 6 0,-7-10 16,5 3 16,2 7 16,-8-15 16,8 6 31,-3-1 31,3 2 31,-2-2 31,2 10 47,5-14 47,-3 4 47,6 3 47,1 0 63,5-3 63,3 3 63,6-1 63,-3 1 78,6-1 78,-3 6 78,0 2 78,1 0 94,-7 2 94,4 3 94,-5 0 94,-2 2 94,-4-1 110,-1 1 110,-3 0 110,-6-7 110,8 17 125,-8-7 125,-3 0 125,3-10 125,-3 22 141,-8-4 141,5-5 141,-2 0 141,6 0 156,-6-6 156,5 3 156,3-10 156,-5 20 172,0-10 172,6-1 172,-1 12 172,6-2 188,3 3 188,1 16 188,10-7 188,-1 7 203,2-5 203,-3 3 203,1-5 203,-4 1 219,0-7 219,0-3 219,-6-3 219,0-3 235,-7-2 235,1-1 235,0-3 235,-3 0 250,-6 2 250,0 1 250,-4 1 250,-6 3 250,-2-4 266,-16 6 266,-5-5 266,4-1 266,5-4 281,0-6 281,5 3 281,0-6 281,3 0 297,7-3 297,-8-3 297,9-3 297,0 0 313,3-9 313,6-1 313,8-7 313</inkml:trace>
  <inkml:trace contextRef="#ctx0" brushRef="#br0">9073 3669 0,'13'-12'0,"-6"4"0,-7 8 15,18-10 15,-10 2 15,-8 8 15,18-7 31,-18 7 31,12-6 31,-12 6 31,16-6 47,-16 6 47,13-3 47,-13 3 47,0 0 62,0 0 62,23 15 62,-12-8 62,0 11 78,0-1 78,-3 3 78,-2 2 78,5 15 78,-2 0 93,-2 0 93,-2 1 93,2 0 93,-2 0 109,-2-1 109,-3-5 109,1 2 125,3-4 125,-4-8 125,2 0 125,1-7 125,-3 0 140,0-4 140,3 1 140,-6-1 156,3-11 156,3 15 156,-3-6 156,0-9 156,0 0 172,2 10 172,-2-10 172,0 0 172,0 0 187,0 0 187,36-37 187,-11 6 187,0-4 203,-1-3 203,1 7 203,1-7 203,-6 4 218,-3 7 218,5-2 218,-3 3 218,-3 8 234,-2 0 234,-3 1 234,3-3 234,-6 7 234,2-1 250,0 5 250,-3-1 250,-1 2 250,2-2 265,-2 5 265,-1-2 265,-5 7 265,5-11 281,-5 11 281,6-7 281,-6 7 281,5-7 297,-5 7 297,0 0 297,0 0 297,0 0 312,0 0 312,0 0 312,0 0 312,-41 22 328,19-12 328,-3 0 328,-2 0 328,8 0 343,-3 0 343,1-5 343,4 2 343,2-3 359,1-2 359,14-2 359,-14 8 359,14-8 375,-14 6 375,14-6 375,-11 7 375,11-7 390,0 0 390,-12 2 390,12-2 390,0 0 390,0 0 406,0 0 406,-13 5 406,13-5 422,0 0 422,0 0 422,-3 15 422,3-15 422,3 16 437,0-6 437,2 8 437,4 2 437,-1 0 453,0 0 453,2 1 453,2-1 453,-3 3 468,9 9 468,-2-6 468,0-5 468,-4-1 484,2-3 484,-1-1 484,1 3 484,0-5 500,2 3 500,-2-6 500,4-1 500,-1-6 515</inkml:trace>
  <inkml:trace contextRef="#ctx0" brushRef="#br0">9981 4095 0,'-5'-13'0,"5"13"0,0 0 16,-3-12 16,3 12 16,0 0 16,-2-10 16,2 10 31,0 0 31,10-9 31,-10 9 31,21-10 47,-3 5 47,1 0 47,6 5 47,-4 3 63,7-3 63,-6 5 63,-1 1 63,-2 2 78,1 3 78,-3-2 78,-6 0 78,-1 1 94,-5 0 94,2 0 94,-5 3 94,-2-1 110,-2 8 110,-5-1 110,2 1 110,-3 0 125,0-2 125,3 1 125,-1-7 125,0 3 125,5-3 141,-3-2 141,2 3 141,2-3 141,2 2 156,3-3 156,1 12 156,5 1 172,-1-3 172,10 13 172,-6-7 172,3-2 172,-1-6 188,-5-1 188,1 2 188,-3-4 203,3 0 203,-2-2 203,-4-2 203,-2-7 203,-4-3 219,7 13 219,-7-13 219,3 10 219,-3-10 235,0 0 235,-3 7 235,3-7 235,-17 8 250,4-5 250,-12 1 250,0-1 250,-15-3 266,7 0 266,3-5 266,4 3 266,5-3 281,-1-3 281,1-4 281,3 0 281,6-5 281</inkml:trace>
  <inkml:trace contextRef="#ctx0" brushRef="#br0">10924 3912 0,'0'0'0,"5"-10"16,-5 10 16,0 0 16,0 0 16,0 0 16,0 0 32,0 0 32,0 0 32,11-4 32,-11 4 47,0 0 47,0 0 47,0 0 47,0 0 63,32 4 63,-7-4 63,16 6 63,2-2 78,4-1 78,3 0 78,-3-1 78,2 0 94,-8 4 94,-9-1 94,-4-1 94,-9-1 110,-2 0 110,-4 1 110</inkml:trace>
  <inkml:trace contextRef="#ctx0" brushRef="#br0">10920 4129 0,'0'0'0,"0"0"0,0 0 0,0 0 16,0 0 16,36 6 16,-12-6 16,19 0 31,-1 0 31,4 0 31,1-2 31,6-3 47,-6-1 47,7 4 47,-5-3 47,-5-2 47,11-1 63</inkml:trace>
  <inkml:trace contextRef="#ctx0" brushRef="#br0">12659 3020 0,'0'0'0,"11"-5"0,-11 5 0,0 0 16,0 0 16,0 0 16,14 25 16,-14-1 31,0 14 31,0 1 31,0 0 31,0 3 47,0 5 47,-9-4 47,6 2 47,-5 0 63,-5-4 63,-1 0 63,6-1 78,-3-4 78,3-6 78,-3-8 78,5-3 78,1 1 94,0-5 94,2-1 94,0-4 94,3-10 110,-6 18 110,6-18 110,-2 12 110,2-12 110,0 0 125,0 13 125,0-13 125,0 0 141,0 0 141,0 0 141,30-3 141,-30 3 156,46-10 156,-21 5 156,-3 2 156,8-1 156,-4 4 172,-5 0 172,0 4 172,8-1 172,-6 2 188,0 2 188,-2-1 188,-4 1 188,0 3 203,-1 3 203,-6-3 203,-4-1 203,2 1 219,-5 0 219,-3-3 219,0-7 219,-5 25 235,-7-10 235,2-3 235,-10 3 235,-1-1 250,-12 6 250,-6-5 250,11-3 250,2-4 266,5-2 266,-2 0 266,3 0 266,4-6 266,16 0 281,-30 1 281,30-1 281,-25-4 297,25 4 297,-21-9 297,11 3 297,10 6 313,-12-15 313,8 7 313,4 8 313,-10-14 328,6 4 328,4 10 328,-4-18 328,1 12 328,3 6 344,-3-17 344,3 17 344,0 0 344,-2-14 360,2 14 360,-3-9 360,3 9 360,0 0 375,0 0 375,0 0 375,-9-13 375,9 13 391,0 0 391,0 0 391,-29 0 391</inkml:trace>
  <inkml:trace contextRef="#ctx0" brushRef="#br0">3343 5406 0,'-9'-4'0,"9"4"0,-5-7 16,5 7 16,-8-10 16,8 10 16,-3-8 32,3 8 32,-5-10 32,5 10 32,0-7 32,0 7 47,0 0 47,-10-7 47,10 7 47,0 0 63,0 0 63,0 0 63,0 0 63,-6 24 79,5-3 79,-5 12 79,4 7 79,-7 4 94,9 1 94,-8-3 94,0 5 94,0-4 110,3 5 110,-2-4 110,3 1 110,-5 0 125,1-7 125,-1 5 125,5-7 125,-5 4 141,5-14 141,3 2 141,-5-5 141,0-2 157,4 1 157,-4-2 157,3-5 157,1 3 157,-2-8 172,3-2 172,-2 4 172,3-12 188,-3 11 188,3-11 188,0 0 188,0 0 188,0 0 204,0 0 204,0 0 204,24-37 204,-12 15 219,2 5 219,-3-5 219,8-10 219,-3 7 235,-8 2 235,2 3 235,5 2 235,-7 1 250,-1-4 250,3 4 250,0 0 250,-2-1 266,4 1 266,-7 3 266,6-4 266,-3 4 282,-2-1 282,2 5 282,-3 0 282,-5 10 297,14-15 297,-9 8 297,-5 7 297,11-13 313,-11 13 313,14-5 313,-14 5 313,12-6 329,-12 6 329,0 0 329,0 0 329,18-3 329,-18 3 344,0 0 344,0 0 344,0 0 344,18 16 360,-18-16 360,0 16 360,0-16 360,-4 20 375,-6-11 375,-2 8 375,-5 3 375,-2-5 391,0 0 391,0 0 391,-3 0 391,3-4 407,3 1 407,-2-2 407,0-4 407,4-1 422,-2-1 422,2 2 422,14-6 422,-21 2 438,21-2 438,0 0 438,-25-2 438,25 2 454,0 0 454,-14-8 454,14 8 454,-9-7 454,9 7 469,0 0 469,0 0 469,-6-10 469,6 10 485,0 0 485,0 0 485,0 0 485,0-12 500,0 12 500,0 0 500,0 0 500,0 0 516,0 0 516,0 0 516,0 0 516,0 0 532,0 0 532,0 0 532,0 0 532,0 0 547,0 0 547,39 17 547,-31-12 547,4 2 563,-4-2 563,2 6 563,7 1 563,2 0 579,-2 3 579,5-3 579,-3 2 579,3 1 579,-3 1 594,11 8 594,-3-9 594,-5 5 610,11-1 610,-8 1 610,0-4 610,-10-3 610,9-3 625,-8 2 625,-2-2 625</inkml:trace>
  <inkml:trace contextRef="#ctx0" brushRef="#br0">3727 6057 0,'4'-13'0,"-4"13"0,0 0 0,3-15 0,-3 15 16,0 0 16,0 0 16,0-13 16,0 13 31,0 0 31,0 0 31,0 0 47,0 0 47,0 0 47,0 0 47,0 0 47,0 0 63,0 0 63,0 0 63,0 0 63,0 0 78,0 0 78,0 0 78,0 0 78,0 0 94,6 44 94,-10-34 94,4-10 94,4 22 109,-8-12 109,4-10 109,0 23 109,4-13 125,-4 2 125,0-12 125,3 20 125,-1-8 125,1 0 141,0-2 141,-3-10 141,2 21 141,-2-9 156,3-1 156,-3-11 156,5 20 156,-2-10 172,-3-10 172,0 17 172,0-17 172,2 13 188,-2-13 188,4 11 188,-4-11 188,0 13 203,0-13 203,2 10 203,-2-10 203,6 14 219,-6-14 219,3 14 219,-3-14 219,2 12 234,-2-12 234,6 20 234,-9-11 234,6 5 234,-3-14 250,0 21 250,0-9 250,0 0 266,2 8 266,-2-2 266,-2-7 266,-1 2 281,0-1 281,3-12 281,-11 20 281</inkml:trace>
  <inkml:trace contextRef="#ctx0" brushRef="#br0">4309 6116 0,'0'0'0,"0"0"16,0 0 16,0 0 16,0 0 16,0 0 31,0 0 31,0 0 31,0 0 31,0 0 47,25 0 47,-25 0 47,18 4 47,7-4 47,22 0 63,-1 0 63,5 0 63,5 0 78,-2 0 78,-4 0 78,2 0 78,-3 0 94,-4 0 94,-5 0 94,1-4 94,-8 4 94,-8 0 109,-6-1 109,-19 1 109,30 0 109,-30 0 125,21 0 125,-21 0 125,9-7 125,-9 7 141,0 0 141,-5-20 141</inkml:trace>
  <inkml:trace contextRef="#ctx0" brushRef="#br0">4782 5844 0,'0'0'15,"0"0"15,-5-13 15,5 13 15,0 0 31,0 0 31,-8-9 31,8 9 31,0 0 47,0 0 47,0 0 47,0 0 47,0 0 62,0 0 62,0 0 62,0 0 62,-3 35 78,3-22 78,0 7 78,0 2 78,-2 1 94,2-1 94,0 4 94,-4 13 94,4-4 94,-3 3 109,3 2 109,-2-1 109,2 1 125,0-4 125,0 2 125,0-1 125,5-1 140,-8-6 140,10-6 140,2-5 140</inkml:trace>
  <inkml:trace contextRef="#ctx0" brushRef="#br0">6128 5895 0,'1'-10'0,"-1"10"0,0 0 0,0 0 0,0 0 16,0 0 16,0 0 16,0 0 32,0 0 32,0 0 32,-27 37 32,14-14 47,-10 11 47,7 3 47,2 0 47,-2 0 47,8-2 63,0 0 63,5-9 63,3 2 63,0-8 79,3 1 79,2-3 79,3 1 79,2-1 94,-3-6 94,6 0 94,-3-5 94,-1 3 110,14-2 110,-5 0 110,3-6 110,0-2 125,3-2 125,1-6 125,-3 0 125,-3-6 141,-3 2 141,4-7 141,-6 1 141,-7-5 157,5 2 157,-7-1 157,-2-1 157,0-2 157,-3 4 172,0 0 172,-6 1 172,-2 0 188,3 5 188,-6-5 188,-2 7 188,0-5 204,2 8 204,1-2 204,-2 2 204,2 2 204,-7-4 219,4 5 219,-3 0 219,4-2 219,2 3 235,-5 0 235,-1-1 235,-3 0 235,6 2 250,-2 0 250,5 0 250,10 5 250,-22-8 266,14 6 266,8 2 266,-21-8 266,21 8 282,-12-3 282,12 3 282,-14-4 282,14 4 297,0 0 297,-19-5 297,19 5 297,0 0 313,0 0 313,-22 0 313,22 0 313,0 0 329,0 0 329,0 0 329,-25 9 329,20-6 344,5-3 344,-16 13 344,7-3 344,4 0 360,-3 0 360,0 0 360,-3 6 360,2 2 360</inkml:trace>
  <inkml:trace contextRef="#ctx0" brushRef="#br0">6891 5712 0,'2'-14'0,"-2"2"0,3 0 16,-3 12 16,3-15 16,-3 15 16,2-13 31,-2 13 31,0 0 31,0 0 31,0 0 47,0 0 47,0 0 47,0 0 47,0 0 63,6 31 63,-5 7 63,3 2 63,-9 0 78,2 4 78,-2-3 78,-1 4 78,-2-3 94,0-1 94,2 2 94,-2-4 94,6-4 109,-4-7 109,1-2 109,-1-6 109,6 0 125,-7-4 125,6-1 125,-2-2 125,1-6 141,2-7 141,-3 18 141,3-18 141,0 10 141,0-10 156,0 0 156,0 0 156,0 0 172,0 0 172,25-33 172,-1 3 172,-2-4 172,5-7 188,1 3 188,0 1 188,4-1 188,-6 7 203,6 1 203,-11 1 203,5 7 203,-10 7 219,-4 3 219,3 2 219,-4 1 219,-1 0 234,-10 9 234,17-10 234,-17 10 234,11-7 250,-11 7 250,0 0 250,0 0 250,17-2 266,-17 2 266,0 0 266,0 0 266,0 0 281,0 0 281,-12 28 281,3-22 281,-6 9 297,-7 0 297,-11 3 297,-2 2 297,-2 0 297,11-9 313,3 1 313,4-2 313,4-2 313,0-1 328,4-4 328,-1 2 328,12-5 344,-12 6 344,12-6 344,-10 8 344,10-8 344,-10 4 359,10-4 359,0 0 359,-5 10 359,5-10 375,0 16 375,0-16 375,1 22 375,9-12 391,-2 7 391,3 1 391,4 1 391,-5-2 406,3 1 406,1 0 406,2 1 406,1-3 422,0 0 422,-3 1 422,-2-2 422,3 2 422,0-2 438,3-1 438,-8-2 438,2-1 438,-4-4 453,2-2 453</inkml:trace>
  <inkml:trace contextRef="#ctx0" brushRef="#br0">8257 6206 0,'0'0'0,"0"-10"0,0 10 16,0 0 16,0 0 16,2-12 16,-2 12 31,0 0 31,0 0 31,3-10 31,-3 10 31,0 0 47,0 0 47,12-5 47,-12 5 63,33-2 63,-6-2 63,14 4 63,2 0 63,1 0 78,2 4 78,-1-4 78,-6 0 78,-5 0 94,-4 0 94,-2 0 94,-5 0 94,0 2 109,2-2 109,-3 0 109,-22 0 109,43-2 125,-25-5 125,-6 0 125</inkml:trace>
  <inkml:trace contextRef="#ctx0" brushRef="#br0">8487 5950 0,'0'0'0,"-9"-5"0,9 5 0,0 0 15,0 0 15,0 0 15,-4-8 15,4 8 31,0 0 31,0 0 31,0 0 31,0 0 31,0 0 47,0 0 47,0 0 47,0 0 47,-4-9 62,4 9 62,0 0 62,0 0 78,0 0 78,0 0 78,0 0 78,0 0 78,0 0 93,0 0 93,0 0 93,0 0 93,0 0 109,0 0 109,0 0 109,22 22 109,-16-15 125,-2-1 125,2 5 125,2-1 125,-4-3 140,1 3 140,0-3 140,1 4 140,-4-1 156,5 0 156,-7-10 156,8 12 156,-6-6 172,-2-6 172,6 10 172,-6-10 172,0 0 187,8 10 187,-8-10 187,0 0 187,6 11 187,-6-11 203,0 0 203,0 0 203,0 0 203,3 7 218,-3-7 218,0 0 218,0 0 218,0 0 234,0 0 234,0 0 234,0 0 234,0 0 250,0 0 250,0 0 250,0 0 250,0 0 265,0 0 265,0 0 265,0 0 265,0 0 281,0 0 281,0 0 281,0 0 281,0 0 297,0 0 297,0 0 297,0 0 297,0 0 297,0 0 312,0 0 312,0 0 312,0 0 328,0 0 328,0 0 328,0 0 328,0 0 343,0 0 343,0 0 343,0 0 343,0 0 343,0 20 359,0-20 359,0 0 359,-3 14 359,3-14 375,-4 12 375,4-12 375,-2 15 375,2-15 390,-7 15 390,7-15 390,0 10 390,0-10 406,-1 13 406,1-13 406,0 18 406,0-18 422,0 10 422,0-10 422,-3 13 422,3-13 437,-3 12 437,3-12 437,-2 16 437,2-16 453,-3 20 453,0-11 453,3-9 453,-2 20 453,2-7 468,0-13 468,-7 19 468,5-10 484,2 5 484,0-14 484,0 32 484,0-16 484,-6 0 500,6-4 500,-2 0 500,2-12 500,0 22 515,-3-12 515</inkml:trace>
  <inkml:trace contextRef="#ctx0" brushRef="#br0">8007 1609 0,'0'0'0,"0"0"0,-6-11 0,6 11 16,-1-8 16,1 8 16,0 0 16,-3-10 31,3 10 31,0 0 31,-3-8 31,3 8 47,-3-9 47,3 9 47,0-13 47,0 13 63,3-10 63,-3 10 63,0-16 63,0 6 78,0-2 78,6 4 78,-5-5 78,5 1 94,-3 2 94,1 0 94,0-3 94,-1 4 109,0 0 109,3-1 109,-1 0 109,0 0 109,-1 2 125,0-2 125,-1 5 125,-3 5 141,6-12 141,-6 12 141,6-10 141,-6 10 141,2-8 156,-2 8 156,0 0 156,3-8 156,-3 8 172,0 0 172,0 0 172,0 0 172,0 0 188,0 0 188,0 0 188,0 43 188,2-21 203,-7 1 203,3 16 203,-4 1 203,-3-4 219,1 1 219,3 1 219,-6-2 219,5-6 234,4-6 234,-4 1 234,3-2 234,-3-1 250,6-2 250,-7 3 250,7-7 250,-3 1 250,0-1 266,0-7 266,3 4 266,0-4 266,0 1 281,0-10 281,-5 14 281,5-14 297,0 13 297,0-8 297,0-5 297,0 0 297,-3 13 313,3-13 313,0 0 313,0 0 313,0 10 328,0-10 328,0 0 328,0 0 328,0 0 344,0 0 344,0 0 344,0 0 344,0 0 359,0 0 359,0 0 359,0 0 359,0 0 375,0 0 375,0 0 375,0 0 375,0 0 391,0 0 391,0 0 391,0 0 391,0 0 406,0 0 406,0 0 406,11-26 406,-11 26 422,6-9 422,0 1 422,-5 0 422,-1 8 422,9-10 438,-1-2 438,1 8 438,-5-6 453,5 5 453,-3-5 453,-1 2 453,1 1 453,2 0 469,1-1 469,-5 3 469,3-2 469,-7 7 484,10-11 484,-10 11 484,6-10 484,-6 10 500,7-3 500,-7 3 500,3-9 500,-3 9 516,0 0 516,7-4 516,-7 4 516,0 0 531,7-7 531</inkml:trace>
  <inkml:trace contextRef="#ctx0" brushRef="#br0">8243 1720 0,'0'0'0,"8"-5"0,-8 5 16,0 0 16,8-4 16,-8 4 16,0 0 32,8-6 32,-8 6 32,12-7 47,-12 7 47,0 0 47,13-6 47,-13 6 63,12-6 63,-12 6 63,0 0 63,10-7 79,-10 7 79,0 0 79,11-5 79,-11 5 79,0 0 94,0 0 94,12-5 94,-12 5 110,0 0 110,0 0 110,10-8 110,-10 8 110,0 0 125,0 0 125,0 0 125,0 0 125,11-4 141,-11 4 141,0 0 141,0 0 141,0 0 157,0 0 157,0 0 157,0 0 157,0 0 172,0 0 172,0 0 172,0 0 172,0 0 188,0 0 188,0 0 188,0 0 188,-45 14 204,19-9 204,1 3 204,3-4 204,-5 0 219,2 2 219,8-2 219,-1 5 219,3-6 235,2-2 235,13-1 235,-23 3 235,23-3 235,-15 5 250,15-5 250,-13 0 250,13 0 266,0 0 266,0 0 266,-23-3 266,23 3 266,0 0 282,0 0 282,0 0 282,-13-2 282,13 2 297,0 0 297,0 0 297,0 0 297,0 0 313,0 0 313,0 0 313,-14 0 313,14 0 329,0 0 329,0 0 329,0 0 329,0 0 344,0 0 344,0 0 344,0 0 344,0 0 360,0 0 360,0 0 360,0 0 360,0 0 375,0 0 375,-14 5 375,14-5 375,0 0 391,4 12 391,-4-12 391,4 15 391,2-5 391,0 0 407,2 6 407,0 6 407,1-4 407,1 3 422,1-2 422,3 3 422,-3-2 422,-1 2 438,4-2 438,-1 2 438,-1-2 438,2-1 454,0-1 454,-4 0 454,1-1 454,3-1 469,-6-1 469,4-2 469,-2-3 469,-2-1 485,-2-1 485,2-2 485,-3 4 485,4 2 500,-4-9 500,0 7 500,-5-10 500,6 12 516,-2-6 516,-4-6 516,0 0 516,8 20 532,-8-20 532,0 15 532,0-15 532,-10 18 547,5-5 547</inkml:trace>
  <inkml:trace contextRef="#ctx0" brushRef="#br0">7432 6386 0,'0'0'16,"0"0"16,3-7 16,-3 7 16,0 0 16,0 0 32,0 0 32,0 0 32,0 0 32,0 0 47,0 0 47,0 0 47,0 0 47,0 0 63,0 0 63,0 0 63,0 0 63,0 0 79,0 0 79,0 0 79,0 0 79,0 0 94,0 0 94,0 0 94,0 0 94,0 0 110,0 0 110,0 0 110,0 0 110,0 0 125,0 0 125,0 0 125,0 0 125,9-5 125,-9 5 141,0 0 141,0 0 141,0 0 157,0 0 157,0 0 157,0 0 157,0 0 172,0 0 172,0 0 172,0 0 172,0 0 188,0 0 188,0 0 188,0 0 188,0 0 188,0 0 204,0 0 204,0 0 204,0 0 204,0 0 219,0 0 219,0 0 219,0 0 219,0 0 235,0 0 235,0 0 235,0 0 235,0 0 250,0 0 250,0 0 250,0 0 250,0 0 266,0 0 266,0 0 266,0 0 266,0 0 282,0 0 282,0 0 282,0 0 282,0 0 297,0 0 297,0 0 297,0 0 297,0 0 313,0 0 313,0 0 313,0 0 313,0 0 329,0 0 329,0 0 329,0 0 329,0 0 329,0 0 344,0 0 344,0 0 344,0 0 344,0 0 360,0 0 360,0 0 360,0 0 360,0 0 375</inkml:trace>
  <inkml:trace contextRef="#ctx0" brushRef="#br0">7220 6399 0,'0'0'0,"0"0"0,5 7 0,-5-7 15,0 0 15,0 0 15,0 0 15,0 0 31,0 0 31,0 0 31,0 0 47,0 0 47,0 0 47,0 0 47,0 0 47,0 0 62,0 0 62,0 0 62,0 0 62,0 0 78,0 0 78,0 0 78,0 0 78,0 0 93,0 0 93,0 0 93,0 0 93,0 0 109,0 0 109,26-15 109,-17 13 109,5-3 125,5 0 125,0-3 125,3 6 125,0-4 140,0 4 140,-6 0 140,2-1 140,-3 3 156,-2 0 156,1-3 156,-14 3 156,25-2 156,-11 2 172,-14 0 172,20 0 172,-20 0 172,15-1 187,-15 1 187,0 0 187,19 0 203,-19 0 203,0 0 203,0 0 203,11 1 203,-11-1 218,0 0 218,0 0 218,0 0 218,0 0 234,0 0 234,0 8 234,0-8 234,0 0 250,0 0 250,0 0 250,0 0 250,0 0 265,0 0 265,0 0 265,-18 10 265,18-10 281,0 0 281,0 0 281,0 0 281,0 0 297,0 0 297,0 0 297,0 0 297,0 0 312,0 0 312,0 0 312,0 0 312,0 0 312,0 0 328,0 0 328,0 0 328,0 0 328,10-28 343,-10 28 343,0 0 343,0 0 359,0 0 359,8-4 359,-8 4 359,0 0 359,0 0 375,0 0 375,0 0 375,0 0 375,0 0 390,0 0 390,0 0 390,0 0 390,-30 14 406,30-14 406,-11 2 406,11-2 406,-13 3 422,13-3 422,0 0 422,0 0 422,0 0 437,-19-5 437,19 5 437,0 0 437,-9-10 453,9 10 453,3-12 453,-3 12 453,0-10 468,0 10 468,6-14 468,-1 7 468,0-1 468,2 1 484,-2 1 484,-5 6 484,8-10 484,-8 10 500,5-7 500,-5 7 500,8-7 500,-8 7 515,12-3 515,-12 3 515,10-3 515,-10 3 531,20 0 531,-20 0 531,0 0 531,27 3 547,-19 0 547,1 1 547,-2 2 547,2-2 562,-1 2 562,0-2 562,1 7 562,-1-4 578,-3 3 578,1 0 578,-4 0 578,0 2 578,1 7 593,-3 4 593,-3-2 593,1 1 609,-3 1 609,-6 2 609,2-3 609,-4 14 625,-4-11 625,6-2 625,-2-3 625,-4-1 625,-10 16 640,8-12 640,-2-4 640,3-3 656,-1 5 656,0-6 656,6-4 656,-7 1 656,4 1 672,2-4 672,6 1 672,-6-9 672,6 4 687,-3 0 687,11-5 687,-15 0 687,15 0 703,0 0 703,0 0 703,-20-8 703,20 8 718,-6-10 718,6 10 718,-8-12 718,5 6 734,-2-1 734,5 7 734,-3-14 734,3 7 734,0 7 750,0-10 750,0 10 750,5-10 750,-5 10 765,6-12 765,2 4 765,-2 3 765,2 0 781,0-1 781,4 0 781,-5 5 781,4-5 797,-11 6 797,25-3 797,-12 3 797,-13 0 812,28 0 812,-18 3 812,4 0 812,1 0 828,3 0 828,-1 3 828,-4-2 828,2 5 843,-4-6 843,-4 3 843,5-2 843,-3 2 859,0 1 859,3-2 859,-1 3 859,-4-3 875,4 1 875,-2 0 875,5 0 875,-7 1 890,7-1 890,-5 0 890,2 3 890,0-4 906,-1 3 906</inkml:trace>
  <inkml:trace contextRef="#ctx0" brushRef="#br0">9376 6077 0,'0'0'0,"0"0"0,0 0 15,0 0 15,0 0 15,0 0 15,0 0 31,0 0 31,0 0 31,0 0 47,0 0 47,0 0 47,0 0 47,0 0 47,0 0 62,0 0 62,0 0 62,0 0 62,0 0 78,0 0 78,0 0 78,0 0 78,0 0 94,0 0 94,0 0 94,0 0 94,0 0 109,0 0 109,0 0 109,0 0 109,0 0 125,0 0 125,0 0 125,0 0 125,0 0 140,0 0 140,0 0 140,0 0 140,0 0 156,0 0 156,0 0 156,0 0 156,0 0 172,0 0 172,0 0 172,0 0 172,0 0 172,0 0 187,0 0 187,0 0 187,0 0 203,0 0 203,0 0 203,0 0 203,0 0 203,0 0 219,0 0 219,0 0 219,0 0 219,0 0 234,0 0 234,0 0 234,0 0 234</inkml:trace>
  <inkml:trace contextRef="#ctx0" brushRef="#br0">9516 5851 0,'0'0'16,"0"-10"16,0 10 16,0 0 16,3-10 31,-3 10 31,5-7 31,-5 7 31,0 0 47,0-10 47,0 10 47,0 0 47,6-10 47,-6 10 63,7-12 63,-7 12 63,4-12 63,1 2 78,1 0 78,-1 0 78,3-3 78,1-4 94,1-1 94,-2 5 94,4 0 94,-7 4 109,0-1 109,1-1 109,-1 1 109,2 3 125,-1-3 125,-5 3 125,2 0 125,-3 7 141,8-10 141,-5 3 141,-3 7 141,1-8 141,-1 8 156,0 0 156,8-7 156,-8 7 172,0 0 172,0 0 172,0 0 172,0 0 188,0 0 188,2 29 188,-4-7 188,-1 15 188,-2-9 203,4-2 203,1-4 203,0 2 203,0-1 219,-3-1 219,3 3 219,3-7 219,-2 3 234,-1-6 234,5 0 234,-2-5 234,-1 2 250,2-2 250,0-3 250,-1 4 250,2-4 266,-2-3 266,3 2 266,-6-6 266,13 7 281,-13-7 281,20 0 281,-20 0 281,38-13 297,-16 2 297,-1-2 297,15-9 297,0-3 297,-3 5 313,-6 3 313,-8 3 313,0 1 313,-5 3 328,1 0 328,-8 5 328,4-1 344,-6 0 344,4 1 344,-9 5 344,8-8 344,-8 8 359,8-6 359,-8 6 359,0 0 359,9-3 375,-9 3 375,0 0 375,0 0 375,0 0 391,9 19 391,-9 1 391,0 5 391,-6 11 406,3-1 406,-4 2 406,2 3 406,0 0 406,-1-2 422,2 5 422,-3-6 422,4 5 438,1-2 438,-1-2 438,0 0 438,1-2 453,4-6 453,-2-5 453,3-3 453,-3 1 453,3-4 469,-3 4 469,0-4 469,2 1 469,-2-1 484,0-4 484,0 0 484,0-2 484,0-3 500,0-10 500,-5 15 500</inkml:trace>
  <inkml:trace contextRef="#ctx0" brushRef="#br0">10731 5573 0,'0'0'0,"0"0"16,7-10 16,-7 10 16,0 0 16,0 0 31,0 0 31,0 0 31,0 0 31,0 0 47,7 35 47,-7 3 47,-5 0 47,0 0 47,-6 3 62,4-2 62,3 5 62,-8-3 78,5 4 78,-4-6 78,3 1 78,-1 0 94,-2-4 94,0 3 94,3-4 94,-1-5 94,5-7 109,-2-5 109,1 4 109,-2-3 109,2-2 125,5-2 125,-3-4 125,-1 2 125,0-3 141,4-10 141,-2 12 141,2-12 141,0 0 156</inkml:trace>
  <inkml:trace contextRef="#ctx0" brushRef="#br0">11126 5735 0,'0'0'0,"0"0"0,11-7 16,-11 7 16,0 0 16,0 0 16,0 0 31,0 0 31,0 0 31,0 0 31,-17 39 47,4-23 47,-7-1 47,1 3 47,-14 7 62,0 1 62,1-8 62,4-1 62,3-1 62,2-6 78,0 1 78,4-3 78,3 0 94,2-3 94,3-2 94,0 4 94,11-7 109,-16 6 109,16-6 109,-8 7 109,8-7 109,0 0 125,-11 6 125,11-6 125,0 0 125,-14 5 141,14-5 141,0 0 141,-11 4 141,11-4 156,0 0 156,-9 10 156,9-10 156,-7 16 172,7-9 172,-3 3 172,-3 0 172,6-10 187,0 19 187,0-6 187,0 9 187,9-2 203,-3-1 203,2-2 203,2 6 203,3-6 219,-1 1 219,3 0 219,3-2 219,-2 1 219,3 1 234,2-4 234,-6 3 234,2-5 234,4-2 250</inkml:trace>
  <inkml:trace contextRef="#ctx0" brushRef="#br0">11252 6085 0,'0'0'0,"0"-10"0,0 10 15,0 0 15,0 0 15,0 0 15,0 0 31,3-12 31,-3 12 31,13-6 31,-2 0 47,11 2 47,0-2 47,2 4 47,1-1 62,-3 1 62,1 2 62,-5 2 62,-2 1 62,-5-3 78,4 5 78,-7 2 78,1-1 94,-2 0 94,-1 1 94,-3 3 94,-3 2 109,0-2 109,-6 3 109,0 4 109,2 4 109,-5-3 125,1-3 125,5 0 125,-3-2 125,3-5 140,0 4 140,1-2 140,2-1 140,0 1 156,2 2 156,1-2 156,6 10 156,2-3 172,2 2 172,-1 1 172,3-2 172,0 2 187,1 0 187,-2-4 187,-2-1 187,-3 0 203,0-5 203,-1 0 203,-4 0 203,0-3 219,-2-1 219,-2-6 219,7 11 219,-7-11 219,-4 9 234,4-9 234,-9 6 234,2-1 234,-7 0 250,-7 2 250,-4-2 250,-2-2 250,3 1 265,-2-4 265,5 4 265,-2-8 265,7 2 281,1-3 281,-1-2 281,11-1 281</inkml:trace>
  <inkml:trace contextRef="#ctx0" brushRef="#br0">12103 5920 0,'0'0'16,"20"-10"16,-12 5 16,0-2 16,3 1 31,8-1 31,3-1 31,4 1 47,14-2 47,3 5 47,5-4 47,-3 5 47,4 1 63,1-1 63,-3 6 63,-3-3 63,-1 2 78,-2 5 78,-8-3 78,-8 2 78,-2 1 94</inkml:trace>
  <inkml:trace contextRef="#ctx0" brushRef="#br0">12292 6151 0,'0'0'0,"0"0"0,-17 2 0,17-2 15,0 0 15,0 0 15,0 0 15,0 0 31,0 0 31,0 0 31,0 0 31,0 0 46,0 0 46,83 3 46,-36-3 46,-1 0 62,9 0 62,0 4 62,2-8 62,30-2 78,-2 3 78</inkml:trace>
  <inkml:trace contextRef="#ctx0" brushRef="#br0">14343 5676 0,'0'-15'0,"0"15"0,-15-15 16,5 8 16,10 7 16,-38-10 16,-6 12 32,-11 1 32,-2 9 32,2 1 32,-25 12 32,23-7 47,13 5 47,4-3 47,2 8 47,2-3 63,8 3 63,6-1 63,5 0 63,4 8 79,4 0 79,9 4 79,3-2 79,6 4 94,10-3 94,5-6 94,3 2 94,7-4 110,-1-9 110,5 2 110,2-8 110,-3 0 125,-5-7 125,12-1 125,-17-2 125,3-5 141,-7 0 141,-1-5 141,-1 0 141,-2 0 157,-2 0 157,-4 0 157,-4-2 157,2 1 172,-11 6 172,19-10 172,-14 7 172,-5 3 172,14-9 188,-14 9 188,11-4 188,-11 4 188,5-9 204,-5 9 204,0 0 204,12-6 219,-12 6 219,0 0 219,9-4 219,-9 4 219,0 0 235,0 0 235,0 0 235,14-6 235,-14 6 250,0 0 250,0 0 250,0 0 250,0 0 266,0 0 266,7-7 266,-7 7 266,0 0 282,0 0 282,0 0 282,0 0 282,0 0 297,0 0 297,8-8 297,-8 8 297,0 0 313,0 0 313,0 0 313,0 0 313,0 0 329,0 0 329,0 0 329,0 0 329,0 0 329,0-17 344</inkml:trace>
  <inkml:trace contextRef="#ctx0" brushRef="#br0">15794 947 0,'0'0'0,"0"4"16,0-4 16,0 0 16,0 0 16,0 0 31,0 0 31,0 0 31,0 0 31,0 0 47,0 0 47,0 0 47,0 0 47,0 0 62,0 0 62,-2 9 62,2-9 62,0 0 62,0 0 78,0 0 78,0 0 78,0 0 78,10 6 94,-10-6 94,38 0 94,4 0 94,6 0 109,7-2 109,3-2 109,24 1 109,-13 3 125,16 0 125,-20 3 125,-11 1 125,-7-2 141,1 1 141,-8 0 141,-7 4 141,-5-4 156,-6 7 156,-1-2 156,-2 2 156,-3 3 172,1-1 172,-1 3 172,-2 1 172,0 4 187,3 0 187,-7 17 187,4 0 187,-5 8 203,-2 4 203,-1 2 203,3 29 203,-9 1 219,-3 3 219,3 0 219,-6 9 219,-7 1 219,2 5 234,-17 73 234,7-60 234,7-26 250,0 6 250,-6 1 250,4 2 250,6-5 266,-2 4 266,1-5 266,1-1 266,-2-2 266,9 6 281,-4-11 281,-2 5 281,2-2 281,0 2 297,7-2 297,-2 5 297,2-1 297,-6 6 312,1-3 312,-6 3 312,3 5 312,-3 69 328,5-62 328,-2-15 328,0-2 328,-3 2 328,2 0 344,-4 3 344,2-5 344,-6 2 344,4-2 359,7-1 359,-3-6 359,5-1 359,-2-2 375,6-19 375,-5-11 375,5-2 375,0 2 391,5-4 391,-10-4 391,5-1 391,3-1 406,-1-9 406,1-3 406,-3-5 406,3 0 422,-3-5 422,2 0 422,-4-1 422,4-1 437,-2-2 437,2-5 437,-4 5 437,2-13 453,2 20 453,-2-13 453,0 3 453,0-10 469,0 16 469,0-16 469,0 10 469,0-10 484,0 0 484,-2 13 484,2-13 484,0 0 484,0 0 500,0 12 500,0-12 500,0 0 500,0 0 516,-5 10 516,5-10 516,0 0 516,0 0 531,0 0 531,-19 3 531,19-3 531,0 0 547,0 0 547,-31 0 547,31 0 547,0 0 562,-24 0 562,24 0 562,0 0 562,0 0 578,-27-5 578,27 5 578,0 0 578,-19-2 594,19 2 594,0 0 594,0 0 594,-23-6 594,23 6 609,0 0 609,-18-7 609,18 7 609,-14-5 625,14 5 625,-11-7 625,11 7 641,-17-10 641,14 0 641,3 10 641,-12-27 641</inkml:trace>
  <inkml:trace contextRef="#ctx0" brushRef="#br0">3802 9222 0,'3'-7'0,"-3"7"0,3-11 0,-3 11 16,3-7 16,-3 7 16,2-12 16,4 7 32,-6 5 32,2-10 32,-2 10 32,6-10 47,-6 10 47,5-10 47,-5 10 47,3-9 63,-3 9 63,3-6 63,-3 6 63,0 0 79,0 0 79,0-13 79,0 13 79,0 0 94,0 0 94,-14-6 94,3 4 94,11 2 110,-24 2 110,1 0 110,0 2 110,-2-4 110,0 4 125,-1 2 125,2 1 125,-1-2 125,3-1 141,1-2 141,5 3 141,-7 0 157,10 0 157,-4-3 157,4 1 157,13-3 157,-19 5 172,9 0 172,10-5 172,-12 7 188,12-7 188,-13 10 188,6-5 188,7-5 188,-8 14 204,3-5 204,2 4 204,-5 3 204,2 3 219,1 2 219,-1 1 219,6 6 219,-2 8 235,2 2 235,-3 3 235,1 2 235,-1 3 250,0-1 250,3 1 250,-3 2 250,3 3 266,0 0 266,0 30 266,0-3 266,-2-2 266,2-17 282,-3 18 282,3-2 282,3-13 282,-3-10 297,0 3 297,0 21 297,-3-17 297,3-8 313,5 26 313,-5-16 313,-2-9 313,4-2 329,-2 3 329,3 21 329,-3-19 329,0-8 344,3 3 344,-6 4 344,3 19 344,-3-13 360,6 21 360,0-4 360,-6-3 360,3 2 375,0-16 375,-5 21 375,-4-2 391,9 7 391,-8 3 391,3 5 391,-1-4 391,-5 2 407,6-3 407,-3-5 407,5-8 407,-2-17 422,2-7 422,-1-6 422,8 1 422,-1-4 422,-3-1 438,2-6 438,1-4 438,0-7 454,2-3 454,-2 2 454,2-3 454,-2-1 454,3-6 469,-4 1 469,4-2 469,-4-6 469,6 5 485,-2-5 485,2 1 485,3-1 485,0-2 500,11 1 500,1-2 500,-1-2 500,20-4 516,5-6 516,-5 1 516,4-10 516,6 3 532</inkml:trace>
  <inkml:trace contextRef="#ctx0" brushRef="#br0">1368 10452 0,'0'0'0,"0"0"0,0-10 0,0 10 0,0 0 15,0 0 15,0 0 15,0 0 15,0 0 31,0 0 31,0 0 31,0 0 31,0 0 47,9 38 47,-9-15 47,3 16 47,-6 2 62,3 1 62,-5 4 62,1-1 62,-1 4 78,-5 1 78,1-4 78,3-3 78,-2-2 94,3-3 94,-3-1 94,-1-9 94,6-7 94,0-1 109,1-5 109,-1-3 109,0-2 125,2-1 125,1-9 125,0 15 125,0-15 140,-4 10 140,4-10 140,0 0 140,0 0 140,0 13 156,0-13 156,0 0 156,0 0 156,0 0 172,5-34 172,-2 9 172,0-12 172,-1-5 187,4 0 187,0 0 187,-1-5 187,3 2 203,-2 6 203,-4-4 203,1 2 203,3-1 219,-3-2 219,5 4 219,-3 7 219,3-5 234,-2 11 234,0 0 234,-5 5 234,5-3 250,-3 2 250,0-1 250,2 4 250,-1-2 250,1 7 265,-2-3 265,2 5 265,-3 0 265,5 3 281,-7 0 281,2 0 281,-2 10 281,9-18 297,-7 14 297,-2 4 297,8-6 297,-8 6 312,0 0 312,0 0 312,0 0 312,0 0 328,0 0 328,36 25 328,-26-2 328,2-3 344,-1 18 344,3 1 344,-4-1 344,0 4 359,2 1 359,-1-1 359,3 3 359,-3-2 375,-3 0 375,3 2 375,-3 2 375,-2-4 390,2 1 390,0-2 390,0 0 390,0-1 390,0-3 406,0-2 406,1-6 406,-2-5 406,-6-3 422,4 0 422,1-2 422,-1-3 422,-1-1 437,-1-3 437,3-3 437,-5 0 437,-1 2 453,0-12 453,3 13 453,-3-13 453,5 12 469,-5-12 469,0 8 469,0-8 469,0 0 484,0 0 484,0 0 484,0 0 484,-13 10 500,13-10 500,0 0 500</inkml:trace>
  <inkml:trace contextRef="#ctx0" brushRef="#br0">1267 10848 0,'0'0'0,"0"-10"0,0 10 0,3-13 16,-3 13 16,5-10 16,-5 10 16,9-12 31,-4 4 31,0 0 31,6 4 31,-2-2 47,4 0 47,7-4 47,1 3 47,4 2 63,2-2 63,11 7 63,4-6 63,-12 2 63,11 0 78</inkml:trace>
  <inkml:trace contextRef="#ctx0" brushRef="#br0">2604 10515 0,'0'0'0,"5"-11"16,-5 11 16,0 0 16,0 0 16,0 0 31,0 0 31,0 0 31,0 0 31,0 0 47,0 0 47,0 0 47,0 0 47,0 0 62,0 0 62,0 0 62,0 0 62,-36 40 78,20-23 78,-1-1 78,-2 3 78,-11 7 94,-3 0 94,0-3 94,3-1 94,-8-1 109,-1-3 109,6 1 109,6-6 109,-1-4 125,9 1 125,3-6 125,0 2 125,2-4 141,14-2 141,-33 2 141,14-2 141,0 0 141,19 0 156,-25-4 156,25 4 156,-22-6 156,14 2 172,8 4 172,-19-6 172,19 6 172,-16-6 187,16 6 187,-11-6 187,11 6 187,0 0 203,-12-4 203,12 4 203,0 0 203,0 0 219,-16-6 219,16 6 219,0 0 219,0 0 234,-10-4 234,10 4 234,0 0 234,0 0 250,0 0 250,0 0 250,0 0 250,0 0 250,-22 8 266,22-8 266,-12 14 266,9-4 266,-3 0 281,2 2 281,-2 8 281,1 3 297,3-1 297,-2 2 297,4 0 297,6 0 297,-1-1 312,-2-5 312,4 2 312</inkml:trace>
  <inkml:trace contextRef="#ctx0" brushRef="#br0">1825 10916 0,'-1'-10'0,"1"10"0,-4-10 16,4 10 16,0 0 16,0-13 16,0 13 31,0 0 31,0 0 31,4-13 31,-4 13 47,0 0 47,7-13 47,-7 13 47,0 0 62,14-9 62,-14 9 62,16-8 62,-6 3 78,14-2 78,-1-1 78,-3 3 78,7-2 94,12-6 94,2 1 94,1 6 94,0-7 94,3 3 109,-2-2 109,0 2 109,2-1 109,-4 4 125,-15-1 125,4 3 125,-9 0 125,-1 2 141,-5 0 141,0 0 141,-15 3 141,21-6 156,-21 6 156,15-1 156,-15 1 156,0 0 172,20 0 172,-20 0 172,0 0 172,0 0 187,18-3 187,-18 3 187,0 0 187,0 0 203,0 0 203,0 0 203,0 0 203,18-4 219,-18 4 219,0 0 219,0 0 219,0 0 234,0 0 234,0 0 234,0 0 234,0 0 250,0 0 250,0 0 250,0 0 250,19-2 250,-19 2 266,0 0 266,0 0 266,0 0 266,0 0 281</inkml:trace>
  <inkml:trace contextRef="#ctx0" brushRef="#br0">1981 11120 0,'0'0'0,"0"0"0,0 0 0,0 0 16,0 0 16,0 0 16,0 0 16,0 0 32,0 0 32,0 0 32,0 0 32,0 0 32,-5 12 47,5-12 47,0 0 47,0 0 63,0 0 63,0 0 63,0 0 63,0 0 63,0 0 78,50-10 78,-29 6 78,5-5 78,18-4 94,1 0 94,4-1 94,-5 2 94,3 0 110,-1-1 110,-4 6 110,-1-3 110,-11 3 125,-3-1 125,-6 3 125,-1 5 125,0-2 141,-4 2 141,-16 0 141,24 0 141,-24 0 157,22 0 157,-22 0 157,19 2 157,-19-2 172,18 0 172,-18 0 172,0 0 172,15 5 172,-15-5 188,0 0 188,0 0 188,17 3 188,-17-3 203,0 0 203,0 0 203,0 0 219,0 0 219,17 0 219,-17 0 219,0 0 219,0 0 235,0 0 235,0 0 235,0 0 235,0 0 250,0 0 250,0 0 250,0 0 250,0 0 266,0 0 266,0 0 266</inkml:trace>
  <inkml:trace contextRef="#ctx0" brushRef="#br0">1924 10709 0,'0'0'0,"0"0"0,0 0 0,0 0 16,0 0 16,0 0 16,0 0 16,0 0 16,0 0 31,0 0 31,52 9 31,-27-6 31,16 0 47,-14-6 47,3 3 47,-2-3 47,15 1 63,-2 0 63,2-1 63,-6 1 63,4-3 78,-8 2 78,-3 1 78,-9-3 78,6 4 94,-4-2 94,5 3 94,-9-3 94,1 3 109,-2-4 109,-18 4 109,30 0 109,-30 0 125,16 4 125,-16-4 125,21 0 125,-21 0 125,16 3 141,-16-3 141,10 4 141,-10-4 141,0 0 156,14 5 156,-14-5 156,0 0 156,0 0 172,16 7 172,-16-7 172,6 5 172,-6-5 188,0 0 188,0 0 188</inkml:trace>
  <inkml:trace contextRef="#ctx0" brushRef="#br0">2190 11081 0,'0'0'0,"0"0"0,0 0 16,19 20 16,-19-20 16,21 5 16,4-2 32,0-3 32,3 0 32,15-3 32,4 1 47,-2-6 47,-1 1 47,-2-3 47,2 0 47</inkml:trace>
  <inkml:trace contextRef="#ctx0" brushRef="#br0">4773 9195 0,'0'0'16,"4"-5"16,-4 5 16,0 0 16,5-7 32,-5 7 32,0 0 32,0 0 32,5-8 47,-5 8 47,0 0 47,0 0 47,0 0 47,0 0 63,0 0 63,0 0 63,0 0 63,0 0 79,12 25 79,-8-3 79,-3 15 79,-1 3 94,3 5 94,-3-6 94,-3 3 94,2 4 110,-3-7 110,2 4 110,2-6 110,0-1 125,0-3 125,0-8 125,0-4 125,0-1 141,0 3 141,0-6 141,0 2 141,0-4 157,0-3 157,0 1 157,2-3 157,-2-10 157,0 17 172,0-17 172,0 13 172</inkml:trace>
  <inkml:trace contextRef="#ctx0" brushRef="#br0">8057 9251 0,'6'-3'0,"-6"3"0,11-9 0,-11 9 15,0 0 15,0 0 15,4-4 15,-4 4 15,0 0 31,0 0 31,0 0 31,0 0 31,0 0 46,-23 16 46,-1-4 46,-10 9 46,-1 1 62,-7 0 62,-1-2 62,6-3 62,2 1 78,2-4 78,7-7 78,3-2 78,4 2 93,0-5 93,2 2 93,4-4 93,13 0 109,-22-7 109,10 1 109,5-1 109,-2-1 125,1-3 125,3 1 125,1-10 125,4 2 125,0 1 140,4 0 140,1 3 140,8-4 156,-2 3 156,6 0 156,2 1 156,0 4 156,3-1 171,3 7 171,4-1 171,-6 3 171,18 4 187,-11 0 187,-2 5 187,-4 1 187,15 12 203,-7 4 203,0 1 203,-2 3 203,-1 3 218,-2 2 218,-8 3 218,0-1 218,-3 0 234,-4 1 234,-7 2 234,1 2 234,-6-11 250,-6-2 250,-2 8 250,-4-7 250,-3 8 265,-6-7 265,0 3 265,-3-9 265,5-4 281,-3-3 281,0-3 281,-10 4 281,-2-2 281,10-9 296,3 1 296,0-4 296,8-3 312,-9 2 312,3-7 312,2 2 312,1-4 312,7 2 328,2 0 328,7 5 328,-17-15 328,17 10 343,0 5 343,-8-12 343,8 4 359,0 8 359,4-11 359,4 3 359,-1-2 359,4 6 375,0-4 375,11 0 375,-3 1 375,2 2 390,2 2 390,1-2 390,1 3 390,0 4 390,-1-2 406,3 3 406,-2-1 406,0 3 421,16 3 421,-9 0 421,10 2 421,-4-3 421,-5-5 437,11-1 437,0 3 437</inkml:trace>
  <inkml:trace contextRef="#ctx0" brushRef="#br0">9511 9177 0,'10'-4'0,"-10"4"16,0 0 16,0 0 16,0 0 16,0 0 31,0 0 31,0 0 31,0 0 31,-2-13 47,2 13 47,0 0 47,0 0 47,0 0 63,0 0 63,0 0 63,0 0 63,0 0 78,0-12 78,0 12 78,14-9 78,-3 5 94,10-5 94,1 5 94,3-2 94,2 1 94,-2 3 110,0-1 110,-1 3 110,-2 3 110,-1-1 125,5 5 125,-13-3 125,7 9 125,-8 0 141,0-4 141,-6 4 141,2 7 141,-4 0 156,0 5 156,-8-1 156,3 11 156,-5-4 172,4-6 172,-1-2 172,3 1 172,-3 1 188,6-3 188,-3 3 188,5-4 188,1 4 203,10 13 203,3-1 203,3-5 203,3-3 219,-1 0 219,1 1 219,-3-8 219,-6-1 235,-2-4 235,3-3 235,-5-4 235,-3 0 250,-1 0 250,-1-2 250,-3-4 250,-4-4 250,6 10 266,-6-10 266,0 0 266,0 13 266,0-13 281,-13 8 281,-12 0 281,-22 4 281,-8-2 297,-35 0 297,-6-5 297,-3-2 313</inkml:trace>
  <inkml:trace contextRef="#ctx0" brushRef="#br0">5516 11357 0,'0'0'16,"-27"0"16,27 0 16,0 0 32,-30 3 32,16 0 32,14-3 32,-25 2 32,6 0 47,-2 1 47,-1 0 47,5-1 47,-5 0 63,0-2 63,3-4 63,2 1 63,-4 3 79,2-5 79,-1 0 79,1 0 79,0-2 94,0-1 94,5 3 94,0 2 94,4-4 110,-1 1 110,2-1 110,1 4 110,3-5 125,0 3 125,-5-2 125,10 7 125,-10-10 141,7 4 141,3 6 141,-5-9 141,5 9 141,0-10 157,0 10 157,5-10 157,2 2 157,2 0 172,6 5 172,4-6 172,2 3 172,2 0 188,-2 5 188,1-2 188,0 3 188,3 4 204,-4 2 204,4 0 204,17 6 204,-15 4 219,-3-1 219,11 7 219,-10-2 219,6 7 235,-8 0 235,-7-2 235,-3-2 235,-5-1 250,0 2 250,1 10 250,-9 3 250,-3 3 266,-9-4 266,-1 2 266,-4-1 266,1-1 282,0-1 282,-3-10 282,-3 5 282,-6-3 297,-2 0 297,11-8 297,-1-4 297,1-3 297,6 1 313,-6-5 313,-4-1 313,9-2 313,-2-3 329,16-2 329,-24-2 329,24 2 329,-19-10 344,11 2 344,-1 1 344,4-3 344,2-2 360,0-1 360,1 4 360,-1-3 360,3 12 375,8-23 375,0 6 375,4 2 375,6 1 391,-1-1 391,19-5 391,-12 3 391,1 4 407,-4 5 407,4 4 407,0-2 407,0 6 407,0 6 422,0-4 422,-1 0 422,-1 3 438,3 3 438,-1 2 438,-1-2 438,-2 3 438,0-1 454,-2-2 454,4 6 454,-5-2 454,2-1 469,1-1 469,3 0 469</inkml:trace>
  <inkml:trace contextRef="#ctx0" brushRef="#br0">7980 11636 0,'0'0'0,"5"-10"0,-5 10 16,0 0 16,0-10 16,0 10 16,0 0 32,0-20 32,0 20 32,-8-19 32,2 7 47,2-3 47,-1 0 47,-10-2 47,7 5 63,0 0 63,-1 1 63,1 3 63,1 2 79,-5 1 79,12 5 79,-21-5 79,0 2 79,21 3 94,-40 10 94,18-3 94,3 1 110,3 5 110,-6-1 110,6 2 110,2 4 110,0-1 125,2-1 125,2 6 125,2-4 125,3 3 141,5-7 141,-4-1 141,8-1 141,-2-3 157,4 1 157,2 0 157,-1-5 157,5 0 172,2 0 172,5 0 172,6-5 172,-1 0 188,-2-2 188,0-9 188,2 4 188,-2 0 204,0-3 204,1 2 204,-8 2 204,2 2 219,-6 0 219,1-1 219,-12 5 219,15-7 219,-15 7 235,0 0 235,20 0 235,-20 0 235,0 0 250,19 12 250,-14-2 250,5 9 266,-3 1 266,-1 5 266,5 13 266,-9 8 266,4 0 282,-4 1 282,-2 5 282,-2 3 282,-1-9 297,-2 3 297,1 1 297,-1-4 297,-3-1 313,5-3 313,-1-1 313,0-3 313,4-10 329,3-4 329</inkml:trace>
  <inkml:trace contextRef="#ctx0" brushRef="#br0">9722 11459 0,'0'0'16,"0"0"16,0 0 16,0 0 16,0 0 31,-20-5 31,20 5 31,0 0 31,0 0 47,-6-8 47,6 8 47,0 0 47,14-10 63,0 2 63,-3 1 63,14 2 63,0-5 78,2 7 78,11-6 78,-5 5 78,-5-5 94,-6 9 94,-1 0 94,1 0 94,0 9 109,-6-5 109,-8 5 109,4-3 109,-7 4 109,0 3 125,-2-1 125,0 8 125,-3-1 141,0 1 141,-6 5 141,4-3 141,-1 3 141,-2-4 156,3 2 156,2 0 156,-4 0 172,8 2 172,-2 0 172,8 9 172,5 4 172,-2-4 188,7-4 188,-2 4 188,1-1 188,-5-6 203,-1-6 203,-4-4 203,1 4 203,-1-5 219,-3 6 219,-1-9 219,0 2 219,-5-2 234,3-3 234,-3 0 234,-3-1 234,2 1 250,-5 0 250,-3 0 250,-5 2 250,-7 0 250,-4-2 266,-17 5 266,-4-2 266,-3-7 266,-5 0 281,-31-8 281,2-2 281,-7-2 281</inkml:trace>
  <inkml:trace contextRef="#ctx0" brushRef="#br0">4875 12964 0,'0'0'0,"7"-12"0,-7 12 0,2-7 16,-2 7 16,5-9 16,-5 9 16,2-10 32,-2 10 32,4-7 32,-4 7 32,5-10 47,-5 10 47,0 0 47,4-10 47,-4 10 63,0 0 63,0 0 63,0 0 63,0 0 63,0 0 78,0 0 78,13 22 78,-10 2 94,-6 14 94,3 4 94,0-1 94,-3 7 94,0-2 110,0 4 110,0 1 110,-2 1 110,5 0 125,-5-4 125,1 0 125,2-3 125,2-3 141,0-3 141,0-12 141,2-3 141,-2-1 157,0-1 157,4 0 157,-2-2 157,1 0 172,1-6 172,0-4 172,5 1 172,-1-8 188</inkml:trace>
  <inkml:trace contextRef="#ctx0" brushRef="#br0">8048 13193 0,'0'0'0,"0"0"0,0 0 16,0 0 16,0 0 16,-38 20 16,22-7 31,-1 5 31,-5 12 31,4 2 31,-5 2 31,7 1 47,2-4 47,4 5 47,-2-7 47,12-3 63,0-3 63,3-1 63,6 3 63,1-5 78,13 12 78,7-2 78,-3-4 78,9-4 94,2-4 94,2-1 94,0-4 94,3-3 109,-8-6 109,1-2 109,-6-4 109,-5 1 125,1-7 125,-2-2 125,-3-5 125,1 0 141,-5-5 141,-4 1 141,4-16 141,-4-2 141,-8 0 156,-5 0 156,-1-1 156,-5 0 156,-5 3 172,-1 1 172,-2 6 172,1 4 188,-6 6 188,-9-13 188,0 4 188,-4 3 188,-6 6 203,0-2 203,8 3 203,5 6 203,0-1 219,2 4 219,2 1 219,3-2 219,1 3 234,1 2 234,4-1 234,1 3 234,11 2 250,-16-5 250,16 5 250,0 0 250,0 0 266,0 0 266,-20 7 266,20-7 266,0 0 281,0 0 281</inkml:trace>
  <inkml:trace contextRef="#ctx0" brushRef="#br0">9406 13249 0,'12'-13'0,"-7"8"16,1-1 16,-4-3 16,-2 9 16,9-13 32,-6 5 32,-1 0 32,4-2 32,-4 3 47,1-1 47,-2-2 47,-1 10 47,6-10 63,-6 10 63,3-12 63,-3 12 63,5-8 79,-5 8 79,0 0 79,0 0 79,0 0 79,0 0 94,0 0 94,0 0 94,-10 36 110,5-14 110,-3 12 110,3 6 110,-2 3 110,4-2 125,1 2 125,7 2 125,-1-5 125,-1 0 141,5-6 141,-2-5 141,8-7 141,-4-2 157,2 0 157,3-2 157,4-2 157,3-4 172,-3 1 172,5-6 172,1-1 172,-3-6 188,3-3 188,0-4 188,-4-3 188,4-2 204,9-7 204,-8-14 204,-6 13 204,-8 4 219,6 2 219,-7 5 219,-1-1 219,-4 0 219,2 2 235,-2 4 235,-6 4 235,7-13 235,-7 13 250,0 0 250,12 0 250,-12 0 250,0 0 266,8 15 266,-5-5 266,2 12 266,4 15 282,-1 2 282,0 6 282,0 0 282,3 1 297,-3 4 297,3 0 297,-7 1 297,3-7 313,2 6 313,-7-4 313,4-4 313,-4-7 329,-2-6 329,3-7 329,0-9 329,-1 0 329,-2-10 344</inkml:trace>
  <inkml:trace contextRef="#ctx0" brushRef="#br0">10642 9512 0,'0'-6'0,"0"6"0,-6-16 0,6 13 16,0 3 16,-6-18 16,3 10 16,1 1 32,0-1 32,2 8 32,-6-14 32,3 7 32,1-3 47,2 10 47,-4-11 47,1 4 47,1 3 63,2 4 63,-3-10 63,0 2 63,3 8 79,-2-8 79,0 1 79,2 7 79,0 0 94,-4-10 94,4 10 94,0-6 94,0 6 110,0 0 110,0 0 110,-2-9 110,2 9 125,0 0 125,0 0 125,0-7 125,0 7 141,0 0 141,2-6 141,-2 6 141,0 0 141,0 0 157,19-6 157,-7 0 157,-12 6 157,18-1 172,-6-2 172,10-2 172,0 3 172,-1-1 188,-5 1 188,7-1 188,-1 1 188,2 2 204,2-2 204,-8 2 204,7 0 204,-4 0 219,4 2 219,-6-2 219,3 2 219,0-2 235,0 5 235,-5-2 235,4-1 235,-4 1 250,5 2 250,-3-4 250,-4 5 250,2 0 250,-5-3 266,2 4 266,-3-1 266,-1 1 282,6 8 282,-4 0 282,1 4 282,1 2 297,-3 0 297,6 14 297,-1 3 297,-5 1 297,0 6 313,-3-2 313,-3 1 313,6 1 329,-8 1 329,5 7 329,-2 23 329,-6-19 329,2-5 344,-2-4 344,3 30 344,-6-22 344,3-5 360,-2 4 360,2 27 360,-3-4 360,0-1 375,1-15 375,4 15 375,-2 5 375,-8-2 391,5 1 391,-5-4 391,2-1 391,6 0 407,0-13 407,0 12 407,-2-16 407,2 20 407,0-17 422,0-10 422,8 27 422,-3-3 422,-2-17 438,3-7 438,-1 1 438,1 21 438,-1-15 454,-5-10 454,5 2 454,2 0 454,-4 2 469,-1 23 469,0-11 469,-2-14 469,0 26 485,-2-18 485,0-9 485,2 1 485,-7 3 500,2 21 500,-1-17 500,-2-7 500,0-5 516,2 1 516,4-1 516,-7 2 516,4-4 532,3-5 532,-1 0 532,-3-11 532,6-7 547,-2-1 547,-1 5 547,0-3 547,0 1 547,-2-4 563,5 6 563,0-5 563,0 1 579,0 1 579,-3-4 579,0 5 579,3-8 579,0 3 594,0 2 594,0-5 594,0 1 594,-2 4 610,2-3 610,0-5 610,0 4 610,0 2 625,-3-1 625,3 1 625,0 1 625,-5-1 641,5-4 641,0-1 641,0-1 641,0-2 657,-3 0 657,3-1 657,0 1 657,0-10 672,-3 12 672,3-4 672,0-8 672,-4 10 672,4-10 688,-4 10 688,4-10 688,-6 8 704,6-8 704,-10 2 704,10-2 704,-23 3 704,23-3 719,-65-10 719,19 0 719,-4-3 719,-30-11 735,-5-8 735,-3-3 735</inkml:trace>
  <inkml:trace contextRef="#ctx0" brushRef="#br0">3992 9145 0,'0'0'15,"0"0"15,0 0 15,0 0 15,0 0 31,0 0 31,-19 0 31,19 0 31,0 0 47,0 0 47,0 0 47,0 0 47,0 0 62,-23-4 62,23 4 62,-14-2 62,14 2 78,-16 0 78,16 0 78,-25-4 78,17 4 78,-17-3 93,7 3 93,-5 0 93,4 0 109,3 0 109,16 0 109,-29 0 109,17 0 109,12 0 125,-25 0 125,15 3 125,-4-3 125,14 0 140,-29 4 140,19-4 140,10 0 156,-24 2 156,13 1 156,-2-2 156,13-1 156,-20 3 172,10-1 172,10-2 172,0 0 172,-26 0 187,26 0 187,-13 5 187,13-5 187,0 0 203,-20 2 203,20-2 203,0 0 203,-14 8 218,14-8 218,-7 5 218,-2 5 218,1-3 218,4 1 234,-2 5 234,-4 5 234,2 5 234,0-1 250,-6 13 250,4 3 250,2-2 250,-4 0 265,1 4 265,6-2 265,-6 0 265,9 1 281,-10 1 281,4-2 281,0 0 281,0 0 297,2 2 297,4-1 297,-1 3 297,-2-3 312,2 6 312,3-2 312,-5 4 312,5-2 328,-3 5 328,3-1 328,3 3 328,-10-1 343,7 0 343,7 27 343,-5-22 343,-4-5 359,7 0 359,-2 0 359,2 27 359,-2-17 375,2-8 375,-2-1 375,3 25 375,-1-16 375,0-12 390,1 29 390,2-22 390,-5-6 406,2-1 406,-2 4 406,3 0 406,-6-7 406,5 4 422,-3-6 422,1 4 422,0-2 422,-3 1 437,0-6 437,3 2 437,-1-2 437,1 2 453,-3 0 453,0 0 453,0-2 453,0 2 468,0-1 468,-3 2 468,3-2 468,3 2 484,0 0 484,3 1 484,-6 4 484,5-4 484,3 6 500,-3-1 500,-2 3 500,4-5 500,-5 4 515,3-5 515,0 2 515,-2 1 515,0-4 531,1-5 531,1 4 531,-5-7 531,5 1 547,-1-12 547,-3 1 547,-1-6 547,3-3 562,-3 1 562,0-1 562,0 2 562,0-3 578,0 2 578,0-2 578,0 2 578,0 0 593,-4-2 593,5 3 593,-1 1 593,-1 0 609,1-2 609,0 5 609,0-1 609,-4-1 625,4 1 625,0 13 625,-5-8 625,5-1 640,-5-3 640,5-1 640,0-1 640,0 1 640,-2-2 656,2 1 656,0-2 656,-2 1 656,-1-4 672,3 5 672,0-5 672,0 3 672,0-7 687,-3 6 687,1 0 687,2-3 687,0 3 703,-3-1 703,3-1 703,0 0 703,0-3 718,0 2 718,0-3 718,0 3 718,0-7 734,0 3 734,0-3 734,0 0 734,0 3 750,0-3 750,0 3 750,3-3 750,-3 2 750,0-12 765,5 20 765,-5-10 765,0 3 765,0-13 781,3 16 781,-1-6 781,0-2 797,-2 2 797,0-10 797,10 17 797,-6-9 797,0 0 812,4 1 812,-2 1 812,0-4 812,1 4 828,4 0 828,-2-2 828,9 2 828,-3 0 843,2 0 843,0 0 843,0-3 843,5 0 859,-5 2 859,2-3 859,-2 1 859,5-2 875,-5 0 875,7 3 875,-5-6 875,-6 0 890,2 4 890,6-1 890,2-3 890,-3 3 906,-3-5 906,8 3 906,0-6 906,-4-2 906,4-2 922</inkml:trace>
  <inkml:trace contextRef="#ctx0" brushRef="#br0">15443 10914 0,'0'0'0,"0"0"0,0-13 16,0 13 16,0 0 16,0-7 16,0 7 31,0 0 31,0 0 31,0 0 31,0 0 47,0 0 47,0 0 47,-3-11 47,3 11 63,0 0 63,0 0 63,0 0 63,0 0 78,3 38 78,-8-17 78,-1 17 78,-7 8 94,-4 27 94,4-12 94,-12 14 94,0 2 94,-2-4 109,5-14 109,0 12 109,7-15 109,0-6 125,0-2 125,3-5 125,4 4 125,-2-7 141,0-1 141,0-4 141,3-8 141,2-12 156,3 5 156,-5-6 156,7 1 156,-1-6 172,-2-1 172,3-8 172,-3 10 172,3-10 188,0 0 188,0 0 188,0 0 188,0 0 203,16-32 203,-7-5 203,7-2 203,-2-8 219,-3-2 219,15-20 219,-11 10 219,9-13 219,-3 15 234,-9 10 234,6 0 234,-6 1 234,4 1 250,-7 1 250,2-1 250,-1 4 250,3 1 266,-9-3 266,7 7 266,-5 6 266,-1 3 281,3 6 281,-2-2 281,-1 5 281,1-4 297,0 6 297,-1 3 297,-3 3 297,1 0 313,0 3 313,-1-1 313,-2 8 313,7-10 328,-7 10 328,8-4 328,-8 4 328,0 0 344,0 0 344,25 17 344,-13 5 344,-1-2 344,6 17 359,-1 5 359,1-3 359,-4 3 359,4 4 375,-1-5 375,-4 2 375,-2 0 391,2-2 391,-1 1 391,2-1 391,-2-6 391,-3 6 406,-2-4 406,-1-8 406,1 7 406,2-4 422,-5-9 422,-1 0 422,4-7 422,-4 9 438,1-10 438,2 0 438,-5-5 438,3 2 453,-3-5 453,4 5 453,-4-12 453,2 15 453,1-8 469,-3-7 469,0 11 469,0-11 484,0 0 484,0 0 484,0 17 484,0-17 500,0 0 500,-12 8 500,12-8 500,-16 2 500,16-2 516,-32-2 516,7-3 516</inkml:trace>
  <inkml:trace contextRef="#ctx0" brushRef="#br0">15503 11780 0,'-33'-13'0,"6"5"16,3-2 16,-1 3 16,-14-10 16,1 2 32,3 1 32,-1-2 32,9 1 32,1 6 47,11-3 47,-2 4 47,1-4 47,2 2 63,3 2 63,3 1 63,3 1 63,5 6 78,-9-13 78,9 13 78,3-10 78,-3 10 78,14-12 94,6 2 94,1 0 94,23-3 110,0 0 110,2 1 110,3 2 110,-3 3 110,4 7 125,0-4 125,-6 4 125,-1 0 125,1 4 141,1 0 141,-8 5 141,-7-5 141,-6 5 157,-4-6 157,-7 5 157,1-3 157</inkml:trace>
  <inkml:trace contextRef="#ctx0" brushRef="#br0">14837 10818 0,'0'-8'0,"0"8"0,-4-13 0,4 13 16,0 0 16,-3-14 16,3 14 16,0 0 32,0 0 32,0 0 32,0 0 32,0 0 47,7 39 47,-5 0 47,-4 9 47,2 3 47,-4 31 63,-2-4 63,6 2 63,-8-4 63,0 3 79,3 2 79,-4 1 79,4-4 79,-6 6 94,6-5 94,-6 0 94,7-20 94,-1 15 110,5-13 110,-5-18 110,5 7 110,0-4 125,-3-1 125,6-3 125,-3-3 125,1 0 141,3-11 141,-1-5 141,3 0 141,-3-5 157,2-4 157,3-1 157,3-8 157,-11-5 157,22-5 172</inkml:trace>
  <inkml:trace contextRef="#ctx0" brushRef="#br0">16383 10699 0,'2'-9'0,"-2"9"0,0 0 0,0 0 0,0 0 16,0 0 16,0 0 16,6-10 16,-6 10 31,0 0 31,0 0 31,0 0 31,0 0 47,0 0 47,2 38 47,1-14 47,-1 21 63,-2 3 63,-2 28 63,-1 0 63,-5 6 78,0 4 78,-3 3 78,0-1 78,-5 8 78,6 1 94,-16 68 94,9-58 94,13-24 94,-5 3 110,6-1 110,0-1 110,3-5 125,0-18 125,3-17 125,-6 3 125,6-4 125,0-2 141,3-6 141,-1-6 141,3-7 141,-3-2 156,-5-5 156,6-3 156,-4-2 156,5-6 172,-7-4 172,0 0 172,0 0 172</inkml:trace>
  <inkml:trace contextRef="#ctx0" brushRef="#br0">16895 11377 0,'-14'-4'15,"8"-2"15,6 6 15,-8-7 15,8 7 31,-9-5 31,9 5 31,0 0 31,-4-10 47,4 10 47,0 0 47,0 0 47,0 0 62,0 0 62,11-13 62,14 9 62,15-12 78,6 0 78,12-1 78,-3 2 78,-4 2 94,2 1 94,1-1 94,-1 3 94,-5 2 109,2 0 109,-9 1 109,6 4 109,-14 0 125,-8 1 125,-1 0 125,-2 2 125,-5 0 140,-17 0 140,23 2 140,-23-2 140,20 5 140,-20-5 156,4 10 156,-4-10 156,-9 15 156,1-8 172,-12 7 172,1 1 172</inkml:trace>
  <inkml:trace contextRef="#ctx0" brushRef="#br0">17348 11394 0,'-27'15'16,"-3"-5"16,4-1 16,-14 5 16,13-2 32,-1-5 32,11-2 32,-4 2 32,8-1 47,-1-2 47,3 0 47,1-1 47,-2 1 63,12-4 63,-13 3 63,13-3 63,-11 3 63,11-3 78,0 0 78,-11 6 78,11-6 78,0 0 94,0 0 94,0 0 94,0 0 110,0 0 110,30 16 110,-5-10 110,15-2 110,7 2 125,-3-2 125,4-4 125,-1 3 125,6 0 141,-6-3 141,37 0 141,-49 0 157,-7 0 157,-1 0 157,-4 0 157,-1 0 172,-5 0 172,-17 0 172,26 0 172,-26 0 188,17 0 188,-17 0 188,0 0 188,19 2 203,-19-2 203,0 0 203,0 0 203,0 0 219,22 0 219,-22 0 219,0 0 219,0 0 219,0 0 235,0 0 235,0 0 235,0 0 235,0 0 250,0 0 250,16-2 250,-16 2 250,0 0 266,0 0 266,0 0 266,0 0 266,9-8 282,-9 8 282</inkml:trace>
  <inkml:trace contextRef="#ctx0" brushRef="#br0">18508 11587 0,'0'0'0,"-6"-4"16,6 4 16,0 0 16,0 0 16,0 0 32,0 0 32,-12-3 32,12 3 32,0 0 47,0 0 47,0 0 47,0 0 47,0 0 63,-12-5 63,12 5 63,0 0 63,-9-5 78,9 5 78,0 0 78,0 0 78,0 0 78,-14-3 94,14 3 94,0 0 94,0 0 110,-11-4 110,11 4 110,0 0 110,0 0 110,0 0 125,0 0 125,0 0 125,0 0 125,0 0 141,0 0 141,0 0 141,0 0 141,0 0 157,0 0 157,58 0 157,-37 2 157,4 0 172,-1-2 172,2 3 172,-4-3 172,-1 1 172,1 3 188,0-4 188,3 0 188,-6 0 203,6 0 203,-6 0 203,2-4 203,1 4 219,1 0 219,-2-1 219,1-2 219,0 1 219,-3-3 235,3 0 235,-1 2 235,2-4 235,-7 4 250,1-1 250,-9-2 250,3 4 250,0 0 266,-11 2 266,13-6 266,-13 6 266,15-2 282,-15 2 282,0 0 282,10-2 282,-10 2 297,0 0 297,11-3 297,-11 3 297,0 0 313,0 0 313,0 0 313,0 0 313,0 0 328,0 0 328,0 0 328,0 0 328,0 0 344</inkml:trace>
  <inkml:trace contextRef="#ctx0" brushRef="#br0">19260 11236 0,'0'-8'0,"0"8"0,2-12 16,-2 12 16,3-8 16,-3 8 16,4-11 16,-4 11 32,0 0 32,0-7 32,0 7 32,0 0 47,0 0 47,0 0 47,0 0 47,0 0 63,0 0 63,0 0 63,0 0 63,0 0 79,3 45 79,-6-7 79,3 11 79,-4 4 94,-1 23 94,-3-2 94,0 10 94,-1-3 110,4-4 110,-4-18 110,4-10 110,0-2 125,5 1 125,-6-7 125,4-1 125,2-1 141,0-9 141,0-8 141,0 0 141,0-5 157,0-1 157,0-3 157,0-3 157,0 2 172,2-6 172,-2-6 172,0 14 172,0-14 172,0 11 188,0-11 188,0 7 188,0-7 188,0 0 204,0 0 204,-2 13 204,2-13 204,0 0 219,0 0 219,0 0 219,0 0 219,0 0 235,0 0 235,0 0 235,0 0 235,0 0 250,0 0 250,0 0 250,-25-33 250</inkml:trace>
  <inkml:trace contextRef="#ctx0" brushRef="#br0">20624 11587 0,'0'0'16,"-12"-7"16,12 7 16,-8-9 16,8 9 31,-10-6 31,10 6 31,-12-5 31,12 5 47,-11-5 47,11 5 47,-16-5 47,5 3 63,11 2 63,-22-3 63,11 0 63,-2 1 78,13 2 78,-25-2 78,3-1 78,2 3 94,4-3 94,2 1 94,-2 2 94,16 0 94,-25-2 109,15-1 109,-2 3 109,12 0 109,-21-5 125,12 5 125,1-2 125,8 2 141,-13-3 141,13 3 141,-12-3 141,12 3 141,0 0 156,0 0 156,-12-2 156,12 2 156,0 0 172,-9-1 172,9 1 172,0 0 172,0 0 188,0 0 188,0 0 188,0 0 188,0 0 203,30-12 203,-6 9 203,2-1 203,0 1 203,15-1 219,1 0 219,-1 0 219,3 2 234,-1-2 234,-2 1 234,4 1 234,-15-1 250,2 3 250,-4-2 250,-1-1 250,17 3 250,-11 0 266,7-2 266,-10 2 266,-5 0 266,0-5 281,-3 5 281,-6 0 281,2 0 281,-3 0 297,-15 0 297,22-3 297,-22 3 297,16 0 313,-16 0 313,0 0 313,0 0 313,0 0 328,0 0 328</inkml:trace>
  <inkml:trace contextRef="#ctx0" brushRef="#br0">20194 11720 0,'0'0'0,"-12"2"0,12-2 0,0 0 16,0 0 16,0 0 16,0 0 16,0 0 16,0 0 31,0 0 31,0 0 31,0 0 31,0 0 47,51 8 47,-6-13 47,2 2 63,3 1 63,1-8 63,7 3 63,-3-3 63,-4 4 78,7-1 78,-3-2 78,-3 2 78,3-1 94,-7 1 94,-3 0 94,-12 4 94,-3-2 110,-6-1 110,-2 4 110,0-3 110,-7 3 125,-1-1 125,-2 3 125,-12 0 125,0 0 141</inkml:trace>
  <inkml:trace contextRef="#ctx0" brushRef="#br0">20805 11204 0,'-4'-4'15,"4"4"15,0 0 15,-3-15 15,3 13 15,0 2 31,0 0 31,0 0 31,0 0 47,0-13 47,0 13 47,0 0 47,0 0 62,0 0 62,0 0 62,0 0 62,0 0 62,-13 40 78,2-2 78,-3 1 78,-2 2 94,-1 8 94,0-1 94,4 2 94,-6 0 94,0 28 109,2-22 109,4-10 109,1-2 109,2 0 125,2-3 125,3-2 125,-2-5 125,5-5 140,2-4 140,2-3 140,7 1 140,-2-3 156,5-1 156,2-4 156,7-2 156,16 1 172,1-4 172,5-10 172,4-4 172,4-12 187</inkml:trace>
  <inkml:trace contextRef="#ctx0" brushRef="#br0">21765 11294 0,'3'-13'0,"0"8"0,-3 5 16,0-10 16,0 10 16,0 0 16,0 0 31,-6-12 31,6 12 31,0 0 31,0 0 31,0 0 47,0 0 47,0 0 47,-30 29 63,14-11 63,-10 16 63,5-2 63,-1 5 78,5 3 78,6-1 78,-2-2 78,-4 3 78,6-1 94,7-10 94,-5 8 94,9-9 94,0-3 109,0-8 109,2 7 109,5-7 109,0 4 125,1-7 125,3 1 125,4-3 125,6-1 141,-2-2 141,3-3 141,0-9 141,2 0 156,3-1 156,13-14 156,-5-2 156,-2-3 172,-3-3 172,-2-9 172,-3 6 172,-4-5 188,-4-1 188,-2 7 188,-8 3 188,1 2 188,-6 0 203,4 3 203,-4-1 203,-2 0 203,-2 4 219,0-3 219,-2 5 219,-6 0 219,10 3 234,-7-1 234,0 5 234,-1 0 234,-9-5 250,1 1 250,2 4 250,-8 1 250,3 1 266,-3-1 266,0 5 266,-1 1 266,-6 1 281,2 3 281,2 4 281,-16 6 281,-3 5 297,8-1 297,-5 6 297,2 2 297,-1 4 313</inkml:trace>
  <inkml:trace contextRef="#ctx0" brushRef="#br0">20072 12777 0,'-24'3'0,"24"-3"0,0 0 0,0 0 15,0 0 15,0 0 15,0 0 15,0 0 31,0 0 31,0 0 31,61-6 31,-15-1 47,9 4 47,38-9 47,0 4 47,7-8 62,-6 7 62,7-1 62,-7 0 62,-6-2 78,-6-4 78,2 10 78,-23 0 78,-10 5 93,1-7 93,1 6 93,-4 2 93,-3-3 93,-14 0 109,-2 1 109,-4 2 109,-1-2 125,-2 2 125,-5-3 125,-18 3 125,30 0 125,-20 0 140,-10 0 140,23-3 140,-23 3 140,0 0 156,20 0 156,-20 0 156,0 0 156,0 0 172,0 0 172,12-2 172,-12 2 172,0 0 187,0 0 187</inkml:trace>
  <inkml:trace contextRef="#ctx0" brushRef="#br0">20177 13003 0,'0'0'15,"0"0"15,0 0 15,0 0 15,0 0 31,0 0 31,0 0 31,80-6 31,-29 2 46,9-2 46,36 2 46,0-2 46,-2 2 46,2 1 62,-3-3 62,2 2 62,1 2 78,-9-5 78,-5 1 78,1 3 78,-28-1 93,-6 4 93,-8 4 93,3-8 93,-14 2 93,-5 2 109,-4 0 109,-4 0 109,-17 0 109,27 0 125,-27 0 125,23 0 125,-23 0 125,15 0 140,-15 0 140,15 0 140,-15 0 140,0 0 156,0 0 156,0 0 156,0 0 156,24 0 171,-24 0 171,0 0 171,0 0 171,0 0 187,0 0 187,0 0 187,0 0 187,19 0 203,-19 0 203,0 0 203,0 0 203,0 0 203,0 0 218,0 0 218,0 0 218</inkml:trace>
  <inkml:trace contextRef="#ctx0" brushRef="#br0">16828 4298 0,'0'0'15,"0"0"15,-11-8 15,11 8 15,0 0 15,-4-5 31,4 5 31,0 0 31,0 0 31,-11-3 47,11 3 47,0 0 47,0 0 47,-17-2 62,17 2 62,0 0 62,-20-3 62,20 3 78,0 0 78,-23 0 78,23 0 78,-17 3 93,17-3 93,0 0 93,-16 0 93,16 0 109,0 0 109,0 0 109,-17 2 109,17-2 125,0 0 125,0 0 125,0 0 125,0 0 125,0 0 140,0 0 140,0 0 140,0 0 140,0 0 156,0 0 156,76 13 156,-21-8 156,3 0 172,32 0 172,0 0 172,4-2 172,1 1 187,3-1 187,-7-3 187,7 3 187,2-3 203,-7 0 203,-5 0 203,-3-3 203,-14 0 218,-15 3 218,2-3 218,-1 3 218,-2-1 234,0 1 234,-7-3 234,0 0 234,-2 3 250,1 0 250,-1 0 250,-7 0 250,-6 0 265,-8 3 265,-1-3 265,1 0 265,-1 0 265,-8 0 281,1 3 281,-7-3 281,-10 0 281,23 0 297,-23 0 297,15 0 297,-15 0 297,0 0 312,18 0 312,-18 0 312,0 0 312,0 0 328,14 0 328,-14 0 328,0 0 328,0 0 343,0 0 343,0 0 343,13-3 343,-13 3 359,0 0 359,0-10 359,0 10 359,-8-17 375,0 6 375,-8-3 375,-5-4 375,-9-8 390,-4 1 390,-3 0 390,0-1 390,-5 3 390,4-2 406,-3 0 406,6 2 406,-7 5 422,4-2 422,5 0 422,6 7 422,3 1 422,4 5 437,1-3 437,-1 0 437,6 6 437,4-4 453,-1 3 453,0 3 453,11 2 453,-13-8 468,13 8 468,0 0 468,-15-8 468,15 8 484,0 0 484,0 0 484,0 0 484,0 0 500,0 0 500,0 0 500,34 41 500,1-11 515,0-1 515,7 0 515,-4 4 515,3 1 531,-1-3 531,-3 3 531,-1-3 531,-4 0 531,-4 1 547,-3-4 547,-7-3 547,-3-1 547,-8-5 562,-1 4 562,-6-1 562,0 2 578,-9 1 578,-10 13 578,-5-4 578,-6 4 578,-9-5 593,-2-1 593,1 3 593,-6-6 593,4-1 609,1-1 609,0-1 609,8-4 609,5-6 625,7 1 625,6-4 625,3-3 625,5 0 640,2-4 640,8 3 640</inkml:trace>
  <inkml:trace contextRef="#ctx0" brushRef="#br0">20118 3841 0,'0'0'16,"0"0"16,0 0 16,0 0 16,0 0 31,0 0 31,0 0 31,0 0 31,-22 33 47,10-15 47,-10 18 47,2 6 47,-9-3 63,2 5 63,-2 1 63,3-3 63,-5 4 78,4-3 78,2-2 78,3-1 78,-1-4 94,3 2 94,3-3 94,1-9 94,5-1 110,-6-7 110,9 0 110,-2 0 110,0-3 125,3-3 125,2-2 125,-1-2 125,4-3 125,2-5 141,-9 5 141,9-5 141,0 0 141,0 0 156,-19-22 156</inkml:trace>
  <inkml:trace contextRef="#ctx0" brushRef="#br0">19600 4325 0,'-4'-30'16,"-1"8"16,1-1 16,3 2 16,-5 4 31,6-6 31,-5 5 31,5-2 31,0 6 47,0-1 47,0 3 47,0 2 47,0 10 63,0-18 63,0 18 63,3-12 63,-3 12 78,0-10 78,0 10 78,0 0 78,0 0 78,0 0 94,13-3 94,-13 3 94,0 0 109,30 18 109,-10-5 109,-3 1 109,4 2 109,-2-1 125,17 9 125,-1 0 125,1-1 125,-4 2 141,7-4 141,0 2 141,-7-1 141,4 1 156,-11-7 156,-1 0 156,-2-5 156,0 4 172,-2-2 172,1 0 172,-2-3 172,-3 0 188,-2 2 188,-3-6 188,-3 1 188,-3-4 203</inkml:trace>
  <inkml:trace contextRef="#ctx0" brushRef="#br0">19580 4098 0,'0'0'15,"0"0"15,0 0 15,0 0 15,0 0 15,0 0 31,0 0 31,0 0 31,28 14 31,-9-6 47,3 5 47,-3-5 47,1 2 47,6 2 62,-4-1 62,17 4 62,-9 0 62,8 2 78,-8-4 78,5 3 78,-3-3 78,-8-3 94,-2-6 94</inkml:trace>
  <inkml:trace contextRef="#ctx0" brushRef="#br0">19947 3851 0,'0'0'0,"-5"-5"16,5 5 16,0 0 16,0 0 16,0 0 31,0 0 31,0 0 31,0 0 31,-11 20 47,5-10 47,4 12 47,-4 0 47,-3-2 63,-4 16 63,3 2 63,1-1 63,2 0 63,-2-3 78,1 4 78,-1-9 78,1 6 78,-1-2 94,5 5 94,-3-4 94,5-4 94,2-3 110,2 9 110,2-5 110,1-7 110,1-1 125,4-2 125,2-3 125,1 2 125,-2-5 141,3-5 141,-4-5 141,5-2 141</inkml:trace>
  <inkml:trace contextRef="#ctx0" brushRef="#br0">20177 3537 0,'-35'-10'0,"-4"1"0,-2 3 0,0 0 15,-5-2 15,4 6 15,-1 2 15,-7 0 31,9 2 31,1 2 31,-5 3 31,3 5 47,-6 2 47,2 6 47,-1 3 47,-2 4 62,2 4 62,-22 13 62,18-4 62,-7 14 78,6 6 78,8-12 78,-2 15 78,11-12 94,-4 17 94,11-14 94,10-8 94,-7 31 94,8-20 109,6-9 109,9 2 109,4 1 109,6-3 125,4-2 125,6 3 125,7 1 140,5-6 140,25 15 140,-12-16 140,-3-11 140,6 0 156,4-9 156,1-1 156,4-5 156,26 0 172,8-7 172,-4-8 172,2-7 172,3-5 187,-7-8 187,7-4 187,2-7 187,-6-6 203,-4-8 203,-5-2 203,-6-3 203,-3-3 203,-6-3 219,-17 9 219,-12 5 219,0-3 234,1 2 234,-16 0 234,-2-1 234,1 1 250,-10-2 250,-3 14 250,-4-13 250,-4 8 250,2 4 265,-7-7 265,-4 3 265,3 4 265,-2 7 281,0 1 281,-1 3 281,0-4 281,-4 3 297,4 0 297,0 2 297,-4 0 297,-2-2 312,5 3 312,-5 0 312,0-2 312,1 3 328,-2 2 328,3 1 328,1 1 328,-4-4 344,1 6 344,3 2 344,0 0 344,-7-2 359,-1 3 359,2-1 359,-3 3 359,-2-2 359,-12 4 375,-1-2 375,1 3 375,1-1 390,2 3 390,-5 5 390,11-2 390,0-1 390,7 1 406,-1-1 406,3 3 406,-1 2 406,-1 4 422,5-1 422,-5 2 422,4 0 422,-3 2 437,3 4 437,3-1 437</inkml:trace>
  <inkml:trace contextRef="#ctx0" brushRef="#br0">15470 14552 0,'0'0'0,"0"0"0,7 9 16,-7-9 16,0 0 16,0 0 16,0 0 31,0 0 31,2 10 31,-2-10 31,0 0 47,0 0 47,0 0 47,0 0 47,0 0 62,0 0 62,0 0 62,0 0 62,0 0 62,0 0 78,0 0 78,0 0 78,0 0 94,0 0 94,0 0 94,0 0 94,0 0 94,0 0 109,0 0 109,0 0 109,0 0 109,0 0 125,0 0 125,0 0 125,0 0 125,0 0 141,0 0 141,0 0 141,0 0 141,11 6 156,-11-6 156,0 0 156,41-6 156,-2-4 172,7 1 172,-1-5 172,3 2 172,4 0 187,-3 2 187,3-1 187,-5 5 187,-1-1 203,-1 0 203,-2 3 203,-2 0 203,3 1 219,-11 3 219,-6-2 219,-3 2 219,1 0 219,-6 0 234,0 0 234,-19 0 234,25 2 250,-25-2 250,20 3 250</inkml:trace>
  <inkml:trace contextRef="#ctx0" brushRef="#br0">15854 14662 0,'-19'6'0,"19"-6"0,-13 3 16,1 0 16,12-3 16,0 0 16,0 0 32,-12 6 32,12-6 32,0 0 32,0 0 47,0 0 47,0 0 47,-13 3 47,13-3 63,0 0 63,0 0 63,0 0 63,0 0 78,28 14 78,-1-10 78,17 4 78,2-6 94,4 1 94,5-1 94,-4 3 94,4-2 110,3-3 110,-1 2 110,1-2 110,-4-2 125,1 2 125,-5-3 125,-3 1 125,-4-3 125,1 0 141,-11-5 141,-9 1 141,-4-1 157</inkml:trace>
  <inkml:trace contextRef="#ctx0" brushRef="#br0">16320 13971 0,'-6'-7'0,"-5"1"16,11 6 16,-11-9 16,11 9 16,0 0 16,0 0 32,0 0 32,0 0 32,0 0 32,0 0 47,-8-7 47,8 7 47,0 0 47,0 0 63,32 27 63,-12-13 63,12 12 63,2 1 78,2 5 78,2 0 78,0 0 78,-4 0 94,3 1 94,0 2 94,-5 1 94,-2-1 110,-4-2 110,-1 2 110,-3 1 110,-2-3 125,-7 2 125,4-1 125,-9 1 125,-3 2 141,-2-11 141,0-1 141,-6 1 141,-3-3 157,2 0 157,-7 11 157,-4-7 157,2-2 172,-11 5 172,-1 2 172,-8-4 172,-3 1 172,2-2 188,-3-2 188,0-1 188,3-2 188,4 1 203,-3-5 203,3 0 203,7-5 203,2-3 219,3-2 219,-2-4 219</inkml:trace>
  <inkml:trace contextRef="#ctx0" brushRef="#br0">19295 14193 0,'0'0'16,"0"0"16,0 0 16,0 0 16,0 0 31,0 0 31,0 0 31,0 0 31,0 0 31,0 0 47,0 0 47,-13-14 47,18 4 62,7-7 62,-3 0 62,0-4 62,0 4 78,3-3 78,-5-2 78,1 3 78,-2-1 78,-3-3 94,-1 6 94,-2-4 94,-2 2 94,-7 3 109,-2 1 109,-5 0 109,-2 5 109,-8 0 125,-18 4 125,-5 0 125,3 6 125,-7 3 141,4 6 141,-5-2 141,1 6 141,1 0 156,11 2 156,3-1 156,8 3 156,8-2 172,4 0 172,3-3 172,7 6 172,1 3 187,10-3 187,9 4 187,11 11 187,9-1 187,11-1 203,23 13 203,9-4 203,-19-10 219,21 9 219,-22-12 219,-9 1 219,7-5 219,-13 2 234,2 3 234,-4-3 234,-6 3 234,-9-10 250,-2 3 250,-6-7 250,1 4 266,-11-5 266,4 3 266,-7-4 266,-2-2 266,-2 0 281,-5 0 281,-6 4 281,-3 4 281,-3-4 297,-6-4 297,3 0 297,-6-2 297,-10-1 312,8 1 312,3-6 312,2 0 312,1-4 328,-4 2 328,1-5 328,2 0 328,0 0 328,1-2 344,2 0 344,3-3 344,-6-1 344,5 2 359,3 0 359,0-1 359,3 2 359,4 0 375,-4-2 375,5 6 375,2-4 375,-6 1 391,8-1 391,-3 0 391,8 8 391,-11-7 406,11 7 406,-9-7 406,9 7 406,0 0 422,0 0 422,0 0 422</inkml:trace>
  <inkml:trace contextRef="#ctx0" brushRef="#br0">19676 14435 0,'-4'-16'16,"4"16"16,-7-12 16,7 12 16,-7-10 31,7 10 31,-4-6 31,4 6 31,-5-10 47,5 10 47,0 0 47,0 0 47,5-15 63,-5 15 63,20-10 63,4 0 63,0 0 63,16 3 78,1-3 78,-4 5 78,-4-2 78,-6 7 94,-2 0 94,-3 0 94,-3 0 110,-5 3 110</inkml:trace>
  <inkml:trace contextRef="#ctx0" brushRef="#br0">19762 14503 0,'-10'4'16,"10"-4"16,0 0 16,0 0 31,0 0 31,0 0 31,0 0 31,0 0 47,0 0 47,70-4 47,-47 1 47,19-4 47,-2 4 63,-6 0 63,6 1 63,2-2 63,-1-3051 78,-8 6106 78,8-3053 78,-5 2 78</inkml:trace>
  <inkml:trace contextRef="#ctx0" brushRef="#br0">20818 13900 0,'13'-13'0,"1"1"0,-3 1 15,3-1 15,-3 6 15,-1-4 15,-1 4 31,-9 6 31,19-14 31,-13 7 31,-1-1 47,1 0 47,-6 8 47,8-13 47,-8 13 47,0-13 62,0 13 62,-11-9 62,-1 1 62,-6 0 78,-4 1 78,-3 2 78,-16 0 78,7-2 93,10 4 93,1 1 93,3 2 93,20 0 109,-30 2 109,30-2 109,-21 3 109,21-3 125,-15 2 125,15-2 125,-3 12 125,3-12 140,9 18 140,7-1 140,1-1 140,13 10 156,0 1 156,0-2 156,-6-6 156,-1-2 156,-4 1 172,-4-3 172,2 0 172,-6-1 187,1 3 187,-7-7 187,0 3 187,1-1 187,-4-3 203,-2 3 203,-2 1 203,2-3 203,-3 3 218,0-4 218,3-9 218,-2 20 218,2-10 234,0-10 234,2 18 234,-2-8 234,6 0 250,-1 1 250,1-1 250,5 5 250,2 1 265,-2 3 265,5-5 265,1 4 265,-6-1 281,0-2 281,1-4 281,-8 2 281,-1 2 297,5-3 297,-8 5 297,3 1 297,-3 1 297,-3 0 312,-5-3 312,5 2 312,-1-4 312,-6 2 328,5-7 328,2 4 328,-5-3 343,6-3 343,2-7 343,-6 14 343,3-6 343,3-8 359,-3 13 359,3-13 359,6 12 359,-6-12 375,8 7 375,-8-7 375,26 8 375,-16-6 390,2 1 390,-12-3 390,48 0 390</inkml:trace>
  <inkml:trace contextRef="#ctx0" brushRef="#br0">21431 13928 0,'0'0'0,"-11"-10"0,11 10 15,-8-11 15,8 11 15,-8-7 15,8 7 31,0 0 31,-7-7 31,7 7 31,0 0 47,-7-8 47,7 8 47,0 0 47,0 0 62,0 0 62,0 0 62,0 0 62,-14 30 78,12-9 78,2 2 78,0 19 78,0-1 93,2 0 93,3 1 93,1-3 93,-3 1 109,5-2 109,0-3 109,6 1 109,-5-11 109,1-2 125,-2-3 125,-2-4 125,5 0 125,0-1 140,-3-3 140,0-2 140,0-2 140,0-4 156,-8-4 156,20 3 156,-20-3 156,24-7 172,-5-3 172,-1-8 172,-3-2 172,7-11 187</inkml:trace>
  <inkml:trace contextRef="#ctx0" brushRef="#br0">21689 14250 0,'7'-28'16,"-1"3"16,-3 4 16,-3 4 16,3-4 31,-1 3 31,-2-2 31,-2 5 31,4 0 31,-4 3 47,2-1 47,0 0 47,0 1 63,0 12 63,0-19 63,0 9 63,0-2 63,0 12 78,0-15 78,0 15 78,0-15 78,0 15 94,-3-13 94,3 13 94,0 0 94,0 0 110,-5-6 110,5 6 110,0 0 110,0 0 125,0 0 125,-22 39 125,7-17 125,-3 13 141,-2-1 141,4 1 141,-1 5 141,2-4 156,-4 0 156,6-1 156,3 0 156,-4 4 172,3-11 172,3-3 172,5-7 172,-2 5 172,5-3 188,-3 0 188,6-1 188,0-3 188,2-4 203,0-2 203,7-3 203</inkml:trace>
  <inkml:trace contextRef="#ctx0" brushRef="#br0">21954 14252 0,'0'-10'0,"0"10"0,0 0 0,0 0 16,0 0 16,0 0 16,0 0 16,-19 26 32,12-4 32,-6-2 32,-3 16 32,4 1 47,-2-1 47,2-3 47,4 5 47,-4-2 63,2 0 63,6-8 63,-4-1 63,6-6 78,2 0 78,0 0 78,2-2 78,-2 1 94,8-5 94,-8-3 94,1-3 94,-1-9 110,6 10 110,-6-10 110</inkml:trace>
  <inkml:trace contextRef="#ctx0" brushRef="#br0">22312 14197 0,'0'0'0,"0"0"0,9-8 0,-9 8 16,0 0 16,0 0 16,0 0 16,13 21 31,-10-9 31,0 8 31,-3 3 31,0 2 47,0-1 47,-6-2 47,-2 13 47,6-6 63,-7-4 63,-4 10 63,5-5 63,-1-7 78,-2-5 78,0 3 78,1-2 78,-2-3 78,2 2 94,0-3 94,-4-5 94,10-2 94,-4-4 110</inkml:trace>
  <inkml:trace contextRef="#ctx0" brushRef="#br0">22536 13925 0,'0'0'0,"4"-12"0,-4 12 15,0 0 15,0-10 15,0 10 31,0 0 31,0 0 31,0 0 31,0 0 31,0 0 46,0 0 46,27 35 46,-19-9 46,3 11 62,1 0 62,3 2 62,-3 1 62,0-1 78,9-2 78,-5-1 78,1-5 78,-4-1 93,1-10 93,-3 1 93,2-6 93,-1-2 109,-4-1 109,-2-2 109,4-6 109,1-2 125,-11-2 125,0 0 125</inkml:trace>
  <inkml:trace contextRef="#ctx0" brushRef="#br0">22936 13935 0,'0'-15'16,"0"15"16,0-10 16,0 10 16,0 0 31,0 0 31,0 0 31,0 0 31,0 0 47,0 0 47,-30 42 47,19-23 47,-8 16 63,8 1 63,-5-3 63,6 5 63,-5-5 63,7-3 78,4-5 78,-2-1 78,0 1 78,6 0 94,0-3 94,0 0 94,2 3 109,2-8 109,2 1 109</inkml:trace>
  <inkml:trace contextRef="#ctx0" brushRef="#br0">23229 14222 0,'9'-8'0,"-9"8"0,6-8 0,-6 8 0,0 0 15,0 0 15,0 0 15,0 0 15,30 13 31,-21-7 31,0 11 31,3-1 31,-3 3 47,-2 1 47,-2 2 47,4 1 47,-9-4 62,3 5 62,-3-2 62,-3 3 62,-1-5 78,-1 3 78,3-1 78,-4-3 78,2-1 94,-3-4 94,1-1 94,1 0 94,2-4 109,3-9 109,-5 14 109,5-14 109,0 8 125,0-8 125,0 0 125,17 5 125,-17-5 125,0 0 140,71-20 140,-30 4 140,-2-6 140,-1-4 156,3 0 156</inkml:trace>
  <inkml:trace contextRef="#ctx0" brushRef="#br0">23996 14152 0,'22'7'15,"-22"-7"15,8 10 15,-2-3 15,0 0 31,2 11 31,0 1 31,-6 3 31,1-2 47,-6 3 47,3 2 47,-2 11 47,-3-8 47,-1 2 62,1-9 62,-9 14 62,3-8 62,-1-5 78,2-5 78,2 3 78,0-5 78,-5-1 94,6 1 94,-7-8 94,9-1 94,5-6 109</inkml:trace>
  <inkml:trace contextRef="#ctx0" brushRef="#br0">24185 13814 0,'0'0'15,"0"0"15,0 0 15,0 0 15,0 0 31,0 0 31,0 0 31,14 28 31,-12-5 46,4-1 46,-1 1 46,3-1 46,1 1 46,2 1 62,-3-2 62,3-3 62,0 3 62,2-4 78,2-1 78,-2 1 78,1 0 93,2-6 93,-2-1 93,-7-5 93,-7-6 93,26 4 109</inkml:trace>
  <inkml:trace contextRef="#ctx0" brushRef="#br0">24659 13769 0,'0'0'0,"0"0"0,2-11 0,-2 11 15,0 0 15,0 0 15,0 0 15,0 0 31,0 0 31,0 0 31,0 0 31,-30 41 47,6-10 47,4 4 47,-10 5 47,10 0 62,-8 4 62,0-1 62,3 2 62,0 0 78,4-3 78,2-2 78,-1 1 78,4-3 93,-1-5 93,9-5 93,0-6 93</inkml:trace>
  <inkml:trace contextRef="#ctx0" brushRef="#br0">24657 14214 0,'-3'-10'0,"3"10"0,0 0 0,0 0 15,-4-11 15,4 11 15,0 0 15,0 0 15,0 0 31,0 0 31,-2-12 31,2 12 31,0 0 47,0 0 47,17-7 47,-17 7 47,15-5 62,-3 0 62,-12 5 62,16-5 62,-16 5 78,14-3 78,-14 3 78,0 0 78,16-2 93,-16 2 93,0 0 93,0 0 93,0 0 109,0 0 109,0 0 109,12 17 109,-12-17 125,0 10 125,0-10 125,-7 16 125,7-6 140,0-10 140,0 23 140,0-11 140,7-2 156,-2 15 156,0-7 156,6 1 156,-2-2 156,1 4 172,1-2 172,-2-3 172,2 4 172,-3-2 187,-1-1 187,0-1 187,-7-5 187,2 5 203,-2-8 203,0 3 203,0-11 203,-5 22 218,1-12 218,-1 0 218,-3 0 218,0-4 234,3 3 234,-6 1 234,2-4 234,-1 0 250,10-6 250,-18 10 250,18-10 250,-12 0 265,12 0 265,0 0 265,-18-20 265</inkml:trace>
  <inkml:trace contextRef="#ctx0" brushRef="#br0">24944 13330 0,'0'0'0,"-6"-11"15,6 11 15,0 0 15,0 0 15,8-13 31,-8 13 31,0 0 31,0 0 31,0 0 47,41 16 47,-16-6 47,-3 6 47,16 6 47,-2-2 62,-4 6 62,-10-6 62,6 13 62,-12-9 78,-2-2 78,2 11 78,-4-10 78,-7 3 93,-2-4 93,-3-3 93,3 8 93,-6-5 109,0 1 109,0-1 109,-2 1 109,0-2 125,1 0 125,1 1 125,3-3 125,0 1 140,3 2 140,3-2 140,5 5 140,-1-5 156,13 14 156,2-2 156,2-1 156,3 0 172,3-1 172,-3-1 172,3 0 172,-8 1 187,5-2 187,-6 3 187,2-4 187,-10 0 187,-2-7 203,-7 2 203,2-2 203,-4 1 203,-2 2 218,-3-3 218,-3 2 218,-2 1 218,2-5 234,-6 5 234,1-1 234,-2 1 234,-2-7 250,-1 7 250,-4-6 250,4 1 250,-7 2 265,4-4 265,-1-1 265,-5 0 265,5-2 281,4-3 281</inkml:trace>
  <inkml:trace contextRef="#ctx0" brushRef="#br0">27217 13687 0,'-7'-7'0,"7"7"15,0 0 15,-5-3 15,5 3 15,0 0 31,0 0 31,0 0 31,22-12 31,-2 11 31,3-7 47,5 4 47,11-10 47,2 2 47,-11 2 62,-5 0 62,-1 3 62,-5-2 62,-5 0 78,2-5 78,-7 5 78,-1-4 78,-5 3 94,-6 0 94,-2 0 94,-4 2 94,-10-2 109,0 0 109,-4-2 109,-17 1 109,10 3 125,2 4 125,3 1 125,4 3 125,-2 3 125,4 1 140,6 4 140,1-1 140,5 3 140,1 9 156,5 1 156,5 15 156,10 3 156,13 5 172,5-2 172,23 20 172,6-8 172,4 2 187,-1-6 187,0 2 187,-14-14 187,-4-4 203,-3-4 203,-7 3 203,-8-6 203,0-3 219,-8-3 219,-10-2 219,-1-3 219,-3-5 234,-5 2 234,-2-6 234,-8 3 234,-2-5 250,-8 6 250,-4-5 250,0-2 250,-5 1 265,1-4 265,-14-4 265,11 4 265,3-8 281,4 3 281,6-1 281,4-3 281,6 3 281,-3-1 297,6-7 297,3 5 297,9-11 297,6-2 312,11-13 312,7 3 312,4-3 312,-1 2 328,3 0 328,7 5 328,-4 2 328,-1 1 344,-1 5 344,-14 4 344,-2 3 344,0 1 359,-2 2 359,-6 0 359,0 3 359,-3 1 375,-1 1 375,-2 0 375,1 4 375,-10 1 390,22 0 390,-22 0 390,23 9 390,-7 6 390,-1 2 406,8 14 406,-9 7 406,4 4 422,-3 5 422,1 3 422,8 26 422,-7-2 422,0 2 437,-1 0 437,-5 0 437,-4-15 437,3-13 453,-2 1 453,-3 3 453,5-1 453,2-5 469,-9-1 469,5-1 469,0-7 469,2-3 484,-6-4 484,1-10 484,0-2 484,1-2 500,-6-4 500,6 1 500,-2-6 515,0 0 515,-4-7 515,0 0 515,0 0 531,0 0 531,5-39 531,-5 5 531,-2-9 531,2-3 547,-3-6 547,-1-27 547,4 3 547,0-4 562,0 1 562,-4-3 562,8 8 562,-4 11 578,1-11 578,5 15 578,-4 10 578,4 0 594,-6-1 594,2 3 594,4 2 594,-3 4 609,2 2 609,1 1 609,-1 9 609,0 4 625,-2 3 625,0 3 625,2 4 625,8-3 640,-9 6 640,6-1 640,0 6 640,0 1 640,-2 3 656,-8 3 656,30 1 656,-12 7 672,-1 4 672,3 5 672,7 11 672,-7 9 687,-3 0 687,-4 4 687,-9 4 687,0-3 687,-8 0 703,0-4 703,-2 0 703,-5 0 703,-5-4 719,-1 1 719,1-4 719,-8 0 719,-4-7 734,3-4 734,3-5 734,0 0 734,5-9 750,-4 1 750,2 3 750,0-7 750,-3-3 765,8 0 765,14 0 765,-24-7 765,18-1 781,1-2 781,8-9 781,5-3 781</inkml:trace>
  <inkml:trace contextRef="#ctx0" brushRef="#br0">29328 13791 0,'14'-8'0,"-7"-1"0,1 2 0,-3-1 16,1-5 16,-6 13 16,0-11 16,0 4 16,0 7 32,0 0 32,-10-21 32,1 19 47,-5-3 47,0 2 47,-9 9 47,-3-2 63,-15 9 63,0 2 63,3 8 63,-1 0 79,5 7 79,-3 1 79,4-3 79,11 5 79,-5-4 94,11-2 94,4-3 94,4-1 94,6 0 110,2-4 110,0 3 110,5-2 110,3-3 125,3 1 125,-3-5 125,2-2 125,5-1 141,-2-5 141,7 0 141,4-3 141,2-4 157,-5-6 157,1-1 157,-2-7 157,10-7 172,-4-7 172,-6-1 172,-1-2 172,1-5 172,-7 6 188,-2 3 188,-5 4 188,-1 5 188,-2 6 204,2 2 204,-2-1 204,0 3 204,-1 0 219,-2 3 219,0 7 219,0-8 219,0 8 235,0 0 235,0 0 235,0 0 235,0 0 250,0 0 250,0 0 250,0 0 250,14 28 266,-8-19 266,-1 2 266,6 5 266,0-4 282,2 6 282,2 0 282,1-3 282,-3-1 297,6-1 297,-8-2 297,3-1 297,-3-3 313,-1 1 313,-1-2 313,-1 1 313,4-5 313,-12-2 329,21 0 329,-21 0 329</inkml:trace>
  <inkml:trace contextRef="#ctx0" brushRef="#br0">29743 13626 0,'6'-12'0,"1"2"16,-7-1 16,0 11 16,10-10 16,-10 10 31,7-8 31,-7 8 31,0 0 31,0 0 31,0 0 47,0 0 47,15 18 47,-15-5 47,10 7 63,-4 19 63,-4-1 63,3-3 78,-2 3 78,-3-3 78,0-4 78,0-6 78,0-2 94,0-3 94,0 0 94,0 2 94,-3-10 109,1 3 109,-1-3 109,3-2 109,0-5 125,0-5 125,0 13 125,0-13 125,0 0 141,0 0 141,0 0 141,0 0 141,0 0 156,0 0 156,0 0 156,24-40 156,-4 6 172,3-4 172,-8 1 172,4 3 172,3-1 188,1 5 188,-5-1 188,-4 9 188,-3 1 188,2 7 203,-1 5 203,-2 0 203,-2 3 203,1-1 219,-9 7 219,17-8 219,-17 8 219,21 5 234,-21-5 234,30 12 234,-14 1 234,4 0 250,-6 3 250,5 1 250,-8 5 250,11 10 266,-14-5 266,3-2 266,-3-5 266,-3 1 281,1 5 281,-1-4 281,-1-1 281,-4 4 297,2 0 297,1-2 297,-6 0 297,6 3 297,-6-4 313,3-2 313,-2 2 313,2-6 328</inkml:trace>
  <inkml:trace contextRef="#ctx0" brushRef="#br0">31235 13393 0,'0'0'15,"3"-12"15,2 8 15,-3-6 15,5 5 31,-5-5 31,4 3 31,-1 0 31,-2-3 46,2 4 46,1 0 46,-6 6 46,6-10 62,-6 10 62,5-9 62,-5 9 62,0 0 78,0 0 78,0 0 78,0 0 78,17 28 93,-9 9 93,-3 5 93,-5 10 93,2 22 93,-4-13 109,2 19 109,-5 1 109,-1-7 109,0-13 125,3-10 125,1 2 125,-1-2 125,0-3 140,1-3 140,4-4 140,-2-3 140,0-7 156,0-6 156,0-5 156,3-6 156,-3 1 171,0-5 171,0-1 171,0-1 171,0-8 187,0 10 187,0-10 187,0 0 187,0 0 203,0 0 203,0 0 203,5-37 203,-2-2 203,-3-6 218,6-1 218,-3-5 218,7-22 218,1-6 234,6 3 234,-1-4 234,0 8 234,2-3 250,8 3 250,-3 1 250,-4 18 250,-4 8 265,3-4 265,4 8 265,-1 2 265,-1 0 281,-4 7 281,3 6 281,-6 5 281,3 3 296,-4 1 296,6 2 296,-2 2 296,10 1 312,-4 3 312,1 2 312,-2-4 312,4 9 328,-6 0 328,-3 2 328,-16 0 328,25 4 343,-14 4 343,0 0 343,2 9 343,-4 2 359,-6 3 359,2 14 359,-7 3 359,-6 0 375,-9 0 375,-6 1 375,0 0 375,-7-6 375,-4 6 390,-2-7 390,1 2 390,-2-6 390,-2 3 406,0-7 406,6-1 406,-1-2 406,4-6 421,7-3 421,4-3 421,1-3 421,5-2 437,5 2 437,1-1 437,-2-2 437,9-4 453,0 0 453,-16 10 453,16-10 453,-4 7 468,4-7 468,0 0 468,0 0 468,16 15 468,-3-9 484,11 5 484,8 9 484,4-5 484,0 1 500,-6 0 500,-3-7 500,8 11 500,2 0 515,-1-2 515,1-1 515,-3 2 515,-2-4 531,3 0 531,-8 0 531,1-2 531,-6-3 546,3-3 546,-3-1 546,-3 0 546,-3-2 562,-2 2 562,-1-6 562,-13 0 562,22-6 578,-14-1 578,4 0 578,4-7 578</inkml:trace>
  <inkml:trace contextRef="#ctx0" brushRef="#br0">32024 12381 0,'8'-15'0,"-6"10"0,-2 5 0,11-10 16,-2 5 16,-9 5 16,18-10 16,-6 8 32,-12 2 32,19-8 32,-8 4 32,-11 4 47,19 0 47,-19 0 47,0 0 47,0 0 63,22 4 63,-22-4 63,8 10 63,-8-10 79,6 13 79,-3-3 79,-3 0 79,2 2 94,0 1 94,2-3 94,-4 11 94,5-1 94,0 2 110,1 1 110,3-1 110,1 12 125,3-6 125,4 7 125,0-4 125,2 3 141,-5-9 141,-2-3 141,-3-1 141,-5-8 141,4-1 157,-3 4 157,-5-4 157,3-2 157,-3 0 172,1 0 172,-1-10 172,-4 17 172,1-7 188,-2-3 188,-4 4 188,4-5 188,-3 5 204,0-4 204,-1 0 204,-9 8 204,1-5 219,-2 2 219,-3 1 219,-3-4 219,-14 6 235</inkml:trace>
  <inkml:trace contextRef="#ctx0" brushRef="#br0">31944 12428 0,'0'0'0,"0"0"0,0 0 0,0 0 15,0 0 15,0 0 15,0 0 15,0 0 31,0-13 31,0 13 31,0 0 31,0 0 31,0 0 47,-3-6 47,3 6 47,0 0 62,0 0 62,-5-12 62,5 12 62,0 0 78,-3-6 78,3 6 78,0 0 78,0 0 78,0 0 94,-2-10 94,2 10 94,0 0 94,0 0 109,0 0 109,0-12 109,0 12 109,0 0 125,5-8 125,-5 8 125,0 0 125,8-10 140,1 8 140,-1-1 140,0 1 140,0 0 156,3-2 156,0 2 156,0 0 156,-11 2 172,19-2 172,-8-2 172,-11 4 172,19 0 187,-19 0 187,17 0 187,-17 0 187,13 4 187,-13-4 203,16 2 203,-7 2 203,2 2 203,-1-4 219,-10-2 219,17 10 219,-9-5 219,1-2 234,-2 4 234,2-2 234,-1 2 234,-2-3 250,0 6 250,-1-7 250,-2 7 250,-1-1 265,2-3 265,-4-6 265,-4 17 265,2-7 281,-5 1 281,3-1 281,-13 7 281,1-1 297,-3-1 297,4 0 297,-1 0 297,2-5 312,1 0 312,5-4 312,0 4 312,-1-4 328,4-2 328,5-4 328,-13 12 328,13-12 328,-9 6 344,9-6 344,-3 5 344,3-5 344,0 0 359,-5 8 359,5-8 359,0 0 359,0 0 375,0 0 375,0 0 375,0 0 375,0 0 390,26 4 390,-26-4 390,18 3 390,-18-3 406,19 0 406,-9 3 406,1-1 406,-11-2 422,23 5 422,-16-2 422,7 1 422,-2 2 437,-1-5 437,-1 7 437,10 2 437,-10 3 437,7-2 453,-6 2 453,0 1 453,0 2 453,-1 1 469,-1-4 469,-1 0 469,-2-3 484,-1 3 484,-2-3 484,-1 0 484,-2 2 484,0-2 500,0-1 500,0 1 500,0-1 500,0 0 515,-5 1 515,0-3 515,-1 1 515,-2-1 531,-1 0 531,-1-1 531,-1 2 531,0-5 547,3 3 547,-3-2 547,0 1 547,0 0 562,0 0 562,11-5 562,-23 5 562,10-3 578,-8 4 578,-5-4 578,-14 6 578,-4-4 594</inkml:trace>
  <inkml:trace contextRef="#ctx0" brushRef="#br0">19714 16129 0,'0'0'0,"0"0"15,0 0 15,0 0 15,0 0 31,0 0 31,-2 7 31,2-7 31,0 0 47,0 0 47,0 0 47,0 0 47,0 0 47,0 0 62,0 0 62,0 0 62,0 0 62,0 0 78,0 0 78,0 0 78,0 0 78,0 0 94,0 0 94,17-26 94,-10 9 94,1-1 109,-2-5 109,3 1 109,-2 1 109,4-14 125,-5 6 125,0-9 125,-6 8 125,-4 5 140,2-1 140,-4 3 140,-2 4 140,-11-13 156,1 10 156,-2 5 156,0 1 156,2 3 156,-5 3 172,4 1 172,-2 3 172,-4-1 187,5 7 187,-1 0 187,3 4 187,-3 2 203,2 3 203,3-3 203,1 2 203,8 4 203,-2-4 219,8 4 219,1 1 219,13 26 234,0-19 234,9 12 234,11-1 234,3-6 250,4 3 250,-4-3 250,6 0 250,4-4 265,-11 4 265,4-2 265,-7-2 265,-4-1 281,-6-5 281,-3 0 281,1-3 281,-8 4 297,3-7 297,-7 4 297,-3-6 297,-3 3 297,2-3 312,-4 3 312,-6 0 312,1-2 312,0-2 328,-7 5 328,-4-2 328,-4 3 328,-1-2 344,-3-3 344,-2 1 344,7-3 344,-5 0 359,3-5 359,-2 2 359,4-4 359,3 0 375,-14-4 375,14 6 375,16 0 390,-20-10 390,9 8 390,3-3 390,-3 0 406,3 0 406,8 5 406,-17-10 406,9 8 422,8 2 422,-11-7 422,11 7 422,-11-6 437,11 6 437,-8-3 437,8 3 437,0 0 453,-12-6 453,12 6 453,0 0 453,-7-4 453,7 4 469,0 0 469,0 0 469,0 0 469,-14-4 484,14 4 484,0 0 484,0 0 484,0 0 500,0 0 500,0 0 500,0 0 500,0 0 515,0 0 515,0 0 515,0 0 515,0 0 531,0 0 531,0 0 531,0 0 531</inkml:trace>
  <inkml:trace contextRef="#ctx0" brushRef="#br0">21639 15952 0,'3'-10'16,"-3"10"16,8-7 16,-8 7 16,8-7 16,-8 7 32,14-11 32,-14 11 32,14-7 32,-14 7 47,14-5 47,-14 5 47,0 0 47,19-2 63,-19 2 63,0 0 63,21 7 63,-12-2 78,-2 3 78,2-1 78,2 1 78,-6 2 94,4 1 94,-1-4 94,-3 6 94,5 5 110,-4-4 110,3-1 110,-3-1 110,-4-3 110,1 1 125,1 0 125,0-3 125,-4-7 125,6 18 141,-2-11 141,-4-7 141,1 13 141,-1-13 157,3 7 157,-3-7 157,0 0 157,5 7 172,-5-7 172,0 0 172,0 0 172,0 0 188,0 0 188,0 0 188,0 0 188,0 0 203,11-31 203,-1 10 203,-6 1 203,1-2 219,3 6 219,-2-7 219,-1 6 219,1 2 235,1 1 235,0 1 235,-2 4 235,0-4 250,1 6 250,1-1 250,-7 8 250,12-12 266,-7 6 266,-5 6 266,15-3 266,-15 3 266,22 0 282,-22 0 282,0 0 282,33 9 282,-23-7 297,2 3 297,6 8 297,-4-6 297,-1 3 313,5 0 313,-2-2 313,-2 2 313,-6 1 328,0-6 328,-1 5 328,3-3 328,-2 1 344,-3 2 344,0 0 344,0-2 344,0 4 360,-1-3 360,-4 1 360,6 0 360,-6-10 375</inkml:trace>
  <inkml:trace contextRef="#ctx0" brushRef="#br0">20703 15930 0,'0'0'0,"2"12"0,-2-12 16,0 0 16,0 0 16,0 0 16,0 0 31,0 0 31,0 0 31,0 0 31,0 0 47,0 0 47,0 0 47,0 0 47,0 0 47,0 0 63,0 0 63,0 0 63,0 0 78,0 0 78,30-19 78,-30 19 78,6-13 78,-6 13 94,6-13 94,-3 3 94,-3 10 94,1-17 109,-1 17 109,0-12 109,0 12 109,-1-16 125,1 16 125,-3-8 125,3 8 125,-9-10 141,9 10 141,-13-5 141,13 5 141,-17-3 156,17 3 156,0 0 156,-30 5 156,19 0 172,1 3 172,-2-2 172,4 2 172,4 2 188,-5 0 188,5 2 188,-1 1 188,2 4 203,6 1 203,6 0 203,0 0 203,0-3 203,3-1 219,4 0 219,1-4 219,-1 3 234,0-3 234,0-5 234,6 2 234,-2-4 234,-7 0 250,4-3 250,-17 0 250,24 0 250,-24 0 266,21-6 266,-12-1 266,-9 7 266,21-9 281,-12 3 281,-9 6 281,17-13 281,-9 10 297,-3-4 297,-5 7 297,15-14 297,-15 14 313,10-7 313,-10 7 313,9-10 313,-9 10 328,5-7 328,-5 7 328,0 0 328,8-10 344,-8 10 344,0 0 344,8-11 344,-8 11 344,0 0 359,7-3 359,-7 3 359,0 0 359,0 0 375,0 0 375,10-9 375,-10 9 391,0 0 391,0 0 391,0 0 391,0 0 391,0 0 406,0 0 406,0 0 406,0 0 406,16 16 422,-5 1 422,-2 5 422,4 13 422,2 4 438,-8 3 438,4 3 438,-2 0 438,-4 6 453,8 25 453,4-3 453,-4 2 453,-1 5 453,-1 0 469,-2 2 469,6-6 469,0-14 484,-11-11 484,10 24 484,-6-21 484,0-7 500,1 0 500,-9-3 500,8-1 500,-3-8 500,3 1 516,-5-7 516,2-4 516,-4-5 516,2 0 531,-3-5 531,0-1 531,3-2 531,-3-2 547,0-3 547,0-7 547,0 12 547,0-12 563,-3 14 563,3-14 563,0 7 563,0-7 578,0 0 578,0 0 578,0 0 578,0 0 594,-42-21 594,26 4 594,-8-13 594,-6-1 609,7-4 609,-4-3 609,3-3 609,-1-1 625,8-2 625,-5 0 625,6-3 625,-1-2 641,6 2 641,3 0 641,0 2 641,6 2 656,-1 2 656,6-1 656,2 3 656,0 3 656,3-2 672,3 3 672,11-4 672,-4 2 672,2-1 688,3 4 688,1 3 688,6 0 688,4-2 703,-4 3 703,-3 2 703,3-1 703,-5 0 719,8 1 719,-11 5 719,-1 7 719,-1-1 734,-5 5 734,2-2 734,-2 4 734,1 4 750,-6-2 750,-2 1 750</inkml:trace>
  <inkml:trace contextRef="#ctx0" brushRef="#br0">21584 16093 0,'0'0'16,"0"0"16,4 12 16,-4-12 31,4 12 31,-4-12 31,8 15 31,-8-15 47,3 14 47,3-6 47,-6-8 47,9 10 47,-9-10 63,7 10 63,-7-10 63,8 5 63,-8-5 78,17 2 78,-17-2 78,0 0 78,36-7 94,-26 2 94,-1-2 94,2-3 94,6-4 109,-4 0 109,4-3 109,-7 0 109,4-1 125,-8 4 125,-1 1 125,3 4 125,-5-3 141,-1 4 141,4-1 141,-6 9 141,0-16 156,0 16 156,-4-17 156,-3 5 156,7 12 172,-8-7 172,8 7 172,-11-7 172,11 7 188,-16-2 188,16 2 188,-20 0 203,20 0 203,0 0 203,-32 9 203,21-2 203,3-5 219,-3 8 219,2-3 219,1 3 219,-6 6 234,6 1 234,0 1 234,-3-2 234,8 3 250,6 1 250,-1 0 250,2-1 250,7-1 266,2 2 266,4-3 266,1-1 266,2 0 281,2-1 281,13 2 281,-10-2 281,4-2 297,-6-5 297,-1 2 297,2-4 297,-5 1 313,3-2 313,-1-1 313,-9-3 313,-12-1 328,27-5 328,-27 5 328,15-6 328,-5 0 328,-4-1 344,-6 7 344,9-13 344,-7 3 344,1-2 359,0 2 359,-3 10 359,1-20 359,-1 8 375,0 5 375,0-6 375,0 13 375,0-17 391,0 7 391,0 10 391,6-17 391,-6 6 406,0 11 406,6-16 406,-4 8 406,1-2 422,-3 10 422,9-17 422,-5 10 422,2 0 438,3-1 438,-9 8 438,14-13 438,-7 9 453,-7 4 453,20-6 453,-20 6 453,19 0 469,-19 0 469,0 0 469,28 10 469,-21-4 469,5 1 484,-4 3 484,2-2 484,2 9 484,-1-1 500,-3-1 500,3 3 500,-3-3 500,-3-3 516,1-1 516,-3 2 516,0-6 516,-1 5 531,-2-12 531,6 19 531,-6-15 531,0-4 547,3 13 547,-3-13 547,0 0 547,2 12 563,-2-12 563,0 0 563,0 0 563,0 0 578,0 0 578,0 0 578,0 0 578,0 0 578,0 0 594,0 0 594,-2-48 594,2 26 609,0 4 609,2-2 609,1-1 609,0 2 625,2 0 625,-2 2 625,2 4 625,4 1 625,-4-1 641,11-2 641,-5-1 641,5 1 641,4 3 656,0 1 656,-5 1 656,8 0 656,-4 3 672,-3 0 672,1 3 672,-4 2 672,-13 2 688,25 0 688,-25 0 688,25 9 688,-15-5 703,1 3 703,6 8 703,1 3 703,-11 0 719,2 3 719,9 13 719,-7-6 719,-6-4 734,4 14 734,-1-11 734,-3-2 734,1-4 734,-1-1 750,1 2 750,-1-2 750,3-1 766,-5 1 766,5-4 766,-4-4 766,6 0 781,-4-3 781,7 9 781,4-6 781,-1-4 781,0-3 797,3-1 797,3-6 797,0-3 797</inkml:trace>
  <inkml:trace contextRef="#ctx0" brushRef="#br0">23156 16307 0,'0'0'0,"16"-7"0,-16 7 0,10-9 15,-10 9 15,0 0 15,0 0 15,12-1 31,-12 1 31,0 0 31,0 0 31,0 0 31,0 0 47,11-5 47,-11 5 47,0 0 47,14-6 62,-14 6 62,13-9 62,-7 1 62,2 1 78,0 0 78,7-11 78,-1 2 78,-7-1 94,2-6 94,-2 3 94,-4 1 94,1-2 109,-8 0 109,1 0 109,1 1 109,-7 4 125,4-3 125,-6 9 125,1 2 125,-2 0 140,1 3 140,11 5 140,-24-5 140,4 5 156,0 8 156,-3 2 156,0 2 156,2 3 172,-6 11 172,2-3 172,3 7 172,6-3 187,2-5 187,6 0 187,0-1 187,5 5 187,3-1 203,-4-3 203,11-2 203,-2 3 203,2-5 219,8-3 219,0 3 219,8-6 219,-3-1 234,1-3 234,1 0 234,3-4 234,-6-1 250,5-6 250,-3 3 250,-6-4 250,4-8 265,-3 2 265,5-5 265,-12-3 265,3 1 281,-1 0 281,-1-6 281,-1 4 281,-6 2 297,3 0 297,-2 4 297,2 2 297,-4 0 297,1 1 312,-3 10 312,6-14 312,-6 14 312,3-10 328,-3 10 328,8-7 328,-8 7 328,0 0 344,26 2 344,-26-2 344,32 20 344,-14-7 359,12 13 359,-7-1 359,1 4 359,-7-3 375,-4-3 375,-3-3 375,0 5 375,-2-9 390,-3 7 390,-5-5 390,5-4 390,1 2 406,-6-6 406,0-1 406,0-9 406,6 14 422,-6-14 422,0 0 422,0 0 422,0 0 437,0 0 437,0 0 437,0 0 437,-17-29 453,17 7 453,3-15 453,5 0 453,6-5 453,-3 1 469,5 3 469,3 3 469,2 1 469,0 10 484,-3 7 484,3 2 484,0 2 484,0 3 500,4 3 500,-4 0 500,2 1 500,-3 4 515,1 2 515,-5 0 515,-16 0 515,30 2 531,-30-2 531,20 3 531,-20-3 531,14 3 547,-14-3 547,13 4 547,-13-4 547,6 8 562,-6-8 562,2 15 562,-2-5 562,0-10 562,-8 34 578,-2-12 578,-2-1 578,4 17 578,-6-3 594,2-4 594,5-8 594,5 1 609,-4-1 609,6-1 609,0-2 609,0 2 609,8-2 625,-1-3 625,9-2 625,2-1 625,4-2 640,0-4 640,3-3 640,2-5 640,14-2 656,0-3 656,0-7 656,-6-5 656,-4-1 672,-12 1 672,-2-3 672,-4 0 672,-5-2 687,1 3 687,-4-1 687,-2 2 687,-3 1 703,-5 5 703,-2 5 703,2-3 703,-3 3 719,8 7 719,-17-6 719,17 6 719,0 0 719,-35 8 734,18 4 734,1 1 734,0 1 734,7 1 750,4 0 750,2-3 750,1 7 750,7-4 765,0 0 765,2-5 765,6 5 765,6-3 781,3-4 781,19-6 781,5-2 781,-1-4 797,1-9 797,3-2 797,2-5 797,21-19 812,-23 4 812,-4 0 812,12-18 812,-4-9 828,-7-4 828,-6-2 828,0-5 828,-8-1 844,-5-5 844,-8-1 844,-8 8 844,-2 7 859,-7 16 859,-4-1 859,-2 2 859,-1 5 875,-6 4 875,1-1 875,-10 7 875,4 0 875,-3 13 890,2 2 890,-2 8 890,4 4 890,0 2 906,-10 4 906,3 8 906,1 3 906,-12 15 922,-1 10 922,8 5 922,-4 8 922,0 23 937,-2 4 937,14 3 937,8-3 937,7-14 953,6 12 953,4-15 953,14 15 953,2-17 969,1-13 969,2 1 969,8-4 969,2-3 984,-3-2 984,2-4 984,4-1 984,0-7 984,-7-5 1000,4-1 1000,-9-3 1000,-2-10 1015,-5-3 1015,1-4 1015,-21 2 1015,33-8 1031,-24-2 1031,-1 0 1031,-3-7 1031,-3-1 1031,-4-4 1047,-6-2 1047,-1 1 1047,-10-8 1047,-5-1 1062,-4 4 1062,10 4 1062,-5 7 1062,6 2 1078,2 2 1078,-1 1 1078,9 4 1078,-2-2 1094,3 4 1094,6 6 1094,-15-10 1094,15 10 1109,-8-9 1109,8 9 1109,-8-6 1109,8 6 1125,0 0 1125,0 0 1125,0 0 1125,0 0 1140,0 0 1140,27-10 1140,-13 8 1140,14 2 1140,-4 0 1156,0-2 1156,1 2 1156,1 2 1172,-2-2 1172,1 0 1172,-2 0 1172,-1 2 1172,-2-4 1187,-20 2 1187,28 2 1187,-15-2 1187,-13 0 1203,19 2 1203,-19-2 1203,0 0 1203,19 0 1219,-19 0 1219,0 0 1219,0 0 1219,17 0 1234,-17 0 1234,0 0 1234,0 0 1234,0 0 1250,15-2 1250,-15 2 1250,0 0 1250,0 0 1250,0 0 1265,18-4 1265,-18 4 1265,0 0 1281,0 0 1281,0 0 1281,0 0 1281,0 0 1297,0 0 1297,16-4 1297,-16 4 1297,0 0 1297,0 0 1312,0 0 1312,0 0 1312,0 0 1312,0 0 1328,11 14 1328,-11-14 1328,0 0 1328,5 9 1344,-5-9 1344,0 0 1344,8 10 1344,-8-10 1359,17 4 1359,-9 2 1359,-8-6 1359,36 2 1375,-17-2 1375,-3 0 1375,-16 0 1375,30-8 1390,-8 7 1390,-2-11 1390,-1 9 1390,-8-4 1406,-4-1 1406,2 0 1406,-9 8 1406,11-12 1422,-11 12 1422,3-10 1422,-3 10 1422,0 0 1437,0 0 1437,-17-10 1437,17 10 1437,0 0 1437,-40 10 1453,23 0 1453,-5 2 1453,3 4 1453,-3 3 1469,5-3 1469,1 4 1469,0 15 1469,5-9 1484,5-3 1484,4 2 1484,2 1 1484,8 7 1500,5 5 1500,1-15 1500,15 10 1500,1-5 1515,7-1 1515,3-9 1515,5 0 1515,-2-3 1531,7-7 1531,2-1 1531</inkml:trace>
  <inkml:trace contextRef="#ctx0" brushRef="#br0">26591 15641 0,'0'0'0,"4"-7"0,-4 7 16,0 0 16,0 0 16,0 0 16,0 31 16,-4 7 32,1 4 32,1 2 32,0 5 32,-1 0 47,-3 6 47,1 20 47,8-15 47,-8-11 63,7 4 63,-2-7 63,3 4 63,-3-9 78,0 2 78,0-7 78,2-6 78,-4-7 94,2-6 94,0-1 94,0-4 94,0-2 110,0-10 110,0 18 110,0-18 110,-3 10 125,3-10 125,0 0 125,0 0 125,0 0 141,0 0 141,0-38 141,-2 14 141,7-13 141,-8-4 157,6-4 157,-1 0 157,4-4 172,-6-2 172,3-2 172,1 2 172,-4-1 172,7-24 188,-2 20 188,1 8 188,2 7 188,-1-2 203,2 7 203,2-4 203,2 9 203,4-7 219,-3 11 219,10-7 219,-2 4 219,6 2 235,-1 1 235,6 3 235,3 2 235,-6 7 250,-8 2 250,2 6 250,-5 5 250,4 2 266,-23 0 266,32 7 266,-16 3 266,-2 7 282,-7 3 282,2 3 282,-4 13 282,-5 2 282,-10 1 297,-3-2 297,-2 0 297,-6-1 297,2 2 313,-5-2 313,-2-3 313,-9-5 328,7 4 328,7-13 328,0-2 328,0-3 328,3 0 344,1 3 344,0-6 344,4-1 344,-1 0 360,3-5 360,6 3 360,5-8 360,-11 10 375,11-10 375,-8 8 375,8-8 375,-10 9 391,10-9 391,-2 12 391,0-5 391,2-7 391,2 20 407,0-10 407,8 10 407,1-2 422,-1-2 422,4 1 422,2 1 422,1-1 438,-1 3 438,5-5 438,11 9 438,-2-2 438,5-1 453,-10-7 453,5-4 453,5 6 453,-1-5 469,-6-6 469,-2-5 469,15 0 469</inkml:trace>
  <inkml:trace contextRef="#ctx0" brushRef="#br0">27531 15360 0,'0'0'16,"-8"-20"16,5 15 16,3 5 16,-2-12 32,2 12 32,0 0 32,0-16 32,0 16 47,0 0 47,8-10 47,-8 10 47,13-8 63,-2 4 63,3 3 63,-14 1 63,38-3 78,-21 3 78,-17 0 78,28 3 78,-18-2 78,-10-1 94,20 12 94,-16-2 94,-1-1 110,3 4 110,-6-2 110,-3 9 110,-3 0 110,2 4 125,-6-4 125,2 2 125,0-2 125,1 1 141,-2-1 141,6-2 141,0 2 141,6 3 157,0-4 157,6 1 157,-2 2 157,7 1 172,5 5 172,-3-1 172,-2-4 172,-3-1 188,1-3 188,-1 3 188,-7 1 188,-1-1 188,-3 2 203,-5-3 203,-4-1 203,2 0 219,-5-1 219,-12 13 219,3-13 219,-12 5 235,8-3 235,-7 3 235,-8-1 235,4-1 235,4 0 250,1-5 250,7-1 250,-9 3 250,9-3 266,5 1 266,2-6 266,1 2 266,-1-1 282</inkml:trace>
  <inkml:trace contextRef="#ctx0" brushRef="#br0">25212 17279 0,'0'0'0,"0"0"0,0 0 15,0-10 15,0 10 15,0 0 15,28-13 15,-5 5 31,25-4 31,8-1 31,36-9 31,11 6 46,86-19 46,-60 11 46,54-11 46,-54 8 62,-25 8 62,80-9 62,-61 4 62,-27 9 78,2-1 78,-5-1 78,-3 6 78,-4 6 93,-18-7 93,-13 4 93,-7 2 93,2 2 109,-9-2 109,-8 2 109,-10-1 109,-5 5 125,-4-3 125,0 1 125,-14 2 125,18-5 125,-18 5 140,0 0 140,0 0 140,0 0 140,0 0 156,0 0 156,0 0 156,0 0 156,-64 15 171</inkml:trace>
  <inkml:trace contextRef="#ctx0" brushRef="#br0">25708 17284 0,'0'0'0,"0"0"15,0 0 15,0 0 15,0 0 15,46 0 31,-2-5 31,5-3 31,6 3 31,38-5 47,-1-2 47,2-1 47,2 5 47,7-5 62,-6 0 62,7 1 62,-7 5 62,5-3 78,-8 2 78,-7 3 78,-2 0 78,-19 3 94,-14-1 94,-2 0 94,-2 3 94,-1-2 109,-8 1 109,-7 1 109,-4-4 109,-3 4 109,-3-3 125,-5 3 125,-1-2 125,-16 2 125,18 0 140,-18 0 140,0 0 140,25-1 140,-25 1 156,0 0 156,0 0 156,16 0 156,-16 0 172,0 0 172,0 0 172,0 0 172,0 0 187,0 0 187,17-3 187,-17 3 187,0 0 203,0 0 203</inkml:trace>
  <inkml:trace contextRef="#ctx0" brushRef="#br0">24665 2788 0,'0'0'0,"0"0"0,0 0 0,0 0 0,0 0 16,0 0 16,0 0 16,0 0 16,0 0 31,0 0 31,22-6 31,-22 6 31,0 0 47,0 0 47,0 0 47,0 0 47,0 0 63,0 0 63,0 0 63,0 0 63,0 0 78,0 0 78,0 0 78,0 0 78,0 0 94,0 0 94,0 0 94,0 0 94,0 0 110,0 0 110,0 0 110,0 0 110,0 0 125,0 0 125,0 0 125,0 0 125,0 0 125,0 0 141,0 0 141,18-2 141,-18 2 141,0 0 156,0 0 156,0 0 156,0 0 156,0 0 172,0 0 172,0 0 172,0 0 172,0 0 188,0 0 188,0 0 188,0 0 188,0 0 203,0 0 203,0 0 203,0 0 203,0 0 219,0 0 219,0 0 219,0 0 219,0 0 235,0 0 235,0 0 235,0 0 235,0 0 235,0 0 250,0 0 250,0 0 250,0 0 266,0 0 266,0 0 266,0 0 266,0 0 281,0 0 281,0 0 281,0 0 281,0 0 281,0 0 297,0 0 297,0 0 297,0 0 297,0 0 313,0 0 313,0 0 313,0 0 313,0 0 328,0 0 328,0 0 328,0 0 328,-51 0 344,51 0 344,-20 0 344,20 0 344,-24 2 360,11-2 360,13 0 360,-26 6 360,4-6 375,0 2 375,4 0 375,-7 4 375,2-2 391,2-4 391,3 6 391,-3-2 391,0-1 391,1 0 406,6 1 406,-4 1 406,3-5 422,8 6 422,7-6 422,-19 4 422,10 2 422,9-6 438,-17 2 438,7 3 438,10-5 438,-11 5 453,11-5 453,-9 8 453,9-8 453,-7 7 469,7-7 469,-9 9 469,6 0 469,1-1 485,-1 2 485,1 3 485,-2-1 485,2 8 500,-3 2 500,5 3 500,-4-1 500,-1 17 516,5-2 516,-3 0 516,3 0 516,-5 3 531,2 0 531,-2 3 531,3-4 531,-4 7 547,0-5 547,3 4 547,-5 0 547,1 0 547,7 0 563,-8 3 563,6-4 563,0 3 578,-1 1 578,0 0 578,3-4 578,0-2 578,0 6 594,0-4 594,0 2 594,-2 1 594,4 2 610,-2 1 610,0 0 610,0 0 610,-2 3 625,-1-4 625,0 25 625,3 0 625,-2-2 641,0-11 641,-5-12 641,4 0 641,-5 2 656,3 28 656,2-2 656,-5 0 656,2-3 672,4-16 672,-4-12 672,3 3 672,-4 24 688,1-1 688,1-13 688,-1-13 688,3 4 688,-8 23 703,3-14 703,-6 13 703,1 4 703,-4 3 719,6-9 719,0-12 719,3-12 735,-8 49 735,7-50 735,4-3 735,-3 1 750,3-1 750,2 1 750,-6-6 750,6 3 766,-1 0 766,0 0 766,4 1 766,-2-5 781,4 0 781,-2-8 781,0-7 781,4 0 797,-2-1 797,0-3 797,1-2 797,1 1 813,4-5 813,-6-1 813,3-1 813,-1-1 828,0 2 828,5-1 828,-1-1 828,5 5 844,2 0 844,-2-3 844,1-3 844,2 3 844,4-4 860,-1 4 860,2-4 860,4-3 860,1 2 875,11 6 875,-7-5 875,-3-1 875,-4-2 891,-2 3 891,2-5 891,-1 4 891,1-4 906,-4 3 906,4-2 906,-7-2 906,1 4 922,-17-6 922,27 4 922,-27-4 922,25 4 938,-25-4 938,19 2 938,-19-2 938,19 2 953,-19-2 953,15 6 953,-15-6 953,0 0 953,23 2 969,-23-2 969,0 0 969,0 0 969,0 0 985,0 0 985,28-10 985,-28 10 1000</inkml:trace>
  <inkml:trace contextRef="#ctx0" brushRef="#br0">25693 2943 0,'0'0'0,"0"0"16,0 0 16,0 0 16,0 0 16,0 0 31,0 0 31,-23-12 31,23 12 31,0 0 47,0 0 47,0 0 47,0 0 47,0 0 62,0 0 62,-4-10 62,4 10 62,0 0 78,0 0 78,0 0 78,0 0 78,0-12 78,0 12 94,0 0 94,0 0 94,4-13 109,-4 13 109,0 0 109,5-8 109,-5 8 109,0 0 125,3-6 125,-3 6 125,0 0 125,0 0 141,0 0 141,0 0 141,0 0 141,13 30 156,-13-6 156,5 19 156,0-2 156,-5 3 172,-8 6 172,8-7 172,0 10 172,-6-6 187,2-2 187,1 0 187,1-7 187,-1 2 203,-2-12 203,1 0 203,1-3 203,3-4 219,-2-1 219,2 0 219,0-5 219,0-2 234,0-3 234,-2 0 234,2-10 234,2 14 234,-2-14 250,0 10 250,0-10 250,0 0 266,0 0 266</inkml:trace>
  <inkml:trace contextRef="#ctx0" brushRef="#br0">26954 2888 0,'0'-12'16,"0"12"16,0 0 16,0 0 16,2-9 16,-2 9 31,0 0 31,5-10 31,-5 10 31,9-7 47,-9 7 47,18-7 47,2-1 47,2 3 63,-1 2 63,4 1 63,14 2 63,-7 2 78,-4 4 78,-6 4 78,4 0 78,-8 0 94,-2 3 94,4 7 94,-10 0 94,1 0 110,2 14 110,-7-4 110,-6-3 110,-2-3 125,-6 13 125,-7 4 125,0-10 125,-8 4 125,4-1 141,-2-4 141,-2-5 141,7-7 156,2-4 156,0 1 156,3-6 156,6 1 156,-3-3 172,5 1 172,-2-3 172,5-5 172,0 0 188,-3 8 188,3-8 188,0 0 188,33-3 203,8-5 203,5-4 203,7 0 203,26-7 219,-13 4 219,-15 2 219,2 3 219,-10-5 235,-1 7 235,-10-2 235</inkml:trace>
  <inkml:trace contextRef="#ctx0" brushRef="#br0">28358 2812 0,'-5'-10'0,"5"10"0,0-12 0,0 12 16,0 0 16,-3-11 16,3 11 16,0 0 31,0 0 31,3-13 31,-3 13 31,0 0 47,2-12 47,-2 12 47,11-11 47,-1 7 62,-10 4 62,23-10 62,-1 2 62,-3 5 78,0-1 78,-5-1 78,2 4 78,-16 1 78,22 0 94,-22 0 94,19 3 94,-19-3 109,18 8 109,-11-1 109,-2 1 109,0 1 109,-1 2 125,-4-11 125,3 22 125,-3-3 125,-3 1 141,6-2 141,-3 2 141,-3 0 141,6-2 156,-1 0 156,3-1 156,1 6 156,2-3 172,7 1 172,-8 1 172,18 13 172,0-1 187,-1-1 187,-4 0 187,-4-10 187,0 2 203,-2-2 203,-6-4 203,0 7 203,-3-8 219,4 5 219,-9-2 219,0 1 219,-3 1 234,-6-3 234,2-1 234,-4 3 234,-11 8 234,-8 3 250,-1-6 250,-1-1 250,-6 0 250,5-3 266,-6-1 266,1-6 266,-3-1 266</inkml:trace>
  <inkml:trace contextRef="#ctx0" brushRef="#br0">25842 4569 0,'0'0'0,"-14"-5"15,3 2 15,11 3 15,-14-4 15,14 4 31,-11-6 31,11 6 31,-5-5 31,5 5 47,0 0 47,0 0 47,0 0 47,14-15 62,7 13 62,1-3 62,20 2 62,-2 3 62,-1 3 78,-5 2 78,5 7 78,-2 4 78,-7-2 93,-9 4 93,-1-2 93,-5 4 93,5 15 109,-11 0 109,-4 1 109,-2 4 109,-9-3 125,-8 2 125,-4-2 125,-7-2 125,-3-1 140,-2-2 140,3 1 140,0-6 140,-1 1 156,3-12 156,7-4 156,3 1 156,4-1 172,4-7 172,-2 3 172,9-8 172,-3 5 187,3-5 187,0 0 187,0 0 187,45-5 203,2-5 203,4-3 203,4-2 203,32-5 203,-2-1 218,-20 6 218,18-2 218,-18 7 218,-12 0 234,-1 0 234,-6 2 234</inkml:trace>
  <inkml:trace contextRef="#ctx0" brushRef="#br0">27674 4633 0,'10'-11'0,"4"1"0,-3 3 16,0 0 16,-3-1 16,-2-1 16,-1 2 31,-3 0 31,2-1 31,-1 0 31,-3 8 47,0-10 47,0 10 47,0-7 47,-3 2 63,3 5 63,-15-11 63,5 8 63,-10 0 78,-3-1 78,-22 4 78,2 7 78,-4-1 94,0 2 94,3 4 94,3 4 94,6-2 109,5-1 109,9-1 109,-3 0 109,9-2 109,0 0 125,5-1 125,3 1 125,1-2 125,0 0 141,6-1 141,0 3 141,6-4 141,1 0 156,18 4 156,13 2 156,3-7 156,6-3 172,-1-4 172,5 2 172,0-5 172,-10-1 188,2 0 188,-3 2 188,-12 1 188,-5 0 203,-3 1 203,-8-2 203,3 4 203,-15 0 219,22 6 219,-17-3 219,1 0 219,-2 7 219,5 1 234,-3 6 234,-1 6 234,-2-3 250,0 3 250,-1 15 250,4-2 250,-6 2 250,0-8 266,2 6 266,1 2 266,-1-3 266,5 1 281,-7-9 281,2-2 281,4 1 281,-4-10 297,4 6 297,-3-5 297,4 2 297,0-3 313,-2-9 313,-1 3 313</inkml:trace>
  <inkml:trace contextRef="#ctx0" brushRef="#br0">28773 4524 0,'0'-12'0,"0"12"0,0-12 0,0 12 15,0-8 15,0 8 15,0 0 15,0-10 31,0 10 31,0 0 31,3-7 31,-3 7 47,0 0 47,0-12 47,0 12 47,9-6 62,-9 6 62,5-7 62,-5 7 62,11-7 78,-6-1 78,4 7 78,-9 1 78,16-9 93,-7 5 93,-9 4 93,11-2 93,-11 2 109,8-7 109,-8 7 109,0 0 109,0 0 109,0 0 125,19 10 125,-19-10 125,8 13 140,-3-3 140,-2 0 140,0 0 140,0 2 156,-1-1 156,1 1 156,0 0 156,0-3 156,2 4 172,-2-1 172,8 6 172,1 2 172,-2-2 187,2 0 187,6 2 187,6 10 187,4-4 203,-9-3 203,-2-6 203,-7-2 203,2 1 218,-1 3 218,-1-3 218,-5-6 218,-1 3 234,1-3 234,-2 0 234,0 0 234,-1 2 250,-2-3 250,4-1 250,-4 3 250,0-2 265,0-9 265,-4 17 265,2-9 265,-1 2 265,3-10 281,-5 14 281,-2-7 281,-1 3 297,-6 2 297,-9 1 297,-14 4 297,-4-1 297,-10-4 312,-7 1 312,-27-2 312</inkml:trace>
  <inkml:trace contextRef="#ctx0" brushRef="#br0">26389 6457 0,'4'-4'0,"-4"4"0,0 0 15,4-8 15,-4 8 15,0 0 15,0 0 15,0 0 31,0 0 31,-8 30 31,3-9 31,0 19 46,-7 5 46,4-4 46,-1 7 46,-1 0 62,-1 5 62,4-4 62,-3 4 62,0 25 78,0-19 78,0 17 78,2-18 78,0-10 93,8-1 93,0-2 93,3-1 93,2-7 109,3-8 109,4-8 109</inkml:trace>
  <inkml:trace contextRef="#ctx0" brushRef="#br0">27515 6706 0,'3'-1'0,"-1"-8"15,-2 9 15,0 0 15,3-6 15,-3 6 15,0 0 31,0 0 31,0 0 31,0 0 31,-17 22 46,6-3 46,4 1 46,-2 3 62,1-2 62,2 2 62,4-1 62,2 5 62,0-5 78,2 1 78,4-4 78,4 3 78,-1-2 93,3-3 93,4 1 93,0-6 93,6 0 109,-1-5 109,4-1 109,0-4 109,15-10 125,-7 1 125,-8-5 125,-5 2 125,-2-5 140,-1-3 140,-6-4 140,0 3 140,-5-5 156,-6-11 156,-3-2 156,-5-1 156,-5 3 171,1 9 171,-2 3 171,1 4 171,-2 3 171,5 0 187,-1 4 187,-6-3 187,2 3 187,3-1 203,-2 10 203,7-7 203,-2 7 203,1-4 218,0 5 218,8 2 218,0 0 218,0 0 234,0 0 234,0 0 234,0 0 234,0 0 250,0 0 250,0 0 250</inkml:trace>
  <inkml:trace contextRef="#ctx0" brushRef="#br0">28587 6419 0,'21'-15'15,"-4"2"15,0 1 15,-3 2 15,0 2 31,-4 0 31,-1 5 31,-3-3 31,-6 6 47,8-5 47,-8 5 47,0 0 47,0 0 62,0 0 62,-8 35 62,5-13 62,-6 1 78,1 1 78,-2 16 78,1-4 78,3-6 93,1-3 93,0-4 93,5-4 93,0 3 93,0-2 109,5-3 109,-1 2 109,3-3 125,3-6 125,3 2 125,3 3 125,0-3 125,-1 1 140,2-1 140,0 2 140,-1 4 140,1-4 156,-7 4 156,5 5 156,1 8 156,-2 9 172,-3-4 172,-3 6 172,-5-1 172,0 4 187,-3 0 187,0 0 187,5-5 187,-8-4 203,3 2 203,3-12 203,-3-4 203,3-5 218,2 0 218,-2-6 218,-1-4 218,-2-7 234,0 0 234</inkml:trace>
  <inkml:trace contextRef="#ctx0" brushRef="#br0">30085 2885 0,'3'-9'16,"-3"3"16,0 6 16,3-10 16,0 3 32,-1-3 32,0 2 32,-2-2 32,3 0 47,1-3 47,-1 1 47,-1-4 47,1-1 63,2-4 63,-1 6 63,-4 3 63,6-1 63,-3 3 79,4 4 79,-7-1 79,2 1 79,-2 6 94,0-7 94,0 7 94,0 0 94,0 0 110,8 30 110,0 6 110,-6 9 110,2 31 125,-8 8 125,0 0 125,1 7 125,-2 8 141,-3 66 141,-9-54 141,9-25 141,0 6 157,-3 6 157,0-2 157,-6 72 157,12-56 172,-1-21 172,-8 79 172,14-58 172,-3-22 188,1-2 188,-4 4 188,10 2 188,-4 73 188,2-51 204,-2-22 204,9-1 204,-4 6 219,-2-3 219,-1-2 219,20 78 219,-22-61 219,6-29 235,-1-3 235,3-1 235,-3-17 235,2-13 250,-2-2 250,-3 1 250,4-4 250,1-1 266,1-7 266,-6-8 266,0 1 266,-2-12 282,3 1 282,0-4 282,-1-1 282,1-2 297,-3-10 297,3 16 297,-3-16 297,0 0 313,0 0 313,0 0 313</inkml:trace>
  <inkml:trace contextRef="#ctx0" brushRef="#br0">31531 2979 0,'0'-22'0,"0"12"0,3-6 16,-1 4 16,-2 2 16,3-3 16,-3 5 31,0 8 31,0-14 31,3 7 31,-3 7 31,2-12 47,-2 12 47,0-10 47,0 10 47,0-8 63,0 8 63,0 0 63,-5-12 63,5 12 78,0-10 78,0 10 78,-12-13 78,2 9 94,-1-2 94,-12 2 94,3-2 94,-2 4 110,0 2 110,-1 0 110,-1 6 110,0 0 125,-2 4 125,2 0 125,-12 8 125,9-3 141,7 3 141,4-5 141,1 6 141,-2-5 141,9 3 156,-4-2 156,7 1 156,-3 0 172,8-1 172,0-1 172,3 6 172,3-5 172,10-1 188,-3 1 188,6 0 188,0-2 188,3-3 203,16 0 203,1-3 203,-8-2 203,-1-5 219,-5-2 219,1-3 219,-1 0 219,-3-5 235,3 2 235,-5-3 235,1 2 235,2-1 250,-6 1 250,-2 2 250,-2-2 250,-3 5 266,-1 0 266,-9 4 266,14-6 266,-14 6 281,8-5 281,-8 5 281,0 0 281,0 0 297,0 0 297,19 8 297,-16-1 297,-1 6 313,4 3 313,-5 6 313,4 4 313,6 7 328,-9 2 328,1 5 328,2-3 328,-2 2 328,3 0 344,-3-1 344,-3 5 344,-3 3 360,-3-4 360,-7-3 360,-3 1 360</inkml:trace>
  <inkml:trace contextRef="#ctx0" brushRef="#br0">31547 4524 0,'0'0'0,"14"5"0,-14-5 15,0 0 15,3 14 15,2 0 15,-2 3 31,-1 5 31,1 17 31,-8 3 31,-3 2 31,1 2 47,-8-3 47,4-6 47,-7-2 47,6-1 62,-2-6 62,3-5 62,3-5 62,3-5 78,-2-1 78,2-2 78,3 0 78,2-10 93,-3 11 93,3-11 93,-5 9 93,5-9 109,0 0 109,0 0 109,0 0 109,0 0 125,42-13 125,-16 6 125,-4-3 125,0 2 140,-3 1 140,7 0 140,-12 4 140,2-2 140,-1 5 156,-15 0 156,0 0 156,27 2 156,-27-2 172,20 10 172,-15-2 172,0 0 187,-2-1 187,-3-7 187,0 20 187,-3-8 187,3-2 203,0-10 203,-12 17 203,6-10 203,-6 3 218,4-5 218,-11 8 218,0-3 218,-3-4 234,0-2 234,3-2 234,-3-2 234,3 0 250,19 0 250,-29-2 250,17-2 250,12 4 265,-16-4 265,16 4 265,0 0 265,-12-9 281,12 9 281,0 0 281</inkml:trace>
  <inkml:trace contextRef="#ctx0" brushRef="#br0">31847 5947 0,'0'0'0,"0"0"16,0 0 16,0 0 16,0 0 16,0 0 31,0 0 31,0 0 31,0 0 31,0 0 47,-54-2 47,27 0 47,-14 4 47,4-2 47,-6 6 62,5 4 62,0 5 62,0 0 62,4 6 78,2 1 78,8-5 78,4 2 94,7 1 94,0 0 94,4 2 94,5 2 94,4 14 109,7-10 109,9 10 109,5-3 109,6-2 125,11-5 125,2 0 125,6-6 125,5 3 141,-5-11 141,13 4 141,-3-8 141,-2-6 156,-2-1 156,-3-8 156,1 0 156,-7-18 156,4-2 172,-1-3 172</inkml:trace>
  <inkml:trace contextRef="#ctx0" brushRef="#br0">32437 2437 0,'0'0'16,"0"0"16,-3-12 16,3 12 16,0-10 16,0 10 31,-3-6 31,3 6 31,0 0 31,0-13 47,0 13 47,0 0 47,3-10 47,-3 10 63,3-10 63,-3 10 63,1-10 63,-1 10 78,14-7 78,-7 2 78,4 1 78,1-3 94,8 1 94,5 0 94,-3 2 94,3 2 109,-1-4 109,18 5 109,-9 1 109,-6-3 125,-2 6 125,0-3 125,-1 1 125,0 5 141,4-1 141,-2-4 141,13 9 141,-8 0 156,-4 0 156,-2-2 156,10 11 156,1-3 172,-10 1 172,0-3 172,-7 4 172,9 14 172,-4 1 188,-4 3 188,-2 2 188,-4 10 188,-3 2 203,0 31 203,-5-2 203,-4 2 203,-4 0 219,-8 1 219,0 4 219,0 3 219,-7-1 234,4 6 234,-4-2 234,-3 1 234,-1 1 250,-9 74 250,7-60 250,10-22 250,2 8 266,-10 87 266,6-60 266,5-35 266,3 5 281,-1 1 281,1 1 281,1 1 281,1-1 281,1-1 297,3 1 297,1 1 297,-4-4 297,1 4 313,3 2 313,0 0 313,0 1 328,0-9 328,-2 2 328,7-6 328,-1 0 328,-4-5 344,0 2 344,1-2 344,-1 2 344,4-5 359,-2 1 359,-2-15 359,3-14 359,-3 5 375,0 29 375,4-6 375,-4 0 375,0-18 391,0-5 391,0-2 391,-7-6 391,1 4 406,5-6 406,-6-2 406,2-1 406,-3 0 422,-2-4 422,1-7 422,3-4 422,-2-2 438,0-1 438,-3 1 438,-2-1 438,-3-5 438,4 2 453,-10 11 453,0-8 453,3-5 453,-3-2 469,2 0 469,-1 0 469,-4-3 469,-7 10 484,-4-7 484,6-1 484,3-6 484,-18 2 500,-1-2 500,-1-3 500,4 0 500,-6-5 516,-1 0 516,1-3 516,3 1 516,0-1 531,3 1 531,-3-1 531,8-4 531,-3-1 547,8 0 547,3 6 547,5-8 547,-1 5 547,0-3 563,-15-11 563,3 0 563,-4-4 563</inkml:trace>
  <inkml:trace contextRef="#ctx0" brushRef="#br0">28725 6312 0,'0'-7'0,"0"0"16,0 7 16,1-15 16,3 9 16,-4-1 16,0 7 31,5-10 31,-5 5 31,0 5 47,6-14 47,-1 7 47,4-5 47,-4 6 63,1-2 63,-1 1 63,3 0 63,1-3 63,-4 2 78,3-1 78,-3 2 78,2 0 78,-2-2 94,0 2 94,-2-1 94,-3 8 94,8-13 110,-6 9 110,-2 4 110,7-7 110,-7 7 125,5-7 125,-5 7 125,0 0 125,3-8 141,-3 8 141,0 0 141,0 0 141,0 0 156,0 0 156,-11 30 156,-3 3 156,-2 3 156,7 4 172,-10 4 172,0 2 172,2 4 188,-4 0 188,-8 21 188,8-17 188,8-9 203,1-2 203,7-1 203,0-2 203,-1 1 203,4-4 219,-7 1 219,11-7 219,2-6 219,-1 1 235,1-6 235,9 3 235,-6-1 235,7-1 250,-1-1 250,4-8 250,-1 3 250,7 0 266,-2-6 266,4-4 266,-7 2 266,5-4 281,-1-1 281,0-4 281,-1 2 281,-4-7 297,5-1 297,0-4 297,-2 0 297,-2-5 313,7-16 313,-4 5 313,-2-7 313,1 2 313,-3-3 328,-6 8 328,2-7 328,-4 9 328,1 1 344,-5 7 344,1-5 344,0 9 344,-1 3 360,3-2 360,-6 6 360,2-3 360,-2 2 375,1 1 375,-3 7 375,6-10 375,-6 4 391,0 6 391,0 0 391,0 0 391,0 0 406,0 0 406,0 0 406,-1 43 406,-7-22 422,2 15 422,2 1 422,-2 3 422,-3-4 422,4 3 438,1-1 438,-2-1 438,0-1 453,1 1 453,1 2 453,-1-6 453,2-9 453,2 2 469,-3-3 469,2 0 469,-1 2 469,-1-2 485,4-5 485,-2 5 485,0-3 485,2-3 500,-3-1 500,3 5 500,-3-4 500,3-4 516,-3-2 516,3 0 516,-3-1 516,3 0 531,0-1 531,-1-2 531,-3 3 531,4-10 547,-2 16 547,2-12 547,0-4 547,-3 8 563,3-8 563,0 0 563,0 0 563</inkml:trace>
  <inkml:trace contextRef="#ctx0" brushRef="#br0">30146 6263 0,'0'0'0,"2"10"0,-2-10 15,0 0 15,0 0 15,0 0 15,0 0 31,0 0 31,6 4 31,-6-4 31,0 0 47,0 0 47,0 0 47,2 11 47,-2-11 62,6 7 62,-6 3 62,3 0 62,0 0 78,2 2 78,0 7 78,-5 4 78,8-2 78,-8 17 94,9-1 94,-2 3 94,-6 1 94,5 3 109,-6 1 109,2 6 109,-2-1 109,6 3 125,-4 22 125,-4-17 125,4-5 125,-2 0 140,0-5 140,-2 1 140,-1-1 140,0-3 156,6-2 156,-3-2 156,-3 0 156,1-4 172,2 1 172,-3-12 172,3-3 172,3-4 187,-3-3 187,0 4 187,0-5 187,0-2 203,2 7 203,-2-13 203,0-7 219,0 12 219,0-12 219,0 12 219,0-12 234,3 7 234,-3-7 234,0 0 234,-3 11 234,3-11 250,0 0 250,0 0 250,0 0 250,0 0 265,0 0 265,0 0 265,0 0 265,0 0 281,3 12 281,-3-12 281,0 0 281,0 0 297,0 0 297,0 0 297,0 0 297,0 0 312,0 0 312,0 0 312,0 0 312,0 0 328,0 0 328,0 0 328,0 0 328,0 0 344,0 0 344,0 0 344,0 0 344</inkml:trace>
  <inkml:trace contextRef="#ctx0" brushRef="#br0">28995 6873 0,'-16'-18'15,"16"18"15,0 0 15,0 0 15,0-5 15,0 5 31,0 0 31,0 0 31,0-10 31,0 10 46,0 0 46,0-8 46,0 8 46,0 0 62,0 0 62,-5-7 62,5 7 62,0 0 78,-2-5 78,2 5 78,0 0 78,0 0 93,-3-8 93,3 8 93,0 0 93,0 0 109,-5-7 109,5 7 109,0-6 109,0 6 109,0-16 125,5 7 125,-2-2 125,-1-1 125,2 2 140,0-9 140,4 2 140,1-5 140,-4 4 156,3-2 156,0 3 156,1-3 156,-2 4 171,-1 1 171,-3 5 171,2-4 171,-2 2 187,-1 5 187,5-5 187,-5 2 187,0-2 203,2 2 203,-1 0 203,-3 0 203,2-3 218,-2 1 218,4 2 218,-4 3 218,1-2 218,-1-4 234,0 3 234,3 0 234,-6 3 234,6-5 250,-6-2 250,3 5 250,0-1 250,-1 1 265,1-1 265,-4 1 265,2 1 265,2-2 281,-3 2 281,-1-2 281,2 3 281,0 1 296,-1-1 296,-3 1 296,3-3 296,-2 5 312,2-2 312,-3 3 312,6 3 312,-7-8 328,1 6 328,6 2 328,-11-8 328,3 5 343,8 3 343,-20-2 343,10 2 343,10 0 359,-25 2 359,14 1 359,-3 1 359,-5 7 375,-3-1 375,3 5 375,-2-2 375,-1 3 375,-6 9 390,-2 2 390,2-1 390,4-6 390,8 0 406,-4 1 406,7-2 406,-13 7 406,8 0 421,4-9 421,0 5 421,2-3 421,3 7 437,-8 6 437,9-3 437,-1-4 437,4-4 453,2 4 453,-6 15 453,2-2 453,5-3 468,-2 3 468,4-2 468,4 2 468,1-2 484,0-1 484,0 2 484,1-9 484,-4-4 500,8-4 500,-3 2 500,-1-4 500,2-2 500,1 4 515,-3-5 515,1-2 515,-2-5 515,4 4 531,0-5 531,-2-1 531,1 3 531,1-6 546,1 3 546,1-2 546,11 2 546,-5-1 562,4-8 562,5 3 562,-5-4 562,1-2 578,-3-4 578,6-3 578,-3 0 578,11-10 593,-12 4 593,29-32 593,-30 31 609,3-8 609,2-5 609,-6 4 609,1 2 625,-4 5 625,3-10 625,3 3 625,-8 1 625,2 5 640,-5 2 640,-1-1 640,11-10 640,-8 5 656,1 4 656,-6 3 656,0-2 671,1 2 671,-1-1 671,0 0 671,0 1 671,-6 0 687,4-1 687,-3-1 687,3 1 687,-6-1 703,0 3 703,0-5 703,-3 4 703,3-1 718,-3 3 718,-2-2 718,-1 3 718,3 1 734,-2-6 734,-1 8 734,1-1 734,0 5 734,1-3 750,-1 3 750,0 0 750,-1 0 765,-2 0 765,-1 2 765,1 1 765,-2-1 781,1-2 781,-7-3 781,-1 1 781,-1 2 781,-4 1 796,-1 0 796,5 2 796,-8-2 796,7 3 812,-3 2 812,-1-1 812,0 5 812,1-4 828,0 3 828,-2 1 828,2 1 828,3-1 843,0 4 843,1-2 843,-3 5 843,5-4 859,0 4 859,1 1 859,-4 1 859,-2 2 875,6-2 875,5 1 875,-4 5 875,0-2 890,4-5 890,1 5 890,1-3 890,-5 5 890,4 0 906,-2 2 906,3-3 906,3 8 906,1-6 921,-1 3 921,2 2 921,1 1 921,-4-3 937,6-1 937,0-1 937,3 3 937,0 0 953,-3-1 953,5-2 953,4-2 953,-4 1 968,3 1 968,3-5 968,4 4 968,0 0 984,2-4 984,2 1 984,2-3 984</inkml:trace>
  <inkml:trace contextRef="#ctx0" brushRef="#br0">28205 6534 0,'-8'-6'0,"1"0"0,-3-1 15,10 7 15,-22-10 15,-1 1 15,2 5 31,-4-1 31,-2 5 31,-2 0 31,-8 9 47,-3 0 47,-1 5 47,-4 3 47,5 3 47,3 1 62,-1 4 62,5 3 62,3 5 62,3-6 78,-1-1 78,4 4 78,5 4 78,2-9 93,4-2 93,5-1 93,2 1 93,-2-5 109,5-1 109,0 1 109,1-5 109,2 1 125,0 0 125,0-4 125,0-10 125,2 18 140,1-8 140,0-3 140,-3-7 140,11 13 140,-3-6 156,3-1 156,0-5 156,9 5 156,12-6 172,10-6 172,6-1 172,-1-3 172,2-2 187,-2 0 187,-6-3 187,0-1 187,-3 0 203,-8 1 203,-8 3 203,-3 2 203,1-3 218,-7 3 218,0 3 218,0 0 218,-6 0 234,-2-2 234,0 1 234,-1 2 234,-4-6 250,2 2 250,-4 0 250,-2 0 250,-4-6 265,0 1 265,0 2 265,-3-4 265,-2 2 281,-1-2 281,-2 1 281,-1 4 281,3-2 281,-5 1 297,3 1 297,2-3 297,-2 5 297,5-2 312,0 4 312,0-2 312,-6 1 312,1-3 328,6 4 328,-5 0 328,7 4 328,-1-1 343,2 0 343,-4 0 343,-1-1 343,1 2 359,-1 2 359,-13-1 359,0 3 359,0 0 375,-16 5 375,1 0 375,-2 5 375,-4 2 390,-1 0 390,1-1 390,-1-1 390</inkml:trace>
  <inkml:trace contextRef="#ctx0" brushRef="#br0">26397 6673 0,'0'0'0,"0"0"0,0 0 0,0 0 16,0 0 16,0 0 16,0 0 16,-22 0 32,22 0 32,-16 11 32,-1 1 32,-3 4 47,0 1 47,-13 13 47,3-3 47,2 7 63,1-4 63,3 3 63,4 2 63,6-8 63,1 8 79,2 3 79,5-11 79,1 12 94,5-11 94,2 7 94,5-5 94,-2-5 110,3 1 110,9 5 110,-1-6 110,-1-5 110,2-2 125,3-2 125,0-1 125,20 2 125,-2-2 141,-8-8 141,-2 1 141,13-2 141,-13-6 157,2 2 157,-6-5 157,1-2 157,-3-1 172,-6-5 172,5-5 172,-4-1 172,8-11 188,-10-8 188,5 0 188,-4-6 188,-4 1 204,-2 0 204,-1-1 204,-6 3 204,5-1 219,-3 2 219,-5 7 219,-5-6 219,5 8 219,0 4 235,-3 2 235,2 1 235,-3 2 235,-6 1 250,6 2 250,1 4 250,-5-2 250,7 5 266,-7 0 266,2 0 266,2 1 266,-2 2 282,-2-3 282,8 10 282,-14-15 282,9 10 297,5 5 297,-16-10 297,7 5 297,-4 2 313,1 1 313,12 2 313,-35-2 313,14 4 329,-1 0 329,-4 1 329,4 4 329,-1 1 344,0 2 344,1-3 344,0 3 344,3 0 360,0-3 360,4 3 360,-3 1 360,2-4 360,2-1 375,2 2 375,2-3 375,-1 3 375,3-3 391,8-5 391,-19 11 391,13-5 407,-2 0 407,8-6 407,-14 10 407,5-7 407,9-3 422,0 0 422,-9 9 422,9-9 438,-8 6 438,8-6 438,0 0 438,-9 5 438,9-5 454,0 0 454,-11 12 454,11-12 454,-5 8 469,5-8 469,-5 8 469,5-8 469,-7 12 469,7-12 485,-6 10 485,6-10 485,-4 7 485,4-7 500,-3 13 500,3-13 500,0 10 516,0-10 516,0 0 516,-5 14 516,5-14 516,0 7 532,0-7 532,0 0 532,-3 13 532,3-13 547,0 0 547,0 0 547,-4 10 547,4-10 563,0 0 563,0 0 563,0 0 563,-5 8 579,5-8 579,0 0 579,0 0 579,0 0 594,-3 12 594,3-12 594,0 0 594,0 0 610,0 0 610,0 0 610,0 0 610,0 0 625,-5 9 625,5-9 625,0 0 625,0 0 625,0 0 641,0 0 641,0 0 641</inkml:trace>
  <inkml:trace contextRef="#ctx0" brushRef="#br0">32146 6174 0,'0'-11'16,"0"11"16,0-10 16,0 10 16,0 0 32,0-9 32,0 9 32,0-12 32,0 12 32,-2-7 47,2 7 47,-5-10 47,5 10 63,0 0 63,-4-10 63,4 10 63,-5-7 79,5 7 79,-5-8 79,5 8 79,-9-10 79,9 10 94,-11-10 94,3 7 94,-1-4 94,-7 4 110,2-7 110,-10 4 110,8-1 110,-3 2 125,-3-2 125,6 1 125,-4-2 125,2 1 141,-2 2 141,8 0 141,-6 3 141,4-3 157,2 4 157,0-3 157,12 4 157,-22-5 172,11 4 172,-2-2 172,13 3 172,-26-3 188,13 3 188,-4-4 188,-2 4 188,0 0 204,-3 4 204,1-1 204,-2 1 204,1-2 219,0 6 219,1-1 219,-4 0 219,3 1 219,3 0 235,-3 2 235,-1 0 235,5 0 235,2-3 250,-3 9 250,-1-10 250,6 1 250,0 3 266,-1 2 266,0 1 266,5 0 266,-10 0 282,7 2 282,-1 3 282,1 2 282,1-2 297,2-1 297,-1-1 297,-1 4 297,3 0 313,0 1 313,-5 14 313,3-9 313,4-2 329,-3 0 329,5-4 329,0 5 329,2-2 344,-4 0 344,7 0 344,-4-1 344,1-2 344,3 1 360,0 5 360,3-4 360,1 1 360,3 13 375,-4-6 375,3-8 375,8 1 375,-7-2 391,4-1 391,5 3 391,7 12 391,-5-4 407,-1-9 407,11 5 407,-7-7 407,1-3 422,-2-5 422,18 11 422,-8-10 422,11 0 438,-7 3 438,6-6 438,1-1 438,0 1 438,-9-7 454,-4 2 454,-1-5 454,14 0 469,1-3 469,-2 1 469,-8-3 469,12-5 485,-4-1 485,-2-2 485,-3-8 485,-5 7 485,-6-1 500,-6 0 500,1-3 500,0 1 500,-3 1 516,0-4 516,-3 2 516,0-2 516,-2 1 532,-4-3 532,2 2 532,-2 0 532,2-2 547,-1 6 547,-5-5 547,-1 6 547,5 0 563,-7 0 563,2 4 563,-2-2 563,3 1 579,0 0 579,-1-9 579,0 7 579,2-2 594,-4 3 594,0 0 594,0 4 594,0-5 594,0 2 610,0 2 610,0 1 610,0-5 610,-4 6 625,2-5 625,2 3 625,-2-2 625,-4-6 641,1 5 641,-4-6 641,5 3 641,-2-4 657,-1 8 657,3-4 657,-2 4 657,0 1 672,-1-1 672,4 2 672,-3 2 672,1-2 688,-1-1 688,2-1 688,-3 2 688,1 0 704,-1 0 704,-2 0 704,1-7 704,0 3 719,-1 1 719,-4 3 719,9 0 719,-2 0 735,-4 3 735,5 0 735,-3-1 735,3-1 735,0 4 750,-7-5 750,7 3 750,-3-1 750,-1 1 766,1 1 766,8 6 766,-11-10 782,6 3 782,5 7 782,-9-7 782,9 7 782,-11-8 797,11 8 797,-10-4 797,10 4 797,-17-2 813,17 2 813,-21 6 813,9 0 813</inkml:trace>
  <inkml:trace contextRef="#ctx0" brushRef="#br0">31312 8011 0,'0'-17'0,"0"2"15,-5-1 15,-2 2 15,-1 4 15,1-1 31,-5 1 31,4 2 31,-12-2 31,-1 0 46,-4 5 46,-15 3 46,-2 4 46,-1 6 46,-4 1 62,1 7 62,2 4 62,2-1 78,-2 3 78,10 3 78,1 3 78,3 0 78,3-1 93,7-4 93,6-1 93,3-3 93,0 1 109,3 3 109,2-1 109,1 0 109,5 0 125,1 3 125,6 0 125,7 9 125,-5-5 140,7-6 140,9 9 140,-2-3 140,2-6 156,-3-7 156,12 3 156,3-2 156,-7-8 171,-3-1 171,16-1 171,-3-2 171,-2-3 187,-5-4 187,-3-3 187,-7 0 187,-2-5 187</inkml:trace>
  <inkml:trace contextRef="#ctx0" brushRef="#br0">31375 8322 0,'0'0'16,"3"-10"16,-3 10 16,0 0 16,0-12 31,0 12 31,4-7 31,-4 7 31,0 0 47,4-13 47,-4 13 47,0-5 47,0 5 63,9-8 63,1 4 63,1-2 63,8 2 78,2-4 78,2 4 78,1-2 78,0 3 78,-4 3 94,5-3 94,1-1 94,-5 4 94,0 0 110,-7 0 110,2 0 110,-16 0 110,22 4 125,-22-4 125,11 3 125,-11-3 125,0 0 141,6 6 141,-6-6 141,0 0 141,-21 9 156,7-3 156,-6 1 156,-5 0 156,1 3 172,2 0 172,0-2 172,0 2 172,3-3 188,0 3 188,1-4 188,6 0 188,1-1 203,2-3 203,1 3 203,8-5 203,-13 5 219,13-5 219,-9 5 219,9-5 219,0 0 219,0 0 235,0 0 235,0 0 235,14 13 235,0-11 250,8 0 250,0 2 250,8-4 250,-6 0 266,14 0 266,-4 0 266,-10 0 266,0 0 281,4-6 281,-3 2 281,-3 0 281</inkml:trace>
  <inkml:trace contextRef="#ctx0" brushRef="#br0">31991 8302 0,'0'0'0,"0"0"0,3 20 15,-3-20 15,-25 22 15,14-7 15,0-3 15,0 1 31,0 3 31,2-1 31,2-2 31,1-3 46,1-1 46,2 4 46,1 0 46,0-3 62,-3 0 62,5-10 62,5 19 62,-1-9 78,4 0 78,9 4 78,-1-4 78,6-3 93,2-1 93,4-4 93,16-6 93,-3-2 109,-1-6 109,-1-5 109,0 0 109,-9 2 125,-11 0 125,-4-3 125,-2 6 125,-3-5 125,-3 4 140,-3 0 140,-4 1 140,0 3 140,-4-1 156,0 2 156,-4-2 156,-1 3 156,-2 2 171,-8-2 171,0 1 171,-3-4 171,-3 4 187,4 0 187,-2 5 187,2-2 187,-4 1 203,4 4 203,-4-2 203,5 3 203,-4 0 218,-1 4 218,1 0 218,-1 2 218,0-1 234,-13 6 234,8 0 234</inkml:trace>
  <inkml:trace contextRef="#ctx0" brushRef="#br0">30724 8977 0,'0'0'16,"-12"6"16,12-6 16,-5 4 16,5-4 32,0 0 32,0 0 32,0 0 32,-3 8 47,3-8 47,17 7 47,7 1 47,22 7 47,3-5 63,37 9 63,1-7 63,4 1 78,3-3 78,-10 2 78,4-4 78,-5 5 78,-13-9 94,14 2 94,-18 1 94,-14-1 94,-2-1 110,5 2 110,-8-1 110,4-2 110,-2 4 125,-8 0 125,-10-6 125,-4 0 125,-6 1 141,1 0 141,-6-1 141,-5-2 141,3 2 157,-14-2 157,20 3 157,-20-3 157,13 0 172,-13 0 172,0 0 172,17 0 172,-17 0 188,0 0 188,0 0 188,0 0 188,0 0 188,0 0 203,0 0 203</inkml:trace>
  <inkml:trace contextRef="#ctx0" brushRef="#br0">30855 9355 0,'0'0'0,"-11"5"16,11-5 16,0 0 16,0 0 16,-6 7 31,6-7 31,0 0 31,20 6 47,4-2 47,25 4 47,6 0 47,30-4 47,3 3 63,2-2 63,-2 4 63,10-1 63,-6 0 78,-7 2 78,-2-3 78,-18 3 78,-12-2 94,2 0 94,-7-1 94,2-1 94,-6 3 110,-2-6 110,-2 4 110,-10-4 110,-8 0 125,-6-3 125,0 3 125,-3 1 125,-13-4 141,16 0 141,-16 0 141,0 0 141,0 0 156,0 0 156,0 0 156,16-10 156,-16 10 156</inkml:trace>
  <inkml:trace contextRef="#ctx0" brushRef="#br0">30734 6683 0,'0'0'0,"5"-10"16,-5 10 16,0 0 16,6-6 16,-6 6 32,0 0 32,0 0 32,9-7 32,-9 7 47,0 0 47,0 0 47,0 0 47,3-7 63,-3 7 63,0 0 63,0 0 63,0 0 79,0 0 79,10-6 79,-10 6 79,0 0 94,0 0 94,0 0 94,0 0 94,0 0 110,8-4 110,-8 4 110,0 0 110,0 0 110,0 0 125,9-5 125,-9 5 125,0 0 141,0 0 141,0 0 141,0 0 141,7-8 141,-7 8 157,0 0 157,0 0 157,9-5 157,-9 5 172,0 0 172,0 0 172,5-10 172,-5 10 188,0 0 188,3-7 188,-3 7 188,0 0 204,0 0 204,0 0 204,-8-12 204,8 12 219,-15-6 219,5 5 219,10 1 219,-36 0 235,12 1 235,-1 1 235,2 5 235,-3-4 250,1 7 250,-15 6 250,1 1 250,3 1 266,3 2 266,0 3 266,6-3 266,8-2 266,2-1 282,2-1 282,3 2 282,0 2 297,-2 3 297,7-4 297,2 20 297,2-17 313,3-1 313,0 0 313,11 2 313,-2-1 329,7-2 329,3 12 329,11-3 329,1-1 344,0-3 344,0-1 344,-3-10 344,-2 1 360,-4-2 360,1-3 360,-1-3 360,0 2 375,-1-2 375,2-6 375,1 4 375,-2 1 391,2-9 391,-2 3 391,2-3 391,-1-2 407,3 1 407,-9-6 407,5 1 407,-3 3 407,-1 1 422,-6-2 422,1 1 422,-6 1 422,1-2 438,1 2 438,-3 0 438,-6 5 438,13-7 454,-9 4 454,-4 3 454,9-7 454,-9 7 469,5-6 469,-5 6 469,9-6 469,-9 6 485,0 0 485,0 0 485,8-6 485,-8 6 500,0 0 500,6-6 500,-6 6 500,0 0 516,0 0 516,8-7 516,-8 7 516,0 0 532,0 0 532,0 0 532,0 0 532,6-8 547,-6 8 547,0 0 547,0 0 547,0 0 563</inkml:trace>
  <inkml:trace contextRef="#ctx0" brushRef="#br0">29612 6795 0,'0'0'16,"0"0"16,0 0 16,0 0 16,0 0 31,0 0 31,0 0 31,0 0 31,0 0 47,0 0 47,0 0 47,0 0 47,0 0 63,0 0 63,0 0 63,0 0 63,0 0 78,0 0 78,0 0 78,0 0 78,0 0 78,0 0 94,0 0 94,0 0 94,0 0 109,0 0 109,0 0 109,0 0 109,0 0 109,0 0 125,0 0 125,0 0 125,0 0 125,0 0 141,0 0 141,0 0 141,0 0 156,0 0 156,0 0 156,0 0 156,0 0 156,0 0 172,0 0 172,0 0 172,0 0 172,0 0 188,0 0 188,0 0 188,0 0 188,0 0 203,0 0 203,0 0 203,0 0 203,0 0 219,0 0 219,0 0 219,0 0 219,0 0 234,0 0 234,0 0 234,0 0 234,0 0 250,0 0 250,0 0 250,0 0 250,-8-9 266,8 9 266,0 0 266,0 0 266,0 0 281,0 0 281,0 0 281,0 0 281,0 0 281,0 0 297,0 0 297,0 0 297,0 0 297,0 0 313,0 0 313,0 0 313,0 0 313,0 0 328,0 0 328,0 0 328,0 0 328,0 0 344,0 0 344,0 0 344,0 0 344,0 0 359,0 0 359,0 0 359,0 0 359,0 0 375,0 0 375,0 0 375,0 0 375,0 0 391,0 0 391,-31 9 391,31-9 391,0 0 406,0 0 406,0 0 406,0 0 406,0 0 422,0 0 422,0 0 422,0 0 422,0 0 438,0 0 438,0 0 438,0 0 438,0 0 438,0 0 453,0 0 453,0 0 453,0 0 453,-19-3 469,19 3 469,0 0 469,0 0 469,0 0 484,0 0 484,0 0 484,0 0 484,0 0 500,0 0 500,0 0 500,-14-2 500,14 2 516,0 0 516,0 0 516,0 0 516,0 0 531,0 0 531,0 0 531,-16-1 531,16 1 547,0 0 547,0 0 547,0 0 547,0 0 563,0 0 563,-11-3 563,11 3 563,0 0 578,0 0 578,0 0 578,-10-6 578,10 6 594,0 0 594,0 0 594,0 0 594,0 0 594,0 0 609,0 0 609,-9-6 609,9 6 609,0 0 625,0 0 625,0 0 625,0 0 625,0 0 641,-9-7 641,9 7 641,0 0 641,0 0 656,0 0 656,0 0 656,0 0 656,0 0 672,-5-6 672,5 6 672,0 0 672,0 0 688,0 0 688,0 0 688,0 0 688,0 0 703,0 0 703,0 0 703,-5-6 703,5 6 719,0 0 719,0 0 719,0 0 719,0 0 719,0 0 734,0 0 734,0 0 734,0 0 750,0 0 750,0 0 750,0-11 750,0 11 750,0 0 766,0 0 766,0 0 766,0 0 766,0 0 781,0 0 781,0-10 781,0 10 781,0 0 797,0 0 797,0 0 797,5-10 797,-5 10 813,0 0 813,3-8 813,-3 8 813,2-10 828,-2 10 828,0 0 828,7-10 828,-7 10 844,4-10 844,-4 10 844,3-6 844,-3 6 859,6-7 859,-6 7 859,2-10 859,-2 10 875,3-8 875,-3 8 875,0 0 875,3-8 891,-3 8 891,0 0 891,2-7 891,-2 7 906,0 0 906,3-10 906,-3 10 906,0 0 906,0 0 922,0 0 922,4-10 922,-4 10 922,0 0 938,0 0 938,0 0 938,0 0 938,0 0 953,0 0 953,0 0 953,0 0 953,-17 25 969,4-3 969,-2-3 969,-10 11 969,-2 7 984,4-1 984,-7 0 984,2 2 984,-3-2 1000,7 4 1000,-4-2 1000,3-7 1000,1 6 1016,5-8 1016,2-2 1016,1-6 1016,4 1 1031,4-3 1031,-2-2 1031,2 3 1031,-4-4 1031,5 6 1047,0-7 1047,3 1 1047,-2-1 1047,0-3 1063,5-2 1063,-3 0 1063,4-1 1063,-2 1 1078,-1 0 1078,3 2 1078,3-4 1078,-1 2 1094,2 0 1094,0-1 1094,2-1 1094,-1-2 1109,6 2 1109,0 1 1109,6 2 1109,2-3 1125,0-1 1125,3 1 1125,0-6 1125,-3 0 1141,-3 2 1141,-2-4 1141,0 0 1141,6 0 1156,1-4 1156,-5 0 1156,3-1 1156,3-5 1172,-3 0 1172,3-2 1172,-3-2 1172,0 0 1188,1-5 1188,-1 1 1188,-3-1 1188,9-7 1188,-6 3 1203,-3 3 1203,-4 1 1203,1 4 1203,0-4 1219,-4 5 1219,-1 2 1219,-2-1 1219,-1 3 1234,4 0 1234,-6 3 1234,4-2 1234,-4 3 1250,-3 6 1250,6-13 1250,-6 13 1250,2-6 1266,-2 6 1266,0 0 1266,0 0 1266,4-8 1281,-4 8 1281,0 0 1281,0 0 1281,0 0 1297,-15 31 1297,5-13 1297,-1 5 1297,-6 13 1297,1 1 1313,-3 1 1313,0 2 1313,-1 2 1313,-1 3 1328,4 6 1328,1-8 1328,-4 5 1328,3-9 1344,1 1 1344,2-2 1344,1 0 1344,-1-3 1359,6-8 1359,0-3 1359,1-3 1359,1-2 1375,-2 1 1375,4-4 1375,-1-3 1375,0-1 1391,3 1 1391,2-6 1391,-7 3 1391,4-3 1406,-1 1 1406,3 0 1406,1-2 1406,-3 0 1422,3-6 1422,-5 10 1422,5-10 1422,-3 7 1438,3-7 1438,-3 5 1438,3-5 1438,0 0 1453,-2 7 1453,2-7 1453,0 0 1453,0 0 1453,-3 5 1469,3-5 1469,0 0 1469,0 0 1469,0 0 1484,0 0 1484,0 0 1484,0 0 1484,0 0 1500,0 0 1500,0 0 1500,0 0 1500</inkml:trace>
  <inkml:trace contextRef="#ctx0" brushRef="#br0">27531 8722 0,'-3'-17'0,"1"2"0,-1-4 0,0 5 16,3 2 16,-2 2 16,2-3 16,-3 1 31,-1 2 31,2 0 31,-1 4 47,-5-5 47,5 5 47,-4-2 47,0 0 47,-3 3 62,-4 3 62,-1-1 62,-9 3 62,-14 10 78,-8 0 78,4 6 78,4 7 78,-2 2 94,-2 5 94,9 5 94,3-9 94,-1 9 109,13-9 109,6-3 109,2-1 109,5-2 125,2 1 125,1 2 125,4-3 125,3 0 141,2-1 141,9-4 141,0-2 141,3-1 156,3-2 156,2-3 156,14-7 156,8 0 156,-16-7 172,4-5 172,4-4 172,-5-6 172,-7 6 187,-2-4 187,-8 2 187,1 4 187,-7 0 203,2 4 203,-4-1 203,-3 4 203,0-3 219,4 7 219,-9 3 219,8-10 219,-8 10 234,4-4 234,-4 4 234,0 0 234,0 0 250,0 0 250,0 0 250,21 14 250,-16-4 250,6 5 266,3 1 266,-3 4 266,2-2 266,4 3 281,10 11 281,-4-9 281,7 2 297,-9-2 297,12 0 297,-11-5 297,0-3 297,-3 0 312,2-2 312,-1-6 312,-4-5 312,1-2 328</inkml:trace>
  <inkml:trace contextRef="#ctx0" brushRef="#br0">27969 9041 0,'0'0'0,"-3"-2"0,3 2 15,0 0 15,0 0 15,0 0 15,0 0 15,0 0 31,5-9 31,-5 9 31,16-8 31,-4 4 46,7-4 46,3 0 46,5-1 46,-2-1 62,17-6 62,-7 3 62,-2 3 62,-8-2 78,10-9 78,-5 6 78,-7-1 78,12-11 93,-9-1 93,1 2 93,-1-10 93</inkml:trace>
  <inkml:trace contextRef="#ctx0" brushRef="#br0">28509 8638 0,'10'-26'0,"-5"4"16,3 5 16,-1 3 16,-2-1 16,-1 5 16,-3 0 31,2 2 31,0 0 31,-3 8 47,2-8 47,-2 8 47,6-7 47,-6 7 47,0 0 62,9-6 62,-9 6 62,0 0 62,0 0 78,2 39 78,2-2 78,-8 0 78,2 3 94,-7 3 94,-5-2 94,-5-2 94,3 0 109,-1-3 109,4-3 109,-1-5 109,6-9 125,0 2 125,2-6 125,1-6 125,-1 1 141,2 0 141,0-3 141,4-7 141,-6 7 156,6-7 156,0 0 156,0 0 156,0 0 156,25 0 172,-25 0 172,41-12 172,-19 7 187,-1-2 187,2 4 187,-9 0 187,2 1 203,-16 2 203,19-2 203,-19 2 203,14 0 203,-14 0 219,14 4 219,-14-4 219,0 0 219,8 6 234,-8-6 234,0 0 234,0 10 234,0-10 250,-8 12 250,1-5 250,0 1 250,1-3 266,-2 2 266,3 1 266,-4-3 266,1 1 281,8-6 281,-10 8 281,10-8 281,0 0 297</inkml:trace>
  <inkml:trace contextRef="#ctx0" brushRef="#br0">28662 9057 0,'0'0'15,"17"0"15,-17 0 15,17 3 15,-4-2 31,-13-1 31,34 0 31,-6 0 31,14-1 47,-2-2 47,7 0 47,-5-3 47,-2-1 62,3 1 62,-4-3 62,-7-2 62,-6-2 78,-2 4 78,-3-4 78,2 0 78,-3 1 78,-7-2 93,4 5 93,-9 1 93,-3 0 109,-5 1 109,0 7 109,0 0 109,0 0 125,0 0 125,-22-5 125,22 5 125,-34 10 125,13 2 140,0-2 140,-12 9 140,5-4 140,4 2 156,4-2 156,-13 13 156,3-4 156,-3 3 172,3 1 172,3-5 172,-3 8 172,6-11 187,-1-3 187,-8 3 187</inkml:trace>
  <inkml:trace contextRef="#ctx0" brushRef="#br0">27169 9553 0,'-5'-3'0,"5"3"0,0 0 16,-11-5 16,11 5 16,0 0 16,0 0 31,38-7 31,8 4 31,42-2 31,5-3 31,92-2 47,-58 10 47,-22-3 47,-1-4 63,4 5 63,0 2 63,2 6 63,-9-3 63,0-2 78,-3 1 78,-7-2 78,-4 0 78,-17 0 94,-19 3 94,-4-3 94,-4-3 94,-10 3 110,-5-2 110,-7 1 110,2-2 110,-9-3 125,-4 0 125,-4-1 125,-1-1 125,-5-5 141,-2 1 141</inkml:trace>
  <inkml:trace contextRef="#ctx0" brushRef="#br0">28160 9232 0,'45'-4'15,"10"8"15,31-4 15,15-4 15,1 1 31,11-6 31,81 1 31,-71-7 31,-29 7 46,-2 0 46,-7-2 46,-19 0 46,-14 3 62,2 2 62,-7-1 62,-3-1 62,-14-3 78,-3 4 78,-4 1 78,-8-2 78,-3 2 93,-5 0 93,2-3 93,-9 8 93,4-13 93,-4 13 109,-9-13 109,1 4 109,-3 3 109,-6-7 125,-5 1 125,1 2 125,-4-3 125,3 1 140,-6 4 140,6-4 140,-1 2 140,0 4 156,-2-4 156,9 3 156,-1 1 156,4 4 171,2-4 171,0 2 171,11 4 171,-14-5 187,14 5 187,-11-5 187,11 5 187,0 0 203,-13-3 203,13 3 203,0 0 203,0 0 218,0 0 218,0 0 218,0 0 218,0 0 234,0 0 234,0 0 234,0 0 234,0 0 234,-21 5 250,21-5 250,0 0 250,0 0 250,0 0 265,0 0 265,0 0 265,0 0 265,0 0 281,0 0 281,0 0 281,-12 3 281,12-3 296,0 0 296,0 0 296,0 0 296,0 0 312,0 0 312,0 0 312,0 0 312,0 0 328,-19-5 328,19 5 328</inkml:trace>
  <inkml:trace contextRef="#ctx0" brushRef="#br0">30784 6016 0,'-83'29'16,"-2"14"16,-5 4 16,-77 47 16,72-25 32,15-11 32,-3 11 32,-48 55 32,58-43 47,18-15 47,1 9 47,15-1 47,3 5 63,14 2 63,14-2 63,11-6 63,13 1 78,3-16 78,18 8 78,16-3 78,9-2 78,8-8 94,7-1 94,11 0 94,13-11 94,79 22 110,-51-26 110,60 0 110,-56-20 110,57-2 125,-63-12 125,-30-3 125,10-8 125,0 1 141,-3-9 141,-2 4 141,-4-8 141,-11-5 157,-5-1 157,-1-4 157,-6-4 157,-22 2 172,-10 1 172,1 0 172,-6-6 172,-6-7 188,-6 2 188,-4 0 188,-6-5 188,-5-6 188,-8 4 203,-6 1 203,-5 0 203,-3 3 219,-6 0 219,-4 0 219,-4 3 219,0 1 219,-5 0 235,0 6 235,-5 0 235,1 2 235,2-1 250,-10 2 250,7 5 250,0-1 250,-6 1 266,3 2 266,1 5 266,-9-2 266,8 3 282,-5 1 282,4 1 282,1 3 282,-7 0 297,7 2 297,-3 3 297,0-1 297,-5 3 313,-2-3 313,3 7 313,-5-1 313,-1-4 328,-5 6 328,2 2 328,-1-8 328,3 7 344,-3-5 344,0 0 344,3 3 344,1-4 360,-2 1 360,6-1 360,-1-1 360,2 3 375,4-2 375,1-1 375,8 6 375,6-4 375,2 4 391,0 0 391,9-1 391,-7 0 391,7 1 407,0 1 407,2 1 407,14 0 407,-25 0 422,15 1 422,10-1 422,-25 5 422,9 2 438,2 1 438,-5 5 438,0-1 438,2 0 453</inkml:trace>
  <inkml:trace contextRef="#ctx0" brushRef="#br0">30266 7786 0,'0'0'0,"0"0"0,-6-6 15,6 6 15,0 0 15,0 0 15,0 0 15,0 0 31,0 0 31,0 0 31,0 0 31,0 0 47,-5-6 47,5 6 47,0 0 47,0 0 62,0 0 62,0 0 62,0 0 62,0 0 78,0 0 78,0 0 78,0 0 78,0 0 94,0 0 94,0 0 94,0 0 94,0 0 109,0 0 109,0 0 109,0 0 109,0 0 125,0 0 125,0 0 125,0 0 125,0 0 125,0 0 140,0 0 140,0 0 140,0 0 140,0 0 156,0 0 156,0 0 156,0 0 156,0 0 172,0 0 172,0 0 172,0 0 172,0 0 187,0 0 187,0 0 187,0 0 187,0 0 203,0 0 203,0 0 203,0 0 203,0 0 219,0 0 219,0 0 219,0 0 219,0 0 234,0 0 234,0 0 234,0 0 234,0 0 250,0 0 250,0 0 250,0 0 250,0 0 250,0 0 265,0 0 265,0 0 265,0 0 281,0 0 281,0 0 281,0 0 281,0 0 281,0 0 297,0 0 297,0 0 297,0 0 297,0 0 312,0 0 312,0 0 312,0 0 312,0 0 328,0 0 328,0 0 328,0 0 328,0 0 344,0 0 344,0 0 344,0 0 344,0 0 359,0 0 359,0 0 359,0 0 359,0 0 375,0 0 375,0 0 375,0 0 375,0 0 390,0 0 390,0 0 390,0 0 390,0 0 406,0 0 406,0 0 406,0 0 406,0 0 406,39 6 422,-39-6 422,0 0 422,0 0 437,0 0 437,0 0 437,0 0 437,0 0 437,0 0 453,0 0 453,0 0 453,0 0 453,0 0 469,0 0 469,0 0 469,0 0 469,0 0 484,0 0 484,0 0 484,0 0 484,0 0 500,0 0 500,0 0 500,0 0 500,0 0 515,0 0 515,0 0 515,0 0 515,0 0 515,0 0 531,0 0 531,0 0 531,0 0 547,0 0 547,0 0 547,0 0 547,0 0 562,0 0 562,0 0 562,0 0 562,0 0 562,0 0 578,0 0 578,3-9 578,-3 9 578,0 0 594,0 0 594,0 0 594,0 0 594,0 0 609,0 0 609,0 0 609,0 0 609,0 0 625,0 0 625,0 0 625,0 0 625,0 0 640,0 0 640,0 0 640,0 0 640,0 0 656,0 0 656,2-6 656,-2 6 656,0 0 672,0 0 672,0 0 672,0 0 672,0 0 687,0 0 687,0 0 687,0 0 687,0 0 703,0 0 703,0 0 703,0 0 703,0 0 719,0 0 719,0 0 719,0 0 719,0 0 719,0 0 734,0 0 734,0 0 734,0 0 734,0 0 750,0 0 750,0 0 750,13-4 750,-13 4 765,0 0 765,0 0 765,0 0 765,0 0 781,0 0 781,0 0 781,0 0 781,0 0 797,0 0 797,0 0 797,0 0 797,0 0 812</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1148 731 0,'0'0'0,"0"0"0,4-7 15,-4 7 15,0 0 15,0 0 15,0 0 31,0-10 31,0 10 31,0 0 31,0 0 47,0 0 47,0 0 47,0 0 47,0 0 47,0 0 62,0 0 62,0 0 62,0 0 62,0 0 78,2-12 78,-2 12 78,0 0 78,0 0 94,0 0 94,0 0 94,0 0 94,0 0 109,0 0 109,0 0 109,8 39 109,-8-21 125,0 1 125,1 5 125,2 1 125,-3 11 140,3 5 140,-1 2 140,1-5 140,0 0 156,-2 2 156,3-11 156,-4-5 156,6 1 172,-1-3 172,-2-3 172,2 4 172,1-5 187,-4-4 187,4 2 187,-6-5 187,7-1 203,-3-3 203,-4-7 203,3 13 203,-3-13 203,0 0 219</inkml:trace>
  <inkml:trace contextRef="#ctx0" brushRef="#br0">1461 778 0,'0'0'0,"4"-9"0,-4 9 16,0 0 16,5-13 16,-5 13 16,0 0 16,3-7 32,-3 7 32,0 0 32,0 0 32,0 0 47,0 0 47,0 0 47,0 0 47,0 0 63,0 0 63,13 43 63,-11-18 63,1 18 78,1-7 78,-8 7 78,4-3 78,0-2 94,4-8 94,-8-2 94,8 8 94,-4-4 110,0-6 110,2-5 110,1-1 110,0 1 125,-1-5 125,1-4 125,0 0 125,0-4 141,-3-8 141,7 9 141,-7-9 141,0 0 157,0 0 157,0 0 157,25-24 157,-15 7 157,2-18 172,5-2 172,-6 1 172,-3-4 172,6 1 188,-6 2 188,-3-6 188,6 4 188,-3 4 203,-5-1 203,0 9 203,0-1 203,-3 5 219,0 0 219,-3 3 219,0-5 219,0 3 235,0 2 235,1-2 235,-1-1 235,-2 3 250,-1 2 250,1-3 250,-3 2 250,5 3 266,-3 3 266,1 0 266,2 4 266,-2-1 282,1 2 282,4 8 282,-14-20 282,7 13 282,2 1 297,5 6 297,-18-10 297,8 3 313,10 7 313,-24-3 313,1 3 313,-28 0 328,13 3 328,4 4 328,-7 1 328,-2 2 344,4 3 344,-5 4 344,5-3 360,-5 8 360,7-4 360,-1 4 360,0 6 360,5 0 375,-6 5 375,3 2 375,4-1 375,4 3 391,-2 2 391,1 9 391,5-5 391,6 8 407,-4-3 407,0 26 407,8-19 407,9-9 422,2 4 422,1-1 422,4 1 422,4 1 438,4-3 438,5 0 438,2 0 438,6-5 438,5 2 453,-1-6 453,6-1 453,0-3 469,8-2 469,3-6 469,-4-5 469,13-2 469,2-3 485,-2-9 485,6 0 485,1-10 485,26-6 500,-4-10 500,-20 5 500,-3-9 500,-11-4 516,25-16 516,-23 3 516,17-16 516,-24 9 532,8-18 532,-4-3 532,-6 2 532,-13 16 547,-6 4 547,-1 4 547,-7 2 547,-3 3 547,-3 7 563,-5 2 563,1 5 563,-4 0 578,-4-3 578,-2 3 578,-5-11 578,1 5 578,-1 3 594,0 2 594,0 3 594,-3-1 594,-10-9 610,-4 2 610,6 10 610,-3-1 610,-5-5 625,-2-1 625,1 3 625,4 8 625,2-1 641,4 7 641,1-1 641,3-1 641,3 2 657,-4 0 657,7 4 657,3-4 657,8 8 672,-19-5 672,19 5 672,-14-6 672,14 6 688,0 0 688,0 0 688,0 0 688,0 0 703,0 0 703</inkml:trace>
  <inkml:trace contextRef="#ctx0" brushRef="#br0">3093 726 0,'6'-9'15,"-6"9"15,11-9 15,-11 9 15,5-9 31,-5 9 31,0 0 31,0 0 31,12-7 46,-12 7 46,0 0 46,0 0 46,0 0 62,0 0 62,0 0 62,0 0 62,15 22 78,-15-10 78,0 9 78,-2 14 78,-9 3 93,-3 2 93,-2-1 93,-1 3 93,-5-1 109,1 0 109,0-1 109,-3-7 109,5 4 109,6-1 125,-1-10 125,-1-4 125,8-4 125,-1-3 140,7-2 140,-3-2 140,2-1 140,2-10 156,6 15 156,-6-15 156,14 10 156,2-8 171,4 1 171,5-1 171,2-4 171,14-1 187,3-4 187,2-3 187,0 0 187,-1 0 203,-3 0 203,-7-1 203,-8 5 203,-5-1 218,2-2 218,-1 5 218,-2-3 218,-4-1 234,5 6 234,-22 2 234,32-10 234,-23 8 250,-9 2 250,21-10 250,-21 10 250</inkml:trace>
  <inkml:trace contextRef="#ctx0" brushRef="#br0">3676 1096 0,'0'0'0,"0"0"0,0 0 0,9-4 15,-9 4 15,0 0 15,0 0 15,8-11 31,-8 11 31,0 0 31,0 0 31,10-6 47,-10 6 47,0 0 47,0 0 47,15-9 47,-15 9 62,0 0 62,13-9 62,-13 9 78,17-4 78,-17 4 78,0 0 78,27-12 93,-16 11 93,-11 1 93,30-10 93,-8 5 93</inkml:trace>
  <inkml:trace contextRef="#ctx0" brushRef="#br0">4410 776 0,'0'0'15,"8"-10"15,-8 10 15,6-7 15,-6 7 31,0 0 31,0 0 31,9-12 31,-9 12 31,0 0 46,0 0 46,0 0 46,0 0 46,0 0 62,0 0 62,0 0 62,0 0 62,0 0 78,21 31 78,-18-10 78,0-3 78,0 8 93,-3 13 93,2 0 93,-2 4 93,-2-5 109,4 5 109,-4-2 109,2 2 109,0-3 125,0-1 125,0-6 125,2-5 125,0-5 140,1-4 140,-3-3 140,3-3 140,2-6 156,-5-7 156,9 8 156</inkml:trace>
  <inkml:trace contextRef="#ctx0" brushRef="#br0">4757 882 0,'16'-14'16,"-12"6"16,-4 8 16,13-10 16,-13 10 31,13-7 31,-13 7 31,0 0 31,0 0 47,26 2 47,-26-2 47,19 15 47,-2 0 62,0 6 62,-8-1 62,0 3 62,5 10 62,0 5 78,-7-3 78,-4-5 78,3-3 94,0-5 94,-6 1 94,1-1 94,-2-1 109,1-1 109,-3-5 109,3-3 109,-3 1 109,0-4 125,3-9 125,-3 15 125,3-15 125,0 0 141,0 0 141,0 0 141,0 0 141,0 0 156,0 0 156,12-37 156,-7 15 156,8-13 172,2-2 172,0 3 172,0 6 172,-6 4 187,6 2 187,-7 4 187,8 1 187,-1 2 203,-5 6 203,4 2 203,-3-2 203,-11 9 219,22-4 219,-22 4 219,0 0 219,33 8 234,-33-8 234,16 16 234,-8-4 234,3 1 250,0 7 250,1-4 250,1 6 250,-3-4 266,0 3 266,-3-4 266,1 5 266,0-7 266,1 4 281,-1-6 281,5 4 281,-4-5 281,6-2 297,-15-10 297,30 16 297,-12-9 297,3-4 312,4-3 312,3-6 312,16-6 312,-6 0 328,6-3 328,-13-5 328,1 4 328,8 0 344,-11-1 344,-8 2 344,-1 2 344,-7 1 359,-2-1 359,0 3 359,-3 0 359,-5 1 375,-3 9 375,6-17 375,-6 7 375,0 10 375,-6-22 391,3 12 391,3 10 391,-13-18 391,5 8 406,-9 0 406,-3 1 406,4 1 406,2 4 422,14 4 422,-26 2 422,26-2 422,-37 10 437,19 5 437,-18 7 437,11-2 437,6-1 453,8 1 453,0 5 453,3-3 453,2 3 469,1 12 469,8-13 469,-1-2 469,10-1 484,-1-4 484,2-1 484,6-3 484,0-3 500,6-3 500,0-1 500,15-6 500,2-6 516,-1-6 516,-3-3 516,-11-1 516,4-4 531,4-11 531,-10-4 531,0 2 531,-6-5 531,-3-8 547,-5 1 547,-1-3 547,-9-3 547,2 2 562,-6 1 562,2 3 562,-3 2 562,-6 2 578,6 8 578,-2 1 578,1 11 578,0 3 594,2 1 594,-4 7 594,5 1 594,-3-2 609,5 11 609,-5-11 609,5 11 609,0 0 625,-8-10 625,8 10 625,0 0 625,0 0 641,0 0 641,-28 33 641,19-10 641,-5 15 641,7 0 656,-5 4 656,8 0 656,1 5 672,-1-3 672,8 4 672,-4-5 672,7 0 672,2-3 687,-3-4 687,7-1 687,1-6 687,2-9 703,-2-3 703,2 0 703,4-3 703,2-4 719,2 2 719,1-9 719,-1 0 719,15-6 734,-12 0 734,3-10 734,6-2 734,3-10 750,-10 1 750,5-4 750,-11-3 750,3 0 766,-2-1 766,1 1 766,-10 8 766,0-1 781,-4 2 781,0 5 781,-3-3 781,-2 2 797,2 5 797,-8-3 797,5 6 797,-5 10 797,3-20 812,-3 20 812,0-15 812,0 15 812,2-12 828,-2 12 828,0 0 828,0-15 828,0 15 844,0 0 844,0 0 844,0 0 844,0 0 859,0 0 859,0 0 859,0 0 859,0 0 875,0 0 875,0 0 875,0 0 875,0 0 891,0 0 891,0 0 891,0 0 891,0 0 906,0 0 906,0 0 906,0 0 906,0 0 906,-13 35 922,13-35 922,-5 20 922,-1-11 937,3 5 937,-2 4 937,-1 2 937,1 0 937,-3 2 953,5 2 953,-2-1 953,-5 1 953,6-1 969,1 3 969,3-6 969,-8 18 984,8-12 984,0 0 984,-3-7 984,6 1 984,-3-4 1000,3-1 1000,2 1 1000,-2-4 1000,1-2 1016,-4-10 1016,10 17 1016,-10-17 1016,13 10 1031,-13-10 1031,8 6 1031,-8-6 1031,0 0 1047,0 0 1047,0 0 1047,36-12 1047,-25 6 1062,0-11 1062,-1-3 1062,2 2 1062,-2-5 1062,-2 0 1078,2 1 1078,-3-14 1078,-1 5 1094,-1 6 1094,-2 3 1094,-6-2 1094,3 3 1094,-3 2 1109,1 1 1109,-4-2 1109,1 6 1109,-4-1 1125,1 5 1125,-3-7 1125,-3 4 1125,4 1 1141,-1 2 1141,0 3 1141,11 7 1141,-25-10 1156,25 10 1156,-19 0 1156,19 0 1156,0 0 1172,-43 17 1172,26-4 1172,0 2 1172,4 2 1187,2 0 1187,-1 1 1187,5 3 1187,1 2 1203,6-3 1203,0 1 1203,6-1 1203,-1 0 1219,6-3 1219,3 1 1219,3-3 1219,1-2 1234,4-1 1234,0-2 1234,17-1 1234,-7-4 1250,-4-2 1250,-3-6 1250,-1-2 1250,-2-3 1250,-1-2 1266,2-2 1266,-3 1 1266,-7-1 1266,0-2 1281,1 4 1281,-3 1 1281,-11 9 1281,22-16 1297,-17 9 1297,-5 7 1297,10-9 1297,-10 9 1312,0 0 1312,12-7 1312,-12 7 1312,0 0 1328,0 0 1328,0 0 1328,11 39 1328,-8-14 1344,-3 17 1344,0 2 1344,-3 3 1344,3 2 1359,-2 2 1359,-1 4 1359,3-4 1359,5-2 1375,-5-1 1375,6-6 1375,-1 0 1375,0-3 1375,1-1 1391,0-11 1391,-1-5 1391,-1-6 1391,0 0 1406,1-4 1406,-1 0 1406,-4-12 1406,5 15 1422,-5-15 1422,3 10 1422,-3-10 1422,0 0 1437,0 0 1437,0 0 1437,0 0 1437,-3-40 1453,-2 4 1453,-4-5 1453,1-6 1453,0-2 1469,3-2 1469,-4-2 1469,5-25 1469,-3 1 1484,2 16 1484,5 16 1484,0-6 1484,5 6 1500,-2-1 1500,1 4 1500,5 4 1500,0-3 1516,-1 4 1516,0 5 1516,1 9 1516,-1 1 1516,0-1 1531,6 7 1531,-3-1 1531,2 1 1531,6 4 1547,-5 2 1547,1 4 1547,0 3 1562,-15 3 1562,35 0 1562,-35 0 1562,33 15 1562,-13-3 1578,-6 2 1578,0 7 1578,2 14 1578,-9-9 1594,0 2 1594,-7 11 1594,0-10 1594,-3 7 1609,-5-1 1609,-4-4 1609,5-7 1609,-13 8 1625,3-9 1625,1-4 1625,0-1 1625,-4-3 1641,4 0 1641,-6-4 1641,3-1 1641,5-2 1641,-2-1 1656,16-7 1656,-24 5 1656,24-5 1656,0 0 1672,0 0 1672,-17-18 1672,17 18 1672</inkml:trace>
  <inkml:trace contextRef="#ctx0" brushRef="#br0">7271 960 0,'22'-4'16,"-22"4"16,0 0 16,0 0 16,0 0 32,0 0 32,0 0 32,0 0 32,0 0 47,0 0 47,0 0 47,0 0 47,0 0 63,0 0 63,0 0 63,0 0 63,0 0 63,0 0 78,0 0 78,0 0 78,30-5 78,-30 5 94,0 0 94,0 0 94,0 0 94,0 0 110,0 0 110,0 0 110,0 0 110,0 0 125,0 0 125,0 0 125,0 0 125,0 0 141,0 0 141,0 0 141,0 0 141,0 0 157,0 0 157</inkml:trace>
  <inkml:trace contextRef="#ctx0" brushRef="#br0">4905 2090 0,'-5'-8'0,"5"8"0,-9-7 16,9 7 16,0 0 16,-2-6 32,2 6 32,0 0 32,-5-9 32,5 9 32,0 0 47,0 0 47,0 0 47,0 0 47,-9-9 63,9 9 63,0 0 63,0 0 63,0 0 78,0 0 78,0 0 78,-8-10 78,8 10 94,-2-8 94,2 8 94,-6-9 94,6 9 110,-5-15 110,1 4 110,-1 5 110,2-7 125,1 6 125,-1-2 125,0-1 125,2 0 141,-3 2 141,2 0 141,2 8 141,-3-12 157,3 12 157,-5-7 157,5 7 157,0 0 157,0 0 172,0 0 172,0 0 172,0 0 188,-9 42 188,2-4 188,-2 3 188,-3 2 188,3 5 203,0 1 203,-3 1 203,-1 26 203,2-20 219,0-3 219,0-10 219,7 5 219,-3-7 235,1 2 235,1-7 235,2 2 235,0-11 250,-2-5 250,5-3 250,0-4 250,0 0 266,-1-5 266,-3 3 266,4-13 266,0 14 282,0-14 282,0 14 282,0-14 282,0 0 297,0 10 297,0-10 297,0 0 297,0 0 297,0 0 313,0 0 313,0 0 313,0 0 313,0 0 328,0 0 328,0 0 328,0 0 344,21-41 344,-15 21 344,-3-2 344,2-2 344,3-14 360,0 1 360,1-1 360,2 3 360,-3-4 375,2 1 375,2 1 375,-4 9 375,5-6 391,0 7 391,-6 3 391,1 4 391,1 0 407,1 0 407,3 3 407,-4-1 407,-1 4 422,3 2 422,2-3 422,0 2 422,-3 3 422,1 2 438,-2-4 438,-2 8 438,-7 4 453,19-12 453,-13 10 453,-6 2 453,19-10 453,-19 10 469,13-3 469,-13 3 469,15-2 485,-15 2 485,0 0 485,0 0 485,24 9 500,-24-9 500,8 10 500,-1-4 500,-1 2 500,1 4 516,-2-6 516,-2 4 516,2-1 516,-5 5 532,0-5 532,0 4 532,-5 6 532,0 1 547,-7-3 547,1 1 547,-6 2 547,-1-7 563,2 6 563,-3-5 563,-5 1 563,-7 4 563,2-2 578,5-7 578,2 0 578,6-5 578,-1 2 594,2-7 594,15 0 594,-23 6 610,23-6 610,-22-3 610,22 3 610,0 0 610,-22-3 625,22 3 625,0 0 625,-13-7 625,13 7 641,0 0 641,-8-5 641,8 5 641,0 0 657,0 0 657,0 0 657,0 0 657,0 0 672,0 0 672,0 0 672,8-16 672,-8 16 688,0 0 688,0 0 688,0 0 688,24 0 703,-24 0 703,0 0 703,33 8 703,-13 0 719,1 4 719,-2-4 719,6 0 719,-6 4 719,3 1 735,-1-5 735,2 4 735,-3-1 750,1 1 750,1 0 750,-1 4 750,-1-4 766,0 1 766,1 1 766,1 0 766,-3 1 766,0-2 782,1 0 782,-2 1 782,-1-1 782,0-1 797,-5-2 797,0-4 797</inkml:trace>
  <inkml:trace contextRef="#ctx0" brushRef="#br0">5377 2650 0,'0'0'0,"0"-17"0,0 17 16,3-9 16,-3 9 16,0 0 16,2-15 31,-2 15 31,0 0 31,3-11 31,-3 11 47,0 0 47,0 0 47,3-10 47,-3 10 62,0 0 62,0 0 62,0 0 62,0 0 78,0 0 78,4 36 78,-4-17 78,0 1 94,3-1 94,-3 4 94,0 1 94,3-2 109,-3 3 109,3 1 109,-3-3 109,2-1 125,2 1 125,-1 2 125,-3-4 125,2-1 141,-2 1 141,6-5 141,-6-1 141,2-1 141,0-4 156,-2-10 156,4 18 156,-4-18 156,2 11 172,-2-11 172,0 0 172,0 0 172,0 0 187</inkml:trace>
  <inkml:trace contextRef="#ctx0" brushRef="#br0">5650 2253 0,'0'0'0,"0"0"0,0-16 15,0 16 15,0 0 15,3-12 15,-3 12 31,0 0 31,8-19 31,-8 19 31,6-12 47,-6 12 47,2-10 47,-2 10 47,6-8 62,-6 8 62,0 0 62,0 0 62,5-12 62,-5 12 78,0 0 78,0 0 78,0 0 78,0 0 94,0 0 94,0 0 94,0 0 94,34 30 109,-27-13 109,7 3 109,-2 2 109,6 10 125,-6-7 125,1-1 125,-2-4 125,3 0 140,-7 2 140,8 1 140,-4-5 140,-3 5 156,6-5 156,-6 4 156,3-4 156,0-2 172,-1 1 172,-1-2 172,-5-2 172,3-4 187,-2 1 187,-5-10 187,11 13 187,-11-13 203,7 13 203,-7-13 203,7 3 203,-7-3 219,0 0 219,0 0 219,0 0 219,33-12 219,-25 2 234,0-5 234,6 1 234,-1-5 234,-2-2 250,3 3 250,-3-5 250,0 3 250,0-5 265,0 6 265,-1-1 265,3 0 265,-6 0 281,1 0 281,3 0 281,-5 1 281,-1 5 297,-3-6 297,4 5 297,-5 2 297,7 0 312,-2 1 312,-6 3 312,2-1 312,-2 10 328,2-14 328,-2 14 328,3-16 328,-3 16 328,0-12 344,0 12 344,0-10 344,0 10 344,0 0 359,0 0 359,3-13 359,-3 13 375,0 0 375,0 0 375,0 0 375,0 0 375,0 0 390,-3 43 390,0-23 390,-1 5 390,0 9 406,-1 3 406,-4 0 406,4-8 406,2-1 422,-1-3 422,-2 9 422,-3-5 422,3-6 437,1 2 437,1-4 437,-3-1 437,1 1 453,5-1 453,-6-5 453,5 1 453,-1-2 469,0-1 469,2-3 469,1-10 469,-4 15 484,4-15 484,0 7 484</inkml:trace>
  <inkml:trace contextRef="#ctx0" brushRef="#br0">6356 2534 0,'7'-7'0,"-7"7"15,8-9 15,-8 9 15,0 0 15,0 0 15,0 0 31,0 0 31,0 0 31,12 23 46,-12-13 46,0 10 46,0 1 46,0 2 46,-2 2 62,-3 9 62,0 3 62,2-7 62,0-5 78,1-3 78,2 2 78,0 1 78,-4-5 93,1 2 93,3 1 93,3-4 93,-3-6 109,4 0 109,-4-7 109</inkml:trace>
  <inkml:trace contextRef="#ctx0" brushRef="#br0">6689 2472 0,'0'0'0,"0"0"16,0-9 16,0 9 16,0 0 16,0 0 31,4-10 31,-4 10 31,0 0 31,12-6 47,-12 6 47,25-7 47,-4 1 47,1-3 47,19 5 62,0-2 62,0-3 62,-8 5 78,8-4 78,-9 2 78,-4 4 78,-5 0 94,-7-3 94,0 2 94,-16 3 94,28-2 94,-28 2 109,19-3 109,-19 3 109,0 0 109,18-5 125,-18 5 125,0 0 125</inkml:trace>
  <inkml:trace contextRef="#ctx0" brushRef="#br0">6989 2250 0,'0'0'0,"0"0"0,-17-3 0,17 3 0,0 0 16,0 0 16,0 0 16,0 0 31,-10 22 31,7-13 31,0 3 31,-1 13 47,0-3 47,0 15 47,2-7 47,2-7 47,-4 17 63,3-11 63,1-4 63,0 13 63,0-7 78,1-6 78,3-3 78,2 4 78,0-4 94,-1 1 94,3-2 94,0-3 94,1-4 109,-1-4 109</inkml:trace>
  <inkml:trace contextRef="#ctx0" brushRef="#br0">7592 2070 0,'5'-10'0,"1"4"0,-6 6 0,7-13 16,-7 13 16,6-10 16,-6 10 16,0 0 32,0 0 32,9-5 32,-9 5 32,0 0 47,0 0 47,19 38 47,-12-17 47,2 17 63,-4 3 63,1 1 63,-1 2 63,-3 4 79,-4 1 79,2 0 79,0-2 79,0 0 79,-2-6 94,2 7 94,-3-9 94,3-2 94,0-7 110,0-6 110,0-2 110,3-2 110,-3-5 125,2-2 125,-2-4 125,0-9 125,0 0 141,0 0 141,0 0 141</inkml:trace>
  <inkml:trace contextRef="#ctx0" brushRef="#br0">8051 2151 0,'0'0'0,"6"-10"16,-6 10 16,0 0 16,6-6 16,-6 6 16,0 0 31,0 0 31,0 0 31,0 0 31,0 0 47,0 0 47,0 0 47,0 0 47,-36 31 63,14-16 63,2 0 63,-3 0 63,-14 5 78,7-4 78,9-3 78,1-3 78,1 2 94,5-4 94,1 0 94,4-4 94,9-4 110,-16 13 110,16-13 110,-15 8 110,15-8 125,-7 7 125,7-7 125,0 0 125,-8 11 141,8-11 141,0 0 141,-1 13 141,1-13 156,4 15 156,-1-3 156,-1-2 156,3 1 172,1-4 172,8 9 172,-3-4 172,-3 1 172,3 2 188,2-2 188,-5-1 188,4 0 203,-4-3 203,0-2 203,-3 2 203,4 0 203,-1-4 219,-8-5 219,13 10 219</inkml:trace>
  <inkml:trace contextRef="#ctx0" brushRef="#br0">8118 2412 0,'5'-10'0,"-5"10"15,2-11 15,-2 11 15,0 0 15,13-12 15,-13 12 31,12-10 31,-12 10 31,19-8 31,-19 8 47,19-4 47,-19 4 47,25 0 47,-25 0 62,20 7 62,-20-7 62,24 12 62,-14-2 78,4 6 78,-3 1 78,-4 1 78,-2 5 93,-5-3 93,0 5 93,-5 0 93,-2-4 109,2 2 109,-3-1 109,3-3 109,-4 1 125,3-2 125,-2-6 125,6-3 125,-4 2 140,6-11 140,-3 13 140,3-13 140,-3 13 156,3-13 156,0 0 156,12 10 156,1-7 156,12-3 172,1-3 172,19 1 172,2-6 172,-4 2 187,1-7 187,0 1 187,3-1 187,-12-1 203,-5-2 203,3-1 203</inkml:trace>
  <inkml:trace contextRef="#ctx0" brushRef="#br0">8764 2082 0,'0'0'16,"5"-10"16,-5 10 16,0 0 16,0 0 31,0 0 31,0 0 31,0 0 31,0 0 47,0 0 47,0 0 47,30 28 47,-21-8 63,1-3 63,1 9 63,5 5 63,-2-4 78,-5-5 78,1 4 78,-1-5 78,9 16 94,-3-10 94,-3-2 94,-3-6 94,0-2 110,1 2 110,-4-6 110,3 3 110,-1-9 125,0 1 125,-8-8 125,14 4 125,-14-4 125,0 0 141</inkml:trace>
  <inkml:trace contextRef="#ctx0" brushRef="#br0">9169 2029 0,'0'0'0,"5"-10"0,-5 10 16,0 0 16,0 0 16,0-13 16,0 13 32,0 0 32,0 0 32,0 0 32,0 0 32,0 0 47,0 0 47,0 0 47,-14 51 47,11-29 63,-5 1 63,0 12 63,-3-1 78,0 6 78,3-4 78,-6-3 78,6-3 78,-3 3 94,2-2 94,1-9 94,3 3 94,0-3 110,-3 0 110,5 3 110,-4-7 110,5-5 125,0 0 125</inkml:trace>
  <inkml:trace contextRef="#ctx0" brushRef="#br0">9396 2308 0,'0'0'0,"0"0"0,0 0 16,10-10 16,-10 10 16,0 0 16,0 0 16,9-8 31,-9 8 31,0 0 31,0 0 31,0 0 47,0 0 47,0 0 47,0 0 47,36 5 63,-36-5 63,15 7 63,-15-7 63,17 8 78,-17-8 78,10 15 78,-3-9 78,-7-6 94,8 19 94,-5-8 94,-3-11 94,5 30 109,-10-10 109,2 0 109,-2-1 109,-1 1 125,-2 0 125,2-2 125,-4-2 125,0 1 141,4-1 141,2-4 141,-1-2 141,2-1 156,3-9 156,-5 14 156,5-14 156,-7 10 172,7-10 172,0 0 172,3 13 172,-3-13 172,9 8 188,-9-8 188,33 7 188,-8-7 188,-1 0 203,6 0 203,12-7 203,-3 1 203,3-6 219,-3-5 219,-2 3 219,0-9 219</inkml:trace>
  <inkml:trace contextRef="#ctx0" brushRef="#br0">10012 2225 0,'0'0'0,"0"0"15,-6-14 15,6 14 15,0 0 15,0 0 31,0 0 31,0 0 31,0 0 31,0 0 46,0 0 46,0 0 46,0 0 46,0 0 62,46 8 62,-21-2 62,0-2 62,18-2 78,-2 1 78,-4 0 78,3 1 78,-2-4 93,-4 0 93,-4-4 93,11-2 93,-8-1 109,-6-3 109,-5 0 109</inkml:trace>
  <inkml:trace contextRef="#ctx0" brushRef="#br0">10524 2026 0,'0'0'0,"0"0"0,-12-5 16,12 5 16,0 0 16,0 0 16,0 0 32,0 0 32,0 0 32,0 0 32,0 0 47,0 0 47,-16 20 47,16-20 47,-2 23 63,-4-2 63,6 2 63,0 12 63,-6 8 63,4-4 79,2 5 79,0-5 79,5 3 79,-2-4 94,5-1 94,-2 1 94,2-9 94,1 9 110,-2-11 110,2-5 110,-2-5 110,5-8 125,-1 1 125,2-5 125</inkml:trace>
  <inkml:trace contextRef="#ctx0" brushRef="#br0">11178 1843 0,'0'0'16,"8"-10"16,-8 10 16,0 0 16,0 0 16,5-9 31,-5 9 31,0 0 31,0 0 31,0 0 47,0 0 47,17 23 47,-13-6 47,5 4 63,-2 4 63,3 12 63,-4 1 63,2 1 78,-2 1 78,2-2 78,-3 1 78,0 4 94,1-6 94,-3-1 94,0-5 94,-1-7 110,4-2 110,-3-5 110,-3 1 110,5-6 125,-5-2 125,0-10 125,2 18 125,-2-18 125,0 0 141,0 0 141,0 0 141,0 0 156,33-30 156,-18 10 156,6-12 156,1-5 156,-5-3 172,1 4 172,5-2 172,-4 3 172,1 4 188,-4 6 188,-1 6 188,-3 4 203,-1 0 203,-3 5 203,-3 0 203,1 3 203,-1 0 219,-5 7 219,10-10 219,-10 10 219,6-7 235,-6 7 235,0 0 235,0 0 235,0 0 250,0 0 250,0 0 250,0 0 250,0 0 266,0 0 266,-21 31 266,4-16 266,-2 1 281,-1-3 281,3-1 281,0-2 281,0 3 281,4 0 297,1-6 297,1 1 297,11-8 313,-13 12 313,13-12 313,-14 8 313,10-1 313,4-7 328,-9 14 328,9-14 328,-7 20 328,5-10 344,4 2 344,0 11 344,3-5 344,4 4 360,-5-1 360,4-1 360,4 0 360,-2 0 375,3-4 375,2 4 375,-2-2 375,4-1 391,-1-1 391,1 2 391,-2-1 391,2 1 406,3-3 406,-4-2 406,-2-7 406,2-3 422</inkml:trace>
  <inkml:trace contextRef="#ctx0" brushRef="#br0">11950 2340 0,'0'0'0,"0"0"16,-11-6 16,11 6 16,0 0 31,0 0 31,-11-9 31,11 9 31,0 0 47,0 0 47,0 0 47,-6-13 47,6 13 47,0 0 63,0 0 63,6-14 63,-6 14 63,14-13 78,-4 8 78,1-5 78,8 5 78,1 0 94,-1 2 94,-2-4 94,-17 7 94,30-7 109,-30 7 109,18 4 109,-18-4 109,0 0 125,20 6 125,-20-6 125,11 16 125,-5-10 141,-6-6 141,8 15 141,-6-5 141,-2-10 156,6 23 156,-4-15 156,0 4 156,2-1 172,6 9 172,-6 0 172,4-5 172,0 1 188,3 2 188,0 2 188,0-5 188,3 2 188,-1-1 203,-5-3 203,1-1 203,-1 1 203,-5-5 219,2 4 219,-5-12 219,5 15 219,-1-7 234,-4-8 234,0 20 234,0-20 234,-5 18 250,-4-11 250,9-7 250,-14 16 250,3-9 266,0 0 266,11-7 266,-16 7 266,16-7 281,-17 6 281,17-6 281,0 0 281,0 0 297,-23-20 297,22 0 297</inkml:trace>
  <inkml:trace contextRef="#ctx0" brushRef="#br0">12500 1935 0,'11'-10'0,"-11"10"0,5-10 15,-5 10 15,0 0 15,0 0 15,12-10 31,-12 10 31,0 0 31,0 0 31,0 0 47,27 25 47,-19-5 47,6 0 47,5 12 62,-2-1 62,-4 5 62,4-3 62,-1 2 78,-5-6 78,0-3 78,0-2 78,-3-5 78,6 3 93,-6-1 93,0-4 93,1 0 93,1 1 109,-2-7 109,1-1 109,-9-10 109,19 8 125</inkml:trace>
  <inkml:trace contextRef="#ctx0" brushRef="#br0">13124 1866 0,'3'-9'0,"-3"9"0,0 0 15,0 0 15,5-8 15,-5 8 15,0 0 31,0 0 31,0 0 31,0 0 31,0 0 31,0 0 47,-24 43 47,13-23 47,-5 15 62,-1 0 62,1-1 62,-1 1 62,1 4 62,0 1 78,0 1 78,-1-1 78,2-1 78,0 1 94,1 1 94,-3-1 94,7-9 94,-10 1 109,15-6 109,-3-6 109</inkml:trace>
  <inkml:trace contextRef="#ctx0" brushRef="#br0">13176 2302 0,'0'0'0,"0"0"0,0-14 0,0 14 15,0 0 15,0 0 15,9-10 15,-9 10 31,8-8 31,-8 8 31,32-13 31,-7 9 47,4-2 47,-5 2 47,0 2 47,-1-2 47,-2 2 62,-21 2 62,33 2 62,-33-2 78,19 6 78,-14 1 78,-5-7 78,14 13 94,-14-13 94,6 17 94,-3-5 94,-3-2 94,0 11 109,0-7 109,0-1 109,0-2 109,0-11 125,2 23 125,1-3 125,2-3 125,6 2 140,3 1 140,14 8 140,0-1 140,2-3 156,4-6 156,-10 4 156,10 1 156,-10-7 172,-2-4 172,-8 1 172,-1-6 172,-4 3 187,0-5 187,-9-5 187,10 13 187,-10-13 203,6 8 203,-6-8 203,0 0 203,0 0 203,-16 16 219,16-16 219,-33 12 219,11-5 219,-1-2 234,-4-2 234,-1 2 234,5-5 234,-2 0 250,3 0 250,-2-8 250,8 3 250,2-5 265</inkml:trace>
  <inkml:trace contextRef="#ctx0" brushRef="#br0">14060 2110 0,'15'-12'15,"-15"12"15,5-10 15,-5 10 15,19-9 31,4-4 31,-2 4 31,26-9 31,-3 3 47,5 2 47,3-2 47,32 1 47,-23 6 62,-12 0 62,0 2 62,-7 1 62,-2 3 78,-8 2 78,-9 2 78,-3-2 78,-20 0 94,26 2 94</inkml:trace>
  <inkml:trace contextRef="#ctx0" brushRef="#br0">14278 2350 0,'0'0'0,"0"0"16,0 0 16,0 0 16,0 0 16,0 0 32,0 0 32,20 14 32,-20-14 32,50 0 47,-22-3 47,13-4 47,2 0 47,1-3 63</inkml:trace>
  <inkml:trace contextRef="#ctx0" brushRef="#br0">16295 1923 0,'2'-8'16,"6"1"16,-1 1 16,-7-4 16,2 0 32,4 2 32,-3-2 32,-1 0 32,2 3 47,-4 7 47,0-16 47,0 16 47,0-10 47,0 10 63,0-12 63,0 12 63,-9-7 63,9 7 79,-15-6 79,15 6 79,-26-1 79,3 2 94,-1 5 94,-1 1 94,0 3 94,-10 7 110,-3 1 110,2 4 110,3 0 110,-2-2 125,2 7 125,0-2 125,3-1 125,7-2 141,7-2 141,4 1 141,-3-3 141,4 2 157,3 3 157,3-1 157,5 2 157,0-2 172,5 3 172,8 11 172,4-1 172,2-9 188,14 0 188,0-1 188,6-3 188,4-5 204,1-3 204,2-1 204,1-3 204,-1 2 204,2-12 219,-3 0 219,0-4 219,-2-2 219,-2 3 235,-2-10 235,-4 1 235,-2 1 235,5-3 250,-5-6 250,-8 3 250,-2-3 250,-8 5 266,2-5 266,-1 3 266,-6-1 266,5-5 282,-7 3 282,1-2 282,-1 1 282,-1 0 297,-1-2 297,-6 4 297,2-4 297,-2 4 313,0-4 313,-2 4 313,-1-1 313,-4-20 329,4 21 329,-3 4 329,1 0 329,-1-2 344,-2-2 344,-1 6 344,2 1 344,0-1 360,2 5 360,-3-1 360,3 1 360,0 1 375,-4 0 375,1 0 375,-2 0 375,-2 4 391,1-2 391,0-1 391,-8 4 391,-2 0 407,4 2 407,-5 2 407,-3 0 407,-13 0 422,-6 4 422,14-2 422</inkml:trace>
  <inkml:trace contextRef="#ctx0" brushRef="#br0">14288 1986 0,'0'0'0,"0"0"0,0 0 0,-5-10 15,5 10 15,0 0 15,0 0 15,-5-6 31,5 6 31,0 0 31,0 0 31,-7-10 46,7 10 46,0 0 46,0 0 46,0 0 62,-5-10 62,5 10 62,0 0 62,0 0 78,-5-5 78,5 5 78,0 0 78,0 0 93,0 0 93,0 0 93,0 0 93,0 0 109,0 0 109,0 0 109,0 0 109,31-5 125,-7 5 125,3 3 125,14-1 125,-3-2 125,-5 2 140,-3-2 140,-5 3 140,0-3 140,1 3 156,-3-3 156,1 0 156,-7 2 156,-4-2 171,1 0 171,-14 0 171,22 0 171,-22 0 187,17 2 187,-17-2 187,14 0 187,-14 0 203,0 0 203,16 3 203,-16-3 203,0 0 218,0 0 218,14 0 218,-14 0 218,0 0 234,0 0 234,0 0 234,0 0 234,16 0 234,-16 0 250,0 0 250,0 0 250,0 0 250</inkml:trace>
  <inkml:trace contextRef="#ctx0" brushRef="#br0">14181 2269 0,'0'0'16,"-5"11"16,5-11 16,0 0 16,0 0 32,0 0 32,5 18 32,-5-18 32,0 0 47,10 7 47,-10-7 47,24 7 47,-24-7 63,23 6 63,0-1 63,2-5 63,-1 2 79,20-2 79,2 0 79,-5 2 79,6-4 94,0 0 94,-4-2 94,-1 3 94,-2 1 94,-4-3 110,-10 3 110,-2 0 110,-2-3 125,-1 3 125,-2 0 125,-19 0 125,25 0 125,-25 0 141,19 0 141,-19 0 141,0 0 157,19-2 157,-19 2 157,0 0 157,0 0 172,23 0 172,-23 0 172,0 0 172,0 0 172,0 0 188,0 0 188,0 0 188,18-2 188,-18 2 204,0 0 204,0 0 204,0 0 204,0 0 219,0 0 219,0 0 219,17 0 219,-17 0 235,0 0 235,0 0 235,0 0 235,0 0 250,0 0 250,0 0 250,0 0 250</inkml:trace>
  <inkml:trace contextRef="#ctx0" brushRef="#br0">5031 5084 0,'0'0'0,"0"0"15,9 2 15,-9-2 15,0 0 15,0 0 31,0 0 31,0 0 31,0 0 31,0 0 31,0 0 47,0 0 47,0 0 47,0 0 47,0 0 62,0 0 62,0 0 62,5 5 62,-5-5 78,0 0 78,0 0 78,0 0 78,0 0 94,0 0 94,0 0 94,0 0 94,0 0 109,0 0 109,0 0 109,0 0 109,0 0 125,0 0 125,0 0 125,0 0 125,0 0 140,0 0 140,0 0 140,0 0 140,0 0 156,0 0 156,0 0 156,0 0 156,0 0 156,0 0 172,0 0 172,0 0 172,0 0 172,0 0 187,0 0 187,0 0 187,0 0 203,0 0 203,0 0 203,0 0 203,7 5 203,-7-5 219,0 0 219,0 0 219,0 0 219,0 0 234,0 0 234,0 0 234,0 0 234,0 0 250,0 0 250,0 0 250,0 0 250,0 0 265,0 0 265,0 0 265,0 0 265,0 0 281,0 0 281,0 0 281,0 0 281,0 0 281,0 0 297,0 0 297,0 0 297,0 12 312,4-1 312,-4 1 312,0 10 312,-4 17 312,4 4 328,-4 6 328,-1 1 328,-1 1 328,-9 21 344,8-14 344,2-8 344,-7-3 344,8-2 359,-5-4 359,1 1 359,6-6 359,-7-6 375,3-7 375,1-6 375,1 4 375,3-8 390,-5-1 390,6-2 390,-3 0 390,3-10 406,-3 13 406,3-13 406,-3 7 406,3-7 422,0 0 422,0 0 422,0 0 422,0 0 437,0 0 437,3-43 437,6 0 437,-5-2 453,9-6 453,6-25 453,-6 0 453,1 21 469,-6 2 469,2 4 469,2 3 469,-1-2 469,-1 1 484,-1 0 484,-1 6 484,3-4 484,0 9 500,-5-1 500,2 7 500,0 6 500,-3 4 515,1 0 515,0 0 515,-4 4 515,3 3 531,-2 3 531,1 0 531,0 3 531,-4 7 547,9-10 547,-9 10 547,0 0 547,19 0 562,-19 0 562,16 12 562,-2 3 562,-2 1 578,-2 7 578,3 12 578,-2-5 578,3 9 578,0-2 594,-6-1 594,0 5 594,1-4 594,-2-3 609,-3-3 609,1-6 609,0-3 609,1 16 625,-3-11 625,0-5 625,-3-3 625,2-1 640,-2 0 640,2-5 640,2 0 640,-4 0 656,0-1 656,0-12 656,3 23 656,-3-13 672,2 1 672,-2-11 672,0 18 672,4-8 687,-4-10 687</inkml:trace>
  <inkml:trace contextRef="#ctx0" brushRef="#br0">4975 5522 0,'0'0'0,"0"-14"15,5 0 15,0 4 15,8-5 15,4-1 31,5 2 31,14-6 31,2 1 31,0 4 47,3-3 47,2 4 47,-6 5 47,3-1 47,-1 7 62,-3 0 62,-9-3 62,11 6 62</inkml:trace>
  <inkml:trace contextRef="#ctx0" brushRef="#br0">5807 5222 0,'0'0'0,"11"-12"0,2 4 0,-4 1 0,14 0 16,3-4 16,-5 1 16,20 0 16,1 0 31,-8 7 31,-4-2 31,-7 1 31,2 4 47,-2 0 47</inkml:trace>
  <inkml:trace contextRef="#ctx0" brushRef="#br0">5779 5400 0,'0'0'0,"0"0"0,0 0 0,0 0 0,0 0 16,49-35 16,-7 25 16,-2-1 16,3-2 32,5 3 32,-5 1 32,2 1 32,-5 4 47</inkml:trace>
  <inkml:trace contextRef="#ctx0" brushRef="#br0">7301 4546 0,'0'0'0,"0"0"0,-3-17 0,3 17 15,0 0 15,-7-11 15,7 11 15,-15-10 15,15 10 31,-21-6 31,-1 6 31,-4-2 31,0-2 47,-15 8 47,-4-4 47,5 0 47,-3 2 62,-2 1 62,12 0 62,-5 4 62,-3-4 78,14 0 78,2 4 78,8-6 78,1 1 93,-1 1 93,17-3 93,-21 7 93,10-2 109,11-5 109,-16 11 109,7-4 109,2 0 125,1 1 125,-2 9 125,-1 2 125,2 3 140,3-2 140,-5 3 140,5 16 140,-5-1 156,1 0 156,-1 4 156,5-3 156,1 4 156,-3-2 172,-2 4 172,5 0 172,-1 3 172,0-5 187,-1 4 187,2 5 187,-3-6 187,1 5 203,2 0 203,-1 0 203,0-1 203,-1 1 218,-2 1 218,-1-5 218,3 4 218,-2 2 234,4-1 234,-9 23 234,1-17 234,3-7 250,-6 23 250,6-12 250,-3 14 250,0-22 265,3-7 265,-3 0 265,-1-2 265,5 2 281,-6-3 281,1-4 281,4 1 281,0-1 297,2-6 297,-2 3 297,3-12 297,-1-1 297,6-6 312,-2 1 312,-1-1 312,0 0 312,1-7 328,2 4 328,0-5 328,-4 3 328,4-1 343,0-12 343,4 20 343,-4-10 343,2-1 359,-2 1 359,3-1 359,0 1 359,-1 1 375,-2-11 375,11 16 375,-3-6 375,1 2 390,4 1 390,7 5 390,2-6 390,16 8 406,3 0 406,2-10 406,9 3 406,1-2 422,2-1 422,-7-3 422,5 0 422,2-3 422,-1-2 437,-7-8 437,-4-3 437</inkml:trace>
  <inkml:trace contextRef="#ctx0" brushRef="#br0">8289 4475 0,'0'0'15,"0"-15"15,0 15 15,-2-7 15,2 7 31,0 0 31,-3-8 31,3 8 31,0 0 47,0-10 47,0 10 47,0 0 47,0 0 62,0-13 62,0 13 62,0 0 62,0-10 62,0 10 78,0 0 78,0 0 78,3-10 93,-3 10 93,0 0 93,0 0 93,0 0 93,0 0 109,0 0 109,0 0 109,0 0 109,0 0 125,0 0 125,0 35 125,-3-9 140,-2 13 140,-4 2 140,1 2 140,0 1 140,-3-1 156,-3 2 156,4-2 156,1-2 156,1 4 172,0-8 172,5 3 172,0 0 172,9-12 187,-4-5 187,12-3 187,5-4 187</inkml:trace>
  <inkml:trace contextRef="#ctx0" brushRef="#br0">10554 4350 0,'0'0'15,"11"-9"15,-11 9 15,8-7 15,-8 7 31,14-6 31,-4 0 31,1 3 31,14 3 46,-3 0 46,0 0 46,-1 6 46,5-2 62,-5 7 62,2-1 62,-5 4 62,-1 3 78,-2 0 78,0 6 78,-7-1 78,-1 12 93,-3 4 93,-4-2 93,-8 3 93,-3-4 93,-6 0 109,4-9 109,5-4 109,-3-4 109,5-3 125,1-3 125,0-1 125,-2-1 125,4-4 140,-1 0 140,1-2 140,3-4 140,-3 12 156,3-12 156,0 3 156,0-3 156,0 0 171,30-3 171,8-9 171,12-2 171,29-11 187,1 0 187,-15 11 187,-12-2 187,-2 6 203,-4 4 203</inkml:trace>
  <inkml:trace contextRef="#ctx0" brushRef="#br0">11950 4328 0,'0'-10'15,"0"10"15,0-13 15,0 13 15,2-10 31,-2 10 31,3-10 31,-3 10 31,8-12 47,1 4 47,-1 0 47,9-4 47,2 2 62,3 0 62,0 1 62,3 1 62,-1 2 78,-2 0 78,-3 4 78,-3 2 78,-1-3 94,-15 3 94,18 3 94,-7 1 94,-11-4 109,11 6 109,-8 2 109,-3-8 109,5 9 109,-5-1 125,3 0 125,-1 2 125,-2 0 125,0 3 140,0-3 140,3 2 140,-3-2 140,0 0 156,0 0 156,0-1 156,3 3 156,2-2 172,-1 1 172,1-1 172,3-3 172,-3 3 187,2-3 187,-2 3 187,4 1 187,-5-5 203,-1 3 203,-3-9 203,9 6 203,-4 1 219,-5-7 219,2 6 219,-2-6 219,0 0 219,7 7 234,-7-7 234,0 0 234,0 0 234,0 0 250,0 0 250,0 0 250,0 0 250,0 0 265,0 0 265,-14 10 265,14-10 265,0 0 281,0 0 281,0 0 281,0 0 281,0 0 297,0 0 297,-20 0 297,20 0 297,0 0 312,0 0 312,0 0 312,0 0 312,-14-3 328,14 3 328,0 0 328,0 0 328,0 0 344,0 0 344,0 0 344,0 0 344,0 0 359,-13-4 359,13 4 359,0 0 359,0 0 359,0 0 375,0 0 375,0 0 375,-6-3 375,6 3 390,0 0 390,0 0 390,0 0 390,0 0 406,0 0 406,0 0 406,0 0 406,0 0 422,0 0 422,0 0 422,0 0 422,0 0 437,0 0 437,0 0 437,33-5 437,-33 5 453,0 0 453,21 5 453,-21-5 453,13 5 469,-13-5 469,12 5 469,-12-5 469,12 10 469,-6-2 484,1-1 484,-2 0 484,2 3 500,-5-3 500,4 3 500,-6 2 500,0 11 515,3-3 515,-6-2 515,0 0 515,-2 5 515,-7-6 531,5 3 531,-11-2 531,-1 2 531,3-4 547,0 1 547,-6-1 547,5 3 562,-2-3 562,1-6 562,2 3 562,-2-3 562,6-2 578,-4 2 578,3-8 578,-2 4 578,3-3 594,1 0 594,-3 0 594,3-3 594,-3 3 609,1-3 609,-9-3 609,-1 3 609,8-3 625,-8 0 625,7 3 625,-1-4 625,-5-1 625,1 3 640,2-1 640,3-4 640,4 4 640,-10-2 656,3 0 656,5 3 656,1-1 656,2-2 672,11 5 672,-17-5 672,17 5 672,-13-5 687,13 5 687,-11-2 687,11 2 687,0 0 703,-11-6 703,11 6 703,0 0 703,0 0 719,-8 0 719,8 0 719,0 0 719,0 0 734,0 0 734,0 0 734,0 0 734,0 0 750,19-16 750</inkml:trace>
  <inkml:trace contextRef="#ctx0" brushRef="#br0">8131 5712 0,'0'0'16,"0"0"16,0 0 16,0 0 16,0 0 16,0 0 32,0 0 32,0 0 32,0 0 32,0 0 47,0 0 47,0 0 47,0 0 47,0 0 63,0 0 63,-41-10 63,41 10 63,-12-7 78,12 7 78,-8-5 78,8 5 94,-7-10 94,7 10 94,-3-9 94,3 9 94,0-14 110,5 3 110,0 4 110,10-10 110,1 1 125,1 2 125,3-1 125,0 3 125,2 2 125,3 0 141,2 0 141,-2 5 141,-3 0 157,-2 5 157,3 5 157,-4 0 157,0 5 172,1 0 172,8 18 172,-7 4 172,-5-1 172,-1 9 188,-5-1 188,-4 6 188,-6-1 188,0-1 203,-2 2 203,-7-2 203,-3-2 203,-1 2 219,-3-5 219,-3 0 219,-4-6 219,1 0 235,6-10 235,-3-1 235,7-11 235,-4 3 250,0-1 250,5-4 250,-2 0 250,-1-4 266,3-4 266,11 0 266,-22-2 266,22 2 282,-19-10 282,11 2 282,-4-8 282,5 4 282,-1-3 297,2 2 297,4 1 297,-1 0 313,3 1 313,3 2 313,-3-1 313,2 1 313,6 1 328,0-2 328,1 5 328,4-2 328,9 1 344,1 2 344,3 6 344,-1 0 344,4 1 360,16 4 360,2 7 360,-4 2 360,1-1 375,2 7 375,4-2 375,5-1 375,-5-2 391,37 3 391</inkml:trace>
  <inkml:trace contextRef="#ctx0" brushRef="#br0">10636 5792 0,'0'0'0,"0"0"0,0 0 0,0 0 15,0 0 15,0 0 15,19-3 15,-19 3 31,0 0 31,0 0 31,0 0 31,0 0 46,0 0 46,0 0 46,0 0 46,0 0 46,22-5 62,-22 5 62,17-4 62,-17 4 62,19-15 78,-2 3 78,-2-1 78,-2-5 78,5 1 93,-8-2 93,2 0 93,-7-4 93,3 3 109,-3 1 109,-3 2 109,2 2 109,-10-3 125,1 3 125,-3 5 125,-4 2 125,-9 1 140,-4 0 140,-15 7 140,-5 7 140,-3 0 156,1 11 156,1-3 156,-1 7 156,7-1 171,3 3 171,0-5 171,17-1 171,-1-3 171,5-3 187,6 0 187,2-2 187,3 0 187,-1 0 203,6-1 203,0-9 203,3 20 218,2-12 218,11 7 218,4-6 218,4-3 218,4 0 234,18-6 234,2 0 234,-18-3 234,11 1 250,-1-2 250,-16 4 250,-1-3 250,-23 3 265,27 0 265,-27 0 265,19 3 265,-19-3 281,0 0 281,19 4 281,-19-4 281,9 12 296,-5-1 296,-4 1 296,0 10 296,3 14 312,-8 0 312,-1 2 312,1 5 312,3-4 312,-4 6 328,-5-3 328,0-3 328,3 4 343,-1-4 343,4-4 343,-1 2 343,4-12 359,0-1 359</inkml:trace>
  <inkml:trace contextRef="#ctx0" brushRef="#br0">11881 5580 0,'0'0'15,"0"0"15,0-15 15,0 15 15,0-10 15,0 10 31,-2-12 31,2 12 31,-4-9 47,4 9 47,0 0 47,4-19 47,-2 10 47,1-1 62,3 3 62,4-1 62,10-6 62,5 0 78,10-3 78,3 6 78,4-2 78,-12 6 93,8 2 93,-5-3 93,-6 6 93,-2 2 109,-4 5 109,-1 0 109,-7 1 109,-1 6 125,-7-2 125,-1 1 125,-3 9 125,-2 2 140,1 3 140,-9-1 140,0-1 140,1-1 156,-5 15 156,1-13 156,4-1 156,3-6 172,-2 2 172,0-2 172,4 3 172,3-2 172,0 2 187,6 2 187,2 0 187,8 13 187,6-1 203,-2 1 203,5-3 203,-1 1 203,-8-10 218,-2 0 218,3-7 218,-4 6 218,-4-6 234,0-1 234,0-1 234,-5-1 234,0-1 250,-6-2 250,2-10 250,-2 20 250,-7-1 265,-8-1 265,-1-3 265,-24 11 265,-3-4 281,-36 13 281,-94 16 281,85-30 297,-8-4 297</inkml:trace>
  <inkml:trace contextRef="#ctx0" brushRef="#br0">8262 6891 0,'0'0'0,"0"0"16,-5-7 16,5 7 16,0 0 16,-3-7 31,3 7 31,0 0 31,0 0 31,0-10 47,0 10 47,0 0 47,0 0 47,0 0 62,0 0 62,0 0 62,0 0 62,0 0 62,0 0 78,0 0 78,0 0 78,-11 47 94,5-22 94,-2 13 94,0 5 94,-3 0 94,0 6 109,0-6 109,3 4 109,-3-2 109,0-1 125,1 3 125,-2-5 125,1 3 125,2-1 141,-5-1 141,10 2 141,-7-8 141,14 0 156,2-12 156</inkml:trace>
  <inkml:trace contextRef="#ctx0" brushRef="#br0">10184 6944 0,'-11'36'16,"-2"-16"16,-7 12 16,-1 5 16,1-7 16,-5 3 32,10 5 32,-2-3 32,0-1 32,6 4 47,1-3 47,4-3 47,0-6 47,6-6 63,6 18 63,0-12 63,4-1 63,4-5 78,14 3 78,10 0 78,3-8 78,3-4 94,4-2 94,5-9 94,-2-3 94,-1-4 110,-7-3 110,5-10 110,-10-2 110,2-2 125,-6-3 125,-4-6 125,-6-3 125,1-2 125,-11 0 141,-1-3 141,-5 4 141,-8 8 157,0-9 157,-8 8 157,-5 5 157,2 2 172,-11-3 172,1 0 172,-2 7 172,-10-4 172,-5 3 188,3 2 188,5 6 188,-1 2 188,9 1 203,-3 2 203,4 0 203,-1 1 203,5 2 219,7-2 219,-5 4 219,8-1 219,7 3 235,0 0 235,-24 3 235,24-3 235,-13 8 250,11 2 250,0-1 250,2 1 250,0 2 266,8 12 266</inkml:trace>
  <inkml:trace contextRef="#ctx0" brushRef="#br0">11824 6873 0,'0'0'0,"8"-6"0,-8 6 0,0 0 16,8-7 16,-8 7 16,0 0 16,0 0 16,0 0 31,0 0 31,-3 36 31,-2-14 31,-3 15 47,1 3 47,-3 3 47,0 0 47,2 2 63,6-4 63,-6 2 63,6-3 63,-3-4 78,2-6 78,6-6 78,-3-1 78,0-1 94,1-5 94,5-1 94,-2 0 94,4-4 110,-5-4 110,2 1 110,1-5 110,-6-4 125,16 4 125,-16-4 125,33-12 125,-12 2 125,2 2 141,-1 1 141,-9-2 141,2 2 156,-2 4 156,-4 0 156,-9 3 156,15-6 172,-15 6 172,0 0 172,0 0 172,20 6 172,-20-6 188,5 16 188,1 5 188,-6 1 203,5 19 203,-8 2 203,1 7 203,-4-4 203,4 2 219,-4-2 219,4 2 219,-1-10 219,-3-2 235,0-1 235,3-12 235,1-6 235,2-8 250</inkml:trace>
  <inkml:trace contextRef="#ctx0" brushRef="#br0">12795 4002 0,'0'0'0,"-15"2"0,7-2 0,8 0 16,-15 0 16,15 0 16,-9 2 16,9-2 16,0 0 32,-15 0 32,15 0 32,0 0 47,0 0 47,-11 3 47,11-3 47,0 0 47,0 0 63,0 0 63,0 0 63,0 0 63,0 0 79,-13 0 79,13 0 79,0 0 94,0 0 94,0 0 94,0 0 94,0 0 110,0 0 110,0 0 110,0 0 110,0 0 125,35 12 125,-10-7 125,18-2 125,4 2 141,3 0 141,1-1 141,2 4 141,-2-6 157,1 2 157,-3 3 157,-5-1 157,-3-1 172,-11 2 172,-5-1 172,-3-2 172,-3 2 188,0 1 188,-2-2 188,-2 3 188,1-4 188,-6 2 204,1 1 204,0-2 204,-3 2 204,3 3 219,-7-3 219,14 10 219,-6 0 219,2 4 235,1 10 235,-4 7 235,3 3 235,-6 1 250,-3 8 250,4-1 250,-1 30 250,-6-3 266,4 4 266,-12 4 266,4 0 266,-6-6 266,2 6 282,-5 0 282,0 9 282,-7-7 297,4 6 297,-6 2 297,4 5 297,-3-8 297,2 2 313,3 1 313,1-4 313,-5-2 313,6 2 329,0-5 329,-1 1 329,3-2 329,1 2 344,-2-7 344,6 0 344,2-1 344,-3-17 360,0 17 360,3-1 360,3-1 360,-4 0 375,-2-18 375,1-10 375,1 1 375,-1-7 391,2 3 391,-2-4 391,5-6 391,-9 1 407,9-10 407,-4-1 407,1-4 407,0-3 422,-3-4 422,6 1 422,-1-2 422,-5-3 438,6 0 438,-3-3 438,-3 2 438,6 0 454,-5-3 454,1-1 454,2 1 454,-4 1 454,1-2 469,-3 2 469,-1 1 469,1-1 469,-3-2 485,0 3 485,-6 0 485,-4 4 485,6-5 500,0-1 500,-4 2 500,2-3 500,4 2 516,-1-4 516,3 2 516,3-3 516,-3 4 516,3-6 532,8 0 532,-13 4 532,13-4 547,-12 3 547,12-3 547,0 0 547,-13 5 563,13-5 563,0 0 563,0 0 563,-15 0 563,15 0 579,0 0 579,0 0 579,0 0 579,-23-3 594,12-2 594,-6-2 594,4-3 594</inkml:trace>
  <inkml:trace contextRef="#ctx0" brushRef="#br0">19668 3304 0,'8'-6'0,"-8"6"0,11-7 16,-11 7 16,7-5 16,-7 5 16,4-5 32,-4 5 32,0 0 32,6-5 32,-6 5 47,5-5 47,-5 5 47,0 0 47,5-5 63,-5 5 63,0 0 63,0 0 63,8-2 79,-8 2 79,0 0 79,0 0 79,0 0 94,7-5 94,-7 5 94,0 0 94,0 0 110,0 0 110,0 0 110,5-8 110,-5 8 110,0 0 125,0 0 125,0 0 125,0 0 141,0 0 141,0 0 141,5-1 141,-5 1 157,0 0 157,0 0 157,0 0 157,0 0 172,0 0 172,0 0 172,0 0 172,0 0 172,0 0 188,0 0 188,8-7 188,-8 7 204,0 0 204,0 0 204,0 0 204,0 0 204,0 0 219,0 0 219,0 0 219,0 0 219,0 0 235,0 0 235,0 0 235,0 0 235,0 0 250,0 0 250,0 0 250,0 0 250,0 0 266,0 0 266,0 0 266,0 0 266,0 0 266,0 0 282,5-3 282,-5 3 282,0 0 297,0 0 297,0 0 297,0 0 297,0 0 297,0 0 313,0 0 313,0 0 313,0 0 313,0 0 329,0 0 329,0 0 329,0 0 329,0 0 344,0 0 344,0 0 344,0 0 344,0 0 360,0 0 360,0 0 360,0 0 360,0 0 375,0 0 375,0 0 375,0 0 375,0 0 375,0 0 391,0 0 391,0 0 391,0 0 407,0 0 407,0 0 407,0 0 407,0 0 407,0 0 422,0 0 422,0 0 422</inkml:trace>
  <inkml:trace contextRef="#ctx0" brushRef="#br0">21487 4066 0,'0'0'0,"0"-13"16,0 13 16,0 0 16,0 0 16,0 0 32,0 0 32,0-6 32,0 6 32,0 0 47,0 0 47,0 0 47,7-4 47,-7 4 63,13-4 63,-1-4 63,-1 3 63,8-2 79,6 0 79,1 1 79,16-4 79,-2 0 94,-6 3 94,-7 1 94,-2-1 94,-3 4 94,1 0 110,-5 3 110,-6 0 110,3 0 125,-7 3 125,3 0 125</inkml:trace>
  <inkml:trace contextRef="#ctx0" brushRef="#br0">21515 4163 0,'-8'6'0,"8"-6"0,0 0 15,0 0 15,0 0 15,0 0 15,0 0 31,0 0 31,0 0 31,0 0 31,33-18 47,-22 14 47,15-2 47,-3 0 47,19-1 62,-2 1 62,-1 4 62,5 0 62,-3 2 78,-6 0 78,7 0 78</inkml:trace>
  <inkml:trace contextRef="#ctx0" brushRef="#br0">23093 3915 0,'5'-13'0,"-5"9"0,0 4 0,0 0 15,-2-13 15,2 13 15,0 0 15,-11-6 31,11 6 31,0 0 31,-19 1 31,19-1 46,-20 9 46,9-3 46,3 1 46,1 1 46,-2 2 62,1-2 62,2 4 62,1 5 78,-1 0 78,3 0 78,0-4 78,3 2 78,6-3 93,0 4 93,5 1 93,-7-6 93,5-1 109,10 3 109,-4-3 109,1-6 109,3 4 125,0-3 125,-5-5 125,6 0 125,3-5 140,-2 3 140,-1-8 140,-3 2 140,-1-4 156,-5-1 156,0 4 156,-3-4 156,-4 1 171,1 5 171,-3-6 171,1 4 171,-3-5 187,0 5 187,-3-1 187,1 1 187,-2-1 187,-1 1 203,0 3 203,-1-2 203,6 8 218,-12-4 218,2 1 218,10 3 218,0 0 234,-30 3 234,19 4 234,11-7 234,-27 20 234</inkml:trace>
  <inkml:trace contextRef="#ctx0" brushRef="#br0">21763 6235 0,'-7'0'0,"7"0"16,0 0 16,0 0 16,0 0 16,0 0 31,-13-6 31,13 6 31,0 0 31,0 0 47,0 0 47,0-13 47,0 13 47,0 0 47,6-8 63,1 4 63,8-1 63,4-3 63,8 1 78,-1 2 78,20 0 78,-6 2 78,-7 3 94,-5 3 94,-9-3 94,-3 5 94</inkml:trace>
  <inkml:trace contextRef="#ctx0" brushRef="#br0">21765 6480 0,'0'0'0,"-14"3"15,14-3 15,0 0 15,0 0 15,0 0 15,0 0 31,0 0 31,0 0 31,0 0 31,0 0 46,0 0 46,0 0 46,52-13 46,-27 6 62,20 1 62,-3-1 62,5 2 62,-5-5 78</inkml:trace>
  <inkml:trace contextRef="#ctx0" brushRef="#br0">23205 6186 0,'0'0'0,"0"0"0,0 0 0,0 0 16,0 0 16,0 0 16,0 0 16,-27 20 32,16-12 32,5 0 32,-2 1 32,3 4 47,-5-4 47,8 1 47,-3 0 47,5 0 63,-5-1 63,5 4 63,0-6 63,5 3 63,-2-1 78,1-1 78,6-3 78,1 2 78,-2-5 94,5 1 94,9-3 94,-4 0 94,1-5 110,-7 0 110,0-2 110,4-4 110,-4-5 125,2-1 125,-5-3 125,2 2 125,-4-2 141,-8 2 141,2-2 141,1 5 141,-3 0 157,-5 2 157,5 4 157,-2-3 157,-4 5 172,3-5 172,-3 6 172,6 6 172,-8-15 172,3 12 188,5 3 188,-16-7 188,16 7 203,-20 3 203,20-3 203,-30 17 203</inkml:trace>
  <inkml:trace contextRef="#ctx0" brushRef="#br0">21984 7996 0,'-9'3'0,"9"-3"0,0 0 16,0 0 16,0 0 16,0 0 16,0 0 31,0 0 31,0 0 31,0 0 31,0 0 47,0 0 47,37-10 47,-10 4 47,23 0 62,1 0 62,2-2 62,4 8 62,-8 0 62</inkml:trace>
  <inkml:trace contextRef="#ctx0" brushRef="#br0">22241 8418 0,'0'0'0,"0"0"15,0 0 15,0 0 15,0 0 15,0 0 31,0 0 31,0 0 31,44-10 31,0 2 47,-1-1 47,4-3 47,8 2 47</inkml:trace>
  <inkml:trace contextRef="#ctx0" brushRef="#br0">23821 7932 0,'-33'19'16,"18"-9"16,-8-1 16,-2 0 31,6 1 31,0 2 31,2-2 31,4 3 31,-4-1 47,4-1 47,5-1 47,2 0 47,1 0 63,-1 3 63,9-3 63,-3 0 63,7 0 78,8 8 78,7-7 78,-1 1 78,23 0 94,-3-1 94,5-6 94,1-3 94,-2-4 109,-2-1 109,-1-6 109,-10 3 109,-7-2 125,-6 1 125,-6-2 125,-1 0 125,-4-1 141,-3-2 141,0 4 141,-5-5 141,0 5 156,-2-12 156,-4 4 156,-7-3 156,2-2 156,-5 4 172,2 0 172,-3 0 172,-3-1 188,5 1 188,-2 2 188,6 0 188,-8 3 188,8 3 203,-3 2 203,7-5 203,-4 8 203,-1-1 219,1 3 219,-8-6 219,-1 6 219,4-1 234</inkml:trace>
  <inkml:trace contextRef="#ctx0" brushRef="#br0">5193 9738 0,'-3'-6'15,"0"-4"15,3 10 15,0-14 15,-2 6 31,2 8 31,0-13 31,-3 3 31,3 10 47,-3-8 47,3 8 47,-2-10 47,2 10 62,0 0 62,0-10 62,0 10 62,0 0 62,0 0 78,0 0 78,0 0 78,0 35 78,-3-11 94,6 16 94,-1-1 94,1 2 94,0 4 109,-6 2 109,0-1 109,1 2 109,-4 2 125,4-4 125,-1-7 125,-3 3 125,6-5 140,-3 0 140,3 1 140,-4-13 140,3-4 156,-2-4 156,3-2 156,-3-2 156,3-3 172,0-10 172,0 11 172,0-11 172,0 0 187,0 0 187,0 0 187,0 0 187,0 0 203,7-36 203,-3-4 203,2-4 203,0-9 203,7-23 219,-8 15 219,5 11 219,2-24 234,3 18 234,-5 8 234,1-1 234,1 2 234,-2 1 250,3 4 250,1-5 250,2 7 250,-5 1 265,9 0 265,-6-2 265,-1 5 265,1 1 281,-4 6 281,-1 7 281,0 2 281,-4 7 297,-2-1 297,5 5 297,-6-1 297,-2 10 312,9-12 312,-9 12 312,6-6 312,-6 6 312,0 0 328,0 0 328,0 0 328,24 20 328,-16 1 344,8 20 344,-7 0 344,2 4 344,-1 2 359,5 28 359,-5-18 359,-3-8 359,7-1 375,-7-2 375,-2 1 375,3-1 375,-2-2 390,0-3 390,1 4 390,-1-7 390,-1-10 406,-1-3 406,2-2 406,-4-5 406,3 4 422,-2-6 422,-1 1 422,1-2 422,0-2 422,-1-4 437,-2-9 437,6 17 437,-6-17 437,0 15 453,0-15 453,6 10 453,-6-10 469,0 0 469,0 0 469,0 0 469,0 0 469,-14 10 484</inkml:trace>
  <inkml:trace contextRef="#ctx0" brushRef="#br0">5227 10110 0,'-15'-8'15,"2"3"15,13 5 15,-17-7 15,17 7 15,-11-3 31,11 3 31,0 0 31,0 0 31,-11-4 47,11 4 47,0 0 47,0 0 47,0 0 62,0 0 62,0 0 62,0-13 62,0 13 78,0 0 78,0 0 78,25-6 78,-3-1 93,18-2 93,-7 2 93,6-2 93,7-3 109,-1 1 109,-5 1 109,1 5 109,-5-2 125,-12 1 125,1 2 125,0-3 125,3-2 125,-4-1 140,-5-2 140,0 1 140</inkml:trace>
  <inkml:trace contextRef="#ctx0" brushRef="#br0">5930 9244 0,'0'0'16,"3"-9"16,-3 9 16,0 0 16,0 0 31,0 0 31,2-10 31,-2 10 31,0 0 47,0 0 47,0 0 47,0 0 47,6 36 47,-4-10 63,1 12 63,-3 7 63,3 7 63,-1 25 78,-2-1 78,0 0 78,0 1 94,2-1 94,-2 3 94,-4-17 94,4-11 94,0 28 109,-3 0 109,3-19 109,-3-11 109,3 3 125,0 24 125,0-25 125,0-6 125,3-6 141,-3 0 141,3-1 141,-1-9 141,-2-6 156,2-7 156,-2 0 156,-2-4 156,2-5 172,0-7 172,-5 12 172,5-12 172,-13 6 188,13-6 188,0 0 188</inkml:trace>
  <inkml:trace contextRef="#ctx0" brushRef="#br0">4810 9454 0,'0'0'0,"0"0"0,2-10 0,-2 10 16,0 0 16,0 0 16,0 0 16,0 0 32,0 0 32,0 0 32,12 33 32,-9-14 47,4 20 47,-4 3 47,5 7 47,-3-2 63,-1 5 63,-4 3 63,5-3 63,-5 24 79,0-18 79,0-4 79,-5 26 79,1-19 94,-1-12 94,2 1 94,3 0 94,-5-1 110,2 1 110,-2-4 110,3-1 110,-1-3 110,-2-3 125,5-15 125,0 1 125,8-5 125,-1-3 141,4-1 141,3-5 141,9-6 141</inkml:trace>
  <inkml:trace contextRef="#ctx0" brushRef="#br0">6376 9902 0,'0'0'16,"0"0"16,0 0 16,0 0 16,0 0 31,0 0 31,0 0 31,0 0 31,0 0 31,0 0 47,0 0 47,0 0 47,0 0 63,0 0 63,22 13 63,19-16 63,8-1 63,0 1 78,6-2 78,-5 0 78,1 0 78,-4 2 94,-1 1 94,-4 2 94,1 0 94,-10 2 110,-8-2 110,-2 3 110,-8-3 110,-15 0 125,30 5 125,-30-5 125,17 7 125,-17-7 141,5 10 141,-5-10 141</inkml:trace>
  <inkml:trace contextRef="#ctx0" brushRef="#br0">6494 10126 0,'0'0'16,"-17"2"16,17-2 16,0 0 16,0 0 31,0 0 31,0 0 31,-16 7 31,16-7 47,0 0 47,0 0 47,0 0 47,0 0 62,0 0 62,0 0 62,0 0 62,49 14 78,-22-14 78,18 2 78,-2 1 78,1-6 94,0 3 94,2-3 94,-2-1 94,-1-1 109,-9 4 109,-6-2 109,16-4 109,-7 5 109,-7-2 125,-3 2 125,-4 0 125,-3 2 125,-5-6 141,-15 6 141,0 0 141,43-7 141,-43 7 156,36-8 156,-19 1 156,-1-6 156,5 1 172,16-5 172</inkml:trace>
  <inkml:trace contextRef="#ctx0" brushRef="#br0">7925 9745 0,'0'0'0,"0"0"15,0 0 15,0 0 15,0 0 31,-38-7 31,38 7 31,-33 11 31,0 11 31,9-4 46,-7 9 46,-1 6 46,6-2 46,3 4 62,1-1 62,5 8 62,1-1 62,4 2 78,10-6 78,4 2 78,5 1 78,6 1 93,6-10 93,2 1 93,7-2 93,2-6 109,6-7 109,0 1 109,10-8 109,-2-4 109,3-2 125,-7-8 125,6-5 125,1-3 140,-7-8 140,-2-5 140,-6 1 140,1-9 156,-8 1 156,-6-4 156,-5-2 156,-4 5 156,-7-5 171,-3 8 171,-5 2 171,-3 6 187,-4 3 187,2-1 187,-4 0 187,-8 4 187,6 1 203,-6 3 203,0-1 203,-3 3 203,0 2 218,4 1 218,-1 0 218,0 1 218,0 3 234,-1-6 234,7 8 234,2-2 234,14 3 250,-18-5 250,18 5 250,-16-5 250,16 5 265,-15-2 265,15 2 265,0 0 265,0 0 281,-18-3 281,18 3 281,0 0 281,0 0 281,0 0 296,-17-2 296,17 2 296,0 0 296,0 0 312,0 0 312,0 0 312,0 0 312,0 0 328,-20 0 328,20 0 328,0 0 328,0 0 343,0 0 343,0 0 343,0 0 343,0 0 359,0 0 359,-14-6 359,14 6 359,0 0 375,0 0 375,0 0 375,0 0 375,0 0 375,0 0 390,0 0 390,0 0 390,0 0 406,0 0 406,0 0 406,0 0 406,0 0 421</inkml:trace>
  <inkml:trace contextRef="#ctx0" brushRef="#br0">7260 10840 0,'-27'0'0,"27"0"0,0 0 16,0 0 16,0 0 16,0 0 16,0 0 31,0 0 31,-8-12 31,8 12 31</inkml:trace>
  <inkml:trace contextRef="#ctx0" brushRef="#br0">6861 9624 0,'0'0'0,"2"-13"16,-2 13 16,3-9 16,-3 9 16,3-9 16,-3 9 31,2-9 31,-2 9 31,0 0 47,3-9 47,-3 9 47,0 0 47,0 0 63,0 0 63,3-8 63,-3 8 63,0 0 63,0 0 78,0 0 78,0 0 78,0 0 78,0 0 94,0 0 94,0 0 94,0 0 94,3 29 109,-6 9 109,-3 8 109,-4 31 109,2 2 125,-1 3 125,1 9 125,0 5 125,3 74 141,2-68 141,-1-27 141,2-18 141,2-7 156,-3-4 156,3 1 156,0-5 156,0-2 172,5-3 172,-5-11 172,0-3 172,4-5 172,-4-4 188,0 1 188,0-5 188,0-4 188,3 2 203,-3-8 203,2 13 203,-2-13 219,0 7 219,0-7 219,0 0 219,0 10 219,0-10 234,0 0 234,0 0 234,0 0 234,0 0 250,3 11 250,-3-11 250,0 0 250,0 0 266,0 0 266,0 0 266,0 0 266,0 0 281,0 0 281,0 0 281,0 0 297,0 0 297,0 0 297,0 0 297,0 0 297,0 0 313,9-28 313,-5 18 313,-1-3 313,-1-7 328,5-3 328,1-20 328,0-1 328,3-1 344</inkml:trace>
  <inkml:trace contextRef="#ctx0" brushRef="#br0">10929 10171 0,'-20'-7'0,"18"4"15,2 3 15,-8-5 15,8 5 15,0 0 15,-11-2 31,11 2 31,0 0 31,0 0 31,-17-5 47,17 5 47,-5-1 47,-3-3 62,8 4 62,-12-3 62,12 3 62,0 0 78,-13-3 78,13 3 78,-11-3 78,11 3 93,-8-3 93,8 3 93,-11-4 93,11 4 93,-8-2 109,8 2 109,0 0 109,0 0 125,-17 0 125,17 0 125,0 0 125,-10-1 125,10 1 140,0 0 140,0 0 140,0 0 140,0 0 156,0 0 156,0 0 156,0 0 156,0 0 172,0 0 172,43 1 172,8 1 172,2 2 187,2-8 187,32 4 187,1 0 187,0 0 203,-22 0 203,19 4 203,-1-4 203,-21-4 218,-8 8 218,5-1 218,-5-6 218,1-1 234,-6 2 234,5 2 234,-6-1 234,-2-2 234,0-1 250,-14 4 250,-3 0 250,-5-3 250,-9 0 265,-2 3 265,-1-2 265,-13 2 281,21 0 281,-21 0 281,0 0 281,12 2 281,-12-2 297</inkml:trace>
  <inkml:trace contextRef="#ctx0" brushRef="#br0">11014 10504 0,'0'0'0,"0"0"15,-14 5 15,14-5 15,0 0 15,0 0 31,0 0 31,0 0 31,0 0 31,0 0 46,27 7 46,1-7 46,21 0 46,1-1 62,7-2 62,31-3 62,-3 0 62,5 0 62,-6-3 78,-17 5 78,-13 0 78,6 2 78,-5-3 93,0 2 93,-6 1 93,1 0 109,-7 2 109,4-6 109,-9 1 109,-5 1 109,-9-4 125,-4 0 125,-7 1 125</inkml:trace>
  <inkml:trace contextRef="#ctx0" brushRef="#br0">11764 9861 0,'-21'-12'15,"4"2"15,0-1 15,4 5 15,-2-2 15,5 3 31,2 0 31,0 2 31,2 1 31,6 2 47,-8-5 47,8 5 47,0 0 47,0 0 62,0 0 62,0 0 62,0 0 62,44 40 78,-9-17 78,9 5 78,2 5 78,28 10 93,-3 5 93,-1 0 93,-19-10 93,-10-5 109,29 20 109,-12 1 109,-15-9 109,-20-3 125,10 2 125,-10 2 125,-10 5 125,-3-2 140,-1 26 140,-11-14 140,-7-15 140,-1 4 156,-13-1 156,-14 17 156,3-14 156,4-14 156,-7 0 172,-8 0 172,1-6 172,1-6 187,-7 5 187,6-10 187,-8 1 187,5-4 203,4-3 203,-1-1 203,3-2 203,3-3 203,8-6 218,5 4 218,0-6 218,9 2 218,2-3 234,1 0 234,13 0 234,-17 3 234,17-3 234,-16 0 250,16 0 250,-12 0 250,12 0 265,0 0 265,-13 0 265,13 0 265,0 0 265,0 0 281,0 0 281,-20-3 281,20 3 281,0 0 297,0 0 297,0 0 297,0 0 297,0 0 312,-14 3 312,14-3 312,0 0 312,0 0 328,0 0 328,0 0 328,-10-3 328,10 3 343,0 0 343,0 0 343,0 0 343,0 0 359,0 0 359,-11-4 359,11 4 359,0 0 375,20-27 375,-10 6 375,24-11 375</inkml:trace>
  <inkml:trace contextRef="#ctx0" brushRef="#br0">15008 10704 0,'-3'-10'0,"-2"3"0,5-3 16,-2 0 16,-5 0 16,3-9 16,-3-1 31,2 1 31,0-3 31,-1 1 31,1-14 31,0 7 47,1 2 47,-4 4 47,3-1 47,-1 0 63,2 1 63,1-4 63,-1-10 63,1 6 78,1 10 78,-1-3 78,0 9 78,3 0 94,-2 1 94,-1 3 94,0 3 110,3-4 110,0 7 110,0 4 110,-4-13 110,4 13 125,0 0 125,0 0 125,0 0 125,-15 23 141,7 18 141,-3 4 141,0 2 141,-4 28 141,0 5 156,4-3 156,0-1 156,0 5 156,3-5 172,3 4 172,2-21 172,-5-10 188,8 1 188,-4-6 188,8 1 188,-10-1 203,6-5 203,0-1 203,2-12 203,-2-4 203,-2-4 219,4 0 219,2-8 219,-4-1 219,3 1 235,-3-10 235,0 12 235,0-12 235,0 0 250,0 0 250,0 0 250</inkml:trace>
  <inkml:trace contextRef="#ctx0" brushRef="#br0">14231 10112 0,'-6'-10'0,"1"1"15,0 3 15,5 6 15,-7-12 15,7 12 31,-2-8 31,2 8 31,0-7 31,0 7 46,0 0 46,0 0 46,17-12 46,1 6 46,24 0 62,1-2 62,12 4 62,3-4 62,32 3 78,-2 3 78,-7-3 78,5 7 78,-21-2 93,-7 3 93,-1-1 93,1 3 93,-3-1 109,-10 4 109,3 3 109</inkml:trace>
  <inkml:trace contextRef="#ctx0" brushRef="#br0">15145 10638 0,'21'10'0,"4"1"0,-3 1 0,2 4 15,7 8 15,0 7 15,-3 4 31,-1 0 31,-6 5 31,2 4 31,-8 2 31,-6-1 46,-1-2 46,-3 4 46,-5-2 46,-5-2 62,-3 0 62,3-7 62,-2-7 62,-1-8 78,4-6 78,0-2 78,-1 0 78,0-6 93,1 3 93,-1-5 93,5-5 93,-7 8 93,7-8 109,0 0 109,0 0 109,-13-25 109,13 4 125,13-22 125,-4-5 125,12-23 125,3-5 140,9-5 140,2 9 140,4 5 140,-7 16 156,-2 8 156,0 4 156,0 4 156,0 1 171,-2 7 171,2 4 171,-5 7 171,0 4 187,-9 2 187,3 4 187,-6 2 187,-13 4 203,28 0 203,-28 0 203,35 10 203,-13 2 203,-5 1 218,-1 6 218,1 1 218,4 15 234,2 1 234,-4 2 234,2 1 234,-4 3 250,0 0 250,-1-3 250,1 0 250,-6-1 265,5 1 265,-8-4 265,8-1 265,-8-7 281,2-3 281,-8-9 281,3 3 281,0-6 281,-2 1 296,-3-3 296,5-4 296,-5-6 296,2 10 312,-2-10 312,0 0 312</inkml:trace>
  <inkml:trace contextRef="#ctx0" brushRef="#br0">16111 10477 0,'-2'-10'0,"2"10"0,0 0 15,0 0 15,2-17 15,-2 17 15,0 0 31,0 0 31,6-10 31,-6 10 31,0 0 47,0 0 47,0 0 47</inkml:trace>
  <inkml:trace contextRef="#ctx0" brushRef="#br0">16453 10559 0,'3'18'0,"-3"-8"16,0 12 16,4-3 16,-4 5 16,2 14 32,-2 0 32,3 1 32,0 2 32,2 0 47,-2-1 47,-2-3 47,8 1 47,0-5 63,2-4 63,-3-6 63,0-3 63,1 0 79,-1-3 79,1-3 79,1-2 79,-2 1 79,3-4 94,-3-6 94,3 3 94,-11-6 110,33-3 110,-8-3 110,10-13 110,1-10 125,-4-4 125</inkml:trace>
  <inkml:trace contextRef="#ctx0" brushRef="#br0">17061 10718 0,'8'-14'0,"1"3"0,-3 1 15,-1 4 15,-5 6 15,0-12 15,0 12 31,0 0 31,0 0 31,0 0 31,0 0 47,0 0 47,0 0 47,-37 15 47,1 6 62,2 6 62,-2 6 62,4 1 62,2-1 78,2-2 78,0 4 78,7-3 78,4-7 78,4 1 93,4-8 93,1 2 93,3-5 109,5 4 109,2-4 109,6 0 109,1 2 109,7-4 125,9-4 125,0-1 125,21-6 125,4-8 140,-2-10 140,29-19 140</inkml:trace>
  <inkml:trace contextRef="#ctx0" brushRef="#br0">17535 10673 0,'0'0'0,"-46"17"15,13 7 15,0-4 15,3 5 15,0-1 15,0 3 31,5-2 31,12-5 31,2-2 31,-3 0 47,2 2 47,8 1 47,-3-4 47,5-2 62,2-2 62,2-3 62,1 0 62,3-2 78,-1 2 78,5-5 78,-10-5 78,26 0 94,-26 0 94,44-12 94,-7-9 94,-7-2 109,4-5 109,-7 1 109,-2 7 109,-14 2 125,3 4 125,-6 2 125,2 2 125,-3 3 125,-7 7 140,9-8 140,-9 8 140,0 0 140,0 0 156,0 0 156,0 0 156,0 0 156,0 0 172,7 32 172,-5-20 172,5 11 172,3-1 187,-2 1 187,5-1 187,12 7 187,4-4 203,-3-7 203,21-2 203,-2-4 203,11-7 219,33-10 219,-2-10 219,-1-6 219,5-17 234,-1-8 234,1-7 234,55-57 234,-52 32 250,-25 10 250,1-11 250,28-61 250,-33 37 265,-24 20 265,1 1 265,-13-5 265,-10 0 265,-4 6 281,-13-1 281,-8 23 281,-7 10 281,-4 2 297,-7 3 297,-4 7 297,-7 7 297,-4 4 312,-3 4 312,-3 14 312,-2 2 312,-3 12 328,-1 2 328,-2 14 328,4 1 328,-22 29 344,6 0 344,7 8 344,20-11 344,-8 20 359,3 0 359,13 5 359,9 1 359,2 5 375,14-3 375,5 1 375,3 1 375,9-21 375,8 19 390,3 3 390,12-3 390,6-11 390,-3-15 406,17 12 406,5-4 406,8-12 422,-12-16 422,-4-6 422,-1-5 422,7-8 422,27-4 437,-28-10 437,4-4 437</inkml:trace>
  <inkml:trace contextRef="#ctx0" brushRef="#br0">19649 10487 0,'8'-10'0,"0"-4"0,1 3 0,-4 1 16,-2 0 16,-3 10 16,6-17 16,-6 17 16,6-15 32,-6 15 32,0-13 32,0 13 32,0 0 47,0-14 47,0 14 47,-12-12 63,4 2 63,8 10 63,-17-10 63,17 10 63,-25-3 79,25 3 79,-21-4 79,10 2 79,11 2 94,0 0 94,-30 6 94,30-6 94,-17 8 110,9 0 110,5 2 110,6 3 110,0 9 125,2-3 125,15 15 125,-6-6 125,18 4 125,-2 0 141,3-5 141,-3 1 141,-8-7 157,6 9 157,-10-9 157,1-2 157,-5-3 172,-1 2 172,-4-3 172,-1 0 172,-6-5 172,-2 3 188,0-3 188,-2 0 188,-4 1 204,-7 9 204,-8-6 204,-13 5 204,-3 1 204,-3-2 219,-3-6 219,5 1 219,5-3 219,3-5 235,8-2 235,-3 0 235,2 1 235,8-4 250,15 0 250,-23 2 250,23-2 250,0 0 266,-15-12 266,15 12 266,8-18 266,8-4 282,22-10 282,2-5 282,24-22 282,2 2 282,6 6 297</inkml:trace>
  <inkml:trace contextRef="#ctx0" brushRef="#br0">20072 10493 0,'20'-6'0,"-3"4"16,-8-2 16,-9 4 16,0 0 16,21-4 31,-21 4 31,0 0 31,0 0 47,0 0 47,0 0 47,0 0 47,0 0 47,0 23 62,-11-7 62,0 2 62,-3 4 62,-10 9 78,10-6 78,-5 11 78,5-11 78,6 1 78,5-1 94,-2-3 94,5 3 94,0-3 109,10 13 109,2-8 109,-2-2 109,4-9 109,3 2 125,13 7 125,-3-9 125,-1-4 125,-3-6 141,18-2 141,3-4 141,-2-7 141,-3-6 156,-2-2 156,-7-3 156,-10-2 156,-2-1 172,-6-1 172,1-11 172,-6-2 172,-7 6 187,-2 4 187,-3 0 187,-12-16 187,-4 8 203,-4-2 203,1 7 203,-2-3 203,5 6 219,4 7 219,1 5 219,2-2 219,4 5 219,2 0 234,1 0 234,2 5 234,5 5 250,-7-8 250,7 8 250,0 0 250,0-22 266,0 22 266,19-23 266,13-5 266,5-5 266,8 2 281,-3-4 281,23-21 281,-8 0 297,3-2 297,-17 13 297,-9 6 297,-1-1 297,-6 4 312,1 3 312,-6 3 312,-9 5 312,2 9 328,-7 1 328,0 5 328,-3 2 328,0 2 344,-5 6 344,9-14 344,-9 14 344,3-6 359,-3 6 359,0-3055 359,0 6110 359,0-3055 375,5 26 375,-5-3 375,3 15 375,-6-2 375,0 9 391,-2-7 391,2 3 391,2 2 406,1 2 406,-5 1 406,0 47 406,1-47 422,3 1 422,-2-4 422,0 5 422,-2-6 437,-4 3 437,2-3 437,1-3 437,1-10 453,-1-3 453,4-7 453,-2-5 453,4-2 469,0-4 469,0-8 469,0 0 469,0 0 484,0 0 484,30-21 484,-16 0 484,8-10 500,2-7 500,1-6 500,0 2 500,0 3 516,-8-1 516,1 2 516,-2 12 516,-4 6 531,-2 4 531,-4 3 531,3 4 531,-4-4 547,0 6 547,-5 7 547,8-10 547,-8 10 547,0 0 562,0 0 562,0 0 562,0 0 562,0 0 578,17 39 578,-15-17 578,1 3 578,0 10 594,2 3 594,-7 0 594,4-4 594,-4-4 609,-1-5 609,0-3 609,0-3 609,3-4 625,-2 0 625,2-3 625,-2-4 625,2 1 641,0-9 641,0 18 641,0-18 641,0 10 641,0-10 656,0 0 656,0 0 656,0 0 672,7 7 672,-7-7 672,27-21 672,-8 3 672,9-7 687,-1-2 687,-7 7 687,-2 6 687,-6-1 703,1 3 703,-4 2 703,-1 2 703,-8 8 719,16-8 719,-16 8 719,0 0 719,0 0 734,0 0 734,28 16 734,-26-6 734,7 7 750,-4 1 750,-2 1 750,1 3 750,0 0 766,-1 1 766,-6-3 766,3 1 766,0 1 781,0-4 781,-4 3 781,8-6 781,-4 2 797,0-4 797,0-1 797,0-12 797,-4 23 812,4-13 812,0-10 812,4 15 812</inkml:trace>
  <inkml:trace contextRef="#ctx0" brushRef="#br0">21738 10599 0,'0'0'16,"0"0"16,2-12 16,-2 12 16,0 0 31,3-10 31,-3 10 31,0 0 31,6-8 31,-6 8 47,7-8 47,-7 8 47,23-7 47,1 2 63,1 0 63,16-3 63,5 0 63,4 6 78</inkml:trace>
  <inkml:trace contextRef="#ctx0" brushRef="#br0">25505 9930 0,'5'-10'0,"-2"0"0,0-3 15,3 3 15,-2 0 15,5-6 15,-1-4 31,1 1 31,1-2 31,1 1 31,6 0 31,-7-1 47,5 3 47,-5 4 47,1-1 47,-2 2 62,-4 2 62,0 3 62,1 1 62,-4 4 78,-2 3 78,0 0 78,0 0 78,0 0 93,9 20 93,-9 2 93,-6 13 93,-1 7 109,-10 4 109,4 2 109,-4 0 109,-3 1 125,-3 22 125,-11-1 125,9-16 125,4-6 140,4-7 140,-5 4 140,3-3 140,2-3 140,4-4 156,-1-9 156,9-1 156,-3-2 172,2-3 172,1-5 172,2-2 172,0 3 172,3-4 187,3-3 187,-3 3 187,8-2 203,6 3 203,2 2 203,6-2 203,22 1 203,-1-4 218,10 1 218,2-7 218,5 0 218,-5-2 234,2-2 234,28 0 234,-22-6 234,-14 2 250,-3-2 250,-1-1 250,-10 5 250,-13-11 265,-3 6 265,-9-3 265</inkml:trace>
  <inkml:trace contextRef="#ctx0" brushRef="#br0">23471 10400 0,'0'0'16,"0"0"16,0 0 16,0-9 16,0 9 32,0 0 32,19-4 32,-19 4 32,55 0 47,-6 0 47,3 4 47,2 4 47,40-1 63,-10-1 63,4 4 63,-19-4 63,-15 4 79,4 2 79,-4-5 79,-7 6 79,-3-3 79</inkml:trace>
  <inkml:trace contextRef="#ctx0" brushRef="#br0">23755 10780 0,'-16'3'16,"16"-3"16,-14 0 16,14 0 16,0 0 32,0 0 32,0 0 32,0 0 32,0 0 47,0 0 47,52-16 47,2 8 47,30-9 63,9 3 63,-4-3 63,4 0 63,-2 3 63,-10-1 78,-21 2 78,-4 3 78,-7 0 78,3-7 94,-6-2 94</inkml:trace>
  <inkml:trace contextRef="#ctx0" brushRef="#br0">24308 10026 0,'-10'-2'0,"2"-2"0,8 4 15,-15-4 15,15 4 15,0 0 15,-7-2 15,7 2 31,0 0 31,0 0 31,0 0 31,13 25 47,4-10 47,-2 4 47,18 10 47,-4 8 62,6 3 62,-2-1 62,13 23 62,-16-14 78,-5-3 78,0 2 78,-7 3 78,-4 1 94,-3 24 94,-8-14 94,-6 14 94,-10-14 109,-15 7 109,-2-13 109,-2-11 109,-4-1 125,-2-4 125,-5-2 125,6-7 125,-5 3 140,-1-5 140,0-1 140,-2-2 140,7 1 156,1-5 156,0-3 156,13-4 156,4-3 156,7 2 172,1-6 172,7 1 172,5-8 172</inkml:trace>
  <inkml:trace contextRef="#ctx0" brushRef="#br0">26835 10487 0,'0'-12'0,"0"12"16,0-10 16,0 10 16,3-13 16,-3 13 32,1-10 32,-1 10 32,5-10 32,-5 10 47,3-7 47,-3 7 47,0 0 47,2-10 63,-2 10 63,0 0 63,0-9 63,0 9 78,0 0 78,8-6 78,-8 6 78,0 0 94,17-1 94,-17 1 94,11-5 94,-11 5 94,22-3 110</inkml:trace>
  <inkml:trace contextRef="#ctx0" brushRef="#br0">27941 9960 0,'0'0'0,"0"0"16,2-9 16,-2 9 16,0 0 16,0 0 16,0 0 31,0 0 31,-12 36 31,4-12 47,-4 19 47,2 0 47,-6 1 47,1 6 47,2-3 63,2-2 63,3 4 63,0-4 63,-1 3 78,0-3 78,7-3 78,2 2 78,-2-7 94,4 0 94,-4-8 94,6-7 94,-1-2 109,3-5 109,-4 1 109,5-6 109,1-8 125</inkml:trace>
  <inkml:trace contextRef="#ctx0" brushRef="#br0">28235 10222 0,'7'-8'0,"2"-5"15,0 6 15,-4 0 15,-4 1 15,8 2 31,-9 4 31,8-8 31,-8 8 31,0 0 46,0 0 46,0 0 46,23 10 46,-18 0 62,0 0 62,4 11 62,-4 1 62,1 19 78,-3-12 78,4 8 78,-3 1 78,-4-10 78,3-3 93,-6-2 93,3-5 93,-4 4 93,1-7 109,6 1 109,-3-4 109,4 1 125,-8-7 125,4 2 125,0-8 125,0 14 125,0-14 140,0 0 140,0 0 140,0 0 156,0 0 156,0 0 156,23-23 156,-9 3 156,14-15 171,-2 1 171,-1-1 171,2 5 171,-2 1 187,-9 9 187,-2 3 187,-1 5 187,2 2 203,-8 0 203,1 4 203,-8 6 203,12-2 218,-12 2 218,0 0 218,0 0 218,11 18 234,-6-6 234,-2 8 234,-1 5 234,1 0 234,3 11 250,-3 1 250,-3-8 250,4-1 250,9 9 265,-6-9 265,2-5 265,1-3 265,4 1 281,0-1 281,5-2 281,17 5 281,2-5 296,2-5 296,5-4 296,4-8 296,5-7 312,4-2 312,27-11 312,0-2 312,-8-10 328,-17 3 328,-14 4 328,1-4 328,0 1 343,-6-2 343,-6 0 343,-5 1 343,-5 6 359,-9 2 359,-7 3 359,1-1 359,-1-1 375,-7 1 375,-4 1 375,-4 2 375,-4-1 390,-11 1 390,2 0 390,-19 0 390,-5 5 390,-4 7 406,-1 3 406,-2 6 406,-4 6 406,4 6 421,-1 4 421,6 2 421,2-2 421,0 7 437,9 3 437,4-4 437,2 2 437,3 1 453,8 2 453,7-10 453,2 0 453,8-5 468,0-1 468,2-2 468,9 2 468,6-3 484,4-2 484,4-4 484,17-3 484,1-2 484,7-11 500,1-6 500,4-6 500,22-17 515,-6-6 515,-3-10 515,1-8 515,-3-2 531,-3-8 531,-12-3 531,4 3 531,-6-5 531,-5-6 546,-3-3 546,-2 1 546,-9 1 546,-6-2 562,-5-3 562,4 9 562,-2 1 562,-1 4 578,-6 12 578,-9 15 578,3 4 578,-5 5 593,-3 2 593,-3 4 593,3 11 593,-3 1 609,3 5 609,-5 0 609,3 3 609,-5 3 625,2 1 625,5 8 625,-13-7 625,1 7 640,-9 7 640,-15 16 640,-3 1 640,-3 13 656,-18 20 656,1 6 656,7 5 656,3 1 656,6 4 671,0 0 671,11 1 671,2-3 671,8-15 687,12-5 687,-1 27 687,2-5 687,11-15 703,5-8 703,8 27 703,5-18 703,-1-9 718,50 60 718,-34-62 718,-2-12 734,5-1 734,6-3 734,-5-3 734,7-7 750,1 2 750,-4-7 750,4-5 750,2-6 750,-2-6 765,-2-4 765,3-10 765,1-3 781,-1-7 781,-6-1 781,24-26 781,-19 13 781,-9-2 796,2 1 796,-8-1 796,-2-3 796,-6 5 812,0-2 812,-3 2 812,-6 2 812,-4 3 828,-5 2 828,-6 9 828,0-1 828,-2 2 843,-5 3 843,0-2 843,3 3 843,-1 2 859,0 2 859,-1 3 859,0 4 859,-2 0 875,8 6 875,-13-6 875,13 6 875,-20-3 890,20 3 890,-18 9 890,-2 1 890,0 5 906,2 5 906,-9 10 906,2 1 906,3 2 921,0-1 921,12-4 921,-3-5 921,12 2 921,-11 11 937,9-10 937,3-1 937,0-4 937,0 1 953,9-4 953,-2-1 953,6-1 953,0 1 968,0-7 968,7 2 968,1-8 968,4-2 984,0-2 984,0-3 984,15-7 984,-3-10 1000,7 0 1000,-10-7 1000,2-1 1000,-6 2 1000,-2-2 1015,-9 3 1015,-5 6 1015,-1-1 1031,1 5 1031,-7 1 1031,-1 1 1031,-1 1 1046,2 5 1046,-5-2 1046,1 3 1046,-3 6 1046,0-12 1062,0 12 1062,3-5 1062,-3 5 1062,0 0 1078,0 0 1078,0 0 1078,0 0 1093,0 0 1093,0 0 1093,0 0 1093,0 0 1109,0 0 1109,0 0 1109,-15 33 1109,13-11 1125,-1-1 1125,-3 12 1125,-1-2 1125,2 7 1140,-4 0 1140,3 2 1140,1 1 1140,0 4 1156,1 3 1156,0 1 1156,-3-1 1156,2 2 1171,0 0 1171,0 2 1171,-1-1 1171,1-1 1187,1-2 1187,-1 3 1187,0-5 1187,-1-1 1187,1-4 1203,0 4 1203,1-11 1203,2 3 1203,-1-11 1218,0-6 1218,3-2 1218,0-3 1218,-2-3 1234,2 1 1234,0-5 1234,0 0 1234,0-8 1250,0 12 1250,0-12 1250,0 8 1250,0-8 1265,0 0 1265,0 0 1265,0 12 1265,0-12 1281,0 0 1281,0 0 1281,0 0 1281,19-32 1296,-8 13 1296,6-15 1296,-4-1 1296,4 1 1296,1-9 1312,2 0 1312,-4 2 1312,1-2 1312,2-1 1328,0-4 1328,-2 3 1328,5-3 1328,-4 3 1343,2 1 1343,-2 4 1343,-1 3 1343,-2-2 1359,0 1 1359,-1 12 1359,1 1 1359,-8 5 1375,1 1 1375,0 0 1375,1 3 1375,-1 1 1390,-3 8 1390,0-3 1390,2-1 1390,-2 8 1406,-3-6 1406,6 5 1406,-8 4 1406,6-9 1421,-6 9 1421,2-8 1421,-2 8 1421,0 0 1421,8-5 1437,-8 5 1437,0 0 1437,0 0 1453,0 0 1453,15-3 1453,-15 3 1453,0 0 1453,0 0 1468,19 16 1468,-14-13 1468,-5-3 1468,11 10 1484,-6-1 1484,2-6 1484,-7-3 1484,8 11 1500,-5-4 1500,-3-7 1500,4 8 1500,-4-8 1515,8 7 1515,-8-7 1515,7 5 1515,-7-5 1531,0 0 1531,5 7 1531,-5-7 1531,0 0 1546,0 0 1546,8 6 1546,-8-6 1546,0 0 1562,0 0 1562,0 0 1562,0 0 1562,0 0 1562,0 0 1578,0 0 1578,0 0 1578,17-15 1578,-17 15 1593,8-15 1593,-3 7 1593,0 1 1593,6-11 1609,-2 2 1609,2-1 1609,3-1 1609,-6 5 1625,0 2 1625,2-8 1625,2 7 1625,-4 1 1640,-1 3 1640,3-2 1640,-2 2 1640,-3 1 1656,6-3 1656,0 5 1656,4-5 1656,3 1 1671,-2 3 1671,-5 2 1671,0 0 1671,0 4 1687,-11 0 1687,22-3 1687,-22 3 1687,22 3 1703,-11-3 1703,-11 0 1703,19 10 1703,-14 0 1718,3 0 1718,-2-2 1718,3 13 1718,-3-2 1718,-2 3 1734,-4 1 1734,-4-1 1734,-5 0 1734,0-1 1750,-2 1 1750,-8 11 1750,-2-10 1750,0-3 1765,-13 4 1765,1-4 1765,-1-3 1765,-10-2 1781,7-5 1781,-1 0 1781,5-6 1781,8-2 1796,0-2 1796,9 3 1796,-5-6 1796,3 1 1812,6 1 1812,-2-6 1812,-1 1 1812,7 1 1828,1-3 1828,-2 1 1828,1 2 1828,2-3 1828,2 1 1843,-3-1 1843,7 8 1843,-11-10 1859,11 10 1859,-5-10 1859,5 10 1859,-14-10 1859</inkml:trace>
  <inkml:trace contextRef="#ctx0" brushRef="#br0">12664 12574 0,'0'-5'0,"0"5"15,0-8 15,0 8 15,0 0 15,0 0 31,0 0 31,3 22 31,0 0 31,-1 21 47,1 6 47,6 0 47,4 30 47,-8 5 62,-2 0 62,4-1 62,-7-1 62,0-4 78,6 5 78,-12-2 78,8-6 78,3 2 78,-2-23 93,-3-8 93,0-1 93,0 3 93,0-10 109,5 3 109,-7-4 109,7-8 109,-5-6 125,0-6 125,3-2 125,-3-5 125,0-1 140,0-2 140,0-7 140,0 0 140,0 0 156,0 0 156,0 0 156,0 0 156,11-46 172,-3-2 172,0 0 172,6-36 172,5 3 187,-2-6 187,-4 3 187,4 7 187,-4-1 203,4-1 203,-1 23 203,-7 5 203,1 5 218,5-1 218,1 2 218,-1 6 218,-3 2 218,8 0 234,-4 6 234,0 6 234,0 2 234,1 6 250,-1 5 250,1-4 250,4 6 250,-7 7 265,2 0 265,0 3 265,-16 0 265,31 13 281,-15 0 281,1 0 281,-4 2 281,-2 5 297,2 3 297,-6-1 297,-7-1 297,-3 16 312,0-5 312,-2-5 312,-4-4 312,2-5 312,-5 5 328,-3-3 328,-2 0 328,1-2 343,-23 8 343,21-13 343,-2-6 343,0 3 359,4-2 359,2-4 359,3 2 359,3-4 375,0 3 375,8-5 375,-14 7 375,14-7 390,-10 6 390,10-6 390,0 0 390,-8 7 406,8-7 406,-3 15 406,8 14 422,1-6 422,2-4 422,8 15 422,0 6 437,1-1 437,2-4 437,-5-8 437,5 5 453,0-7 453,-6-3 453,3-2 453,-4-3 468,4 0 468,1-5 468,2 4 468,3-6 468,-3 2 484,-2-11 484,-1-1 484,-16 0 484</inkml:trace>
  <inkml:trace contextRef="#ctx0" brushRef="#br0">13494 13583 0,'0'0'0,"8"-3"0,-8 3 0,0 0 15,0 0 15,0 0 15,0 0 15,19 19 31,-16-7 31,0-2 31,6 11 31,-7 2 46,6 17 46,-5-3 46,0 4 46,2 2 46,-2 1 62,-1 1 62,-2-1 62,3 3 62,0-5 78,-3-3 78,0 0 78,4-11 78,-4-3 93,0-7 93,2 5 93,0-1 93,-2-9 109,3-3 109,-3-10 109</inkml:trace>
  <inkml:trace contextRef="#ctx0" brushRef="#br0">13962 13400 0,'10'-13'16,"-3"6"16,1 2 16,-8 5 16,19-13 32,4 3 32,-2 0 32,6 3 32,-1 0 47,11-1 47,7-2 47,0 6 47,3-1 63,-4 1 63,-2 4 63,0 4 63,-7-1 78,-11-1 78,-3-2 78,-3 7 78</inkml:trace>
  <inkml:trace contextRef="#ctx0" brushRef="#br0">14131 13624 0,'0'0'0,"-4"7"15,4-7 15,0 0 15,0 0 15,0 0 31,0 0 31,0 0 31,0 0 31,47 7 46,-21-14 46,19 0 46,-4-3 46,-1 2 46,7 1 62,-3-1 62,3 0 62,-4-4 78,-2 3 78</inkml:trace>
  <inkml:trace contextRef="#ctx0" brushRef="#br0">15372 12855 0,'0'-13'0,"0"13"0,0-10 0,0 10 15,0 0 15,0-12 15,0 12 15,0 0 31,0-7 31,0 7 31,0 0 31,0 0 46,0 0 46,22 36 46,-14 4 46,3 5 62,-2 6 62,1 23 62,-7 2 62,-3 5 78,3-6 78,-6 4 78,0-21 78,-1-7 93,-2-2 93,-3-6 93,9 0 93,-3-5 109,1-3 109,-1-7 109,0-8 109,3-5 125,0 0 125,3-6 125,-3-2 125,0-7 125,0 0 140,0 0 140,0 0 140,0 0 140,27-22 156,-1-15 156,-5-8 156,18-23 171,2-3 171,-9-6 171,3 3 171,-8 3 171,-4 16 187,-1 8 187,3 3 187,2 4 187,0 3 203,-2 8 203,1 0 203,-2 8 203,-6 7 218,2 1 218,-7 3 218,4 6 218,-7 1 234,5 0 234,-15 3 234,0 0 234,27 6 234,-27-6 250,11 12 250,-11-12 250,0 15 250,-3-2 265,-7 4 265,-5 2 265,-15 11 281,0 0 281,-3-7 281,8-3 281,3-2 281,-8 7 296,6-6 296,2-5 296,6 2 296,-1-1 312,4-3 312,1-4 312,5 0 312,0 2 328,1-1 328,2 1 328,4-10 328,4 19 343,6-2 343,2 4 343,9-3 343,11 5 359,1 1 359,5-1 359,1-3 359,-1-1 375,3-4 375,0 2 375,-11-7 375,12 0 390,-9-2 390,-6-6 390,-5-2 390,-1 3 390,-1-3 406</inkml:trace>
  <inkml:trace contextRef="#ctx0" brushRef="#br0">16259 13500 0,'0'0'0,"0"-13"0,0 13 0,0 0 16,0 0 16,0 0 16,0 0 16,8-13 32,-8 13 32,0 0 32,0 0 32,17-3 32,-17 3 47,0 0 47,0 0 47,36 16 63,-26-10 63,2 11 63,-4 3 63,1 0 63,-5 1 78,1 1 78,-7 1 78,-4 13 78,5-8 94,-5-3 94,-3-2 94,4-5 94,-5 3 110,4-7 110,-1 2 110,3-4 110,-3-2 125,2-3 125,2 3 125,3-10 125,-2 13 141,2-13 141,0 0 141,0 9 141,0-9 157,0 0 157,19 6 157,-19-6 157,63-15 172,-19 0 172,0-5 172,5-5 172,0-3 188</inkml:trace>
  <inkml:trace contextRef="#ctx0" brushRef="#br0">16908 13442 0,'-18'-6'15,"18"6"15,0 0 15,0 0 31,0 0 31,0 0 31,0 0 31,0 0 46,0 0 46,46-22 46,-4 11 46,11-2 46,5 0 62,0 3 62,23-5 62,-14 3 62,-18 2 78,3 5 78,-6 2 78,3-3 78,-8 3 93,-4 3 93,-6-3 93,-6 6 93,-9 0 109</inkml:trace>
  <inkml:trace contextRef="#ctx0" brushRef="#br0">17054 13550 0,'0'0'0,"-9"5"0,9-5 0,0 0 0,0 0 15,0 0 15,0 0 15,0 0 31,0 0 31,19 16 31,6-10 31,2-3 31,17 0 47,0 4 47,-3-6 47,9-1 47,-7-1 62,9-6 62,-8 1 62,2-4 62,1-2 78,5-8 78</inkml:trace>
  <inkml:trace contextRef="#ctx0" brushRef="#br0">18058 12864 0,'11'-9'0,"-11"9"0,9-7 0,-9 7 15,0 0 15,0 0 15,0 0 15,0 0 31,40 26 31,-31-3 31,2 14 31,-1 2 46,-1 6 46,-4 3 46,3 31 46,-8-17 46,-2 18 62,2-19 62,-3-9 62,3-3 78,0 2 78,0-3 78,-3-6 78,1-1 78,-1-11 93,-3-8 93,6-2 93,0-5 93,0-3 109,0-2 109,2-4 109,-2-6 109,4 13 125,-4-13 125,0 0 125,0 0 125,0 0 140,0 0 140,30-31 140,-8-7 140,0 0 156,2-10 156,17-21 156,0 3 156,-11 11 171,0 11 171,0-1 171,0 7 171,-2 0 187,7 5 187,-7 7 187,-1-2 187,-4 8 187,-5 4 203,-4 4 203,1 4 203,-7-5 203,2 9 218,-4-4 218,-6 8 218,11-5 218,-11 5 234,0 0 234,0 0 234,0 0 234,0 0 250,-41 15 250,15-5 250,-12 5 250,1-1 265,7-2 265,4 1 265,4-3 265,6 0 281,-1 0 281,4-2 281,2-4 281,3 3 296,0-1 296,8-6 296,-10 15 296,10-9 296,0-6 312,4 23 312,7-3 312,0-1 328,16 10 328,3 1 328,-2-2 328,-1-2 343,0 6 343,-1-11 343,-7 1 343,-4-6 343,3 5 359,-6-1 359,2-6 359,0-1 359,-5-1 375</inkml:trace>
  <inkml:trace contextRef="#ctx0" brushRef="#br0">18807 13507 0,'0'0'0,"-7"-10"16,7 10 16,-3-7 16,3 7 16,-5-9 31,5 9 31,-6-7 31,6 7 47,0 0 47,3-15 47,-3 15 47,20-13 47,1 5 62,4 4 62,15-2 62,-1-1 62,6 7 78,-8 0 78,-3 5 78,6 0 78,-10 0 94,-5 3 94,-3 0 94,-6 1 94,-2 1 109,3 2 109,-7-2 109,-7 3 109,0-4 109,-3-9 125,0 17 125,0-7 125,-3 0 125,-3 0 141,4-1 141,-1 3 141,1 2 141,-1-2 156,3 0 156,0 5 156,3 9 156,4-3 172,2-3 172,7 18 172,3-2 172,6-1 187,2 1 187,-6 2 187,3-3 187,-6-2 203,2-10 203,-7 2 203,-1-5 203,-4-1 219,-1-4 219,-1 2 219,-6-4 219,3 0 219,-3-13 234,-10 14 234,4-6 234,-5-4 250,-11 5 250,-3-1 250,-3-2 250,-11-4 266,-7-2 266,8-5 266,0-2 266,5-3 281,3-2 281,10-1 281,-1 1 281,-9-15 297,13 1 297,4-10 297</inkml:trace>
  <inkml:trace contextRef="#ctx0" brushRef="#br0">19616 13442 0,'0'0'0,"0"0"15,16-16 15,-5 9 15,8-3 15,6 1 31,17-11 31,-5 2 31,10 1 31,5 2 46,6 5 46,24-3 46,-15 7 46,-11 2 62,-2 0 62,7 4 62,-7 4 62,-4 0 78,-9-4 78,-8 3 78,-11 6 78</inkml:trace>
  <inkml:trace contextRef="#ctx0" brushRef="#br0">19822 13693 0,'-15'7'0,"4"-4"15,11-3 15,0 0 15,-13 4 15,13-4 31,0 0 31,0 0 31,0 0 31,0 0 47,0 0 47,39 8 47,-1-3 47,8-5 62,3 0 62,4 2 62,4 1 62,27-3 78,2 3 78,6-6 78,-9-4 78,9 7 94,-9-5 94</inkml:trace>
  <inkml:trace contextRef="#ctx0" brushRef="#br0">21836 13059 0,'3'-7'0,"-3"7"0,0-14 0,0 14 0,0 0 15,-5-8 15,5 8 15,-15-5 15,15 5 31,-24 1 31,5 8 31,-6-6 31,0 11 47,-12 3 47,-2 11 47,7-6 47,-2 1 47,-1 10 62,0-1 62,8 3 62,1-3 78,7 4 78,6-8 78,-3 4 78,9 4 93,5-6 93,-1 8 93,8-5 93,6 2 93,6-2 109,6-2 109,11-1 109,2-2 109,5-5 125,3-3 125,7-2 125,-2-8 125,10-3 140,-3-4 140,-3-6 140,2-7 140,-2-2 156,-2-8 156,-1-3 156,-7-2 156,4-8 172,7-24 172,-13 13 172,-11 7 172,-5 0 187,-5-3 187,-5 3 187,0 0 187,-6 4 203,-9 2 203,0 7 203,-9 4 203,0 1 218,-5-1 218,-10-8 218,-6 1 218,5 8 234,-11-1 234,2-3 234,3 6 234,1 4 234,3 3 250,4 2 250,3 3 250,2-3 250,5 3 265,-10 0 265,5 0 265,11 2 265,-6 1 281,13 2 281,-17-5 281,9 2 281,8 3 297,-14-4 297,14 4 297,-10-3 297,10 3 312,0 0 312,0 0 312,-14-3 312,14 3 312,0 0 328,0 0 328,0 0 328,-14-3 343,14 3 343,0 0 343,0 0 343,0 0 343,-24 0 359,24 0 359,-40 3 359,16 0 359</inkml:trace>
  <inkml:trace contextRef="#ctx0" brushRef="#br0">12774 14455 0,'-11'3'0,"11"-3"0,0 0 0,0 0 16,0 0 16,0 0 16,0 0 16,0 0 31,0 0 31,0 0 31,0 0 31,57 4 47,-15 2 47,5 1 47,2-2 47,33 8 47,5-6 63,6-3 63,12 1 63,78 5 63,-52-10 78,64 0 78,-12 7 78,-48-4 94,61-3 94,4 2 94,3 3 94,5-3 94,8 6 110,-2-2 110,8-4 110,10 5 110,-2 3 125,9 0 125,-4-1 125,1 6 125,3-7 141,-5 1 141,-4 4 141,-19 2 141,-1 4 156,-2-5 156,1 10 156,-1 3 156,-14-2 172,-3 3 172,-62-2 172,-22-4 172,85 23 188,-72-14 188,-19-6 188,-2 1 188,-2 2 203,1-5 203,-13-4 203,-2-3 203,-23-3 203,-12-3 219,-4-2 219,0-3 219,-3 0 219,-1-3 235,-9-2 235,-3 0 235,-4 0 235,-2-2 250,3-3 250,-4-3 250,-4 3 250,2-2 266,-3 1 266,-2 0 266,-3-1 266,-3-2 281,3 5 281,-3-4 281,3 1 281,-11 7 297,16-10 297,-7 3 297,-1 2 297,-8 5 313,13-12 313,-3 6 313,-10 6 313,10-7 313,-10 7 328,13-8 328,-13 8 328,9-4 344,-9 4 344,11-10 344,-11 10 344,5-6 360,-5 6 360,0 0 360,12-8 360,-12 8 360,0 0 375,8-8 375,-8 8 375,0 0 391,0 0 391,5-10 391,-5 10 391,0 0 391,0 0 406,5-9 406,-5 9 406,0 0 406,0 0 422,0 0 422,3-10 422,-3 10 422,0 0 438,0 0 438,0 0 438,0 0 438,0-14 453,0 14 453,0 0 453,0 0 453,0 0 469,0 0 469,0 0 469,0 0 469,2-9 469,-2 9 485,0 0 485,0 0 485,0 0 500,0 0 500,0 0 500,0 0 500,0 0 500,0 0 516,4-10 516,-4 10 516,0 0 516,0 0 531,0 0 531,0 0 531,0 0 531,0 0 547,0 0 547,0 0 547,0 0 547,5-9 563,-5 9 563,0 0 563,0 0 563,0 0 578,0 0 578,0 0 578,0 0 578,0 0 594,6-9 594,-6 9 594,0 0 594,0 0 610,9-10 610,-9 10 610,7-4 610,-7 4 610,14-7 625,-14 7 625,30-15 625,-5 2 641,13-4 641,9-2 641,-4-4 641,6-4 641</inkml:trace>
  <inkml:trace contextRef="#ctx0" brushRef="#br0">5385 16371 0,'0'0'0,"10"-12"0,-2 9 0,-8 3 16,15-10 16,-7 5 16,1-2 16,8-3 31,1-1 31,1-2 31,-3-2 31,4 0 47,-1 0 47,4 0 47,-8 0 47,15-7 63,-11 5 63,-5 0 63,0 0 63,-6 3 78,-6 2 78,6 3 78,-8-1 78,0 0 94,-2 0 94,-4 3 94,-2-3 94,-14 2 94,-4-2 109,-19 3 109,-4 7 109,-11-3 109,-22 6 125,-6 4 125,3 3 125,0 3 125,2-1 141,-2 6 141,23-6 141,10 3 141,2-2 156,4 1 156,8 1 156,8 0 156,8-3 172,11 1 172,2-2 172,6 4 172,6 0 188,14 7 188,13 4 188,11 2 188,6 3 203,35 7 203,4-3 203,2 2 203,-7 0 219,1 0 219,-3 1 219,-24-7 219,16 9 234,-18-9 234,-5-3 234,-9 2 234,-1-3 234,-7 2 250,-7 1 250,-10-5 250,-6-4 250,-8-1 266,-8 1 266,-6-2 266,-12 7 266,-11 2 281,-7-8 281,-5 0 281,-6-5 281,-29 2 297,-7-5 297,3-5 297,-3-4 297,1-6 313,0-4 313,-1-1 313,10-6 313,15-2 328,11 4 328,4-5 328,1 0 328,3-3 344,4 2 344,8 0 344,-2 1 344,13-1 359,5 0 359,8 6 359,1 1 359,6 1 375,4 10 375,4-14 375,-4 14 375,15-14 391</inkml:trace>
  <inkml:trace contextRef="#ctx0" brushRef="#br0">5521 16746 0,'0'0'0,"0"0"15,0 0 15,9-12 15,-9 12 31,19-10 31,-5 7 31,10-4 31,18 0 31,1 3 47,0 0 47,4 6 47,0-2 47,0 6 62,2-2 62,-5 4 62,0-3 62,-14 2 78</inkml:trace>
  <inkml:trace contextRef="#ctx0" brushRef="#br0">6110 16842 0,'-27'13'0,"1"-4"16,-3 1 16,-16 5 16,5-8 16,-7 4 31,7-4 31,-1 0 31,11-2 31,3-2 31,7-2 47,3 3 47,17-4 47,-27 2 47,27-2 63,0 0 63,0 0 63,0 0 63,0 0 78,0 0 78,0 0 78,66-22 78,-19 11 94,7 4 94,1 0 94,2-1 94,4 3 109,24 5 109,-20 3 109,-12-3 109,-1 5 125,-3 2 125,4 1 125,-5-6 125,-7 4 141</inkml:trace>
  <inkml:trace contextRef="#ctx0" brushRef="#br0">7490 15887 0,'12'-12'0,"-1"-1"0,-4 3 16,1-2 16,1 2 16,-3 1 16,1 2 16,-2 0 31,-2-1 31,-3 8 31,6-13 31,-6 13 47,3-10 47,-3 10 47,-3-8 47,3 8 63,-9-10 63,-3 4 63,-11 0 63,-2 2 78,-1 2 78,-16 2 78,9 0 78,6 0 94,6 5 94,-2-4 94,4 5 94,6-3 110,-2 4 110,7 0 110,3-2 110,2 5 110,3-1 125,8 12 125,2-1 125,8-2 141,15 15 141,5-3 141,3 3 141,0 0 156</inkml:trace>
  <inkml:trace contextRef="#ctx0" brushRef="#br0">8178 15986 0,'0'-12'0,"0"12"15,0 0 15,0 0 15,2-10 15,-2 10 31,0 0 31,0 0 31,0 0 31,0 0 47,0 0 47,0 0 47,25 29 47,-17-8 47,0-5 62,8 6 62,-10 3 62,5-2 78,0 13 78,1-6 78,-5-5 78,1-2 78,4-2 94,-2 4 94,3-6 94,1 2 94,-3-2 109,6-2 109,-4-1 109,6 1 125,1-5 125,3-6 125,-2 0 125,1-2 125,2-4 140,1-2 140,0-2 140</inkml:trace>
  <inkml:trace contextRef="#ctx0" brushRef="#br0">8749 16260 0,'11'-20'0,"-2"3"0,-7 1 0,-2-2 15,0 3 15,0 3 15,0-2 15,0 1 15,-2 2 31,2 0 31,-5-2 31,5-7 31,-4 2 47,-1-2 47,5 4 47,0-3 62,-6 1 62,6-2 62,0-1 62,0 3 62,6 3 78,-6 0 78,2 0 78,1 5 78,1 0 93,-4 10 93,0-13 93,0 13 93,0-12 109,0 12 109,0 0 109,0 0 109,0 0 125,0 0 125,0 0 125,-15 45 125,7-20 140,-8 10 140,0 4 140,0 1 140,0-2 156,2 1 156,2-2 156,-2 1 156,1-4 172,5-4 172,2-2 172,1-6 172,1-5 172,2 2 187</inkml:trace>
  <inkml:trace contextRef="#ctx0" brushRef="#br0">8962 16381 0,'0'0'0,"0"0"16,0 0 16,0 0 16,0 0 16,0 0 16,21 14 31,-21-14 31,0 30 31,-3-10 31,-1 3 47,3-1 47,-3 12 47,-1-4 47,5-3 63,-4-5 63,2 0 63,0-2 63,2 3 78,0-1 78,8-5 78,-8-3 78,5 5 94,-1-7 94,1-2 94</inkml:trace>
  <inkml:trace contextRef="#ctx0" brushRef="#br0">9793 16223 0,'0'0'0,"6"15"0,-6-3 16,0 6 16,-4 4 16,-5-5 16,2 7 31,-3 1 31,-7 10 31,0-3 31,-8 3 47,0-3 47,4-9 47,4-2 47,-8 7 62,2-6 62,3-6 62,3-1 62,-1-3 62,1 1 78,3-7 78,4 0 78,10-6 94,0 0 94</inkml:trace>
  <inkml:trace contextRef="#ctx0" brushRef="#br0">10036 15920 0,'0'0'0,"11"-7"16,-11 7 16,0 0 16,5-8 16,-5 8 16,0 0 31,0 0 31,0 0 31,20 25 31,-18-13 47,6 10 47,2 0 47,-3 1 47,7 13 63,2-1 63,-5-8 63,3 4 63,2-3 78,0 7 78,1-7 78,0-9 94,-4-2 94,1 3 94,0-4 94,3-1 94,-1 0 109,0-2 109,0-5 109,6-1 109,-5 0 125,2-7 125,3 0 125,4-7 125,-6 0 141,5-6 141,10-10 141</inkml:trace>
  <inkml:trace contextRef="#ctx0" brushRef="#br0">10735 16077 0,'13'-29'16,"-3"5"16,-3 1 16,-2 3 16,-2 5 32,0 4 32,-1 1 32,-2 10 32,3-21 47,-3 21 47,0-11 47,0 11 47,0 0 63,3-10 63,-3 10 63,0 0 63,0 0 78,0 0 78,0 0 78,-30 33 78,16-14 94,-2 2 94,-7 10 94,5 2 94,-2-1 110,1 3 110,0-1 110,6-4 110,-6 2 125,4 3 125,2-8 125,2-2 125,2-8 125,1 7 141,6-7 141,-7 1 141,3-5 157</inkml:trace>
  <inkml:trace contextRef="#ctx0" brushRef="#br0">11120 16229 0,'0'0'0,"0"0"0,0 0 0,0 0 15,0 0 15,17-4 15,-17 4 15,0 0 31,21 10 31,-21-10 31,17 13 46,-10-6 46,-1 0 46,4 1 46,-3 1 46,-1 2 62,-1 0 62,-3 11 62,1-6 62,1 1 78,-4 3 78,-9-1 78,4 1 78,-6 0 93,-1 3 93,2-6 93,-1-1 93,-2 2 109,4-3 109,1-5 109,-1 0 109,7-2 125,2-8 125,-8 10 125,8-10 125,0 12 140,0-12 140,0 0 140,0 0 140,27 1 156,-2-1 156,-25 0 156,68-9 156,-24 2 156,0-4 171,5-1 171,0 0 171,-3-3 171</inkml:trace>
  <inkml:trace contextRef="#ctx0" brushRef="#br0">11920 16162 0,'2'-10'0,"-2"10"0,0 0 0,0 0 0,0 0 16,0 0 16,0 0 16,0 0 16,0 0 32,15 29 32,-13-7 32,-4 15 32,-5-9 47,-1 7 47,-3 3 47,-2-3 47,-1-4 63,-2 0 63,-3 0 63,-3 3 63,2-1 79,2 2 79,-4-13 79,5 2 79,-7 4 94,2-8 94,5-4 94,2-4 94,3 2 110,-2-5 110,6 1 110,0-7 110,8-3 125</inkml:trace>
  <inkml:trace contextRef="#ctx0" brushRef="#br0">12139 16166 0,'0'0'0,"11"-4"0,-11 4 15,0 0 15,0 0 15,0 0 15,11-8 31,-11 8 31,0 0 31,0 0 31,0 0 47,0 0 47,8-6 47,-8 6 47,0 0 62,0 0 62,0 0 62,0 0 62,18-3 78,-18 3 78</inkml:trace>
  <inkml:trace contextRef="#ctx0" brushRef="#br0">16928 15852 0,'2'-16'0,"4"4"15,-6 2 15,5-1 15,-5 5 15,0 6 31,3-13 31,-3 13 31,0 0 31,4-10 46,-4 10 46,0 0 46,0 0 46,0 0 62,15 45 62,-10-6 62,3 3 62,0 4 62,0 1 78,-4 2 78,-1 4 78,2-3 78,-1 2 93,-4-1 93,8-8 93,-6 5 93,2-6 109,-4 0 109,-4-5 109,4-12 109,4-1 125,-4-7 125,0-4 125,-4 0 125,4-3 140,0-10 140,0 13 140,0-13 140,0 12 156,0-12 156,0 10 156,0-10 156,0 0 171,0 0 171,0 0 171,0 0 171,0 0 171,0 0 187,0 0 187,0 0 187,0 0 203,11-35 203,-2 14 203,5 1 203,1 0 203,-2 0 218,4 1 218,0 2 218,-1 0 218,9 6 234,-3 1 234,-1 0 234,4 4 234,-3-1 250,3 4 250,2 1 250,1 4 250,-5 2 265,-3 4 265,2 2 265,-4 2 265,2 1 281,0 1 281,-4 6 281,-2-5 281,-3-1 296,-3 4 296,-3 2 296,0-5 296,-2-3 312,-3-2 312,0-1 312,0-9 312,-8 18 328,0-8 328,-6-6 328,-5 6 328,-3-7 328,-2 2 343,-1-3 343,1-4 343,-1 2 359,0-5 359,6 2 359,-1-4 359,4 0 359,5-3 375,1 1 375,4 0 375,0 0 390,3-3 390,6-1 390,9-7 390,4 2 390,14-6 406,9-3 406,7 5 406,1 2 406,7 3 421,1 3 421,-3-1 421,30-3 421,-22 6 437,-9 2 437,-3 2 437,1 2 437,-8 3 453,0-4 453,-9 2 453,-6 0 453,-5 5 468,-4-3 468,-17 3 468,24 0 468,-24 0 468,17-4 484,-17 4 484,0 0 484,13-4 484,-13 4 500,0 0 500,0 0 500,0 0 500,0 0 515,0 0 515,0 0 515,-49 22 515,36-10 531,-4-2 531,2 1 531,-5 1 531,7 6 546,1-6 546,-1-1 546,-4 15 562,12-19 562,5-7 562,-3 20 562,6-12 578,-3-8 578,13 12 578,-6-4 578,3-7 593,16 5 593,-9-6 593,8-3 593,14-4 593,-9-3 609,-1 0 609,-7-3 609,11-9 625,-11 5 625,17-17 625,-25 19 625,-4 2 640,-2-2 640,-4 6 640,1 2 656,-2-3 656,-3 10 656,3-11 656,-3 11 656,0 0 671,0 0 671,0 0 671,0 0 671,0 0 687,0 0 687,0 0 687,0 0 703,-28 34 703,23-24 703,2-2 703,-2 2 703,5 3 718,0-13 718,5 17 718,0-7 718,3-6 734,0 4 734,4-4 734,8 2 734,6-6 734,-1-6 750,13-6 750,0-2 750,1-5 750,0-4 765,-2 1 765,-4-6 765,-6 1 781,0-2 781,1 3 781,-8 0 781,-7 7 781,0 2 796,-4 2 796,-1 2 796,0 3 796,-6 3 812,6 0 812,-8 7 812,7-13 812,-4 8 828,-3 5 828,0 0 828,10-5 828,-10 5 843,0 0 843,0 0 843,28 15 843,-20-7 859,11 6 859,-2 2 859,-2 0 859,-3 1 875,6 1 875,-3 2 875,-4-3 875,2 5 890,-1-5 890,7 18 890,-8-10 890,-6-6 906,1 6 906,-1-5 906,-1 1 906,-3 1 921,-1-1 921,-1-1 921,-3-3 921,1-1 921,-3 3 937,2-3 937,-5-3 937,1-1 937,1-1 953,-2-4 953,0 0 953,1-2 968,8-5 968,-19 7 968,19-7 968,-19 3 968,19-3 984,0 0 984,-19-10 984,19 10 984,-11-15 1000,8 7 1000,3-14 1000,7 3 1000,0-3 1000,9-8 1015,0 3 1015,7-6 1015,-9 9 1031,7 5 1031,-2-2 1031,12-3 1031,-7 7 1046,-2 4 1046,-5 1 1046,1 2 1046,5 5 1046,-7-3 1062,-4 4 1062,6 1 1062,-18 3 1062,22 0 1078,-22 0 1078,22 3 1078,-11 4 1078,0 0 1093,-6 6 1093,6 5 1093,0 2 1093,-5 16 1109,2-6 1109,0 8 1109,-8-3 1109,5 0 1125,-1 2 1125,-4-5 1125,0-4 1125,3-7 1140,-3 1 1140,2-1 1140,0-3 1140,-2-3 1156,3 0 1156,-3 0 1156,3-5 1156,-1 0 1156,-2-10 1171,6 13 1171,-6-13 1171,9 5 1171,-9-5 1187,0 0 1187,0 0 1187,39-23 1187,-22 8 1203,13-15 1203,1-1 1203,-1-4 1203,0 5 1218,-3-1 1218,1 1 1218,-3 3 1218,-6 8 1234,-7 3 1234,4 4 1234,-6 0 1234,1 4 1250,-3 1 1250,-8 7 1250,11-16 1250,-11 16 1265,14-6 1265,-14 6 1265,8-7 1265,-8 7 1281,9-5 1281,-9 5 1281,14-3 1281,-14 3 1296,24-5 1296,-11 3 1296,-13 2 1296,22-5 1312,-10 0 1312,1 2 1312,-2-1 1312,2-2 1312,10-1 1328,-7-1 1328,1 0 1328,-4 1 1328,-2 4 1343,-11 3 1343,14-10 1343,-14 10 1343,7-8 1359,-7 8 1359,0 0 1359,9-5 1359,-9 5 1375,0 0 1375,0 0 1375,0 0 1375,0 0 1390,0 0 1390,-28 39 1390,20-20 1390,1 2 1406,-2 1 1406,3 0 1406,1 15 1406,5-6 1421,0 7 1421,0-9 1421,2-2 1421,5-5 1421,1 1 1437,1-1 1437,-2-2 1437,2-4 1453,-1-4 1453,-4-1 1453,2-1 1453,-1 0 1453,-5-10 1468,7 15 1468,-7-15 1468,2 10 1468,-2-10 1484,0 9 1484,0-9 1484,0 0 1484,0 0 1500,-24 7 1500,1-4 1500,-14-3 1500,-7-3 1515,-1-4 1515,-5 0 1515,-1-7 1515,-5-4 1531,2 1 1531</inkml:trace>
  <inkml:trace contextRef="#ctx0" brushRef="#br0">19578 15938 0,'9'-8'0,"-9"8"0,9-7 16,-9 7 16,0 0 16,0 0 16,9-6 16,-9 6 31,0 0 31,0 0 31,0 0 31,0 0 47</inkml:trace>
  <inkml:trace contextRef="#ctx0" brushRef="#br0">21622 16077 0,'28'-19'16,"-11"1"16,-2 2 16,3-5 16,3-8 31,-2-3 31,-3 0 31,-1-3 31,-5 6 31,-4-6 47,-3 5 47,-3 7 47,-3-3 62,-5 4 62,0-1 62,-10 1 62,5 3 62,-11-8 78,-1 7 78,1 5 78,-1 8 78,-2-1 94,0 7 94,-12 2 94,0 11 94,-4 4 109,-1 8 109,2 3 109,3 9 109,8 3 125,-5 3 125,-8 19 125,11-4 125,14-12 141,0 3 141,6 2 141,1 25 141,4-14 141,2-13 156,6 7 156,0-4 156,3 24 172,3-18 172,-4-5 172,6-4 172,3 27 172,-4-19 187,-1-11 187,1 2 187,1-3 187,1 3 203,-3-2 203,-2 0 203,-4-4 203,5-2 219,-5-2 219,0-7 219,0-6 219,0-5 234,0 1 234,-2-4 234,-4-1 250,1-7 250,3 1 250,2-9 250,-17 7 250,17-7 266,-22-3 266,22 3 266,-41-19 266,22 2 281,-3-16 281,-6-1 281,6-8 281,4-3 297,2-7 297,7 4 297,1-30 297,2 19 312,6 12 312,-2-2 312,10 3 312,0 4 312,1 5 328,4 2 328,0 11 328,-2 2 328,3 2 344,1 3 344,0 1 344,8 1 344,-2 5 359,20-6 359,0 4 359,6 4 359,2 1 375,0 2 375,6 2 375,-2 3 375,9 0 391,-5 0 391,1 0 391,-3 0 391,-4 3 406,2-3 406,-5 5 406,-9 0 406,-6-5 406,-8 2 422,-5-2 422,-5 0 422,-15 0 437,23 3 437,-23-3 437,15 2 437,-15-2 437,0 0 453,0 0 453,17 3 453,-17-3 453,0 0 469,0 0 469,0 0 469,8 6 484,-8-6 484,0 0 484,6 10 484,-6-10 500,9 12 500,-4-6 500,3 4 500,0-3 516,3-2 516,9 8 516,-4-3 516,0-3 531,-5 0 531,3 0 531,-7-1 531,2-1 547,-9-5 547,14 6 547,-14-6 547,5 7 547,-5-7 562,0 0 562,0 0 562,0 0 562,0 0 578,0 0 578,0 0 578,0 0 594,0 0 594,0 0 594,0 0 594,-43-16 594,24 6 609,6 2 609,3 1 609,5 0 609,-6 0 625,3-1 625,3 0 625,-2-1 625,7 9 641,-8-16 641,2 4 641,6 4 641,-1-3 656,-2 1 656,3 10 656,-3-14 656,3 14 672,0-16 672,0 16 672,-2-10 672,2 10 687,0 0 687,-7-13 687,7 13 687,0-10 703,0 10 703,0 0 703,0 0 703,0 0 703,-2-13 719,2 13 719,0 0 719,0 0 719,0 0 734,0 0 734,-3-11 734,3 11 734,0 0 750,0 0 750,0 0 750,0 0 766,0 0 766,0 0 766,-3-11 766,3 11 781,0 0 781,0 0 781,0 0 781,0 0 781,0 0 797,0 0 797,0 0 797,0 0 797,0 0 812,0 0 812,0 0 812,0 0 812,0 0 812,0 0 828,0 0 828,0 0 828,0 0 844,-13 33 844,8-21 844,5-6 844,-1 6 859,-2-2 859,0 3 859,3-3 859,-5 2 859,5 7 875,-2-1 875,2 1 875,0-1 875,2 0 891,1-7 891,2 10 891,-1-7 891,4 3 906,0 0 906,2 1 906,-1-6 906,4 0 922,-2-7 922,1 3 922,2-1 922,-4-4 937,3 1 937,-13-4 937,26 0 937,-4-2 953,-3-3 953,-3-2 953,-5-1 953,-1 0 969,-1-1 969,7-7 969,-7-2 969,-4-2 969,1-1 984,-6-1 984,-6-1 984,-2 0 1000,0 1 1000,-15-12 1000,10 7 1000,-7-6 1000,2 11 1016,4 2 1016,-2 3 1016,4 5 1016,-1-6 1031,2 5 1031,3 3 1031,-1 4 1047,3-2 1047,6 8 1047,-7-12 1047,7 12 1047,-6-10 1062,6 10 1062,0 0 1062,0 0 1062,0 0 1078,17-12 1078,-4 9 1078,9 3 1078,6-4 1094,-1 4 1094,14 2 1094,1 0 1094,-4 4 1109,0-2 1109,-5 4 1109,-6 2 1109,-2-1 1125,11 12 1125,-4-3 1125,-4 0 1125,5 9 1125,-3-1 1141,0 10 1141,-5-9 1141,0 4 1141,-4 0 1156,-7-4 1156,-3-1 1156,-3-6 1156,0 0 1172,-2 0 1172,2 1 1172,-3-9 1172,-5-2 1187,3-1 1187,-3 1 1187,0-10 1187,0 0 1203,1 14 1203,-1-14 1203,0 0 1203,0 0 1219,0 0 1219,0 0 1219,0 0 1219,-37-27 1234,29 15 1234,0-4 1234,-1-7 1234,7 5 1234,-5-3 1250,6-2 1250,1 1 1250,1-3 1266,6 2 1266,12-10 1266,3-2 1266,8 3 1281,9 2 1281,9 3 1281,30-9 1281,-18 11 1281,25 0 1297,-17 9 1297</inkml:trace>
  <inkml:trace contextRef="#ctx0" brushRef="#br0">25464 15807 0,'0'-6'16,"0"6"16,5-10 16,-5 10 16,0 0 31,6-5 31,-6 5 31,0 0 31,14 28 47,-14-4 47,9 18 47,-5 6 47,-1 31 62,-3-1 62,-6 6 62,5-1 62,1 4 62,-4-1 78,-6 3 78,6 0 78,-1-1 78,2-5 94,-1-5 94,0-16 94,2-14 94,-5 0 109,4-4 109,3 1 109,-2-9 109,-1-9 125,6-2 125,-3-5 125,-3-4 125,3-8 141,-3 2 141,3-3 141,0-7 141,0 0 156,0 0 156,0 0 156,0 0 156,-22-22 172,9-9 172,-3-12 172,-1-2 172,-5-32 187,5-8 187,7 4 187,2-3 187,5 0 187,6-7 203,5 2 203,6-2 203,8 2 203,-1 3 219,7 0 219,2 7 219,-3 3 219,9 2 234,-6 16 234,-3 15 234,3 0 234,7 4 250,-3 4 250,8 3 250,0 6 250,9 3 266,-2 6 266,6 1 266,-1 6 266,35 4 281,-21 3 281,-13 6 281,-5 3 281,6 4 297,-1 8 297,-5 2 297,-2 4 297,-3 4 312,-7 4 312,-1 2 312,-6 4 312,-6 1 312,-3 0 328,-3 1 328,-9 4 328,-1-2 328,-6-3 344,-6 1 344,-2 4 344,-12-6 344,-3-3 359,-6-3 359,-4-1 359,-11-1 359,0-4 375,-9-3 375,-3-3 375,-1-3 375,2-2 391,-4-3 391,3 2 391,1-3 391,2-1 406,3-6 406,1 4 406,2-3 406,4-2 422,6-1 422,7-2 422,5 2 422,6-2 437,2 3 437,14-3 437,-26 3 437,26-3 437,-14 1 453,14-1 453,-10 6 453,10-6 469,0 0 469,0 12 469,0-12 469,23 26 469,7 0 484,3 4 484,5 1 484,9-1 484,2-4 500,24 14 500,2 3 500,-15-14 500,21 8 516,-3 0 516,-4-3 516,2-3 516,-16-8 531,-10-5 531,-4 4 531,4-7 531,-9-3 547,6 1 547,-15-6 547,9 0 547,-8-1 562,-8-6 562,-3-6 562,-3 2 562,-5-6 578</inkml:trace>
  <inkml:trace contextRef="#ctx0" brushRef="#br0">27287 14883 0,'-2'-9'15,"2"9"15,-8-13 15,8 13 15,-7-13 31,7 13 31,-8-16 31,0 9 31,8 7 47,-7-15 47,1 8 47,6 7 47,-9-16 62,7 9 62,2 7 62,-6-9 62,6 9 62,0 0 78,-1-12 78,1 12 78,0 0 94,0 0 94,0 0 94,7-13 94,-7 13 94,17-2 109,4 2 109,3 2 109,-1-2 109,-1 0 125,-4 2 125,5 2 125,-8-1 125,0 1 140,-15-4 140,22 6 140,-22-6 140,18 10 156,-18-10 156,7 10 156,-7-10 156,0 15 172,0-15 172,-9 20 172,4-10 172,-6 6 187,-1 2 187,2-1 187,2 6 187,-4-8 203,4 4 203,-1 1 203,9 2 203,0-2 219,4 4 219,7 13 219,3 1 219,2-2 234,9 2 234,-3 2 234,-4-5 234,10 1 250,-6-1 250,-3-4 250,0 4 250,-1-4 250,-9-6 265,-2-5 265,-7 0 265,0-4 265,-1-3 281,-5 0 281,-10 2 281,0-3 281,-9-2 297,-16 1 297,-9-1 297,2-1 297,-7-2 312,-3-5 312,3-2 312,-2 0 312,5 0 328,3-2 328,0-2 328,8 1 328,7 0 344,10 3 344,5-3 344,2 3 344,17 0 359,-22-3 359,22 3 359</inkml:trace>
  <inkml:trace contextRef="#ctx0" brushRef="#br0">28413 16062 0,'16'10'0,"-2"-5"0,-6 3 0,0-6 16,-8-2 16,11 8 16,-11-8 16,8 5 31,-8-5 31,0 0 31,0 0 31,0 0 47,0 0 47,0 0 47,0 0 47,0 0 62,0 0 62,0 0 62,0 0 62,0 0 62,-41-20 78,17 12 78,-1 1 78,-20-6 78,0 1 94,-2 2 94</inkml:trace>
  <inkml:trace contextRef="#ctx0" brushRef="#br0">7720 15590 0,'0'0'0,"0"0"0,0 0 15,0 0 15,0 0 15,3-9 15,-3 9 31,0 0 31,0 0 31,0 0 31,0 0 46,0 0 46,5-10 46,-5 10 46,0 0 62,0 0 62,0 0 62,3-6 62,-3 6 78,0 0 78,0 0 78,0 0 78,5-5 78,-5 5 93,0 0 93,0 0 93,6-8 109,-6 8 109,0 0 109,0 0 109,0 0 125,6-7 125,-6 7 125,0 0 125,0 0 125,0 0 140,0 0 140,0 0 140,5-7 156,-5 7 156,0 0 156,0 0 156,0 0 156,0 0 171,0 0 171,0 0 171,0 0 171,-7 30 187,-3-11 187,0 3 187,-10 13 187,2-2 203,-5 5 203,8-3 203,-5 1 203,-5 2 218,4 0 218,-5-3 218,2 3 218,3-4 234,-5 0 234,4 1 234,1-1 234,-7 1 234,1-1 250,2 4 250,-2-7 250,-2 1 250,6 3 265,-4-5 265,2 2 265,-1-2 265,2-6 281,8-4 281,-1-1 281,2-1 281,0 0 296,-1-1 296,1-2 296,2 1 296,0-1 312,3 2 312,-4-3 312,5-5 312,1 1 328,0-4 328,3 4 328,-4 0 328,6-2 343,-5 2 343,3-5 343,3 5 343,-5-5 359,7-5 359,-8 11 359,8-11 359,-5 9 375,5-9 375,-6 4 375,6-4 375,0 0 390,-4 10 390,4-10 390,0 0 390,0 0 390,-8 5 406,8-5 406,0 0 406,0 0 421,-6 9 421,6-9 421,0 0 421,0 0 421,0 0 437,0 0 437,0 0 437,0 0 437,0 0 453,-4 8 453,4-8 453,0 0 453,0 0 468,0 0 468,0 0 468,0 0 468,0 0 484,0 0 484,0 0 484,0 0 484,0 0 500,0 0 500,0 0 500,0 10 500,0-10 500,0 0 515,0 0 515,0 0 515,0 0 531,0 0 531,18 10 531,-18-10 531,10 5 546,-10-5 546,20 8 546,-10-3 546,10 2 546,-2-1 562,1 1 562,4-1 562,-2 0 562,5-2 578,-5 4 578,1-4 578,2 2 578,1 1 593,0 0 593,-1 1 593,1-3 593,-2 5 609,3-4 609,1 3 609,-2 1 609,-3-3 625,-3 2 625,7 1 625,-9 0 625,0 0 640,5 3 640,-3 2 640,0-4 640,1 4 656,1 0 656,-4-2 656,-1 1 656,1-1 656,2 1 671,-2-2 671,2-2 671,-4 2 671,3 1 687,2 0 687,-7-4 687,3 5 703,0-4 703,3 2 703,-2-1 703,2-1 703,0 2 718,-5-2 718,-1-4 718,-1 1 718,-3-2 734,-2 0 734,4 0 734,-11-5 734,14 3 750,-14-3 750,17 7 750,-17-7 750,0 0 765,15 3 765,-15-3 765,0 0 765,17 1 781,-17-1 781,0 0 781,0 0 781,0 0 796,22 0 796,-22 0 796,0 0 796,0 0 812,0 0 812,0 0 812,15 0 812,-15 0 812,0 0 828,0 0 828,0 0 828,0 0 828,0 0 843,0 0 843,0 0 843,0 0 859,0 0 859,20 3 859,-20-3 859,0 0 859,0 0 875,0 0 875,0 0 875,0 0 875,0 0 890,4 12 890,-4-12 890,0 0 890</inkml:trace>
  <inkml:trace contextRef="#ctx0" brushRef="#br0">12664 15710 0,'-13'-5'15,"-1"0"15,14 5 15,-20-7 15,6 7 31,14 0 31,-16-6 31,16 6 31,-18-7 47,18 7 47,-20-5 47,20 5 47,-16-4 62,16 4 62,-17-6 62,17 6 62,-18-3 78,18 3 78,-17-10 78,17 10 78,-16-4 93,16 4 93,-14-4 93,14 4 93,0 0 93,-15-6 109,15 6 109,0 0 109,0 0 109,-15-4 125,15 4 125,0 0 125,0 0 125,0 0 140,0 0 140,0 0 140,0 0 140,0 0 156,-22 12 156,22-12 156,3 16 156,-3-16 172,3 15 172,-2-2 172,8 4 172,-1 6 187,1-7 187,1 6 187,4-4 187,3 3 203,13 6 203,3 1 203,0-5 203,1 2 218,6 1 218,-2-3 218,0-3 218,3 4 218,1-3 234,-4-3 234,5 0 234,-1-3 250,-4 3 250,0-6 250,-5 0 250,-6-5 250,-2 4 265,1-5 265,10 9 265,-10-5 265,-1-5 281,-7 3 281,5-1 281,-4 0 281,-3-3 297,1 6 297,-4-10 297,-2 7 297,3-4 312,-3 3 312,3-4 312,-4 3 312,-10-5 328,23 5 328,-15-2 328,-8-3 328,17 4 343,-17-4 343,10 8 343,-10-8 343,0 0 359,13 2 359,-13-2 359,0 0 359,12 6 359,-12-6 375,0 0 375,0 0 375,11 4 375,-11-4 390,0 0 390,0 0 390,2 13 406,-2-13 406,0 0 406,-10 20 406,1-12 406,-5 13 422,-1-4 422,-5 1 422,-8 8 422,4 2 437,-10-1 437,2 1 437,0 7 437,-2 3 453,-1-4 453,0 4 453,-4-6 453,3 4 468,-5-1 468,9 1 468,-7-1 468,7 1 484,-5-3 484,-1 2 484,5 0 484,1-6 500,1 1 500,0-2 500,7-5 500,5-3 515,3-2 515,0-3 515,-1-1 515,4 0 515,1-1 531,2-3 531,2-2 531,-2 2 531,6-6 547,-4 2 547,8-6 547,-8 10 547,1-5 562,7-5 562,-7 10 562,7-10 562,-8 4 578,8-4 578,-6 6 578,6-6 578,0 0 593,0 0 593,-12 11 593,12-11 593,-2 3 609,2-3 609,0 0 609,0 0 609</inkml:trace>
  <inkml:trace contextRef="#ctx0" brushRef="#br0">11907 16316 0,'4'-6'0,"-4"6"0,0 0 15,9-10 15,-9 10 15,0 0 15,5-10 31,-5 10 31,0 0 31,8-11 31,-8 11 47,4-7 47,-4 7 47,0 0 47,5-12 62,-5 12 62,0 0 62,8-10 62,-8 10 78,2-10 78,-2 10 78,0 0 78,9-10 94,-9 10 94,0 0 94,6-7 94,-6 7 109,0 0 109,5-9 109,-5 9 109,0 0 125,0 0 125,0 0 125,8-7 125,-8 7 140,0 0 140,0 0 140,0 0 140,0 0 140,0 0 156,0 0 156,0 0 156,11-6 156,-11 6 172,0 0 172,0 0 172,0 0 172,0 0 187,0 0 187,0 0 187,0 0 187,0 0 203,0 0 203,0 0 203,9-8 203,-9 8 219,0 0 219,0 0 219,0 0 234,0 0 234,0 0 234,0 0 234,0 0 250,0 0 250,0 0 250,0 0 250,0 0 265,0 0 265,0 0 265,0 0 265,0 0 265,0 0 281,18 21 281,-11-12 281,-5-2 297,3 5 297,1 6 297,-2-1 297,5 1 312,-5 3 312,1 2 312,0-3 312,2 5 312,0-2 328,0 12 328,2 0 328,-3-5 328,2-6 344,0 14 344,2-12 344,-6-1 344,1-3 359,2-2 359,0-1 359,1 1 359,-2 0 375,-1-5 375,-1-3 375,4 2 375,-6-5 390,3 0 390,-2 1 390,0-3 390,-3-7 406,2 16 406,-2-16 406,6 10 406,-6-10 422,5 7 422,-5-7 422,0 0 422,0 0 422,3 10 437,-3-10 437,0 0 437,0 0 437,0 0 453,0 0 453,0 0 453,0 0 453,0 0 469,0 0 469,0 0 469,0 0 469,0 0 484,0 0 484,0 0 484,0 0 500,0 0 500,0 0 500,0 0 500,11-30 500,-11 30 515,3-13 515,0 6 515,-1-3 515,-2 10 531,8-18 531,-5 0 531,0 5 547,-1 3 547,2-2 547,1-6 547,0 5 562,-2-6 562,2 2 562,-2-2 562,6-1 578,-4 2 578,0-5 578,1 5 578,3-5 578,-9 3 594,7-2 594,2 1 594,-4-2 609,0 1 609,0 0 609,4 0 609,-1-3 609,-5 5 625,2-3 625,-2 1 625,3 3 625,0-3 640,-3 1 640,-1 7 640,0 0 640,-2 1 656,3 1 656,0 2 656,-1 2 656,-2 8 672,7-17 672,-5 8 672,-2 9 672,6-15 687,-6 15 687,0-12 687,0 12 687,1-10 687,-1 10 703,0 0 703,4-11 703,-4 11 719,0 0 719,0 0 719,0 0 719,-4-14 734,4 14 734,0 0 734,0 0 750,0 0 750,0 0 750,0 0 750,0 0 765,0 0 765,0 0 765,0 0 765,0 0 765,-21 29 781,16-19 781,-3-2 781,3 1 781,-4 1 797</inkml:trace>
  <inkml:trace contextRef="#ctx0" brushRef="#br0">12385 16575 0,'0'0'0,"0"0"0,0 0 0,0 0 0,0 0 16,0 0 16,0 0 16,0 0 16,0 0 31,0 0 31,0 0 31,0 0 31,0 0 47,0 0 47,0 0 47,0 0 47,0 0 63,0 0 63,0 0 63,0 0 63,0 0 78,0 0 78,0 0 78,0 0 78,0 0 78,0 0 94,0 0 94,0 0 94,0 0 109,0 0 109,0 0 109,0 0 109,0 0 125,0 0 125,0 0 125,0 0 125,0 0 125,0 0 141,0 0 141,0 0 141,30 0 141,-30 0 156,0 0 156,0 0 156,0 0 156,0 0 172,30-6 172,-30 6 172,0 0 172,0 0 188,28 0 188,-28 0 188,19 2 188,-19-2 203,0 0 203,24 4 203,-24-4 203,12 3 219,-12-3 219,0 0 219,15 7 219,-15-7 234,0 0 234,12 10 234,-12-10 234,0 0 234,6 18 250,-6-11 250,0-7 250,-3 20 266,0-10 266,-6 8 266,-1-2 266,-1 1 281,-1 1 281,-1-1 281,-1 2 281,1-3 281,-4-2 297,6 4 297,-2-4 297,0-1 297,4-7 313,1 4 313,-1-1 313,9-9 313,-8 13 328,8-13 328,-7 8 328,7-8 328,-6 5 344,6-5 344,0 0 344,0 0 344,0 0 359,0 0 359,0 0 359,0 0 359,21 8 375,-21-8 375,0 0 375,19 0 375,-19 0 391,0 0 391,20 2 391,-20-2 391,0 0 391,17 0 406,-17 0 406,0 0 406,16 5 422,-16-5 422,11 5 422,-11-5 422,14 6 438,-14-6 438,8 7 438,-8-7 438,8 10 438,-8-10 453,10 10 453,-6-4 453,-4-6 469,3 12 469,-3-12 469,0 10 469,0-10 469,0 0 484,-3 21 484,3-14 484,0-7 484,-7 17 500,0-11 500,4 4 500,3-10 500,-13 11 516,4-4 516,1 0 516,0-1 516,-4 2 531,1-4 531,1 1 531,-3 0 531,-9 0 547,5 3 547,0-6 547,2 0 547,-8-2 547,2-2 563</inkml:trace>
  <inkml:trace contextRef="#ctx0" brushRef="#br0">11572 16521 0,'0'0'0,"0"0"0,0 0 0,0 0 16,0 0 16,0 0 16,0 0 16,0 0 31,0 0 31,0 0 31,0 0 31,0 0 47,0 0 47,0 0 47,0 0 47,0 0 63,0 0 63,0 0 63,40 5 63,-40-5 78,15 10 78,-9-5 78,2 2 78,-8-7 94,14 14 94,-11-10 94,-3-4 94,7 12 94,-7-12 109,0 15 109,3-8 109,-3-7 109,-5 17 125,0-9 125,-4-3 125,-2 5 141,0-5 141,-5 6 141,-7-2 141,5-3 141,-4 2 156,5-3 156,-4 1 156,5-5 156,1 1 172,15-2 172,-22 3 172,22-3 172,0 0 188,0 0 188,-25-5 188,25 5 188,0 0 203,0 0 203,0-10 203,0 10 203,0 0 219,0 0 219,25-22 219,-14 18 219,-2-1 234,1 0 234,-10 5 234,20-7 234,-20 7 250,17-8 250,-17 8 250,9-3 250,-9 3 250,0 0 266,0 0 266,0 0 266,0 0 266,0 0 281,0 0 281,0 0 281,8 18 297,-8-18 297,0 0 297,-21 11 297,21-11 313,-13 12 313,13-12 313,-13 1 313,13-1 313,0 0 328,-15 5 328,15-5 328,0 0 328,0 0 344,0 0 344,0 0 344,0 0 344,0 0 359,0 0 359,0 0 359,0 0 359,0 0 375,19-28 375,-10 24 375,-9 4 375,18-7 391,-18 7 391,16-5 391,-16 5 391,13-3 406,-13 3 406,0 0 406,0 0 406,0 0 406,0 0 422,0 0 422,0 0 422,26 8 422,-26-8 438,0 0 438,0 0 438,-2 11 438,2-11 453,0 0 453,0 0 453,-17 13 453,17-13 469,-11 9 469,11-9 469,-10 3 469,10-3 484,0 0 484,-15 7 484,15-7 484,0 0 500,0 0 500,0 0 500,0 0 500,0 0 516,-24-13 516,24 13 516,0 0 516,0-15 531,0 15 531,6-12 531,-6 12 531,11-18 547,-5 11 547,1-3 547,3 4 547,3 2 563,-4-2 563,10-3 563,2 6 563,-6-1 563,-15 4 578,28 0 578,-28 0 578,25 0 594,-11 4 594,-14-4 594,19 12 594,-3 1 594,0 0 609,-5 4 609,1-2 609,-7 8 609,3-7 625,-7 7 625,-1 1 625,0 10 625,-1-2 641,-7 5 641,1-2 641,-8-1 641,1 2 656,-2-3 656,-9 2 656,6-1 656,-3-4 672,-3 0 672,1-1 672,5-4 672,-1-5 672,-7 6 688,6-4 688,1-4 688,0-3 703,-1 0 703,-1-2 703,3-2 703,0 1 719,-3-6 719,2-2 719</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31665 5801 0,'8'-9'16,"-2"1"16,-1 0 16,3-1 31,-5 2 31,2 0 31,4-3 31,-6 2 31,1 1 47,5-1 47,-5 0 47,0 1 47,-4 7 62,6-10 62,-6 10 62,7-6 62,-7 6 78,4-5 78,-4 5 78,0 0 78,5-8 94,-5 8 94,0 0 94,0 0 94,0 0 109,0 0 109,0 0 109,0 0 109,0 0 125,0 0 125,0 0 125,-43 4 125,4 6 141,-5 2 141,-5 4 141,-4-4 141,-3 3 141,-29 7 156,-3 0 156,4-5 156,-1 6 156,2-8 172,18-2 172,-18 4 172,20-8 172,6 0 187,-22 4 187,18-6 187,5 1 187,5 0 203,-5 1 203,1-3 203,2 1 203,1 0 219,1-1 219,-4 4 219,2-7 219,5 4 234,-2-1 234,3 1 234,3 1 234,1 2 250,1-2 250,10-1 250,4-2 250,8 0 266,-1 0 266,8-2 266,-4 1 266,4 2 281,1-3 281,2 4 281,-1-4 281,0 2 297,0 0 297,-1 0 297,5 2 297,-2-1 297,2 1 312,-1-2 312,2 5 312,-3-2 312,4-1 328,0 2 328,-2 8 328,0 1 328,1 2 344,1 0 344,0 2 344,-2-3 344,2 6 359,2-4 359,-2 17 359,3-6 359,-4-4 375,3-7 375,-3 17 375,4-1 375,-1-3 391,0 3 391,3-3 391,-3-4 391,6 8 406,-3-6 406,-3 2 406,6 4 406,-3 0 406,0 4 422,3 0 422,0 3 422,-3-4 422,2 4 437,4-2 437,-6 0 437,0 1 437,3 1 453,-3 1 453,0 7 453,8 0 453,-3-4 469,-5 4 469,3-6 469,0 7 469,-1-6 484,2 5 484,-1-2 484,-1 2 484,1-7 500,2-2 500,-5-1 500,6-3 500,-3-5 516,1 6 516,-4-11 516,4-4 516,-4-1 531,3 0 531,-1 9 531,1-2 531,-3-8 547,-3-2 547,1 1 547,2-1 547,-3-1 562,8-3 562,-7 4 562,2-6 562,0 3 562,2-1 578,-2-5 578,0 1 578,0-4 578,3 2 594,-3-5 594,0 3 594,3 3 594,-1-3 609,0-3 609,-2 0 609,4 4 609,1-4 625,-5-7 625,5 10 625,-1-3 625,-1-2 641,-3-5 641,10 10 641,-4-5 641,1 2 656,2-2 656,2 1 656,3-4 656,-3 0 672,15 4 672,-2-6 672,2 4 672,12 1 672,6-5 687,-13 0 687,9 4 687,5-4 703,-1 3 703,-12-3 703,15 3 703,2-3 703,6 3 719,-6-3 719,3 0 719,5 1 719,2 1 734,22 5 734,-14-6 734,-8 1 734,27 6 750,-19-6 750,16 4 750,-18-4 750,-4-2 766,-7 2 766,32 1 766,-15 4 766,-15-7 781,33 3 781,-29-6 781,-6 6 781,1-1 797,-3 1 797,8-3 797,-8 3 797,6-3 812,-6 2 812,-3 3 812,1-5 812,-4 0 812,1 5 828,-1-5 828,-2-2 828,2 4 828,-4-4 844,1 2 844,3 0 844,-7-6 859,-6 9 859,-3-6 859,-5 1 859,16 4 859,-11-2 875,0 0 875,-5-2 875,1 4 875,-1-2 891,-3 0 891,4 3 891,-2-6 891,4 3 906,-7 0 906,0 0 906,2 0 906,2 0 922,-2 0 922,-3 0 922,4 3 922,-4-3 922,2 0 937,0 0 937,-6 0 937,6 0 953,-6 0 953,4-5 953,-10 5 953,5-2 969,-15 2 969,22-3 969,-12 3 969,-10 0 969,20-5 984,-12 2 984,-8 3 984,17-7 984,-9 2 1000,-1 0 1000,11-10 1000,-13 7 1016,0-1 1016,0-3 1016,1 2 1016,3-7 1031,-1-5 1031,-6-2 1031,-2 6 1031,0-7 1047,0 0 1047,-2-11 1047,-4 5 1047,-3 7 1062,7-15 1062,-7 4 1062,2 1 1062,2 3 1078,-4 7 1078,0-15 1078,-1 7 1078,-2-6 1078,4 12 1094,1-11 1094,1 0 1094,-5 2 1094,5-5 1109,-2 5 1109,-3-3 1109,5 2 1109,-1 0 1125,-2-3 1125,2 5 1125,-5-4 1125,4-2 1141,-1 4 1141,1-4 1141,-2-4 1141,-2 7 1156,1-4 1156,3 3 1156,1-1 1156,-9 2 1172,7 2 1172,2-3054 1172,-7 6106 1172,7-3044 1187,-1 6 1187,7-2 1187,-6 6 1187,-2-5 1203,4 2 1203,2-2 1203,-5 2 1203,3 0 1219,-2 2 1219,5-4 1219,0-1 1219,-4 7 1219,4-6 1234,-1 8 1234,0-3 1234,3 7 1234,0-3 1250,-2 1 1250,-1 2 1250,3-3 1250,0 3 1266,-4 1 1266,4-3 1266,0-1 1266,0 3 1281,-1-2 1281,1 4 1281,0-5 1281,0 1 1297,0 5 1297,0-2 1297,0 9 1297,1-20 1312,-1 13 1312,0-3 1312,0 10 1312,0-15 1328,0 5 1328,0 2 1328,0 8 1328,0-15 1328,0 9 1344,0 6 1344,4-10 1344,-4 10 1344,0 0 1359,-4-13 1359,4 13 1359,0 0 1375,-1-9 1375,1 9 1375,-4-8 1375,4 8 1375,-9-8 1391,9 8 1391,-7-7 1391,-3 4 1391,-3-2 1406,3 0 1406,-12-2 1406,0 2 1406,1 1 1422,-4-5 1422,1 3 1422,1 1 1422,-2-3 1437,-16-4 1437,11 7 1437,4-5 1437,3 3 1453,-1-1 1453,-1-2 1453,0 0 1453,4 4 1469,-18-7 1469,3-2 1469,6 5 1469,4 0 1484,3 2 1484,3 1 1484,4 2 1484,2-2 1484,1 2 1500,-8-3 1500,1 2 1500,3-3 1516,4 5 1516,-4-2 1516,-2-2 1516,0 0 1516,0 1 1531,-3 1 1531,-1-1 1531,5 0 1531,-4 1 1547,2-1 1547,5 2 1547,-2 1 1547,4-2 1562,-6 2 1562,2-5 1562,0 6 1562,4-2 1578,-4-1 1578,1-1 1578,-3 2 1578,2 0 1594,3-2 1594,0 2 1594,-3 0 1594,-1-2 1594,6 1 1609,-3 1 1609,4-1 1609,0 3 1625,3-3 1625,-6 2 1625,14 4 1625,-16-5 1625,6 1 1641,10 4 1641,-15-8 1641,15 8 1641,-11-4 1656,11 4 1656,-14-3061 1656,14 6116 1656,-10-3060 1672,10 5 1672,-14 0 1672,14 0 1672,0 0 1687,-19-3 1687,19 3 1687,-14-2 1687,14 2 1703,0 0 1703,-20 2 1703,20-2 1703,-14 3 1719,14-3 1719,0 0 1719,-16 0 1719,16 0 1734</inkml:trace>
  <inkml:trace contextRef="#ctx0" brushRef="#br0">30435 6696 0,'0'-6'0,"3"0"0,-3-4 15,6 3 15,-3-3 15,-3 10 15,3-17 31,-2 7 31,-1 2 31,4-2 31,-1 3 46,-1 1 46,-2-1 46,0 7 46,6-8 62,-6 8 62,0 0 62,0 0 62,0 0 78,0 0 78,19 16 78,-10 4 78,-5 0 93,11 14 93,-6 4 93,5 1 93,-7-1 109,1 3 109,-7 2 109,5-2 109,4 5 109,-2-4 125,-2 1 125,3-4 125,0-1 140,-3-3 140,2 0 140,-6-5 140,7-5 140,-4-5 156,1-1 156,-1 1 156,3-1 156,-4 0 171,3-6 171,0-3 171,-5 0 171,3 0 187,-2 1 187,-1-7 187,1 2 187,-3-6 203,1 10 203,-1-10 203,0 0 203,4 7 218,-4-7 218,0 0 218,0 0 218,0 0 234,0 0 234,0 0 234,-8-40 234,0 18 250,6-3 250,-10-12 250,7-3 250,-3 4 250,0-9 265,5 4 265,-5-2 265,-1 0 265,4 2 281,0 2 281,-1-3 281,9-3 281,0 4 296,-1 1 296,-2 2 296,3 0 296,0 5 312,-1 10 312,7-12 312,-4 5 312,1 6 328,-4 1 328,1 3 328,5 1 328,-5-1 343,2 5 343,-2 1 343,0 1 343,3 0 359,-1 4 359,0 2 359,-1-2 359,6-1 359,-2 4 375,-2 0 375,4 0 375,2 3 390,-4-2 390,-8 5 390,24-2 390,-15-1 406,-9 3 406,24 5 406,-10-2 406,-3 2 406,0 0 421,-1 0 421,-1 3 421,2-1 421,2 9 437,2 2 437,-8-4 437,1 6 437,-1-1 453,-2 3 453,-2-1 453,-3 1 453,2-1 468,-4 2 468,-1 0 468,0-1 468,-6 1 484,1-1 484,-2-3 484,-2 3 484,-12 9 500,-4-8 500,7 2 500,-9-3 500,2-2 515,-7-3 515,7-2 515,1-2 515,8-3 515,-6-1 531,6 1 531,-2-6 531,4 4 531,2-4 546,5-1 546,10-3 546,-19 3 546,10 1 562,9-4 562,0 0 562,0 0 562,0 0 578</inkml:trace>
  <inkml:trace contextRef="#ctx0" brushRef="#br0">31109 6805 0,'0'0'16,"0"0"16,0 0 16,0 0 16,20 10 32,-15 0 32,-5 3 32,8 4 32,-3 8 47,-2-4 47,4 4 47,0 9 47,-7 4 63,0-11 63,3-1 63,-3 0 63,0-2 78,0-3 78,-3 2 78,0-5 78,1-1 94,2-5 94,-2 1 94,2-6 94,-7 3 94,4-3 110,3-7 110,-5 10 110,5-10 110,-8 5 125,8-5 125,0 0 125,0 0 125,0 0 141,-21-15 141,20 2 141,-2-3 141,3-7 157,0-1 157,0 0 157,4 3 157,0-1 172,6-1 172,-3 5 172,1-5 172,7 3 188,-5 3 188,0-1 188,4 4 188,0 0 203,0-1 203,-1 3 203,0 1 203,2 4 219,-2 2 219,2 0 219,-5 4 219,-10 1 219,22 1 235,-22-1 235,22 5 235,-12 0 235,-1 2 250,8 8 250,-6-5 250,2 5 250,-5-1 266,3 4 266,-2-4 266,-1 4 266,-3-1 282,-2 0 282,0-3 282,1 12 297,-1-16 297,-3 0 297,4 3 297,-4-3 313,-4-3 313,4 3 313,0-2 313,-3 0 328,3-8 328,-2 15 328,2-15 328,-2 7 344,2-7 344,-6 8 344,6-8 344,0 0 360,0 0 360,-5 7 360,5-7 360,0 0 360,0 0 375,0 0 375,0 0 375,0 0 375,0 0 391</inkml:trace>
  <inkml:trace contextRef="#ctx0" brushRef="#br0">31043 5900 0,'0'0'0,"0"0"0,0 0 0,8-11 16,-8 11 16,0 0 16,12-13 16,-1 11 16,-3-5 31,11-3 31,0 2 31,3 3 47,3-5 47,2 5 47,11-5 47,3-1 47,1 7 63,2-2 63,2 3 63,-2 0 63,0-5 78,2 7 78,4 1 78,-7-3 78,9-1 94,-11 4 94,-11-2 94,-2 1 94,-1-2 109,-2-2 109,13 1 109,-8 0 109,3 2 125,-8 0 125,-4-4 125,4 2 125,0 1 141,-3 0 141,6-2 141,-5 3 141,2 0 156,17 2 156,-9 0 156,-3-3 156,-4 0 172,-1 3 172,-4-2 172,5 2 172,2 0 188,-1 0 188,-7 2 188,9-2 188,-7 3 203,5-3 203,-8 0 203,1 0 203,-6 0 203,0 3 219,-14-3 219,21-3 219,-21 3 219,21 3 234,-21-3 234,20 0 234,-20 0 234,13 0 250,-13 0 250,17 0 250,-17 0 250,17 0 266,-17 0 266,19 2 266,-19-2 266,19 0 281,-5 0 281,-14 0 281,22 2 281,-22-2 297,24 0 297,-13 0 297,-11 0 297,19 3 313,-19-3 313,16 2 313,-16-2 313,16 0 313,-16 0 328,0 0 328,15 0 328,-15 0 328,0 0 344,15 6 344,-15-6 344,7 7 344,-7-7 359,8 7 359,-7 1 359,6 3 359,-7-3 375,3 3 375,3 13 375,-4-2 375,1 4 391,-1-4 391,-2 14 391,0 2 391,-2 3 406,2 0 406,0 4 406,0-6 406,-3 3 422,3 1 422,-2 0 422,2 0 422,0 1 438,0-2 438,-6 3 438,10-1 438,-4 3 453,2-2 453,-2-4 453,0 6 453,0-6 469,0 2 469,5-5 469,-3 5 469,6-2 469,-5 2 484,3-3 484,2-4 484,-2 4 484,-1-3 500,0-3 500,3-3 500,-4-6 500,-2-2 516,1 15 516,1-8 516,-3-5 516,-1 1 531,6 10 531,-6 4 531,0-11 531,0 8 547,2 1 547,-2-1 547,0 2 547,-2 0 563,2 1 563,0-1 563,0-2 563,0-2 578,-3-5 578,3 9 578,0-4 578,3-7 578,-1 10 594,-4-5 594,2-10 594,2 2 594,-2-3 609,-2 2 609,4-2 609,-2 1 609,-2 0 625,2-3 625,-3 1 625,3-1 625,0-2 641,0-3 641,0-3 641,3 0 641,-3 2 656,2-5 656,1 3 656,-3-2 656,4 0 672,-4 0 672,1 0 672,3-1 672,-2 1 688,-2 0 688,3-3 688,-3 3 688,4 0 703,-4-10 703,0 12 703,2-6 703,-2-6 719,0 12 719,2-4 719,-2-8 719,0 13 719,3-7 734,-3-6 734,2 12 734,-2-12 734,0 10 750,0-10 750,3 10 750,-3-10 750,0 7 766,0-7 766,3 8 766,-3-8 766,0 0 781,2 7 781,-2-7 781,0 0 781,0 0 797,4 10 797,-4-10 797,0 0 797,0 0 813,0 0 813,0 0 813,0 0 813,0 0 828,0 0 828,0 0 828,0 0 828,0 7 828,0-7 844,0 0 844,0 0 844,0 0 844</inkml:trace>
  <inkml:trace contextRef="#ctx0" brushRef="#br0">6261 8701 0,'0'0'0,"-2"-11"0,2 11 0,0-10 16,0 10 16,-7-10 16,7 10 16,0 0 32,-2-10 32,2 10 32,0 0 32,-4-10 47,4 10 47,0 0 47,0-8 47,0 8 63,0 0 63,0 0 63,0-14 63,0 14 63,6-10 78,-3 4 78,-3 6 78,11-12 78,-7 2 94,2 4 94,3-1 94,-3-3 94,-1 2 110,1 0 110,0-2 110,-1 3 110,-2-3 125,0 2 125,-3 8 125,2-11 125,-2 11 141,0-11 141,0 11 141,-8-9 141,8 9 157,-20-2 157,-3-1 157,3 3 157,-8 5 172,1-5 172,-10 9 172,-6 2 172,11-1 188,6-3 188,0 0 188,4 0 188,0 1 188,3 2 203,2-3 203,7 1 203,2 0 219,-2-1 219,6 2 219,-2 0 219,3 1 219,6 3 235,3-3 235,5 12 235,5-2 235,11 8 250,4 1 250,7-4 250,-6 3 250,9 0 266,-2-1 266,-3-2 266,2-1 266,-3-1 282,-2-1 282,1-1 282,-11-1 282,-3-7 297,-2-3 297,-8 0 297,0 0 297,-1-4 313,-1 3 313,-5-3 313,5 1 313,-8-7 328,0 9 328,0-9 328,-3 12 328,-2-4 328,-3-1 344,-14 3 344,2 0 344,-2-3 344,-2 0 360,-1 1 360,-2-2 360,3-3 360,-2 1 375,5 1 375,-3-5 375,1 0 375,1-3 391,0 3 391,6-2 391,16 2 391,-31-4 407,21 1 407,10 3 407,-20-6 407,12 2 422,8 4 422,-13-11 422,7 4 422,6 7 438,-8-15 438,8 5 438,0 10 438,3-19 453</inkml:trace>
  <inkml:trace contextRef="#ctx0" brushRef="#br0">6480 8855 0,'0'0'0,"8"-10"0,-8 10 15,8-7 15,-8 7 15,19-13 15,0 6 15,5-3 31,-3 1 31,3 0 31,3 2 31,-2 1 47,-4-4 47,5 4 47,2 0 47,-7 5 62,1-2 62,0 3 62,-1-2 62,-21 2 78,28 2 78,-28-2 78</inkml:trace>
  <inkml:trace contextRef="#ctx0" brushRef="#br0">6666 8949 0,'0'0'0,"0"0"0,0 0 15,69-8 15,-42-1 15,-3 6 15,4-2 31,11-3 31,-7 6 31,-9-3 31,-2-3 47</inkml:trace>
  <inkml:trace contextRef="#ctx0" brushRef="#br0">2618 11264 0,'0'0'0,"0"0"0,0 0 15,0 0 15,0 0 15,0 0 15,0 0 31,0 0 31,0 0 31,0 0 31,0 0 47,0 0 47,0 0 47,0 0 47,0 0 62,0 0 62,0 0 62,0 0 62,0 0 78,0 0 78,0 0 78,0 0 78,0 0 78,0 0 93,0 0 93,0 0 93,0 0 93,16 2 109,-16-2 109,1 10 109,3-3 109,-2 4 125,1-1 125,1 2 125,3 7 125,-2 3 140,2 1 140,-2 0 140,3-1 140,0 14 156,1-7 156,-4-4 156,-2-2 156,0-1 172,4-1 172,-1 1 172,0-4 172,-1 3 187,-1-9 187,0 5 187,-2-8 187,1 1 187,-3 0 203,0-10 203,0 15 203,0-15 203,0 0 218,-3 10 218</inkml:trace>
  <inkml:trace contextRef="#ctx0" brushRef="#br0">2450 11294 0,'0'0'0,"0"0"0,-14 41 16,9-21 16,-1 5 16,4 11 16,-6 2 32,-1-2 32,4 2 32,-1 1 32,4 0 32,-5 1 47,6-11 47,2-1 47,-1-6 47,9 14 63,-6-4 63,8-6 63,-4-3 63,5-7 79,3 3 79,3 1 79,12 8 79,0-5 94,3-1 94,-3-9 94,-5 3 94,10 1 110,-5-9 110,1 0 110,-7-2 110,0 1 125,2-4 125,-5-6 125</inkml:trace>
  <inkml:trace contextRef="#ctx0" brushRef="#br0">2736 11187 0,'0'0'15,"4"-12"15,-4 12 15,0 0 15,20-2 31,-20 2 31,23 2 31,-23-2 31,37 8 47,-16-1 47,4 3 47,10 6 47,1 3 62,-3 2 62,-3 6 62,2 2 62,-1 1 78,-7 3 78,1 1 78,-2 1 78,-2-6 94,-2 7 94,-2-3 94,0-5 94,-10-4 109,7 10 109,-3-6 109,-6-4 109,-1-1 109,-2-1 125,4 14 125,-6-4 125,0-9 125,-3-1 140,-2 1 140,-2-4 140,-3 4 140,2-1 156,-12 11 156,1-10 156,3-3 156,2-2 172,-2-5 172,3 6 172,-6-5 172,1-2 187,6 1 187,-6 0 187,7-6 187,1 1 203,-2-1 203,4-4 203,8-3 203,-17 10 219,9-3 219,8-7 219,-8 6 219,8-6 234,-11 5 234,11-5 234,-5 5 234,5-5 250,0 0 250,-8 5 250,8-5 250,0 0 265,0 0 265,-8 5 265,8-5 265,0 0 265,0 0 281,0 0 281,0 0 281,0 0 281,0 0 297,-14 5 297,14-5 297,0 0 297,0 0 312</inkml:trace>
  <inkml:trace contextRef="#ctx0" brushRef="#br0">5445 11122 0,'-2'-8'0,"2"8"0,0 0 16,0 0 16,0 0 16,0 0 16,-6-10 16,6 10 31,0 0 31,0 0 31,0 0 47,0-10 47,0 10 47,0 0 47,0 0 63,0 0 63,0 0 63,0 0 63,0 0 63,-2-13 78,2 13 78,0 0 78,0 0 78,0 0 94,0 0 94,0 0 94,0 0 94,0 0 110,-4-12 110,4 12 110,0 0 125,0 0 125,0 0 125,0 0 125,0 0 125,0 0 141,0 0 141,0 0 141,0 0 141,0 0 156,-3-10 156,3 10 156,0 0 156,0 0 172,0 0 172,0 0 172,-2-5 172,2 5 172,0 0 188,0 0 188,0 0 188,-14-5 188,14 5 203,0 0 203,-20 0 203,20 0 219,-21 2 219,8 1 219,-1-3 219,-5 7 219,2 1 235,-2 2 235,5 0 235,3-3 235,-6 6 250,3-4 250,5 5 250,0-4 250,3-2 266,1 2 266,2 0 266,3 0 266,0 0 281,3 0 281,0 2 281,5-4 281,-2 0 281,6 3 297,-5-2 297,10 4 297,1-1 313,1 2 313,-5-5 313,3 4 313,-1-3 328,1-1 328,-7 3 328,4-7 328,-6 5 328,0-5 344,1 2 344,-1-1 344,-3 2 344,3 1 360,-8-9 360,12 14 360,-9-9 360,4 5 375,-7-10 375,0 17 375,0-7 375,0-10 391,-5 20 391,3-11 391,-6 3 391,1-2 406,-1 2 406,-2 4 406,-5-1 406,0 0 422,-1-3 422,-1 1 422,4-3 422,-4-4 438,5 2 438,1-3 438,-3 2 438,4-4 453,10-3 453,-25 7 453,13-5 453,3 2 469,-6-2 469,15-2 469,-19 2 469,8 1 485,11-3 485,-19 0 485,19 0 485,0 0 485,-19-5 500,19 5 500,-11-2 500,11 2 500,-11-6 516,11 6 516,0 0 516,-13-5 516,13 5 531,-11-5 531,11 5 531,-9-5 531,9 5 547,-8-5 547,8 5 547,-8-3 547,8 3 563,0 0 563,-9-9 563,9 9 563,0 0 578,-9-4 578,9 4 578,0 0 578,0 0 594,-9-7 594,9 7 594,0 0 594,0 0 594,-7-3 610,7 3 610,0 0 610,0 0 625,0 0 625,0 0 625,0 0 625,-14-5 625,14 5 641,0 0 641,0 0 641,0 0 641,0 0 656,0 0 656,0 0 656,0 0 656,-7-5 672,7 5 672,0 0 672,0 0 672,0 0 688,0 0 688,0 0 688,0 0 688,0 0 703,0 0 703,0 0 703,0 0 703,0 0 719,-8-5 719,8 5 719,0 0 719,0 0 735,0 0 735,0 0 735,0 0 735,0 0 750,0 0 750,0 0 750</inkml:trace>
  <inkml:trace contextRef="#ctx0" brushRef="#br0">6693 11193 0,'0'0'0,"6"-10"16,-3 2 16,-3 8 16,4-10 31,3 2 31,-7 8 31,6-12 31,-4 2 47,-2 7 47,0 3 47,5-14 47,-5 14 47,0-9 62,0 9 62,0-8 62,0 8 62,0 0 78,0 0 78,-11-7 78,11 7 78,0 0 94,0 0 94,-22 2 94,22-2 94,-21 10 109,12-2 109,1-2 109,-1 2 109,2-1 125,1 3 125,-2-1 125,5-3 125,1 4 125,-2-3 141,4-7 141,6 20 141,-3-13 156,5 1 156,1 2 156,-1-4 156,11 8 156,1-2 172,-3-2 172,0 2 172,3-1 172,-4-4 187,-2 0 187,-1 1 187,-4-1 203,-1-1 203,0 0 203,1 1 203,-1-2 203,0 0 219,-8-5 219,8 10 219,-2-2 219,-6-8 234,3 7 234,-3-7 234,0 15 234,-3-6 250,-3 1 250,-2 1 250,0-5 250,-6 9 266,-5-2 266,0 2 266,-1-4 266,1 1 281,5-2 281,1-1 281,-7 0 281,6-4 297,1 0 297,0-2 297,5-1 297,8-2 312,-20 2 312,20-2 312,0 0 312,-22-4 312,22 4 328,-16-10 328,11 2 328,2-2 328,0 0 344,0 1 344,3-3 344</inkml:trace>
  <inkml:trace contextRef="#ctx0" brushRef="#br0">7233 11616 0,'4'33'0,"0"-2"15,5 4 15,-4-1 15,6 6 15,-6-3 31,2-9 31,0-5 31,-1 3 31,-4-4 46,1 1 46,2-5 46,-2 3 46,1-4 62,-4-2 62,0-2 62,4-3 62,-4-1 62,0-9 78,3 16 78,-3-16 78,0 13 78,0-13 93,0 0 93,-9 7 93,9-7 109,0 0 109,0 0 109,0 0 109,-30-17 109,14-1 125,2-2 125,1-1 125,-6-9 125,2-9 140,-3 2 140,5-3 140,3 1 140,-1 0 156,2 1 156,5-1 156,-1 2 156,4 3 171,-3-2 171,0 4 171,6 9 187,-5-19 187,7 23 187,-2-2 187,3-1 203,-3-1 203,4 6 203,-2-2 203,-2 1 218,3 6 218,0-3 218,0-5 218,-1 6 218,2-3 234,-3 4 234,5 1 234,-4-1 234,2 1 250,-1 1 250,2-1 250,0 4 250,-3-3 265,4 4 265,-1-3 265,-1 0 265,1 3 281,-2-1 281,2 1 281,-5 7 281,11-13 296,-2 10 296,-9 3 296,16-10 296,-16 10 312,22-4 312,-22 4 312,18 0 312,-18 0 328,20 8 328,-9-2 328,11 1 328,-8 2 328,-1-2 343,4 5 343,-1 4 343,-2-6 359,2 5 359,-5 2 359,3-3 359,-1 1 375,-5 0 375,1-3 375,2 8 375,-6-9 375,0 5 390,-1-4 390,-2 8 390,-2 0 390,-2-3 406,-3 1 406,1-5 406,-1 1 406,-9 0 421,3 3 421,-5-3 421,-1 2 421,1-4 437,-3 3 437,-2-5 437,1 0 437,-2 0 453,3-5 453,-3-3 453,0 2 453,1 0 468,1-4 468,6-4 468,14 4 468,-28-1 484,17-4 484,11 5 484,-21-7 484,10 1 500,3 2 500,3-4 500,-4-2 500,6 2 515,2-2 515,-3 1 515</inkml:trace>
  <inkml:trace contextRef="#ctx0" brushRef="#br0">7962 11039 0,'-19'0'0,"-4"3"15,-10 6 15,20-3 15,-7 3 31,3-2 31,-1 3 31,-2 3 31,4 0 47,-6 0 47,7 4 47,-3-1 47,4 2 62,-2-1 62,6 3 62,-2-2 62,7 3 78,-3-1 78,2-2 78,4 1 78,2-5 93,0 4 93,0-6 93,0-2 93,2 3 93,4-5 109,5 11 109,0-4 109,-3-9 109,3 5 125,-4-4 125,5-2 125,-4 0 125,3 0 140,0-3 140,-11-2 140,22 3 140,-8-3 156,-14 0 156,24-10 156,-13 5 156,-3-3 172,13-7 172,-9-2 172,2-2 172,-1-1 187,2-3 187,-5 1 187,-2 3 187,4-3 203,-4-1 203,0 6 203,-3 3 203,1 1 203,-1 1 218,-3 2 218,4 3 218,-3-3 234,-3 10 234,5-16 234,1 13 234,-6 3 250,3-12 250,-3 12 250,3-7 250,-3 7 250,0 0 265,0 0 265,0 0 265,0 0 265,0 0 281,0 0 281,0 0 281,0 0 281,0 0 297,21 22 297,-12-14 297,-9 2 297,4 0 312,0-2 312,1 2 312,1-3 312,-4 3 328,5-2 328,-5 3 328,1-1 328,2 0 343,0-3 343,1 3 343,-4 1 343,5-4 359,-2 3 359,-2-5 359,-3-5 359,5 11 359,-5-11 375</inkml:trace>
  <inkml:trace contextRef="#ctx0" brushRef="#br0">8213 10942 0,'6'-6'0,"-1"-2"0,3 1 16,-3 2 16,4-2 16,-1 2 32,3 2 32,-11 3 32,22 0 32,-22 0 47,22 8 47,-4-1 47,-1 5 47,-1 2 47,1 4 63,0 2 63,4 12 63,-7-8 63,1 1 79,-8-3 79,4 4 79,1 7 79,-5-5 94,2-3 94,-4-4 94,-2 2 94,-1-1 110,4-2 110,-4 0 110,1-9 110,-3 5 125,0-6 125,5 2 125,-5-7 125,0-5 141,0 12 141,0-12 141,1 8 141,-1-8 157,0 0 157,0 0 157,0 0 157,0 0 157,0 0 172,0 0 172,0 0 172,-6-43 172,6 20 188,0 1 188,5-1 188,-4 1 204,5 0 204,-1-1 204,-3 1 204,4 1 204,3-1 219,-1 1 219,0 1 219,0-2 235,1 4 235,-2-1 235,9 2 235,-1 2 235,-7 2 250,5 3 250,-3 3 250,-1 1 250,2 2 266,-1-2 266,-10 6 266,20-3 266,-6 3 282,-14 0 282,23 4 282,-13 1 282,-2 2 297,4 3 297,4 6 297,-1-1 297,0 3 313,-1 1 313,0 2 313,7 9 313,-12-4 313,-2-3 329,-1-1 329,0-2 329,2 3 344,-1-5 344,2 2 344,-3-2 344,-3-1 360,2-4 360,-5 1 360,3-4 360,-1 2 360,0-4 375,2 4 375,-4-1 375,0-11 375,3 18 391</inkml:trace>
  <inkml:trace contextRef="#ctx0" brushRef="#br0">9962 10855 0,'14'28'15,"-3"3"15,0 9 15,0 6 15,0-1 15,-3 6 31,6-2 31,-4 3 31,0 0 31,-4 0 47,3-3 47,-1-2 47,6 2 47,-6 1 62,0-6 62,1-1 62,-4 2 62,-2-4 78,5-3 78,1 3 78,-2-8 78,2 5 94,-5-11 94,0-6 94,-2-3 94,2 0 109,-1-6 109,-1-2 109,0 0 109,-2-10 125,4 14 125,-4-14 125,3 10 125,-3-10 125,0 0 140,2 12 140,-2-12 140,0 0 140,0 0 156,0 0 156,0 0 156,0 0 172,-13-36 172,6 16 172,-3-15 172,1-3 172,-7-3 187,8-2 187,0 3 187,-6-7 187,3 0 203,-3-2 203,1-1 203,-3-24 203,2 17 219,4 13 219,0-5 219,2-1 219,0 3 234,0 3 234,2 0 234,1-1 234,2 4 250,-2 1 250,2 4 250,0 6 250,6 2 265,-3 5 265,0 5 265,3-2 265,-1 3 281,1-4 281,-3 7 281,3 2 281,-2-4 281,6 7 297,-4 2 297,-3 7 297,8-21 297,-2 14 312,-1 0 312,-5 7 312,11-10 312,-11 10 328,16-7 328,-16 7 328,24 0 328,-24 0 344,31 7 344,-8 0 344,-5-2 344,2 7 359,2-2 359,-4 6 359,2-5 359,-2 11 375,5-9 375,-4 2 375,-3 5 375,-2-3 390,0 2 390,-3 1 390,0 0 390,-1 0 406,-1 1 406,-3-3 406,-1 2 406,-2-3 422,-3 4 422,0 0 422,-3-3 422,-2 4 437,-8-5 437,6 1 437,-4-4 437,-3 0 437,-4 1 453,-3 1 453,4-2 453,-6 2 453,-12 3 469,5-6 469,2 0 469,-11 3 469,9-4 484,7-1 484,0-4 484,6 0 484,1-4 500,2 2 500,3-2 500,1 1 500,10-4 515,-17 4 515,17-4 515,-13 5 515,13-5 531,-11 3 531,11-3 531,0 0 531,0 0 547,0 0 547,-17 0 547,17 0 547,0 0 547,0 0 562</inkml:trace>
  <inkml:trace contextRef="#ctx0" brushRef="#br0">10559 11204 0,'0'0'16,"14"11"16,-3-4 16,-2 3 16,3 2 32,3 5 32,-5 3 32,2 0 32,-3 1 47,3-1 47,-3 1 47,-1-3 47,-3 5 63,4-2 63,-5-2 63,-4-2 63,7 1 79,-5-3 79,-2 0 79,6-4 79,-4-1 94,-2-10 94,-2 15 94,2-15 94,0 13 94,0-13 110,-6 9 110,6-9 110,0 0 110,-9 8 125,9-8 125,0 0 125,0 0 125,0 0 141,0 0 141,-21-20 141,12 10 141,4-7 157,-3-1 157,3-2 157,-1 1 157,0 2 172,4-1 172,2-2 172,0-2 172,0 8 188,2-6 188,2 0 188,-2 5 188,4 2 204,-5 2 204,3-1 204,1-1 204,1 3 219,-4 0 219,7 2 219,-3-4 219,1 2 235,1 0 235,-5 4 235,3-1 235,-6 7 235,14-16 250,-9 9 250,0 0 250,-5 7 250,14-10 266,-14 10 266,13-8 266,-13 8 266,15-5 282,-15 5 282,15-2 282,-15 2 282,0 0 297,28 6 297,-28-6 297,23 6 297,-16 1 313,9-1 313,-1 6 313,2 0 313,-4 1 329,0 2 329,1-1 329,-1 3 329,4 0 344,-6 4 344,1-3 344,1 2 344,-4-2 360,1-1 360,-2 3 360,0-1 360,-1 0 375,-5 0 375,3-4 375,1-1 375,-6 0 391,2-4 391,1 2 391,1-3 391,-4-9 391,-4 17 407,4-17 407,-3 15 407,3-15 407,-2 15 422,-2-10 422,4-5 422,-4 10 422,4-10 438,-12 7 438,12-7 438,0 0 438,-12 7 454,12-7 454,0 0 454,-23 2 469,23-2 469,-16 0 469,16 0 469,0 0 469,-34-3 485,24-3 485,-10-1 485,7-3 485,0 3 500</inkml:trace>
  <inkml:trace contextRef="#ctx0" brushRef="#br0">29967 7235 0,'-7'-10'0,"7"10"0,-8-5 0,8 5 15,-9-8 15,9 8 15,-14-7 15,5 4 15,9 3 31,-15-10 31,7 5 31,8 5 47,-20-7 47,12 7 47,8 0 47,-12-7 47,12 7 62,-7-3 62,7 3 62,-11-3 62,11 3 78,-5-4 78,5 4 78,0 0 78,0 0 94,-4-8 94,4 8 94,0 0 94,25-5 109,-3 0 109,4 1 109,-5-2 109,22 2 125,-13-1 125,-2 1 125,-3 4 125,0-6 140,-2 4 140,1 0 140,2-2 140,-4 4 156,-3-4 156,3 1 156,0 1 156,-6 2 156,4 0 172,-7-3 172,-1 1 172,-2 2 172,-10 0 187,20-3 187,-11 1 187,-9 2 187,15-3 203,-15 3 203,0 0 203,13 0 203,-13 0 219,0 0 219,0 0 219,0 0 219</inkml:trace>
  <inkml:trace contextRef="#ctx0" brushRef="#br0">29781 7461 0,'0'0'0,"0"0"0,0 0 16,0 0 16,0 0 16,0 0 16,0 0 31,36 2 31,-25-2 31,16-2 31,12 4 47,-6 2 47,7-8 47,4 4 47,0 4 63,-5-4 63,5 0 63,-12-4 63,-7 2 63,-1 2 78,1 0 78,-3 0 78,-6 0 94,-1-2 94,-5 2 94,-2-3 94,-8 3 110,0 0 110,18-7 110</inkml:trace>
  <inkml:trace contextRef="#ctx0" brushRef="#br0">29286 7135 0,'-3'-9'16,"1"5"16,2-6 16,-3 4 16,3 6 32,-3-15 32,0 8 32,1-3 32,2 10 47,-4-11 47,4 8 47,0 3 47,0-10 47,0 10 63,0 0 63,0 0 63,0-9 79,0 9 79,0 0 79,0 0 79,0 0 94,0 0 94,20 36 94,-15-14 94,0 1 94,4 15 110,-6 2 110,2-1 110,1 3 110,-4 2 125,5 4 125,-3-3 125,-1 0 125,0 2 141,-3 0 141,0 1 141,4-4 141,-2-4 157,3-1 157,-3-2 157,1-8 157,1-5 172,-4-3 172,0-6 172,4-2 172,2 0 188,-6-3 188,0 0 188,4-2 188,-4-8 204,2 10 204,-2-10 204,0 0 204,0 0 219,0 0 219,0 0 219,0 0 219,18-33 235,-8 11 235,2-12 235,-1-6 235,3-4 235,-1 1 250,4 4 250,-3-6 250,6 7 250,-8-4 266,8 3 266,-7 1 266,2 2 266,0-4 282,0 5 282,0-3 282,0 12 282,-2 3 297,-1 1 297,-2 1 297,2 1 297,1 0 313,-2 0 313,3 1 313,-4 0 313,0 3 329,4-1 329,-7 2 329,0 2 329,3 2 344,-4 2 344,-2 0 344,1 2 344,-2 0 344,1-3 360,3 2 360,-7 8 360,7-10 360,-7 10 375,4-10 375,-4 10 375,5-7 375,-5 7 391,0 0 391,3-6 391,-3 6 391,0 0 407,0 0 407,8-10 407,-8 10 407,0 0 422,0 0 422,0 0 422,0 0 422,0 0 438,0 0 438,-20 33 438,6-15 438,-1 4 454,-4 8 454,-7-1 454,8 4 454,-4-2 469,-2 3 469,1 1 469,2-1 469,2 4 485,-4-4 485,2 3 485,1 3 485,1-4 500,0 2 500,3 1 500,-3 0 500,2 3 500,2-2 516,0-2 516,0 3 516,3-4 516,1 1 532,0-2 532,1-8 532,9-2 532,-5-9 547,4 3 547</inkml:trace>
  <inkml:trace contextRef="#ctx0" brushRef="#br0">13313 10732 0,'0'0'0,"0"0"15,-10-8 15,10 8 15,-6-8 15,6 8 31,0 0 31,0 0 31,-2-7 31,2 7 47,0 0 47,-3-8 47,3 8 47,0 0 62,0-11 62,0 11 62,8-9 62,-1 1 78,8 5 78,0-10 78,6 4 78,1 1 94,-5 3 94,6 0 94,-7 3 94,1-1 109,-4 3 109,-13 0 109,25 0 109,-25 0 125,23 3 125,-13 1 125,2 2 125,-4 1 140,0 0 140,0 0 140,0 5 140,0 7 140,0 2 156,-2-4 156,3 6 156,-8-1 156,5 2 172,-6-1 172,3 16 172,-3-9 172,0-5 187,-3-3 187,1 2 187,-3-1 187,1-3 203,-4 2 203,0-5 203,1 5 203,-3-5 219,0 3 219,2-3 219,-4 0 219,1 2 234,2-8 234,-1 4 234,5-5 234,-3 0 250,2 0 250,-2 0 250,1-4 250,0 3 250,2-2 265,0-1 265,-1 0 265,6-6 265,-11 12 281,5-7 281,6-5 281,-5 8 297,5-8 297,-3 4 297,3-4 297,0 0 297,-5 8 312,5-8 312,0 0 312</inkml:trace>
  <inkml:trace contextRef="#ctx0" brushRef="#br0">13549 11400 0,'0'0'0,"8"4"16,-8-4 16,0 0 16,0 0 16,5 5 32,-5-5 32,0 0 32,0 0 32,0 0 47,10 7 47,-10-7 47,0 0 47,0 0 63,0 0 63,2 5 63,-2-5 63,0 0 78,0 0 78,0 0 78,5 7 78,-5-7 94,0 0 94,0 0 94,0 0 94,0 0 110,5 8 110,-5-8 110,0 0 110,0 0 110,0 0 125,0 0 125,0 0 125,0 0 125,0 0 141,0 0 141,0 0 141,0 0 141,0 0 157,0 0 157,0 0 157,0 0 157,0 0 172,0 0 172</inkml:trace>
  <inkml:trace contextRef="#ctx0" brushRef="#br0">13636 10470 0,'0'0'16,"0"0"16,0 0 16,0 0 16,0 0 31,0-13 31,0 13 31,0 0 31,0 0 47,0 0 47,0 0 47,0 0 47,0 0 62,22-5 62,-10 3 62,-12 2 62,35-2 78,-18 2 78,-17 0 78,38 2 78,-13 3 94,-9 0 94,6 2 94,-4 3 94,2 0 109,-1 3 109,-3 2 109,1-2 109,-4 3 125,3 1 125,-7 3 125,5 2 125,-7 3 141,0-3 141,1 1 141,0 15 141,-3-3 141,1 2 156,-6-8 156,0 8 156,0-6 156,-2-7 172,2-2 172,-4 1 172,-1-5 172,5 5 187,-8-3 187,5 0 187,-2 1 187,0-3 203,-4 4 203,1-4 203,0 1 203,1 1 219,-7-3 219,5 3 219,-2-2 219,1-5 234,6-1 234,-4 2 234,2-5 234,1 1 250,-2 0 250,3-2 250,-2 0 250,4-1 250,2-7 266,-8 12 266,8-6 266,0-6 281,-7 8 281,7-8 281,-5 8 281,5-8 297,-2 7 297,2-7 297,0 0 297,0 0 297,-6 7 312,6-7 312,0 0 312,-3 10 312,3-10 328,0 8 328</inkml:trace>
  <inkml:trace contextRef="#ctx0" brushRef="#br0">13992 11548 0,'0'0'0,"0"0"16,0 0 16,0 0 16,0 0 16,0 0 31,0 0 31,0 0 31,0 0 31,0 0 47,0 0 47,0 0 47,0 0 47,0 0 63,0 0 63,0 0 63,0 0 63,0 0 78,0 0 78,12-6 78,-12 6 78,0 0 94,0 0 94,0 0 94</inkml:trace>
  <inkml:trace contextRef="#ctx0" brushRef="#br0">14190 11497 0,'10'-3'16,"-10"3"16,0 0 16,0 0 16,0 0 31,0-11 31,0 11 31,0 0 31,0 0 47,0 0 47,0 0 47,0 0 47,0 0 47,0 0 62</inkml:trace>
  <inkml:trace contextRef="#ctx0" brushRef="#br0">3633 13732 0,'0'-7'15,"0"0"15,0 7 15,-3-15 15,3 15 31,-3-10 31,3 10 31,-2-10 31,2 10 46,0 0 46,0-9 46,0 9 46,0 0 62,0 0 62,-3-9 62,3 9 62,0 0 62,0 0 78,0 0 78,0-13 78,0 13 78,0 0 93,0 0 93,0 0 93,0 0 109,0 0 109,0 0 109,0-8 109,0 8 109,0 0 125,0 0 125,3-16 125,-1 9 125,-2-3 140,0-2 140,3 0 140,0-6 140,-1-1 156,4 4 156,-6 0 156,0 2 156,0 3 171,2 0 171,-2 10 171,0-13 171,0 5 171,0 8 187,3-10 187,-3 10 187,0 0 203,0-10 203,0 10 203,0 0 203,0 0 218,0 0 218,0 0 218,0 0 218,0 0 218,0 0 234,-7 41 234,3-3 234,2 2 234,2 6 250,-3 2 250,3 0 250,0 4 250,5 0 265,1 1 265,-1-2 265,4 0 265,1 2 281,1-12 281,6 2 281,-7-4 281,10-5 296,-9 0 296,6-6 296,-2-6 296,2-5 312,2 1 312,-2-3 312,6 1 312,-3-6 328,0 2 328,4-1 328,-1-1 328,1-5 328,0 0 343,-1-1 343,-1-2 343,4-2 359,-7 0 359,4-2 359,-3-2 359,1-1 359,-2-3 375,1 1 375,-2-6 375,-1 3 375,-1-4 390,1 2 390,-4-3 390,2-3 390,-5-1 406,1-1 406,0 1 406,-5-3 406,-1 1 421,-5-1 421,0-3 421,0 3 421,0 0 437,-7-3 437,3 7 437,-2-5 437,-2 1 453,3 1 453,-2 3 453,1-4 453,-2 4 468,1 3 468,-1-1 468,7 4 468,-7 2 468,2 0 484,2 1 484,-2 1 484,6 8 484,-6-14 500,2 6 500,4 8 500,-10-10 515,10 10 515,0 0 515,-10-5 515,10 5 515,0 0 531,0 0 531,-22 23 531,9-1 531,-4 12 546,1 1 546,2 2 546,3 2 546,-2 2 562,7 4 562,3-2 562,0-4 562,3-1 578,-3 3 578,9-6 578,3-5 578,-1-7 593,-1-3 593,11 3 593,-2-7 593,3-1 609,2 0 609,4-2 609,0-3 609,0-3 625,16 3 625,-3-5 625,-4-3 625,-5-2 625,-4-2 640,2-3 640,0 0 640,-3-3 640,-4 1 656,5-8 656,5-8 656,-2-3 656,-4-3 671,-2-9 671,-6 4 671,1-6 671,-6-7 687,3 2 687,-6-3 687,0-6 687,-8 1 703,3-23 703,-6 18 703,3 6 703,-3 1 718,-2 10 718,-3-5 718,5 3 718,-6 4 734,1 2 734,3 7 734,-3 7 734,1 0 750,5 1 750,-3 1 750,0 3 750,-1 0 765,0 3 765,3 5 765,0 0 765,1 0 781,0 5 781,2 5 781,-6-13 781,6 13 781,0 0 796,0 0 796,0 0 796,0 0 796,-17 33 812,12-8 812,3 20 812,2 1 812,0 5 828,-3 26 828,0-15 828,6-10 828,0 24 843,-1-16 843,3-12 843,2 1 843,3-2 859,-2-2 859,6 0 859,-3-3 859,6-6 875,-1 0 875,2-3 875,-3-5 875,1-9 890,0 1 890,1-3 890,2 0 890,0-2 890,1 0 906,-2-2 906,5-2 906,-4 4 906,5-8 921,-2 5 921,-1-6 921,-1 1 921,-3-1 937,-4-4 937,-1 0 937,-12-2 937,18 3 953</inkml:trace>
  <inkml:trace contextRef="#ctx0" brushRef="#br0">4668 14020 0,'0'0'0,"8"-9"0,-8 9 16,19-5 16,0 3 16,6-1 16,2-1 32,11-2 32,6-2 32,-1 6 32,7 0 47,-3-6 47,2 3 47,-2-3 47</inkml:trace>
  <inkml:trace contextRef="#ctx0" brushRef="#br0">6222 14016 0,'11'32'16,"1"5"16,-5 3 16,2 1 16,5 3 31,-6 1 31,2 0 31,-1-1 31,-1-3 47,1 2 47,-5-2 47,5-1 47,-1-3 62,1-8 62,-5-4 62,2-5 62,-2 0 62,-2-1 78,4-4 78,-1-3 78,-4 1 94,3-1 94,-4-2 94,0-10 94,5 17 109,0-9 109,-5-8 109,2 13 109,-2-13 109,0 0 125,2 12 125,-2-12 125,0 0 125,0 0 141,0 6 141,0-6 141,0 0 141,0 0 156,0 0 156,0 0 156,0 0 156,0 0 172,-27-25 172,15 9 172,2-1 172,-1-3 187,-1 2 187,-6-13 187,2 3 187,3 3 203,3 3 203,-10-11 203,7 0 203,0-1 219,0-1 219,4 5 219,-1-6 219,-4 0 234,2 1 234,4-3 234,-3 2 234,3-2 250,2 3 250,1 5 250,0 7 250,0 0 250,-2-2 266,5 2 266,-1 2 266,0 1 266,2-2 281,-3 2 281,1 1 281,3 2 281,0 1 297,-2 4 297,2 1 297,0 1 297,0-2 312,2 2 312,-2-3 312,3 0 312,-3 13 328,4-19 328,-3 8 328,5 1 328,-4 1 344,-2 9 344,3-21 344,2 15 344,-5 6 359,9-15 359,-4 8 359,1-4 359,-6 11 375,10-10 375,-1 3 375,-1 0 375,-8 7 375,17-12 391,-8 6 391,-9 6 391,15-6 406,-3-1 406,-12 7 406,18-3 406,-6-2 406,-12 5 422,18-8 422,-6 6 422,-12 2 422,21-6 437,-9 4 437,-12 2 437,22-2 437,-22 2 453,19 0 453,-19 0 453,24 2 453,-11 0 469,-13-2 469,23 8 469,-9-2 469,-4-2 484,4 2 484,-6 1 484,6-1 484,-3 0 500,0 3 500,0-2 500,6 3 500,-7 0 516,1-2 516,1 2 516,-5-5 516,1 3 516,1-1 531,-1 0 531,0 0 531,-8-7 531,8 15 547,-5-6 547,3-1 547,-3 0 547,-3-8 562,4 17 562,-4-7 562,4 0 562,-4-10 578,-4 19 578,4-7 578,-4-2 578,1 0 594,-3 3 594,-2 5 594,5-4 594,-5-1 609,0-3 609,-3-1 609,4 1 609,-2-3 625,0 3 625,1-2 625,0-1 625,-1 1 641,-2-3 641,1 2 641,-2-3 641,-9 4 656,4-4 656,1-1 656,1 4 656,15-7 672,-27 3 672,6 0 672,5-1 672,-1 2 672,17-4 687,-27 1 687,13 2 687,14-3 687,-21 2 703,21-2 703,-25 3 703,25-3 703,-23 0 719,23 0 719,-19 0 719,19 0 719,-15 0 734,15 0 734,0 0 734,-26 0 734,26 0 750,0 0 750,0 0 750,-22 2 750,22-2 766,0 0 766,0 0 766,0 0 766,-16 0 781,16 0 781,0 0 781,0 0 781,0 0 781,-14 0 797,14 0 797,0 0 797,0 0 797,0 0 812,0 0 812,0 0 812,0 0 812,0 0 828,-16-2 828,16 2 828,0 0 828,0 0 844,0 0 844,0 0 844,0 0 844,0 0 859,0 0 859,0 0 859,0 0 859,0 0 875,0 0 875,0 0 875,0 0 875,0 0 891,-20 0 891,20 0 891,0 0 891,0 0 906,0 0 906,0 0 906,0 0 906,0 0 922,0 0 922,0 0 922,0 0 922,0 0 937,0 0 937,0 0 937,0 0 937,0 0 937,0 0 953,0 0 953,0 0 953,0 0 953,0 0 969,0 0 969,0 0 969,0 0 969,0 0 984,0 0 984,0 0 984,0 0 984,0 0 1000,0 0 1000,0 0 1000,0 0 1000,0 0 1016,0 0 1016,-13 2 1016,13-2 1016,0 0 1031,0 0 1031</inkml:trace>
  <inkml:trace contextRef="#ctx0" brushRef="#br0">7504 13580 0,'-21'11'0,"0"4"0,5-2 0,0 4 16,0-1 16,-1-3 16,2 9 32,0-2 32,-4 13 32,2-6 32,8-5 47,-1 0 47,2-3 47,2 3 47,4 0 47,-1-6 63,1 4 63,2 0 63,0-5 63,2-1 78,1-2 78,2 0 78,0-4 78,11 10 94,-4-7 94,10-1 94,-3 2 94,20-2 110,1-2 110,-7-3 110,-5-2 110,-3-1 125,2-2 125,1-2 125,-2 2 125,-3-4 141,1-2 141,-4 0 141,0-1 141,0-2 157,-6 2 157,-3-3 157,0 0 157,-7 0 172</inkml:trace>
  <inkml:trace contextRef="#ctx0" brushRef="#br0">7315 13789 0,'0'0'0,"0"0"15,11 17 15,-11-17 15,20 3 15,-20-3 31,36 0 31,12-3 31,-24-2 47,1 1 47,16-4 47,1 0 47,-12 3 62,-1-2 62,-4 3 62,0-2 62,-3 2 78,3 1 78,-1-4 78,0 0 78,1 1 94,0-4 94</inkml:trace>
  <inkml:trace contextRef="#ctx0" brushRef="#br0">8492 13381 0,'0'0'16,"0"0"16,0 0 16,0 0 16,0 0 32,0 0 32,0 0 32,28 23 47,-20-1 47,0 16 47,1 1 47,-1 3 63,-6 3 63,4 3 63,-1-3 63,0 2 78,2-1 78,-2-3 78,-3 2 78,4-4 94,-6-1 94,0-6 94,0-4 94,1-7 110,-1 0 110,0-3 110,0 2 110,0-5 110,4 1 125,-4-5 125,3-2 125,-3-1 141,0-10 141,0 20 141,-3-13 141,3-7 157,3 14 157,-3-14 157,0 13 157,0-13 157,0 0 172,0 12 172,0-12 172,0 0 172,0 0 188,0 10 188,0-10 188,0 0 188,0 0 203,0 0 203,0 0 203,0 0 203</inkml:trace>
  <inkml:trace contextRef="#ctx0" brushRef="#br0">8692 13475 0,'0'0'0,"1"-11"0,-1 11 0,0 0 16,0-15 16,0 15 16,0 0 16,0 0 31,0 0 31,4-15 31,-4 15 31,0 0 47,0 0 47,0 0 47,0 0 47,0 0 63,0 0 63,0 0 63,0 0 63,10 40 78,-8-21 78,0 18 78,4 0 78,-1 2 78,-5 4 94,8 1 94,-4-2 94,1 4 94,-3 3 109,1-2 109,0 1 109,-3-4 109,2 1 125,-2-7 125,0 3 125,0-12 125,0-2 141,0-5 141,6-2 141,-9-4 141,6 2 156,-3-5 156,0-1 156,0-2 156,0-10 172,0 15 172,0-15 172,-3 10 172,3-10 188,0 0 188,-3 10 188,3-10 188,0 0 203,0 0 203,0 0 203,0 0 203,0 0 219,0 0 219,-19-25 219,11 7 219,-3-2 234,3 2 234,-9-17 234,10 8 234,-2 1 234,2 5 250,3-4 250,1 3 250,-2 0 250,2 0 266,2-1 266,-3-2 266,1 1 266,3 2 281,-3-1 281,3 0 281,-4 1 281,8-4 297,-4 4 297,3-15 297,-3 12 297,3 1 313,-3 3 313,4-1 313,-3-1 313,5 9 328,-4-5 328,1-1 328,0 4 328,-2 2 344,3 3 344,-4 11 344,6-20 344,-2 12 344,-4 8 359,2-17 359,-2 17 359,2-10 359,-2 10 375,3-13 375,-3 13 375,0 0 375,5-11 391,-5 11 391,0 0 391,0 0 391,3-13 406,-3 13 406,0 0 406,0 0 406,0 0 422,0-12 422,0 12 422,0 0 422,0 0 438,0 0 438,0 0 438,0 0 438,1-12 453,-1 12 453,0 0 453,0 0 453,0 0 469,0 0 469,0 0 469,0 0 469,0 0 484,0 0 484,0 0 484,4-14 484,-4 14 500,0 0 500,0 0 500,0 0 500,0 0 500,0 0 516,0 0 516,0 0 516,0 0 516,0 0 531,6-12 531,-6 12 531,0 0 531,0 0 547,0 0 547,0 0 547,0 0 547,0 0 563,0 0 563,0 0 563,0 0 563,0-12 578,0 12 578,0 0 578,0 0 578,0 0 594,0 0 594,0 0 594,0 0 594,0 0 609,0 0 609,4-13 609,-4 13 609,0 0 625,0 0 625,0 0 625,0 0 625,0 0 641,4-11 641,-4 11 641,0 0 641,0 0 641,0 0 656,8-13 656,-8 13 656,0 0 656,0 0 672,0 0 672,6-7 672,-6 7 672,0 0 688,0 0 688,0 0 688,9-10 688,-9 10 703,0 0 703,0 0 703,0 0 703,7-10 719,-7 10 719,0 0 719,0 0 719,19-10 734,-19 10 734,20-5 734,-20 5 734,15-6 750,-15 6 750,20-6 750,-20 6 750,25-3 766,-25 3 766,22-4 766,-22 4 766,21-2 766,-21 2 781,19-3 781,-19 3 781,0 0 797,30 3 797,-30-3 797,14 6 797,-14-6 797,20 12 813,-11-6 813,12 6 813,-7 3 813,2 0 828,-2 2 828,-1-1 828,1 0 828,-3-1 844,0 5 844,-3-3 844,-2-1 844,2-3 859,0 5 859,0-1 859,-8 0 859,3-2 875,-3-2 875,-3-2 875,-1 2 875,0 7 891,-7-2 891,3 4 891,-3-6 891,-5 1 906,2 1 906,0-1 906,-2-3 906,2 1 906,-5 0 922,-2-2 922,1 2 922,-3-3 938,4-2 938,-4 2 938,3-1 938,-2-2 953,-2 0 953,1-2 953,2-1 953,5-1 953,-1-3 969,0 4 969,6-4 969,11-2 969,-22 2 984,22-2 984,-16 3 984,16-3 984,0 0 1000,0 0 1000,-25 0 1000,25 0 1000,0 0 1016,0 0 1016,-16-5 1016,16 5 1016,0 0 1031,0 0 1031,-11-5 1031,11 5 1031,0 0 1047,0 0 1047,0 0 1047,0 0 1047,0 0 1063,-5-10 1063,5 10 1063</inkml:trace>
  <inkml:trace contextRef="#ctx0" brushRef="#br0">9160 13981 0,'0'0'15,"0"0"15,0 0 15,0 0 15,0 0 31,0 0 31,5 12 31,-5-12 31,6 16 47,-3-5 47,1 11 47,3-4 47,-2 5 62,-1-1 62,-3 2 62,3-1 62,-2-1 78,1 1 78,-6-1 78,3-3 78,-2 1 78,2-1 93,-4-5 93,3 2 93,1-4 93,-4-2 109,4-10 109,-3 15 109,3-15 109,-2 12 125,2-12 125,0 8 125,0-8 125,0 0 140,0 0 140,0 0 140,0 0 140,0 0 156,0 0 156,0 0 156,-20-26 156,15 14 172,2-7 172,-2-1 172,5-2 172,-3-1 187,3 1 187,0-1 187,0 2 187,3 1 203,2-1 203,-2-1 203,6 2 203,0 0 218,3-1 218,-1-1 218,3 1 218,-4 3 218,5 1 234,-2 1 234,4-4 234,-7 7 234,5 3 250,-5 0 250,2 2 250,-4 1 265,-1 2 265,-7 5 265,14-8 265,-5 6 265,-9 2 281,0 0 281,21-5 281,-21 5 281,0 0 297,0 0 297,27 7 297,-27-7 297,17 10 312,-6-4 312,-2 1 312,-1 3 312,0-2 328,7 10 328,-8-2 328,4 1 328,0 0 328,0 3 343,-3 0 343,3-1 343,0 0 343,-6 0 359,3 1 359,-5-3 359,2 1 375,1 0 375,-3 0 375,0-6 375,-3 3 375,0-2 390,2-2 390,-4-1 390,2-10 390,0 20 406,-6-10 406,3-2 406,3-8 406,-8 14 422,3-6 422,-1 0 422,-2-1 422,8-7 437,-17 9 437,7-4 437,10-5 453,-20 7 453,12-4 453,8-3 453,-27 8 453,7-6 468,-1 0 468,2-2 468,19 0 468</inkml:trace>
  <inkml:trace contextRef="#ctx0" brushRef="#br0">7832 13500 0,'0'0'0,"0"0"16,0 0 16,12-10 16,-12 10 16,0 0 31,0 0 31,0 0 31,0 0 31,0 0 47,0 0 47,0 0 47,0 0 47,0 0 62,0 0 62,0 0 62,0 0 62,0 0 62,0 0 78,0 0 78,0 0 78,-20-16 94,20 16 94,0 0 94,-19-3 94,19 3 94,0 0 109,-37 3 109,37-3 109,-16 5 109,16-5 125,-26 8 125,11-5 125,15-3 125,-21 10 141,2 3 141,5-4 141,3-1 141,0 0 156,-3-1 156,14-7 156,-16 15 156,8-10 172,-1 1 172,9-6 172,-17 12 172,10-4 187,-2 0 187,9-8 187,-15 12 187,15-12 203,-17 10 203,9-5 203,8-5 203,-17 12 203,12-6 219,-3 2 219,8-8 219,-16 9 219,16-9 234</inkml:trace>
  <inkml:trace contextRef="#ctx0" brushRef="#br0">12402 13661 0,'4'-15'0,"0"0"15,-8 3 15,8-1 15,-8 0 15,8 3 31,-4 2 31,0 8 31,0-20 31,0 7 47,0 3 47,0 10 47,0-19 47,0 9 62,0 10 62,0-16 62,0 8 62,0 8 78,0-15 78,0 15 78,0 0 78,0-12 94,0 12 94,0 0 94,0 0 94,0 0 109,0 0 109,0 0 109,0 0 109,0 0 125,0 0 125,5 41 125,1-6 125,-1 4 140,1 5 140,-6 1 140,3 4 140,2 1 140,-3 1 156,7-5 156,-4 5 156,1 1 156,-3-6 172,0-2 172,-1 1 172,4-6 172,-3 1 187,-1-12 187,0-3 187,5-2 187,-7 0 203,5-1 203,-2-5 203,-3 5 203,5-7 219,-5 0 219,0-3 219,3 0 219,-3-2 234,3 1 234,-1-2 234,-2 0 234,2-1 250,-2-8 250,0 12 250,0-12 250,0 8 250,0-8 265,0 0 265,0 10 265,0-10 281,0 0 281,0 0 281,0 0 281,0 0 281,0 0 297,0 0 297,0 0 297,-2-45 297,-3 27 312,5-8 312,-6-11 312,-2-2 312,6-1 328,-5-1 328,3-2 328,-2 4 328,-2 0 344,-1-2 344,-2 5 344,6-1 344,0 10 359,-4 3 359,6 1 359,-5 1 359,5 0 375,-3 3 375,2-4 375,4 3 375,-3-5 390,1 6 390,-2-1 390,8 0 390,-4-2 390,0 0 406,0 3 406,2-5 406,1 10 406,0-1 422,-2-1 422,5 8 422,1-12 422,0 5 437,2 3 437,-2 2 437,0-1 437,0 4 453,2 0 453,-1-3 453,-2 2 453,-6 8 469,16-11 469,-8 8 469,2-2 469,-10 5 484,20-7 484,-20 7 484,25-5 484,-25 5 500,25 2 500,-25-2 500,20 6 500,3 1 500,-6 0 515,-4 1 515,6 1 515,-2 5 515,3-4 531,-5 3 531,2-1 531,-4 1 547,4 2 547,-3 0 547,-7-7 547,4 8 547,-5-4 562,5 1 562,-2 1 562,-5 0 562,5 8 578,-5-3 578,0 1 578,-7 2 578,2 1 594,-3-5 594,-1 5 594,-3-1 594,-4-1 609,4-2 609,-5 0 609,-1 1 609,1 0 625,-4-4 625,4 3 625,-4-3 625,1 2 640,1-6 640,5-2 640,-10-1 640,1 3 656,0-2 656,3-4 656,-3 1 656,1-2 656,6 3 672,-3-6 672,5 1 672,10-3 672,-23 2 687,23-2 687,-15 0 687,15 0 687,0 0 703,-22-2 703,22 2 703,-11-3 703,11 3 719,0 0 719,-12-10 719,12 10 719,0 0 734,-4-8 734,4 8 734,2-10 734,-2 10 750,0 0 750,14-22 750</inkml:trace>
  <inkml:trace contextRef="#ctx0" brushRef="#br0">13236 13707 0,'0'0'0,"0"0"0,0 0 0,0 0 0,0 0 16,0 0 16,0 0 16,0 0 16,0 0 32,0 0 32,0 0 32,0 0 32,17-7 47,5-3 47,0 3 47,3-1 47,-1-2 63,1 4 63,0-1 63,-1-1 63,1 0 78,-4 3 78,2-2 78,-4 4 78,-3-2 94,-2 3 94,-3-1 94,-11 3 94,19 0 110,-19 0 110,0 0 110,19 3 110</inkml:trace>
  <inkml:trace contextRef="#ctx0" brushRef="#br0">13295 13852 0,'0'0'0,"-12"3"16,12-3 16,0 0 16,0 0 16,-8 6 16,8-6 31,0 0 31,0 0 31,0 0 47,0 0 47,0 0 47,0 0 47,0 0 63,25 4 63,-25-4 63,35-4 63,-10-2 63,0 3 78,3-3 78,12-4 78,4 0 78,-3-2 94,0-1 94,-3 1 94,7-3 94</inkml:trace>
  <inkml:trace contextRef="#ctx0" brushRef="#br0">14348 13390 0,'0'0'16,"-22"0"16,22 0 16,0 0 16,-28 10 31,18-7 31,-3 0 31,-7 10 31,3-1 47,-1 3 47,-2 0 47,1 3 47,3 0 63,-1 0 63,4 2 63,0 0 63,-2 0 78,5-4 78,-2 4 78,7-3 78,0 1 78,-1-5 94,6-1 94,0 0 94,0-2 94,4 0 109,-2-6 109,3 7 109,3-4 109,1-2 125,-1 0 125,5-2 125,0-1 125,8 0 141,-21-2 141,35-2 141,-22 0 141,10-4 156,-8 2 156,8-4 156,-4 3 156,-7-3 172,9 1 172,-6-6 172,-3 1 172,2 1 188,0-1 188,-6-2 188,3-3 188,-3 2 203,0 2 203,-2 3 203,2 2 203,-6-2 219,1 0 219,-3 10 219,8-17 219,-8 7 219,6 0 234,-6 10 234,3-15 234,-3 5 234,0 10 250,2-18 250,-2 18 250,0-11 250,0 11 266,0-12 266,0 12 266,0-10 266,0 10 281,0 0 281,0 0 281,0-14 281,0 14 297,0 0 297,0 0 297,0 0 297,0 0 313,0 0 313,0 0 313,0 0 313,0 43 328,-5-21 328,3-2 328,2 2 328,0 3 328,0-2 344,0 0 344,0 2 344,0-4 344,2 4 359,3-2 359,1-3 359,-1 0 359,-2-2 375,6-7 375,-4 1 375,0 0 375,1-4 391,2 2 391,-2-2 391,4-1 391,-2-3 406,0 2 406,3-4 406,-11-2 406,23 0 422,-23 0 422,20-4 422</inkml:trace>
  <inkml:trace contextRef="#ctx0" brushRef="#br0">14756 13683 0,'0'0'0,"3"-6"0,-3 6 0,0 0 16,0 0 16,0 0 16,0 0 16,0 0 31,0 0 31,-3 26 31,3-14 31,-5 5 47,2 3 47,1 2 47,-1 1 47,3-4 63,0 1 63,0-1 63,3 0 63,-1-6 78,1 0 78,2 0 78,-2-6 78,6 1 94,-1-4 94,0 2 94,5-2 94,-13-4 94,22 3 109,-8-3 109,-14 0 109,24-7 125,-10 5 125,6-9 125,-7 1 125,-2 2 125,-6-4 141,4 2 141,-7-1 141,1 1 141,0-2 156,-3 2 156,-3-2 156,0 1 156,-1-2 172,-6-2 172,0 4 172,-3-4 172,-2 5 188,-1-3 188,2 3 188,4 0 188,-2 3 203,-1-1 203,5 6 203,-1-3 203,1-2 219,8 7 219,-19-6 219,8-1 219,4 4 234,7 3 234,-12-6 234,12 6 234,-9-6 234,9 6 250,0 0 250,-13-9 250,13 9 250,0 0 266,-5-4 266,5 4 266,0 0 266,0 0 281</inkml:trace>
  <inkml:trace contextRef="#ctx0" brushRef="#br0">14964 13506 0,'0'0'0,"6"-9"0,-6 9 0,0 0 16,0 0 16,0 0 16,0 0 16,0 0 32,14-4 32,-14 4 32,0 0 32,20-3 47,-7 0 47,8-1 47,1 2 47,3-4 63,0 2 63,13-3 63,-8 2 63,-5 0 78,-7 0 78,2 2 78,-4 3 78,-2-2 94,-3 0 94,-11 2 94,19-4 94,-19 4 94,19-2 110,-19 2 110,17-2 110,-17 2 110,10-3 125,-10 3 125,8-3 125,-8 3 141,0 0 141,13-7 141,-13 7 141,7-5 141,-7 5 157,5-10 157,-5 10 157,0 0 157,0-9 172,0 9 172,0 0 172,-5-16 172,5 16 188,-6-6 188,6 6 188,-10-8 188,10 8 203,-9-7 203,9 7 203,-11-8 203,3 6 219,8 2 219,-17-5 219,17 5 219,-7-5 235,7 5 235,0 0 235,-14-2 235,14 2 250,0 0 250,0 0 250,-11-6 250,11 6 250,0 0 266,0 0 266,0 0 266,-14-2 266,14 2 282,0 0 282,0 0 282,0 0 297,-9 12 297,7-2 297,-2 3 297,0 9 297,1-3 313,1 3 313,-1 2 313,3-1 313,0 2 328,3-3 328,-1 1 328,4 15 328,-1-10 344,5-8 344,-3 1 344,1-8 344,7 2 360,-3-2 360,2-6 360,5-2 360</inkml:trace>
  <inkml:trace contextRef="#ctx0" brushRef="#br0">16046 13187 0,'0'0'0,"-11"-10"0,11 10 15,-18-4 15,18 4 15,-21-3 15,21 3 15,-24 3 31,11 1 31,-7 2 31,-3 4 31,6 0 46,-3 0 46,1 2 46,2 1 46,-2 3 62,5 1 62,3-1 62,-3 1 62,6-1 78,0 2 78,3-6 78,2 0 78,3 1 93,-2-1 93,4-2 93,-2-1 93,7 4 109,-6-6 109,7 1 109,-3 2 109,-5-10 125,20 10 125,-12-3 125,4-4 125,-12-3 140,21 2 140,-21-2 140,0 0 140,27-5 140,-15 0 156,-12 5 156,21-12 156,-15 4 156,1 0 171,2-1 171,-1 3 171,1-4 171,-5-2 187,5 2 187,-5 4 187,0-2 187,-4 8 203,15-17 203,-13 9 203,3 1 203,1-3 218,-6 10 218,9-12 218,-4 5 218,-5 7 234,5-9 234,-5 9 234,6-8 234,-6 8 250,0 0 250,5-10 250,-5 10 250,0 0 265,0 0 265,0 0 265,0 0 265,0 0 281,0 0 281,0 0 281,0 0 281,30 18 281,-28-9 296,8 1 296,-8-1 296,9 14 296,-6-6 312,0-1 312,7 7 312,-4-1 312,-3-2 328,9-2 328,-5 1 328,-2-2 328,-1 3 343,-1-2 343,7-4 343,-10-1 343,9 5 359,-6-4 359,1 0 359,0-1 359,-1-6 375,-2 4 375</inkml:trace>
  <inkml:trace contextRef="#ctx0" brushRef="#br0">16407 13391 0,'0'0'0,"0"0"0,0 0 15,0 0 15,0 0 15,0 0 15,0 0 31,0 0 31,0 0 31,6 34 31,-4-15 46,-2 3 46,2-1 46,2-1 46,-2 3 46,1-1 62,-3 1 62,5-1 62,-5-3 62,0 1 78,1 0 78,2-1 78,-3-1 78,5-1 93,-2-2 93,-3-2 93,2-5 93,0 5 109,-2-5 109,4-1 109,-4-7 109</inkml:trace>
  <inkml:trace contextRef="#ctx0" brushRef="#br0">16547 13355 0,'0'-13'0,"0"13"0,0-12 16,0 12 16,5-10 16,-5 10 16,3-10 32,-3 10 32,14-13 32,-6 9 32,3 0 47,-11 4 47,24-6 47,-24 6 47,25 0 63,-3 4 63,1 2 63,-5 2 63,-2 1 78,1 6 78,0 0 78,-2-3 78,-3 6 78,1-1 94,-5-1 94,1 2 94,-3 3 94,-4-2 110,-2 1 110,2-4 110,-4 5 110,2-7 125,0 2 125,-2-4 125,2-1 125,-3 1 141,0-5 141,3 0 141,0-7 157,-2 12 157,2-12 157,0 0 157,0 0 157,0 0 172,0 0 172,0 0 172,0 0 172,8-47 188,5 10 188,-4-1 188,1 0 188,3-5 203,2 4 203,-4 2 203,-5 8 203,-1 4 203,0 3 219,1 3 219,-4 4 219,1-1 235,-3 7 235,3-1 235,-1 0 235,-2 10 235,4-13 250,-4 6 250,0 7 250,0-7 250,0 7 266,0 0 266,0 0 266,0 0 266,0 0 282,0 0 282,0 0 282,0 0 282,-9 42 297,1-19 297,8-1 297,-5 14 297,2-6 313,3-6 313,0 1 313,0 0 313,0-3 328,3 2 328,2-1 328,-2-3 328,2-1 344,4 1 344,-1-3 344,0 1 344,4-1 344,3-3 360,-2 0 360,4-4 360,-2 1 360,0-6 375,-1-3 375,10-2 375</inkml:trace>
  <inkml:trace contextRef="#ctx0" brushRef="#br0">17348 13431 0,'0'0'0,"0"0"15,0 0 15,0 0 15,3-10 15,-3 10 15,0 0 31,0 0 31,15-7 31,-15 7 31,22-8 47,-12 6 47,15-5 47,-3 1 47,2-4 62,1 6 62,0 0 62,-4-2 78,1 1 78,0-5 78,-6 8 78,-1-3 78,-2 0 93,-13 5 93,19-5 93,-19 5 93,17-7 109,-17 7 109,11-3 109,-11 3 109,9-6 125,-9 6 125,0 0 125</inkml:trace>
  <inkml:trace contextRef="#ctx0" brushRef="#br0">17658 13271 0,'-8'-5'0,"8"5"0,-13-12 0,13 12 16,-14-10 16,6 4 16,8 6 16,-11-10 31,11 10 31,-12-8 31,10 4 31,2 4 47,-11-6 47,11 6 47,-11-6 47,11 6 62,-8-4 62,8 4 62,0 0 62,-11-5 78,11 5 78,0 0 78,0 0 78,0 0 94,-22 15 94,14-9 94,3 4 94,1 2 109,-4 11 109,0-1 109,0 1 109,2-1 109,4 2 125,2 15 125,0-14 125,2-3 125,4-1 141,2-5 141,0 2 141,0-4 156,1-1 156,4-3 156,-1-2 156,1-6 156,9 6 172,3-4 172,-1-4 172,3-4 172,15-4 187</inkml:trace>
  <inkml:trace contextRef="#ctx0" brushRef="#br0">18275 13128 0,'-4'-9'0,"4"9"16,-8-8 16,8 8 16,-10-7 16,10 7 31,-8-7 31,8 7 31,-20-6 31,20 6 47,-23-2 47,23 2 47,-24 0 47,24 0 63,-27 8 63,11 1 63,-5 4 63,1 0 78,-3 5 78,7-3 78,0 5 78,-6 9 94,5-7 94,6 1 94,5-6 94,0 4 110,3-2 110,0-5 110,-1 1 110,4 0 125,4-5 125,2 0 125,-4 0 125,-2-10 125,13 14 141,-5-9 141,1 0 141,-9-5 141,19 7 156,-8-7 156,-11 0 156,0 0 156,32-5 172,-23 2 172,-9 3 172,19-10 172,-10-2 188,1-2 188,2-1 188,-2-2 188,-2 0 203,4 2 203,-7-5 203,2 6 203,-3 1 219,1 1 219,1 2 219,-3 2 219,-3 8 235,5-11 235,-5 11 235,5-12 235,-5 12 250,0 0 250,2-10 250,-2 10 250,0 0 250,0 0 266,0 0 266,0 0 266,0 0 266,0 0 281,18 22 281,-18-22 281,5 23 281,-2-7 297,0 7 297,2-6 297,-2 1 297,3 0 313,-1 2 313,0-3 313,-2-1 313,5-3 328,-3 0 328,-1-4 328,1 1 328,1-2 344,-6-8 344,10 18 344,-7-16 344,-3-2 360,0 0 360</inkml:trace>
  <inkml:trace contextRef="#ctx0" brushRef="#br0">18523 13313 0,'0'0'0,"0"0"0,0 0 16,0 0 16,0 0 16,0 0 16,0 0 32,0 0 32,9-7 32,-9 7 32,0 0 47,0 0 47,0 0 47,0 0 47,0 0 47,0 0 63,27 14 63,-27-14 63,9 10 63,-7 0 78,0 2 78,1 1 78,-3 3 78,-3 9 94,1-5 94,-3 0 94,-3 0 94,2 1 110,-3-5 110,7-1 110,-6-1 110,8-4 125,-5 0 125,1 0 125,4-3 125,-3 1 141,3-8 141,-5 10 141,5-10 141,0 0 157,0 0 157,5 10 157,-5-10 157,18 0 172,-18 0 172,32-10 172,-7 0 172,12-5 188,2-7 188,-4-5 188,2-3 188,-2 1 203</inkml:trace>
  <inkml:trace contextRef="#ctx0" brushRef="#br0">18857 13204 0,'-5'-7'16,"5"7"16,0 0 16,0 0 16,0 0 16,-3-10 31,3 10 31,0 0 31,0 0 31,0 0 47,0 0 47,0 0 47,0 0 63,0 0 63,0 0 63,33 26 63,-28-19 63,3 4 78,5 7 78,-6-1 78,-2 4 78,-1-1 94,1 1 94,-2-1 94,-1-1 94,-2 4 110,0 0 110,-2-5 110,-1 3 110,-2-2 125,4-3 125,-2-6 125,0 3 125,3-3 141,0-10 141,-2 12 141,2-6 141,0-6 156,0 0 156,0 0 156,0 0 156,0 0 156,0 0 172,0 0 172,14-38 172,-3 2 172,2-2 188,0-7 188,4 4 188,-4-2 188,4 2 203,-4 5 203,2 9 203,-6 1 203,-4 9 219,0 2 219,0 2 219,-1 5 219,-2-2 235,0 3 235,-2 7 235,0-10 235,0 10 250,3-11 250,-3 11 250,0 0 250,0 0 266,0 0 266,0 0 266,0 0 266,0 0 281,-11 33 281,11-14 281,-5 1 281,5-1 297,-2 4 297,2 0 297,0-1 297,0-1 313,2 2 313,3-1 313,1-1 313,-1-3 313,4 4 328,-1-4 328,5-5 328,-4 3 328,7-4 344,-4-2 344,-2-3 344,0 1 344,5-5 360,-15-3 360,22 3 360,-22-3 360,0 0 375,32-10 375,-20 2 375,-7 0 375,6-12 391,1 4 391</inkml:trace>
  <inkml:trace contextRef="#ctx0" brushRef="#br0">19292 12697 0,'12'-7'0,"-12"7"0,18-7 15,-18 7 15,16 0 15,-16 0 15,0 0 31,21 16 31,-14-9 31,4 13 31,-5-2 47,-4 3 47,2 1 47,-4 1 47,0 15 62,0-10 62,0-3 62,0-2 62,0-2 62,0-1 78,3 0 78,-6-5 78,3-2 78,3 0 94,-3-3 94,2-1 94,-2-9 94,6 14 109,-6-14 109,9 7 109,-2-4 109,-7-3 125,0 0 125,33 5 125,-33-5 125,46-13 140,-23 4 140,1-1 140</inkml:trace>
  <inkml:trace contextRef="#ctx0" brushRef="#br0">19876 13279 0,'0'0'0,"0"0"0,-11 8 0,11-8 15,0 0 15,0 0 15,0 0 15,-5 10 31,5-10 31,0 0 31,0 0 31,9 19 31,-9-19 46,16 12 46,-6-5 46,12-2 46,1 0 62,3-2 62,-1-1 62,0 0 62,1-4 78,-6 0 78,5-4 78,-3 2 78,-3-6 93,0 1 93,-2-3 93,-7 2 93</inkml:trace>
  <inkml:trace contextRef="#ctx0" brushRef="#br0">20189 13155 0,'0'0'0,"0"0"0,0 0 15,0 0 15,0 0 15,-34 18 15,28-11 31,6-7 31,-5 17 31,0-7 31,5 3 47,-3-2 47,3-11 47,3 30 47,2-10 62,0-4 62,8 0 62,-6-1 62,6 2 78,1-7 78,5 2 78,6-2 78,-6-6 94,6 2 94</inkml:trace>
  <inkml:trace contextRef="#ctx0" brushRef="#br0">20697 13293 0,'0'0'0,"11"-6"16,0 0 16,-11 6 16,19-10 16,-7 3 31,6-3 31,4 4 31,1-4 31,1 3 47,0 2 47,1-1 47,0-1 47,0-2 63,13 2 63</inkml:trace>
  <inkml:trace contextRef="#ctx0" brushRef="#br0">21469 13177 0,'30'-7'0,"-5"2"0,-4-2 16,4 4 16,0-2 16,2 3 16,1-1 32</inkml:trace>
  <inkml:trace contextRef="#ctx0" brushRef="#br0">22020 13170 0,'19'3'0,"-19"-3"0,0 0 0,0 0 0,30-3 16,-30 3 16,33-8 16,-12 4 31,2-4 31,1 0 31,13-6 31</inkml:trace>
  <inkml:trace contextRef="#ctx0" brushRef="#br0">23498 13093 0,'0'0'0,"-11"6"0,11-6 15,0 0 15,0 0 15,0 0 15,0 0 31,0 0 31,0 0 31,0 0 31,-11 5 47,11-5 47,0 0 47,0 0 47,0 0 62,42 2 62,-15-4 62,14-1 62,5 1 78,1-4 78,-1 2 78,6-4 78,-5 6 78,-3-3 94,-4 0 94,-7 2 94,-8-2 109,-3 3 109,-2-3 109,-7 3 109,1-1 125,-3 2 125,-11 1 125,13-6 125,-13 6 125,6-4 140,-6 4 140</inkml:trace>
  <inkml:trace contextRef="#ctx0" brushRef="#br0">23844 12965 0,'-7'-7'0,"7"7"0,-7-9 16,7 9 16,-6-7 16,6 7 16,0 0 31,-6-6 31,6 6 31,0 0 31,0 0 31,0 0 47,0 0 47,0 0 47,0 0 47,0 0 62,-4 24 62,4-11 62,0-3 62,0 0 78,0 10 78,1 2 78,5-3 78,3 3 94,1-5 94,1 6 94,6 9 94,8-10 109,7 1 109,4-6 109,1-2 109,3-2 125,3-3 125,3-6 125,7-4 125,-2-8 141</inkml:trace>
  <inkml:trace contextRef="#ctx0" brushRef="#br0">24952 12736 0,'-6'-12'0,"-2"2"16,7 0 16,-9 5 16,-1-3 16,11 8 32,-13-4 32,1 0 32,12 4 32,-21 0 47,21 0 47,-34 7 47,11 2 47,-2 1 63,-13 9 63,1 2 63,2 1 63,5 2 63,-3 3 78,3 0 78,2 0 78,10-4 78,-2-1 94,10-1 94,1-3 94,1 5 110,0-3 110,2 2 110,9-5 110,0 0 125,-1-2 125,12 2 125,-5-4 125,-2-3 125,10-2 141,-6-2 141,2-2 141,1-4 141,12 3 157,-3-6 157,18-3 157,-10-1 157,-4-3 172,12-6 172,-5-1 172,-8 0 172,-8-4 188,-1 5 188,0-3 188,-4-1 188,1 1 203,-3-3 203,0 4 203,1 3 203,-5 0 219,-1 2 219,-4 3 219,4 0 219,-5 7 219,-1 3 235,10-13 235,-10 13 235,6-9 235,-6 9 250,0 0 250,0 0 250,0 0 250,0 0 266,0 0 266,0 0 266,0 0 266,2 25 282,-2-15 282,3 2 282,-3 9 282,0-1 297,2-2 297,-2 4 297,3-3 297,0 1 313,2 2 313,-2 1 313,2-5 313,-1 5 328,4-6 328,-6-3 328,4 1 328,-4-2 328,1-3 344,1-3 344,1 1 344,-3-1 360,-2-7 360,0 0 360,14 5 360</inkml:trace>
  <inkml:trace contextRef="#ctx0" brushRef="#br0">25143 13000 0,'0'0'0,"0"0"0,0 0 0,4-13 16,-4 13 16,0 0 16,0 0 16,15 0 16,-15 0 31,0 0 31,28 10 31,-17-4 47,-2 1 47,1 1 47,1 6 47,3-1 63,-3 3 63,-4-1 63,0 0 63,1 3 63,-5-1 78,2 2 78,-5-2 78,-3-2 78,1-2 94,2 7 94,-3-5 94,3-4 94,0 2 109,-5-1 109,2-2 109,3-2 109,0 0 125,0-8 125,-7 10 125,7-10 125,0 0 141,0 0 141,0 0 141,0 0 141,0 0 156,0 0 156,0 0 156,0 0 156,15-43 172,-10 24 172,-1-2 172,2 2 172,4-1 172,-5 3 188,0-3 188,1 2 188,-6 7 203,8-1 203,-8 2 203,6-3 203,-2 5 203,0 0 219,-2-2 219,1 0 219,2 2 219,-2 0 234,3 0 234,-3 4 234,2-6 234,1 5 250,-1 0 250,0 0 250,-2 0 250,-3 5 266,11-7 266,-5 4 266,-6 3 266,0 0 281,16-3 281,-16 3 281,0 0 281,0 0 281,19 10 297,-11-2 297,-3 0 297,2-1 313,-2 6 313,6 0 313,-3 9 313,-2-9 328,3 5 328,-2-4 328,-2 2 328,-2-5 328,3 1 344,-3-2 344,-1 0 344,0 3 344,2-3 359,1 0 359,-2-2 359,2-1 359,-3 3 375,-2-4 375,0-6 375,7 12 375,-7-12 391,2 8 391,-2-8 391,0 0 391</inkml:trace>
  <inkml:trace contextRef="#ctx0" brushRef="#br0">25945 12628 0,'7'-16'15,"-5"1"15,3 5 15,3 0 15,-2 2 31,0 3 31,-1-3 31,1 3 31,4-2 46,-1 1 46,2 2 46,-1 1 46,-10 3 62,25-3 62,-14 3 62,-11 0 62,36 10 78,-21 1 78,6 1 78,-5 2 78,0 4 78,-2-1 93,-3 3 93,0 0 93,-3 1 109,0-1 109,2 3 109,-9-1 109,2 1 109,-3-5 125,-3 2 125,2 1 125,-6-4 125,0-3 140,5 1 140,-3-3 140,3 1 140,-1-3 156,0-3 156,1 3 156,-4-2 156,3-2 171,3 0 171,0-6 171,-6 9 171,6-9 187,0 0 187,0 0 187,0 0 187,0 0 203,0 0 203,4-26 203,4 6 203,3-3 218,2-11 218,1-3 218,8 3 218,-11 5 218,-2 3 234,5 4 234,-2-1 234,-1 4 234,-2-1 250,1 0 250,1 1 250,-2 1 265,-1 4 265,-3 2 265,0 1 265,2 1 265,-2 3 281,0-2 281,-1 1 281,-4 8 281,4-13 296,-1 9 296,-3 4 296,0 0 296,3-10 312,-3 10 312,0 0 312,0 0 312,0 0 328,0 0 328,0 0 328,2 26 328,-4-8 328,-4 3 343,4 2 343,0 12 343,-2-3 343,4-6 359,-3-3 359,6 0 359,1 1 375,0 0 375,-1-1 375,5-3 375,1 0 375,-3-3 390,1-1 390,7-5 390,-5 0 390,-2-1 406,5-3 406,9 3 406,-1-6 406,2 4 421,3-6 421,-4-2 421,1-2 421,0-1 437,-1-2 437,-4-7 437,5 3 437</inkml:trace>
  <inkml:trace contextRef="#ctx0" brushRef="#br0">26734 12060 0,'0'0'0,"8"-9"0,-8 9 0,0 0 15,21-3 15,-21 3 15,0 0 15,23 12 15,-9 3 31,0 3 31,-1 1 31,-1 1 31,6 14 46,-3 4 46,-6-4 46,0-5 46,5 7 62,-7-7 62,2-7 62,-3-3 62,-4 5 78,1-9 78,0 1 78,-3-2 78,3-1 93,-3-3 93,3-2 93,-3-8 93,1 12 109,3-7 109,-4-1 109,0-4 109,3 9 125,-3-9 125,0 0 125,0 0 125,0 0 140,0 0 140,0 0 140,17-16 140,-7-1 156,1-3 156,0-2 156,13-9 156,-3 0 171,-7 9 171,-2-3 171,2 10 171,-3-2 171,-3 5 187,0 0 187,3 1 187,-5 1 187,2 3 203,-3 0 203,3-1 203,1 2 203,2 1 218,-3-3 218,1 4 218,-9 4 218,21-6 234,-12 6 234,-9 0 234,23 0 234,-23 0 250,20 6 250,-7-2 250,-4 4 250,-1-1 265,5 2 265,2 4 265,-2 1 265,0 4 281,0-3 281,-3 3 281,1-2 281,-2-1 296,-2 0 296,-1-3 296,-1 0 296,1 2 312,2-7 312,-6 3 312,4-2 312,-6 0 312,6 0 328,-3-4 328,-1 2 328,1-2 328,-3-4 343,3 10 343,-3-10 343,1 6 343,-1-6 359,0 0 359,0 0 359,0 0 359,-1 12 375,1-12 375,-23 3 375</inkml:trace>
  <inkml:trace contextRef="#ctx0" brushRef="#br0">28114 9883 0,'0'0'0,"0"0"0,0 0 15,0 0 15,0 0 15,0 0 15,0 0 15,0 0 31,0 0 31,0 0 31,0 0 31,0 0 47,0 0 47,0 0 47,0 0 62,0 0 62,0 0 62,0 0 62,0 0 62,0 0 78,0 0 78,0 0 78,0 0 78,0 0 94,0 0 94,0 0 94,0 0 94,0 0 109,0 0 109,0 0 109,0 0 109,0 0 125,0 0 125,0 0 125,0 0 125,0 0 140,0 0 140,0 0 140,0 0 140,0 0 156,0 0 156,13-19 156,-13 19 156,0 0 172,0 0 172,0 0 172,0 0 172,0 0 172,0 0 187,0 0 187,0 0 187,0 0 203,0 0 203,0 0 203,0 0 203,0 0 219,0 0 219,0 0 219,0 0 219,0 0 219,0 0 234,0 0 234,3 23 234,-3-13 234,0 3 250,0-3 250,0 2 250,0 7 250,0 1 265,0 3 265,4-1 265,-3-2 265,3 1 281,1-1 281,-1 0 281,0 1 281,2-7 297,-1 2 297,1-8 297,-1 5 297,3-5 312,3-1 312,-2 0 312,1-2 312,5 0 328,-6-2 328,-9-3 328,36 5 328,-16-5 328,-1-3 344,3 1 344,-5-3 344,-4-3 359,-3 4 359,0-4 359,-2 0 359,0 1 375,4-1 375,-6 0 375,-2-2 375,1-2 375,-2 1 390,1-2 390,0 4 390,-1-1 390,4-9 406,-3 3 406,-1 4 406,-1 0 406,-2-1 422,3 3 422,-3 10 422,0-20 422,0 12 437,0 8 437,3-13 437,-3 13 437,-3-12 437,3 12 453,0-16 453,0 16 453,-3-10 453,3 10 469,0 0 469,3-12 469,-3 12 484,0 0 484,0-8 484,0 8 484,0 0 484,0 0 500,0 0 500,0 0 500,0 0 500,0 0 515,0 0 515,0 0 515,0 0 515,0 0 531,3 36 531,-3-26 531,2-1 531,1 4 547,0-2 547,8 7 547,-3-3 547,0 3 562,6-2 562,-3 0 562,2-5 562,0-1 578,-4-5 578,12 7 578,-6-4 578,4 0 594,-2-1 594,-6-4 594,8 7 594,-3-9 609,1-1 609,-17 0 609,24 2 609,-24-2 625,23 0 625,-23 0 625,0 0 625,24-2 640,-24 2 640,13-4 640,-13 4 640,12-7 640,-12 7 656,8-3 656,-8 3 656,10-7 656,-10 7 672,7-13 672,-2 8 672,0-2 672,-2-1 687,-3-2 687,0 10 687,5-15 687,-5 6 703,3-1 703,-6 1 703,3-3 703,0 3 703,0 9 719,0-17 719,-2 4 719,-1 3 734,3 0 734,-3 4 734,3-4 734,-5 3 750,5 7 750,-3-16 750,-2 9 750,5 7 750,-7-13 765,5 8 765,2 5 765,-8-10 765,8 10 781,-5-10 781,2 6 781,3 4 781,-9-8 797,9 8 797,-10-10 797,2 6 797,0-1 812,8 5 812,-15-10 812,10 6 812,5 4 828,-10-10 828,10 10 828,-9-6 828,9 6 844,-8-5 844,8 5 844,-8-7 844,8 7 859,0 0 859,-12-5 859,12 5 859,-4-6 859,4 6 875,0 0 875,0 0 875,-13-6 890,13 6 890,0 0 890,0 0 890,-10-7 890,10 7 906,0 0 906,0 0 906,0 0 906,-7-7 922,7 7 922,0 0 922,0 0 922,0 0 937,0 0 937,0 0 937,-9-3 937,9 3 953,0 0 953,0 0 953,0 0 953,0 0 969,0 0 969,0 0 969</inkml:trace>
  <inkml:trace contextRef="#ctx0" brushRef="#br0">29045 9789 0,'0'0'0,"0"0"0,8 5 16,-8-5 16,0 0 16,0 0 16,0 0 16,0 0 32,0 0 32,11 2 32,-11-2 32,0 0 47,16 3 47,-16-3 47,20-3 47,-20 3 63,35-3 63,-15 3 63,1 0 63,-2-4 79,4 2 79,-1-1 79,-5 0 79,4 2 94,-5-2 94,6 3 94,-6-4 94,-2 4 110,-14 0 110,22-2 110,-14 2 110,-8 0 125</inkml:trace>
  <inkml:trace contextRef="#ctx0" brushRef="#br0">29176 9925 0,'-5'7'0,"5"-7"0,0 0 16,0 0 16,0 0 16,0 0 16,0 0 32,0 0 32,0 0 32,0 0 32,0 0 32,0 0 47,26 3 47,-26-3 47,39-5 63,-18 0 63,5 0 63,-4 3 63,5-4 79,-2 4 79,2 0 79,-2-1 79,0 0 79,0 1 94,-4 2 94,-2 0 94,-3-3 94,-16 3 110,25 0 110,-25 0 110</inkml:trace>
  <inkml:trace contextRef="#ctx0" brushRef="#br0">29776 9618 0,'0'-9'0,"0"9"0,0 0 15,3-10 15,-3 10 15,0 0 15,0 0 31,2-9 31,-2 9 31,0 0 31,0 0 47,0 0 47,0 0 47,0 0 47,0 0 62,0 0 62,14 26 62,0 17 62,-4-6 78,-1-3 78,-1 1 78,-5 1 93,2-5 93,1 4 93,1 0 93,-4-5 93,1-2 109,-2-7 109,-2 4 109,3-5 109,2-1 125,-2 1 125,0-2 125,-1-6 125,1 3 140,-3-7 140,3 0 140,-3-8 140,2 13 156,-2-13 156,0 0 156,4 12 156,-4-12 172,0 0 172,0 0 172,0 0 172,0 0 187,0 0 187,16-26 187,-8 3 187,1 4 203,-1-7 203,5-11 203,-1 4 203,-2-5 218,-2 11 218,-2 2 218,1 5 218,2-2 218,-1 3 234,4 1 234,-2-1 234,1 1 234,1 2 250,-1 0 250,0 2 250,-1 1 250,6 1 265,1 1 265,-4-1 265,-1 5 265,-1 4 281,-3-3 281,0 4 281,-8 2 281,16-4 297,-16 4 297,0 0 297,0 0 297,0 0 312,25 8 312,-25-8 312,6 11 312,-6-11 328,-6 15 328,6-15 328,-19 26 328,0-9 328,0 1 343,1-5 343,-17 10 343,11-5 343,0-6 359,5 1 359,-4-1 359,3-6 359,4 2 375,4-3 375,1 2 375,2-4 375,1 2 390,8-5 390,-15 5 390,15-5 390,-8 5 406,8-5 406,-7 5 406,7-5 406,0 0 422,-6 8 422,6-8 422,0 0 422,0 0 437,0 0 437,11 17 437,-3-7 437,-2-3 453,5 0 453,6 8 453,-6-6 453,4 5 468,2-2 468,-1 0 468,3 1 468,-4-5 468,1 5 484,0-1 484,-2-4 484,0 2 484,-4-2 500,1-1 500,1-2 500,-4 2 500,-8-7 515,19 8 515,-14-3 515,-5-5 515,16 3 531,-10 1 531,-6-4 531,0 0 531</inkml:trace>
  <inkml:trace contextRef="#ctx0" brushRef="#br0">30318 10011 0,'0'0'0,"0"0"16,0 0 16,0 0 16,0 0 16,30 15 32,-24-5 32,-1-4 32,3 6 32,-3-2 47,3 1 47,1 7 47,6-1 47,-8-5 63,-4 4 63,4-6 63,0-2 63,-1 2 78,-2-3 78,2 4 78,0-4 78,-1 3 94,0-2 94,-1-1 94,-4-7 94</inkml:trace>
  <inkml:trace contextRef="#ctx0" brushRef="#br0">30591 9728 0,'0'0'0,"0"0"0,0 0 15,9-6 15,-9 6 15,0 0 15,0 0 15,0 0 31,0 0 31,0 0 31,27 18 31,-21-9 47,2 2 47,4 2 47,2 7 62,-2-4 62,6 1 62,-8-1 62,4 3 62,-1-3 78,0 2 78,1 2 78,-3-3 78,2-1 93,-4-3 93,2-1 93,-2-1 93,-2-1 109,0-3 109,0 1 109,-2-3 109,-5-5 125,9 6 125,-9-6 125,0 0 125</inkml:trace>
  <inkml:trace contextRef="#ctx0" brushRef="#br0">31013 9659 0,'3'-8'0,"-3"8"15,0 0 15,0 0 15,5-2 15,-5 2 31,0 0 31,0 0 31,0 0 31,4 22 47,-4-9 47,0 8 47,0-1 47,-4 3 62,2-1 62,2 1 62,-3 16 62,-2-6 78,2-1 78,0 3 78,-2-7 78,0-4 94,1-2 94,2-8 94,2 2 94,0-4 94,-3 0 109,3 1 109,0-9 109</inkml:trace>
  <inkml:trace contextRef="#ctx0" brushRef="#br0">31199 9945 0,'0'0'0,"0"0"0,0 0 0,0 0 15,0 0 15,0 0 15,8 21 15,-8-8 15,0-3 31,0 2 31,0 11 31,-2-5 31,2 4 46,0-9 46,0 3 46,0 6 46,0-9 62,0 8 62,0-6 62,0-2 62,0-3 78,2-1 78,-2 1 78,0-2 78,0-8 93,0 0 93</inkml:trace>
  <inkml:trace contextRef="#ctx0" brushRef="#br0">31277 9999 0,'0'0'0,"0"0"0,0 0 15,5-5 15,-5 5 15,0 0 15,16-5 31,-16 5 31,22 0 31,-5 0 31,5 0 47,1 0 47,0-2 47,-5 2 47,2 0 62,-3 0 62,-4-3 62,-13 3 62,25-3 78,-14-1 78,3-2 78,-6-1 78</inkml:trace>
  <inkml:trace contextRef="#ctx0" brushRef="#br0">31534 9867 0,'0'0'0,"0"0"0,0 0 0,0 0 15,0 0 15,0 0 15,0 0 15,0 0 31,0 0 31,0 0 31,0 0 31,0 0 46,0 0 46,0 0 46,0 0 46,0 0 62,38 16 62,-30-16 62,-8 0 62,18 4 62,-11-1 78,-7-3 78,10 3 78,-10-3 78,13 4 93,-13-4 93,0 0 93,15 3 93,-15-3 109,0 0 109,0 0 109,0 0 109,16 0 125,-16 0 125,0 0 125,20-5 125,-20 5 140,19-2 140,-8-1 140</inkml:trace>
  <inkml:trace contextRef="#ctx0" brushRef="#br0">31903 9841 0,'8'-5'0,"-8"5"0,0 0 0,0 0 0,0 0 16,0 0 16,0 0 16,0 0 16,9-4 32,-9 4 32,0 0 32,0 0 32,0 0 47,0 0 47,0 0 47,19 0 47,-19 0 63,14 0 63,-14 0 63,24 0 63,-13 2 78</inkml:trace>
  <inkml:trace contextRef="#ctx0" brushRef="#br0">32114 9839 0,'8'2'16,"-8"-2"16,0 0 16,17 0 16,-17 0 16,0 0 31,0 0 31,16 0 31,-16 0 31,0 0 47,0 0 47,0 0 47,0 0 47,19 0 63,-19 0 63,16-2 63,-16 2 63,23-3 78,-10 3 78,8 0 78,5-2 78,-4 0 94,-1-2 94,0 2 94,0 0 94,-5 0 109,-2 2 109,-1-4 109,-13 4 109,23-2 125,-16 2 125,-7 0 125,17-2 125,-17 2 141,14-3 141,-14 3 141,0 0 141,13-2 156,-13 2 156,0 0 156,0 0 156,0 0 156,14-3 172,-14 3 172,0 0 172,0 0 172,0 0 188</inkml:trace>
  <inkml:trace contextRef="#ctx0" brushRef="#br0">32286 10181 0,'0'0'16,"6"-8"16,-6 8 16,0 0 16,0 0 32,0 0 32,0 0 32,0 0 32,0 0 47,0 0 47,0 0 47,0 0 47,11-4 63,-11 4 63,0 0 63,0 0 63,0 0 79,0 0 79,0 0 79,8-5 94,-8 5 94,0 0 94,14-3 94,-14 3 94,16-5 110,-4 3 110,-2-1 110,1 0 110,3-1 125,-3-1 125,-2 4 125,7-5 125,-6 2 141,4 2 141,-3-2 141,0 0 141,3 1 157,-4 0 157,-10 3 157,20-7 157,-9 4 172,-11 3 172,14-9 172,-9 3 172</inkml:trace>
  <inkml:trace contextRef="#ctx0" brushRef="#br0">32595 9970 0,'0'0'0,"0"0"15,-2-10 15,2 10 15,0 0 15,0 0 31,0 0 31,0 0 31,0 0 31,0 0 47,-3-9 47,3 9 47,0 0 47,0 0 47,0 0 62,0 0 62,0 0 62,0 0 78,12 26 78,-10-16 78,7 12 78,-3-3 78,-2 4 93,10 13 93,-6-5 93,0-8 93,1 2 109,-4-2 109,3 13 109,-2-9 109,1-2 125,2-2 125,-9-1 125,8-5 125,-6 3 140,2-2 140,-1-8 140,-1 3 140,2-4 156,-3-3 156,3 1 156,-4-7 156,5 6 172,-5-6 172</inkml:trace>
  <inkml:trace contextRef="#ctx0" brushRef="#br0">33028 9994 0,'6'-10'0,"-3"3"0,-3 7 0,6-11 15,-6 11 15,4-5 15,-4 5 15,0 0 31,3-6 31,-3 6 31,0 0 31,0 0 47,0 0 47,0 0 47,0 0 47,0 0 62,0 0 62,0 0 62,-41 22 62,24-12 78,-1 2 78,-2 0 78,6-3 78,4-1 93,-1 0 93,0-3 93,2-1 93,9-4 93,-10 9 109,10-9 109,-11 3 109,11-3 109,-10 7 125,10-7 125,0 0 125,-1 9 125,1-9 140,0 14 140,0-6 140,0 2 140,1 0 156,-1-10 156,16 29 156,-11-17 156,0 3 172,0-2 172,4-1 172,-1 6 172,0-4 187,0-1 187,-1-2 187,0 0 187,1-4 203,0 3 203,-1 0 203,0-3 203,0-1 203,0 1 218,-2-2 218,-5-5 218,9 7 218,-9-7 234,0 0 234</inkml:trace>
  <inkml:trace contextRef="#ctx0" brushRef="#br0">33071 10204 0,'0'0'15,"0"0"15,0 0 15,0 0 31,6-8 31,-6 8 31,0 0 31,0 0 31,0 0 47,0 0 47,0 0 47,0 0 47,0 0 62,0 0 62,18 18 62,-12-12 62,0 2 78,-3 2 78,3 0 78,-4-1 78,5 1 93,-5 0 93,4 0 93,-4 0 93,4 3 93,-3-1 109,-1-6 109,0 4 109,-2 1 125,3-4 125,-3 1 125,0-8 125,4 15 140,-4-15 140,2 8 140,-2-8 140,3 9 140,-3-9 156,0 0 156,0 8 156,0-8 156,0 0 172,0 0 172,0 0 172,0 0 172,0 0 187,11-25 187,-8 17 187,-1-4 187,3-8 203,-1 6 203,1-1 203,1 2 203,-4 3 218,1 0 218,-2 0 218,-1 3 218,4-1 234,-4 8 234,2-10 234,-2 10 234,3-7 250,-3 7 250,0 0 250,7-7 250,-7 7 250,0 0 265,0 0 265,0 0 265,0 0 281,18 20 281,-12-13 281,0 3 281,2 0 297,-6 0 297,4 0 297,-2-2 297,0 1 297,6 1 312,-10-4 312,4 5 312,-1-1 312,2-3 328,-2 1 328,2 1 328,-5-9 328,3 14 343,2-14 343,-5 0 343,3 12 343,-3-12 359,0 0 359,0 0 359,3 7 359</inkml:trace>
  <inkml:trace contextRef="#ctx0" brushRef="#br0">33445 10011 0,'0'0'0,"0"0"16,0 0 16,0 0 16,0 0 16,0 0 32,0 0 32,0 0 32,0 0 32,19 21 47,-16-12 47,-1 4 47,6 3 47,0 1 47,4 1 63,-8-1 63,2 0 63,2-2 79,-2 0 79,0-5 79,-2 0 79,0-3 79,1 3 94,-1 0 94,-4-10 94,7 12 94,-7-12 110,6 10 110,-6-10 110,4 3 110,-4-3 125,0 0 125,0 0 125</inkml:trace>
  <inkml:trace contextRef="#ctx0" brushRef="#br0">33645 9987 0,'0'0'0,"0"-10"0,0 10 16,0-11 16,0 11 16,0 0 16,0 0 31,0 0 31,0 0 31,0 0 31,0 0 47,0 0 47,0 0 47,0 0 47,0 0 47,0 0 62,-9 43 62,9-24 62,-4 1 62,0 5 78,1-5 78,-2 5 78,2-2 78,2 2 94,-4-2 94,2-2 94,1 1 94,-2-2 109,3-5 109,-2-2 109,0-3 109</inkml:trace>
  <inkml:trace contextRef="#ctx0" brushRef="#br0">33661 10290 0,'0'0'0,"10"-5"16,-10 5 16,0 0 16,0 0 16,0 0 32,0 0 32,0 0 32,0 0 32,15 15 47,-15-15 47,0 15 47,2-5 47,-2 3 63,3-5 63,-3-8 63,3 18 63,-3-5 79,0-13 79,5 10 79,-5-10 79,3 13 94,-3-13 94,0 0 94,3 10 94,-3-10 94,0 0 110,0 0 110,0 0 110,0 0 125,0 0 125,0 0 125,0 0 125,0 0 125,0 0 141,28-23 141,-28 23 141,7-6 141,-7 6 157,0 0 157,9-8 157,-9 8 157,0 0 172,0 0 172,0 0 172,0 0 172,0 0 188,0 0 188,18 14 188,-18-14 188,0 0 188,0 17 204</inkml:trace>
  <inkml:trace contextRef="#ctx0" brushRef="#br0">33500 9557 0,'-9'-7'0,"-2"2"0,0 0 0,0 0 16,-2 0 16,-10-3 16,-1 4 16,0-2 31,-4 3 31,-13 0 31,-3-3 31,1 5 47,-1-2 47,0 3 47,0 0 47,-2 0 47,1 0 63,-1 0 63,2 0 63,-2 3 63,2-3 78,0 0 78,1 0 78,-2 0 78,2-3 94,-2-3 94,3 3 94,-6 3 94,5-6 110,-4 2 110,3-4 110,-4 2 110,-5 2 125,4-1 125,2 2 125,3-2 125,-4-2 141,0 4 141,-1-1 141,-3-2 141,0 5 156,-3-2 156,1-1 156,-2 2 156,-1 1 172,3-2 172,-31-3 172,16 4 172,13 0 188,-2 0 188,-27-1 188,17 0 188,11 2 203,1-2 203,1 3 203,4-3 203,1 3 203,-1-2 219,4 0 219,0 2 219,-2-3 219,5-2 235,13 3 235,-9 2 235,7-3 250,3 0 250,0 3 250,-12-4 250,12 1 250,3 0 266,0 1 266,-1 2 266,6 0 266,-3 0 281,0-5 281,2 5 281,-2-2 281,-3 4 297,1-2 297,1 5 297,-14-5 297,10 2 313,0 1 313,-8 0 313,5-1 313,3 3 328,-12-5 328,4 5 328,-5 0 328,1 0 328,1 3 344,-5-4 344,2 3 344,-2-2 360,-2 8 360,-1-9 360,4 6 360,-3-2 375,5-1 375,-4 1 375,3-1 375,1 4 375,-2-4 391,7-1 391,-2 4 391,-2-1 391,-2 0 406,7 1 406,-1-6 406,1 6 406,-1-2 422,-3 5 422,3-5 422,-9 4 422,9-2 438,-1 1 438,9-4 438,-8 6 453,-23 4 453,36-9 453,2-1 453,-2 0 469,0 1 469,-16 5 469,2-1 469,1 0 485,6-2 485,6-3 485,3 0 485,-2 1 500,2 1 500,-1-1 500,1 0 500,2-2 516,-1 3 516,0 0 516,1-2 516,-1 1 531,5 2 531,6-6 531,-1 2 531,-2-2 531,5 2 547,-2-1 547,1 2 547,3-2 547,-3-1 563,1 5 563,1-3 563,0 1 563,0 3 578,0 0 578,-1 1 578,1-1 578,-4 7 594,2 3 594,-1-4 594,-1 4 594,1 0 610,1 1 610,1-2 610,-2 3 610,4-2 625,-1 2 625,2-2 625,0 1 625,1 0 641,0 1 641,2-1 641,3 1 641,0 1 641,0-1 656,3 1 656,0-1 656,3 0 656,1 1 672,2 0 672,1-1 672,10 11 672,-4-1 688,6-7 688,3 7 688,2-5 688,0 1 703,6 1 703,-2-2 703,5-2 703,-2-1 719,4 4 719,1-5 719,5-1 719,-4 1 735,8-5 735,-2-1 735,6 0 735,3 1 750,21 3 750,7-3 750,-20-9 750,-6 5 766,24-4 766,5 3 766,-3-3 766,-19-2 781,22-1 781,-18-2 781,17-3 781,-2 1 797,-16 0 797,23-3 797,1 2 797,-3-2 797,-1 0 813,1-5 813,-3 5 813,6-3 813,2-1 828,2 4 828,5-3 828,-3 0 828,1 3 844,4 0 844,-3-4 844,-3-2 844,-3 6 860,-6-3 860,1-1 860,-22-1 860,-10 1 875,27-2 875,-15 0 875,-13 1 875,30-3 891,-2-2 891,-14 3 891,-18 2 891,33-5 906,-1 3 906,-15-3 906,17 3 906,-17-4 922,15 1 922,-18 6 922,-7-3 922,30-3 922,-25-3 938,18 1 938,-14-1 938,-13 3 953,-3 1 953,5 2 953,-11-6 953,3 4 953,-5-5 969,-2 0 969,4 1 969,-5 2 969,-7-2 985,-5 3 985,4-7 985,1 2 1000,-10 0 1000,-1 4 1000,0-5 1000,-2 0 1000,0 0 1016,-3-1 1016,-1-1 1016,-2 1 1016,2-2 1031,-2-1 1031,-3 2 1031,0 1 1031,2 0 1047,0-1 1047,-4-1 1047,3 2 1047,-2-1 1063,1-2 1063,-2 0 1063,-2 4 1063,2-4 1063,-1 0 1078,1 2 1078,-1-4 1078,1 3 1094,-8-3 1094,5 1 1094,3-2 1094,1-15 1110,-5 5 1110,1-5 1110,-9 1 1110,0-3 1110,2 3 1125,-8-1 1125,1-2 1125,-4-3 1125,2 2 1141,-10 3 1141,4-1 1141,-1 4 1141,-1 1 1156,-7 5 1156,0-1 1156,-8 5 1156,-2 2 1172,-3-1 1172,-4 7 1172,-1-1 1172,-10 6 1188,-2 2 1188,-30 1 1188,14 5 1188,18 1 1203,-8 0 1203,-21 6 1203,13 1 1203,15-1 1219,1 0 1219,-2 1 1219,-2-2 1219,-25 10 1219,19-2 1235,6-2 1235,-23 12 1235,17-5 1250,-19 4 1250,0 3 1250,-3 4 1250,-3-4 1266</inkml:trace>
  <inkml:trace contextRef="#ctx0" brushRef="#br0">14238 16126 0,'0'0'15,"0"0"15,0 0 15,0 0 15,0 0 31,0 0 31,0 0 31,9-12 31,-9 12 47,0 0 47,19-7 47,3 0 47,3 0 62,16-6 62,2 1 62,1-1 62,3 3 78,-4 1 78,7 2 78,-3-5 78,-4 9 78,1-2 93,0-1 93,-6 4 93,4-2 93,-7 0 109,-5 4 109,-3 0 109,-3 0 125,1 4 125,0-2 125,-2-2 125,-1 2 125,-7-2 140,2 2 140,-17-2 140,23 0 140,-16 4 156,-7-4 156,14 7 156</inkml:trace>
  <inkml:trace contextRef="#ctx0" brushRef="#br0">14557 16290 0,'30'0'0,"-3"-5"0,0-1 15,15 2 15,1-6 15,7 5 15,-3-5 15,4 0 31,-1 5 31,1-1 31,-4 0 47,-1 0 47,-4 3 47,0-4 47,-1 1 62,-1 2 62,-5 0 62,-6 0 62,11-4 62,-5 3 78,-9 0 78,-2 0 78,-6 1 78,2-2 94,-7 2 94,-1 0 94</inkml:trace>
  <inkml:trace contextRef="#ctx0" brushRef="#br0">14897 15697 0,'0'0'0,"0"0"0,0 0 0,0 0 16,0 0 16,0 0 16,0 0 16,0 0 31,32 33 31,0-17 31,7 3 31,-1 0 47,1 0 47,-1 4 47,-1-1 47,2 0 63,0 1 63,-1 4 63,-2 1 63,-1 0 78,-2-1 78,-3 6 78,-2-4 78,-3 1 94,-1 7 94,-5-5 94,-2 1 94,-3 0 94,-10-3 110,-1 10 110,3-6 110,-8 3 125,-5-1 125,-4 2 125,1-2 125,-10-1 141,1 3 141,-2-5 141,-3 7 141,-6-2 141,1-4 156,-1 1 156,-5-1 156,2-2 156,0-2 172,3-4 172,8-6 172,6-7 172,-2-1 188,9-6 188</inkml:trace>
  <inkml:trace contextRef="#ctx0" brushRef="#br0">17875 15874 0,'0'0'0,"0"0"16,0-12 16,0 12 16,0-10 16,0 10 16,0 0 32,2-12 32,-2 12 32,0-10 47,3 4 47,-3 6 47,3-17 47,0 9 63,2-2 63,-2 0 63,2 0 63,-2 3 63,2-5 78,5 2 78,-3-7 78,6 1 78,-10 2 94,6 1 94,-4 2 94,-2 1 94,5-1 110,-6 1 110,2-2 110,2 2 110,-4 1 125,3-1 125,-5 0 125,3 0 125,-3 1 141,2-1 141,-2 0 141,0 10 141,-5-20 157,4 9 157,-3 1 157,-4 0 157,2 3 172,-5 1 172,-11-4 172,3 2 172,-3 1 172,-3 7 188,-2-3 188,-11 6 188,-3 0 203,8 6 203,3-1 203,4-3 203,2 1 203,2 4 219,1 0 219,1 0 219,4 2 219,1 1 235,-1 0 235,6-2 235,6 1 235,0 0 250,-1 6 250,5 2 250,5 1 250,3 2 266,9 9 266,7 3 266,3-3 266,6 1 282,-6-2 282,3 1 282,6 3 282,-3-2 297,0 0 297,6-1 297,-4 3 297,3-3 313,-5-2 313,2-1 313,-2 1 313,1-8 313,-13 0 328,2-5 328,-7-2 328,0-2 328,-5-1 344,0-2 344,-5-1 344,-2 2 360,2-4 360,-6-7 360,3 16 360,-3-16 360,-11 13 375,3-5 375,-14 4 375,6 1 375,-9-1 391,-10 1 391,-4-4 391,9 1 391,0-3 407,5-2 407,-2 0 407,2 0 422,-2-2 422,2-1 422,0-2 422,-2 2 422,5-4 438,-2 2 438,4 0 438,20 0 438,-34-2 453,19-1 453,15 3 453,-22-2 453,22 2 469,-19-6 469,19 6 469,-14-4 469,14 4 469,-10-3 485,10 3 485,0 0 485,-14-3 485,14 3 500,0 0 500,0 0 500,-13-7 500,13 7 516,0 0 516,0 0 516,0 0 516,0 0 532,0 0 532,-7-9 532,7 9 532,0 0 547,0 0 547,28-12 547,-9 4 547,5-1 563,2-1 563,8-8 563,11 3 563</inkml:trace>
  <inkml:trace contextRef="#ctx0" brushRef="#br0">19674 15713 0,'8'-10'0,"-2"0"0,-6 10 0,6-16 0,-6 16 16,10-12 16,-10 12 16,2-6 16,-2 6 31,0 0 31,8-13 31,-8 13 31,0 0 47,0 0 47,3-12 47,-3 12 47,0 0 63,0 0 63,0 0 63,0-13 63,0 13 63,0 0 78,0 0 78,0 0 78,-13-20 78,13 20 94,-12-10 94,4 3 94,8 7 109,-16-9 109,16 9 109,-19-10 109,19 10 109,-19-5 125,5 5 125,14 0 125,-25 0 125,25 0 141,-25 8 141,15-7 141,2 7 141,-4-1 156,3 2 156,0 7 156,-6 1 156,9-2 172,2-4 172,1 2 172,0 2 172,3-2 172,0-3 188,0-10 188,6 22 188,-4-12 203,4 0 203,-4-3 203,-2-7 203,17 16 219,-17-16 219,13 8 219,-4-5 219,-9-3 219,19 2 234,-19-2 234,0 0 234,0 0 234,35-7 250,-35 7 250,17-12 250,-6 8 250,-3-8 266,-8 12 266,17-14 266,-12 5 266,-1-1 281,-4 10 281,14-16 281,-12 6 281,-2 10 297,8-13 297,-8 13 297,5-12 297,-5 12 313,7-16 313,-7 16 313,8-10 313,-8 10 328,0 0 328,4-12 328,-4 12 328,0 0 344,0 0 344,0 0 344,6-13 344,-6 13 359,0 0 359,0 0 359,0 0 359,0 0 359,5-10 375,-5 10 375,0 0 375,0 0 375,0 0 391,0 0 391,0 0 391,0 0 406,0 0 406,0 0 406,0 0 406,0 0 422,8-4 422,-8 4 422,0 0 422,0 0 438</inkml:trace>
  <inkml:trace contextRef="#ctx0" brushRef="#br0">19720 15674 0,'0'0'0,"0"0"0,0 0 0,0 0 15,0 0 15,0 0 15,0 0 15,0 0 31,0 0 31,0 0 31,0 0 31,0 0 31,0 0 47,0 0 47,0 0 47,0 0 47,0 0 62,0 0 62,0 0 62,0 0 62,0 0 78,0 0 78,0 0 78,0 0 78,0 0 94,-33-28 94,33 28 94,0 0 94,-46 10 109,26-4 109,2 3 109,1-3 109,-3 7 125,7-3 125,-4 5 125,1-2 125,7 1 140,-7 3 140,8 0 140,-1 0 140,7 4 140,-3-5 156,5 0 156,5 3 156,1-1 156,5 2 172,2-3 172,7-1 172,11 10 172,6-9 187,1 3 187,4-5 187,1 0 187,2-2 203,-4 0 203,-7 2 203,-2-5 203,-4 0 219,-5 0 219,2 0 219,-4 0 219,0-1 234,2 3 234,-5-1 234,2 1 234,-3 0 250,2 1 250,-7-1 250,-2-3 250,-2-2 265,-4 5 265,3-3 265,-4 1 265,-3-10 281,-3 20 281,0-11 281,-5 9 281,-4 0 281,-6-7 297,-4 4 297,-2-2 297,-18 6 297,7-5 312,-9-6 312,3-1 312,8 0 312,3-7 328,6-4 328,-18-2 328,12-4 328,1 2 344,9-2 344,-2-3 344,6-2 344,-1-2 359,4-4 359,0 1 359,6-1 359,2-3 375,5 0 375,0-11 375,12 1 375,4-1 390,-3 8 390,3 2 390,-2 7 390,5 2 390,8-9 406,-5 5 406,0 5 406,-3 3 422</inkml:trace>
  <inkml:trace contextRef="#ctx0" brushRef="#br0">19961 15824 0,'10'-8'0,"-10"8"0,9-5 0,-9 5 15,0 0 15,0 0 15,16-8 15,-16 8 31,0 0 31,0 0 31,0 0 31,32 8 46,-18 0 46,6 7 46,-1 3 46,11 7 62,-2 8 62,2 2 62,-3-1 62,1 4 62,-4 3 78,6 1 78,-3 3 78,-2-6 78,0 2 93,-3-4 93,2 2 93,-1-1 93,-4-3 109,6 1 109,-9-4 109,2-6 109,-9-4 125,2-5 125,-1 2 125,-3-1 125,1 0 140,-3-9 140,3 1 140,-5-1 140,3-2 156,-6-7 156,5 13 156,-5-13 156,3 7 171,-3-7 171,0 0 171,0 0 171,0 0 171,0 0 187,0 0 187,-33-17 187,17-2 203,-1 0 203,-8-17 203,0 0 203,2-4 218,-2 0 218,6-4 218,0 2 218,-1-3 218,3 1 234,-1 0 234,3-1 234,0 4 234,3-4 250,1 1 250,7 2 250,-11-2 250,10 4 265,2 2 265,0-3 265,-1 4 265,0 5 281,8 7 281,-4 1 281,2 6 281,0-5 296,4 9 296,-1 0 296,4-1 296,-1 3 312,-3 5 312,3-2 312,1 3 312,-1 0 328,-8 6 328,25-4 328,-11 1 328,-14 3 328,34 9 343,-11 1 343,-4 0 343,-1 2 343,2 6 359,-4-1 359,1 4 359,5 10 359,-3 2 375,-9-6 375,-3-6 375,-5 1 375,1-1 390,-3 1 390,-3-3 390,1 3 390,-5 1 406,-7-3 406,2-2 406,-6 3 406,-9 6 421,4-10 421,-2 0 421,6-7 421,2 2 437,-3-2 437,1-7 437,6 0 437,-4 1 453,17-4 453,-21-2 453,21 2 453,-20-5 468,20 5 468,-13-13 468,13 13 468,-6-16 468,6 4 484,9-9 484,1 2 484,10-13 484,-2 0 500</inkml:trace>
  <inkml:trace contextRef="#ctx0" brushRef="#br0">20914 15507 0,'0'0'0,"-19"-7"16,19 7 16,-22 0 16,22 0 16,-36 7 31,14-7 31,1 6 31,-2 1 31,3 1 47,3 4 47,-3-2 47,3 2 47,-2 7 62,5-3 62,0 6 62,-3 11 62,4-8 78,5 13 78,0-8 78,8-6 78,0-2 94,0 3 94,3-5 94,5 2 94,1 0 109,1-2 109,1-3 109,7 2 109,-3-3 125,4-2 125,1-1 125,-2-1 125,4-4 125,-2 0 141,1-1 141,-4-5 141,-1-2 141,-16 0 156,25-2 156,-25 2 156,17-13 172,-9 5 172,-1 1 172,3-5 172,-5-7 172,-2 0 187,-1-4 187,-2 0 187,0 1 187,-2 0 203,2 0 203,-3-1 203,0 3 203,-2 1 219,1 3 219,4 2 219,-3 2 219,1 2 234,2 10 234,0-17 234,0 17 234,-5-13 234,5 13 250,0 0 250,0 0 250,0 0 266,0 0 266,0 0 266,10-5 266,-10 5 281,0 0 281,20 25 281,-15-18 281,9 11 281,-3-1 297,0 0 297,3 0 297,-4-2 297,4 3 312,0-3 312,-6 1 312,7-1 312,-5 0 328,-2-2 328,1-3 328,-4 0 328,3 0 344,0 0 344,-8-10 344,12 13 344,-12-13 359,7 10 359,-1-8 359,-6-2 359,0 0 375,0 0 375,0 0 375</inkml:trace>
  <inkml:trace contextRef="#ctx0" brushRef="#br0">21165 15429 0,'6'-15'0,"-6"15"16,8-7 16,-8 7 16,0 0 16,0 0 31,24 2 31,-24-2 31,22 12 31,-5 3 47,2 3 47,6 12 47,-8-7 47,6 8 63,-7-4 63,-1-5 63,-1 0 63,-4-2 78,6 3 78,-7-1 78,2-3 78,1-2 94,-2 1 94,-2-1 94,-2-4 94,2-2 94,-5 1 109,-3-12 109,11 16 109,-9-10 109,-2-6 125,0 0 125,12 13 125,-12-13 125,0 0 141,0 0 141,0 0 141,0 0 141,0 0 156,0 0 156,0 0 156,0 0 156,-9-47 172,6 28 172,6-3 172,0-1 172,3 3 188,-4 0 188,6 1 188,-2-1 188,3 3 203,-2 1 203,4 0 203,2-1 203,2 2 219,-1 5 219,0 3 219,-2 2 219,-12 5 234,25-3 234,0 3 234,0 5 234,-7 0 234,5 5 250,-1 0 250,-4 2 250,5 1 250,-4 2 266,2-2 266,-4 5 266,5-1 266,-7-3 281,6 8 281,-5-6 281,-2 4 281,2-2 297,-2-1 297,2 0 297,-2 0 297,2-3 313,4 2 313,-1-4 313,5 1 313</inkml:trace>
  <inkml:trace contextRef="#ctx0" brushRef="#br0">22915 15022 0,'0'0'0,"38"37"0,-18-3 0,-1 5 0,2 6 15,-1 4 15,5 26 15,5 1 15,0 1 31,-12 4 31,13 3 31,-9-3 31,3 0 47,-7-7 47,-1-16 47,-4-7 47,1-6 62,2-2 62,1 0 62,-6-3 62,3-4 78,-5-10 78,3-6 78,-5-2 78,-2-3 93,3-3 93,-3 1 93,-2-9 93,-3-4 109,11 16 109,-11-16 109,6 6 109,-6-6 125,0 0 125,0 0 125,0 0 125,0 0 125,0 0 140,0-41 140,-8 4 140,-1 0 140,-1-4 156,-8-3 156,6-2 156,-1-2 156,-2 0 172,4-4 172,-9-19 172,6 14 187,1 8 187,2-4 187,3 7 187,-3-4 187,3 4 203,1-4 203,-3 6 203,2-6 203,0 7 218,4-1 218,0 1 218,-6 2 218,6 1 234,-1 0 234,5 4 234,0 3 234,-3 8 250,6 3 250,-3 5 250,0-5 250,5 5 265,-5 1 265,4 0 265,-4 16 265,14-20 265,-13 8 281,-1 12 281,14-15 281,-14 15 281,22-13 297,-22 13 297,25-7 297,-25 7 297,43 2 312,-21 7 312,3 0 312,-4 3 312,16 8 328,-11 4 328,4 4 328,-2 6 328,0-3 343,-1 7 343,-5-3 343,1-4 343,-5 2 359,-4-4 359,-3-7 359,-3 0 359,-3-1 375,-2-1 375,2 1 375,-2-2 375,-6-3 390,1 4 390,-7 0 390,-1-1 390,3 3 406,-11-4 406,-10 12 406,-7-1 406,2-4 406,0-1 422,-2-1 422,2-1 422,3-10 437,10 3 437,1-5 437,0-6 437,0 6 453,3-6 453,2 3 453,0-4 453,14-3 453,-22 3 468,22-3 468,-19 6 468,19-6 468,0 0 484,-22 0 484,22 0 484,0 0 484,0 0 500,0 0 500,0 0 500,0 0 500,0 0 515,0 0 515,0 0 515</inkml:trace>
  <inkml:trace contextRef="#ctx0" brushRef="#br0">23868 15569 0,'0'0'0,"0"0"15,0 0 15,0 0 15,0 0 15,0 0 15,40 12 31,-31-2 31,6 6 31,3 1 31,-2 0 47,6 16 47,-5-10 47,-1 0 47,-2-3 62,-3 2 62,-1 0 62,-1 1 62,2-4 78,0 3 78,-3 0 78,0-2 78,0 0 94,-2-6 94,-4 0 94,1-4 94,2 4 109,-5-7 109,0-7 109,7 12 109,-7-12 125,3 10 125,-3-10 125,0 0 125,0 0 125,0 0 140,0 0 140,0 0 140,0 0 140,-15-32 156,12 9 156,-2 2 156,-2-19 172,7 3 172,-4 0 172,-2 1 172,4-1 172,2 6 187,0 8 187,0 1 187,2 4 187,4-2 203,-2 5 203,-2 0 203,0 2 203,1 4 219,2-1 219,-5 10 219,10-14 219,-2 8 234,-8 6 234,18-12 234,-18 12 234,19-3 250,-19 3 250,25 0 250,-25 0 250,32 13 265,-12-3 265,-1 2 265,1 5 265,-4-2 281,0 4 281,-2 2 281,3 1 281,-8-3 281,14 13 297,-9-4 297,-3-7 297,-3 2 297,0-3 312,3 2 312,-5-4 312,2 1 312,-3 1 328,0-3 328,-3-2 328,-2-2 328,4-3 344,-1 2 344,0-5 344,-3-7 344,3 17 359,-3-10 359,0-7 359,0 10 359,0-10 375,0 0 375,0 15 375,0-15 375,0 0 390,0 0 390,0 12 390,0-12 390,0 0 390,0 0 406,0 0 406,-3 11 406,3-11 422,0 0 422,0 0 422,0 0 422,0 0 437,0 0 437,0 0 437,-3 10 437,3-10 437,0 0 453,0 0 453,0 0 453,0 0 453,0 0 469,0 0 469,0 0 469,-7 6 469,7-6 484</inkml:trace>
  <inkml:trace contextRef="#ctx0" brushRef="#br0">25862 15307 0,'0'0'0,"0"0"16,7-10 16,-7 10 16,0 0 16,0 0 16,0 0 31,3-6 31,-3 6 31,0 0 31,0 0 47,0 0 47,0 0 47,2-7 47,-2 7 63,0 0 63,0 0 63,0 0 63,0 0 78,0 0 78,3-8 78,-3 8 78,0 0 78,0 0 94,0 0 94,0 0 94,0 0 94,0 0 110,0 0 110,0 0 110,0 0 125,0 0 125</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3902 1286 0,'0'0'0,"0"0"16,0 0 16,0 0 16,0 0 16,0 0 16,4 8 31,-4-8 31,0 0 31,0 0 31,0 0 47,0 0 47,0 0 47,0 0 47,0 0 63,0 0 63,0 0 63,0 0 63,0 0 78,0 0 78,14-20 78,-14 20 78,9-20 94,-9 9 94,3-1 94,-1 1 94,-2 1 94,0-15 110,0 9 110,0-6 110,0-1 110,0 1 125,0-1 125,0 1 125,0 0 125,-2 2 141,2 0 141,-3 4 141,-1 1 141,4 2 156,-5 3 156,2 0 156,3 10 156,-13-12 172,11 4 172,2 8 172,-18-7 172,18 7 188,-22-2 188,22 2 188,-20 2 188,-3 5 203,1 6 203,0 2 203,-13 10 203,1 3 203,4 3 219,-3 6 219,6-1 219,0 3 235,4 1 235,2 5 235,1-2 235,1-4 250,6 2 250,-1-4 250,4 2 250,5-11 250,5-4 266,0-1 266,5-2 266,0-1 281,3-2 281,3-1 281,2-2 281,4-4 281,2 1 297,-2-5 297,4-3 297,4-4 297,0 0 313,0-1 313,1-8 313,11-5 313,2-3 328,1-6 328,-5 1 328,-1-5 328,-5-5 344,1 1 344,-2 0 344,-1 1 344,-11 3 360,1 7 360,-6 4 360,0-1 360,-6 1 360,3-1 375,-1 1 375,-2 3 375,0 0 391,-5 6 391,0 7 391,2-15 391,-2 15 391,0-13 406,0 13 406,0-10 406,0 10 406,0 0 422,0-12 422,0 12 422,0 0 422,3-13 438,-3 13 438,0 0 438,0 0 438,0 0 453,0 0 453,0 0 453,0 0 453,0 0 469,0 0 469,0 0 469,-5 48 469,5-28 485,0 5 485,-2-1 485,-1 13 485,0 2 500,3-4 500,-2 1 500,2-1 500,0 3 516,2-8 516,-2-4 516,0-1 516,3-2 531,0 12 531,-1-7 531,0-3 531,4-3 547,-1-3 547,-1 4 547,1-3 547,3 2 547,3-5 563,0 0 563,-3-2 563,3-2 563,1-3 578,-2-4 578,-2 0 578,-8-6 578,22 4 594,-22-4 594,25-4 594,-4-6 594,2 1 610,-4 1 610,-3-5 610,1 1 610,-1-3 625,3 2 625,-8 2 625,0 0 625,0 2 641,-3-1 641,-3 0 641,2 0 641,-1 0 656,1 0 656,-4 3 656,2-3 656,-3 0 672,5 2 672,-7 8 672,6-14 672,-6 14 672,4-9 688,-4 9 688,0-10 688,0 10 688,0 0 703,0 0 703,0 0 703,0 0 703,0 0 719,0 0 719,0 0 719,0 0 719,0 0 735,3 39 735,0-20 735,-1-1 735,1-4 750,3-1 750,-3 0 750,3-2 750,-4 0 766,11 6 766,-1-3 766,-2-1 766,1-1 781,-2-4 781,5 0 781,-3-1 781,-1-5 781,-10-2 797,25 4 797,-25-4 797,21 0 813,-21 0 813,20-9 813,-13 2 813,-1 0 828,0-4 828,-6 11 828,8-15 828,-5 5 828,-3 10 844,-3-16 844,-2 7 844,2 3 844,-6-2 860,-1 1 860,-1 2 860,-5-5 860,-7 0 875,5 3 875,1 1 875,1 2 875,4-4 891,-1 7 891,5-5 891,8 6 891,-17-6 906,17 6 906,-16-4 906,16 4 906,0 0 922,-14-6 922,14 6 922,0 0 922,0 0 938,0 0 938,0 0 938,0 0 938,0 0 938,0 0 953,0 0 953</inkml:trace>
  <inkml:trace contextRef="#ctx0" brushRef="#br0">4865 1256 0,'0'0'16,"-4"-9"16,4 9 16,0 0 16,0 0 16,0 0 32,0 0 32,0 0 32,0 0 32,0 0 47,28-4 47,-6 8 47,-22-4 47,44 3 63,-22-3 63,5 3 63,-3-3 63,18 0 78,-6 0 78,-6 1 78,-9-1 78,7 2 94,-4-2 94,1 0 94,-2 0 94,-8 0 110,-15 0 110,30 0 110,-30 0 110,19-2 125,-19 2 125,0 0 125,0 0 125,20-1 125,-20 1 141,0 0 141,6-10 141,-6 10 141,0 0 157,0 0 157,-17-20 157,6 9 172,0-3 172,-3-2 172,-2 4 172,-1-2 172,3 1 188,0-1 188,-2 1 188,3-1 188,-4-2 203,4 6 203,2 0 203,1 1 203,3 5 219,7 4 219,-10-13 219,10 13 219,-11-5 235,11 5 235,-9-5 235,9 5 235,0 0 250,0 0 250,0 0 250,0 0 250,-16 23 266,7-4 266,9 3 266,-2 0 266,-1 18 282,3-1 282,-2-3 282,4 7 282,-2-3 297,3-1 297,-1 0 297,5-3055 297,-2 6111 297,3-3055 313,3-1 313,0-1 313,5-7 328,-2-3 328,0-6 328,2-3 328,3-2 328,2-4 344,-4-4 344,5-1 344,3-8 344,-1-5 360,15-7 360</inkml:trace>
  <inkml:trace contextRef="#ctx0" brushRef="#br0">5983 966 0,'0'-17'0,"0"17"16,-2-16 16,2 16 16,-2-12 16,2 12 16,-3-12 31,3 12 31,-11-13 31,11 13 31,-16-4 47,16 4 47,0 0 47,-39 10 47,15-1 63,-12 17 63,4-3 63,-1 9 63,0-1 78,2 3 78,4-3 78,2 5 78,6-3 94,-2 2 94,4-2 94,6-4 94,3-7 94,4 1 109,2-1 109,2 0 109,2 0 125,8-2 125,-3 0 125,8-4 125,-5-1 141,4-4 141,0-2 141,4-1 141,5-3 141,1-3 156,1-4 156,-1-1 156,1-4 156,14-11 172,-4-4 172,-2-2 172,-3-6 172,0 2 188,-2 0 188,-12 3 188,2 5 203,-6-1 203,-1 5 203,0 1 203,-6 1 219,3 1 219,1 3 219,-9 4 219,0 6 219,8-19 234,-1 16 234,-7 3 234,0 0 234,1-14 250,-1 14 250,0 0 250,0 0 250,0 0 266,0 0 266,0 0 266,0 0 266,0 0 281,0 0 281,-16 39 281,10-16 281,3 2 281,-2-4 297,0 19 297,0-5 297,3-4 297,2 7 313,0-2 313,0 2 313,2-1 313,0-8 328,1-1 328,2-3 328,3 8 328,4-3 344,-7-5 344,0-5 344,1 2 344,3-3 359,-2 1 359,0-4 359,-6-5 359,7-3 375,-5-2 375</inkml:trace>
  <inkml:trace contextRef="#ctx0" brushRef="#br0">6326 1347 0,'0'0'0,"9"31"16,-9-9 16,-3 14 16,1 4 16,-5 2 16,7 0 31,-2 0 31,2-1 31,0 4 31,-2-6 47,2 4 47,0-4 47,2 1 47,-2-10 62,0-4 62,2-1 62,1-2 62,1-2 78,-2 1 78,1-2 78,-3 0 78,3-2 94,-1-3 94,4-5 94,-6-1 94,0-9 109,0 0 109,0 0 109,0 0 109</inkml:trace>
  <inkml:trace contextRef="#ctx0" brushRef="#br0">6690 1066 0,'31'6'0,"-12"3"0,3 6 16,2 0 16,4 15 16,2-2 16,-5 1 16,-3 3 32,-1 2 32,-4 1 32,-2-3 32,-3 2 47,-4-4 47,-2-6 47,-4-2 47,-2 6 63,0-5 63,-2 0 63,-4-1 79,-2 1 79,4-5 79,-4 0 79,1-3 79,2-2 94,-1-1 94,2-5 94,-3 1 94,7-8 110,0 0 110,-11 6 110,11-6 110,0 0 125,0 0 125,-3-38 125,9 1 125,5-5 141,5 1 141,9-5 141,-2 1 141,0-3 157,-1 4 157,6-1 157,-3 5 157,-3 4 172,-1 1 172,1 6 172,-5 4 172,-4 5 172,-5 3 188,1 5 188,-4 2 188,1 0 188,-2 3 204,-4 7 204,9-13 204,-9 13 204,0 0 219,5-12 219,-5 12 219,0 0 219,0 0 235,0 0 235,0 0 235,0 0 235,-7 40 250,0-21 250,0 5 250,2 12 250,-4-4 266,0 2 266,7 3 266,2-5 266,0-7 282,8 12 282,1-1 282,4 2 282,3-2 282,4 2 297,5-1 297,0-6 297,2 2 297,3-7 313,-3-7 313,10-3 313,-9-6 329</inkml:trace>
  <inkml:trace contextRef="#ctx0" brushRef="#br0">7761 1484 0,'0'0'0,"-2"-10"15,2 10 15,0 0 15,0 0 15,0 0 31,0 0 31,0 0 31,-3-10 31,3 10 31,0 0 47,0 0 47,0 0 47,0 0 47,33 2 62,-6 1 62,17-1 62,5-2 78,4 3 78,-5-1 78,7-2 78,-2-2 78,-5 2 93,-1 0 93,-1-5 93,-6 0 93,2-3 109,-12 5 109,-2-3 109,-6-5 109,-3 2 125,-6 1 125,4-3 125,-9-2 125,-3 0 140</inkml:trace>
  <inkml:trace contextRef="#ctx0" brushRef="#br0">8352 1253 0,'-30'-6'16,"5"-4"16,-2 8 16,8-2 16,-3 0 31,6 2 31,-1 0 31,17 2 31,-21 0 31,21 0 47,0 0 47,-25 0 47,25 0 62,0 0 62,-14 2 62,14-2 62,-8 12 78,3 1 78,2-4 78,1 11 78,0 3 94,2 0 94,4 15 94,1-3 94,1 0 94,-5 3 109,8 2 109,6-6 109,0 3 109,-3-1 125,1-3 125,1-5 125,-3-5 125,5-5 141,-2-1 141,5-1 141,0-2 141,-1-9 156,22 5 156</inkml:trace>
  <inkml:trace contextRef="#ctx0" brushRef="#br0">8966 1188 0,'0'0'0,"0"0"0,0 0 16,0 0 16,0-16 16,0 16 16,0 0 31,0 0 31,0 0 31,0 0 31,0 0 31,3-12 47,-3 12 47,0 0 47,0 0 63,0 0 63,0 0 63,0 0 63,0 0 63,0 0 78,0 0 78,0 0 78,0-13 78,0 13 94,0 0 94,0 0 94,0 0 94,0 0 110,0 0 110,0 0 110,0 0 110,-3-16 125,3 16 125,0 0 125,0 0 125,0 0 141,0 0 141,0 0 141,3-12 141,-3 12 156,0 0 156,0 0 156,0 0 156,-3-13 172,3 13 172,0 0 172,0 0 172,0 0 172,-6-12 188,6 12 188,0 0 188,-10-9 188,10 9 203,-18-6 203,18 6 203,-21-3 203,21 3 219,-39 3 219,15 4 219,-14 6 219,-1 4 235,-2 0 235,4 7 235,6 4 235,1-1 250,3 4 250,0 2 250,7-3 250,0-3 266,10-3 266,2 1 266,4 11 266,4-7 281,1-2 281,10-5 281,-1 0 281,13 10 297,-1 0 297,2-16 297,-2 1 297,-3-6 313,3-1 313,1-3 313,6-3 313,-4-2 328,2-4 328,0-2 328,-1-3 328,-3 1 328,-1-6 344,11-10 344,-6 1 344,-13-1 344,6-10 360,-1-1 360,-3-1 360,-7 5 360,-1 4 375,-3 3 375,-2-1 375,2 3 375,-5 1 391,0 5 391,2 0 391,-2 14 391,-2-19 406,2 19 406,0-15 406,0 15 406,0 0 422,2-11 422,-2 11 422,0 0 422,0 0 438,0 0 438,0 0 438,0 0 438,0 0 453,0 0 453,-10 43 453,8-20 453,2-1 453,-3 0 469,3 3 469,0-3 469,3 14 469,-1-3 485,-2-8 485,6-1 485,-6-5 485,4 7 500,3-7 500,-4 1 500,2-1 516,0-1 516,1-8 516,-2-2 516</inkml:trace>
  <inkml:trace contextRef="#ctx0" brushRef="#br0">9275 1547 0,'0'0'0,"3"-12"16,-3 12 16,0 0 16,0 0 16,0 0 31,0 0 31,0 0 31,0 0 31,2-11 47,-2 11 47,0 0 47,0 0 47,0 0 63,0 0 63,0 0 63,0 0 63,0 0 78,0 0 78,16 23 78,-10-10 78,2 5 94,-1 2 94,-2 3 94,3-1 94,-6 15 110,5-6 110,-5-5 110,3-3 110,-1 2 125,-2-2 125,1-5 125,-3 5 125,0-6 141,0-1 141,0-3 141,0-3 141,0-10 141,0 18 156,0-18 156,0 14 156,0-14 156,0 0 172,-3 16 172,3-16 172,0 0 188,0 0 188,0 0 188,0 0 188,0 0 188,0 0 203,0 0 203,0 0 203,0 0 203,0 0 219,0 0 219,0 0 219,0 0 219,0 0 235,-33-28 235,33 28 235,0 0 235,-6-13 250,6 13 250,0 0 250,-5-10 250,5 10 266,0 0 266,-3-17 266,3 17 266,-3-9 266,3 9 281,0 0 281,-2-19 281,2 19 297,0 0 297,-4-16 297,4 16 297,-4-15 297,4 15 313,0-12 313,0 12 313,0 0 313,-3-18 328,3 18 328,0-14 328,0 14 328,3-17 344,-3 17 344,0-15 344,0 15 344,8-15 360,-6 7 360,-2 8 360,8-13 360,-8 13 375,9-12 375,-9 12 375,11-14 375,-2 10 391,-9 4 391,16-10 391,-9 5 391,-7 5 406,20-8 406,-20 8 406,19-2 406,-19 2 422,22-2 422,-22 2 422,0 0 422,0 0 438,34 4 438,-34-4 438,18 5 438,-18-5 453,14 5 453,-14-5 453,0 0 453,14 9 453,-14-9 469,5 8 469,-5-8 469,0 0 469,5 14 485,-5-14 485,-2 13 485,2-13 485,-3 15 500,3-15 500,0 0 500,-5 17 500,5-17 516,0 0 516,-3 13 516,3-13 516,0 0 531,-7 7 531,7-7 531,0 0 531,0 0 547,0 0 547,-7 9 547,7-9 547,0 0 563,0 0 563,0 0 563,0 0 563,0 0 563,-25 0 578,25 0 578,0 0 578,0 0 578,-28-9 594,28 9 594,-15-10 594,3 6 594,12 4 610,-18-13 610,10 6 610,-3-1 610,2 1 625,-1-3 625,10 10 625,-18-16 641,12 4 641,2 3 641,-5 2 641,9 7 641,-8-21 656,3 11 656,5 10 656,-4-15 656,3 5 672,1 10 672,0-18 672,0 18 672,0-15 688,0 15 688,0-12 688,0 12 688,5-13 703,-5 13 703,0 0 703,13-13 703,-13 13 719,9-4 719,-9 4 719,0 0 719,0 0 719,0 0 735,0 0 735,40 10 735,-31-3 735,8 8 750,-2 2 750,0 3 750,-4-1 750,3 1 766,-1 15 766,-3 0 766,2-6 766,-7-2 781,-2-6 781,0 15 781,-1-6 781,-4-4 797,-1-4 797,-2 6 797,-5 5 797,-8 0 813,5-5 813,-4-5 813,4-1 813,-12 7 828,0-2 828,4-5 828,1-5 828,1-5 828,6-2 844,-4 2 844,0-4 844,17-8 844,-28 10 860,18-7 860,10-3 860,0 0 875,-25-3 875,25 3 875,-19-12 891,19 12 891,-6-16 891,6 16 891,0-14 906,0 14 906,9-23 906,-5 13 906,8-6 922,2 1 922,5 0 922,3 0 922,-3 1 922,22-5 938,-7-2 938,7 1 938,-3 2 938,0 6 953,3 0 953,-8 3 953,5-3 953,3 4 969,-8 0 969,-6 1 969,0 2 969,-1-2 985,-5 1 985,5-1 985,-5 0 985,1-2 985,-7-6 1000,6 0 1000</inkml:trace>
  <inkml:trace contextRef="#ctx0" brushRef="#br0">9770 1447 0,'0'0'0,"0"0"0,0 0 15,0 0 15,33-14 15,-9 12 15,-1 2 31,-1 0 31,6 5 31,-4 0 31,1 7 46,10 4 46,-7-1 46,-8 3 46,-2-5 46,-4 7 62,-4-2 62,1 1 62,-4 1 62,-3 3 78,-1-5 78,-3 6 78,-5-2 78,3-3 93,-8 1 93,2-1 93,-2 1 93,-2-3 109,7-5 109,-3-2 109,3 2 109,-4-6 125,9-6 125,-5 7 125,5-7 125,0 0 140,0 0 140,0 0 140,0 0 140,14-68 156,8 26 156,2-3 156,15-23 171,-9 15 171,-6 10 171,2 0 171,-5 5 187,4 7 187,-9 6 187,-5 7 187,2 2 187,-4 4 203,-7 2 203,3 3 203,-5 7 203,9-14 218,-9 14 218,7-7 218,-7 7 218,0 0 234,0 0 234,0 0 234,0 0 234,0 0 250,-7 33 250,5-14 250,-5 3 265,7-2 265,-1-3 265,-3 3 265,4 1 265,0 0 281,0-1 281,5 0 281,-1 0 281,4-1 296,3-2 296,-4-2 296,5-2 296,-4-1 312,9 0 312,-4-3 312,1 1 312,-3-7 328,-11-3 328,18 2 328,-18-2 328,31-18 343,-14 0 343,10-19 343</inkml:trace>
  <inkml:trace contextRef="#ctx0" brushRef="#br0">10529 937 0,'4'-26'15,"-2"21"15,-2 5 15,5-14 15,-5 14 31,5-14 31,-5 14 31,14-8 31,-14 8 47,16-6 47,-16 6 47,33 6 47,-11-4 47,-1 4 62,3 4 62,-5 1 62,17 14 62,-18-6 78,2-2 78,-10 3 78,0 2 94,0-1 94,-5 3 94,0-2 94,-5 1 94,0-1 109,0-3 109,-2-2 109,2-4 109,-3-1 125,3-12 125,0 20 125,0-10 125,0-10 140,-3 12 140,3-12 140,0 0 140,0 14 156,0-14 156,0 0 156,6 10 156,-6-10 172,16 6 172,6-3 172,3 0 172,18-6 187,1 3 187,2 0 187,-1-7 187,-5 4 203,-7 0 203,-2 1 203</inkml:trace>
  <inkml:trace contextRef="#ctx0" brushRef="#br0">11255 1340 0,'0'0'0,"0"0"16,0 0 16,0 0 16,0 0 16,0 0 31,19 17 31,3-17 31,5 0 31,17-2 31,0 0 47,5-4 47,1-1 47,-4-2 62,1 2 62,-4 2 62,-2-5 62,-11 3 62,-4-1 78,-5 2 78,-6-1 78,0 2 78,-4-2 94,-11 7 94,16-10 94,-16 10 94,3-12 109,-3 12 109,0 0 109,-10-17 109,10 17 125,-17-10 125,7 2 125,10 8 125,-23-7 141,9 4 141,14 3 141,-37-4 141,25 4 156,12 0 156,-30 0 156,30 0 156,-22 7 156,22-7 172,-19 7 172,19-7 172,-18 13 187,11-7 187,2 3 187,1 4 187,-4 5 203,6 3 203,2-2 203,2 3 203,1-2 203,9 15 219,-3-8 219,4-2 219,0-6 219,0-2 234,4 3 234,0-5 234,-4-2 234,6-4 250</inkml:trace>
  <inkml:trace contextRef="#ctx0" brushRef="#br0">12191 1340 0,'8'-7'16,"-8"7"16,0 0 16,14-8 16,-14 8 16,0 0 31,14-6 31,-14 6 31,18-5 31,-18 5 47,34-5 47,-8 2 47,17-1 47,-11-2 63,-2 4 63,9 0 63</inkml:trace>
  <inkml:trace contextRef="#ctx0" brushRef="#br0">12836 1263 0,'0'0'0,"0"0"15,0 0 15,0 0 15,0 0 15,0 0 31,34-7 31,-34 7 31,35-3 31,-10-3 47,3 2 47,18-2 47,-2 4 47,2-3 62,2 0 62,-3 5 62,2-5 62,-2 0 78,-2 2 78,-2 1 78,-8 2 78,-9-2 93,1-1 93,-4 3 93,-1-3 93,-20 3 109,28 0 109,-28 0 109,22-2 109,-22 2 109,18-2 125,-18 2 125,0 0 125,25 0 140,-25 0 140,0 0 140,30 0 140,-30 0 140,30 0 156,-19 0 156,-11 0 156,47-6 156</inkml:trace>
  <inkml:trace contextRef="#ctx0" brushRef="#br0">14499 1353 0,'0'0'16,"0"0"16,0 0 16,0 0 16,0 0 31,0 0 31,0 0 31,0 0 31,0 0 31,0 0 47,0 0 47,0 0 47,0 0 63,0 0 63,0 0 63,0 0 63,49-10 63,-6 10 78,0-3 78,8-2 78,-5 5 78,4-4 94,-4-2 94,-2 2 94,-3-1 94,2 0 110,-11 0 110,-2 1 110,-9 1 110,3 0 125,-6-1 125,-6-2 125,1 1 125,-6 3 141,1-3 141,-8 5 141,6-11 141</inkml:trace>
  <inkml:trace contextRef="#ctx0" brushRef="#br0">15000 1109 0,'-13'-7'0,"1"-1"0,1 0 15,11 8 15,-14-7 15,14 7 15,-10-7 31,10 7 31,0 0 31,-9-6 31,9 6 31,0 0 47,0 0 47,0 0 47,0 0 47,0 0 62,0 0 62,0 0 62,-14 20 62,14-10 78,-2 10 78,2-1 78,0 3 78,0 3 93,2 16 93,-2-11 93,7 3 93,-2-3 109,-3-3 109,4-5 109,5 13 109,-4-5 125,5-6 125,-1-4 125,15 8 125,-2-6 140,0-11 140,1-1 140</inkml:trace>
  <inkml:trace contextRef="#ctx0" brushRef="#br0">16192 823 0,'-10'-9'0,"5"-3"16,-3 2 16,8 10 16,-11-16 16,3 9 16,8 7 31,-16-8 31,7 3 31,9 5 31,-22 0 47,22 0 47,-30 8 47,8 2 47,4 2 62,-15 12 62,5 6 62,-2 2 62,3 0 78,4 3 78,-1-2 78,2 0 78,5-1 94,7-3 94,-2-3 94,7-4 94,5-1 109,-3 0 109,3-2 109,3 4 109,-3-6 125,8 3 125,1-5 125,1-2 125,1-2 141,-2-4 141,2 0 141,-3-3 141,-8-4 156,18 4 156,-18-4 156,0 0 156,43-15 172,-30 5 172,8-2 172,-6-6 172,0 2 172,0-4 187,-2 0 187,1 1 187,-3 0 203,-1 1 203,-1 0 203,-1 1 203,0 2 203,-5 0 219,-1 5 219,5 1 219,-7 9 219,2-12 234,-2 12 234,6-13 234,-6 13 234,2-8 250,-2 8 250,0 0 250,6-7 250,-6 7 266,0 0 266,0 0 266,0 0 266,0 0 281,16 22 281,-18-9 281,4 7 281,1 1 281,-3 0 297,6 1 297,-4 1 297,3 0 312,-5 2 312,3 0 312,3 9 312,-4-4 328,1-3 328,0-5 328,0 0 328,0 1 328,-1-1 344,1-1 344,0-1 344,-1-2 344,-2-6 359,0 1 359</inkml:trace>
  <inkml:trace contextRef="#ctx0" brushRef="#br0">16462 1217 0,'15'0'0,"-15"0"0,0 0 16,29 10 16,-21 0 16,-2 0 16,5 7 32,-3 3 32,0 0 32,-3 3 32,-2 0 47,-3 2 47,3 0 47,-6-4 47,3 1 63,0 4 63,-3-7 63,-2 2 63,5-6 78,0-2 78,-3 0 78,0-3 78,3-10 94,-2 15 94,2-15 94,0 13 94,0-13 110,0 0 110,0 8 110,0-8 110,0 0 110,0 0 125,0 0 125,0 0 125,24-31 125,-10 11 141,3-1 141,5-7 141,-4 1 157,2 11 157,-7-4 157,2 6 157,0 3 157,2-2 172,-4 3 172,2 3 172,-2 1 172,-3 1 188,-10 5 188,25-2 188,-25 2 188,25 5 203,-5 3 203,-1 2 203,0 0 203,-2 4 219,-1-1 219,-2 3 219,2-3 235,8 17 235,-16-15 235,0 0 235,0-4 250,1 1 250,-6 1 250,2 0 250,-2-4 266,-3 4 266,0-2 266,3-2 266,-6 4 266,3-5 282,-3 2 282,3-10 282,-2 13 282</inkml:trace>
  <inkml:trace contextRef="#ctx0" brushRef="#br0">17469 998 0,'25'4'16,"-3"2"16,-3 3 16,-1 7 31,3-4 31,0 6 31,7 7 31,-1 3 31,-6-3 47,-4-3 47,-5-3 47,9 14 47,-12-8 63,-1-2 63,-2-5 63,-2 5 63,-1-3 78,-3-1 78,0 1 78,0-1 78,-5-3 94,-1-2 94,1-1 94,0-2 94,-4-4 110,4 4 110,-1-4 110,6-7 110,-13 13 110,13-13 125,-9 7 125,9-7 125,0 0 125,0 0 141,0 0 141,0 0 141,0 0 156,9-45 156,8 11 156,1-1 156,13-5 156,1 5 172,-1-4 172,4-4 172,-2 5 172,-3-1 188,3 2 188,-6 4 188,0 3 188,-8 7 203,-2 1 203,-4 4 203,-4 4 203,0-3 219,-3 9 219,-5-2 219,4 3 219,-5 7 235,7-8 235,-7 8 235,0 0 235,0 0 250,0 0 250,0 0 250,-28 33 250,14-16 266,3 6 266,-5 8 266,-1 4 266,3-8 266,4-3 281,7-1 281,-2 1 281,3-4 281,-1 5 297,3-3 297,0 3 297,3-6 313,-3 1 313,2 0 313,3 0 313,6-1 313,-2 1 328,1-3 328,1 1 328,1-6 328,-2-3 344,3 0 344,-2-6 344,-11-3 344,23-2 360</inkml:trace>
  <inkml:trace contextRef="#ctx0" brushRef="#br0">18448 421 0,'0'0'0,"0"0"15,0 0 15,17 26 15,-11-5 15,1 3 15,-5 1 15,3 12 31,0 1 31,-2 0 31,-6-8 47,6 8 47,-6-3 47,3-7 47,0-7 62,-2 2 62,-1-3 62,3-2 62,-3-4 62,3-1 78,0-5 78,0-8 78,-2 18 78,2-10 94,0-8 94,0 0 94,0 15 94,0-15 109,0 0 109,0 0 109,0 0 109,0 0 125,28-24 125,-16 1 125,10-6 125,4-4 140,-7 9 140,-4 4 140,3 1 140,-6-2 156,6 6 156,-8-1 156,3 3 156,-1 6 172,-4 0 172,0-1 172,1 1 172,-9 7 187,13-10 187,-5 7 187,-8 3 187,17-3 187,-17 3 203,0 0 203,25 6 203,-17 1 219,3-2 219,-3 3 219,6 7 219,-4-1 219,5 3 234,-6-5 234,0 6 234,-1 2 234,5-3 250,-9 2 250,4 1 250,-3-2 250,4-1 265,-3 3 265,-4-4 265,1 2 265,-1 2 281,1-5 281,-3 3 281,3 4 281,-3-9 297,1 3 297,4-7 297</inkml:trace>
  <inkml:trace contextRef="#ctx0" brushRef="#br0">19587 1025 0,'24'0'16,"-3"0"16,-4 0 16,-17 0 16,30 2 16,-30-2 31</inkml:trace>
  <inkml:trace contextRef="#ctx0" brushRef="#br0">19269 1327 0,'0'0'0,"0"0"0,0 0 0,15 10 0,-15-10 16,38 3 16,-13-3 16,20 3 31,2-3 31,1-3 31,5 0 31,-2 1 31,4 0 47,3-4 47,0 0 47,23-4 47,1-2 63</inkml:trace>
  <inkml:trace contextRef="#ctx0" brushRef="#br0">19282 1017 0,'0'0'16,"0"0"16,0 0 16,-6-9 16,6 9 31,0 0 31,0 0 31,0 0 47,0 0 47,0 0 47,0 0 63,0 0 63,0 0 63,0 0 63,0 0 63,14-8 78,-14 8 78,32-2 78,-9-1 78,4 3 94,14-3 94,1-1 94,-2 1 94,-2 0 109,4 3 109,-1 0 109,-8 0 109,-8-2 109,-1 2 125,3-1 125,-5 1 125,0-3 141,-2 3 141,-20 0 141,33-4 141,-22 4 141,-11 0 156,19-2 156,-19 2 156,0 0 156,21 0 172,-21 0 172,0 0 172,0 0 172,17-1 188,-17 1 188,0 0 188,0 0 188,0 0 203,0 0 203,16-3 203,-16 3 203,0 0 219</inkml:trace>
  <inkml:trace contextRef="#ctx0" brushRef="#br0">19385 1169 0,'0'0'0,"0"0"0,0 0 0,0 0 0,0 0 15,0 0 15,0 0 15,0 0 15,0 0 31,-2 9 31,2-9 31,0 0 31,0 0 47,33 4 47,-9-1 47,1 0 47,16 1 62,3-1 62,0 0 62,-3-1 62,6 0 78,-9 1 78,4-3 78,-1 0 78,-1 3 93,-7-3 93,-6 0 93,-3 0 93,2 0 93,-8 0 109,2 0 109,-6 0 109,-14 0 125,23 0 125,-23 0 125,18-3 125,-18 3 140,0 0 140,19 0 140,-19 0 140,0 0 140,11-3 156,-11 3 156,0 0 156,0 0 156,0 0 172,0 0 172,11-4 172,-11 4 172,0 0 187,0 0 187</inkml:trace>
  <inkml:trace contextRef="#ctx0" brushRef="#br0">21363 896 0,'0'0'0,"3"-10"15,-3 10 15,8-4 15,-8 4 15,0 0 31,0-10 31,0 10 31,0 0 31,0 0 31,0 0 47,0 0 47,2-8 47,-2 8 47,0 0 62,0 0 62,0 0 62,0 0 62,0 0 78,0 0 78,0 0 78,0 0 78,0 0 93,0 0 93,-13-7 93,13 7 93,0 0 109,0 0 109,0 0 109,0 0 109,-37 13 125,27-11 125,-3 2 125,1 5 125,-4 1 140,-1-1 140,-4-2 140,4 6 140,0-4 156,2 5 156,-2-5 156,4 4 156,2-3 156,2-4 172,1 1 172,-1 1 172,2 2 187,1-3 187,3 1 187,-2 2 187,2-4 203,0 16 203,0-13 203,3 0 218,3 2 218,-3-1 218,3-1 218,2-1 218,1 2 234,0-4 234,-1 6 234,0-5 250,3-1 250,0 4 250,3-5 250,2 2 250,-6-1 265,3-2 265,4 2 265,6 1 265,2-2 281,-7-3 281,3 3 281,3-2 281,-1-3 297,-6 3 297,-14-3 297,26-6 297,-14 6 312,1-5 312,1 3 312,-14 2 312,19-2 312,-8-4 328,-11 6 328,19-4 328,-11-2 343,2 2 343,-10 4 343,18-6 343,-13-1 359,-5 7 359,14-5 359,-9-2 359,-5 7 359,11-7 375,-11 7 375,9-9 375,-9 9 375,5-4 390,-5 4 390,8-10 390,-8 10 390,5-7 406,-5 7 406,7-10 406,-7 10 406,5-7 422,-5 7 422,5-10 422,-5 10 422,4-11 437,-4 11 437,0-9 437,0 9 437,2-10 453,-2 10 453,0-12 453,0 12 453,0-10 468,0 10 468,0-10 468,0 10 468,-2-12 468,2 4 484,0 8 484,-7-15 484,5 5 500,2 10 500,-4-12 500,-1 4 500,5 8 500,-5-12 515,2 3 515,-2 5 515,2-4 515,-2 0 531,0-2 531,-2 5 531,7 5 531,-13-17 547,8 13 547,-4-5 547,4 1 547,5 8 562,-11-8 562,4 1 562,7 7 562,-15-10 578,15 10 578,-8-10 578,3 7 578,5 3 593,-16-10 593,16 10 593,-4-10 593,4 10 609,-5-3 609,5 3 609,0 0 609,0 0 625,0 0 625,0 0 625,-30 3 625,19 7 625,-6 3 640,-18 12 640,-1-7 640</inkml:trace>
  <inkml:trace contextRef="#ctx0" brushRef="#br0">27035 733 0,'-5'-9'16,"5"9"16,-2-10 16,2 10 16,-7-9 31,7 9 31,-3-10 31,3 10 31,0 0 47,-4-13 47,4 13 47,0-7 47,0 7 63,0 0 63,-3-7 63,3 7 63,0 0 78,0 0 78,0 0 78,0 0 78,0 0 94,0 0 94,0 0 94,3 34 94,1 3 109,-1 6 109,4 8 109,-2 27 109,-3 6 125,4 6 125,-1 0 125,5 6 125,-10 0 141,12 72 141,2-60 141,-8-21 141,-1 4 156,3-4 156,-3 1 156,1 8 156,2-2 156,3 2 172,-6 3 172,15 69 172,-9-60 172,-6-24 188,3 8 188,-2 1 188,-1-1 188,1-6 203,-1 2 203,-2-4 203,-1 5 203,-2-3 219,7-3 219,-7-5 219,-7-1 219,5-21 234,-1-6 234,3-4 234,0 2 234,0-4 250,3-3 250,-3-1 250,2-11 250,-2-2 266,0-5 266,0 1 266,0-3 266,0-2 266,0 0 281,0-5 281,3-3 281,-3-10 281,-3 10 297</inkml:trace>
  <inkml:trace contextRef="#ctx0" brushRef="#br0">28262 1436 0,'0'0'0,"0"0"0,0 0 16,0 0 16,4-9 16,-4 9 16,0-8 31,0 8 31,9-11 31,-3 1 31,-4 2 31,-2 8 47,7-23 47,-5 11 47,6-6 62,-5 0 62,3-2 62,-4-3 62,-2 6 62,4-2 78,-4 2 78,1-1 78,-1 1 78,-1 4 94,-3 1 94,4-1 94,-2 6 94,2 7 109,-9-17 109,1 7 109,-1 5 109,9 5 125,-18-9 125,4 9 125,-8-3 125,5 8 141,-2-3 141,0 6 141,-3-1 141,0 3 156,3 2 156,0 2 156,0 1 156,3 1 172,2 1 172,3-2 172,-4 2 172,5-1 187,2 0 187,0 3 187,4-3 187,0-1 203,4-3 203,0 0 203,4-2 203,-3 2 219,2-2 219,8 7 219,-2-4 219,1-3 219,-2-4 234,0 3 234,2-6 234,-3 0 234,3 2 250,-10-5 250,23 0 250,-23 0 250,27-8 266,-7 5 266,-2-8 266,2 1 266,1-1 281,-2-5 281,1 4 281,13-8 281,-6 3 297,-8 0 297,0 5 297,-6-4 297,7 2 312,0 3 312,-7-2 312,4 0 312,-7 1 328,0 2 328,0 3 328,1-1 328,-3 3 328,-8 5 344,8-13 344,-8 13 344,8-7 344,-8 7 359,6-5 359,-6 5 359,0 0 359,0 0 375,10-10 375,-10 10 375,0 0 375,0 0 391,0 0 391,0 0 391,0 0 391,0 0 406,6 30 406,-6-10 406,-3 1 406,-2 1 422,-1 1 422,4 3 422,-1-4 422,-3 1 437,1 15 437,-1-8 437,4-4 437,-1-6 453,-2 3 453,7-5 453,-2 1 453,0 0 469,0 1 469,3-5 469,0 0 469,-3-3 484,5-3 484,-2 1 484,0 0 484,-3-10 484,11 12 500,-6-8 500,-5-4 500</inkml:trace>
  <inkml:trace contextRef="#ctx0" brushRef="#br0">28726 1408 0,'0'0'0,"0"0"0,0 0 0,0 0 16,0 0 16,0 0 16,0 0 16,0 0 31,-23 25 31,20-15 31,-1 1 31,4-11 47,-1 17 47,1-7 47,0-10 47,0 18 62,0-8 62,0-10 62,8 15 62,-2-9 78,-2 1 78,5 1 78,-9-8 78,17 12 94,-6-9 94,-11-3 94,16 5 94,-6 0 109,-10-5 109,12 0 109,-12 0 109,0 0 125,0 0 125,18-5 125,-18 5 125,7-8 141,-7 8 141,8-10 141,-8 10 141,5-10 141,-5 0 156,3 4 156,-1-4 156,1 1 156,-3-1 172,0-1 172,0 1 172,2-2 172,-4 2 187,2 1 187,0-1 187,0-1 187,-3 1 203,3 10 203,-5-14 203,2 7 203,-2-1 219,0 0 219,5 8 219,-12-12 219,12 12 234,-16-7 234,7 4 234,9 3 234,-21-7 250,21 7 250,-22-3 250,22 3 250,-24 0 266,24 0 266,-29 0 266,11 3 266,1 1 281,17-4 281,-27 0 281,27 0 281,-19 3 297,19-3 297,-17 3 297,17-3 297,-17 2 312,17-2 312,-10 5 312,10-5 312,-11 7 312</inkml:trace>
  <inkml:trace contextRef="#ctx0" brushRef="#br0">29332 1367 0,'0'0'0,"10"11"0,-8-7 16,3 4 16,-3 2 16,1-1 16,-3 1 32,0 2 32,3 0 32,-9 6 32,1 5 47,1-5 47,-3 1 47,-4 0 47,-2 1 47,-12 10 63,5-9 63,7-1 63,-4-2 63,1-1 79,-3-3 79,6 1 79,-4-2 79,3-1 94,-4-2 94,4-3 94,-1-1 94</inkml:trace>
  <inkml:trace contextRef="#ctx0" brushRef="#br0">30011 1060 0,'6'-13'0,"-6"1"0,4 2 0,0 0 15,-4 0 15,0 10 15,2-13 15,-2 13 31,0-10 31,0 10 31,0 0 31,0 0 47,-27 0 47,5 10 47,-13 8 47,-3-1 62,-1 9 62,-5 0 62,6 1 62,0-2 78,2 1 78,6 2 78,0-3 78,7-4 78,11-2 93,-2-5 93,3 1 93,3-2 93,4-3 109,-1-1 109,2 1 109,3 0 109,0-10 125,3 12 125,0-8 125,6 2 125,1-2 140,-10-4 140,39 0 140,-15-2 140,1-6 156,13-4 156,-1-2 156,7-5 156,-12-2 172,0-4 172,-8 6 172,-2 5 172,-5-1 187,-1 2 187,-1 0 187,-8 6 187,1 1 203,1-3 203,-9 9 203,13-6 203,-13 6 203,9-7 218,-9 7 218,0 0 218,0 0 234,0 0 234,0 0 234,0 0 234,0 0 234,5 25 250,-8-15 250,3-10 250,-2 26 250,-4-9 265,3 5 265,-3-3 265,2 1 265,-1 3 281,-2-5 281,2 5 281,0-1 281,3 1 297,-4 1 297,1-2 297,-4 13 297,3-2 312,2-9 312,-2-4 312,3 2 312,-3-5 328</inkml:trace>
  <inkml:trace contextRef="#ctx0" brushRef="#br0">30257 1545 0,'0'0'0,"0"0"0,0 0 16,9-8 16,-9 8 16,0 0 16,0 0 31,0 0 31,0 0 31,0 0 31,-6 28 47,6-28 47,-8 23 47,3-15 47,2 5 63,-2 8 63,-1-2 63,1-2 63,-6 3 78,3-1 78,1-1 78,-3-1 78,-4 0 78,9-4 94</inkml:trace>
  <inkml:trace contextRef="#ctx0" brushRef="#br0">30405 1185 0,'0'0'0,"0"0"16,0 0 16,6-13 16,-6 13 16,0 0 31,0 0 31,23-16 31,-2 7 31,1-3 47,-1 6 47,7-4 47,-6 2 47,3 3 63,0 1 63,-1 1 63,-2 3 63,-3 0 78,-19 0 78,24 3 78</inkml:trace>
  <inkml:trace contextRef="#ctx0" brushRef="#br0">30324 1311 0,'0'0'0,"0"0"0,0 0 15,0 0 15,48-5 15,-20 3 15,16 2 31,2-2 31,0-1 31,-1 0 31,-7 1 46,10 0 46</inkml:trace>
  <inkml:trace contextRef="#ctx0" brushRef="#br0">31378 1163 0,'0'0'0,"0"0"0,0 0 0,0 0 15,0 0 15,0 0 15,0 0 15,0 0 31,0 0 31,0 0 31,55-13 31,-32 10 47,2-3 47,17-4 47,-8 3 47,7-1 47,-10 6 62,10-1 62,-8-2 62,-6 1 62,15 1 78</inkml:trace>
  <inkml:trace contextRef="#ctx0" brushRef="#br0">31791 1235 0,'0'0'0,"0"0"0,0 0 16,44-25 16,-17 17 16,14-2 16,-3 0 32,9 0 32,-6 1 32,6 3 32</inkml:trace>
  <inkml:trace contextRef="#ctx0" brushRef="#br0">32695 943 0,'0'0'0,"-14"-4"0,14 4 0,0 0 15,0 0 15,-14-2 15,14 2 31,0 0 31,0 0 31,0 0 31,-9-11 31,9 11 47,0 0 47,0 0 47,0 0 47,-2-10 62,2 10 62,0 0 62,0 0 62,11-12 78,-11 12 78,19-12 78,-8 6 78,12 2 93,-2-3 93,1 2 93,3 5 93,-5 0 109,6 0 109,-8 0 109,5 0 109</inkml:trace>
  <inkml:trace contextRef="#ctx0" brushRef="#br0">32494 1198 0,'0'0'0,"0"0"0,0 0 16,0 0 16,31-26 16,-12 17 16,9 2 31,10-2 31,2 3 31,5-4 31,-3 0 47,6 3 47</inkml:trace>
  <inkml:trace contextRef="#ctx0" brushRef="#br0">33101 982 0,'0'0'16,"0"0"16,-21 0 16,21 0 16,0 0 32,0 0 32,-22 10 32,22-10 32,-13 6 32,5 1 47,-1-2 47,1 2 47,3 3 63,-1-2 63,-3 2 63,4-1 63,2 1 63,-2 1 78,3-1 78,0-1 78,2-9 78,-4 20 94,4-10 94,0-10 94,0 17 110,0-17 110,4 9 110,-4-9 110,4 7 110,-4-7 125,0 0 125,0 0 125,13 6 125,-13-6 141,0 0 141,23-13 141,-12 6 141,-2-1 157,-2 2 157,5-2 157,-4 3 157,-8 5 172,14-14 172,-7 8 172,-7 6 172,14-8 188,-14 8 188,11-7 188,-11 7 188,0 0 203,9-5 203,-9 5 203,0 0 203,0 0 219,0 0 219,0 0 219,16 43 219,-16-23 235,0 1 235,0 17 235,-6-1 235,-2-3 250,2-4 250,-5 4 250,-2-7 250</inkml:trace>
  <inkml:trace contextRef="#ctx0" brushRef="#br0">32848 1695 0,'0'0'0,"0"0"0,0 0 16,0 0 16,0 0 16,0 0 16,0 0 32,0 0 32,0 0 32,0 0 32,0 0 47,0 0 47,0 0 47,38-16 47,-14 11 47,1 0 63,0 0 63,-2 0 63,3 3 63,-1 2 79,3-3 79,-10 3 79,3 0 79,-4 0 94,-17 0 94</inkml:trace>
  <inkml:trace contextRef="#ctx0" brushRef="#br0">32681 1885 0,'-14'7'0,"14"-7"0,0 0 0,-11 3 16,11-3 16,0 0 16,0 0 16,0 0 32,0 0 32,0 0 32,0 0 32,0 0 32,27 10 47,1-10 47,16 5 47,-1-3 47,7 1 63,-4 0 63,0-3 63,-1-3 63,-2-2 78</inkml:trace>
  <inkml:trace contextRef="#ctx0" brushRef="#br0">33409 1765 0,'4'-8'0,"-4"8"0,0 0 0,0 0 16,0 0 16,0 0 16,0 0 16,0 0 31,0 0 31,0 0 31,0 0 31,0 0 47,0 0 47,0 0 47,-6 35 47,6-25 47,0-10 62,2 19 62,2-7 62,-3-4 78,5 5 78,-1-3 78,4 0 78,-4-4 78,6 2 94,-3-1 94,1 0 94,1-1 94,-10-6 109,20 7 109,-20-7 109,18 3 109,-18-3 125,0 0 125,25-10 125,-17 4 125,1-4 141,-1 3 141,-3-2 141,1-1 141,-1 1 156,-1-1 156,-2-1 156,-2-1 156,3-1 156,-3 4 172,0-1 172,0 0 172,-3-2 172,-3 2 187,3 0 187,-1 3 187,-5-1 187,-1 0 203,1 4 203,9 4 203,-25-5 203,4 5 219,-4 2 219,0 5 219,-16 9 219,-3-2 234,0 3 234,1 7 234</inkml:trace>
  <inkml:trace contextRef="#ctx0" brushRef="#br0">32270 2673 0,'0'0'0,"0"0"0,0 0 16,0 0 16,0 0 16,0 0 16,46-16 31,-21 9 31,16-6 31,11 1 31,3 2 47,30-3 47,-3-5 47,-1 10 47,-14-2 47,-10 1 62,-2 3 62,-1-2 62,-1 4 78,-5-4 78,6 4 78,-8-2 78,1 3 94,-7 0 94,-7-1 94,-3 1 94,-7 0 94,-2 3 109,-3 0 109,-6-3 109,-12 3 109,22-2 125,-22 2 125,0 0 125,20 2 125,-20-2 141,0 0 141,0 0 141,10 6 141,-10-6 156</inkml:trace>
  <inkml:trace contextRef="#ctx0" brushRef="#br0">32210 2879 0,'0'0'0,"0"0"0,0 0 16,41 3 16,0-6 16,8 0 16,36-3 31,1 3 31,4-7 31,0 8 31,0-8 47,-4 5 47,3-8 47,-26 8 47,-6 1 63,-7 1 63,-1-4 63,-5 4 63,-3 0 78,-11 3 78,-2-4 78,-7 1 78,-4 3 78,-17 0 94,26-3 94,-26 3 94,15-2 94,-15 2 110,15-2 110,-15 2 110,0 0 125,0 0 125,21 0 125,-21 0 125,0 0 125,0 0 141,0 0 141,0 0 141</inkml:trace>
  <inkml:trace contextRef="#ctx0" brushRef="#br0">5358 4280 0,'0'0'16,"0"0"16,0 0 16,0 0 16,0 0 32,0 0 32,0 0 32,0 0 32,0 0 47,0 0 47,0 0 47,0 0 47,6-23 63,-6 23 63,0 0 63,1-10 63,-1 10 63,0 0 78,0-12 78,0 12 78,0-14 78,0 14 94,-1-15 94,-3 7 94,2-1 110,-1 1 110,-3 1 110,6 7 110,-11-11 110,3 5 125,-1 0 125,9 6 125,-24-4 125,24 4 141,-25 4 141,7 8 141,-3-6 141,-3 6 157,5 3 157,-2 3 157,-7 5 157,1 5 172,4-5 172,8-5 172,0 1 172,5-1 188,2 3 188,2-4 188,0 0 188,6-3 203,0-1 203,0-1 203,6 1 203,-3-3 219,8 7 219,3-2 219,2-2 219,3 0 235,3-7 235,-3 1 235,6 1 235,-4-6 235,4 0 250,-3 1 250,1 0 250,0-6 250,-6 3 266,0-5 266,-3 3 266,-14 2 266,21-10 282,-12 2 282,1-1 282,-5-1 282,2 3 297,-2-3 297,-2-2 297,1-8 297,-1 1 313,-3 4 313,-3 0 313,3-5 313,-2 0 328,0 6 328,-4-7 328,4 7 328,-5 1 344,5 1 344,-4 2 344,5 3 344,-3-3 344,4 10 360,-5-16 360,5 16 360,-6-12 375,6 12 375,-2-6 375,2 6 375,0 0 391,0 0 391,-6-13 391,6 13 391,0 0 391,0 0 407,0 0 407,0 0 407,0 0 407,0 0 422,-3 37 422,3-15 422,0-2 422,-3 3 438,3 0 438,0 15 438,0-11 438,0 1 453,-1-9 453,1 5 453,-4 14 453,4-12 469,0 0 469,4-4 469,-4 1 469,0-2 485,4 1 485,-4 0 485,6-3 485,-3 4 500,1-3 500,0 0 500,1-5 500</inkml:trace>
  <inkml:trace contextRef="#ctx0" brushRef="#br0">5675 4389 0,'0'0'0,"0"0"0,0 0 15,0 0 15,0 0 15,0 0 15,9 32 15,-9-22 31,1-1 31,5 4 31,3 7 31,-2-5 46,1-1 46,-2 2 46,1-5 46,0-1 62,-2-3 62,4 4 62,-3-4 62,-1 0 78,-5-7 78,13 13 78,-7-8 78,-6-5 93,11 3 93,-11-3 93,0 0 93,0 0 109,0 0 109,0 0 109,0 0 109,0 0 125,0 0 125,19-16 125,-19 16 125,-2-12 140,2 12 140,-4-18 140,4 18 140,-5-15 156,2 8 156,3 7 156,-7-12 156,7 12 156,-6-10 171,6 10 171,-5-10 171,5 10 187,0 0 187,-15-7 187,15 7 187,-10-5 203,10 5 203,0 0 203,-17-5 203,17 5 203,0 0 218,-16-2 218,16 2 218,0 0 218,0 0 234,0 0 234,-22 0 234,22 0 234,0 0 250,0 0 250,0 0 250,0 0 250</inkml:trace>
  <inkml:trace contextRef="#ctx0" brushRef="#br0">6077 4282 0,'6'-12'0,"-6"12"0,8-10 0,-8 10 15,14-10 15,-5 5 15,-2-3 15,1 5 31,-8 3 31,25-9 31,0 0 31,-1 5 47,1-4 47,6 6 47,-7-4 47,3 4 62,-2-3 62,-1 2 62,-2 1 62,-2-1 62,-8 3 78,-12 0 78</inkml:trace>
  <inkml:trace contextRef="#ctx0" brushRef="#br0">6140 4340 0,'0'0'0,"0"0"16,0 0 16,-11 3 16,11-3 16,0 0 16,0 0 31,0 0 31,0 0 31,61-6 31,-18 0 47,0-3 47,4-1 47,-2 0 47,0 0 63,6-2 63,-5 2 63,-4 0 78,-2 0 78,-7 3 78,-8 1 78,-3 4 78,-4-2 94,-3-2 94</inkml:trace>
  <inkml:trace contextRef="#ctx0" brushRef="#br0">7394 3898 0,'0'0'0,"3"-9"0,-3 9 16,0 0 16,0 0 16,0 0 16,0 0 16,0 0 31,0 0 31,0 0 31,0 0 31,0 0 47,-36 16 47,23 4 47,-1-5 47,3 5 63,-4-1 63,8 0 63,-3 4 63,1-1 78,3 1 78,4-4 78,2 4 78,4-6 94,9 1 94,-3 2 94,20 6 94,0-11 110,9 5 110,10-7 110,0-3 110,0 0 125,7-7 125,-4-3 125,-3-3 125,0-1 141,-3-4 141,-1-2 141,-5-4 141,-10 1 156,-5 1 156,-2-3 156,6-9 156,-10 2 172,-2-3 172,-9 5 172,-3-3 172,1 1 172,-6 1 188,-2-1 188,-4 2 188,-1-2 188,-6 5 203,5-4 203,-8 7 203,2-2 203,-2 0 219,-1 4 219,-5 1 219,1 4 219,0 0 235,-2 2 235,-5 2 235,4-2 235,-16 5 250,8 3 250,4-1 250,8-2 250,-5 3 266,6-1 266,-4 3 266,7 0 266,3-2 281,1 5 281,2-8 281,-2 4 281,4 1 297,1-1 297,7-4 297,-15 6 297,15-6 313,-11 4 313,11-4 313,0 0 313,-10 5 328,10-5 328,0 0 328,-12 4 328,12-4 328,0 0 344,0 0 344,-8 6 344,8-6 344,0 0 360,0 0 360,0 0 360,-13 7 360,13-7 375,0 0 375,0 0 375,-5 0 375,5 0 391,0 0 391,0 0 391,0 0 391,-9 10 406,9-10 406,0 0 406,0 0 406,0 0 422,0 0 422,0 0 422,-7 8 422,7-8 438,0 0 438,0 0 438,0 0 438,0 0 453,-9 8 453,9-8 453,0 0 453,0 0 453,0 0 469,0 0 469,0 0 469,0 0 485,-5 9 485,5-9 485,0 0 485,0 0 500,0 0 500,0 0 500,0 0 500,0 0 500,0 0 516,0 0 516,-7 8 516,7-8 516,0 0 531,0 0 531,0 0 531,0 0 531,0 0 547,0 0 547,-5 10 547,5-10 547,0 0 563,0 0 563,0 0 563,0 0 563,0 0 578,0 0 578,0 0 578,0 0 578,0 0 594,0 0 594,0 0 594,-3 8 594,3-8 610,0 0 610,0 0 610,0 0 610,0 0 625,0 0 625,0 0 625,0 0 625,0 0 641,0 0 641,0 0 641,0 0 656,0 0 656,0 0 656,0 0 656,0 0 656,0 0 672,0 0 672,0 0 672,0 0 672,-5 7 688,5-7 688,0 0 688,0 0 688,0 0 703,0 0 703,0 0 703,0 0 703,0 0 719,0 0 719,0 0 719,0 0 719,0 0 735,0 0 735,0 0 735,0 0 735,0 0 750,0 0 750,0 0 750,0 0 750,0 0 766,0 0 766,0 0 766,0 0 766,0 0 766,0 0 781,0 0 781,0 0 781,0 0 797,0 0 797,0 0 797,0 0 797,0 0 797,0 0 813,0 0 813,0 0 813,0 0 813,0 0 828,0 0 828,0 0 828,0 0 828,0 0 844,0 0 844,0 0 844,0 0 844,0 0 860,0 0 860,0 0 860,0 0 860,0 0 875,0 0 875,0 0 875,0 0 875,0 0 891,0 0 891,0 0 891,0 0 906,0 0 906,0 0 906,0 0 906,0 0 922,0 0 922,0 0 922,0 0 922,0 0 922,0 0 938,0 0 938,0 0 938,0 0 938,0 0 953,0 0 953,0 0 953,0 0 953,0 0 969,0 0 969,0 0 969,0 0 969,0 0 985,0 0 985,0 0 985,0 0 985,0 0 1000,0 0 1000,0 0 1000,0 0 1000,0 0 1016,0 0 1016,0 0 1016,0 0 1016,0 0 1031,0 0 1031,0 0 1031,0 0 1031,0 0 1047,0 0 1047,0 0 1047,0 0 1047,0 0 1047,0 0 1063,0 0 1063,0 0 1063,0 0 1063,0 0 1078,0 0 1078,0 0 1078,0 0 1078,0 0 1094,0 0 1094,0 0 1094,0 0 1094,0 0 1110,0 0 1110,0 0 1110,0 0 1110,0 0 1125,0 0 1125,0 0 1125,0 0 1125,0 0 1141,0 0 1141,0 0 1141,0 0 1141,0 0 1156,0 0 1156,0 0 1156,0 0 1156,0 0 1172,0 0 1172,0 0 1172,0 0 1172,0 0 1188,0 0 1188,0 0 1188,0 0 1188,0 0 1203</inkml:trace>
  <inkml:trace contextRef="#ctx0" brushRef="#br0">5840 5870 0,'0'0'0,"0"0"16,0 0 16,0 0 16,0 0 16,0 0 32,0 0 32,0 0 32,0 0 47,0 0 47,0 0 47,-20-24 47,15 14 47,5 10 63,-17-28 63,9 16 63,0 0 78,-6-2 78,4-1 78,-8 3 78,6-3 78,-6 7 94,-1 0 94,3-2 94,0 8 94,16 2 110,-38 2 110,21 8 110,-8-4 110,3 8 125,-8 11 125,1 4 125,6 4 125,-2-3 125,3 1 141,12-3 141,2-1 141,1-5 157,5-3 157,2 3 157,2-1 157,2-1 157,1-2 172,1 2 172,2-5 172,3-2 172,0-3 188,8 4 188,-4-4 188,8 1 188,-1-5 203,-5-2 203,-1-1 203,-2 1 203,9-8 219,-3 1 219,0-4 219,2-5 219,-6 0 235,-2-2 235,2-9 235,-6 4 235,5-3 250,-7 0 250,1-1 250,-1 1 250,-3-1 266,-3 5 266,4-5 266,-4 3 266,1 0 282,1 1 282,-4 2 282,2 2 282,-2 0 297,3 2 297,-3 1 297,3 3 297,-3 9 313,3-19 313,-3 11 313,0 8 313,2-13 313,-2 13 328,0 0 328,2-12 328,-2 12 328,0 0 344,0 0 344,0 0 344,0 0 360,0 0 360,15 27 360,-7-8 360,-5 3 360,1 1 375,7 15 375,-4 3 375,1-11 375,-4 3 391,3-3 391,-3-2 391,3-6 391,-5 0 407,4 0 407,-4-2 407,7 0 407,-7-1 422,2-2 422,1 3 422,-2-2 422,-1-3 438,1-4 438,-1-1 438,1 0 438,0 2 453,0-2 453,-1-2 453,0 2 453,-2-10 453,7 15 469,-7-15 469</inkml:trace>
  <inkml:trace contextRef="#ctx0" brushRef="#br0">6064 6098 0,'0'-13'16,"0"13"16,0 0 16,2-8 16,-2 8 31,0 0 31,0 0 31,0 0 31,0 0 47,0 0 47,0 0 47,0 0 47,0 0 63,0 0 63,11 43 63,-8-19 63,0 1 78,-3 10 78,6 2 78,-4-8 78,1-1 78,1-7 94,-4 1 94,1 0 94,2 1 94,-3-3 110,3-1 110,-1-4 110,-2 0 110,3-3 125,-3 1 125,4-6 125,-4 2 125,0-9 141,1 19 141,3-10 141,-4-9 141,0 10 156,0-10 156</inkml:trace>
  <inkml:trace contextRef="#ctx0" brushRef="#br0">6261 5989 0,'0'0'0,"-11"-5"0,11 5 0,0 0 0,0 0 16,0 0 16,0 0 16,0 0 16,0 0 31,0 0 31,0 0 31,0 0 31,0 0 47,0 0 47,0 0 47,-17-1 47,17 1 63,0 0 63,0 0 63,0 0 63,0 0 78,0 0 78,0 0 78,0 0 78,0 0 94,0 0 94,0 0 94,0 0 94,0 0 110,0 0 110,0 0 110,0 0 110,-13-7 125,13 7 125,0 0 125,0 0 125,0 0 141,0 0 141,-8-6 141,8 6 141,0 0 141,0 0 156,0 0 156,0-15 156,0 15 156,10-16 172,-2 7 172,7-3 172,1-1 188,-1 0 188,5 4 188,-6 2 188,-1 1 188,2 3 203,-2-3 203,-13 6 203,22 0 203,-22 0 219,28 6 219,-9 3 219,0 0 219,-3 6 235,1 0 235,-4 5 235,9 15 235,-10-9 250,1 9 250,-3 1 250,0-5 250,-4-7 250,-6-2 266,4 1 266,-1-4 266,-3-1 266,0-3 281,0-5 281,2-2 281,-2-8 297,0 18 297,0-18 297,0 12 297,0-12 297,0 8 313,0-8 313,0 0 313,0 0 313,0 0 328,0 0 328,0 0 328,-5-34 328,5 9 344,3-10 344,-1-5 344,1 1 344,3 4 360,-6-6 360,8-1 360,-3 3 360,6-1 375,-6 2 375,4 2 375,-7 9 375,7 3 391,-4 1 391,-2 6 391,3 2 391,-3 2 406,-1-1 406,-2 14 406,2-21 406,2 15 422,-4 6 422,0 0 422,0-12 422,0 12 438,0 0 438,0 0 438,0 0 438,0 0 453,0 0 453,0 0 453,-8 49 453,8-27 453,-3 1 469,3-2 469,0 1 469,-4 1 469,8-1 485,-1-2 485,-1-1 485,4 1 485,3 0 500,4-1 500,-2 2 500,2-5 500,4 2 516,0-4 516,-2 2 516,5 1 516,-2-7 531,2 6 531,2-10 531,-6-2 531,1-1 547</inkml:trace>
  <inkml:trace contextRef="#ctx0" brushRef="#br0">7027 5834 0,'0'0'0,"0"0"0,3-18 15,6 10 15,7-4 15,-2 0 15,2-2 31,6 1 31,-1 1 31,16-5 31,3 1 47,1-1 47,-5 6 47,4-2 47,-9 5 62,-2 2 62,-3 2 62,-4 2 62,2 0 78,-2-1 78,-22 3 78,39 5 78,-26-3 78,-13-2 94,17 8 94,-17-8 94</inkml:trace>
  <inkml:trace contextRef="#ctx0" brushRef="#br0">7158 5930 0,'0'0'15,"0"0"15,0 0 15,0 0 15,0 0 31,0 0 31,0 0 31,0 0 31,0 0 47,63-5 47,-38 0 47,0 0 47,2 2 62,13-1 62,4 1 62,-2-2 62,-1 0 62,3-1 78,-3 0 78,6 0 78,-3-1 78,3-2 93,-1-3 93,3-3 93,-8-3 93</inkml:trace>
  <inkml:trace contextRef="#ctx0" brushRef="#br0">8325 5446 0,'0'0'15,"0"0"15,0 0 15,0 0 15,0 0 31,0 0 31,-33 35 31,28-22 31,2-5 46,0 5 46,1 7 46,0-5 46,2 5 62,2 0 62,3-4 62,3 0 62,4-4 78,1 3 78,7-3 78,1-2 78,3-4 93,2 1 93,14-5 93,-1-4 93,2-2 109,0-5 109,-9-1 109,-4 0 109,-6-2 125,-3 2 125,-3-4 125,-1 1 125,-7 1 140,-6 2 140,4-10 140,-6 3 140,-6-1 156,2 1 156,-11 3 156,0-1 156,-6 3 156,-2-2 171,0 5 171,-18-6 171,2 4 187,9 1 187,4 7 187,3-2 187,1 0 203,1 2 203,3-1 203,18 4 203,-30-3 203,30 3 218,-19-5 218,19 5 218,-16-3 218,16 3 234,0 0 234,0 0 234,-18-4 234,18 4 250,0 0 250,0 0 250,0 0 250,0 0 265,-20-3 265,20 3 265,0 0 265,0 0 281,0 0 281,0 0 281,0 0 281,0 0 281,0 0 296,0 0 296,0 0 296,-17-5 312,17 5 312,0 0 312,0 0 312,0 0 312,0 0 328,0 0 328,0 0 328,0 0 328,0 0 343,0 0 343,0 0 343,-19 10 343,19-10 359,0 0 359,0 0 359,0 0 359,0 0 375,0 0 375,-8 10 375,8-10 375,0 0 390,0 0 390,0 0 390,0 0 390,0 0 406,-11 7 406,11-7 406,0 0 406,0 0 421,0 0 421,-6 10 421,6-10 421,0 0 437,0 0 437,-7 10 437,7-10 437,0 0 453,0 0 453,-9 13 453,9-13 453,0 0 468,-11 11 468,11-11 468,0 0 468,-8 10 468,8-10 484,0 0 484,-8 7 484,8-7 484,0 0 500,0 0 500,0 0 500,-8 10 500,8-10 515,0 0 515,0 0 515,0 0 515,-9 11 531,9-11 531,0 0 531,0 0 531,0 0 546,0 0 546,0 0 546,-8 10 546,8-10 562,0 0 562,0 0 562,0 0 562,0 0 578,0 0 578,0 0 578,0 0 578,0 0 578,0 0 593,-8 10 593,8-10 593,0 0 593,0 0 609,0 0 609,0 0 609,0 0 625,0 0 625,0 0 625,0 0 625,0 0 640,0 0 640,0 0 640,0 0 640,0 0 656,-5 8 656,5-8 656,0 0 656,0 0 671,0 0 671,0 0 671,0 0 671,0 0 687,0 0 687,0 0 687,0 0 687,0 0 703,0 0 703,0 0 703,0 0 703,0 0 718,0 0 718,0 0 718,0 0 718,0 0 734,0 0 734,0 0 734,0 0 734,0 0 734,0 0 750,0 0 750,0 0 750,0 0 750,0 0 765,0 0 765,0 0 765,0 0 765,0 0 781,0 0 781,0 0 781,0 0 781,0 0 796,0 0 796,0 0 796,0 0 796,0 0 812,0 0 812,0 0 812,0 0 812,0 0 828,-9 10 828,9-10 828,0 0 828,0 0 843,0 0 843,0 0 843,0 0 843,0 0 843,0 0 859,0 0 859,0 0 859,0 0 875,0 0 875,0 0 875,0 0 875,0 0 890,0 0 890,0 0 890,0 0 890,0 0 890,0 0 906,0 0 906,0 0 906,0 0 906,0 0 921,0 0 921,0 0 921,0 0 921,0 0 937,0 0 937,0 0 937,0 0 937,0 0 953,0 0 953,0 0 953,0 0 953,0 0 968,0 0 968,0 0 968,0 0 968,0 0 984,0 0 984,0 0 984,0 0 984,0 0 1000,0 0 1000,0 0 1000,0 0 1000,0 0 1000,0 0 1015,0 0 1015,0 0 1015,0 0 1015,0 0 1031,0 0 1031,0 0 1031,0 0 1031,0 0 1046,0 0 1046,0 0 1046,0 0 1046,0 0 1062,0 0 1062,0 0 1062,0 0 1062,0 0 1078,0 0 1078,0 0 1078,0 0 1078,0 0 1093,0 0 1093,0 0 1093,0 0 1093,0 0 1109,0 0 1109,0 0 1109,0 0 1109,0 0 1109,0 0 1125,0 0 1125,0 0 1125,0 0 1140,0 0 1140,0 0 1140,0 0 1140,0 0 1156,0 0 1156,0 0 1156,0 0 1156,0 0 1156,0 0 1171,0 0 1171,0 0 1171,0 0 1187,0 0 1187,0 0 1187,0 0 1187,0 0 1187,0 0 1203,0 0 1203,0 0 1203,0 0 1203,0 0 1218,0 0 1218,0 0 1218,0 0 1218,0 0 1234,0 0 1234,0 0 1234,0 0 1234,0 0 1250,0 0 1250,0 0 1250,0 0 1250,0 0 1265,0 0 1265,0 0 1265,0 0 1265,0 0 1265,0 0 1281,0 0 1281,0 0 1281,0 0 1281,0 0 1296,0 0 1296,0 0 1296,0 0 1312,0 0 1312,0 0 1312,0 0 1312,0 0 1312,0 0 1328,0 0 1328,0 0 1328,0 0 1328,0 0 1343,0 0 1343,0 0 1343,0 0 1343,0 0 1359,0 0 1359,0 0 1359,0 0 1359,0 0 1375,0 0 1375,0 0 1375,0 0 1375,0 0 1390,0 0 1390,0 0 1390,0 0 1390,0 0 1406,0 0 1406,0 0 1406,0 0 1406,0 0 1421,0 0 1421,0 0 1421,0 0 1421,0 0 1421,0 0 1437,0 0 1437,0 0 1437,0 0 1437,0 0 1453,0 0 1453,0 0 1453,0 0 1453,0 0 1468,0 0 1468,0 0 1468,0 0 1468,0 0 1484,0 0 1484,0 0 1484,0 0 1484,0 0 1500,0 0 1500,0 0 1500,0 0 1500,0 0 1515,0 0 1515,0 0 1515,0 0 1515,0 0 1531,0 0 1531,0 0 1531,0 0 1531,0 0 1531,0 0 1546,0 0 1546,0 0 1546,0 0 1562,0 0 1562,0 0 1562,0 0 1562,0 0 1578,0 0 1578,0 0 1578,0 0 1578,0 0 1578,0 0 1593,0 0 1593,0 0 1593,0 0 1593,0 0 1609,0 0 1609,0 0 1609,0 0 1609,0 0 1625,0 0 1625,0 0 1625,0 0 1625,0 0 1640,0 0 1640,0 0 1640,0 0 1640,0 0 1656,0 0 1656,0 0 1656,0 0 1656,0 0 1671,0 0 1671,0 0 1671,0 0 1671,0 0 1687,0 0 1687,0 0 1687,0 0 1687,0 0 1703,0 0 1703,0 0 1703,0 0 1703,0 0 1718,0 0 1718,0 0 1718,0 0 1718,0 0 1718,0 0 1734,0 0 1734,0 0 1734,0 0 1734,0 0 1750,0 0 1750</inkml:trace>
  <inkml:trace contextRef="#ctx0" brushRef="#br0">13468 4853 0,'-2'-13'0,"-3"1"16,5-4 16,-2 6 16,2-12 16,-3 3 31,3 4 31,-3 0 31,6 3 31,0-1 47,-3 2 47,2 0 47,1 1 47,1 3 63,3 0 63,4 0 63,11-3 63,2 2 78,20 3 78,0 5 78,0 0 78,2 7 94,-1 6 94,-5 0 94,-4 6 94,-1 1 94,-3 2 109,-11 0 109,-2-1 109,-8 1 109,-1 1 125,-1-2 125,-3 1 125,-6 3 141,-2-4 141,-5 4 141,-4-2 141,3-2 141,-3 1 156,-3-2 156,5 1 156,-1-7 156,2-1 172,2 0 172,1-7 172,0 1 172,2-2 188,3-5 188,-3 7 188,3-7 188,0 0 203,0 0 203,0 0 203,24-25 203,4-3 203,2-9 219,3-4 219,-3-2 219,17-21 219,-14 12 234,-8 8 234,-4 4 234,-3 2 250,2 5 250,-6-2 250,-3 13 250,-2 5 250,-4 2 266,-5 2 266,0 3 266,3 5 266,-3 5 281,0 0 281,-8-7 281,8 7 281,0 0 297,-37 17 297,20-2 297,-1 3 297,-1-1 313,2 2 313,4 1 313,-1-2 313,3-1 328,0-1 328,-3 3 328,9-5 328,2-4 344,1 2 344,4 0 344,-2-1 344,11 7 359,2 2 359,4-7 359,5 2 359,10 8 375,7-9 375,-12 1 375,14-1 375,1-6 391,-9-4 391,-6 0 391</inkml:trace>
  <inkml:trace contextRef="#ctx0" brushRef="#br0">14688 4602 0,'22'-10'0,"3"4"0,-4-1 0,7 2 0,15-2 16,1 1 16,0 2 16,0 0 16,-3 4 31,2 0 31,-6 4 31,-10-4 31,-5 2 47,1 0 47,0 1 47,-7 0 47</inkml:trace>
  <inkml:trace contextRef="#ctx0" brushRef="#br0">14608 4828 0,'-4'12'0,"4"-12"0,0 0 0,10 15 0,-3-13 16,6 1 16,11 1 16,19-1 16,7 0 32,-4-3 32,9-3 32,0-3 32,-1 0 47,2-2 47,-2-2 47,-3 1 47,2-7 63,-5 6 63,0-6 63,-7 1 63,-3-3 78,1-1 78,-15 4 78,-2 1 78,-8-5 94,-1 6 94,-2-3 94,-2 2 94,-5-1 110,0 2 110,-4 3 110,-5 1 110,-1-1 110</inkml:trace>
  <inkml:trace contextRef="#ctx0" brushRef="#br0">15253 4384 0,'-7'-8'0,"-2"1"0,-1 2 15,4 0 15,6 5 15,-10-8 15,10 8 31,-8-8 31,8 8 31,0 0 31,0 0 46,-10-3 46,10 3 46,0 0 46,0 0 62,0 0 62,0 0 62,0 0 62,0 0 78,0 0 78,0 0 78,-2 21 78,2 2 93,-5 14 93,5 5 93,0 1 93,-8 4 109,5 2 109,-2 2 109,0-6 109,1 3 109,-1-2 125,1-3 125,4-4 125,0-1 125,0-1 140,7-10 140,-1-5 140,-1-2 140,6 2 156,1-5 156,8-1 156,0-3 156,0-1 171,20 4 171,1-11 171,0-5 171,6-3 187,-1-9 187,-2-3 187,3-10 187,-6-2 203</inkml:trace>
  <inkml:trace contextRef="#ctx0" brushRef="#br0">16098 4500 0,'16'-20'16,"-5"0"16,-5 5 16,-3 4 16,2-1 16,-3 9 31,1-8 31,-3 11 31,0-6 31,0 6 47,0 0 47,0 0 47,0 0 47,0 0 62,0 0 62,0 0 62,-10 32 62,4-9 78,3 0 78,-2 15 78,2-10 78,6-3 94,2-4 94,-2 2 94,3-1 94,1-2 109,2-4 109,-1 1 109,6-2 109,-4-6 125,7 3 125,-2-4 125,0-1 125,8-2 141,-2-2 141,-2-3 141,3-3 141,0-4 141,-5-1 156,-4-2 156,1-5 156,-1-5 156,1 1 172,-8-5 172,-2 1 172,0-13 172,-8 5 187,-3 7 187,2 0 187,-7 7 187,4-4 203,-9 4 203,9 4 203,-2 1 203,-1 2 219,1 3 219,1 1 219,1-2 219,-1 3 234,-2 0 234,3 0 234,8 5 234,-17-5 250,17 5 250,-13-5 250,13 5 250,0 0 266,0 0 266,0 0 266,-26 10 266,17 0 281,-3 7 281,-3 2 281,-8 16 281,-5 1 281</inkml:trace>
  <inkml:trace contextRef="#ctx0" brushRef="#br0">14467 5863 0,'0'0'0,"0"0"0,0 0 16,0 0 16,36 4 16,15-4 16,47-10 31,97-8 31,-1 1 31,2-4 31,-11 3 47,-54 0 47,55-10 47,5-11 47,-10 12 63,-43 13 63,51-21 63,-58 11 63,-25 9 78,2-5 78,-7 4 78,-3 3 78,-13 1 94,-22-2 94,-14 4 94,-5 6 94,0-4 110,-20 3 110,-1 0 110,-4 0 110,-6 1 125,-1 0 125,-12 4 125,14-4 125,-14 4 141,16-6 141,-16 6 141,0 0 141,10-4 141,-10 4 156,6-5 156,-6 5 156,0 0 156,0 0 172,0 0 172,0 0 172,0 0 188,0 0 188,0 0 188,0 0 188</inkml:trace>
  <inkml:trace contextRef="#ctx0" brushRef="#br0">14853 6167 0,'-14'0'0,"2"2"0,12-2 0,0 0 16,0 0 16,0 0 16,0 0 16,0 0 31,64-22 31,23 7 31,8-2 31,91-15 47,-56 9 47,56-6 47,-63 6 47,-22 9 63,80-13 63,-52 10 63,-26 4 63,5-2 78,-2-2 78,1 4 78,76-12 78,-67 15 94,-32-1 94,1 6 94,-22-2 94,-13 2 109,-4-2 109,-2 1 109,-8 4 109,-11-4 125,-4 4 125,-4 2 125,-4 0 125,-2-2 141,-11 2 141,19-6 141,-19 6 141,0 0 141,17 0 156,-17 0 156,0 0 156,0 0 156,0 0 172,-38 14 172,-16-4 172,-30 7 172,-11 1 188,-13 2 188,-71 15 188,44-12 188,-49 5 203</inkml:trace>
  <inkml:trace contextRef="#ctx0" brushRef="#br0">15608 6129 0,'-38'8'0,"13"-1"0,0-4 16,8 1 16,4-2 16,8 1 16,5-3 16,0 0 32,0 0 32,0 0 32,48-6 32,2 0 47,35-6 47,11 2 47,8-4 47,0 1 63,90-12 63,-68 12 63,-16 1 63,73-7 79,-58 7 79,-22 4 79,-5-2 79,3 3 94,-4 1 94,-4-3 94,-25 8 94,-20-2 110,0-4 110,-10 5 110,-8 2 110,-5 0 125,-6-1 125,-3 1 125,-5 0 125,-11 0 141,22 0 141,-5-3 141,-17 3 157,0 0 157,16 0 157,-16 0 157,0 0 157,0 0 172,9-2 172,-9 2 172,0 0 172,0 0 188,0 0 188,0 0 188,0 0 188,15-4 204,-15 4 204,0 0 204,0 0 204</inkml:trace>
  <inkml:trace contextRef="#ctx0" brushRef="#br0">7115 8206 0,'-5'-5'0,"5"5"0,-3-12 15,3 12 15,0-12 15,0 12 15,12-14 31,6 0 31,3 0 31,21-6 31,13-5 31,27-5 46,5 6 46,-4 2 46,-19 9 62,-5 3 62,1 3 62,25-4 62,-20 9 62,-13 2 78,-5 2 78,-1 4 78,-4-1 78,-12 0 93,-9 2 93,-4 3 93,-10-2 93</inkml:trace>
  <inkml:trace contextRef="#ctx0" brushRef="#br0">7233 8325 0,'0'0'0,"0"0"0,0 0 16,0 0 16,0 0 16,0 0 16,0 0 31,0 0 31,63 4 31,-21-8 31,14 1 31,26-4 47,-15 2 47,-10 0 47,28-2 47,-18-1 63,-17 1 63,8-1 63,-5 0 63,1 1 78,-5-3 78,0 1 78,-8-7 78,-6 1 94,-10-1 94</inkml:trace>
  <inkml:trace contextRef="#ctx0" brushRef="#br0">7844 7649 0,'-4'-8'0,"4"8"0,-5-7 16,5 7 16,0 0 16,0 0 16,0 0 31,0 0 31,42 2 31,-19 6 31,16 11 47,-1 4 47,1 3 47,0 7 47,-7-1 62,1 7 62,-3 2 62,-5 0 62,-4 3 78,-4 0 78,-4 6 78,-2-6 78,-11 5 94,3-5 94,-11 1 94,2 2 94,-4-6 109,-1-3 109,-6-1 109,0-3 109,2-7 125,0-2 125,5-7 125,-3 2 125,1-3 125,1-3 141,3-4 141,-1 0 141,9-10 141</inkml:trace>
  <inkml:trace contextRef="#ctx0" brushRef="#br0">9861 7730 0,'-5'-20'0,"-6"6"15,-1 2 15,2-1 15,-1 3 15,0 3 31,0-1 31,-3 1 31,-6-1 31,-1 1 47,-1 1 47,-2 4 47,-3 2 47,3 2 62,-19 6 62,5 2 62,0 5 62,0 3 78,2 2 78,6 3 78,5 0 78,0 7 94,10-9 94,-3 4 94,11-2 94,-1-2 94,4 4 109,4-3 109,0 1 109,6-1 109,1 1 125,6-2 125,3-4 125,0-1 140,1-1 140,7-3 140,-3 0 140,2-2 140,4-8 156,-2 0 156,16-6 156,-3-6 156,0-9 172,-1-1 172,-5-8 172,0-1 172,-6-3 187,-2-1 187,-5-2 187,-4 12 187,-8 1 203,-1 4 203,-2 3 203,0 3 203,1 2 219,-2 0 219,-3 10 219,6-12 219,-6 12 234,3-7 234,-3 7 234,0 0 234,0 0 250,0 0 250,0 0 250,0 29 250,0-7 265,-3 0 265,3 16 265,0-2 265,0 4 265,3-2 281,2 5 281,-2-4 281,-2-1 297,5-9 297,2-2 297,-4-5 297,1 1 297,2-1 312,2 1 312,0-5 312,-1 5 312,3-3 328,0-4 328,-3 3 328,0-5 328,1-2 344,-7-2 344</inkml:trace>
  <inkml:trace contextRef="#ctx0" brushRef="#br0">10175 8116 0,'0'0'0,"0"0"0,0 0 0,20 28 16,-16-16 16,0 5 16,1 4 16,2 1 31,-2 0 31,0 0 31,3-2 31,-3 2 47,2 1 47,1-4 47,-4 0 47,5-5 62,-3 0 62,0-1 62,-1 8 62,6-4 62,-4-4 78,2-1 78,-2-4 78,-7-8 78,18 8 94</inkml:trace>
  <inkml:trace contextRef="#ctx0" brushRef="#br0">10680 7977 0,'0'0'0,"3"-10"16,-3 10 16,0 0 16,0 0 16,11-12 16,0 6 31,8-4 31,2 1 31,2 1 31,15-9 47,2 2 47,8 2 47,-2-3 63,7 4 63,-2-3 63,1-1 63,-3 4 63,4 0 78,-3 1 78,-5-1 78,-1 2 78,-12 6 94,-7 0 94,-5 1 94,-4 3 94,-16 0 109</inkml:trace>
  <inkml:trace contextRef="#ctx0" brushRef="#br0">10770 8179 0,'0'0'0,"0"0"0,0 0 16,0 0 16,0 0 16,0 0 16,88-19 31,-50 8 31,8 0 31,1-2 31,2 0 47,3 1 47,-2-1 47,1 3 47,4 0 63,-5-3 63,-1-2 63</inkml:trace>
  <inkml:trace contextRef="#ctx0" brushRef="#br0">11985 7880 0,'0'13'0,"0"-13"0,-3 12 0,3-2 16,0-10 16,0 17 16,0-7 16,3-1 31,0 1 31,0 2 31,8 6 31,5-3 47,1 1 47,3-2 47,4-3 47,14 5 63,2-6 63,2-6 63,-1-4 63,3-2 63,-6-6 78,-5 4 78,-8-8 78,14-3 78,-18 1 94,-8-2 94,-1 1 94,2-3 94,-10 5 109,3-2 109,-7 2 109,0-1 109,-4 4 125,-6-9 125,-1 4 125,-12-4 125,4 8 141,-16-7 141,-3 0 141,-1 9 141,-2-1 156,8 4 156,3 0 156,6 0 156,-1 2 172,0 2 172,3-2 172,4 3 172,1-2 188,1 1 188,16 2 188,-22-2 188,22 2 203,0 0 203,-22-3 203,22 3 203,0 0 219,0 0 219,0 0 219,-19 7 219,19-7 219,0 0 234,-4 10 234</inkml:trace>
  <inkml:trace contextRef="#ctx0" brushRef="#br0">8939 2653 0,'0'0'0,"2"-13"0,-2 13 0,9-7 0,1 4 16,13-3 16,-1 0 16,18-7 16,7 6 31,5-1 31,29-3 31,-14 1 31,17-2 47,1 4 47,0 2 47,1-1 47,1-2 63,-3 0 63,0 2 63,-17 1 63,-12 3 78,-2-4 78,-5 2 78,-2 3 78,-2-4 94,-2 4 94,-12 0 94,-6-1 94,-4 0 110,-5 1 110,0-1 110,-3 3 110,-12 0 125,15-4 125,-15 4 125</inkml:trace>
  <inkml:trace contextRef="#ctx0" brushRef="#br0">9486 2696 0,'47'-1'0,"-6"-2"0,2 3 16,8-2 16,-6 2 16,-2 0 16,0 0 31,-11 0 31,-6 2 31,-3 1 31,-3-2 31,-3-1 47,-1-1 47,-16 1 47,21 1 47,-21-1 63,17 0 63,-17 0 63,0 0 63,16 2 78,-16-2 78,0 0 78,0 0 78,17 0 94,-17 0 94,0 0 94,10 0 94,-10 0 109</inkml:trace>
  <inkml:trace contextRef="#ctx0" brushRef="#br0">10441 9654 0,'0'0'0,"0"0"0,0 0 0,0 0 15,0 0 15,0 0 15,0 0 15,7-18 31,-7 18 31,0 0 31,0 0 31,4-10 47,-4 10 47,0-10 47,0 10 47,-4-10 62,4 10 62,-4-13 62,-4 4 62,4 2 78,-6 0 78,-1 0 78,-8-3 78,-2 5 78,-4-1 94,-4 6 94,-10 3 94,-3 7 109,-4 6 109,1 3 109,-32 23 109,45-20 125,10-3 125,6 1 125,-1-3 125,7 3 140,1-2 140,7-5 140,2 10 140,2-6 156,9 4 156,3-7 156,5 4 156,3-7 172,18 7 172,-1-6 172,8-2 172,-2-5 187,-6-3 187,3-4 187,-1-3 187,-4-5 203,7-5 203,-18 0 203,-6 1 203,1-1 219,-8 1 219,4-4 219,-9 1 219,4 0 219,-5 4 234,-4 1 234,3-1 234,-6 3 234,2 0 250,-2 6 250,0 4 250,0-12 250,0 12 265,0-12 265,0 12 265,5-7 281,-5 7 281,0 0 281,0-12 281,0 12 281,0 0 297,0 0 297,0 0 297,0 0 297,0 0 312,12 22 312,-7-10 312,1 7 312,2 1 328,-3-1 328,4 1 328,-3 2 328,1 1 328,1-4 344,1 1 344,-1-1 344,3 1 359,0-2 359,-3 2 359,5-7 359,2 6 375,-4-10 375,2-4 375</inkml:trace>
  <inkml:trace contextRef="#ctx0" brushRef="#br0">11025 9846 0,'0'-10'16,"0"10"16,0 0 16,0 0 16,2-10 32,-2 10 32,0 0 32,0 0 32,0 0 47,0 0 47,6-10 47,-6 10 47,0 0 47,16-2 63,-16 2 63,0 0 63,41 10 63,-20-2 78,-4 1 78,0 1 78,3 3 94,-4 0 94,-3 5 94,1 2 94,-4 0 94,0 0 110,-8 2 110,1 15 110,-6-9 110,1 0 125,-5-5 125,-3 12 125,-3-7 125,3-3 141,0-5 141,2-3 141,3-3 141,-2-4 157,3 0 157,-2-2 157,3-1 157,3-7 172,0 0 172,-2 13 172,2-13 172,0 0 188,0 0 188,0 0 188,39-3 188,4-11 188,3-4 203,3 1 203,-2-1 203,0 2 219,-1-5 219,-5 2 219,-1 3 219</inkml:trace>
  <inkml:trace contextRef="#ctx0" brushRef="#br0">11720 9677 0,'6'-8'0,"-4"-2"0,6 2 16,-1 3 16,7-2 16,2 0 16,5-1 16,-1 6 32,1 2 32,1 2 32,2 2 32,-1 7 47,-5-4 47,5 8 47,-5 1 47,-1 3 63,-4-3 63,2 7 63,-2-3 63,-4 2 79,-1-3 79,-4 3 79,-4-1 79,4-6 94,-4-2 94,0 0 94,0 0 94,5-6 110,-5-7 110,0 15 110,0-10 110,0-5 125,4 8 125,-4-8 125,0 0 125,0 0 125,0 0 141,17-20 141,-4-3 141,3-8 157,6-7 157,-4-1 157,5 0 157,0 1 172,-8 7 172,0 1 172,-3 9 172,-4 5 172,-5 4 188,2-1 188,-1 3 188,1 6 188,-5-4 204,0 8 204,3-10 204,-3 10 204,0 0 219,0 0 219,0 0 219,0 0 219,0 0 235,0 0 235,0 26 235,2-3 235,1-2 235,-3-8 250,3 8 250,6-1 250,-4-2 266,5 3 266,1-4 266,0 0 266,3 1 282,5-1 282,0-1 282,0-5 282,1 3 282,1-4 297,-2 1 297,9-1 297,-8-5 297,-4-4 313,1-1 313,3-4 313,-2-6 313</inkml:trace>
  <inkml:trace contextRef="#ctx0" brushRef="#br0">12541 9281 0,'5'-8'0,"7"1"0,7-5 0,0 2 0,3 4 16,3-6 16,-1 8 16,1 4 16,2 3 32,-4 0 32,1 7 32,-2 0 32,2 1 47,-7 1 47,3 8 47,-10-1 47,1 3 63,-6 1 63,-1-1 63,0 1 63,-6 2 78,0-4 78,-2 2 78,2-5 78,-1 1 94,3-7 94,-5 0 94,2 0 94,3-4 110,0-8 110,0 15 110,0-15 110,3 10 110,-3-10 125,14 8 125,-3-8 125,15 1 125,18-1 141,2-1 141,4-2 141,-1-2 141,3 5 157,0-4 157,-2 8 157,-2-4 157,-3 2 172,-4 4 172</inkml:trace>
  <inkml:trace contextRef="#ctx0" brushRef="#br0">13643 9649 0,'7'-5'0,"7"-3"0,2-2 0,7-1 16,-2 0 16,1 0 16,17-5 16,1 4 31,-7 2 31,-8 3 31,-4 4 31,7 0 47,-3 3 47,-1 0 47,-1 3 47,2 2 62,-10 0 62,-1 3 62,1-4 62,-8 4 78</inkml:trace>
  <inkml:trace contextRef="#ctx0" brushRef="#br0">13787 9849 0,'-13'5'0,"-1"-4"0,14-1 0,-17 9 15,17-9 15,-10 1 15,10-1 15,0 0 15,0 0 31,0 0 31,0 0 31,0 0 31,0 0 46,0 0 46,54-14 46,-10 2 62,0-1 62,5-2 62,1 0 62,5 0 62,31-5 78,-1-1 78,1 1 78,-4-1 78,-1-1 93,-18 1 93,20-9 93</inkml:trace>
  <inkml:trace contextRef="#ctx0" brushRef="#br0">15252 9316 0,'0'0'0,"0"0"0,-36 12 0,23-8 0,3 4 16,0 0 16,-3 7 16,-1-1 16,3 3 32,6-2 32,1 1 32,4 5 32,9-4 47,2 7 47,6-9 47,16 11 47,5-4 63,0-7 63,9 0 63,-1-8 63,7-4 79,1-6 79,-7-1 79,-1-8 79,0 1 94,0-1 94,-9-4 94,-7 2 94,-12-2 110,2 1 110,-7-1 110,1 1 110,-3-5 110,-6 9 125,-5-5 125,0 4 125,-5 0 125,0 0 141,-1 2 141,-8-3 141,-2-2 157,-1 5 157,4 1 157,2 2 157,-11-3 157,9 2 172,-4 1 172,8 2 172,-5-1 172,4 2 188,2-2 188,-1 2 188,9 4 188,-18-5 204,18 5 204,-12-5 204,12 5 204,-10-5 219,10 5 219,0 0 219,-11-5 219,11 5 235,0 0 235,-9-4 235,9 4 235,0 0 235,0 0 250,0 0 250,-10-7 250,10 7 266,0 0 266,0 0 266,0 0 266,0 0 266,0 0 282,-11-2 282,11 2 282,0 0 282,0 0 297,0 0 297,0 0 297,0 0 297,-12-4 313,12 4 313,0 0 313,0 0 313,0 0 329,0 0 329,0 0 329,0 0 329,0 0 344,0 0 344,-13-2 344,13 2 344,0 0 360,0 0 360,0 0 360,0 0 360,0 0 375,0 0 375,0 0 375,0 0 375,0 0 375,0 0 391,0 0 391,0 0 391,0 0 391,0 0 407,-10-4 407,10 4 407,0 0 422,0 0 422,0 0 422,0 0 422,0 0 422,0 0 438,0 0 438,0 0 438,0 0 438,0 0 454,0 0 454,0 0 454,0 0 469,0 0 469,0 0 469,0 0 469,0 0 485,0 0 485,0 0 485,0 0 485,0 0 500,0 0 500,0 0 500,0 0 500,0 0 516,0 0 516,0 0 516,0 0 516,0 0 532,0 0 532,0 0 532,0 0 532,0 0 532,0 0 547,0 0 547,0 0 547,0 0 547,0 0 563,0 0 563,0 0 563,0 0 563,0 0 579,0 0 579,0 0 579,0 0 579,0 0 594,0 0 594,0 0 594,0 0 594,0 0 610,0 0 610,0 0 610,0 0 610,0 0 625,0 0 625,0 0 625,0 0 625,0 0 641,0 0 641,0 0 641,0 0 641,0 0 657,0 0 657,0 0 657,0 0 657,0 0 672,0 0 672,0 0 672,0 0 672,0 0 688,0 0 688,0 0 688,0 0 688,0 0 688,0 0 704,0 0 704,0 0 704,0 0 704</inkml:trace>
  <inkml:trace contextRef="#ctx0" brushRef="#br0">11728 11279 0,'0'0'0,"-16"0"0,16 0 0,0 0 16,0 0 16,0 0 16,0 0 31,0 0 31,0 0 31,0 0 31,-11 4 47,11-4 47,0 0 47,0 0 47,0 0 47,0 0 62,0 0 62,0 0 62,0 0 62,0 0 78,0 0 78,0 0 78,0 0 78,0 0 94,0 0 94,0 0 94,0 0 94,0 0 109,-14-10 109,14 10 109,0 0 109,-2-7 125,2 7 125,0 0 125,-6-7 125,6 7 141,0 0 141,-7-8 141,7 8 141,0 0 156,-1-7 156,1 7 156,0 0 156,0 0 156,-8-9 172,8 9 172,0 0 172,0 0 172,-5-9 187,5 9 187,0 0 187,0 0 187,0 0 203,0 0 203,0 0 203,-3-6 203,3 6 219,0 0 219,0 0 219,0 0 219,0 0 234,10-10 234,4 4 234,8-1 234,3-3 250,16 0 250,-1-4 250,7 1 250,-3 5 266,3-2 266,-7-2 266,7 3 266,-7 4 281,-6 3 281,-7-1 281,-3 1 281,0-1 297,-3 3 297,-2 0 297,-6 3 297,2-1 312,-15-2 312,16 8 312,-11-6 312,-5-2 312,0 0 328</inkml:trace>
  <inkml:trace contextRef="#ctx0" brushRef="#br0">11603 11497 0,'0'0'16,"0"0"16,0 0 16,0 0 16,0 0 16,0 0 31,78-26 31,-28 9 31,2 2 47,0 1 47,3-2 47,0 1 47,-3 2 47,2 2 63,-4-4 63,-1 0 63,-3-6 63,-2-2 78</inkml:trace>
  <inkml:trace contextRef="#ctx0" brushRef="#br0">12227 10914 0,'-6'-8'0,"6"8"0,0 0 0,0 0 0,0 0 16,0 0 16,0 0 16,49 3 32,-10 9 32,7 6 32,-4-2 32,3 9 47,3 3 47,-5 0 47,-7 2 47,5 5 47,-8-4 63,-4 7 63,-4-4 63,-3 6 63,-7-1 79,0-2 79,-15-2 79,3-3 79,-7-4 94,-5 6 94,3-8 94,0-4 94,-2-1 110,1-4 110,0-2 110,2-2 110,2-1 110,-2-6 125,5-6 125,0 0 125</inkml:trace>
  <inkml:trace contextRef="#ctx0" brushRef="#br0">13629 11010 0,'-30'-2'16,"-1"-1"16,-1 3 16,8 0 16,-5 3 32,-9 4 32,8-4 32,3 4 32,4-6 47,8 5 47,-2-3 47,6 1 47,2-1 63,-1 4 63,4-2 63,4 5 63,-1-3 63,3 5 79,3 1 79,7 5 79,1 0 79,8 4 94,9-1 94,2-3 94,5-1 94,3-2 110,-6-5 110,-6-3 110,-1-5 110,-2 2 125,-3-4 125,3-4 125,-23 4 125,28-5 141,-18 1 141,1-5 141,-2-1 141,3-3 157,3-5 157,-5 0 157,4 1 157,-3-1 172,2 0 172,-1 0 172,2 3 172,-3 3 172,-1 2 188,5 2 188,-7 2 188,5 0 204,-3 3 204,-10 3 204,25 0 204,-25 0 204,32 13 219,-14-3 219,-6 4 219,6 4 219,4 13 235,-11-3 235,-3-3 235,0-3 235,1 1 250,-4-1 250,-1 0 250,3-3 250,-7 4 266,9-9 266,-9 1 266,5-2 266,-5-4 282,2 1 282,6 0 282,-2-2 282,-6-8 282,14 9 297,-3-3 297,-11-6 297,35 3 313,-14-9 313,5 3 313,-2-6 313,15-9 313,-4 1 329</inkml:trace>
  <inkml:trace contextRef="#ctx0" brushRef="#br0">14480 11235 0,'0'0'0,"0"0"16,0 0 16,0 0 16,0 0 16,0 0 32,17 13 32,-17-13 32,6 13 32,-2-1 47,4 6 47,-3 1 47,4 3 47,2-2 47,-7 1 63,0 0 63,-2 4 63,-2-5 63,4 2 79,-4 0 79,0-2 79,0-1 94,0 1 94,0-4 94,-4-4 94,4-2 94,0-10 110,-5 16 110,5-16 110,3 13 110,-3-13 125,-3 10 125,3-10 125,0 0 125,0 0 141,9 7 141,-9-7 141,0 0 141,41-12 157,-16 2 157,15-7 157,1 0 157,4-5 157,1-4 172,1 1 172,-1-6 172,-2 1 188,-3-9 188</inkml:trace>
  <inkml:trace contextRef="#ctx0" brushRef="#br0">16182 2571 0,'-16'-5'0,"16"5"0,0 0 0,0 0 15,16-12 15,9 1 15,24-5 15,34-9 31,13 3 31,2-1 31,94-13 31,-70 13 47,-17 4 47,-3 1 47,-1 8 47,-2 2 62,-5 5 62,-8 3 62,-21 1 62,-15 1 78,5 6 78,-4-2 78,-9-2 78,-9 6 94,-12-5 94,-4 3 94</inkml:trace>
  <inkml:trace contextRef="#ctx0" brushRef="#br0">16109 2749 0,'0'0'0,"16"-18"0,23 5 0,11-7 16,41-5 16,14-3 16,86-19 16,-9 13 31,-54 13 31,-27 9 31,-4 11 31,-2 1 47,-2 9 47,0-5 47,-5 14 47</inkml:trace>
  <inkml:trace contextRef="#ctx0" brushRef="#br0">19435 6237 0,'0'0'0,"0"-8"0,0 8 0,4-10 0,-4 5 16,0 5 16,-4-13 16,4 13 16,-2-15 31,2 8 31,-3-1 31,-2-2 31,-1 0 47,0 3 47,2-2 47,-5 2 47,-2-1 62,-1 3 62,-10-2 62,-4 4 62,-1 3 78,-18 5 78,2 5 78,-4 7 78,3 6 94,3 1 94,5 4 94,1 4 94,7-3 109,4 3 109,10 2 109,-2 1 109,10-5 109,6-6 125,6-5 125,-1 7 125,6-7 125,6 1 141,1-4 141,18 5 141,0-7 141,2-1 156,-2-8 156,8-5 156,-6-5 156,6-4 172,-6-7 172,1-4 172,-6-3 187,-3 0 187,-6-7 187,-7 3 187,-4-10 187,-3 9 203,-3 2 203,-1 4 203,-2 2 203,-4 2 219,0 1 219,0 4 219,0 1 219,0 6 234,3-1 234,-3-1 234,0 8 234,-3-10 250,3 10 250,0 0 250,0-8 250,0 8 250,0 0 266,0 0 266,0 0 266,3 23 266,-3-11 281,2 7 281,-2 4 281,7-1 281,1 14 297,-4-6 297,2-5 297,2 1 297,-7-3 312,10 15 312,-7-11 312,2 1 312,3-5 328,-6 0 328,2-5 328,2 2 328,6-2 344,-8-5 344</inkml:trace>
  <inkml:trace contextRef="#ctx0" brushRef="#br0">19852 6406 0,'0'-7'16,"2"2"16,-2 5 16,6-10 16,-6 10 16,0-5 31,0 5 31,0 0 31,0 0 31,0 0 47,0 0 47,9 15 47,-8-5 47,5 1 63,-6 9 63,9 0 63,-4 0 63,-2 1 78,1-2 78,-1 2 78,0-1 78,2-2 94,2 0 94,-5-2 94,-2-4 94,6 0 94,-6-1 110,4-4 110,-4 0 110,4 1 110,-4-8 125,2 8 125,-2-8 125,0 0 125,0 0 141,0 0 141,17-23 141,-1-9 156,4 0 156,-5-3 156,2 3 156,0 5 172,-6 5 172,-3 5 172,0 2 172,2-1 188,-3 9 188,1-2 188,-3 3 188,5 2 203,-3-1 203,1 5 203,-8 0 203,19 0 203,-6 3 219,0 3 219,2 6 219,2-2 219,-1 6 235,0 1 235,1-2 235,-3 0 250,2 0 250,-2 0 250,-4-2 250,-2-2 250,7 3 266,-8 0 266,4-4 266,-4 2 266,-1-1 281,3-3 281,-3 4 281,5 3 281,0-3 297,-3-2 297</inkml:trace>
  <inkml:trace contextRef="#ctx0" brushRef="#br0">21631 9271 0,'0'0'0,"0"-17"0,2 4 0,-2 4 16,0-1 16,0-10 16,6 5 16,-6-7 32,3 2 32,-6-3 32,3 5 32,-6-2 47,4-3 47,-7 3 47,2 1 47,-1 2 63,-7 2 63,4-2 63,-2 4 63,-4 4 79,-2-3 79,-3 5 79,1 4 79,-7 0 94,3 9 94,-18 1 94,5 5 94,-1 4 110,3 4 110,4 3 110,9-3 110,1 1 110,9-3 125,2 4 125,0 1 125,7-2 125,0 4 141,8-2 141,-3-2 141,13 1 141,1 0 157,11 3 157,6-2 157,13-1 157,-4-8 172,4-2 172,1-8 172,-3 1 172,-1-3 188,-11-2 188,1-5 188,-9 0 188,2-2 204,-5-3 204,2-6 204,-7 0 204,3-3 219,-2-17 219,3 5 219,-11 4 219,-5 1 219,2 1 235,0 4 235,2 4 235,-7-6 235,2 9 250,-2-2 250,3 5 250,-3 1 250,3 0 266,-3 10 266,0-15 266,0 15 266,0-8 282,0 8 282,0 0 282,0 0 282,0 0 297,0 0 297,8 23 297,-6-11 297,4 7 313,-3 3 313,2 1 313,1 2 313,-1 9 329,0-4 329,3-5 329,1 0 329,2 6 344,0 0 344,-3-8 344,0-1 344,-1 1 360,7-3 360,-5 2 360,2-3 360,3 1 375,0 0 375,0-3 375,-5-3 375,6-1 375</inkml:trace>
  <inkml:trace contextRef="#ctx0" brushRef="#br0">22364 9202 0,'0'0'0,"0"0"0,0 0 0,0 0 15,0 0 15,0 0 15,0 0 15,0 0 31,0 0 31,0 0 31,0 0 31,0 0 46,0 0 46,0 0 46,0 0 46,0 0 62,0 0 62,0 0 62,0 0 62,0 0 78,0 0 78,0 0 78,0 0 78,0 0 78,0 0 93,0 0 93,0 0 93,0 0 93,0 0 109,0 0 109,-22 18 109,22-18 109,-2 8 125,2-8 125,-6 13 125,4-3 125,-4 0 140,4 2 140,-4 2 140,3 3 140,-5 1 156,0 5 156,3-5 156,-1 2 156,3-1 156,-2-3 171,5 0 171,0-1 171,-3-3 171,6 0 187,-3-1 187,3 1 187,2-2 203,1-1 203,7 8 203,1-7 203,2 3 203,3-3 218,4 0 218,-2-5 218,-2-1 218,6-1 234,0-3 234,-4 0 234,4-4 234,-5-4 250,1 0 250,-4 1 250,-1-3 250,1-5 265,-7-5 265,-1 4 265,-4-4 265,-5-3 281,-2-1 281,-4 1 281,-3 1 281,-4 0 296,-1 2 296,-10-9 296,2 7 296,2 1 296,2 4 312,-2 5 312,1-4 312,2 4 328,-2 4 328,10-5 328,-6 5 328,7 4 328,1-4 343,-2 3 343,9 5 343,-9-7 343,9 7 359,0 0 359,0 0 359,0 0 359,0 0 375,0 0 375,0 0 375</inkml:trace>
  <inkml:trace contextRef="#ctx0" brushRef="#br0">22839 9030 0,'0'0'16,"3"-12"16,1 4 16,5 3 16,-1-5 31,8-5 31,4 2 31,4 3 31,-2 2 47,28-9 47,-8 7 47,2-3 47,9 3 62,-5 0 62,-3 4 62,4 0 62,-2 0 78,-3 2 78,-4 0 78,-7 4 78,-6 0 78,-7-2 94,-3 2 94,-17 0 94,24 2 109,-24-2 109</inkml:trace>
  <inkml:trace contextRef="#ctx0" brushRef="#br0">23115 9099 0,'-11'5'0,"11"-5"0,0 0 0,0 0 16,0 0 16,0 0 16,0 0 16,0 0 16,48-8 31,-22 8 31,15-2 31,0-1 31,-1 3 47,10-5 47,0 5 47,-4-2 47,6 2 63,3-3 63,0 1 63,-4-4 63,4 2 78,0-4 78</inkml:trace>
  <inkml:trace contextRef="#ctx0" brushRef="#br0">24274 8783 0,'-4'-12'0,"4"-4"0,-2 7 0,-5 2 15,7 7 15,-7-15 15,4 7 31,3 8 31,-7-11 31,-2 5 31,9 6 31,-15-9 47,7 3 47,8 6 47,-22 0 47,22 0 62,-35 10 62,17-3 62,-5 6 62,-2-1 78,-5 13 78,9-3 78,-7 7 78,9 1 93,3-2 93,3-4 93,6-2 93,5 4 109,-1-4 109,3 1 109,8-5 109,0 2 125,6 0 125,2-6 125,1 0 125,2-4 140,3 1 140,0-4 140,-1-2 140,1-5 140,-2 0 156,-4-2 156,-2-3 156,5-5 156,-2-3 172,-4-4 172,-2 0 172,0 0 187,-3-5 187,-2 6 187,-3-10 187,-3 7 203,0-4 203,2 3 203,-2 4 203,-2 4 203,2 0 218,0 12 218,-3-14 218,3 14 218,0-10 234,0 10 234,0 0 234,-3-10 234,3 10 250,0 0 250,0 0 250,0 0 250,-3 32 265,3-9 265,3-2 265,-3 2 265,3 2 281,0 13 281,-1 0 281,4-12 281,-1 2 281,0 9 297,1-11 297,-4-1 297,5 1 297,-5-7 312,4 4 312,-4 0 312,4-5 312,1 3 328,-3-7 328,1 1 328,3-6 328,0-2 343</inkml:trace>
  <inkml:trace contextRef="#ctx0" brushRef="#br0">24557 9170 0,'7'-5'16,"-7"5"16,7-10 16,-7 10 16,0 0 32,3-7 32,-3 7 32,0 0 32,0 0 47,0 0 47,13 19 47,-10-6 47,1 7 63,-1 0 63,-1 4 63,-2 1 63,5 10 78,-5-4 78,6 7 78,-4-11 78,1-2 94,-1-4 94,1 2 94,6-5 94,-7 1 110,1-3 110,3-8 110,-1 0 110</inkml:trace>
  <inkml:trace contextRef="#ctx0" brushRef="#br0">24987 8873 0,'0'0'0,"0"0"0,-5-10 0,5 10 16,0 0 16,0 0 16,0 0 16,0 0 32,11-14 32,11 7 32,1 0 47,17-6 47,-1 3 47,4 3 47,0 1 47,2-6 63,-7 11 63,-3 1 63,-5-3 78,-5 0 78,-3 6 78,0-3 78,-8 3 78</inkml:trace>
  <inkml:trace contextRef="#ctx0" brushRef="#br0">25149 9086 0,'0'0'0,"0"0"0,0 0 0,0 0 16,0 0 16,0 0 16,0 0 16,0 0 31,0 0 31,54-9 31,-31 3 31,1 4 47,17-4 47,-9 4 47,8 1 47,1 1 63,-3 0 63,-5-3 63,-3-5 63</inkml:trace>
  <inkml:trace contextRef="#ctx0" brushRef="#br0">26050 8638 0,'-3'-8'0,"3"8"0,-11-10 0,11 10 16,-7-5 16,7 5 16,0 0 16,-26 0 31,26 0 31,-36 13 31,18-3 31,-5 5 47,4 2 47,-11 9 47,11-4 47,0 1 63,5-5 63,-2 16 63,5-9 63,5-1 63,6-5 78,0 4 78,3-1 78,5 1 78,0-3 94,6-4 94,0 2 94,9-4 94,-8-1 109,6-3 109,0-4 109,0 0 109,-5-3 125,3-3 125,-4 0 125,-15 0 125,24-9 141,-5-2 141,-5-2 141,-1-4 141,-1-3 156,-1 0 156,-7-1 156,5-2 156,-3 8 172,-3-8 172,2 7 172,-2 1 172,1 1 172,0 4 188,-4 1 188,0 9 188,5-16 203,-5 16 203,4-6 203,-4 6 203,0 0 219,0 0 219,0 0 219,0 0 219,0 0 234,13 31 234,-5-14 234,-3 5 234,0-2 250,2 2 250,-2 0 250,0 3 250,3-4 250,-2 2 266,0-3 266,2 0 266,0-2 266,-4-2 281,3-4 281,0-5 281,-3 1 281,4-5 297</inkml:trace>
  <inkml:trace contextRef="#ctx0" brushRef="#br0">26554 8941 0,'6'8'0,"-1"-2"0,-2 6 16,-1 8 16,-4 3 16,2 2 16,-8 11 31,-5 2 31,6-12 31,-2 2 31,-2-6 47,6-5 47,-3 3 47,3-4 47,1-5 47,2 1 63,-1-2 63,3-2 63,0-8 78,0 12 78,5-7 78,4 3 78,1-6 94,-10-2 94,37 0 94,7-10 94,4 1 94,2-12 109</inkml:trace>
  <inkml:trace contextRef="#ctx0" brushRef="#br0">27060 8880 0,'-4'-7'0,"4"7"0,-8-6 16,8 6 16,0 0 16,-2-10 16,2 10 31,0 0 31,14-15 31,4 8 31,5-3 47,5 3 47,10-9 47,9 7 47,-4-1 63,0-2 63,2 6 63,-12 0 63,7 6 78,-10-4 78,-6-2 78,2 6 78</inkml:trace>
  <inkml:trace contextRef="#ctx0" brushRef="#br0">27402 8932 0,'0'0'0,"0"0"0,0 0 0,0 0 0,0 0 15,0 0 15,0 0 15,0 0 15,33-10 31,-11 6 31,0 0 31,1 1 31,6-2 47,-4 3 47</inkml:trace>
  <inkml:trace contextRef="#ctx0" brushRef="#br0">28411 8690 0,'0'-10'0,"0"10"16,0 0 16,2-10 16,-2 10 16,0 0 31,5-7 31,-5 7 31,8-8 31,3 3 31,-1 0 47,10 0 47,5 0 47,1 0 47,0 0 63,-1 5 63,18 0 63,1 0 63,-4 3 78,3 1 78,-11-4 78,10 0 78</inkml:trace>
  <inkml:trace contextRef="#ctx0" brushRef="#br0">29092 8673 0,'0'0'0,"17"-6"0,-17 6 15,0 0 15,4-4 15,-4 4 15,0 0 31,9-8 31,-1 3 31,2 2 31,10 1 47,5-3 47,0 0 47,18 2 47</inkml:trace>
  <inkml:trace contextRef="#ctx0" brushRef="#br0">29773 8665 0,'0'0'0,"8"-8"0,-8 8 16,7-7 16,7-1 16,-5 4 16,16-6 32,13-3 32,-5 3 32,5 1 32,8 0 47,-3 6 47,-2-4 47</inkml:trace>
  <inkml:trace contextRef="#ctx0" brushRef="#br0">30380 8569 0,'11'0'0,"-11"0"0,14-6 15,-14 6 15,15-2 15,-15 2 15,0 0 31,10-5 31,-10 5 31,8-5 31,-8 5 31,9-5 46,-9 5 46,17-2 46,-4-1 62,8-2 62,3 1 62,19-6 62</inkml:trace>
  <inkml:trace contextRef="#ctx0" brushRef="#br0">31071 8526 0,'5'-10'0,"-5"10"16,3-8 16,-3 8 16,3-6 16,-3 6 31,1-9 31,3 3 31,-4 6 31,6-10 47,-6 6 47,5-2 47,-5 6 47,6-10 63,-1 8 63,-5 2 63,4-10 63,0 7 63,-1-1 78,-3 4 78,9-6 78,-9 6 78,5-7 94,-5 7 94,3-3 94,-3 3 94,0 0 110,16-7 110,-5 4 110,0 3 110,12 0 125,3-2 125,15 0 125,6 2 125,0-2 141,-1 2 141,-2 0 141,0 0 141,2 0 156,-5 2 156,3-4 156,-10 0 156,-8 4 172</inkml:trace>
  <inkml:trace contextRef="#ctx0" brushRef="#br0">31252 8706 0,'0'0'0,"0"0"0,0 0 16,0 0 16,0 0 16,0 0 16,0 0 32,27-16 32,-3 16 32,1-6 32,-1 5 47,19-5 47,-3 2 47,4 2 47,-6 1 63,9 2 63,-6 1 63,-1-4 63</inkml:trace>
  <inkml:trace contextRef="#ctx0" brushRef="#br0">32219 8341 0,'-4'-9'0,"4"9"0,-5-14 16,0 11 16,-4-6 16,9 9 16,-20-6 31,7 4 31,-8-1 31,-5 3 31,2 3 31,-16 4 47,12 3 47,0-3 47,6 3 47,1 2 62,-1 0 62,2 1 62,4 2 62,2 1 78,1 2 78,1 2 78,7-1 78,0 1 94,5-1 94,1 1 94,5 0 94,6-2 109,-1-5 109,4 1 109,0-2 109,7-3 125,0-1 125,2-6 125,17-4 125,2-3 141,-4-4 141,-9-3 141,9-5 141,-3-4 141,-3-7 156,-6 4 156,3-5 156,-2-1 156,-2-1 172,-6 6 172,-8 5 172,3 2 187,-4 6 187,-3-1 187,-2 3 187,0 4 187,-4-1 203,-2 7 203,8-8 203,-8 8 203,0 0 219,8-2 219,-8 2 219,0 0 219,0 0 234,2 19 234,-2-9 234,0 3 234,0 6 250,0 0 250,-2 2 250,2 1 250,0 4 250,0-3 266,-4 15 266,4-9 266,0-7 281,4 1 281,-8-3 281,3 2 281,1-3 297,0 0 297,0-6 297,0-3 297</inkml:trace>
  <inkml:trace contextRef="#ctx0" brushRef="#br0">32535 8534 0,'4'-10'0,"-3"2"0,3 0 0,1 2 16,-5 6 16,4-8 16,-4 8 32,4-7 32,-4 7 32,0 0 32,0 0 47,0 0 47,0 0 47,0 0 47,19 25 47,-19-15 63,9 9 63,-4 1 63,-2-4 63,2 9 78,-1-5 78,-4 3 78,2-3 78,1-2 94,-3-5 94,-3 0 94,6 0 94,-3-1 110,0-2 110,3 0 110,-3-3 110,3 3 125,-3-10 125,2 12 125,-2-12 125,8 3 141,-8-3 141,17 0 141,-17 0 141,35-15 157,-13 5 157,2 3 157,-1-6 157,-4 1 157,0 1 172,-3-1 172,1 7 172,-3-3 188,-5 5 188,5-3 188,-7 2 188,-7 4 203,0 0 203,19 3 203,-19-3 203,11 7 219,-3-1 219,-3 3 219,1 2 219,2 2 235,0 4 235,0 0 235,-1 0 235,0 2 235,-4-6 250,1 0 250,0 0 250,-1-4 250,-1 1 266,1 0 266,1-4 266,-4-6 266,1 10 282,-1-10 282</inkml:trace>
  <inkml:trace contextRef="#ctx0" brushRef="#br0">33148 8577 0,'0'0'0,"-2"-14"0,4 5 0,1-1 16,3 2 16,-3-2 16,2 2 16,4 2 32,-2-4 32,13 1 32,-1-1 32,6-3 47,-2 3 47,0 5 47,-1-3 47,2 6 63,-7-1 63,-1 3 63,-3-2 63,-13 2 78,17 2 78,-17-2 78,9 5 78,-9-5 78,0 0 94,-5 13 94,5-13 94,-9 13 110,1-6 110,0-2 110,8-5 110,-20 15 125,14-9 125,-3 3 125,0-6 125,1 3 125,8-6 141,-11 8 141,8-4 141,3-4 141,-8 5 157,8-5 157,0 0 157,0 0 157,5 13 172,-5-13 172,14 5 172,8-1 172,-1 0 188,2-4 188,1 2 188,3-2 188,16-2 188,-3-2 203,-4 0 203,-11-1 203,-4 0 203,-2-3 219,-3 3 219,-1 1 219,-2-4 235,-4 6 235,-9 2 235,16-10 235,-11 6 235,-5 4 250,0 0 250,3-6 250,-3 6 250,0 0 266,0 0 266,0 0 266,0 0 266,0 0 282,0 0 282,0 0 282,-24 24 282,15-14 297,2 0 297,6 0 297,1 3 297,-3-1 313,6 0 313,-3 7 313,5-3 313,0-2 328,2-1 328,1-3 328,0-4 344,3 0 344,0 0 344,10 1 344,1-7 344,-2 3 360,-2-6 360,-1-3 360,-4-1 360,-1-3 375,4-4 375,-7 1 375,-2-2 375,-4 2 375,0 1 391,-3 12 391</inkml:trace>
  <inkml:trace contextRef="#ctx0" brushRef="#br0">27860 9910 0,'-22'-5'0,"5"2"0,8 1 16,-1-1 16,1 1 16,9 2 16,-13-2 16,13 2 31,-8-3 31,8 3 31,0 0 47,0 0 47,-9-5 47,9 5 47,0 0 63,0 0 63,67-8 63,-18 4 63,38-5 63,4-1 78,4 2 78,10 1 78,-1-4 78,87-8 94,-60 6 94,-21 10 94,79-13 94,-61 6 109,-23 3 109,-4-4 109,0 7 125,4-6 125,-12 3 125,-10 1 125,-15-1 125,-15 4 141,-3-1 141,-1 1 141,-2 0 141,-4 1 156,-1 1 156,-9-2 156,-6 0 156,-6 0 172,-4 0 172,0 3 172,-4 0 172,-13 0 188,24-3 188,-24 3 188,9-4 188,-9 4 203,0 0 203,0 0 203,11-3 203,-11 3 203,0 0 219,0 0 219,0 0 219,-44 0 219,6 0 234,-11 0 234,-4 3 234,-3 1 250,-38-1 250,-2 3 250,-2 1 250,-3 1 250,-9-4 266,3 4 266,-79 12 266,69-11 266,16 2 281,-10-1 281,-75 4 281,63-2 281,25 1 297,-3 0 297,-1-1 297,-5 3 297,-4-7 313,-71 15 313,56-8 313,28-5 313,-1 0 313,-5 0 328,-3 0 328,7 3 328,-87-1 328,67-6 344,29 5 344,-6-1 344,-9-3 344,-80 5 359,68-7 359,17-2 359,-3 3 359,-88 6 375,67-5 375,-65 2 375,70-2 375,22 2 391,-6-9 391,-1 1 391,0-1 391,0 2 406,-5 1 406,4-3 406,-1 0 406,-6 3 422,-73-1 422,63-7 422,32 2 422,-1 1 438,-5 1 438,10-6 438,-3-2 438,5 6 453,3-6 453,16 5 453,-18-4 453,20 0 469,9 1 469,0-3 469,4 0 469,-1 2 469,0-3 484,3 1 484,-1-2 484,-4-1 484,5 3 500,-7 0 500,8 0 500,1-2 500,0-1 516,-1 6 516,3-2 516,0 0 516,0 0 531,3-1 531,-2 2 531,1 2 531,2-2 547,3 0 547,-3 1 547,11 1 547,2 0 563,1 0 563,5 2 563,-3-6 563,4 4 578,-3-2 578,0 3 578,2-5 578,1 0 578,0 0 594,0 0 594,-3-2 594,-9-4 594,6 1 609,1 4 609,-8-9 609,9 8 625,0-4 625,1 4 625,-12-5 625,9 0 625,2 5 641,4-4 641,-1 6 641,-1-6 641,-14-3 656,3-5 656,10 7 656,1-1 656,5 5 672,-2-5 672,4 4 672,-3-2 672,-2-1 688,6-1 688,0 2 688,-2-4 688,2 3 703,-1-3 703,2 0 703,1 3 703,0-3 719,-2 1 719,5-1 719,-4 2 719,3 2 734,-3-2 734,3 1 734,-2-4 734,4 5 734,1-2 750,-1-3 750,2 0 750,-3 4 766,1-6 766,1 7 766,-1-7 766,1 1 766,2 3 781,1-3 781,0 2 781,-1-3 781,-2 1 797,2 3 797,1-3 797,-4 2 797,1 0 813,3 1 813,1 0 813,0 3 813,-6-1 828,8 4 828,-3-7 828,2 5 828,-2 2 844,2-1 844,3 2 844,-2 2 844,0-2 844,2 1 859,0 1 859,0-2 859,0 1 875,0 3 875,4-4 875,-1 2 875,5 0 891,4-7 891,1 1 891,0 0 891,1 1 891,6 3 906,-4-3 906,5 2 906,2 1 906,15-2 922,2-1 922,-1 0 922,8 3 922,-2-1 938,8 0 938,0 1 938,2 2 938,1 1 953,37-1 953,-3-2 953,7-1 953,-2 3 969,6-1 969,-1 2 969,-2-1 969,-5 1 984,5 2 984,2-3 984,-4 0 984,-1 3 1000,4-1 1000,-4 1 1000,6 1 1000,7-1 1016,-5 4 1016,5-4 1016,-2 2 1016,4 1 1031,84 0 1031,-76-2 1031,-22 4 1031,2 2 1031,4-3 1047,2 3 1047,3 0 1047,-3-4 1047,85 1 1063,-72 0 1063,-25 3 1063,-4-4 1063,9-2 1078,-4 4 1078,3-6 1078,2 3 1078,3 0 1094,-5-2 1094,3 2 1094,-6 0 1094,1-1 1094,-2 3 1109,-8-4 1109,-17 5 1109,-7 1 1125,23-4 1125,1 1 1125,3 2 1125,-21 2 1141,22-2 1141,-23 2 1141,-7-2 1141,32 2 1141,1-3 1156,-1 0 1156,1-1 1156,-2 1 1156,11 3 1172,-6-4 1172,6-2 1172,-2 4 1172,-2 0 1188,3-4 1188,5 4 1188,-9 0 1188,4-6 1203,3 1 1203,-1-3 1203,3 4 1203,0 3 1219,1-4 1219,0-3 1219,0 2 1219,1 0 1234,2 3 1234,77-5 1234,-67-2 1234,-25 2 1250,-1 0 1250,2 5 1250,0-4 1250,0 0 1266,-8 5 1266,1-3 1266,-2 0 1266,0 1 1281,-16 1 1281,-12 3 1281,26 0 1281,-16-4 1281,-8 2 1297,-4 1 1297,6 0 1297,-6 1 1297,0 0 1313,36 4 1313,-26-4 1313,-9 2 1313,1-3 1328,-6 3 1328,2 0 1328,-4-3 1328,0 3 1344,-7 0 1344,-2 3 1344,4-3 1344,-10 0 1359,-8 0 1359,-1 0 1359,2 0 1359,0 0 1375,-4 0 1375,5 3 1375,-5-3 1375,4 0 1391,-1 0 1391,4 0 1391,14 2 1391,43-7 1406,-41 8 1406,-3-3 1406,0 0 1406,1 2 1422,-9 0 1422,7-2 1422,-10 3 1422,-2 0 1438,-8-3 1438,3 2 1438,-8-2 1438,-1 2 1453,3 1 1453,0-3 1453,-6 3 1453,1-3 1469,-2 0 1469,-2 2 1469,4 0 1469,0 1 1484,-4-1 1484,5 1 1484,6 0 1484,0 1 1500,2 0 1500,-1 0 1500,2-2 1500,1 1 1516,0-2 1516,0 2 1516,2 0 1516,-3-3 1531,4 0 1531,-4 0 1531,1 0 1531,0 0 1547,0 0 1547,-7 0 1547,-3 0 1547,-2 0 1547,-13 0 1563,25 0 1563,-25 0 1563,18 0 1563,-9 3 1578,-9-3 1578,21 0 1578,-21 0 1578,19 3 1594,-5-3 1594,-14 0 1594,25 0 1594,-3 1 1609,0 1 1609,-6 1 1609,7-3 1609,0 4 1609,0-4 1625,1 1 1625,1-1 1625,0 0 1641,0-1 1641,-4 2 1641,4-2 1641,-2 2 1656,-4-1 1656,-10 0 1656,-9 0 1656,26-1 1656,-13 1 1672,-13 0 1672,25 0 1672,0-4 1672,-7 4 1688,6-3 1688,5 1 1688,-2 1 1703,1-2 1703,15 0 1703,-2 0 1703,3 0 1703,0-1 1719,-11 2 1719,11-3 1719,-3 5 1719,0-5 1734,-5 0 1734,-9 2 1734,1-2 1734,-12 1 1750,6 1 1750,-6-2 1750,-1 3 1750,-3-1 1766,-2 3 1766,-10 0 1766,23-3 1766,-15-1 1781,-8 4 1781,17-3 1781,-6 0 1781,-11 3 1797,0 0 1797</inkml:trace>
  <inkml:trace contextRef="#ctx0" brushRef="#br0">23383 10899 0,'22'22'0,"-14"-4"16,1 3 16,4 16 16,-2 2 16,-2 4 32,-1-2 32,-4 6 32,0 6 32,-8-2 47,2 0 47,0 0 47,-6-3 47,4 0 63,-3-5 63,0 0 63,3-4 63,-2-5 63,6-6 78,-5-4 78,1-7 78,4-4 94,-2-1 94,2-2 94,2 0 94,-2-10 94,4 13 110,1-9 110,3-2 110,14 2 110,6-2 125,18-8 125,1 0 125,4-4 125,4-3 141,0 1 141,3-1 141,-11 3 141,2 3 157,-6-3 157,4 1 157,-6 3 157,-9 2 172,-4-1 172,-5 3 172,-3-3 172,0 5 188,-6 0 188,2-3 188</inkml:trace>
  <inkml:trace contextRef="#ctx0" brushRef="#br0">24437 11532 0,'0'0'0,"-6"-4"16,6 4 16,0 0 16,-9-6 16,9 6 32,0 0 32,-1-4 32,1 4 32,0 0 32,0 0 47,0 0 47,0 0 47,-6-8 47,6 8 63,0 0 63,0 0 63,0 0 63,0 0 79,0 0 79,0 0 79</inkml:trace>
  <inkml:trace contextRef="#ctx0" brushRef="#br0">24999 11195 0,'0'0'0,"2"-8"16,-2 8 16,0 0 16,0 0 16,0 0 31,0 0 31,0 0 31,0 0 31,0 0 47,14 28 47,-12-18 47,1 13 47,1-2 63,-4 1 63,1-1 63,3 7 63,-2 7 63,1-4 78,1-3 78,-4 9 78,1-8 78,2-4 94,2-2 94,-2 0 94,1 0 94,1 2 110,-3-2 110,1-4 110,1-3 110</inkml:trace>
  <inkml:trace contextRef="#ctx0" brushRef="#br0">25319 11273 0,'4'-7'16,"-4"7"16,10-12 16,-6 9 16,-4 3 31,0 0 31,12-7 31,-12 7 31,0 0 47,22 10 47,-14-5 47,3 5 47,3 4 62,-1 4 62,-1 1 62,-2 1 62,-2 0 62,4 1 78,-7 2 78,3-6 78,-3 6 94,-2-3 94,1-1 94,1-5 94,-5 1 109,3-2 109,-3-3 109,0 0 109,0-3 109,0 4 125,0-11 125,0 8 125,0-8 125,0 0 141,0 10 141,0-10 141,0 0 141,0 0 156,0 0 156,0 0 156,0 0 156,7-29 172,-4 19 172,5-7 172,-2-2 172,0 0 187,4 1 187,-2 0 187,4 1 187,-2-2 203,7 1 203,-6 2 203,5 2 203,1 2 219,-4-1 219,10 3 219,-7 0 219,5 0 234,0 7 234,0-2 234,-5 5 234,-2-3 250,-1 3 250,1 3 250,8 3 250,-5 3 250,-3 0 266,0 3 266,1 3 266,-6 0 266,4 2 281,-5 0 281,-3 4 281,5-2 281,-3 3 297,-1-1 297,2 2 297,1-1 297,-2 4 312,-1-4 312,4-3 312,1 3 312,8 11 328,1-10 328,0-4 328,-2-5 328,6-2 344,15 6 344,0-9 344,2-9 344,1 0 359</inkml:trace>
  <inkml:trace contextRef="#ctx0" brushRef="#br0">26611 11175 0,'-23'-8'0,"5"6"16,2 0 16,-1 4 16,-5 0 16,0 6 32,-3 0 32,-13 9 32,5 3 32,-2-1 32,5 3 47,5 0 47,6-1 47,0-5 63,8 6 63,-3 1 63,6-3 63,4 1 63,0-1 79,4 0 79,4 0 79,3-3 79,2 0 94,6 1 94,0-8 94,6 0 94,4 0 110,0-3 110,1-2 110,16-5 110,-6-2 125,1-6 125,1-4 125,4-6 125,-4-2 141,-8-5 141,-2-4 141,2-8 141,-3-2 157,-2-3 157,-1-7 157,4-22 157,-3-5 172,-6 21 172,-3-19 172,-8 16 172,-2 7 172,-1-25 188,1 17 188,-6 9 188,0 0 188,2 3 204,1 6 204,2-2 204,-5 8 219,0 7 219,-2 3 219,2 10 219,0 0 219,-3 5 235,3 1 235,0 9 235,-3-12 250,3 12 250,0 0 250,0 0 250,0 0 250,-30 25 266,11 11 266,0 5 266,0 6 266,3 6 282,-9 25 282,8-1 282,1-1 282,12-18 297,-6-7 297,10-2 297,3-1 297,4 0 313,2 0 313,5-2 313,0-2 313,7 0 329,4-9 329,5 7 329,7-7 329,2-1 329,4-2 344,6-2 344,-1-5 344,32 6 344,-20-8 360,-4-8 360,-5-5 360,6-5 360,-2 0 375,0-8 375,-2-1 375,-10-4 375,5-5 391,0-4 391,-7-5 391,-2-2 391,-7-6 407,1-4 407,-5-4 407,-5-1 407,0-5 422,-6 1 422,-1 0 422,-2 0 422,-6 4 438,-3-4 438,0 9 438,-5 5 438,0 4 454,-2 7 454,-4 1 454,1 2 454,2 4 469,-2 1 469,0 0 469,-1 2 469,-1 1 469,0 2 485,-2-2 485,9 7 485,-10-7 485,10 7 500,-14 0 500,14 0 500,0 0 516,-22 7 516,-6 10 516,16-3 516,-4 4 532,1 0 532,-6 15 532,1-2 532,3 2 547,1-1 547,-2 3 547,8-8 547,2-2 563,0-5 563,6 2 563,-3 1 563,5-2 579,3 2 579,7-1 579,0 15 579,10-8 594,-2-2 594,11 0 594,4 1 594,2-2 594,1 2 610,5-6 610,3-5 610,2 1 610,2-7 625,-6-1 625,4-1 625,1-5 625,3-2 641,-7-2 641,4-2 641,-6-5 641,-3-3 657,4-2 657,-1-5 657,-6-3 657,-2-5 672,0-3 672,-1-1 672,-4-1 672,-3-1 688,0 1 688,-4 3 688,-7 8 688,-3 1 704,0 6 704,-7 2 704,5 2 704,-1 1 719,-1 2 719,-7 5 719,0 0 719,16-1 735,-16 1 735,10 11 735,-1-1 735,-1 10 735,2 19 750,0 0 750,3 3 750,-5 8 766,1 1 766,-1 26 766,2 1 766,2 6 782,-7-5 782,3 0 782,0 1 782,-2 0 782,-4-2 797,-2-3 797,0 2 797,0-15 797,-2-17 813,2 1 813,-3-5 813,3-4 813,0-4 829,0-7 829,0-8 829,0-3 829,0 0 844,-3-2 844,3-3 844,0-3 844,0-1 844,0-6 860,-3 10 860,3-10 860,0 0 875,0 0 875,0 0 875,-5-33 875,2 7 891,1-15 891,-4-6 891,4-6 891,2-24 891,0-5 907,-3 2 907,3-6 907,0-3 907,0 1 922,0 2 922,5-1 922,-2 1 922,0 5 938,2-3 938,3 8 938,3 1 938,-2 13 954,4 16 954,2-2 954,0 0 954,2 3 954,4-1 969,4 8 969,5 2 969,0 1 985,3 8 985,2 3 985,7-1 985,-5 7 1000,8 6 1000,-4-1 1000,0 9 1000,-11 0 1016,-2 8 1016,-6 0 1016,-1 6 1016,-3 5 1032,5 15 1032,-4 1 1032,-4 5 1032,-10 6 1032,-7-4 1047,-4 7 1047,-6-3 1047,-4 0 1047,-6 0 1063,-5-2 1063,-6-2 1063,0-3 1063,-2 4 1079,-6-11 1079,-1 4 1079,-1-4 1079,-4-7 1094,6-1 1094,2-5 1094,2-2 1094,7-6 1110,5 0 1110,8-3 1110,-1-2 1110,3-2 1110,3 4 1125,12-4 1125,-23-6 1125,23 6 1141,-11-6 1141,11 6 1141,0-10 1141,0 10 1141,8-13 1157,0 6 1157,0 0 1157,4-1 1157,8-2 1172,3 0 1172,-4 3 1172,4 1 1172,1-1 1188,-4 0 1188,-4 3 1188,0 0 1188,-3 2 1204,-1 0 1204,-12 2 1204,16-5 1204,-16 5 1219,14-2 1219,-14 2 1219,13-5 1219,-13 5 1235,9-3 1235,-9 3 1235,0 0 1235,11-2 1250,-11 2 1250,0 0 1250,0 0 1250,0 0 1250,0 0 1266,0 0 1266,0 0 1266,0 0 1266,0 0 1282</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30219 2396 0,'0'0'15,"9"-10"15,-9 8 15,0 2 15,2-8 31,-2 8 31,0 0 31,6-7 31,-6 7 47,0 0 47,3-5 47,-3 5 47,0 0 62,0 0 62,0 0 62,0 0 62,0-7 78,0 7 78,0 0 78,0 0 78,0 0 94,0 0 94,0 0 94,0 0 94,0 0 94,-20 2 109,-4 3 109,-23 0 109,-5 2 109,-30 8 125,1 0 125,-10-2 125,5 2 125,-6-2 140,1-5 140,-2-3 140,0 0 140,2 2 156,-2 3 156,6-2 156,3-6 156,-2 8 172,23-7 172,14 3 172,0 1 172,-3-1 187,5 0 187,3 0 187,4-1 187,7-3 203,8-2 203,5 4 203,5-2 203,0 0 219,2 1 219,-1 0 219,14-3 219,-20 4 219,6 1 234,2 0 234,4 3 234,-2-3 234,-2 1 250,4 6 250,-4-5 250,2 9 250,-1 2 265,-3-1 265,3 1 265,2 2 265,4 1 281,-8 26 281,5-11 281,4-5 297,-1 6 297,-1-3 297,6 9 297,0-5 312,-3 4 312,1 5 312,-2-2 312,4 3 328,-1 0 328,-4 3 328,10-1 328,-5 4 344,1 23 344,-1-18 344,-1 17 344,-2-17 359,3 18 359,-2-19 359,-1 23 359,3-20 359,0 17 375,-4 1 375,-1-3 375,2 2 375,-2-19 390,0-7 390,-3 27 390,1-6 390,2 2 406,-5-17 406,2-9 406,-4 1 406,1-3 422,0-3 422,0 2 422,0-3 422,0 2 437,0-4 437,3-1 437,1-3 437,-2-8 453,1-4 453,2-5 453,4-1 453,-4-2 453,3-4 469,-3-3 469,6 0 469,-2 0 484,2-2 484,-3-1 484,3-7 484,3 12 500,-3-12 500,2 6 500,-2-6 500,15 8 500,-5-5 515,-10-3 515,38 3 515,7-1 531,1-4 531,2-1 531,8 0 531,-2 1 531,32-6 547,1 4 547,4-2 547,-1 2 547,3-2 562,-2 3 562,-1 3 562,-2-3 562,10 6 578,-7-6 578,-4 7 578,4-4 578,-2 2 594,3 4 594,-27-3 594,18 4 594,-16-4 609,-12-2 609,0 1 609,33-2 609,-26 6 609,-12-4 625,2 1 625,-3 0 625,-3-3 640,7 2 640,-4 0 640,-3-2 640,1 0 640,-3 0 656,-4 0 656,2 0 656,-6-2 656,2 0 672,-3-1 672,7 3 672,-9-3 672,-6-1 687,-3 0 687,-2 2 687,0-2 687,1 1 703,-2-1 703,1-5 703,-4 3 703,7-1 719,-3-3 719,-2 2 719,0-4 719,3-1 719,-6 1 734,2-4 734,-2 0 734,-1 1 750,-2-3 750,-4-1 750,1-3 750,0 0 750,0-13 765,0-1 765,-2-2 765,-3-4 765,-6-2 781,-4 2 781,-1-5 781,-4 1 781,-3-4 797,-6 0 797,2 2 797,-11-27 797,-3 5 812,5 11 812,0 12 812,-5-22 812,-2 1 828,3 9 828,6 15 828,-2-6 828,-1 4 844,5-4 844,-7 4 844,4-2 844,3-2 859,-5 1 859,-1 8 859,2-6 859,2 3 875,0-1 875,-7 4 875,2-4 875,4 0 875,2 4 890,4-3 890,-6 4 890,3-1 906,2 3 906,-3 3 906,1-2 906,6 10 906,5 2 922,-5 8 922,8-6 922,-4 7 922,-1-1 937,4 1 937,0 2 937,6 5 937,-5-1 953,5-2 953,-4 6 953,1 2 953,5 4 969,-6-13 969,6 13 969,-4-10 969,4 10 984,-7-8 984,7 8 984,0 0 984,-2-7 1000,2 7 1000,0 0 1000,0 0 1000</inkml:trace>
  <inkml:trace contextRef="#ctx0" brushRef="#br0">28919 3502 0,'0'0'0,"0"0"0,0 0 16,0 32 16,0-11 16,0 16 16,-3 2 32,1-1 32,-1 5 32,0-2 32,0 1 32,0 2 47,1-3 47,-1 4 47,-3-6 47,1-1 63,2-1 63,1-9 63,-1-3 79,3-5 79,-3 1 79,1-4 79,2-4 79,0-2 94,-3 1 94,3-4 94,-3 0 94,3-8 110,0 10 110,0-10 110,-3 9 110,3-9 125,0 0 125,0 0 125,0 0 125,0 0 141,0 0 141,11-45 141,-3 10 141,0-4 157,1-3 157,-1 1 157,3-2 157,-3 4 172,0 0 172,1 2 172,-4-3 172,-2 14 188,2-2 188,-2 4 188,1 1 188,4 1 188,-8 0 204,6 3 204,-5-2 204,-1 4 204,3 3 219,-1 1 219,1 3 219,-3 1 235,3-1 235,-1 2 235,1 0 235,-3 8 235,4-12 250,-4 12 250,3-11 250,-3 11 250,2-6 266,-2 6 266,0 0 266,0 0 266,0 0 282,16-3 282,-16 3 282,0 0 282,19 10 297,-8-1 297,-2-6 297,2 7 297,5 6 313,1-4 313,2 3 313,-2 0 313,-1-1 329,2 1 329,-1 0 329,3 0 329,-3 0 344,1-4 344,-2 4 344,-2-5 344,0-3 344,-5-2 360</inkml:trace>
  <inkml:trace contextRef="#ctx0" brushRef="#br0">29546 3392 0,'0'-7'0,"0"7"15,0 0 15,0-7 15,0 7 31,0 0 31,0 0 31,0 0 31,0 0 46,0 0 46,0 0 46,-16 31 46,1-11 46,-4 12 62,-4 5 62,-8 0 62,3 3 78,-2 0 78,0-2 78,0-1 78,2 0 78,2-1 93,-4-3 93,5-3 93,3 1 93,5-8 109,1-5 109,4-4 109,4-1 109,1-3 125,1-2 125,1-1 125,-1-2 125,6-5 140,-6 5 140,6-5 140,0 0 140,0 0 156,0 0 156,0 0 156,12-35 156,1 12 156,9-13 171,3-4 171,3 3 171,-2 1 187,2-5 187,-1 3 187,-2 3 187,1 1 203,0 2 203,-7-1 203,6 5 203,-3 6 203,-6 1 218,-2 5 218,-1 3 218,-1-2 218,2 5 234,-7 0 234,1 3 234,1-1 234,-1 0 250,-8 8 250,13-7 250,-4 5 250,-9 2 265,8-6 265,-8 6 265,0 0 265,0 0 281,25 15 281,-18-7 281,4 8 281,-2 5 296,-1 1 296,3 13 296,-2 5 296,-1-1 312,0 4 312,-3 2 312,-1-1 312,-3 6 328,3 0 328,-4-4 328,0 2 328,0-4 343,-4 2 343,4-4 343,0-3 343,-1 1 359,-3-3 359,2-7 359,2-3 359,0-5 359,-3-1 375,0 2 375,3-1 375,0 1 375,-3-3 390,3-2 390,-2-2 390,2-4 390,0-2 406</inkml:trace>
  <inkml:trace contextRef="#ctx0" brushRef="#br0">29948 4080 0,'0'0'16,"0"0"16,6-7 16,-6 7 16,0 0 31,0 0 31,0 0 31,0 0 31,0 0 47,0 0 47,0 0 47,0 0 47,0 0 63,0 0 63,0 0 63,0 0 63,-19 25 78,19-25 78,0 0 78,-11 7 78,11-7 94,-9 3 94,9-3 94,0 0 94,-12 2 110,12-2 110,0 0 110,0 0 110,-18 0 125,18 0 125,0 0 125,0 0 125,0 0 125,0 0 141,0 0 141,0 0 141,0 0 141,0 0 156,0 0 156,0 0 156,0 0 156,0 0 172,0 0 172,0 0 172,0 0 172,39 10 188,-30-5 188,-5 5 188,4-2 188,-1 2 203,4 11 203,-7 1 203,-1 1 203,-3 1 219,-3 13 219,-1 1 219,-7-3 219,-4 1 235,-2-4 235,4-3 235,0-4 235,1-4 235,3-2 250,-4 0 250,0-4 250,5 0 250,-1-5 266,1 0 266,5-4 266,1 2 266,2-8 281,-3 14 281,3-14 281,-5 6 297,5-6 297,-3 7 297,3-7 297,0 0 297,0 0 313,0 0 313,16 5 313,-16-5 313,35-2 328,-7-1 328,16-2 328,-13 3 328,-1-4 344,-3 6 344,-3-4 344,1-2 344,3 2 360,-4 2 360,4-4 360,-6 5 360,2-4 375,-5 0 375</inkml:trace>
  <inkml:trace contextRef="#ctx0" brushRef="#br0">30466 4174 0,'5'-5'0,"-5"5"15,0 0 15,0 0 15,0 0 15,0 0 31,-5 27 31,-1-7 31,1 1 31,-9 17 46,1-3 46,-1 1 46,4-1 46,-7 3 62,5-10 62,-6 5 62,9-8 62,-5-1 78,4-2 78,-2-4 78,7-1 78,1-5 78,-5-2 93,5 0 93,1-3 93,-2 1 93,5-8 109,-5 10 109,5-10 109,-6 4 109,6-4 125,0 0 125,0 0 125,0 0 125,-7-27 140</inkml:trace>
  <inkml:trace contextRef="#ctx0" brushRef="#br0">30236 4412 0,'0'-21'0,"-3"6"15,0 3 15,1-1 15,-1 3 15,3 10 15,-6-13 31,6 13 31,0-10 31,0 10 47,0 0 47,-5-13 47,5 13 47,0 0 62,0 0 62,0 0 62,0 0 62,0 0 62,3-10 78,-3 10 78,0 0 78,0 0 78,0 0 94,0 0 94,0 0 94,24 20 94,-16-16 109,7 11 109,-2-3 109,-3 1 109,10-1 125,0 6 125,12 5 125,-2 0 125,-2-5 140,-7 2 140,12 2 140,-8-2 140,-3-6 156,-3-2 156,-4 4 156,6-4 156,-5-2 172,-5-3 172,0-3 172</inkml:trace>
  <inkml:trace contextRef="#ctx0" brushRef="#br0">30677 4120 0,'0'0'0,"2"-10"0,-2 10 0,0 0 0,0 0 16,18 0 16,-18 0 16,0 0 16,32 10 31,-22-5 31,8 7 31,0 1 47,-2 0 47,1 3 47,-4 3 47,0 2 47,-7 1 62,1 2 62,-5-1 62,-4 17 62,-5-7 78,-3 2 78,1-9 78,5-1 94,-5-2 94,1-5 94,-1-1 94,3-1 94,-1-6 109,4 0 109,-2 0 109,5-2 109,-3 0 125,3-8 125,-3 9 125,3-9 125,0 0 141,6 10 141,8-6 141,4 2 141,27 0 156,0-6 156,3 0 156,-2 3 156,-5-3 172,-8 3 172,-10-3 172,3 0 172,-1 4 172,-6-4 187,-3 0 187,-1 0 187,-15 0 203,21 0 203,-21 0 203,14 3 203,-14-3 203,0 0 219,13 3 219,-13-3 219,6 2 219,-6-2 234,0 0 234</inkml:trace>
  <inkml:trace contextRef="#ctx0" brushRef="#br0">29489 2384 0,'0'0'0,"0"0"16,16-3 16,-11 1 16,-5 2 16,20-5 31,-10 2 31,4-2 31,5 0 31,3-2 47,3 3 47,-4-3 47,4 4 47,0 0 63,-3-3 63,-1 5 63,3-2 63,-1 1 63,0 0 78,-2-2 78,-4 3 78,1-2 94,-4 6 94,9-6 94,-2 3 94,4 0 109,-5 0 109,1 0 109,3-3 109,2 6 109,1-6 125,-3 6 125,-1-3 125,0 0 125,2 0 141,0 0 141,-3 0 141,3 0 156,-4 0 156,4 0 156,-9 3 156,-2-3 156,0 0 172,1 1 172,-8-1 172,-7 0 172,21 4 188,-10-2 188,-3 0 188,-8-2 188,17 4 203,-9-1 203,1 0 203,-2 1 203,6-2 219,-9 2 219,-4-4 219,13 4 219,-4-1 234,-1 2 234,-8-5 234,12 5 234,-7-3 250,-5-2 250,5 5 250</inkml:trace>
  <inkml:trace contextRef="#ctx0" brushRef="#br0">27950 3605 0,'0'0'0,"0"-9"16,0 9 16,0 0 16,0 0 16,0 0 16,0 0 32,0 0 32,0 0 32,11 33 32,-3-13 47,3 2 47,0 15 47,1 0 47,6-2 63,-6 4 63,4-1 63,-1-3 63,2 3 78,-1-4 78,-2 4 78,2-4 78,-2-4 94,-3-8 94,-3-2 94,4 1 94,-2 0 110,1-4 110,-2-3 110,-3 1 110,-2-3 125,4-4 125,-1 5 125,-2-5 125,-1 0 141,0-3 141,-4-5 141,8 7 141</inkml:trace>
  <inkml:trace contextRef="#ctx0" brushRef="#br0">28492 3555 0,'0'0'0,"0"0"0,0 0 15,0 0 15,-14 37 15,6-14 15,-3 11 31,-1 3 31,2-1 31,-4 9 31,-2-6 31,5 4 46,-2-2 46,-4 2 46,-3 0 62,7 2 62,-4-6 62,4 6 62,2-7 62,-6 3 78,4-6 78,-1 3 78,6-10 78,0-3 93,3-6 93,-4 2 93,3-7 93,4 1 109,-3-3 109,5-1 109,0-5 109</inkml:trace>
  <inkml:trace contextRef="#ctx0" brushRef="#br0">28560 3982 0,'5'-9'0,"-5"9"0,0 0 0,0 0 16,7-10 16,-7 10 16,0 0 16,6-8 31,-6 8 31,9-8 31,-9 8 31,23-7 47,-1 0 47,2-1 47,16 1 47,3-3 62,-6 4 62,-3-1 62,-4 2 62,-9 0 78,1 2 78,0 3 78,-5-2 78,-4 2 94,-13 0 94,22 0 94,-22 0 94,7 9 94,-7-9 109,-2 9 109,2-9 109,-24 22 109</inkml:trace>
  <inkml:trace contextRef="#ctx0" brushRef="#br0">28443 4160 0,'0'0'0,"0"0"0,0 0 16,0 0 16,0 0 16,0 0 16,0 0 32,0 0 32,0 0 32,0 0 32,0 0 47,49 3 47,-27-6 47,-1 3 47,7-3 63,-1-1 63,-2 4 63,0 7 63,1-4 63,0-3 79,-2 4 79</inkml:trace>
  <inkml:trace contextRef="#ctx0" brushRef="#br0">10533 11114 0,'32'-5'0,"0"5"0,13-3 0,3 3 16,10-3057 16,38 6104 16,2-3049 16,7-3 31,2-3 31,81-2 31,-60 3 31,-26 0 47,5-1 47,79-9 47,-69 7 47,-18 3 63,3 0 63,3 2 63,4-5 63,87 4 63,-67 2 78,-25-2 78,3 2 78,82-2 78,-68-1 94,-21 7 94,-1-5 94,5 5 94,3 0 110,-3 5 110,-3-5 110,13 5 110,-11 3 125,83 6 125,-60-1 125,-25-3 125,2 0 141,2-4 141,81 13 141,-63-10 141,-30 1 156,2-5 156,5 3 156,-2-6 156,-4-4 172,-4-4 172,2 1 172,-7-7 172,0-3 188,-2-2 188,-18 0 188,-12-1 188,26-4 188,-24 2 203,-5 1 203,-7 2 203,-5 2 203,-5 1 219,-9 1 219,1 3 219,-5 2 219</inkml:trace>
  <inkml:trace contextRef="#ctx0" brushRef="#br0">13037 11836 0,'68'-2'0,"22"2"0,10-8 0,-5 3 16,12 5 16,2 0 16,-5 0 16,1 3 32,4-3 32,77 2 32,-65-2 32,-24-2 47,9 2 47,0 0 47,4-5 47,77-5 63,-65 0 63,-21 0 63,4-3 63,1-2 79,0-4 79,2-3 79,81-11 79,-78 5 79,-28 11 94,4-4 94,-2 3 94,-2 2 94,-2-4 110,-20 5 110,-6 3 110,-7 2 110,5-2 125,-9 3 125,-2-3 125,3 2 125,-12 6 141,-10-4 141,1 4 141,-4-3 141,-5 4 157,0 1 157,-8-1 157,-7 3 157,13-2 172</inkml:trace>
  <inkml:trace contextRef="#ctx0" brushRef="#br0">17254 11032 0,'30'-24'0,"-3"-1"16,8 2 16,-9-3 16,0 8 16,-6 1 16,-4 5 31,3-2 31,-8 5 31,3 2 31,-6-1 47,3 4 47,-11 4 47,13-10 47,-4 5 63,-9 5 63,0 0 63,16-5 63,-16 5 78,0 0 78,18 0 78</inkml:trace>
  <inkml:trace contextRef="#ctx0" brushRef="#br0">17325 11503 0,'0'0'0,"0"0"0,0 0 15,0 0 15,0 0 15,0 0 15,0 0 15,0 0 31,0 0 31,0 0 31,30-16 31,-25 10 47,-5 6 47,16-15 47,-6 8 62,-3-3 62,-2-3 62,3 5 62,1-1 78,-2-1 78,-1 4 78,0-4 78,-1 2 78,1 0 93,1-2 93,-7 10 93,7-10 93,-7 10 109,5-7 109,-5 7 109,5-5 109,-5 5 125,0 0 125,0 0 125,0 0 125,0 0 140,0 0 140,28 12 140,-20-2 140,-3 3 140,12 4 156,-7 2 156,6 1 156,-7 3 172,3-1 172,1 0 172,-5 0 172,4 1 172,-2-6 187,3-1 187,-2 2 187,-2-3 187,-1-3 203,1-4 203,-1 0 203,-3-1 203,-5-7 218,20 10 218,-6-10 218,-14 0 218,34 0 234,-6-5 234,11-10 234,-1-3 234,5 0 250,1-5 250,3-7 250,24-20 250,1-1 265,-2-4 265,1 1 265,-5-5 265,0 0 281,0-3 281,-3 1 281,-8 4 281,-10 18 297,-11 3 297,-1 8 297,-1 0 297,0 4 297,-1-4 312,-3 11 312,-2 3 312,-5 1 328,-3 3 328,5 0 328,-4 2 328,2-2 343,-5 6 343,-2-2 343,1 6 343,-5-2 343,-10 2 359,20 0 359,-20 0 359,18 2 375,-18-2 375,12 10 375</inkml:trace>
  <inkml:trace contextRef="#ctx0" brushRef="#br0">18014 9994 0,'38'-7'0,"-2"4"16,-1 0 16,-7 1 16,-7 0 16,5 2 31,-4 0 31,-6-4 31,-16 4 31</inkml:trace>
  <inkml:trace contextRef="#ctx0" brushRef="#br0">17801 10338 0,'47'-12'0,"-9"1"16,-7 2 16,-5 3 16,-2 1 16,-2 0 31,3-2 31,-9 4 31,6-2 31,-5 3 47,-6-1 47,-11 3 47,21-5 47,-21 5 63,14-5 63,-14 5 63,0 0 63,15-3 78,-15 3 78,0 0 78,0 0 78,0 0 94,10-5 94,-10 5 94,0 0 94,0 0 94,0 0 109,0 0 109,0 0 109,0 0 109,0 0 125,0 0 125,0 0 125,0 0 125,0 0 141,-8-17 141,8 17 141,0 0 141,0 0 156,0 0 156,0 0 156</inkml:trace>
  <inkml:trace contextRef="#ctx0" brushRef="#br0">17138 10564 0,'96'-43'0,"-3"2"0,-2 1 0,-7 4 16,1-2 16,-5 10 16,-17 6 16,-12 9 31,-1-3 31,2 4 31,-3 0 31,-2-1 47,-6 5 47,-1 1 47,-6-3 47,-10 5 62,0 1 62,-6-2 62,-6 5 62,3-2 78,-15 3 78,15-5 78</inkml:trace>
  <inkml:trace contextRef="#ctx0" brushRef="#br0">17348 10990 0,'38'-10'0,"-9"3"0,-2-6 0,-5 7 15,3-3 15,-4 3 15,4-1 15,-6-1 31,-5 2 31,1-1 31,-3 2 31,-3 0 47,-9 5 47,13-7 47,-13 7 47,11-5 62,-11 5 62,0 0 62,11-9 62,-11 9 62,0 0 78,0 0 78,0 0 78</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23106 9951 0,'-7'-3'16,"7"3"16,0 0 16,-6-6 16,6 6 31,0 0 31,-7-4 31,7 4 31,0 0 31,-5-4 47,5 4 47,0 0 47,-5-4 47,5 4 62,0 0 62,0 0 62,0 0 62,-6-5 78,6 5 78,0 0 78,0 0 78,0 0 94,0 0 94,-2-6 94,2 6 94,0 0 109,0 0 109,0 0 109,0 0 109,0 0 109,18-4 125,2 0 125,24 2 125,6 0 141,-2 0 141,-1 2 141,4-3 141,-5 3 156,-1 0 156,-2 3 156,1 1 156,-1-4 172,-5 6 172,0-2 172,-4 2 172,-2 3 172,-7-5 187,-3 2 187,-1 1 187,-5 0 187,-3-4 203,-1 1 203,-3 0 203</inkml:trace>
  <inkml:trace contextRef="#ctx0" brushRef="#br0">23174 10092 0,'0'0'16,"-13"1"16,13-1 16,0 0 16,0 0 32,0 0 32,0 0 32,0 0 32,0 0 47,0 0 47,0 0 47,0 0 47,0 0 63,66 0 63,-20 0 63,-3 0 63,3 0 79,2 3 79,-2 0 79,-3 0 79,5 1 94,-1 0 94,4 0 94,-8 0 94,5 0 110,-1-4 110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7030a0"/>
    </inkml:brush>
  </inkml:definitions>
  <inkml:trace contextRef="#ctx0" brushRef="#br0">26262 11632 0,'0'0'0,"0"0"0,11 2 0,-11-2 16,0 0 16,0 0 16,0 0 16,4 6 31,-4-6 31,0 0 31,0 0 31,0 0 47,0 0 47,0 0 47,0 0 47,0 0 63,10 7 63,-10-7 63,0 0 63,0 0 78,0 0 78,0 0 78,0 0 78,0 0 94,0 0 94,6 2 94,-6-2 94,0 0 110,0 0 110,0 0 110,0 0 110,0 0 110,0 0 125,13-17 125,-10 9 125,7-5 125,-6-2 141,5-7 141,-2 1 141,3-2 141,0-2 156,-4 2 156,-3 1 156,-3-2 156,4 0 172,-8 3 172,4 8 172,-3-2 172,3 0 188,-6 3 188,2 3 188,-2 0 188,-1 0 203,-3 1 203,1 1 203,9 7 203,-17-7 219,17 7 219,-26 0 219,26 0 219,-25 2 235,16 8 235,-14 0 235,3 5 235,-3 3 235,4 3 250,-1-2 250,4 2 250,-1 3 250,4 0 266,0-1 266,6-6 266,1 3 266,-1 3 281,4-4 281,3-3 281,0-3 281,0-1 297,3-1 297,1 1 297,2-3 297,4-1 313,0-2 313,0 1 313,3-5 313,-13-2 328,26 4 328,-26-4 328,42-13 328,-15 1 344,-1-2 344,-3-1 344,11-16 344,-8 1 360,0-5 360,1-3 360,-1 0 360,-10-1 375,4-1 375,-7-1 375,-3 6 375,3-7 391,0-2 391,-10 3 391,0-3 391,6 12 406,-9-1 406,0 10 406,6-3 406,-6 1 422,0 0 422,0 2 422,0 0 422,0 4 422,0 2 438,-3 2 438,3 4 438,0 11 438,0-21 453,0 21 453,0-15 453,0 15 453,-3-13 469,3 13 469,0 0 469,0-12 469,0 12 485,0 0 485,0 0 485,0 0 485,0 0 500,0 0 500,0 0 500,0 0 500,-25 35 516,15-12 516,0 0 516,1 7 516,-1 10 531,-3 3 531,6-12 531,1 12 531,-1-7 547,4 7 547,3-7 547,0-2 547,0-6 563,0 13 563,0-3 563,3-8 563,0-1 578,4-2 578,-1-4 578,1 3 578,-1-6 594,1 3 594,0-2 594,-1-7 594,-3 1 594,7-3 610,-3 1 610,-1-2 610,-2 1 625,2-4 625,4 0 625,-5 2 625,5-5 625,-10-5 641,16 6 641,-6-2 641,-10-4 641,0 0 656,29-6 656,-19-3 656,0-1 656,3 0 672</inkml:trace>
  <inkml:trace contextRef="#ctx0" brushRef="#br0">26714 11391 0,'6'-13'15,"-6"1"15,7 3 15,-6 0 15,-1 9 15,4-15 31,-4 15 31,3-9 31,-3 9 31,0 0 47,3-9 47,-3 9 47,0 0 47,0 0 62,0 0 62,0 0 62,0 0 62,0 0 78,0 0 78,0 0 78,7 36 78,-7-24 93,0-2 93,0 3 93,0 2 93,0 0 109,0-1 109,3-4 109,-3 10 109,3-13 125,-3 8 125,0-2 125,0 2 125,3-1 140,1-6 140,-4 5 140,0-2 140,0-11 156,0 13 156,0-13 156,0 15 156,0-10 172</inkml:trace>
  <inkml:trace contextRef="#ctx0" brushRef="#br0">26957 11451 0,'2'16'0,"1"-1"16,-3-2 16,0-3 16,3 5 16,-3-5 31,0-2 31,0-8 31,0 21 31,-3-12 47,3 3 47,0-12 47,-5 16 47,2-9 63,3-7 63,-3 14 63,3-14 63,-4 11 78,4-11 78,-3 6 78,3-6 78,0 0 78,0 0 94,-3 13 94,3-13 94,0 0 109,0 0 109,0 0 109,0 0 109,0 0 125,6-33 125,1 22 125,1-10 125,2 4 141,3-3 141,-3 1 141,6 3 141,-6-3 141,3 8 156,-3-2 156,0 6 156,-4-6 156,1 6 172,-1-1 172,-6 8 172,14-11 188,-11 6 188,-3 5 188,10-4 188,-10 4 188,0 0 203,0 0 203,0 0 203,0 0 203,26 9 219,-20 0 219,1-3 219,-1 3 219,-2-3 234,-1-2 234,4 6 234,-4 1 234,0-5 250,0 7 250,4-5 250,-7-1 250,3 0 266,0 0 266,-3-7 266,0 14 266,0-14 281,4 8 281,-4-8 281,0 10 281,0-10 281,0 0 297,0 0 297,0 12 297,0-12 297,0 0 313,0 0 313,0 0 313,0 0 313,0 0 328,0 0 328,0 0 328,0 0 328,0 0 344,0 0 344,0 0 344,11-34 344,-4 24 359,-1 1 359,1-1 359,-1 0 359,4 1 375,-3-1 375,2 1 375,-2 2 375,3-2 391,0 3 391,-10 6 391,16-9 391,-9 5 406,-7 4 406,16-2 406,-16 2 406,0 0 422,20 2 422,-20-2 422,19 8 422,-9 3 438,0-2 438,0 1 438,-1 0 438,-2 1 453,3 1 453,-4 0 453,3-3 453,-3 5 469,1-3 469,-1-1 469,-3 0 469,4 3 484,0-1 484,-4-3 484,0 2 484,0 1 484,1-4 500,-1 2 500,-3-5 500,3 7 500,-3-3 516,0-1 516,0-8 516,3 15 516,-3-10 531,0-5 531,0 0 531,-3 20 531,3-20 547,0 0 547,0 10 547</inkml:trace>
  <inkml:trace contextRef="#ctx0" brushRef="#br0">28145 11134 0,'-41'29'0,"25"-7"16,-7-3 16,-7 20 16,1-2 16,-1 1 31,4 3 31,3 1 31,-3-3 31,10-5 47,4-11 47,3 4 47,2-2 47,1 0 63,2-3 63,1 2 63,3 0 63,3-1 63,1-6 78,-1 2 78,3-4 78,1-2 78,-1-2 94,-1 1 94,5 1 94,-3-4 110,3 2 110,-1-2 110,1-3 110,-10-6 110,17 15 125,-4-10 125,-13-5 125,22 10 125,-8-8 141,2 4 141,-16-6 141,26 6 141,-13-4 156,-13-2 156,26 3 156,-9 1 156,-17-4 172,24 0 172,-24 0 172,23 2 172,-23-2 188,20 3 188,-20-3 188,0 0 188,0 0 188,23 0 203,-23 0 203,0 0 203,0 0 203,0 0 219</inkml:trace>
  <inkml:trace contextRef="#ctx0" brushRef="#br0">28500 11120 0,'0'0'0,"0"0"0,0 0 16,0 0 16,0 0 16,0 0 16,0 0 16,0 0 31,-3-13 31,3 13 31,0 0 47,0 0 47,0 0 47,0 0 47,0 0 63,0 0 63,0 0 63,0 0 63,0 0 78,0 0 78,3 44 78,-6-15 78,-1 13 94,-2 4 94,-1-1 94,-2-5 94,5 4 110,-2-9 110,-1-5 110,4-1 110,-4 0 110,4-3 125,0-3 125,0 4 125,-4 1 141,4-8 141,-1-3 141,1-3 141,0 1 141,0-2 156,3-5 156,0-8 156,0 17 156,0-17 172,-4 13 172,4-13 172,0 8 172,0-8 188,0 0 188,-3 12 188,3-12 188,0 0 203,0 0 203,0 0 203,0 0 203,0 0 219,0 0 219,16-33 219,-9 10 219,0-4 219,2 2 235,4-19 235,1 9 235,-1-7 235,0-2 250,0 11 250,-3 2 250,-1 1 250,-2 4 266,3 0 266,0-3 266,-1 3 266,0-2 281,4-15 281,-3 12 281,-1 1 281,-2 5 297,3 2 297,0 3 297,-1-3 297,1 2 313,-3 1 313,-1 2 313,4 0 313,-7 7 328,7-1 328,-3 3 328,-7 9 328,10-14 344,-10 14 344,6-12 344,-6 12 344,3-10 360,-3 10 360,0 0 360,0 0 360,0 0 375,0 0 375,0 0 375,0 0 375,30 24 391,-27-12 391,7 15 391,-4-1 391,1 0 406,-4 1 406,4-1 406,-4 2 406,4 2 422,-4-3 422,2-1 422,-2 6 422,4-5 422,-4-4 438,3 0 438,-2 1 438,2 2 438,-3-8 453,4 5 453,-4-5 453,1-3 453,-1-2 469,0 2 469,0-3 469,1 1 469,-1-2 485,0 3 485,0-2 485,1-3 485,-1 3 500,0 3 500,-3-3 500,0-3 500,4 1 500,-1 2 516,-3-3 516</inkml:trace>
  <inkml:trace contextRef="#ctx0" brushRef="#br0">28451 11432 0,'10'-5'0,"-10"5"0,29-6 0,-16 2 0,20-1 15,-4-1 15,-1 1 15,2 1 15,-1-2 31,1 3 31,2 1 31,-2-3 31,-1-3 47</inkml:trace>
  <inkml:trace contextRef="#ctx0" brushRef="#br0">29262 11107 0,'17'27'0,"-4"-6"0,0 2 0,-3-3 16,0 4 16,-1 3 16,1-2 16,-3 2 31,-4-4 31,4 4 31,-4-5 31,-3 6 31,-3-2 47,-1-2 47,-2 1 47,-1 4 47,-3-2 63,-9 10 63,-1-7 63,4-1 63,-12 4 78,5-6 78,-3-2 78,6-4 78,1-2 94,-11 0 94,14-1 94,-4-3 94,4 0 109,3-3 109,0-2 109,3-1 109,3 0 125,-3-3 125,10-6 125</inkml:trace>
  <inkml:trace contextRef="#ctx0" brushRef="#br0">29806 11268 0,'0'0'0,"6"-9"0,-6 9 0,0 0 16,7-8 16,-7 8 16,0 0 16,9-8 32,-9 8 32,10-4 32,3-1 32,-13 5 32,26-6 47,1 0 47,2 4 47,-1-2 47,1 1 63,1-1 63,3 3 63,-1 1 63,1 0 78,-4 1 78,1-1 78,-2 4 78,-2-4 94,-3 3 94,-7 3 94,0 0 94,-6-4 110</inkml:trace>
  <inkml:trace contextRef="#ctx0" brushRef="#br0">29981 11476 0,'0'0'0,"0"0"0,0 0 0,0 0 16,0 0 16,0 0 16,0 0 16,36 12 31,-10-12 31,6 0 31,18-2 31,-1-2 47,5 2 47,-15-2 47,16 2 47,-2-5 63,-2 2 63,-2-5 63,0 3 63</inkml:trace>
  <inkml:trace contextRef="#ctx0" brushRef="#br0">31077 10932 0,'31'-3'0,"-2"3"16,-3 3 16,1-1 16,-1 1 16,-3-3 32,3 10 32,-3-2 32,0 1 32,-5-1 47,-2 5 47,-3-5 47,0 0 47,-3 4 47,-4-2 63,1 3 63,-4 2 63,1 10 63,-11 0 79,0-1 79,1 2 79,-7 1 79,0-4 94,-4 4 94,3-4 94,1 0 94,0 2 110,-1-6 110,1 1 110,4-5 110,2-2 125,0-1 125,4 1 125,3-3 125,0 1 141,3-2 141,4 0 141,3 1 141,13 2 157,3 1 157,2-4 157,21-1 157,3 1 172,7-9 172,-2-3 172,5-3 172,-6 4 188,0-4 188,-7-1 188,1 5 188,-14-3 204,-3 0 204,-7 1 204,4 0 204,-11 2 204,-2-5 219,-4 5 219,0-4 219,-13 6 219,15-3 235,-15 3 235,16-6 235,-16 6 235,0 0 250,0 0 250,0 0 250,0 0 250</inkml:trace>
  <inkml:trace contextRef="#ctx0" brushRef="#br0">26606 13506 0,'0'0'16,"-7"-11"16,7 11 16,0 0 16,0-12 31,0 12 31,0 0 31,-3-12 31,3 12 47,3-12 47,-3 12 47,3-18 47,1 8 47,-1-3 62,0-2 62,4 3 62,2-7 78,1-5 78,-3 0 78,-1 4 78,-2-4 94,-1 2 94,-3-3 94,3 0 94,-3 1 109,0-2 109,-3 2 109,0-2 109,-7 3 109,7 3 125,-7-2 125,0 1 125,-6 1 125,2 5 141,-5 0 141,-1 5 141,-3-3 141,4 5 156,1 4 156,-9 4 156,8-2 156,-7 8 172,6-4 172,0 7 172,-6 3 172,3 3 187,7 3 187,-4-1 187,1 0 187,4 7 203,2-3 203,3 4 203,4 3 203,2-6 219,1 2 219,3 0 219,0-3 219,7-2 219,-1 0 234,1-3 234,-1-3 234,7-5 234,-5 1 250,9-1 250,-4-4 250,0-1 250,3-3 266,14-3 266,-4-4 266,0-5 266,0 2 281,14-17 281,-9-3 281,-2 4 281,-6 1 297,3-13 297,0 2 297,-6-4 297,6 2 312,-6 2 312,-10 7 312,-1 2 312,1 4 328,0-4 328,-7 4 328,6 2 328,-3 4 328,-3-1 344,1 1 344,-1 4 344,0 1 359,-3 12 359,7-16 359,-7 16 359,6-12 375,-6 12 375,0 0 375,7-9 375,-7 9 375,0 0 391,0 0 391,0 0 391,0 0 391,16 33 406,-16-18 406,7 10 406,-4 4 406,0 15 422,-3 3 422,0-11 422,4 7 422,-1 1 437,0-2 437,4-7 437,-4-6 437,0-3 453,0 0 453,4-2 453,-1 0 453,1 1 469,3-4 469,-4 3 469,1-6 469,-4-3 484,0 0 484,4-2 484,-4-4 484,1 0 484,2 0 500,1 0 500,-4-3 500,-3-6 500,13 3 516,-13-3 516</inkml:trace>
  <inkml:trace contextRef="#ctx0" brushRef="#br0">27307 12967 0,'0'0'16,"0"0"16,0 0 16,0 0 16,27 16 31,-24-5 31,3-3 31,1 4 31,-1 3 31,1-1 47,0 8 47,-1-2 47,1-4 47,-4-1 62,0 0 62,0-5 62,1 5 62,-1-7 78,0 3 78,-3-2 78,4 0 78,-4-1 94,0-8 94,0 9 94,0-9 94,3 13 109,-3-13 109,0 0 109,0 0 109,0 0 125,0 0 125,0 0 125,0 0 125,0 0 141,0 0 141,0 0 141,11-30 141,-4 18 156,-1 0 156,1 1 156,-1-1 156,1 0 172,0 1 172,2 4 172,1-4 172,-3 6 187,3-4 187,-10 9 187,13-6 187,-13 6 187,13-7 203,-13 7 203,13 3 203,-13-3 219,16 10 219,-9-1 219,3 2 219,-4-2 234,1 5 234,-4-2 234,3 2 234,-2-2 234,2 3 250,-3-3 250,1-1 250,-1 4 250,0-7 266,1 4 266,-4-3 266,3-3 266,0 0 281,-3-6 281,3 8 281,-3-8 281,4 6 297,-4-6 297,0 0 297,0 0 297,0 0 312,0 0 312,16-31 312,-11 19 312,8-9 312,0 0 328,-3 5 328,0 1 328,0 2 328,-1 3 344,-2 3 344,3-4 344,-4 4 359,1-1 359,-7 8 359,16-7 359,-16 7 359,17-1 375,-17 1 375,22 0 375,-22 0 375,23 8 391,-10-2 391,-3 0 391,3 3 391,0-2 406,-8 3 406,8-5 406,-3 4 406,-3 0 422,-1-3 422,1 0 422,-1 0 422,-6-6 437,4 8 437,-4-8 437,0 9 437,0-9 453,0 0 453,0 0 453</inkml:trace>
  <inkml:trace contextRef="#ctx0" brushRef="#br0">28734 12918 0,'0'0'0,"0"0"0,-20 0 16,20 0 16,-26 2 16,3 11 16,0-3 31,-3 5 31,0 3 31,-5 13 31,1-7 47,8 0 47,2-1 47,-3 0 47,7 1 63,3 2 63,-1 2 63,5-6 63,2 5 78,4-1 78,0-2 78,3 0 78,6-2 78,1 2 94,6 0 94,3-5 94,4 0 110,3-3 110,0-1 110,-1-5 110,-2-5 125,5 1 125,-6-6 125,1-3 125,-4 0 141</inkml:trace>
  <inkml:trace contextRef="#ctx0" brushRef="#br0">28824 13295 0,'0'0'0,"6"-15"0,-6 15 16,4-7 16,-4 7 16,0 0 16,3-10 31,-3 10 31,0 0 31,0 0 31,0 0 47,0 0 47,0 0 47,0 0 47,0 0 63,0 0 63,0 0 63,0 0 63,0 0 63,0 0 78,7 32 78,-7-19 78,3-5 78,3 4 94,1-1 94,-1-2 94,1 2 94,0-2 109,2 0 109,-2-3 109,3 0 109,-10-6 125,19 9 125,-19-9 125,17 0 125,-17 0 141,0 0 141,26-9 141,-20 0 141,1 3 156,0-6 156,-1 2 156,1-5 156,-7 0 172,3 2 172,0-1 172,-3-1 172,0 4 188,0-4 188,0 0 188,-3 6 188,3-1 203,-3-2 203,-1-1 203,1 5 203,3 8 219,-3-18 219,3 18 219,-7-13 219,7 13 234,-3-10 234,3 10 234,-3-10 234,3 10 250,0 0 250,-4-13 250,4 13 250,0 0 266,0 0 266,0 0 266,7-15 266,-7 15 266,13-7 281,0-1 281,8 0 281,2-11 281,13-6 297</inkml:trace>
  <inkml:trace contextRef="#ctx0" brushRef="#br0">29387 12323 0,'-7'-8'0,"7"8"0,0 0 15,0 0 15,0 0 15,0 0 15,0 0 31,-16 40 31,9-15 31,-3 20 31,1 3 31,-4 1 47,-1 10 47,5-4 47,-4 6 47,3-4 62,3 1 62,-3 3 62,5-8 62,2 0 78,0-3 78,-4 2 78,4-2 78,3-6 93,-3 1 93,0-11 93,6-1 93,-3-8 109,0 0 109,3-3 109,-3 6 109,3-8 125,-3-1 125,4 0 125,-4-5 125,3 1 140,-3-3 140,3-1 140,0 1 140,-3-12 156</inkml:trace>
  <inkml:trace contextRef="#ctx0" brushRef="#br0">29796 12987 0,'0'0'0,"10"-11"15,-10 11 15,0 0 15,19-5 15,-6 1 31,-13 4 31,33-5 31,-7 5 31,0-4 47,-1 2 47,1 2 47,0 0 47,-6 0 62,-20 0 62,33 6 62,-17-4 62</inkml:trace>
  <inkml:trace contextRef="#ctx0" brushRef="#br0">29858 13239 0,'33'6'0,"-33"-6"16,42 0 16,-17 0 16,4 0 16,4-6 31,0 6 31</inkml:trace>
  <inkml:trace contextRef="#ctx0" brushRef="#br0">31064 12533 0,'0'0'0,"-7"-8"0,7 8 0,0 0 16,0 0 16,0 0 16,0 0 31,0 0 31,-7-8 31,7 8 31,0 0 31,0 0 47,0 0 47,0 0 47,0 0 47,0 0 63,0 0 63,0 0 63,0 0 63,-3-9 78,3 9 78,0 0 78,0 0 78,0 0 94,0 0 94,0 0 94,0 0 94,0 0 110,0 0 110,0 0 110,23-10 110,-23 10 110,23-2 125,-23 2 125,21 0 125,-21 0 125,26 0 141,-26 0 141,27 2 141,-14-2 156,3 4 156,-16-4 156,26 6 156,-13-4 156,0 5 172,1-2 172,-1 1 172,-4-1 172,5 5 188,-5-5 188,1 5 188,-3 0 203,1 0 203,-2 1 203,1 1 203,0 10 203,-4 1 219,0 2 219,-6 1 219,-4 2 219,-3-2 235,-4 17 235,-9-2 235,0 1 235,-7-1 250,-2-7 250,2 1 250,1 5 250,6-12 266,-3-7 266,8 3 266,-2-4 266,4 1 281,-4-4 281,4-3 281,-1 1 281,4-3 297,7-3 297,-1-3 297,-3 0 297,7-1 297,3-5 313,-6 8 313,2-2 313,4-6 313,-3 6 328,3-6 328,0 0 328,0 0 328,0 0 344,13 9 344,-13-9 344,17 0 344,-4 0 360,-13 0 360,29-3 360,-13 3 360,11-2 375,-1 2 375,-2 0 375,-4 0 375,-4-4 391,1 4 391,-1 0 391,-3 0 391,-13 0 406,26 0 406,-13 0 406,-13 0 406,27 0 422,-18 0 422,-9 0 422,0 0 422,17 0 438,-17 0 438,0 0 438,16 0 438,-16 0 453,0 0 453,13-2 453,-13 2 453,0 0 469,0 0 469,15 2 469,-15-2 469,0 0 469,0 0 485,0 0 485,0 0 485,13 0 485,-13 0 500,0 0 500,0 0 500,0 0 500,0 0 516,0 0 516,0 0 516,16 0 516,-16 0 531,0 0 531,0 0 531,0 0 531,0 0 547,0 0 547,0 0 547,0 0 547,10 0 563,-10 0 563,0 0 563,0 0 563,0 0 578,0 0 578,0 0 578,0 0 578,0 0 594,0 0 594,0 0 594,0 0 594,0 0 594,0 0 610,16-2 610,-16 2 610,0 0 610,0 0 625,0 0 625,0 0 625,0 0 625,0 0 641,0 0 641,0 0 641,0 0 656,0 0 656</inkml:trace>
  <inkml:trace contextRef="#ctx0" brushRef="#br0">31723 11125 0,'0'0'0,"0"0"0,0 0 0,0 0 0,0 0 16,0 0 16,0 0 16,0 0 16,0 0 31,0 0 31,65-15 31,-37 12 31,-8 1 47,6 2 47,0-4 47,-6 4 47,9 0 63,-12-2 63,-17 2 63,29-4 63,-29 4 78,23-3 78,-23 3 78,0 0 78,24 0 94,-24 0 94,0 0 94,20 9 94,-20-9 110,13 13 110,-6-5 110,-1 4 110,1 3 125,-1 8 125,-2 3 125,5 19 125,-2 4 141,-7 1 141,3 2 141,-6 5 141,-4 2 156,4-1 156,-3 2 156,-4 2 156,0 1 172,0-3 172,4 2 172,-1-1 172,1-2 172,-4-1 188,-3 2 188,4 0 188,0 3 188,-1-5 203,3-8 203,1-4 203,-1 3 203,4-4 219,-4 2 219,1 0 219,3-7 219,-1-4 235,4-7 235,-3-2 235,3-4 235,-3 4 250,3-3 250,-4-4 250,1 3 250,3-6 250,0 1 266,0-3 266,-3-4 266,3-11 281,0 15 281,0-6 281,0-9 281,-3 11 281,3-11 297,-4 10 297,4-10 297,0 0 313,0 0 313,0 15 313,0-15 313,0 0 328,0 0 328,-6 8 328,6-8 328,0 0 328,-13 6 344,13-6 344,-20 2 344,20-2 344,-26 0 360,13 3 360,13-3 360,-39 0 360,14 0 375,2 0 375,0 0 375,4 0 375,-1 0 391,20 0 391,-33 0 391,33 0 391,-26 0 406,13 0 406,13 0 406,-26 0 406,26 0 406,-20 0 422,20 0 422,0 0 422,0 0 422,-23 0 438,23 0 438,0 0 438,0 0 438,-18 0 453,18 0 453,0 0 453,0 0 453,0 0 469,0 0 469,0 0 469,-19 0 469,19 0 485,0 0 485,0 0 485,0 0 485,0 0 500</inkml:trace>
  <inkml:trace contextRef="#ctx0" brushRef="#br0">26589 15108 0,'0'0'0,"-6"-8"0,6 8 0,0 0 16,0 0 16,-7-9 16,7 9 16,0 0 16,0 0 31,0 0 31,0 0 31,-10-6 31,10 6 47,0 0 47,0 0 47,0 0 62,0 0 62,0 0 62,0 0 62,0 0 62,0 0 78,0 0 78,0 0 78,0 0 78,0 0 94,0 0 94,0 0 94,-6 30 94,6-5 94,3 1 109,-6 4 109,6 14 109,-3-9 125,7 6 125,-7 3 125,3-2 125,-3-7 125,0-5 141,0 13 141,3-12 141,-3-1 141,0-4 156,-3 1 156,3-1 156,0-3 156,0-2 172,0-6 172,3 0 172,-3-2 172,-3-1 187,3 1 187,0-13 187,3 17 187,-6-12 203,3-5 203,-3 15 203,3-15 203,0 0 219,0 15 219,0-15 219,0 0 219,-4 6 234,4-6 234,0 0 234,0 0 234,0 0 250,0 0 250,0 0 250,0 0 266,0 0 266,7-36 266,-4 22 266,0-14 281,4 0 281,-1-13 281,-2 3 281,-1-2 297,0-5 297,-3 1 297,4 0 297,-8 1 312,8 7 312,-1 7 312,-3 0 312,3 2 328,-3-2 328,3 6 328,-3-4 328,0 2 328,7 4 344,-4-6 344,0 11 344,4-6 344,-7 8 359,3-1 359,1 3 359,-1-3 359,3 4 375,-2-1 375,-1 0 375,3 3 375,1-1 391,0 3 391,-1-5 391,1 6 391,-7 6 391,9-11 406,-9 11 406,10-9 406,-10 9 406,10-6 422,-10 6 422,0 0 422,25 3 437,-25-3 437,19 12 437,-9-9 437,0 5 437,0 2 453,-4 0 453,4 0 453,6 10 453,-3 0 469,4-1 469,-4 1 469,-3 0 484,3 0 484,-3 4 484,-1-4 484,-2 4 484,0-5 500,-1-3 500,-6-1 500,3 0 516,-3-1 516,-3 10 516,-3-1 516,-11 0 516,4 0 531,-3 2 531,-1-2 531,-2-2 531,-1 2 547,1 0 547,-4-5 547,6 3 547,-2-4 562,1-2 562,1-3 562,4-1 562,3-1 578,1-6 578,2 2 578,7-6 578,-10 9 594,10-9 594,-10 9 594,10-9 594,-6 9 594,6-9 609,0 0 609,0 0 609,-7 9 609,7-9 625,0 0 625,0 0 625,0 0 625,-6 6 641,6-6 641,0 0 641,0 0 641,0 0 656,0 0 656,0 0 656,-7 12 656,7-12 672,0 0 672,0 0 672,0 0 672,0 0 687,10 15 687,-10-15 687,13 8 687,-3 0 703,3-1 703,10 4 703,0 0 703,5 2 719,-2-2 719,0-3 719,0 2 719,7-1 734,13 5 734,-7-7 734,-8 0 734,-2-4 750,1 3 750,-4-2 750,4-2 750,-11 1 750,1-3 766,-4 0 766,1 4 766,-17-4 766,29-4 781,-18 4 781,2-3 781,4-3 781,-4 0 797,0 1 797,10-7 797,-7-2 797,7 0 812,-3-1 812,-4-3 812,4 0 812,-4-3 828,1 1 828,-3-1 828,3 1 828,-4 0 828,0 0 844,-3 1 844,3 0 844,-7 4 859,1 1 859,-4-1 859,0 3 859,-3 12 859,4-19 875,-4 19 875,0-14 875,0 14 875,-7-11 891,7 11 891,0 0 891,-10-15 891,10 15 906,-13-4 906,13 4 906,0 0 906,-39 4 922,39-4 922,-28 15 922,15-9 922,-10 9 937,0-5 937,4 8 937,-1 0 937,0 0 953,4 2 953,3-2 953,0-1 953,6-3 969,1 1 969,-1 0 969,4-1 969,0 2 984,3-1 984,3-5 984,0 5 984,0-1 1000,1-1 1000,2-1 1000,4 1 1000,-3-3 1016,2 1 1016,-2 1 1016,6-5 1016,-3 0 1031,3 1 1031,-13-8 1031,20 10 1031,-7-6 1031,-13-4 1047,19 2 1047,-19-2 1047,0 0 1062,33-9 1062,-23 3 1062,-2-3 1062,-8 9 1062,20-14 1078,-14 2 1078,1 1 1078,-1 1 1078,1 0 1094,-4-3 1094,4 2 1094,-7 11 1094,6-20 1109,-3 7 1109,1 6 1109,-4 7 1109,6-18 1125,-2 12 1125,-4 6 1125,3-15 1125,-3 15 1141,3-9 1141,-3 9 1141,0 0 1141,3-11 1141,-3 11 1156,0 0 1156,4-9 1156,-4 9 1156,0 0 1172,0 0 1172,0 0 1172,0 0 1172,0 0 1187,0 0 1187,0 0 1187,19 20 1187,-19-20 1203,10 24 1203,-3-15 1203,-1 3 1219,-3-2 1219,4 3 1219,-4-2 1219,4 0 1234,-4 4 1234,4-2 1234,-1-2 1234,1 1 1234,-4 0 1250,3-3 1250,-6-9 1250,10 16 1250,-6-7 1266,-4-9 1266,6 10 1266,-6-10 1266,0 0 1281,0 0 1281,0 0 1281</inkml:trace>
  <inkml:trace contextRef="#ctx0" brushRef="#br0">27703 15477 0,'0'0'0,"33"13"15,-23-8 15,-4 6 15,1 1 15,9 9 15,-3-4 31,-3 3 31,0 1 31,0 2 46,0 2 46,-7-7 46,7 4 46,-7-4 62,0 6 62,1-7 62,-1 1 62,-3-3 78,3-5 78,-3 5 78,0-15 78,0 18 93,0-7 93,0-11 93,-3 19 93,3-19 93,0 11 109,0-11 109,0 0 109,0 0 109,0 0 125,0 0 125,0 0 125,0 0 125,0 0 140,0 0 140,0 0 140,13-49 140,-3 29 156,-5-2 156,4 1 156,-2 5 156,3 3 171,-4-2 171,-2 4 171,2-4 171,4 4 171,0-2 187,-4 6 187,4-6 187,0 2 187,0 2 203,3 0 203,0 0 203,-3 3 218,0-2 218,3 1 218,-13 7 218,23-7 218,-10 4 234,-13 3 234,0 0 234,32 3 234,-32-3 250,18 7 250,-11 0 250,-7-7 250,16 17 265,-6-5 265,-3 0 265,-1-1 265,-3 2 281,4 2 281,-4-5 281,4 5 281,-4-4 296,0 4 296,-3-2 296,4 2 296,-1-5 312,0 6 312,0-7 312,1 1 312,-4-10 328,3 21 328,0-9 328,1-1 328,-4-11 343,3 16 343,-3-16 343,3 14 343,-3-14 359,0 0 359</inkml:trace>
  <inkml:trace contextRef="#ctx0" brushRef="#br0">28646 15374 0,'0'0'0,"0"0"0,0 0 16,0-12 16,0 12 16,0 0 16,0 0 31,0 0 31,0 0 31,0 0 31,0 0 47,0 0 47,0 0 47,0 0 47,0 0 63,0 0 63,0 0 63,0 0 63,0 0 78,0 0 78,0 0 78,0 0 78,0 0 78,0 0 94,0 0 94,0 0 94,0 0 109,0 0 109,0 0 109,0 0 109,0 0 125,0 0 125,0 0 125,-17 34 125,17-34 141,0 0 141,0 16 141,0-1 141,0-15 156,0 25 156,0-2 156,0-3 156,0 1 156,0 2 172,0 4 172,0-8 172,4 5 172,-4 0 188,0-7 188,0 1 188,0-3 203,0 0 203,3-4 203,0 0 203,-3-11 203,0 22 219,3-12 219,-3-10 219,0 18 219,0-18 234,4 12 234,-4-12 234,0 0 234,0 15 250,0-15 250,0 0 250,0 0 250,-4 15 266,4-15 266,0 0 266,0 0 266,0 0 281,4 11 281,-4-11 281,0 0 281,0 0 281,0 0 297,0 0 297,0 12 297,0-12 297,0 0 313,0 0 313,0 0 313,0 0 313,0 0 328,0 0 328,0 0 328,0 0 328,0 0 344,0 0 344,0 0 344,0 0 344,0 0 344,0 0 359,0 0 359,0 0 359,0 0 375,0 0 375,0 0 375,0 0 375,0 0 391,0 0 391,0 0 391,9-36 391,-9 36 391,0 0 406,4-15 406,-4 15 406,3-11 422,-3 11 422,7-15 422,-7 15 422,3-16 422,0 7 438,0-4 438,-3 2 438,0 11 438,7-26 453,-4 11 453,-3 2 453,3-9 469,1 4 469,2 0 469,-2 2 469,-4 1 469,3 3 484,-3-3 484,3 2 484,0 3 484,-3 10 500,4-25 500,-1 14 500,0-1 500,-3 12 516,0-16 516,0 16 516,3-15 516,-3 15 531,0-12 531,0 12 531,4-13 531,-4 13 531,3-15 547,-3 15 547,3-14 547,-3 14 547,3-10 563,-3 10 563,4-13 563,-4 13 563,0 0 578,0-17 578,0 17 578,3-12 578,-3 12 594,0 0 594,3-15 594,-3 15 594,4-8 609,-4 8 609,0 0 609,0 0 609,3-15 625,-3 15 625,0 0 625,0 0 625,6-10 641,-6 10 641,0 0 641,0 0 641,7-10 656,-7 10 656,0 0 656,0 0 656,0 0 672,0 0 672,13-6 672,-13 6 672,0 0 688,0 0 688,0 0 688,0 0 688,0 0 703,0 0 703,25 23 703,-19-11 703,1-1 703,-1 1 719,4 11 719,-3 2 719,2-1 719,1 1 734,0 0 734,0-1 734,0 3 734,-4-4 750,4 4 750,-3-6 750,-1-1 750,4 3 766,-7-6 766,7 2 766,-3-7 766,-4-2 781,3 3 781,-2-5 781,-1 4 781,-3-12 797,6 17 797,-6-17 797,7 13 797,-7-13 813,7 14 813,-7-14 813,3 9 813,-3-9 813,0 0 828,6 14 828,-6-14 828,0 0 828,4 9 844,-4-9 844,0 0 844,0 0 844,9 8 859,-9-8 859,0 0 859,0 0 859</inkml:trace>
  <inkml:trace contextRef="#ctx0" brushRef="#br0">28780 15569 0,'0'0'0,"-7"-13"0,7 13 0,0 0 16,0 0 16,0 0 16,0 0 16,0 0 31,0 0 31,0 0 31,0 0 31,0 0 47,0 0 47,0 0 47,0 0 47,28-2 63,-28 2 63,0 0 63,33 2 63,-33-2 78,0 0 78,29 0 78,-29 0 78,0 0 94,26 0 94,-26 0 94</inkml:trace>
  <inkml:trace contextRef="#ctx0" brushRef="#br0">28546 15333 0,'-13'18'16,"6"5"16,1-1 16,-4-6 16,0 3 32,7 4 32,-4 0 32,4-2 32,0 2 47,-4 1 47,7 0 47,0 2 47,0-3 63,3 4 63,1-4 63,-1 0 63,0 0 78,4 0 78,-4-4 78,4-2 78,-1-3 94,-3 1 94,4-3 94,-1 0 94,1 0 110,3 0 110,-4-1 110,11 6 110,-6 1 110,-1-6 125,0-4 125,3 5 125,0-7 141,0 2 141,-3-2 141,-10-6 141,29 3 141,-2-6 157</inkml:trace>
  <inkml:trace contextRef="#ctx0" brushRef="#br0">29024 14986 0,'0'0'0,"0"0"0,-4-13 16,4 13 16,0 0 16,0 0 16,0 0 31,0 0 31,0 0 31,0 0 31,0 0 47,15 41 47,-5-14 47,-4-6 47,1 8 63,-1-3 63,8 18 63,2-4 63,-6-4 78,3 6 78,0-5 78,0-2 78,-3-5 94,0-1 94,-4-2 94,1-2 94,-1 0 109,4 0 109,-3-1 109,-4 0 109,3-3 109,-2 2 125,-1-7 125,-3 3 125,0-5 125,0 1 141,0 0 141,-3 0 141,-1 7 141,-5 2 156,-1 0 156,0-8 156,-3 6 156,0 0 172,0-3 172,3-5 172,0 1 172,-6 2 188,3-2 188,0-3 188,6-1 188,-3-1 188,4-2 203,-4 0 203,10-8 203,-10 13 203,10-13 219</inkml:trace>
  <inkml:trace contextRef="#ctx0" brushRef="#br0">29598 15351 0,'0'0'0,"0"0"0,0 0 16,0 0 16,0 0 16,0 0 16,0 0 32,0 0 32,0 0 32,0 0 32,0 0 47,59 15 47,-30-15 47,-3 0 47,5 0 47,-4-4 63,-1 2 63,3 2 63,1-2 78,-8 2 78,1 0 78,-23 0 78,40 0 94,-40 0 94,27 0 94,-27 0 94,30 0 94,-30 0 110,23 4 110,-23-4 110,19 4 125,-19-4 125,10 8 125,-10-8 125</inkml:trace>
  <inkml:trace contextRef="#ctx0" brushRef="#br0">29720 15615 0,'-8'5'0,"8"-5"0,0 0 0,0 0 0,0 0 16,0 0 16,0 0 16,0 0 16,0 0 32,51 15 32,-25-11 32,4-4 32,-1 6 47,7-3 47,10-3 47,-9 2 47,-1 1 63,10-1 63,-10-4 63,0 2 63</inkml:trace>
  <inkml:trace contextRef="#ctx0" brushRef="#br0">30659 15176 0,'0'0'0,"0"0"0,0 0 0,0 0 16,0 0 16,0 0 16,0 0 16,0 0 31,0 0 31,40-6 31,-40 6 31,29 0 47,-3 3 47,4 0 47,-1 0 47,1 3 63,-4-3 63,-2 3 63,3 1 63,-1 1 78,-3-3 78,-4 4 78,-2-3 78,-1 2 94,-3-1 94,-3-2 94,-4 6 94,4-2 110,-6 3 110,-4-12 110,0 27 110,-4-4 125,-6 4 125,1-4 125,-4 0 125,-17 15 125,11-5 141,-1-13 141,0 3 141,-3-2 156,7 0 156,0 0 156,1-5 156,-1-1 172,2 0 172,5-3 172,-1-3 172,0-2 172,10-7 188,-10 15 188,10-15 188,-6 13 188,6-13 203,-7 8 203,7-8 203,0 0 203,0 0 219,-3 12 219,3-12 219,0 0 219,0 0 235,19 11 235,-2-7 235,-17-4 235,42 6 235,-14-3 250,2-3 250,-1 2 250,20 2 250,-10-4 266,-9 0 266,-4 1 266,-1 2 281,-3-3 281,5 0 281,-4 0 281,-23 0 281,32-3 297,-32 3 297,26 3 297,-26-3 297,27 0 313,-27 0 313,0 0 313,26-3 313,-26 3 328,0 0 328,23 3 328,-23-3 328,0 0 344,0 0 344,0 0 344,0 0 344,21 0 360,-21 0 360,0 0 360,0 0 360,0 0 375,0 0 375,0 0 375,0 0 375,0 0 391,0 0 391,23 0 391,-23 0 391,0 0 406,0 0 406,0 0 406</inkml:trace>
  <inkml:trace contextRef="#ctx0" brushRef="#br0">29864 16160 0,'0'0'0,"0"0"0,0 0 0,0 0 16,40 8 16,-11-10 16,2 2 16,18-3 32,10-3 32,-3-2 32,1 1 32,5-2 47,-3 0 47,0 1 47,-2 1 47,-4 2 47,-1-4 63,4 1 63,-1 2 63,-7-1 63,1-1 79,0 1 79,-16 2 79,-4 5 79,-4-3 94,1 1 94,-7-2 94,-2 2 94,-17 2 110,29 0 110,-29 0 110,23-4 110,-23 4 125,29 0 125,-29 0 125,23-3 125,-23 3 141,0 0 141,27 3 141,-27-3 141,0 0 157,0 0 157,0 0 157,32 0 157,-32 0 172,0 0 172,5 6 172,-5-6 172,0 0 188</inkml:trace>
  <inkml:trace contextRef="#ctx0" brushRef="#br0">30138 16455 0,'0'0'0,"0"0"0,0 0 15,0 0 15,0 0 15,0 0 15,73-2 31,-47 2 31,4 0 31,19-4 31,0 4 46,-5-2 46,2 2 46,-10 0 46,13 0 62,-13 2 62,16-4 62,-11 2 62,-8 0 78,-4 2 78,1-2 78,-1-2 78,1 4 93,-30-2 93,39 4 93,-24-4 109,-15 0 109,0 0 109,39-4 109,-39 4 109,0 0 125,26 0 125,-26 0 125,0 0 125,0 0 140,23 0 140,-23 0 140,0 0 140,0 0 156,0 0 156</inkml:trace>
  <inkml:trace contextRef="#ctx0" brushRef="#br0">10166 1612 0,'26'-3'15,"-26"3"15,0 0 15,16-6 31,-16 6 31,0 0 31,0 0 31,17-2 47,-17 2 47,0 0 47,0 0 47,0 0 47,0 0 62,0 0 62,13-9 62,-13 9 62,0 0 78,0 0 78,0 0 78,0 0 78,0 0 93,0 0 93,0 0 93</inkml:trace>
  <inkml:trace contextRef="#ctx0" brushRef="#br0">8880 1896 0,'0'0'16,"0"0"16,0 0 16,0 0 16,0 0 31,0 0 31,52-12 31,-52 12 31,39-5 47,-16 1 47,5-2 47,2 4 47,2 0 63,-2-2 63,2 1 63,-2-2 63,-1 2 78,1-1 78,-6 2 78,9 2 78,0-6 94,-4 0 94,4 6 94,13-2 94,-7-3 110,-8 0 110,-5 2 110,0 3 110,4 0 125,-4-2 125,0 2 125,0 0 125,-6 0 125,5 0 141,-3-4 141,-22 4 141,46 0 141,-23 0 156,-3 0 156,6 4 156,0-4 172,-6 2 172,-20-2 172,33 3 172,-19-3 172,-14 0 188,26 5 188,-9-5 188,-17 0 203,26 5 203,-26-5 203,26 2 203,-26-2 203,20 0 219,-20 0 219,0 0 219,23 3 219,-23-3 235,0 0 235,19 0 235,-19 0 235,0 0 250,0 0 250,0 0 250,23 3 250,-23-3 266,0 0 266,0 0 266,0 0 266,0 0 281,0 0 281,0 0 281,26 0 281,-26 0 297,0 0 297,0 0 297,0 0 297,0 0 297,0 0 313,0 0 313,0 0 313,0 0 313,17-6 328,-17 6 328,0 0 328,0 0 328,0 0 344,0 0 344</inkml:trace>
  <inkml:trace contextRef="#ctx0" brushRef="#br0">9256 2142 0,'29'-2'0,"7"-2"16,-3 1 16,0-3 16,19 1 16,6-5 32,4 2 32,-3 0 32,3 0 32,2-3 32,-2 10 47,-3-9 47,-4 7 47,-4 1 47,-8-2 63,-11 1 63,-2 1 63,-4 2 63,0 0 78,-6 0 78,-20 0 78,31 0 78,-31 0 94,26 0 94,-26 0 94,23 0 110,-23 0 110,0 0 110,0 0 110,26 0 110,-26 0 125,0 0 125,0 0 125,0 0 125,20 0 141,-20 0 141,0 0 141,0 0 141,0 0 157,0 0 157,0 0 157,19 2 157,-19-2 172,0 0 172,0 0 172,0 0 172,0 0 188,20 3 188</inkml:trace>
  <inkml:trace contextRef="#ctx0" brushRef="#br0">13233 1858 0,'46'-3'0,"-4"3"0,4-2 0,2-1 16,-9 3 16,-3 0 16,-7 0 16,20 0 32,-9 0 32,-9-4 32,-5 4 32,3 0 47,-2 0 47,-8 0 47,-19 0 47,56 0 63,-30 0 63,-1 0 63,-25 0 63,49-2 63,-30 2 78,-19 0 78,40-4 78,-40 4 78,29-2 94,-29 2 94,33-3 94,-33 3 110,29-3 110,-29 3 110,28 0 110,-28 0 110,26-2 125,-26 2 125,26 0 125,-26 0 125,0 0 141,27-5 141,-27 5 141,0 0 141,19-5 157,-19 5 157,0 0 157,0 0 157,0 0 172,20 0 172,-20 0 172,0 0 172</inkml:trace>
  <inkml:trace contextRef="#ctx0" brushRef="#br0">13380 2104 0,'41'3'0,"2"-3"15,6 4 15,0-4 15,0 1 15,2-1 31,-2 0 31,3 4 31,-13-4 31,-6 0 46,-2 0 46,18 0 46,-9 0 46,-8 3 62,-6-6 62,-3 6 62,-3-3 62,-20 0 78,25 3 78,-25-3 78,22 0 78,-22 0 93,0 0 93,27 0 93,-27 0 93,0 0 109,19 3 109,-19-3 109,0 0 109,0 0 125,26 0 125,-26 0 125,0 0 125,0 0 140,23 0 140,-23 0 140,0 0 140,23 0 156,-23 0 156,0 0 156,20 2 156,-20-2 156,0 0 171,0 0 171,23 4 171,-23-4 187,0 0 187,0 0 187,0 0 187,23 2 187,-23-2 203,0 0 203,0 0 203,0 0 203,0 0 218,0 0 218,18 0 218,-18 0 218,0 0 234,0 0 234,0 0 234,0 0 234,0 0 250,0 0 250,0 0 250,0 0 250,0 0 265,19 3 265,-19-3 265,0 0 265,0 0 265,0 0 281,0 0 281,0 0 281,0 0 281,0 0 296,0 0 296,0 0 296,0 0 296,0 0 312,0 0 312,0 0 312,0 0 312,0 0 328,0 0 328,0 0 328,0 0 328,20 4 343,-20-4 343,0 0 343,0 0 343,0 0 359,0 0 359,0 0 359,0 0 359,0 0 375,0 0 375,0 0 375,0 0 375,0 0 390,0 0 390,0 0 390,0 0 390,0 0 406,0 0 406,0 0 406,0 0 406,0 0 421,0 0 421,0 0 421,0 0 421,0 0 437,0 0 437,0 0 437,0 0 437,0 0 437,0 0 453,0 0 453,0 0 453,0 0 453,0 0 468,0 0 468,0 0 468,0 0 468,0 0 484,0 0 484,0 0 484,0 0 484,0 0 500,0 0 500,0 0 500,0 0 500,0 0 515,0 0 515,0 0 515,0 0 515,0 0 531,0 0 531,0 0 531,0 0 531,0 0 546,0 0 546,0 0 546,0 0 546,0 0 562,0 0 562,0 0 562,0 0 562,0 0 578,0 0 578,0 0 578,0 0 578,0 0 593,0 0 593,0 0 593,0 0 593,6-18 609,-6 18 609,0 0 609,0 0 609,0 0 625,0 0 625,0 0 625,-3-15 625,3 15 640,0 0 640,0 0 640,0 0 640,0 0 640,0 0 656,0-15 656,0 15 656</inkml:trace>
  <inkml:trace contextRef="#ctx0" brushRef="#br0">27021 16435 0,'0'0'0,"0"0"0,-13 4 15,13-4 15,0 0 15,0 0 15,0 0 15,0 0 31,0 0 31,0 0 31,39 5 31,-13-2 47,4-1 47,3 2 47,19-2 47,-1-2 62,11 4 62,3-4 62,2-4 62,35 8 78,-24-8 78,22-2 78,-18 6 78,14-10 94,-17 3 94,-10 1 94,27-6 94,-21 2 109,-6 1 109,-5 3 109,5-7 109,-4 8 125,1-5 125,1 2 125,-2 0 125,0-2 140,-4 1 140,4-5 140,1 4 140,-4-3 156,-8 1 156,2 1 156,-1 1 156,-2 1 172,-3 0 172,-1 2 172,1-3 172,-1 1 187,37-2 187,-40 3 187,-7 1 203,-6 1 203,-3 4 203,-4-2 203,-3 4 219,0-2 219,-9 2 219,3-6 219,-1 3 219,-16 3 234,26 0 234,-26 0 234,20 0 234,-20 0 250,0 0 250,23 0 250,-23 0 250,0 0 265,23 0 265,-23 0 265,0 0 265,0 0 281,16-3 281,-16 3 281,0 0 281,0 0 297,0 0 297,20-3 297,-20 3 297,0 0 297,0 0 312,0 0 312,0 0 312,16 0 328,-16 0 328,6-6 328,-6 6 328</inkml:trace>
  <inkml:trace contextRef="#ctx0" brushRef="#br0">29897 16426 0,'49'4'0,"-8"-4"15,-8 2 15,16 1 15,-7 1 31,-6-2 31,-6 4 31,-2-6 31,1 2 31,1 2 47,-4-2 47,3 2 47,-6-2 47,3 1 62,-3 1 62,-5-2 62,2-2 62,-20 0 78,26 4 78,-26-4 78,23 0 78,-23 0 94,0 0 94,23 2 94,-23-2 94,0 0 109,23 0 109,-23 0 109,0 0 109,0 0 125,0 0 125,29-6 125,-29 6 125</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7030a0"/>
    </inkml:brush>
  </inkml:definitions>
  <inkml:trace contextRef="#ctx0" brushRef="#br0">2282 1316 0,'0'0'16,"0"0"16,0 0 16,0 0 16,0 0 31,0 0 31,0 0 31,0 0 31,0 0 31,0 0 47,0 0 47,0 0 47,0 0 63,0 0 63,0 0 63,0 0 63,0 0 63,0 0 78,0 0 78,0 0 78,0 0 78,0 0 94,0 0 94,56-9 94,-56 9 110,27-6 110,-27 6 110,30-4 110,-30 4 110,29-7 125,-12 4 125,-17 3 125,32-5 125,-9 1 141,0 2 141,-23 2 141,33-4 141,-33 4 141,24 0 156,-24 0 156,30 6 156,-30-6 172,23 6 172,-23-6 172,19 8 172,-9 1 188,-10-9 188,13 15 188,-3-3 188,-7 0 188,1-1 203,-1 1 203,-3 3 203,-3 8 203,-4-3 219,1 8 219,-4-6 219,0 0 219,-3 0 235,0 2 235,0-6 235,0 2 235,-1-3 250,1-4 250,7 2 250,-2-5 250,1 2 266,1-3 266,6-9 266,-14 18 266,8-12 281,6-6 281,-10 11 281,10-11 281,-6 8 297,6-8 297,0 0 297,-7 12 313,7-12 313,0 0 313,0 0 313,0 0 313,-7 13 328,7-13 328,0 0 328,0 0 328,0 0 344,0 0 344,0 0 344,0 0 344,0 0 344,23-39 360,-16 28 360,-1-1 360,1 0 375,-7 12 375,16-20 375,-9 5 375,-2 4 375,5-11 391,3 2 391,0 0 391,0 2 391,-3-5 406,3 3 406,-3 2 406,3-3 406,-3 8 422,3-2 422,-4-1 422,1 1 422,0 6 438,-10 9 438,13-23 438,-3 15 438,0 0 453,-4-8 453,-6 16 453,17-15 453,-11 6 469,-6 9 469,13-16 469,-13 16 469,9-12 469,-9 12 485,6-11 485,-6 11 485,0 0 500,10-12 500,-10 12 500,0 0 500,0 0 500,0 0 516,10-13 516,-10 13 516,0 0 516,0 0 531,9-10 531,-9 10 531,0 0 531,0 0 547,0 0 547,0 0 547,0 0 547,4-13 563,-4 13 563,0 0 563,0 0 563,0 0 578,0 0 578,0 0 578,0 0 578,0 0 594,0 0 594,0 0 594,0 0 594,0 0 610,0 0 610,-44 48 610,27-32 610,1 2 625,0 0 625,2 2 625,1-2 625,-3 2 641,6-3 641,0 2 641,1-3 641,-1-1 656,3 0 656,4 0 656,0-1 656,-1-3 672,1 2 672,0 2 672,3-4 672,0 4 672,0-15 688,3 26 688,0-12 688,1-1 688,2-2 703,4 13 703,-3-9 703,2 0 703,1-4 719,0 1 719,0-4 719,0 5 719,-1-6 735,14 8 735,-6-2 735,-1-5 735,-4-1 750</inkml:trace>
  <inkml:trace contextRef="#ctx0" brushRef="#br0">3070 1786 0,'4'16'0,"-4"-1"16,3 8 16,0-5 16,-3-3 16,4 2 32,-4-3 32,0-14 32,0 28 32,3-14 47,0 9 47,-3-5 47,3-1 47,1-3 47,-4 1 63,3 0 63,-3-2 63,0-1 63,0-12 79,0 19 79</inkml:trace>
  <inkml:trace contextRef="#ctx0" brushRef="#br0">3676 1615 0,'0'0'0,"0"0"0,0 0 0,0 0 15,0 0 15,0 0 15,0 0 15,0 0 31,0 0 31,0 0 31,0 0 31,10 9 47,-10-9 47,0 0 47,0 0 47,19 3 47,-19-3 62,25 0 62,-25 0 62,46 2 62,-17-2 78,20 0 78,3-5 78,-1 3 93,8-2 93,-7-2 93,1 3 93,-7 1 93,4-2 109,-7 2 109,-10-1 109,-4-1 125,-3 2 125,-6-1 125,-4 0 125,-16 3 140,28-4 140,-28 4 140,29 0 140,-29 0 140,20-3 156,-20 3 156,0 0 156,20 0 156,-20 0 172,0 0 172,0 0 172,19-2 187,-19 2 187,0 0 187,0 0 187,0 0 187,0 0 203,23-3 203,-23 3 203,0 0 203,0 0 218,0 0 218,0 0 218,0 0 218,0 0 234,20-2 234,-20 2 234,0 0 234,0 0 250,0 0 250</inkml:trace>
  <inkml:trace contextRef="#ctx0" brushRef="#br0">5163 1158 0,'16'-11'16,"-16"11"16,13-7 16,-13 7 16,0 0 31,13-5 31,-13 5 31,0 0 31,0 0 47,0 0 47,0 0 47,0 0 47,0 0 63,0 0 63,0 0 63,27 14 63,-27-14 78,3 14 78,-3-14 78,3 21 78,-3-9 94,0-1 94,0-11 94,0 35 94,-3-10 110,0-2 110,-1-6 110,1 1 110,0 5 110,-4-2 125,1 2 125,-1-9 125,4 6 125,0-7 141,-4 2 141,7 0 141,-3-6 156,-1 6 156,1-5 156,-3 2 156,2 1 172,4-2 172,-3 0 172,0 2 172,3-2 188,0 1 188,0-12 188,0 23 188,0-14 188,0 2 203,0-11 203,10 22 203,-7-14 203,-3-8 219,13 18 219,-6-13 219,-1 1 219,-6-6 235,16 8 235,-16-8 235,23 10 235,-10-8 250,-13-2 250,23 0 250,-23 0 250,27-5 266,-27 5 266,37-9 266,-14 1 266,-7 2 281,11-6 281,-8 1 281,1 1 281,-4 5 297,7-8 297,-3 6 297,-4 0 297,-6-1 313,3 2 313,-3-3 313,-10 9 313,15-10 313,-15 10 328,9-8 328,-9 8 328,0 0 328,13-7 344,-13 7 344,0 0 344,0 0 344,14-8 360,-14 8 360,0 0 360,0 0 360,0 0 375,0 0 375,0 0 375,0 0 375,0 0 391,13 33 391,-17-22 391,-2 13 406,3 2 406,-7 1 406,0-1 406,0 4 406,4-1 422,-3 11 422,0-5 422,2-8 422,-3-4 438,4 1 438,-1-6 438,4-4 438,0 0 453,-1-2 453,-2 0 453,6 0 453,0-12 469,-7 17 469,7-17 469,-3 15 469,3-15 485,-3 9 485,3-9 485,0 0 485,0 11 485,0-11 500,0 0 500,-7 9 500,7-9 516</inkml:trace>
  <inkml:trace contextRef="#ctx0" brushRef="#br0">5809 1369 0,'0'0'0,"0"0"16,3-14 16,-3 14 16,0 0 16,0 0 32,0 0 32,0 0 32,0 0 32,0 0 47,0 0 47,0 0 47,0 0 47,53 29 63,-44-18 63,-2 0 63,9 10 63,-6-3 63,3 6 78,-6 0 78,3-4 78,-4 6 94,1-2 94,-7-1 94,0 0 94,3-3 110,-3 4 110,0-4 110,-3-1 110,3-8 110,-4 3 125,-2-2 125,3-3 125,3-9 125,-7 21 141,4-13 141,3-8 141,-7 13 141,7-13 157,0 0 157,-6 14 157,6-14 157,0 0 172,0 0 172,0 0 172,0 0 172,0 0 188,0 0 188,0 0 188,0 0 188,0 0 188,16-58 203,-6 33 203,0 2 203,0 0 219,3 2 219,-4-1 219,5-2 219,-1 0 235,-4 4 235,0-4 235,4 3 235,0 2 235,-3 0 250,-1 5 250,1-1 250,-3 0 266,-1 3 266,4 3 266,-10 9 266,13-20 266,-6 12 282,-7 8 282,13-17 282,-7 4 282,-6 13 297,10-14 297,-10 14 297,0 0 313,7-14 313,-7 14 313,0 0 313,6-9 313,-6 9 328,0 0 328,0 0 328,0 0 328,0 0 344,0 0 344,0 0 344,0 0 344,0 0 360,0 0 360,-9 44 360,9-44 360,-7 25 375,4-10 375,-1 9 375,-2-1 375,-1-2 391,1 1 391,3 2 391,-4 0 391,7 0 391,-3-4 407,3 1 407,0 3 407,0-4 407,3 3 422,4 0 422,-1-3 422,1 4 438,-1-4 438,-3-5 438,7 0 438</inkml:trace>
  <inkml:trace contextRef="#ctx0" brushRef="#br0">6333 1752 0,'0'0'0,"0"0"0,0 0 0,0-14 15,0 14 15,0 0 15,16-12 15,-16 12 31,20-5 31,-4 1 31,-16 4 31,29-9 46,-12 7 46,-1-1 46,-16 3 46,26 0 62,-26 0 62,25 0 62,-25 0 62,23 3 78,-23-3 78,16 5 78,-16-5 78,10 10 93,-10-10 93,6 8 93,-6-8 93,4 11 93,-4-11 109,3 16 109,-3-16 109,0 11 109,0-11 125,3 15 125,-3-3 125,0-12 125,7 17 140,-7-8 140,6 3 140,-2-4 140,2 5 156,4-1 156,0-2 156,9 11 156,-2-3 171,-1 2 171,-3-2 171,4-3 171,-8 0 187,1-1 187,-2-2 187,2-2 187,-7 3 203,7-2 203,-6-1 203,2 1 203,-6-11 218,3 25 218,1-17 218,-4-8 218,-4 26 218,-5-17 234,-1 2 234,-7 7 234,-4-3 234,1 2 250,-2-5 250,-1 3 250,0 0 250,-3-5 265,3 0 265,3-2 265,4-1 265,-1-5 281,17-2 281,-24 3 281,24-3 281</inkml:trace>
  <inkml:trace contextRef="#ctx0" brushRef="#br0">7476 1740 0,'0'0'0,"0"0"16,-10-23 16,10 23 16,0 0 16,0 0 31,0 0 31,0 0 31,0 0 31,0 0 47,0 0 47,0 0 47,0 0 47,0 0 63,0 0 63,0 0 63,0 0 63,0 0 78,0 0 78,0 0 78,26-11 78,4 11 94,-7 0 94,10-3 94,16-4 94,5 5 110,1 0 110,1-2 110,6-2 110,-5 6 110,-4-5 125,-1 5 125,0-4 125,-1 4 141,-8-2 141,-7 2 141,-7-3 141,0 0 141,1 3 156,-1 0 156,-7-4 156,-3 4 156,-19 0 172,36 0 172,-26-2 172,-10 2 172,20 0 188,-20 0 188,0 0 188,16 0 188,-16 0 203,0 0 203,0 0 203</inkml:trace>
  <inkml:trace contextRef="#ctx0" brushRef="#br0">8919 1421 0,'0'0'16,"0"0"16,0 0 16,0 0 16,0 0 32,0 0 32,0 0 32,0 0 32,0 0 47,0 0 47,0 0 47,0 0 47,0 0 63,0 0 63,0 0 63,0 0 63,0 0 78,0 0 78,0 0 78,0 0 78,0 0 78,0 0 94,0 0 94,0 0 94,0 0 94,0 0 110,0 0 110,0 0 110,0 0 110,-36-20 125,36 20 125,0 0 125,0 0 125,0 0 141,10-15 141,-10 15 141,13-6 157,-13 6 157,23-4 157,-23 4 157,23-7 172,-23 7 172,29 0 172,-29 0 172,26 2 172,-26-2 188,28 7 188,-11-5 188,-1 2 188,-16-4 203,26 11 203,-13 0 203,-3-3 203,0-1 219,-4 2 219,4 3 219,-7 0 219,-3-12 235,4 20 235,-8-9 235,-2 2 235,-1-4 250,-2-1 250,-11 10 250,-3-3 250,0-6 250,-3 1 266,1 2 266,2-2 266,-3-5 266,3 2 282,-3-5 282,0 4 282,6-6 282,20 0 297,-36-6 297,20 4 297,16 2 297,-26-9 313,18-1 313,-2 5 313,3-5 313,7 10 328,-13-23 328,13 12 328,-3-3 328,3 2 344,0 12 344,7-29 344,-4 16 344,7 2 360,-4-1 360,12-4 360,-8 1 360,10-1 375,-1 1 375,1-2 375,3 5 375,0 1 391,0 5 391,-4 0 391,-6 0 391,4 4 407,-17 2 407,29-4 407,-14 1 407,-15 3 422,29 3 422,-12 3 422,6 4 422,-4 4 438,1 1 438,-4-7 438,1 13 438,-4 3 453,-4-4 453,-2 6 453,0 4 453,-7 13 453,0-2 469,-7-3 469,-3 3 469,0 0 469,-6 3 485,-4-2 485,4-5 485,-7 4 485,-3-5 500,0-7 500,-5 0 500,-9 3 500,1-3 516,0-2 516,-4-4 516,1 2 516,11-6 532,1-7 532,4-4 532,0 5 532,0-11 532,3 8 547,0-7 547,7-1 547,16-2 563,-33-2 563,33 2 563,-21-9 563,21 9 578,-14-13 578,14 13 578,-6-11 578,6-4 578,0 15 594,0-19 594,6 7 594,4-1 610,5-8 610,1 7 610,7-1 610,3-2 610,1 5 625,2-3 625,14-2 625,2 2 625,-7 7 641,-5-2 641,-4 2 641,4 1 641,13 5 657,-10-4 657,-5 6 657,-8-2 657,6 2 672,-6 2 672,3 1 672,-6 0 688,0-1 688,-20-2 688,32 4 688,-19-1 688,-13-3 703,30 3 703,-15-3 703,-15 0 703,29 0 719,-29 0 719,33 0 719,-33 0 719,29-6 735,-16 2 735,-13 4 735,30-8 735,-17 6 735,0-4 750,0-1 750,0-1 750,0 0 750,0 4 766,8-7 766,-7 5 766,-1-6 766,0 10 782,-13 2 782,19-13 782,-12 7 782,-7 6 797,13-11 797,-13 11 797,13-10 797,-13 10 813,13-8 813,-13 8 813,10-8 813,-10 8 828,0 0 828,13-9 828,-13 9 828,13-9 844,-13 9 844,17-9 844,-17 9 844,22-11 860,-9 1 860,10 5 860,-1-10 860,1 3 875,6 0 875,-6-2 875,6-1 875,-2 0 891,-1-1 891,-3 1 891,3 0 891,-5 0 891,-1-3 907,3 2 907,-7 3 907,-3-2 922,0 3 922,-3 2 922,-10 10 922,6-22 938,-6 11 938,0 11 938,0 0 938,-9-21 938,-4 12 953,-10 5 953,-7-3 953,1 2 953,4 5 969,-7-3 969,2 6 969,1-3 969,-1 1 985,1 5 985,3 0 985,3-3 985,5 6 1000,-2-3 1000,7 3 1000,3 0 1000,0-1 1016,1 5 1016,5-2 1016,1 1 1016,6 2 1016,4 9 1032,3 5 1032,3-6 1032,3 6 1047,0-6 1047,9 16 1047,8-3 1047,-4-1 1063,-3-11 1063,-3 3 1063,0-6 1063,-7 4 1063,4-3 1078,-7 2 1078,0-3 1078,-6 1 1078,-2-6 1094,-2 1 1094,-6-4 1094,1 0 1094,-1 2 1110,-7-1 1110,-10 1 1110,1 3 1125,-11-2 1125,4-4 1125,-3 2 1125,-1-4 1125,-6-3 1141,12-2 1141,-3 3 1141,1-7 1141,7 0 1157,19 0 1157,-33-3 1157,33 3 1157,-23-8 1172,23 8 1172,-16-8 1172,16 8 1172,-7-12 1188,7 12 1188,3-15 1188,-3 15 1188,14-21 1203,-1 12 1203,-4 1 1203,11-7 1203,10-3 1219,-4 6 1219,0 1 1219,2-4 1219,17-3 1219,-12 7 1235,-7-1 1235,-3 3 1235,-3 1 1235,0-5 1250</inkml:trace>
  <inkml:trace contextRef="#ctx0" brushRef="#br0">10310 1490 0,'0'0'16,"39"10"16,-26-3 16,-3 1 16,0 1 32,4 11 32,-1-1 32,0 4 47,-3 0 47,3 4 47,-3-4 47,-7 6 47,1-1 63,-4-4 63,0 3 63,-7 0 63,4-1 78,-4 0 78,-2-3 78,-5 2 78,1-5 94,0 0 94,-1-2 94,1-3 94,-4-4 110,4 1 110,0-6 110,3 2 110,-3-1 125,13-7 125,-16 7 125,16-7 125,0 0 125,-20 0 141,20 0 141,0 0 141,0 0 141,0 0 157,0-24 157,13 2 157,4-1 157,9-15 172,3 2 172,1 1 172,1 0 188,5 1 188,-4 1 188,-9 6 188,0 4 188,-6 6 203,5-3 203,-2 1 203,0 2 203,-7 3 219,5-5 219,-5 9 219,-3-3 219,3 4 235,-13 9 235,16-17 235,-16 17 235,10-12 250,-10 12 250,10-8 250,-10 8 250,0 0 266,10-13 266,-10 13 266,0 0 266,0 0 282,0 0 282,0 0 282,0 0 282,0 0 297,0 0 297,0 0 297,-27 44 297,21-31 313,-7 7 313,0 4 313,0 2 313,0-2 313,6-2 328,-1 1 328,1 4 328,4 1 328,0-8 344,3 6 344,-4-6 344,8 1 344,2 6 360,1-4 360,-2 0 360,8-2 360,0-1 375,3-3 375,1 4 375,2-3 375,-2-1 391,-1-2 391,-3-1 391,0-5 391,0 4 407,-6-8 407,3 2 407,-10-7 407,13 8 422,-13-8 422</inkml:trace>
  <inkml:trace contextRef="#ctx0" brushRef="#br0">10861 2011 0,'0'0'0,"6"-9"0,-6 9 0,0 0 16,0 0 16,7-12 16,-7 12 16,0 0 16,0 0 31,0 0 31,0 0 31,0 0 31,0 0 47,0 0 47,0 0 47,0 0 47,-7 35 63,7-35 63,-3 23 63,3-8 63,0-2 78,0-13 78,0 24 78,3-12 78,-3 3 94,7-2 94,-4 2 94,4-5 94,-1 0 110,1 1 110,3-2 110,-4 0 110,4-1 125,-10-8 125,20 15 125,-10-8 125,-10-7 125,19 7 141,-9-4 141,-10-3 141,16 10 156,-16-10 156,13 5 156,-13-5 156,10 10 172,-10-10 172,10 8 172,-10-8 172,7 14 172,-1-1 188,-6-2 188,3 1 188,1 11 188,-4 0 203,-4 4 203,1-4 203,0 3 203,-4 4 219,1-3 219,3-2 219,-1 5 219,1 0 235,-4-7 235,7 3 235,-6 0 250,3-7 250,-1-2 250,1-5 250</inkml:trace>
  <inkml:trace contextRef="#ctx0" brushRef="#br0">11658 1844 0,'19'0'0,"-19"0"0,0 0 16,0 0 16,0 0 16,0 0 16,0 0 31,0 0 31,0 0 31,23 0 31,-23 0 31,0 0 47,0 0 47,0 0 47,0 0 62,0 0 62,36 0 62,-36 0 62,26-4 78,-1 4 78,1-5 78,7 2 78,13 1 94,3-3 94,3-3 94,-5 6 94,3-4 109,-11-1 109,-6 5 109,-1-1 109,-2 0 109,-6-1 125,2 1 125,-26 3 125,43-1 125,-27 2 141,-16-1 141,26 0 141,-26 0 156,27 3 156,-27-3 156,23 4 156,-23-4 156</inkml:trace>
  <inkml:trace contextRef="#ctx0" brushRef="#br0">12495 1557 0,'0'0'0,"0"0"15,0 0 15,0 0 15,0 0 31,0 0 31,0 0 31,0 0 31,0 0 31,0 0 46,0 0 46,0 0 46,0 0 46,0 0 62,0 0 62,0 0 62,0 0 62,0 0 78,0 0 78,0 0 78,-10-9 78,10 9 93,0 0 93,0 0 93,0 0 93,0 0 109,-16-5 109,16 5 109,0 0 109,0 0 109,0 0 125,0 0 125,-15-7 125,15 7 125,0 0 140,0 0 140,0 0 140,0 0 156,0 0 156,0 0 156,0 0 156,0 0 156,0 0 171,0 0 171,0 0 171,0 0 187,31-15 187,-31 15 187,0 0 187,23 0 203,-23 0 203,0 0 203,0 0 203,23 0 203,-23 0 218,0 0 218,0 0 218,0 0 218,0 0 234,0 0 234,0 0 234,0 0 234,0 0 250,0 0 250,0 0 250,0 0 250,0 0 265,-77 18 265,58-18 265,19 0 265,-36 5 281,36-5 281,-26 0 281,26 0 281,0 0 296,-27 0 296,27 0 296,0 0 296,0 0 296,0 0 312,-22-8 312,22 8 312,0 0 312,0 0 328,0 0 328,0 0 328,0 0 328,0 0 343,6-21 343,-6 21 343,0 0 343,0 0 359,0 0 359,0 0 359,0 0 359,23-15 375,-23 15 375,0 0 375,0 0 375,0 0 390,16-5 390,-16 5 390,0 0 390,0 0 406,26-2 406,-26 2 406,0 0 406,17 0 421,-17 0 421,0 0 421,0 0 421,26 0 437,-26 0 437,0 0 437,0 0 437,28 2 453,-28-2 453,0 0 453,23 3 453,-23-3 453,0 0 468,16 2 468,-16-2 468,0 0 484,0 0 484,20 3 484,-20-3 484,0 0 484,0 0 500,16 10 500,-16-10 500,0 0 500,0 0 515,10 8 515,-10-8 515,0 0 515,6 9 531,-6-9 531,0 0 531,0 0 531,0 0 546,7 9 546,-7-9 546,0 0 546,0 0 562,0 0 562,0 0 562,0 0 562,0 15 578,0-15 578,0 0 578,0 0 578,0 0 593,0 0 593,0 0 593,0 0 593,0 0 609,3 11 609,-3-11 609,0 0 609,0 0 609,0 0 625,0 0 625,0 0 625,0 0 625,0 0 640,10 12 640,-10-12 640,0 0 640,13 5 656,-13-5 656,0 0 656,20 7 656,-10-2 671,-10-5 671,23 9 671,-14-3 671,-9-6 687,20 9 687,-7 0 687,-5-4 687,-8-5 703,17 12 703,-8-3 703,1-1 703,0-1 718,-3 5 718,2-4 718,-2 5 718,-1-6 734,1 6 734,-7-13 734,3 23 734,-3-11 750,0-12 750,-10 24 750,4-14 750,-10 9 765,-1-3 765,-2-1 765,2-2 765,-1-1 781,-5 2 781,0-3 781,4-2 781,2 0 781,1-3 796,3 3 796,13-9 796,-23 6 796,13-3 812,10-3 812,-19 5 812,19-5 812,0 0 828,-17 2 828,17-2 828,0 0 828,0 0 843,0 0 843,0 0 843,0 0 843,0 0 859,0 0 859,0 0 859,76 7 859,-50-7 875,-3 3 875,0 0 875,3 4 875,-2-6 890,-1 6 890,0-2 890,-3 1 890,-4 0 906,-3 0 906,0 0 906,0 0 906,-3 3 921,0-2 921,0 3 921,0-1 921,-1 0 921,-2 2 937,-4-2 937,4 2 937,-7-11 953,6 19 953,-6-8 953,0-11 953,0 18 968,0-18 968,-6 15 968,-1-8 968,-3 3 968,-3-5 984,0 2 984,-16 1 984,-1 1 1000,-2-5 1000,-1-2 1000,-11 7 1000,4-12 1015,8 0 1015,2-2 1015,4 1 1015,-3 1 1015,2-5 1031,5-2 1031,4 2 1031,-2 3 1031,10-5 1046,-3 1 1046,6 1 1046,1-5 1046,6 13 1062,-3-16 1062,3 16 1062,0-20 1062</inkml:trace>
  <inkml:trace contextRef="#ctx0" brushRef="#br0">12883 1601 0,'0'0'0,"0"0"0,0 0 0,0 0 15,0 0 15,-7-9 15,7 9 15,0 0 31,0 0 31,0 0 31,0 0 31,0 0 47,0 0 47,0 0 47,0 0 47,43-6 62,-18 6 62,7 0 62,1-4 62,19 4 78,-6-3 78,5 3 78,-2 0 78,0 0 78,-10-2 94,-6 2 94,-7-3 94,0 1 109,-26 2 109,35 0 109,-35 0 109,26 0 125,-26 0 125,0 0 125,0 0 125,33 0 125,-33 0 140,0 0 140,0 0 140,19 5 140,-19-5 156,0 0 156,10 9 156,-10-9 156,3 12 172,-3-1 172,0-11 172,0 27 172,-3-4 187,-4 0 187,4 1 187,0-1 187,0 4 203,-7 3 203,7-1 203,-7-4 203,3 4 219,1-2 219,-4 3 219,7-4 219,-7-3 234,3 0 234,-3 2 234,1-2 234,2-6 250,4 8 250,-4-6 250,2-4 250,-1-4 265,3 2 265,-1-2 265,4-11 265,-6 14 281,2-2 281,4-12 281,-6 15 281,6-15 281,-3 14 297,3-14 297,-4 9 297,4-9 297,0 0 312,-6 13 312,6-13 312,0 0 312,0 0 328,-7 16 328,7-16 328,-3 12 328,3-12 344,-3 12 344,3-12 344,-4 15 344,4-15 359,0 11 359</inkml:trace>
  <inkml:trace contextRef="#ctx0" brushRef="#br0">12515 1647 0,'0'0'0,"10"-11"16,-10 11 16,0 0 16,0 0 16,0 0 32,0 0 32,0 0 32,0 0 32,0 0 47,0 0 47,0 0 47,0 0 47,0 0 63,0 0 63,0 0 63,-17 41 63,4-32 78,0-1 78,3 1 78,-11 5 78,1-5 94,-2 3 94,5-6 94,1 1 94,-1-6 110,4 6 110,13-7 110,-26 2 110,26-2 125,0 0 125,-32-2 125,32 2 125,-20-8 141,20 8 141,-13-13 141,13 13 141,-10-17 157,7 4 157,3 13 157,-4-20 157,4 20 172,7-27 172,0 17 172,-1-3 172,4 2 188,-4-1 188,14-2 188,-4-1 188,-2 3 188,2 3 203,0 3 203,-16 6 203,39-11 203,-19 7 219,0 3 219,-20 1 219,44-4 219,-18 4 235,0 4 235,-3 1 235,3 4 235,-3 1 250,-3 0 250,3 2 250,-7 0 250,-3 2 266,5 3 266,-5 2 266,4 1 266,-4 1 282,-3-2 282,-1 6 282,-2-2 282,-1 4 282,-2-4 297,-1 0 297,0 3 297,-6 4 313,0-4 313,-4-1 313,-3 3 313,-6 9 328,-4-4 328,4-4 328,1-5 328,-17 11 328,5-5 344,1-10 344,3 0 344,0-3 360,-3-2 360,3-1 360,0-1 360,1-5 375,7 1 375,-2 0 375,4-5 375,0 1 375,13-5 391,-23 2 391,23-2 391,0 0 407,-26-2 407,26 2 407,0 0 407,-19-12 407,19 12 422,-4-12 422,1 1 422,3 11 422,7-25 438,-4 15 438,3-5 438,4 3 438,3-5 453,0 2 453,4 1 453,-4 4 453,-3-1 469,3 2 469,0 4 469,11-8 469,3 5 485,2 1 485,0 1 485,4 5 485,-3-7 485,19 8 500,-12 0 500,-1 8 500,-3-8 500,0 5 516,13 2 516,-10 3 516,-4-1 516,-4 0 532,2 0 532,-4-3 532,0 5 532,-3-1 547,3-5 547,-3 7 547,-4-6 547,1 2 563,-5-1 563,-2-2 563,0 1 563,0-1 578,3 1 578,-16-6 578,27 9 578,-14-1 594,0-1 594,0-2 594,-13-5 594,20 13 610,-11-11 610,-9-2 610</inkml:trace>
  <inkml:trace contextRef="#ctx0" brushRef="#br0">13886 1651 0,'19'0'0,"-19"0"0,36 0 0,-36 0 16,30 8 16,-30-8 16,20 12 16,-11-3 31,4-1 31,-3-2 31,-10-6 31,13 23 47,-3-11 47,-7 3 47,7 8 47,-6-4 62,-1 4 62,-3-2 62,3-5 78,-3-1 78,-3-1 78,0 1 78,3-15 78,-4 24 94,1-12 94,3-12 94,-7 20 94,7-20 109,-6 14 109,6-14 109,-3 12 109,3-12 125,0 0 125,0 0 125,0 0 125,0 0 141,0 0 141,0 0 141,0 0 141,0 0 156,0 0 156,0 0 156,16-49 156,-3 25 172,2-2 172,8-9 172,-4 6 172,1 2 187,-4 4 187,-3 2 187,4 0 187,-4 0 187,-3 7 203,0 0 203,-4 5 203,4-3 203,-10 12 219,10-18 219,-10 18 219,9-11 219,-9 11 234,0 0 234,7-11 234,-7 11 234,0 0 250,0 0 250,0 0 250,0 0 250,0 0 266,0 0 266,0 0 266,0 0 266,-13 44 281,13-44 281,-10 26 281,4-11 281,-1 4 297,-3 6 297,0-5 297,7 4 297,0-4 312,0-5 312,3 2 312,-4 6 312,4-3 328,0 4 328,4 0 328,-4-1 328,3 0 344,0 2 344,-3-2 344,7-7 344,-4 8 359,0-5 359,1-7 359</inkml:trace>
  <inkml:trace contextRef="#ctx0" brushRef="#br0">14432 1949 0,'0'0'0,"0"0"0,0 0 16,0 0 16,0 0 16,0 0 16,0 0 31,0 0 31,0 0 31,0 0 31,0 0 47,-6 45 47,-1-35 47,7-10 47,-3 24 62,0-12 62,3 0 62,0 2 62,0-14 78,0 24 78,0-10 78,3-2 78,0 3 94,4-4 94,9 9 94,-3 1 94,0-3 94,0 0 109,-3-3 109,3-5 109,-3 0 125,0 5 125,0-7 125,-5 4 125,4-1 125,-2-3 141,0 4 141,-1 1 141,1-4 141,-1 5 156,-3-5 156,4 3 156,-7-12 172,3 17 172,1-9 172,-4-8 172,-4 15 172,4-15 187,0 16 187,0-16 187,-6 16 187,-1-6 203,1-2 203,6-8 203,-20 15 203,7-3 219,-8-4 219,-2 5 219,-3-8 219,-1 4 234,4-9 234,4 2 234</inkml:trace>
  <inkml:trace contextRef="#ctx0" brushRef="#br0">14357 1934 0,'13'-11'0,"0"-4"0,4 6 0,2 4 16,-2-5 16,2 5 16,7-1 16,4 2 32,-6 0 32,3 4 32,22 0 32,-4 2 47,-2-2 47,-14 2 47,-2-2 47,0 0 63</inkml:trace>
  <inkml:trace contextRef="#ctx0" brushRef="#br0">12343 1688 0,'0'0'0,"0"0"0,0 0 15,0 0 15,0 0 15,0 0 15,0 0 15,0 0 31,0 0 31,0 0 31,0 0 47,0 0 47,0 0 47,0 0 47,0 0 47,0 0 62,0 0 62,20-15 62,-20 15 62,0 0 78,13-5 78,-13 5 78,19-7 78,-5 5 94,-14 2 94,42-8 94,-14 4 94,1 1 109,1 3 109,-1-2 109,1 2 109,-4 0 125,0 2 125,0-2 125,2 3 125,-2 1 140,4-2 140,-4 4 140,-7-4 140,1 2 156,-4-1 156,-2 2 156,-14-5 156,26 7 172,-20 1 172,-6-8 172,20 6 172,-20-6 172,13 12 187,-13-12 187,8 15 187,-8-4 203,0-11 203,0 20 203,-3-5 203,-5 5 203,-2 2 219,-3 1 219,0-5 219,-7 5 219,0-2 234,1-1 234,-4-2 234,3 2 234,-3-3 250,0-2 250,1 3 250,4-3 250,-2-1 265,0-5 265,4-1 265,3 1 265,0 0 281,0 1 281,13-10 281,-23 7 281,10-2 297,13-5 297,-23 8 297,23-8 297,-17 2 312,17-2 312,0 0 312,-19 2 312,19-2 328,0 0 328,-17 7 328,17-7 328,0 0 344,0 0 344,0 0 344,0 0 344,0 0 344,0 0 359,0 0 359,0 0 359,0 0 375,46 20 375,-23-11 375,7-5 375,-4 2 375,3 0 390,1-1 390,-2 3 390,4-2 390,1 3 406,-4 1 406,-2 1 406,-1-2 406,0 2 422,-3 2 422,3-3 422,-5 0 422,2 5 437,0 0 437,-10-5 437,4 2 437,-1 5 453,-3-2 453,-3 1 453,0-5 453,-4-3 453,1 4 469,-4 1 469,0-5 469,-3-8 469,4 21 484,-4-21 484,-4 21 484,-6-13 484,-6 8 500,-4 4 500,-2-10 500,-5 5 500,-2-1 515,-15 1 515,-2 0 515,-3-3 531,-4-6 531,4 2 531,2-4 531,1-1 547,7-3 547,6-3 547,4 3 547,-4-4 562,4 4 562,1-2 562,-2-7 562,4 6 562,6 0 578,1-6 578,3 6 578,16 3 578,-30-8 594,17 1 594,13 7 594,-20-8 594,11 2 609,9 6 609,-14-12 609,14 12 609,-8-9 625,8 9 625,-3-11 625,3 11 625,0 0 625,3-18 640,-3 18 640,12-12 640,-2 7 656,3-1 656</inkml:trace>
  <inkml:trace contextRef="#ctx0" brushRef="#br0">15833 2031 0,'0'0'0,"0"0"0,0-14 15,0 14 15,0 0 15,0 0 15,0 0 31,0 0 31,0 0 31,0 0 31,0 0 47,0 0 47,0 0 47,0 0 47,16-13 62,-16 13 62,0 0 62,59 7 62,-12-1 78,-7-5 78,12 6 78,0-4 78,-4 0 78,7-1 94,1 2 94,-7-1 94,3-1 94,-14-2 109,11 4 109,26-2 109,-48 2 125,-1-2 125,-26-2 125,37 0 125,-37 0 140,30 3 140,-30-3 140,23 0 140,-23 0 156,0 0 156,0 0 156,32 0 156,-32 0 172,0 0 172,0 0 172,0 0 172,0 0 187,0 0 187,0 0 187,0 0 187,-52-26 203,29 18 203,-1-4 203,-6-1 203,1 2 219,-1 2 219,4-6 219,0 6 219,-3-6 234,2 2 234,8 1 234,-3 0 234,0-2 250,5 1 250,-2 3 250,5 0 250,5 1 250,9 9 265,-13-16 265,13 16 265,-14-13 265,14 13 281,-9-8 281,9 8 281,0 0 281,-10-12 297,10 12 297,0 0 297,0 0 297,0 0 312,0 0 312,-17-11 312,17 11 312,0 0 328,0 0 328,0 0 328,0 0 328,0 0 344,0 0 344,-13 39 344,13-24 344,0 0 344,0 9 359,4-1 359,-4 4 359,0-4 375,3 3 375,-3 0 375,0 1 375,6 3 390,-2-3 390,-1 1 390,0 2 390,1-5 390,2 8 406,-3-8 406,-3 2 406,4 2 422,-4-6 422,0 2 422</inkml:trace>
  <inkml:trace contextRef="#ctx0" brushRef="#br0">17204 1671 0,'13'-12'0,"-13"12"16,0 0 16,0 0 16,0 0 16,0 0 16,0 0 32,0 0 32,0 0 32,0 0 47,0 0 47,0 0 47,0 0 47,23 33 63,-23-19 63,3 1 63,-3 8 63,0 0 79,3 7 79,0-2 79,-3 2 79,4-4 94,-1 4 94,-3 13 94,3-7 94,-3-8 94,4 2 110,-1-2 110,0 3 110,-3-2 110,0-5 125,0 2 125,3-6 125</inkml:trace>
  <inkml:trace contextRef="#ctx0" brushRef="#br0">17596 1661 0,'0'0'0,"0"-14"16,0 14 16,0 0 16,-3-25 32,3 25 32,0 0 32,0 0 32,0-24 32,0 24 47,0 0 47,0 0 47,0 0 63,3-21 63,-3 21 63,0 0 63,30-10 63,-30 10 78,29-2 78,-29 2 78,52 0 78,-52 0 94,51 2 94,-28 3 94,-23-5 94,46 7 110,-26 0 110,-20-7 110,26 8 110,-16-4 125,-10-4 125,16 14 125,-16-14 125,13 12 141,-13-12 141,3 14 141,-3-14 141,0 19 157,0-19 157,-6 23 157,2-11 157,4-12 157,-6 25 172,3-13 172,-4 11 172,1-1 188,-1 1 188,7-3 188,0 9 188,3-2 188,4-1 203,3 19 203,3-14 203,3 11 203,-6-11 219,3-3 219,0-6 219,0 2 235,-3-6 235,-2-1 235,-5-5 235,4-1 235,-7-11 250,7 21 250,-4-12 250,-3-9 250,0 0 266,0 19 266,0-19 266,-10 12 266,10-12 282,-31 13 282,5-8 282,-4 1 282,-22-2 297,9-4 297,11 0 297,2 0 297,6 0 313,-3 0 313,-2-4 313,3-2 313,6 1 328,4 0 328,0-5 328,2 0 328,8 0 344,6 10 344</inkml:trace>
  <inkml:trace contextRef="#ctx0" brushRef="#br0">18262 1530 0,'30'-2'0,"-30"2"0,0 0 0,29 11 16,-29-11 16,36 18 16,-20-3 16,4-1 31,3 1 31,-4 2 31,-1 1 47,-1-1 47,2 1 47,-2 3 47,2-2 47,-2 2 63,-1-1 63,-3-1 63,-3-3 63,0-3 78,-4 2 78,1-5 78,-7-10 78,10 21 94,-7-12 94,-3-9 94,10 18 94,-10-18 109,3 15 109,-3-15 109,0 0 109,3 11 125,-3-11 125,0 0 125,0 0 125,7 12 141,-7-12 141,0 0 141,0 0 141,0 0 156,0 0 156,0 0 156,0 0 156,34-44 156,-14 23 172,13-10 172,-4-4 172,7-5 172,-3 6 188,-7 5 188,10-4 188,-11 7 203,-3 2 203,-5 7 203,-1-1 203,1 2 203,-1 3 219,-10-2 219,-6 15 219,17-15 219,-14 8 234,-3 7 234,10-13 234,-10 13 234,0 0 250,0 0 250,13-11 250,-13 11 250,0 0 266,0 0 266,0 0 266,0 0 266,0 0 281,0 0 281,0 0 281,-7 44 281,7-44 297,-9 37 297,5-15 297,-2 0 297,3 6 313,-1-6 313,1 5 313,3-2 313,0 2 328,0 2 328,0-1 328,0-6 328,3 8 344,-3-7 344,4 3 344,-1-3 344,3 2 359,1-8 359,3-3 359,-4 1 359,4-6 359,3-3 375,-13-6 375</inkml:trace>
  <inkml:trace contextRef="#ctx0" brushRef="#br0">19689 1703 0,'0'0'15,"0"0"15,0 0 15,0 0 15,0 0 31,0 0 31,0 0 31,0 0 47,-56 44 47,36-24 47,2 7 47,-11 11 47,0 3 62,6 0 62,-4 4 62,8-8 62,-1 4 78,7-10 78,3-1 78,4-3 78,2 3 94,1-8 94,3 5 94,3-2 94,1 2 109,-1-3 109,4 0 109,2-1 109,-2-7 125,-1-1 125,4-3 125,-3-3 125,3 0 140,-10-9 140,16 10 140,-16-10 140,13 2 156,-13-2 156,0 0 156,0 0 156,23-21 156,-20 10 172,4-9 172,-7-5 172,-3 2 172,-7-3 187,0 1 187,-3-3 187,-4 5 187,1-4 203,-4 8 203,1-8 203,2 9 203,1-1 219,3 7 219,0-3 219,5 6 219,8 9 234,-10-19 234,10 19 234,-10-10 234,10 10 250,0 0 250,0 0 250,0 0 250,0 0 265,0 0 265,51-6 265</inkml:trace>
  <inkml:trace contextRef="#ctx0" brushRef="#br0">20143 1589 0,'-6'-22'0,"6"22"16,0 0 16,3-23 16,-3 23 16,0 0 31,-3-16 31,3 16 31,0 0 31,0 0 31,0 0 47,0 0 47,0 0 47,6-21 63,-6 21 63,0 0 63,27 2 63,-27-2 78,45 10 78,1-1 78,2-1 78,1 4 78,3-3 94,-3-1 94,0 1 94,-1-1 94,1 2 110,-3 1 110,-7-7 110,-6 4 110,-9-5 125,2-3 125,0 6 125,-6-6 125</inkml:trace>
  <inkml:trace contextRef="#ctx0" brushRef="#br0">20302 1703 0,'-18'3'0,"18"-3"16,0 0 16,0 0 16,0 0 16,0 0 16,0 0 31,0 0 31,28 26 31,-5-14 31,3 0 47,7-1 47,16 4 47,0 0 47,2-1 63,1-5 63,7 1 63,-3-8 63,4 1 78,-1-6 78,10-4 78</inkml:trace>
  <inkml:trace contextRef="#ctx0" brushRef="#br0">21676 1521 0,'0'0'0,"0"0"16,7-12 16,-7 12 16,0 0 16,0 0 32,0 0 32,0 0 32,0 0 32,0 0 47,0 0 47,0 0 47,0 0 47,0 0 63,0 0 63,0 0 63,3 45 63,0-34 79,1 13 79,-1-6 79,4 4 79,-1-4 94,4 3 94,3-1 94,0 0 94,0-5 110,7 2 110,-1-5 110,1 1 110,0-4 125,6-1 125,-10-8 125,-16 0 125,35 4 125,-35-4 141,0 0 141,36-12 141,-27 5 141,-9 7 157,13-16 157,-9 3 157,-4 13 157,3-22 172,-3 9 172,0 13 172,-10-30 172,-3 10 188,3-1 188,0 7 188,-3-1 188,0 4 204,7-2 204,-6 1 204,2 4 204,10 8 204,-22-16 219,9 9 219,13 7 219,-27-12 235,18 7 235,9 5 235,-27-4 235,27 4 250,0 0 250,-39 4 250,39-4 250,-39 14 250,19-8 266,4 3 266</inkml:trace>
  <inkml:trace contextRef="#ctx0" brushRef="#br0">20206 1642 0,'0'0'16,"0"0"16,0 0 16,0 0 16,0 0 16,0 0 32,0 0 32,0 0 32,0 0 32,0 0 47,0 0 47,0 0 47,0 0 63,0 0 63,0 0 63,0 0 63,0 0 63,0 0 78,26-6 78,-26 6 78,19-4 78,-5 1 94,-1 1 94,1-1 94,-1 1 94,4-2 110,12-2 110,1 3 110,-1-3 110,1 4 125,15-5 125,-7-1 125,-2 1 125,10 2 141,6-2 141,-3 3 141,-1-2 141,-9-1 141,-6 5 157,-4-3 157,-3 5 157,-3-4 157,-6 1 172,-1 0 172,-3 3 172,0 0 188,-13 0 188,18-3 188,-18 3 188,13-2 188,-13 2 203,0 0 203,17 0 203,-17 0 203,0 0 219,13-4 219,-13 4 219,0 0 219,0 0 235,13 0 235,-13 0 235,0 0 235,0 0 250,0 0 250,0 0 250,16-3 266,-16 3 266,0 0 266,0 0 266,0 0 266,0 0 282,10-2 282,-10 2 282,0 0 282,0 0 297,0 0 297,0 0 297,0 0 297,13-4 313</inkml:trace>
  <inkml:trace contextRef="#ctx0" brushRef="#br0">20638 1978 0,'26'0'0,"-3"0"0,0 0 0,-1 0 15,-7 0 15,-15 0 15,33-3 15,-20 3 31,-13 0 31,26-3 31,-26 3 31,16 0 47,-16 0 47,0 0 47,27-3 47,-27 3 62,16 0 62,-16 0 62,0 0 62,20 0 78,-20 0 78,0 0 78,23-2 78,-23 2 93,13-4 93,-13 4 93,0 0 93,19-3 109,-19 3 109,0 0 109,13-1 109,-13 1 125,0 0 125,0 0 125,15 0 125,-15 0 125,0 0 140,0 0 140</inkml:trace>
  <inkml:trace contextRef="#ctx0" brushRef="#br0">5307 3791 0,'-7'-11'0,"7"11"0,0 0 0,-3-15 16,3 15 16,0 0 16,-3-12 16,3 12 16,0 0 31,0 0 31,-4-12 31,4 12 47,0 0 47,0 0 47,0 0 47,-6-11 62,6 11 62,0 0 62,0 0 62,0 0 62,0 0 78,0 0 78,-3-12 78,3 12 78,0 0 94,0 0 94,0 0 94,6-15 94,-6 15 109,13-14 109,0 3 109,0 0 109,5-2 109,9 2 125,-4-4 125,-1 3 125,1-1 141,0 5 141,-6 2 141,2 3 141,-19 3 141,26 0 156,-26 0 156,0 0 156,38 7 172,-38-7 172,23 10 172,-13-4 172,-10-6 172,19 15 187,-9-3 187,0-1 187,-7 1 187,7 3 203,-3 6 203,2 2 203,-5 0 219,-4 4 219,3-4 219,-3 3 219,-3 1 219,-4-4 234,4 4 234,-4-3 234,-6-2 234,7 2 250,-4 0 250,0-5 250,0 0 266,4-5 266,-1-2 266,1-3 266,2 2 266,4-11 281,-6 14 281,6-14 281,-7 10 281,7-10 297,0 0 297,-5 15 297,5-15 297,0 0 297,0 0 312,0 0 312,0 0 312,0 0 312,0 0 328,12-50 328,-2 23 328,6 0 328,0-12 344,4-4 344,3 3 344,0-5 344,-4 6 359,1-5 359,0 2 359,-4 9 359,7-5 375,-8 7 375,-2 4 375,0 4 375,0-2 391,-3 1 391,3-1 391,0 5 391,-7-3 406,4 1 406,-3 5 406,-1 2 406,1 4 406,-4-4 422,-3 15 422,7-17 422,-7 17 422,3-14 437,-3 14 437,0 0 437,3-15 453,-3 15 453,0 0 453,0 0 453,0 0 453,0 0 469,0 0 469,0 0 469,-39 46 469,16-5 484,0-2 484,-6 1 484,4 2 500,2-2 500,0 0 500,4-12 500,6 2 500,0-4 516,6 0 516,-6-3 516,3 1 531,4-3 531,2 2 531,1-6 531,0 1 531,3-1 547,0-3 547,6 10 547,-2-3 547,5 2 562,-2-5 562,6 0 562,-3 0 562,6-1 578,-3-3 578,4-5 578,-4 3 578,0-7 578,13 2 594,-8-1 594,-18-6 594</inkml:trace>
  <inkml:trace contextRef="#ctx0" brushRef="#br0">6161 3791 0,'0'0'0,"0"0"16,0 0 16,0 0 16,0 0 31,29 24 31,-29-24 31,10 11 31,-3-1 31,2-2 47,-9-8 47,17 17 47,-11-8 47,1 3 62,1 0 62,-1-1 62,2 2 62,4 3 78,-3 3 78,0-4 78,0 7 78,-4 2 94,4-4 94,-6-2 94,2 8 94,-3-6 109,-3 8 109,0-3 109,0 0 109,-3-1 109,-3-2 125,-1 4 125,-3 1 125,0-4 141,-3 0 141,-3 0 141,0 2 141,1-2 156,-1-3 156,-1 1 156,4-4 156,0-2 156,3-1 172,-3-5 172,7 1 172,6-10 187,-14 10 187,14-10 187,-6 9 187,6-9 187,0 0 203,-10 12 203,10-12 203,0 0 219,0 0 219,0 0 219,0 0 219,0 0 234,26 8 234,-26-8 234,53-8 234,-6 2 234,5 0 250,-6-3 250,7-1 250,-8 3 250,3 2 266,-9 1 266,-13 1 266,0-3 266,-3 4 281,-3 2 281,-20 0 281,33-4 281,-20 4 297,-13 0 297,29 0 297,-29 0 297,25 4 312,-25-4 312,23 2 312,-23-2 312</inkml:trace>
  <inkml:trace contextRef="#ctx0" brushRef="#br0">6982 3958 0,'0'0'0,"0"0"0,0 0 0,0 0 16,0 0 16,3-15 16,-3 15 16,0 0 31,0 0 31,0 0 31,0 0 47,0 0 47,0 0 47,0 0 47,0 0 47,0 0 63,0 0 63,0 0 63,0 0 63,0 0 78,0 0 78,0 0 78,0 0 78,43 6 94,-20-2 94,9-2 94,18 4 94,-3-3 109,9 1 109,-4-3 109,-3 3 109,-6-2 125,-16-2 125,6 4 125,-7-4 125,0 3 141,1-3 141,-27 0 141,36 2 141,-36-2 156,23 0 156,-23 0 156,0 0 156,26 0 172,-26 0 172,0 0 172,0 0 172,0 0 172,28 4 188,-28-4 188,0 0 188,0 0 188,0 0 203,0 0 203,0 0 203,26 0 203,-26 0 219,0 0 219,0 0 219,0 0 219,0 0 234,19-9 234</inkml:trace>
  <inkml:trace contextRef="#ctx0" brushRef="#br0">8445 3885 0,'-4'30'0,"1"-7"0,-7 0 0,4-2 0,-7 1 16,-4 0 16,4 1 16,-6 0 16,2-2 31,4-3 31,2-1 31,1-3 31,0-1 47,3-7 47,1 5 47,6-11 47,-13 12 63,13-12 63,-7 12 63,7-12 63,0 0 78,-3 11 78,3-11 78,0 0 78,0 0 94,20 8 94,-20-8 94,47 5 94,5-5 109,4 0 109,0 0 109,-7-5 109,8 2 125,-5-2 125,-3 5 125,-13 0 125,-3 4 141,-8-4 141,1 1 141,-6-1 141,-20 0 156</inkml:trace>
  <inkml:trace contextRef="#ctx0" brushRef="#br0">8971 3644 0,'30'-8'0,"-6"2"16,-1 4 16,7 2 16,-30 0 31,46 4 31,-20 7 31,-7-7 31,4 8 31,-3 3 47,0 3 47,-2-1 47,-2 6 47,-3-2 62,-7 0 62,1 8 62,0-3 62,-7 4 78,0-4 78,-4 4 78,-9 10 78,7-7 94,-4-4 94,0-6 94,4-2 94,-3-4 109,3-2 109,3-1 109,-4-4 109,4-1 125,3-9 125,-7 15 125,7-15 125,0 0 141,0 0 141,0 0 141,0 0 141,0 0 156,0 0 156,0 0 156,41-48 156,-21 24 156,12-13 172,1-1 172,0-1 172,-4 4 187,-3 5 187,-6 7 187,-4 2 187,-4 4 187,8-3 203,-7 2 203,-4 7 203,-2-1 219,0 1 219,-7 11 219,13-16 219,-13 16 234,6-9 234,-6 9 234,0 0 234,10-14 234,-10 14 250,0 0 250,0 0 250,0 0 250,0 0 266,0 0 266,0 0 266,0 0 266,0 0 281,10 35 281,-10-8 281,0-4 281,-3 6 297,3-2 297,0 2 297,0 1 297,6 13 312,1 0 312,-4-7 312,3-7 312,1-2 328,0 3 328,12 7 328,-2-1 328,-1-13 328,-6 6 344,6-5 344,0-1 344,-1-2 359,-2-1 359,4 0 359,-4-2 359,-4-10 359</inkml:trace>
  <inkml:trace contextRef="#ctx0" brushRef="#br0">8039 3809 0,'-3'-13'0,"3"13"0,-4-14 15,4 14 15,0 0 15,0-17 15,0 17 31,0 0 31,13-24 31,-6 15 31,-7 9 46,16-20 46,-3 15 46,-1-7 46,11-3 62,0 2 62,0 3 62,-1-3 62,5 5 78,-8 2 78,-2 0 78,-1 0 78,-16 6 78,26-5 93,-26 5 93,23-4 93,-23 4 109,21 0 109,-21 0 109,23 7 109,-23-7 125,17 8 125,-8-2 125,1 7 125,-3-9 125,-1 8 140,1 3 140,-1 6 140,1 2 140,0 0 156,-7 7 156,3-5 156,-3 5 156,-3-1 171,3 15 171,-7-5 171,0 2 171,1-6 187,-1-2 187,-6 6 187,3-3 187,-9 3 203,2-4 203,8-9 203,-1 0 218,-2-3 218,-4 4 218,6-6 218,-6 4 218,3-4 234,0-1 234,0-5 234,-1 0 234,-2 3 250,0-1 250,-1-2 250,4-7 250,0 1 265,0 0 265,13-9 265,-23 11 265,10 0 281,13-11 281,-21 4 281,21-4 281,-23 6 296,23-6 296,0 0 296,-36-6 296,36 6 312,0 0 312,-26-4 312,26 4 312,-10-11 328,10 11 328,0 0 328,-10-16 328,10 16 328,0-9 343,0 9 343,0 0 343,10-24 343,0 19 359,-4-10 359,4 5 359,3 2 359,0-4 375,4 1 375,6-4 375,-4 0 375,6 4 390,1-1 390,-3 2 390,3 2 390,0 0 406,7 1 406,-4 5 406,1-1 406,-2 0 421,4 3 421,17-4 421,-13 8 421,0-4 437,-6 3 437,3 0 437,-6-1 437,3 1 453,-1 3 453,-3-2 453,1-2 453,-4 4 468,-1-4 468,1 3 468,-3 0 468,-5 0 484,-2-1 484,0 2 484,3-1 484,-3 1 500,10 6 500,-6-4 500,5 7 500,-2-6 500,3 3 515</inkml:trace>
  <inkml:trace contextRef="#ctx0" brushRef="#br0">10297 4172 0,'0'0'0,"32"4"16,-22 4 16,-10-8 16,16 12 16,-9-8 31,-7-4 31,7 20 31,-7-13 31,0-7 47,-4 24 47,1-10 47,0-1 47,-7 10 63,-3-3 63,3 1 63,0-4 63,-3 3 78,7-5 78,-4 0 78,3-3 78,1 0 94,6-12 94,-7 17 94,7-17 94,0 17 94,0-17 109,7 19 109,-1-7 109,-6-12 125,17 17 125,-4-9 125,10 6 125,-7 1 141,4-2 141,2 2 141,-4-1 141,-1-3 156,-1 1 156,-6 0 156,3-3 156,-6-1 172,-7-8 172,9 20 172,-9-7 172,0-13 188,-6 23 188,-1-15 188,-3 5 188,-9 4 203,-4 1 203,-5-1 203,-14 4 203,-7 2 219,3-3 219,-7-5 219,6 0 219,8-9 219,6 3 234,7-6 234,6 6 234,1-9 234,19 0 250,-30 0 250,30 0 250,-26-9 250,26 9 266,-13-18 266</inkml:trace>
  <inkml:trace contextRef="#ctx0" brushRef="#br0">10656 4211 0,'23'-4'0,"-23"4"0,0 0 0,23 0 16,-23 0 16,40 0 16,-11 0 16,0 4 16,4-4 31,15 0 31,1 4 31,-13-4 47,0 5 47,-4-3 47,17 1 47,-11-1 47,-2 1 63,-10-3 63,7 4 63,-7-4 63</inkml:trace>
  <inkml:trace contextRef="#ctx0" brushRef="#br0">11697 3903 0,'0'0'0,"0"0"0,0 0 16,0 0 16,23 35 16,-23-24 16,3 13 31,-3 0 31,0 1 31,0 2 31,-3 0 47,0 2 47,-1-6 47,1 6 47,0 1 47,3-2 63,-4-1 63,1 0 63,0-2 78,3 0 78,-3 0 78,3 2 78,-4-4 94,8 1 94,-4-6 94,0-1 94,3-5 94</inkml:trace>
  <inkml:trace contextRef="#ctx0" brushRef="#br0">12073 3879 0,'26'0'0,"1"6"15,-5-3 15,-2 6 15,0-1 15,-4 2 31,0 5 31,-2-2 31,0 8 31,-1-1 47,-3 0 47,-3 8 47,-4-2 47,0 0 62,-6 3 62,0 0 62,-10 13 62,-4-4 78,3-5 78,-3-5 78,1-5 78,3 0 94,-4 2 94,4-8 94,-3 0 94,13-2 109,-7-3 109,3-4 109,7-8 109,-10 19 109,10-19 125,-6 11 125,6-11 125,0 0 125,0 0 140,0 0 140,20 14 140,9-14 156,4 0 156,21-4 156,5-6 156,-1 5 156,-2-5 172,-2 2 172,-2-1 172,-2 0 187</inkml:trace>
  <inkml:trace contextRef="#ctx0" brushRef="#br0">12818 3890 0,'22'7'0,"-2"1"0,0 5 15,-7-1 15,0-2 15,0 5 15,-2 3 31,3 3 31,-1-1 31,-4 3 31,-2 1 46,-4 1 46,1 0 46,-4 5 46,0-6 62,-4 1 62,-2 0 62,-4 2 62,0-4 78,0 2 78,0-2 78,2-2 78,-2-7 93,1 0 93,2-2 93,1-1 93,6-11 109,-10 18 109,10-18 109,-10 12 109,10-12 125,0 0 125,-7 8 125,7-8 125,0 0 140,0 0 140,0 0 140,0 0 140,0 0 156,20-54 156,6 9 156,-5 1 156,6-2 156,2-1 171,-3 1 171,-3-2 171,3 7 171,-3 3 187,-3 6 187,-4 3 187,-6 6 187,3 2 203,-3 0 203,-2 0 203,2 5 203,-4 1 218,1 3 218,-7 12 218,10-21 218,-7 12 218,-3 9 234,10-14 234,-10 14 234,0 0 250,6-12 250,-6 12 250,0 0 250,0 0 250,0 0 265,0 0 265,0 0 265,0 0 265,0 0 281,-6 56 281,3-27 281,-7 12 296,3 3 296,1-9 296,-1 9 296,1 0 296,2 0 312,1-8 312,0-8 312,6 2 328,0-4 328,1 4 328,2-5 328,4 1 328,0 2 343,3-5 343,3-1 343,1-1 343,2 0 359,1-6 359,3 2 359,-7-5 359,1-6 375,2-4 375</inkml:trace>
  <inkml:trace contextRef="#ctx0" brushRef="#br0">13619 4371 0,'0'21'0,"3"-4"0,1-3 0,-1 1 0,4-3 15,-7-12 15,9 21 15,1-10 31,-10-11 31,17 16 31,-8-12 31,-9-4 31,27 13 47,-14-11 47,-13-2 47,36 15 47,-17-10 62,-2-1 62,-17-4 62,23 6 78,-23-6 78,19 5 78,-19-5 78,12 9 78,-12-9 94,13 16 94,-7-6 94,-6-10 94,17 33 109,-8-12 109,-5 2 109,-1 7 109,-3-1 125,0 11 125,3-7 125,-3 13 125,0-7 140,0 1 140,0-5 140,3 9 140,-6-9 156,6-1 156,-3-5 156,4-2 156,-4 1 156,-4-6 172</inkml:trace>
  <inkml:trace contextRef="#ctx0" brushRef="#br0">14195 3853 0,'0'0'0,"0"0"16,0 0 16,0 0 16,0 0 16,0 0 16,23 0 31,-23 0 31,0 0 31,23 6 31,-10-6 47,-13 0 47,39 2 47,-14 2 47,4-4 63,1 0 63,19 5 63,-3-5 63,6 4 78,2-3 78,1 3 78,1-4 78,0 3 94,-2-3 94,-2 3 94,0-3 94,1 0 110,-17 0 110,-12 0 110,2 0 110,-6 0 125,-4 0 125,-16 0 125,27 0 125,-27 0 125,19 0 141,-19 0 141,0 0 141,17-3 141,-17 3 156,0 0 156,0 0 156</inkml:trace>
  <inkml:trace contextRef="#ctx0" brushRef="#br0">15681 3568 0,'0'0'0,"0"0"0,0 0 16,0 0 16,0 0 16,8 21 16,-8-9 31,-5 11 31,-2 4 31,-6 17 31,-6-1 47,2 7 47,-2 1 47,-1-8 47,-3 5 63,7-3 63,-4 2 63,0-6 63,4 3 78,0-9 78,-1 3 78,6-6 78,-2-2 94,3-9 94,0 2 94,4 0 94,-1-5 110,4-1 110,-1-2 110,1-3 110,3-12 110</inkml:trace>
  <inkml:trace contextRef="#ctx0" brushRef="#br0">16166 3609 0,'0'0'0,"0"0"0,0 0 0,0 0 15,0 0 15,0 0 15,0 0 15,0 0 31,0 0 31,0 0 31,0 0 31,-3 45 47,-3-19 47,-12 16 47,1 1 47,-2 3 62,-4-2 62,0 4 62,3-5 62,1 5 78,-1-2 78,0-2 78,7-2 78,3-7 94,1-6 94,2 1 94,4-5 94,-1 1 109,4 1 109,4-4 109,2 4 109,1-4 125,3-2 125,-4-4 125,7 4 125,7-3 125,-7-8 140,0 3 140,3-5 140,-2-1 156,-1-5 156,-13-2 156,26 10 156,-26-10 156,23-4 172,-23 4 172,26-8 172,-18 1 172,2-1 187,-4 0 187,1-5 187,-4-1 187,0 1 203,-3 13 203,-3-25 203,-3 4 203,-4 1 219,3 5 219,-3 0 219,-4-3 219,-6 1 234,4 0 234,-4 1 234,7 5 234,-3-1 250,6 6 250,-3-2 250,3 1 250,10 7 250,-23-8 265,23 8 265,-20-2 265,20 2 281,-16 0 281,16 0 281,0 0 281,0 0 297</inkml:trace>
  <inkml:trace contextRef="#ctx0" brushRef="#br0">16551 3915 0,'0'0'0,"10"-10"0,-10 10 16,13-6 16,-13 6 16,29-2 16,-14 4 16,8 2 32,0 2 32,0 5 32,3 3 32,-3 5 47,0-3 47,-4 5 47,1 3 47,-4-1 63,-3 1 63,-1 1 63,-2 2 63,-4 2 78,-6-2 78,0 0 78,0-1 78,-6-3 94,-1 3 94,-1-3 94,-2 2 94,-3-5 110,3-2 110,-3-4 110,7-1 110,-4-3 125,3-4 125,7-6 125,-13 12 125,13-12 141,-10 6 141,10-6 141,0 0 141,0 0 157,0 0 157,0 0 157,17-47 157,6 10 172,6-7 172,2-4 172,5 2 172,7-4 188,-1 0 188,-3 3 188,-3 5 188,-5 4 188,-1 3 203,-7 10 203,-7 1 203,-3 9 219,0 0 219,-6 0 219,-1 7 219,1 2 219,-7 6 235,7-11 235,-7 11 235,0 0 235,0 0 250,0 0 250,0 0 250,0 0 250,-46 31 266,23-10 266,-7 11 266,-1 2 266,-1-3 282,2 4 282,10-6 282,-6 10 282,10-8 297,0-3 297,6-3 297,-3 4 297,6-2 297,1 2 313,-1-2 313,7 2 313,0 0 313,3-2 328,4-1 328,3 0 328,3-3 328,3-2 344,4 0 344,-1-4 344,4-5 344,3-5 360</inkml:trace>
  <inkml:trace contextRef="#ctx0" brushRef="#br0">17493 4348 0,'10'-9'0,"-10"9"0,0 0 15,0 0 15,0 0 15,0 0 15,0 0 31,0 0 31,0 0 31,0 0 31,7 35 31,-7-21 47,3-2 47,0 15 47,0-4 62,6-2 62,-3 2 62,1 0 62,-1 4 62,4-4 78,3 4 78,0-4 78,-3 4 78,0-5 94,3 2 94,-7-4 94,8 4 94,-5-6 109,-5-3 109,5-1 109,-5-2 109,-1-1 125,0-2 125,-3-9 125,7 21 125,-4-16 140,-3-5 140,3 13 140,-3-13 140,0 0 156,-10 17 156,10-17 156,-19 15 156,-4-1 172,-6-5 172,-1 1 172,-17 4 172,1 0 187,0-3 187,7-7 187,6-1 187,4 0 203,-1-3 203,2 0 203,2-6 203,3-6 219</inkml:trace>
  <inkml:trace contextRef="#ctx0" brushRef="#br0">17424 4298 0,'17'-12'0,"-4"6"0,-3 1 0,-10 5 15,29-10 15,-3 4 15,-1-2 15,8 2 31,-1 3 31,17 1 31,0 2 31,2 0 46,2 2 46,-4 4 46,-10-3 46,-6 3 62,-7-4 62,0 4 62</inkml:trace>
  <inkml:trace contextRef="#ctx0" brushRef="#br0">18730 4176 0,'0'0'15,"0"0"15,-3-11 15,3 11 15,0 0 31,0 0 31,0 0 31,0 0 31,0 0 47,0 0 47,-7-8 47,7 8 47,0 0 62,0 0 62,0 0 62,0 0 62,0 0 62,0 0 78,43 15 78,-17-10 78,0 2 94,3-1 94,-2 3 94,5-3 94,-1-4 94,-1 3 109,3-2 109,-7-3 109,0 5 109,-3-5 125,-3 0 125,-20 0 125,29 0 125,-16 0 140,-13 0 140,18-5 140,-18 5 140,16-3 156,-16 3 156,14-5 156,-14 5 156,9-7 172,-9 7 172,7-10 172,-7 10 172,0-13 187,0 13 187,3-16 187,-3 3 187,-3 1 203,0 2 203,3-5 203,-4 2 203,1-1 219,0-1 219,0 7 219,-1-6 219,1 1 219,0 1 234,-4-3 234,4 7 234,0-3 234,-1 2 250,1-1 250,3 10 250,-3-14 265,3 14 265,-3-9 265,3 9 265,0 0 265,-4-12 281,4 12 281,0 0 281,-3-9 281,3 9 297,0 0 297,0 0 297,0 0 297,0 0 312,0 0 312,0 0 312,-8 33 312,5-22 328,-1 14 328,1-2 328,-4 0 328,1 0 344,-1 5 344,1-8 344,-1 5 344,1 0 359,-4-2 359,3 0 359,1 4 359,-1-2 375,4-1 375,-7-1 375,4 5 375,-1-5 390,7 4 390,-3-4 390,0 3 390,3-9 406,0 0 406,6-2 406,1-9 406</inkml:trace>
  <inkml:trace contextRef="#ctx0" brushRef="#br0">19887 3846 0,'0'-6'0,"0"6"0,0 0 16,0 0 16,0 0 16,0 0 16,0 0 16,0 0 31,0 0 31,0 0 31,0 0 47,0 0 47,0 0 47,-10 39 47,7-24 47,-1 0 63,4 9 63,-3 1 63,0-1 63,6 1 78,0 5 78,1-4 78,2 4 94,10 8 94,-2-4 94,2-3 94,-3-5 94,10 11 109,-7-10 109,-3 0 109,0-4 109,0-2 125,4-1 125,-4 3 125,-2-2 125,-1-4 125,3 3 141,-6-1 141,-1-5 141,1 1 156,-4-4 156,0 4 156,-3 0 156,4-3 172,-4 0 172,0-12 172,0 23 172,-4-9 172,-2-2 188,3-1 188,-7 4 188,-3 3 188,-4 2 203,-1-2 203,-1 0 203,-1 0 203,-3-4 219,0-3 219,0 1 219,-3-4 219,7-1 234,-1-7 234</inkml:trace>
  <inkml:trace contextRef="#ctx0" brushRef="#br0">19751 3757 0,'0'0'0,"6"-16"0,-6 16 0,13-5 16,-13 5 16,20-10 16,-20 10 16,38-2 32,-12 2 32,3 2 32,24 8 32,-1 1 47,-6 1 47,-12 0 47,12 8 47,-7-2 63,-9-3 63,-11 0 63</inkml:trace>
  <inkml:trace contextRef="#ctx0" brushRef="#br0">20585 4076 0,'13'22'16,"-6"2"16,3-4 16,-7 3 16,0-1 31,-3 3 31,0-1 31,0-1 31,-3 1 47,0-1 47,-7-5 47,7 0 47,-7-3 63,3-1 63,1-1 63,-1-3 63,4-1 63,-4 3 78,7-12 78,-13 12 78,13-12 78,-6 9 94,6-9 94,0 0 94,0 0 94,0 0 110,0 0 110,0 0 110,0 0 110,-4-44 125,14 17 125,10-11 125,3-3 125,6-3 141,4 2 141,3-1 141,0-1 141,1 0 156,3 7 156,-1-5 156,-3 10 156,-7 7 172,-9 1 172,0 9 172,-10 0 172,3 3 188,-5 4 188,-2 0 188,1 1 188,-4-1 203,-3 8 203,10-7 203,-10 7 203,0 0 219,0 0 219,0 0 219,0 0 219,0 0 235,-20 32 235,6-11 235,-3 2 235,1 5 250,3-3 250,-10 14 250,0-2 250,3 5 266,4-5 266,3-2 266,0-3 266,3-5 266,0 14 281,0 3 281,1-9 281,5-3 281,4-3 297,4 1 297,2 15 297,-3-10 297,4-6 313,3-4 313,0 0 313,3-2 313,0-6 328,6-3 328,-2-1 328,2-7 328</inkml:trace>
  <inkml:trace contextRef="#ctx0" brushRef="#br0">21531 4336 0,'0'0'15,"0"0"15,-30 21 15,7-4 15,-16 12 31,-2 4 31,-1 2 31,-1 2 31,1 2 47,2-1 47,6 0 47,-2-2 47,7 1 62,2 1 62,1-3 62,7-6 62,2-2 78,7-4 78,1 2 78,2-2 78,4 0 78,3-5 93,3 1 93,0-4 93,7 5 109,0-1 109,3-8 109,-3-1 109,6-6 109,-3 2 125,-13-6 125,30 5 125,-4-10 125,-6 3 140,-1-3 140,-2-2 140,-6-1 140,-1-5 156,9-4 156,-9 3 156,0-1 156,-7 3 172,1-3 172,-4 1 172,0 14 172,-13-23 187,-1 2 187,-2 4 187,-4-3 187,6 5 187,-9 0 203,3 0 203,1 3 203,5 0 203,1 3 218,4 4 218,-1-2 218,3 3 234,7 4 234,-13-10 234,13 10 234,0 0 234,0 0 250,0 0 250</inkml:trace>
  <inkml:trace contextRef="#ctx0" brushRef="#br0">21778 4142 0,'3'-14'0,"-3"14"0,3-11 0,-3 11 16,7-10 16,-7 10 16,6-9 16,-6 9 32,23-7 32,-6 2 32,12 3 32,2 0 47,-5-2 47,4 4 47,19 0 47,0 4 63,-3-2 63,-12 5 63,-1-5 63,-7-2 78,0 3 78,0-1 78,-6 5 78,-4-7 94,1 2 94,-17-2 94</inkml:trace>
  <inkml:trace contextRef="#ctx0" brushRef="#br0">21889 4269 0,'0'0'0,"0"0"16,0 0 16,0 0 16,0 0 16,28 11 32,1-8 32,1 0 32,2-3 32,21 6 32,-1-4 47,-4 5 47,-3-4 47,8-3 47,-1-6 63</inkml:trace>
  <inkml:trace contextRef="#ctx0" brushRef="#br0">23033 4133 0,'-7'9'0,"-3"4"0,4-3 15,-1 2 15,1 1 15,2 2 15,1 7 31,0 2 31,3-6 31,3 3 31,7-2 47,0 1 47,3 2 47,6-8 47,-1 5 62,5-11 62,7 3 62,-1-2 62,4-3 78,-4-3 78,4-3 78,0-3 78,-5-3 94,4-3 94,-5-2 94,-5-4 94,5 0 109,-8 1 109,-2-5 109,-4 3 109,-7 1 125,-3 0 125,-3-3 125,-3 8 125,-7-15 140,-3 7 140,-3-2 140,0 4 140,-4-3 156,-6 4 156,6 4 156,-3-1 156,0 4 156,2-5 172,-2 8 172,-3-4 172,10 3 172,-1 4 187,1-5 187,16 7 187,-26-2 203,26 2 203,-30 2 203,30-2 203,-26 7 203,13-1 219,-10 5 219,-1-3 219,-3 4 219,1 1 234</inkml:trace>
  <inkml:trace contextRef="#ctx0" brushRef="#br0">2342 6759 0,'-21'-5'0,"21"5"0,0 0 16,0 0 16,-23-1 16,23 1 16,0 0 16,0 0 31,-19-4 31,19 4 31,0 0 31,0 0 47,-23 0 47,23 0 47,0 0 47,0 0 47,-23-3 63,23 3 63,0 0 63,0 0 63,0 0 78,0 0 78,0 0 78,-23 0 94,23 0 94,0 0 94,0 0 94,0 0 94,0 0 110,0 0 110,0 0 110,0 0 110,0 0 125,0 0 125,0 0 125,0 0 125,0 0 141,0 0 141,0 0 141,0 0 141,0 0 156,0 0 156,0 0 156,0 0 156,0 0 172,78 0 172,-51 3 172,-4-3 172,-5 4 172,-18-4 188,32 1 188,-32-1 188,30 5 203,-30-5 203,26 0 203,-10 2 203,-16-2 219,26 0 219,-26 0 219,23 3 219,-23-3 235,0 0 235,33-3 235,-33 3 235,16-2 250,-16 2 250,0 0 250,22-5 250</inkml:trace>
  <inkml:trace contextRef="#ctx0" brushRef="#br0">2167 7025 0,'0'0'0,"0"0"0,0 0 15,0 0 15,0 0 15,43 11 15,-43-11 31,42 4 31,-15-8 31,-1 8 31,-3-4 47,5 0 47,-2 0 47,3 2 47,-3-2 62,-26 0 62,56 0 62,-27-2 62,-2 2 78,-6 0 78,-21 0 78,52-6 78,-26-3 93</inkml:trace>
  <inkml:trace contextRef="#ctx0" brushRef="#br0">2346 6472 0,'0'0'16,"0"0"16,0 0 16,0 0 16,0 0 31,62 0 31,-29 5 31,12 1 31,4 3 47,-1 0 47,1 1 47,-3 9 47,0-5 63,-4 9 63,-9-4 63,-5 0 63,-2 0 78,7 9 78,-7 0 78,-7 1 78,-2-7 78,6 21 94,-4-4 94,-2 3 94,-11 6 94,1-5 109,-4-3 109,-6 8 109,-1-5 109,-5 1 125,-4 0 125,-4 0 125,-2-5 125,-4 0 141,-4 3 141,1-4 141,0 1 141,0-14 156,6 0 156,6-6 156,-3 0 156,1-5 172,6-5 172,0-1 172,4 2 172,6-10 188,-13 8 188,13-8 188,0 0 188</inkml:trace>
  <inkml:trace contextRef="#ctx0" brushRef="#br0">3509 6761 0,'0'0'0,"16"-15"0,-16 15 15,23-8 15,-23 8 15,23-7 15,-23 7 31,29-5 31,-29 5 31,43 0 31,-43 0 47,46 12 47,-23-6 47,-5-1 47,-18-5 62,39 27 62,-23-13 62,1 7 62,-4 0 78,0-5 78,-7 3 78,1-5 78,0 9 78,-1 0 93,-6 2 93,0-2 93,-3-2 93,3-5 109,0-16 109,-7 30 109,1-18 125,6-12 125,0 23 125,0-23 125,-4 19 125,4-19 140,0 0 140,0 0 140,0 0 140,-6 17 156,6-17 156,0 0 156,0 0 172,0 0 172,0 0 172,13-73 172,-3 45 172,3-17 187,7 4 187,-7 5 187,0 4 187,3-7 203,0 10 203,-4 0 203,1 6 203,-3 0 218,0 3 218,-1 1 218,-2 4 218,-1 1 234,-6 14 234,7-17 234,-7 17 234,7-15 250,-7 15 250,6-14 250,-6 14 250,0 0 250,3-13 265,-3 13 265,0 0 265,0 0 281,7-12 281,-7 12 281,0 0 281,0 0 281,0 0 297,0 0 297,0 0 297,0 0 297,0 0 312,0 0 312,0 0 312,0 0 312,0 0 328,-13 71 328,10-45 328,-4 19 328,4-4 343,-4 2 343,4-7 343,3-7 343,0 0 359,0 1 359,3-4 359,-3 6 359,3-6 375,1 0 375,2 1 375,1-4 375,-1 4 390,1-5 390,-4 2 390,7 0 390,-3 2 406,-1-7 406,1-5 406,-7-14 406</inkml:trace>
  <inkml:trace contextRef="#ctx0" brushRef="#br0">4364 7173 0,'0'0'0,"0"0"16,14-8 16,-14 8 16,0 0 32,0 0 32,0 0 32,0 0 32,13 33 47,-10-18 47,3 10 47,-2 1 47,-4 2 47,3 1 63,0-4 63,-1 20 63,-2-10 63,3-5 78,-3-1 78,-3-4 78,6 3 78,-3 0 94,0-5 94,0 5 94,-3-6 110,3-1 110,0 0 110,-2 0 110,2-7 110,0 1 125,0-15 125,2 22 125,-2-22 125,0 15 141</inkml:trace>
  <inkml:trace contextRef="#ctx0" brushRef="#br0">4865 7034 0,'0'0'0,"8"-15"16,-8 15 16,0 0 16,0 0 16,0 0 31,0 0 31,26-14 31,-26 14 31,36-15 31,-6 6 47,-4-3 47,0 4 47,0-1 63,4 3 63,-4 0 63,2 0 63,-28 6 78,52-7 78,-32 2 78</inkml:trace>
  <inkml:trace contextRef="#ctx0" brushRef="#br0">5073 7283 0,'0'0'16,"0"0"16,0 0 16,0 0 16,57 3 32,-57-3 32,82-27 32,-30 10 32,1-10 32,1-5 47,1-1 47</inkml:trace>
  <inkml:trace contextRef="#ctx0" brushRef="#br0">6521 6715 0,'0'0'0,"0"0"0,0 0 16,0 0 16,3-12 16,-3 12 16,0 0 31,0 0 31,0 0 31,0 0 31,0 0 47,0 0 47,0-15 47,0 15 47,0 0 62,0 0 62,3-15 62,-3 15 62,0 0 78,0-18 78,4 10 78,-1-3 78,0-4 94,-3 3 94,3-11 94,4-1 94,-1 0 109,1-3 109,0 2 109,2 1 109,-2-1 109,-1-3 125,1 5 125,0 0 125,-1 5 125,-3 3 141,1 0 141,-1 5 141,-3 10 141,3-19 156,-3 19 156,0-10 156,0 10 156,0 0 172,0 0 172,0 0 172,0 0 172,0 0 187,-10 52 187,4-9 187,-1 4 187,1 3 187,-1 5 203,4-2 203,0-5 203,-1-2 219,8 2 219,2-2 219,-3-1 219,7-11 234,0-4 234,3-7 234,0-3 234,-3 4 250,3-7 250,3-2 250,-2-3 250,2 0 266,-5-3 266,2-7 266,-13-2 266,33 3 281,-33-3 281,39-12 281,-16 0 281,-3-5 281,0-4 297,-4-1 297,0-6 297,4-12 297,0 1 312,-12 7 312,2 4 312,-7 0 312,3 12 328,-6-3 328,4 5 328,-4 2 328,0 1 344,0 11 344,3-19 344,-3 19 344,0-10 344,0 10 359,0 0 359,0 0 359,0 0 375,0 0 375,0 0 375,0 0 375,0 0 391,-3 46 391,3-19 391,-4-1 391,1 21 391,0 0 406,0-3 406,-4-4 406,4 5 406,1-11 422,-1-3 422,-4 12 422,1-7 422,6-8 437,-3-2 437,-1 4 437,4-1 437,-3-5 453,0 2 453,3-2 453,0 0 469,-4-2 469,4-1 469,0-6 469,0-1 469,0-14 484,0 17 484,4-7 484,-4-10 484,0 0 500,0 0 500,0 0 500</inkml:trace>
  <inkml:trace contextRef="#ctx0" brushRef="#br0">7216 6612 0,'0'-15'15,"0"15"15,0 0 15,0 0 15,0 0 15,0-15 31,0 15 31,0 0 31,0 0 31,0 0 46,10-11 46,-10 11 46,0 0 46,0 0 62,0 0 62,0 0 62,0 0 62,55 17 78,-45-8 78,0-1 78,0 4 78,3 9 93,0 0 93,-3 0 93,0 2 93,-4 3 109,1-1 109,-1 3 109,-6-5 109,0 0 125,-3 4 125,0-1 125,0-9 125,-1 7 140,-2-6 140,-1-1 140,4-5 140,3-12 156,-7 21 156,7-21 156,-6 11 156,6-11 171,0 0 171,-7 11 171,7-11 171,0 0 187,0 0 187,0 0 187,0 0 187,0 0 187,0 0 203,4-55 203,2 32 203,4-7 203,-4 4 218,4 0 218,7-15 218,-1 12 218,-5 1 234,2 5 234,-3 1 234,3 1 234,-3-2 250,0 5 250,-3 3 250,2 0 250,-2 0 265,-1 3 265,1 2 265,0-3 265,-1 2 281,1-3 281,-1 2 281,-6 12 281,10-27 296,-7 18 296,-3 9 296,10-17 296,-10 17 296,7-18 312,-7 18 312,6-15 312,-6 15 328,0 0 328,7-10 328,-7 10 328,0 0 328,0 0 343,0 0 343,0 0 343,0 0 359,0 0 359,0 0 359,-20 49 359,10-23 375,4 3 375,-4-1 375,3-4 375,-6 22 375,7-6 390,2-7 390,1-4 390,0-3 390,3 0 406,0-3 406,0 4 406,0 0 406,3-6 421,7 7 421,-3-4 421,2-2 421,-2 2 437,3-3 437,3-1 437,-3-3 437,-4-5 453,11 7 453</inkml:trace>
  <inkml:trace contextRef="#ctx0" brushRef="#br0">7775 7066 0,'0'0'16,"0"0"16,0 0 16,0 0 16,0 0 31,0 0 31,0 0 31,0 0 31,0 0 47,7-22 47,-7 22 47,0 0 47,0 0 62,16-17 62,-16 17 62,23-15 62,0 1 78,-2 6 78,-4-5 78,2 5 78,4-4 94,-3 7 94,-4-1 94,-16 6 94,30-6 109,-30 6 109,0 0 109,33 2 109,-33-2 109,19 13 125,-19-13 125,13 17 125,-9-5 125,-1 2 141,7 9 141,-14 0 141,8 2 156,-4-8 156,0 6 156,0-5 156,0 0 156,0 0 172,0-18 172,3 22 172,0-9 172,-3-13 187,7 23 187,-1-11 187,-1 3 187,5-4 203,3 7 203,3 5 203,-3-9 203,4 4 219,2 0 219,-5-3 219,-1-1 219,-4-2 234,-2-1 234,3-2 234,-4 3 234,1 1 250,-7-13 250,10 16 250,-10-16 250,6 19 266,-6-9 266,0-10 266,0 19 266,0-19 281,-13 23 281,3-11 281,1-4 281,-11 7 297,-3 0 297,0-7 297,0 7 297,-3-9 312,6 2 312,6-4 312,14-4 312,0 0 328,0 0 328,-56-14 328</inkml:trace>
  <inkml:trace contextRef="#ctx0" brushRef="#br0">8857 7044 0,'0'0'0,"0"0"0,0 0 16,0 0 16,0 0 16,0 0 16,0 0 32,0 0 32,0 0 32,0 0 32,0 0 32,-43-19 47,43 19 47,0 0 47,0 0 63,0 0 63,0 0 63,0 0 63,0 0 63,0 0 79,0 0 79,0 0 79,0 0 79,0 0 94,0 0 94,0 0 94,40-13 94,-11 11 110,0-1 110,1-3 110,-4 3 110,0 3 125,-26 0 125,51-12 125,-22 10 125,-29 2 141,36-7 141,-19 5 141,-17 2 141,26 0 157,-26 0 157,0 0 157,29-3 157,-29 3 172,0 0 172,20-3 172,-20 3 172,0 0 188,0 0 188,26-7 188,-26 7 188,0 0 204,0 0 204,0 0 204,0 0 204,22-1 219,-22 1 219,0 0 219,13-9 219,-13 9 219,0 0 235,0 0 235,29-10 235,-29 10 235,16-2 250,-16 2 250,0 0 250,0 0 250</inkml:trace>
  <inkml:trace contextRef="#ctx0" brushRef="#br0">9618 6680 0,'0'0'0,"-17"-7"15,17 7 15,0 0 15,-16-8 15,16 8 31,0 0 31,-13-13 31,13 13 47,0 0 47,-7-14 47,7 14 47,0 0 62,0-21 62,0 21 62,13-16 62,-6 3 78,-7 13 78,20-15 78,-20 15 78,26-14 78,-26 14 94,23-8 94,-23 8 94,32-4 94,-32 4 109,38 0 109,-38 0 109,46 19 109,-30-9 125,-3 2 125,4 5 125,-4 4 125,0 0 140,0 2 140,0 2 140,-7-2 140,4 5 156,-6 0 156,2-3 156,-6 1 156,3 4 172,-3-4 172,-3-3 172,0 0 172,0 2 187,-7-2 187,3 0 187,-3-2 187,-3 0 187,0-5 203,3 5 203,-6-7 203,6-1 203,-3-2 219,3-2 219,10-9 219,-19 15 219,9-9 234,10-6 234,-20 11 234,10-4 234,10-7 250,-18 7 250,18-7 250,0 0 250,-26 8 265,26-8 265,0 0 265,0 0 265,-19 2 281,19-2 281,0 0 281,0 0 281,0 0 297,0 0 297,0 0 297,0 0 297,0 0 312,0 0 312,0 0 312,0 0 312,-36-2 312,36 2 328,0 0 328,0 0 328,0 0 344,0 0 344,0 0 344,0 0 344,0 0 359,0 0 359,0 0 359,0 0 359,0 0 359,0 0 375,0 0 375,0 0 375,-23-8 375,23 8 390,0 0 390,0 0 390,0 0 390,0 0 406</inkml:trace>
  <inkml:trace contextRef="#ctx0" brushRef="#br0">9146 6715 0,'-3'-19'0,"3"19"16,0 0 16,-3-12 16,3 12 16,0 0 32,-7-14 32,7 14 32,0 0 32,0 0 47,-6-11 47,6 11 47,0 0 47,0 0 63,0 0 63,-7-14 63,7 14 63,0 0 63,0 0 78,0 0 78,0 0 78,0 0 78,0 0 94,0 0 94,0 0 94,0 0 110,-16 43 110,13-16 110,-1-1 110,-2 2 110,3 16 125,-1 1 125,-2 1 125,-1-2 125,4 0 141,-4 0 141,-2 0 141,2 0 141,4-5 157,-4-10 157,7 0 157,0 13 157,-3-7 172,6-6 172,-3-6 172,3-6 188</inkml:trace>
  <inkml:trace contextRef="#ctx0" brushRef="#br0">9737 6718 0,'-20'-7'0,"20"7"0,0 0 16,-18-6 16,18 6 16,0 0 16,0 0 31,-16-9 31,16 9 31,0 0 31,0 0 31,-10-8 47,10 8 47,0 0 47,0 0 63,-6-15 63,6 15 63,0 0 63,0 0 63,0-18 78,0 18 78,0 0 78,0 0 78,6-19 94,-6 19 94,7-12 94,-7 12 94,10-12 109,-10 12 109,14-11 109,-4 0 109,-10 11 125,26-10 125,-9 3 125,-17 7 125,29-6 141,-6 5 141,-23 1 141,39 1 141,-39-1 141,33 9 156,-20 1 156,-13-10 156,26 26 172,-14-8 172,1 2 172,-7 0 172,7 0 188,-9 5 188,2 1 188,-6 0 188,0 1 188,-6 17 203,-4-9 203,-6 3 203,-2 3 203,1-9 219,-2-6 219,-1-5 219,4 2 219,-4-2 234,0 0 234,4-4 234,0-3 234,2-2 250,1-3 250,0-1 250,13-8 250,-23 14 266,17-6 266,6-8 266,-15 7 266,15-7 281,0 0 281,-20 9 281,20-9 281,0 0 297,0 0 297,0 0 297,0 0 297,0 0 313,0 0 313,0 0 313,0 0 313,0 0 328,0 0 328,0 0 328,0 0 328,10-49 344,-10 49 344,18-21 344,-18 21 344,20-18 359,-20 18 359,20-15 359,-20 15 359,22-14 359,-22 14 375,20-11 375,-20 11 375,0 0 391,33-6 391,-33 6 391,0 0 391,0 0 391,0 0 406,52 11 406,-52-11 406,20 9 406,-20-9 422,19 9 422,-9-2 422,-10-7 422,18 13 438,-11-7 438,-7-6 438,0 0 438,29 20 453,-29-20 453,20 13 453,-10-7 453,-10-6 453,19 9 469,-6-3 469,-13-6 469,30 0 469,-30 0 484</inkml:trace>
  <inkml:trace contextRef="#ctx0" brushRef="#br0">10702 6632 0,'4'-8'0,"-4"8"0,6-19 16,-6 19 16,3-15 16,-3 15 16,4-10 31,-4 10 31,0 0 31,-7-21 31,7 21 31,-10-15 47,10 15 47,-16-14 47,6 7 47,10 7 63,-29-14 63,16 8 63,-9 1 63,3-1 78,-8-3 78,8 6 78,19 3 78,-36-6 94,36 6 94,-26-2 94,26 2 94,-30 5 110,30-5 110,-29 6 110,19 3 110,0 0 125,0 1 125,10-10 125,-11 25 125,8-2 141,-1 4 141,8-1 141,2 2 141,-1-1 156,15 17 156,-4 4 156,7-8 156,-3 1 172,2 2 172,-2 0 172,0-2 172,-4-10 188,-3-4 188,0-4 188,-3 4 188,0-6 188,-7-2 203,4 0 203,-4-5 203,0 1 219,-3-5 219,0-10 219,0 25 219,0-25 235,-10 20 235,7-9 235,-7 2 235,1-5 235,9-8 250,-27 13 250,11-5 250,16-8 250,-29 3 266,29-3 266,-27 0 266,27 0 266,-29-11 281,29 11 281,-33-21 281,17 2 281,4-4 297,3 1 297,2-6 297,7 5 297,3-3 297,7 0 313,5-15 313,4 3 313,4 4 313,-6 6 328,12-3 328,1 1 328,-7 12 328,-4 1 344,-2 2 344,2 1 344,-2 2 344</inkml:trace>
  <inkml:trace contextRef="#ctx0" brushRef="#br0">10864 6680 0,'17'-13'0,"-4"5"16,-13 8 16,26-9 16,-26 9 16,26-5 16,-26 5 32,33 0 32,-33 0 32,42 7 32,-19 6 47,0 2 47,-5 0 47,2 5 47,-4 3 47,4 0 63,-10 6 63,3-6 63,-4 4 63,-5 2 78,2 0 78,-3-1 78,1-2 78,-1-1 94,-6-1 94,-1-6 94,4-1 94,-3-2 110,3-15 110,0 24 110,0-13 110,0-11 125,0 0 125,0 20 125,0-20 125,0 0 141,0 0 141,0 0 141,0 0 141,0 0 157,0 0 157,0 0 157,30-81 157,-14 37 157,0-6 172,-3 2 172,4 3 172,2-3 172,-1 4 188,-4 3 188,-1 9 188,0 6 188,-3 3 203,3 8 203,-7 1 203,1-1 203,-1 2 219,-6 13 219,10-16 219,-10 16 235,7-19 235,-7 19 235,3-9 235,-3 9 235,0 0 250,0 0 250,0 0 250,0 0 250,0 0 266,0 0 266,0 0 266,0 44 266,0-16 282,-7 1 282,4-3 282,-3 4 282,-1 13 297,4-7 297,-1-5 297,4-4 297,0-1 313,4 0 313,-1 1 313,4-4 313,-1 4 313,4-4 328,-4-2 328,8-1 328,-1 1 328,0-8 344,0-1 344,-3-2 344,-10-10 344,26 9 360,-26-9 360,0 0 360</inkml:trace>
  <inkml:trace contextRef="#ctx0" brushRef="#br0">11820 6774 0,'0'0'0,"0"0"0,0 0 0,0 0 15,0 0 15,0 0 15,0 0 31,0 0 31,0 0 31,0 0 31,0 0 31,0 0 47,-7 81 47,4-55 47,0 0 47,-1 5 62,1-7 62,-4 6 62,7-1 78,-3-2 78,3 0 78,0-3 78,0-2 78,0 2 94,3-4 94,1-5 94,-4-15 94,10 29 109,-10-29 109,9 19 109,-9-19 109,20 14 125,-20-14 125,20 8 125,-20-8 125,0 0 140,29 9 140,-29-9 140,0 0 140,20 8 140,-20-8 156,0 0 156,0 0 156,19 16 156,-19-16 172,0 0 172,13 17 172,-13-17 172,10 23 187,-7-8 187,4 9 187,0-1 187,-4 3 203,7 0 203,-10-3 203,6 4 203,-3 0 219,4-3 219,-4-2 219,4 6 219,-6-8 234,3-4 234,-4-16 234,6 24 234</inkml:trace>
  <inkml:trace contextRef="#ctx0" brushRef="#br0">12850 7031 0,'0'0'0,"0"0"0,0 0 0,0 0 16,0 0 16,0 0 16,0 0 16,0 0 31,0 0 31,0 0 31,0 0 31,0 0 31,0 0 47,0 0 47,0 0 47,0 0 47,0 0 63,-13-21 63,13 21 63,0 0 63,0 0 78,0 0 78,0 0 78,82 11 78,-54-11 94,24 4 94,-6-4 94,3-4 94,0 4 109,-1 0 109,-9 6 109,-3-8 109,-36 2 125,59 0 125,-30 0 125,-29 0 125,51 0 141,-51 0 141,39 0 141,-39 0 141,33-4 156,-33 4 156,0 0 156,0 0 156,0 0 156,39 4 172,-39-4 172,0 0 172,0 0 188,0 0 188,30 0 188,-30 0 188,0 0 203,0 0 203,0 0 203,0 0 203,0 0 203,0 0 219,0 0 219,0 0 219,0 0 219,0 0 234,0 0 234,0 0 234,36 2 234</inkml:trace>
  <inkml:trace contextRef="#ctx0" brushRef="#br0">13140 7063 0,'0'0'15,"0"0"15,-7-12 15,7 12 15,0 0 31,-3-15 31,3 15 31,0 0 31,-3-15 47,3 15 47,-4-14 47,4 14 47,0-11 62,0 11 62,0 0 62,4-19 62,-4 19 78,0-15 78,0 15 78,6-10 78,-6 10 93,7-18 93,-4 10 93,-3 8 93,7-22 93,-2 16 109,-5 6 109,6-15 109,-6 15 109,3-14 125,-3 14 125,7-11 125,-7 11 125,3-10 140,-3 10 140,0 0 140,7-10 140,-7 10 156,0 0 156,0 0 156,10-15 156,-10 15 172,0 0 172,3-10 172,-3 10 172,0 0 187,0 0 187,10-8 187,-10 8 187,0 0 203,0 0 203,9-8 203,-9 8 203,0 0 203,0 0 218,0 0 218,0 0 218,20 20 234,-13-9 234,2 16 234,-2-4 234,0 3 250,-4 4 250,0-2 250,0 2 250,4 14 250,-1 4 265,-2-2 265,-1-6 265,4 5 281,-4-8 281,3 5 281,-6-7 281,7 7 281,-4-7 297,0-4 297,1-8 297,2 4 297,-2-4 312,2 2 312,-3-6 312,4-7 312</inkml:trace>
  <inkml:trace contextRef="#ctx0" brushRef="#br0">14162 6817 0,'0'0'0,"-6"-18"0,6 18 15,0 0 15,0 0 15,0-17 15,0 17 31,0 0 31,0 0 31,0 0 31,-3-15 46,3 15 46,0 0 46,19-18 46,-9 13 62,-10 5 62,29-13 62,-6 1 62,-3 4 78,6 2 78,-1 1 78,-6 0 78,7 5 78,-6-5 93,-20 5 93,33 0 93,-33 0 93,26 6 109,-26-6 109,20 15 109,-14-7 125,4 4 125,-3 1 125,-4 2 125,0 5 125,-3 10 140,0-7 140,0 3 140,-3 4 140,-4-7 156,4 4 156,-4-3 156,4 0 156,-3 0 171,2 0 171,4-7 171,-3-2 171,3-1 187,-3-3 187,3-11 187,0 22 187,0-11 203,6 0 203,-2-1 203,-4-10 203,13 20 218,-3-7 218,-1-8 218,1 6 218,10 4 234,-1-1 234,-4 1 234,2-5 234,-4 1 250,0-3 250,0 2 250,-3 0 250,3 1 265,-4-2 265,-2-2 265,3 2 265,-4 0 281,-6-9 281,10 18 281,-7-6 281,-3-1 281,0-11 296,-3 20 296,-3-7 296,-1-3 296,-3 5 312,-6 3 312,-23 18 312,16-21 328,0-1 328,2-3 328,-6 2 328,11-1 343,-4-10 343,7 4 343,-3 2 343,16-8 343,-23 3 359,23-3 359,-23 0 359,23 0 375,0 0 375,-33-9 375,33 9 375,-16-10 390,13-2 390,0-3 390,3-6 390,6-6 390</inkml:trace>
  <inkml:trace contextRef="#ctx0" brushRef="#br0">14956 6711 0,'-7'-15'15,"7"15"15,-10-8 15,10 8 15,0 0 15,0 0 31,-13-8 31,13 8 31,0 0 31,0 0 47,0 0 47,-9-10 47,9 10 47,0 0 62,0 0 62,0 0 62,0 0 62,0 0 78,0 0 78,0 0 78,0 0 78,0 0 94,0 0 94,0 0 94,0 0 94,0 0 109,39-5 109,-10 7 109,2-2 109,22 0 125,-8-2 125,8 2 125,-4-4 125,-2 8 125,2-10 140,-13 8 140,-3-4 140,-3 2 140,-1 0 156,-4 0 156,-25 0 156,36 0 172,-36 0 172,32 0 172,-32 0 172,20 2 187,-20-2 187,0 0 187,0 0 187,26 4 203,-26-4 203,0 0 203,16 8 203,-16-8 203,10 11 219,-3 1 219,-7-12 219,6 23 234,-2-1 234,-4 1 234,3 7 234,-3-1 234,0-4 250,0 23 250,-3-2 250,-1-2 250,1 1 265,-3-5 265,2 4 265,-6 0 265,4-3 281,3-3 281,-1-9 281,1 2 281,-3-6 281,2 2 297,1 2 297,0-2 297,-1-4 312,1 0 312,0 4 312,0-4 312,3-2 312,-4-4 328,4-3 328,-3 1 328,3-3 328,0-12 344,-3 19 344,3-19 344,-3 14 359,3-14 359,0 13 359,0-13 359,0 0 359,0 16 375,0-16 375,0 0 375,0 0 375,-4 11 390,4-11 390,0 0 390,0 0 406,0 0 406,-3 13 406,3-13 406,0 0 406,0 0 406,0 0 422,0 0 422,0 0 422,0 0 437,0 0 437,0 0 437,0 0 437,-13 12 453</inkml:trace>
  <inkml:trace contextRef="#ctx0" brushRef="#br0">16350 6948 0,'0'0'0,"-10"-14"0,10 14 0,-3-7 16,3 7 16,0 0 16,-4-11 16,4 11 32,0 0 32,-3-12 32,3 12 32,0 0 47,-7-6 47,7 6 47,0 0 47,0 0 63,-9-10 63,9 10 63,0 0 63,-7-10 79,7 10 79,0 0 79,-10-9 79,10 9 94,-6-8 94,6 8 94,-7-9 94,7 9 110,-10-9 110,10 9 110,-9-9 110,5 0 125,4 9 125,-6-8 125,6 8 125,-10-8 141,7-2 141,3 10 141,-4-9 141,4 9 141,-6-6 157,6 6 157,0 0 157,-3-10 157,3 10 172,0 0 172,-4-13 172,4 13 172,0 0 188,0 0 188,0 0 188,0 0 188,7-15 204,-7 15 204,16-2 204,-16 2 204,23-6 219,-10 6 219,-13 0 219,30 3 219,-1 0 235,-9 2 235,4-1 235,-4 4 235,6 0 250,-3 7 250,0-2 250,-3 7 250,-1 1 250,-3-1 266,4 5 266,-7-4 266,4 2 282,-8 2 282,1 0 282,-2-1 282,-1-4 282,-4 1 297,-3-3 297,3-3 297,-3-1 313,-3 1 313,3-4 313,-3 4 313,-4-3 313,4 0 329,-2-1 329,-1 2 329,2-3 329,-2 0 344,3 1 344,-1-5 344,1 2 360,3-8 360,-7 10 360,7-10 360,-3 9 360,3-9 375,0 0 375,0 0 375,0 0 375,0 0 391,0 0 391,0 0 391,17-29 391,-4 8 407,11-17 407,2-1 407,4-1 407,-1 1 422,-3 1 422,4 2 422,-7 1 422,0 6 422,0 4 438,-9 4 438,3-3 438,-1 7 438,-3-4 454,3 5 454,-2 1 454,-1-3 454,-7 6 469,1 2 469,-1 2 469,1-3 469,-1 1 485,-6 10 485,7-10 485,-7 10 485,3-10 500,-3 10 500,0 0 500,3-11 500,-3 11 500,0 0 516,0 0 516,0 0 516,0 0 532,0 0 532,-49 37 532,26-15 532,-9 13 547,6 2 547,1 1 547,-1 1 547,6-2 563,7-1 563,0-7 563,7-6 563,-4 2 579,3-2 579,4 3 579,3-3 579,0 3 579,6-2 594,1 0 594,6-2 594,0 2 594,4 0 610,2-1 610,4-2 610,-2 0 610,2-5 625,3 5 625,4-6 625,-4-3 625,0-1 641,0-7 641,4-2 641</inkml:trace>
  <inkml:trace contextRef="#ctx0" brushRef="#br0">17398 7252 0,'0'0'0,"4"-8"15,-4 8 15,0 0 15,0 0 15,0 0 31,0 0 31,0 0 31,0 0 31,0 0 47,0 0 47,0 0 47,0 0 47,0 0 62,0 0 62,0 0 62,0 0 62,0 0 78,0 0 78,0 0 78,0 0 78,0 0 94,19 23 94,-19-16 94,7 2 94,-1 2 109,1 2 109,-1 1 109,7 7 109,1-1 109,2-1 125,0 2 125,-3 0 125,-1 0 125,4-1 140,-6 3 140,3-2 140,0-4 140,0 8 156,-3-10 156,0 1 156,-7-4 156,0 3 172,4-4 172,-4 1 172,1 3 172,-4-1 187,3 0 187,0-1 187,-6-2 187,3 1 203,-3 3 203,-1-1 203,-2-2 203,-1 3 219,1-4 219,-11 8 219,1-3 219,-4 3 219,1-3 234,2-3 234,3-2 234,-3-2 234,1-4 250,3 0 250,-4-4 250,17-1 250</inkml:trace>
  <inkml:trace contextRef="#ctx0" brushRef="#br0">17434 7314 0,'0'-7'0,"0"7"0,0-15 0,0 15 0,0-13 15,0 13 15,0-8 15,0 8 15,0 0 31,4-15 31,-4 15 31,3-14 31,-3 14 47,13-13 47,0 7 47,0-2 47,10-1 62,5-3 62,-2 3 62,3 4 62,7 3 78,10-7 78,-7 9 78,-3 0 78,-8 0 94,-2 0 94</inkml:trace>
  <inkml:trace contextRef="#ctx0" brushRef="#br0">18380 7163 0,'0'0'0,"0"0"15,0 0 15,20 0 15,-20 0 15,0 0 31,0 0 31,0 0 31,0 0 31,0 0 47,39 0 47,-15 0 47,2 0 47,4 0 62,3 0 62,-4-7 62,1 7 62,-1 0 78,0 0 78,-1 0 78,2 0 78,-4-2 93,0-2 93,-3 8 93,-23-4 93,36-4 109,-36 4 109,29 0 109,-29 0 109,27 0 125,-27 0 125,0 0 125,24 0 125,-24 0 140,0 0 140,0 0 140,26 0 140,-26 0 156,0 0 156,0 0 156,0 0 156,23 0 172,-23 0 172,0 0 172,0 0 172,0 0 172,0 0 187</inkml:trace>
  <inkml:trace contextRef="#ctx0" brushRef="#br0">19604 6813 0,'0'0'0,"6"-8"0,-6 8 16,0 0 16,0 0 16,10-15 16,-10 15 16,0 0 31,0 0 31,0 0 31,0 0 47,0 0 47,0 0 47,13 38 47,-13-11 62,3 1 62,-3 16 62,0-2 62,0 1 62,-3 5 78,-4-7 78,1 6 78,3-3 78,-1-1 94,1-1 94,0-5 94,0-7 94,-1-1 109,1 0 109,3-2 109,-2 3 109,2-4 125,0 3 125,0-3 125,2-6 125,-2 1 141,0-6 141,0-7 141</inkml:trace>
  <inkml:trace contextRef="#ctx0" brushRef="#br0">19831 6942 0,'0'0'16,"0"0"16,-3-15 16,3 15 16,0 0 16,0-14 32,0 14 32,0 0 32,0 0 32,3-17 47,-3 17 47,13-13 47,-3 6 47,-10 7 63,42-15 63,-12 9 63,-1-1 63,1 2 79,-1 0 79,1 1 79,-6 4 79,2 0 94,-26 0 94,40 4 94,-40-4 94,29 2 110,-16 6 110,-13-8 110,20 10 110,-14 1 125,-6-11 125,13 19 125,-9-9 125,-4-10 141,0 28 141,0-14 141,-4 8 141,1 0 157,0-5 157,0-1 157,6 1 157,-6-3 172,6 9 172,0 2 172,4 0 172,3 2 172,3-5 188,0 8 188,10 8 188,-2 1 204,-5-9 204,4-5 204,-4-1 204,1-3 219,2-2 219,-6-1 219,4 4 219,-8-9 235,1 2 235,-3-4 235,-1-1 235,-2-1 235,-4-9 250,3 14 250,-3-14 250,0 12 250,0-12 266,-20 18 266,-3-6 266,-6-2 266,-20 5 282,-5-2 282,2-1 282,2-2 282,-2 4 297,13-11 297,6 1 297,5-4 297,2 0 297,-3-7 313,6 2 313,3-4 313</inkml:trace>
  <inkml:trace contextRef="#ctx0" brushRef="#br0">20647 6834 0,'13'-11'0,"-9"1"15,-4 10 15,19-14 15,-6 9 31,-3 1 31,-10 4 31,26-11 31,-11 11 31,-15 0 46,39 3 46,-12 5 46,-5 1 46,5 5 62,-4 1 62,-4 9 62,1-3 62,6 19 78,-3 2 78,-8-1 78,-2 3 78,-3 0 93,-7-4 93,-6-5 93,-1-9 93,1 2 109,0 1 109,-4-4 109,1 0 109,-1-3 125,2-1 125,-1 0 125,-1-6 125,1-5 140,-1 2 140,4-3 140,3-9 140,-7 14 156,7-14 156,-3 13 156,3-13 156,0 0 156,0 0 171,0 0 171,0 0 171,6-38 171,11-3 187,4-7 187,5-2 187,17-32 187,-7 16 203,10-13 203,-7 16 203,-5 5 203,-4 9 218,-1 3 218,-3-2 218,0 10 234,-6 5 234,-7 8 234,-3 5 234,0 1 234,-4 5 250,1-1 250,-1 6 250,-6 9 250,7-15 265,-7 15 265,3-11 265,-3 11 265,0 0 281,0 0 281,0 0 281,0 0 281,0 0 296,-36 33 296,17-11 296,2 1 296,-12 13 296,6-7 312,3 0 312,7-2 312,-3-4 328,3 4 328,5 0 328,-6-2 328,1 16 328,7-5 343,-1-4 343,4-6 343,0 3 343,3 15 359,6-2 359,1 1 359,6 1 359,-7-9 375,9 9 375,-2-2 375,0-11 375,0-2 390,1-10 390,-1-3 390</inkml:trace>
  <inkml:trace contextRef="#ctx0" brushRef="#br0">21879 6738 0,'0'-12'0,"0"12"0,0 0 15,0 0 15,0 0 15,0 0 15,0 0 31,0 0 31,0 0 31,0 0 31,0 0 47,0 0 47,3-11 47,-3 11 47,0 0 47,0 0 62,0 0 62,0 0 62,0 0 78,0 0 78,0 0 78,0 0 78,0 0 78,0 0 94,0 0 94,0 0 94,0 0 94,0 0 109,0 0 109,0 0 109,0 0 109,0 0 125,0 0 125,0 0 125,0 0 125,0 0 140,0 0 140,0 0 140,0 0 140,4 38 156,-4-38 156,0 0 156,0 0 156,0 0 172,0 0 172,0 11 172,0-11 172,0 0 187,0 0 187,0 0 187,0 0 187,0 0 203,0 0 203,0 0 203,0 15 203,0-15 219,0 0 219,0 0 219,0 0 219,0 0 234,-4 15 234,4-15 234,0 0 234,-6 15 234,6-15 250,-7 16 250,1-3 250,-1-3 250,1 3 265,-1 9 265,-3-1 265,1 2 265,-1 2 281,0 0 281,3-1 281,-2-4 281,-1 3 297,3-4 297,-3-5 297,4 0 297,3 1 312,-1-2 312,1-2 312,0 1 312,0 0 312,-1-1 328,4 4 328,-3-1 328,3 7 344,-3-1 344,3 4 344,0 0 344,0 0 359,3 1 359,-3-1 359,7-1 359,-4 0 359,3 1 375,1-6 375,-4-2 375,0 3 390,4-8 390,0 1 390,-4 0 390,7-3 406,-7 3 406,-3-12 406,13 15 406,-10-11 422,-3-4 422,10 12 422,-10-12 422,0 0 422,0 0 437,26-1 437,-26 1 437,20-13 437,-7 4 453,-3 1 453,4-13 453,0 7 453,-1-7 469,-4 6 469,1 0 469,0 2 469,-3 0 484,-1 4 484,-3-3 484,-3 12 484,7-17 500,-4 9 500,-3 8 500,4-21 500,-4 21 515,-4-18 515,4 18 515,-6-17 515,-1 5 515,7 12 531,-13-17 531,0 11 531,3-3 547,-3 3 547,0-2 547,2 1 547,-6-1 547,4 2 562,13 6 562,-23-13 562,10 7 562,13 6 578,-19-8 578,19 8 578,-17-6 578,17 6 594,-13-6 594,13 6 594,0 0 594,0 0 609,0 0 609,0 0 609</inkml:trace>
  <inkml:trace contextRef="#ctx0" brushRef="#br0">3913 9588 0,'0'0'0,"0"0"0,0 0 16,0 0 16,0 0 16,0 0 16,0 0 16,0 0 31,0 0 31,0 0 31,0 0 47,0 0 47,0 0 47,0 0 47,26-15 47,-26 15 63,15-6 63,-2-2 63,16-2 63,4-1 78,16-1 78,4 0 78,-3 1 78,-1 4 94,0 2 94,-3 5 94,-7 0 94,-6 3 109,-8 3 109,4-1 109,-3 4 109,-3 1 125,3 4 125,-6-3 125,3 4 125,-3 3 141,-7-5 141,-3 2 141,-1 0 141,1-2 156,-3 10 156,1 4 156,-8-4 156,0 0 172,-3 3 172,-2 0 172,-2 1 172,-3-4 188,1 2 188,-1-2 188,-3 0 188,3-5 203,0-3 203,3-5 203,1 0 203,3 1 203,3-11 219,-10 19 219,10-19 219,-7 10 234,7-10 234,0 0 234,-6 13 234,6-13 234,0 0 250,0 0 250,0 0 250,0 0 250,0 0 266,32-50 266,-5 12 266,-1-1 266,-3-1 281</inkml:trace>
  <inkml:trace contextRef="#ctx0" brushRef="#br0">4855 9446 0,'10'-20'0,"-3"3"15,-2 0 15,1 2 15,-3 1 15,4-2 15,-1 5 31,-6 11 31,10-23 31,-6 11 46,2-1 46,1 3 46,-7 10 46,9-25 46,-2 14 62,-4-1 62,-3 12 62,10-21 78,-3 11 78,-7 10 78,3-19 78,-3 19 93,6-11 93,-6 11 93,0 0 93,4-13 109,-4 13 109,0 0 109,0 0 109,0 0 109,0 0 125,0 0 125,0 0 125,0 0 125,0 0 140,0 0 140,0 0 140,-46 30 140,30-7 156,-4-2 156,4 2 156,1 2 156,-2 0 171,4 1 171,-3 16 171,0-6 171,6-11 187,3 4 187,4-2 187,0-4 187,-1 6 203,8-2 203,-4-4 203,6 5 203,4-6 203,0-1 218,6 0 218,1 1 218,2-1 218,-1-4 234,5 1 234,0 0 234,3-4 234,-3-2 250,7 3 250,-7-3 250,3-7 250,-3 5 265,6-8 265,-11-2 265,-18 0 265</inkml:trace>
  <inkml:trace contextRef="#ctx0" brushRef="#br0">5403 9661 0,'20'-3'0,"-20"3"0,0 0 0,0 0 16,0 0 16,0 0 16,0 0 16,0 0 31,0 0 31,0 0 31,33 17 31,-33-17 31,0 0 31,10 9 47,-10-9 47,0 0 47,0 0 62,0 18 62,0-18 62,0 0 78,-7 17 78,7-17 78,-10 18 78,10-18 78,-10 11 94,10-11 94,-9 9 94,9-9 109,0 0 109,-10 12 109,10-12 109,0 0 109,0 0 125,0 0 125,0 0 125,0 0 125,0 0 141,0 0 141,-20 6 141,20-6 141,0 0 156,0 0 156,0 0 156,0 0 156,0 0 172,0 0 172,0 0 172,0 0 172,0 0 187,0 0 187,0 0 187,0 0 187,49-29 187,-49 29 203,20-4 203,-20 4 203,23-5 203,-23 5 219,0 0 219,0 0 219,52 3 219,-52-3 234,28 6 234,-18 0 234,6 2 234,-3 1 250,-13-9 250,26 27 250,-13-7 250,-3 3 266,0-1 266,-3 1 266,-4 0 266,-3 3 281,-3-3 281,-1 4 281,4-4 281,-3-2 297,0 1 297,-4 0 297,4-5 297,-4 1 312,1-6 312,3-1 312,3-11 312,-10 21 328,10-21 328,-7 14 328,7-14 328,-6 9 344,6-9 344,0 0 344,-7 14 344,7-14 344,0 0 359,0 0 359,0 0 359,-3 15 359,3-15 375,0 0 375,0 0 375,0 0 391,0 0 391,0 0 391,0 0 391,72-16 391,-43 3 406,17 2 406,-10-1 406,-5 3 406,-1-1 422,19 2 422,-13-1 422,-4 3 422,-5-3 437,0 4 437</inkml:trace>
  <inkml:trace contextRef="#ctx0" brushRef="#br0">6648 9531 0,'30'-17'0,"-4"6"15,2-4 15,1 6 15,4 1 15,16-4 31,-13 3 31,0 4 31,-8-2 31,1 4 47,1 3 47,-30 0 47</inkml:trace>
  <inkml:trace contextRef="#ctx0" brushRef="#br0">6629 9940 0,'0'0'16,"0"0"16,0 0 16,99-40 16,-49 26 31,8-10 31,1 4 31,-1 3 31,4-4 31,-3-5 47,-4 2 47</inkml:trace>
  <inkml:trace contextRef="#ctx0" brushRef="#br0">8728 9294 0,'0'0'0,"0"0"0,0 0 16,0 0 16,0 0 16,0 0 16,0 0 31,-72 7 31,49-2 31,-3-2 31,-1 1 47,8-4 47,19 0 47,-38 0 47,22 0 63,16 0 63,-26-7 63,9 4 63,17 3 78,-23-11 78,10 2 78,7-1 78,-4 0 94,3 0 94,1-1 94,6 11 94,0-29 110,6 17 110,4-9 110,7 4 110,-1-2 110,7-1 125,13-6 125,-4 8 125,-4 3 141,2 7 141,-1 2 141,-3 0 141,1 6 141,-1 0 156,0 6 156,0 6 156,2 0 156,-5 5 172,3 0 172,-3 8 172,6 7 172,-3 3 188,-3 9 188,-10-11 188,1 6 188,-8-4 203,-3-1 203,-3 10 203,-3 2 203,-7-1 219,-3-2 219,-6-2 219,-1 0 219,-3-3 235,7-5 235,-7-10 235,6-3 235,-2 1 250,2-4 250,3 1 250,1-3 250,0-4 250,-1-2 266,5 1 266,9-10 266,-17 4 266,17-4 281,-19 0 281,19 0 281,0 0 297,-20-14 297,13 5 297,4-6 297,0 1 313,0 3 313,3-13 313,0 3 313,6 1 313,-3 2 328,7-2 328,0 3 328,6-4 328,1 3 344,2 6 344,1-1 344,0 0 344,1 3 360,-1 9 360,3-5 360,-1 2 360,1 4 375,-23 0 375,49 10 375,-22-6 375,-1 3 391,-2 1 391,-4-2 391,3 6 391,0 0 406,-4-6 406,-2 3 406,-1 0 406,-3-3 406,-3 3 422,0-3 422,0-2 422,-10-4 438,13 10 438</inkml:trace>
  <inkml:trace contextRef="#ctx0" brushRef="#br0">9487 9120 0,'0'0'0,"3"-15"15,-3 15 15,0 0 15,0 0 15,0 0 31,3-15 31,-3 15 31,0 0 47,0 0 47,0 0 47,10-13 47,-10 13 47,0 0 62,26-12 62,-26 12 62,30-4 62,-30 4 78,32-4 78,-9 8 78,-23-4 78,46 11 93,-30-3 93,1 4 93,-6 1 93,6 3 109,-4 12 109,-3-6 109,3 6 109,-4 0 125,-5-2 125,-4 19 125,0-7 125,-4-9 125,-2-2 140,-1-2 140,1 0 140,-1-6 156,1 1 156,-1-5 156,4-2 156,3-13 156,-7 20 172,7-20 172,-3 15 172,3-15 172,0 8 187,0-8 187,0 0 187,0 0 187,0 0 203,0 0 203,7-43 203,2 1 203,8-4 218,-1-1 218,4-10 218,-1 5 218,-2 0 234,6 2 234,-4-4 234,4 8 234,-10-2 250,4 17 250,-7 3 250,-2 4 250,-2 3 265,1 0 265,-1 5 265,4 1 265,-7 3 281,1-1 281,-4 13 281,6-15 281,-6 15 297,7-10 297,-7 10 297,0 0 297,6-19 312,-6 19 312,0 0 312,0 0 312,0 0 328,0 0 328,0 0 328,-19 51 328,-1-10 343,10-6 343,-1 9 343,-6 0 343,8 2 343,-1-5 359,-3 7 359,6-8 359,1-5 359,-1-5 375,4-2 375,0 0 375,6 0 375,0-1 390,0-1 390,1 1 390,2-1 390,4-2 406,0-2 406,6 0 406,-3-1 406,2-5 422,1-1 422,4 0 422,0-3 422,-4-10 437,-16-2 437</inkml:trace>
  <inkml:trace contextRef="#ctx0" brushRef="#br0">10264 9426 0,'0'0'0,"0"0"0,0 0 0,13-9 0,-13 9 15,0 0 15,29 0 15,-29 0 15,0 0 31,33 9 31,-20-3 31,-3 0 31,-3 2 47,2 5 47,1-1 47,-5 2 47,2 6 62,2 6 62,-2-2 62,-4 0 62,0 0 78,-3-8 78,4 11 78,2-10 78,-2 2 78,2-5 93,1-3 93,-1 5 93,4 1 109,6 3 109,1-2 109,2 0 109,4-1 125,3 3 125,10 8 125,-8-5 125,-2-3 125,-3-4 140,-6-1 140,2 4 140,-6-8 156,4 2 156,-11-1 156,1-4 156,-7-8 156,10 16 172,-10-16 172,0 19 172,0-19 172,-13 21 187,3-13 187,-3-2 187,-4 3 187,-6 6 203,-3-8 203,0 0 203,5-5 203,-5 2 218,-1-2 218,27-2 218,-45-6 218,28 1 234,7-6 234,-3 2 234,13 9 234</inkml:trace>
  <inkml:trace contextRef="#ctx0" brushRef="#br0">11391 9461 0,'0'0'0,"0"0"15,26 10 15,-26-10 15,20 0 15,-20 0 31,42 2 31,4 1 31,5-3 31,1-3 46,1 1 46,-1 2 46,-1-4 46,-2 2 62,-13-2 62,0 2 62,-10 2 62,3-3 78,-3-1 78,-8 2 78,-18 2 78,33-4 93,-33 4 93,26-1 93,-26 1 93,0 0 109,17-10 109,-17 10 109,0 0 109</inkml:trace>
  <inkml:trace contextRef="#ctx0" brushRef="#br0">11790 9215 0,'0'0'0,"0"0"0,0 0 0,0 0 16,0 0 16,0 0 16,0 0 16,0 0 31,3 58 31,1-30 31,-1-1 31,4 1 47,2 16 47,-5-2 47,2 4 47,-6-13 47,3-2 62,1-1 62,-1-4 62,4 0 62,-1 3 78,4-3 78,-4 2 78,4-5 94,3 4 94,-3-4 94,7-2 94,-1-1 94,3-5 109,8 0 109,-8-7 109</inkml:trace>
  <inkml:trace contextRef="#ctx0" brushRef="#br0">12729 8934 0,'0'0'0,"0"0"0,0 0 0,0 0 16,0 0 16,30 58 16,-24-30 16,1 15 31,-1 1 31,-2 3 31,2 0 31,-6 0 47,3-1 47,-3-11 47,0 13 47,0-2 63,4-2 63,-4 0 63,3 0 63,-3-5 63,0-10 78,3-3 78,-3-2 78,7-1 78,-7 0 94,6-5 94,-2-7 94,2-2 94,-6-9 110</inkml:trace>
  <inkml:trace contextRef="#ctx0" brushRef="#br0">13213 8926 0,'0'0'0,"0"0"15,-3-18 15,3 18 15,0 0 15,0 0 31,0 0 31,0 0 31,0 0 31,0 0 46,0 0 46,75 20 46,-52-5 46,0 3 62,0-3 62,3 1 62,-4 3 62,1 0 78,-4 2 78,4 3 78,-7-4 78,-3 5 78,4-1 93,-1-2 93,-9 6 93,-1 0 93,-6-5 109,0 3 109,-10 4 109,1-3 125,-8 12 125,1-6 125,0-7 125,-1-2 125,1-1 140,3-5 140,0 2 140,0-7 140,3 1 156,3-6 156,2 1 156,5-9 156,-9 15 171,9-15 171,-7 12 171,7-12 171,0 0 187,-3 12 187,3-12 187,0 0 203,0 0 203,0 0 203,37 4 203,-7-4 203,6-3 218,13-4 218,0 1 218,0-3 218,-11 3 234,-2-2 234,-7 1 234,-3 1 234,0 0 250,-3 0 250,-3-2 250,-4 3 250,-6-7 265,-10 12 265</inkml:trace>
  <inkml:trace contextRef="#ctx0" brushRef="#br0">13955 8919 0,'0'0'0,"0"0"16,29-8 16,-29 8 16,0 0 16,43 2 31,-43-2 31,39 19 31,-21-5 31,5 6 31,-4 1 47,1 3 47,3 14 47,-3-1 47,-7-2 62,-4-5 62,-2-1 62,-4 0 78,4 0 78,-7-2 78,3 2 78,-6-2 78,3-4 94,-3 0 94,3-4 94,0-5 94,-4 1 109,4-15 109,0 20 109,0-20 109,-3 11 125,3-11 125,0 0 125,0 0 125,0 0 141,0 0 141,0 0 141,0 0 141,39-81 156,-19 29 156,3 2 156,1-6 156,19-23 172,-10 14 172,-7 13 172,-3 7 172,0 5 187,-7 4 187,-3 10 187,-3 3 187,0 8 187,-4-2 203,1 3 203,-2 3 203,-5 11 203,6-16 219,-6 16 219,7-9 219,-7 9 219,0 0 234,0 0 234,0 0 234,0 0 234,0 0 250,0 0 250,0 0 250,10 46 250,-14-17 266,8 15 266,-8-3 266,4-3 266,-3 3 281,6 6 281,-6-6 281,6-6 281,-6-2 297,6 12 297,1-10 297,-1-6 297,3-4 297,4 2 312,0 0 312,0-2 312,3 5 312,0-6 328,-3 0 328,6-2 328,-3-1 344,4-6 344,-1-13 344,-3 2 344</inkml:trace>
  <inkml:trace contextRef="#ctx0" brushRef="#br0">15105 9140 0,'0'0'0,"0"0"16,9-10 16,-9 10 16,0 0 16,0 0 32,0 0 32,0 0 32,0 0 32,14 39 47,-8-14 47,-3 3 47,-3-2 47,7 18 47,-4-7 63,0-7 63,4-3 63,0 2 63,-1-6 79,-3 6 79,4-5 79,3-1 79,-4-3 94,4-2 94,3 0 94,-1 0 94,4-3 110,-3-5 110,3 0 110,-2-2 110,2-1 125,-16-7 125,23 11 125,-10-2 125,0 0 141,-13-9 141,23 15 141,-10-8 141,-3 3 157,0 2 157,6 4 157,0 5 157,-1 2 172,-2 2 172,10 12 172,-13-5 172,9 10 188,-5 1 188,2-2 188,-3 1 188,-6 2 204,2 0 204,1-3 204,-7-7 204,1-4 219,2 0 219,-2-5 219,-1-1 219,0 0 235,0-3 235</inkml:trace>
  <inkml:trace contextRef="#ctx0" brushRef="#br0">16373 9727 0,'0'0'16,"0"0"16,0 0 16,0 0 16,0 0 31,0 0 31,0 0 31,0 0 31,0 0 47,8-10 47,-8 10 47,0 0 47,0 0 63,32 0 63,-2-4 63,6-2 63,19 3 78,1-5 78,5 1 78,4 0 78,-3-6 94,-1 5 94,-2 0 94,-7 1 94,-3-5 94,-13 9 109,-5-3 109,-1 4 109,-11-3 109,7 0 125,-6 0 125,-20 5 125,26-10 125,-26 10 141,17-4 141</inkml:trace>
  <inkml:trace contextRef="#ctx0" brushRef="#br0">16827 9242 0,'-6'-18'0,"6"18"0,0 0 15,0 0 15,0 0 15,0 0 15,0 0 15,0 0 31,0 0 31,0 0 31,0 0 31,-20 47 47,17-24 47,-7 4 47,7 17 47,-7 0 62,3 3 62,-2 0 62,-1-1 62,0 0 78,7 5 78,-7-5 78,3 4 78,-2 0 93,2 0 93,-9 0 93,9-7 93,-6 0 93</inkml:trace>
  <inkml:trace contextRef="#ctx0" brushRef="#br0">18116 8969 0,'17'-12'15,"-4"1"15,-3-1 15,0 0 15,-1 7 31,-2-4 31,-1 0 31,4 0 31,-10 9 31,10-8 47,-10 8 47,8-8 47,-8 8 47,4-10 62,-4 10 62,0 0 62,0 0 62,0 0 78,0 0 78,0 0 78,-12 35 78,-14 4 94,-7 4 94,0 3 94,1 4 94,-4 7 109,0-5 109,16 0 109,-8 2 109,2-4 125,3-5 125,4 6 125,-1-4 125,7-3 140,10-9 140,-1-4 140,4-1 140,4-2 140,2-4 156,1 3 156,6-4 156,3 2 172,1-6 172,-1 0 172,0-3 172,1-1 187,-4-3 187,1-3 187,3-3 187,-4-3 203,0 0 203,-13-3 203,26-3 203,-10-2 219,-2-2 219,-8-5 219,7-4 219,4-5 219,-11-2 234,4-2 234,-10 2 234,0 0 234,-7-6 250,1 5 250,-4 0 250,0 3 250,0 5 265,-3 1 265,0 7 265,-13-2 265,10-1 281,-10 7 281,1 1 281,-4 1 281,-4 2 297,0 5 297</inkml:trace>
  <inkml:trace contextRef="#ctx0" brushRef="#br0">17616 9061 0,'0'-12'0,"0"3"16,0 9 16,0-14 16,0 14 16,-3-11 31,3 11 31,0 0 31,0-10 31,0 10 47,0 0 47,0 0 47,0 0 47,0 0 63,0 0 63,0 0 63,0 0 63,0 0 78,-20 30 78,17-16 78,-7 9 78,3 6 78,-2 10 94,-1-1 94,0 6 94,3-9 94,4-4 109,-3 13 109,6 4 109,0-7 109,6 5 125,1-2 125,-1-3 125,7 2 125,0-4 141,4 4 141,6-13 141,-4-3 141,1-7 156,-1-3 156</inkml:trace>
  <inkml:trace contextRef="#ctx0" brushRef="#br0">18627 9371 0,'13'-8'0,"-13"8"16,13-7 16,-13 7 16,10-5 16,-10 5 16,0 0 31,15 0 31,-15 0 31,0 0 47,23 12 47,-14-1 47,-2 1 47,6 9 62,0 2 62,-3 3 62,6 21 62,-6-10 62,-3 7 78,2-9 78,-9-5 78,0-2 78,0-1 94,-3 1 94,3-6 94,-3-5 94,3 2 109,-3-3 109,-1-3 109,1-1 109,3-4 125,-3 1 125,3-9 125,-7 14 125,7-14 141,-3 13 141,3-13 141,0 0 141,-7 6 156,7-6 156,0 0 156,0 0 156,-3-35 172,13-7 172,3-8 172,3-2 172,1-1 172,6-1 187,3-3 187,0 4 187,-5 3 187,5 2 203,-3 12 203,-6 0 203,-1 13 203,-3 2 219,-6 7 219,3-1 219,-7 3 219,3 4 234,-2-1 234,-1 3 234,-3 6 250,10-13 250,-10 13 250,3-8 250,-3 8 250,0 0 266,0 0 266,0 0 266,0 0 266,0 0 281,0 38 281,-3-12 281,-1 2 281,-2-3 297,-1 4 297,4-2 297,0 1 297,-4 17 312,4-10 312,-4-6 312,7-1 312,-3-3 328,6 1 328,-3 2 328,4-3 328,-1 5 344,4-6 344,-1 1 344,4 2 344,0-4 359,3 1 359,0-1 359,3-2 359,1-4 359,2 2 375,-4-11 375</inkml:trace>
  <inkml:trace contextRef="#ctx0" brushRef="#br0">19579 9723 0,'0'0'0,"0"-12"15,0 12 15,0 0 15,0 0 15,0 0 31,0-12 31,0 12 31,0 0 47,0 0 47,0 0 47,0 0 47,0 0 47,0 0 62,0 0 62,0 0 62,0 0 62,-23 24 78,17-13 78,-1-3 78,4 7 78,0-3 93,-1 11 93,4-2 93,0 5 93,4-3 109,-1 4 109,3-1 109,1 1 109,-1-4 125,4 3 125,0 1 125,8 9 125,-5-2 125,0-14 140,-3 3 140,0 2 140,0-3 140,3 2 156,-7-5 156,1-5 156,3 1 156,-7 0 172,0-8 172,4 6 172,-7-2 172,3-2 187,0 1 187,-3-10 187,0 16 187,0-16 203,-6 19 203,-1-8 203,-3-3 203,1 2 218,-8-2 218,-6 1 218,0-1 218,-1-4 234,-2-2 234,0-2 234,3-2 234,0-12 250,3 4 250</inkml:trace>
  <inkml:trace contextRef="#ctx0" brushRef="#br0">19692 9654 0,'0'0'0,"16"-8"0,-3 2 0,4 0 16,6 0 16,6-3 16,1 3 16,1 3 31,14-4 31,11 2 31</inkml:trace>
  <inkml:trace contextRef="#ctx0" brushRef="#br0">20611 9796 0,'0'0'0,"0"0"0,0 0 0,0 0 15,0 0 15,-23 0 15,23 0 15,0 0 31,0 0 31,0 0 31,0 0 31,0 0 47,-26 0 47,26 0 47,0 0 47,0 0 62,0 0 62,0 0 62,0 0 62,-16 0 78,16 0 78,0 0 78,0 0 78,0 0 93,0 0 93,0 0 93,0 0 93,0 0 109,46 10 109,-17-3 109,24-1 109,2 0 125,2 0 125,6-4 125,-1 1 125,3 3 125,-4-2 140,1-4 140,-7 2 140,-4-2 140,-5 3 156,-7 0 156,-9-3 156,-4 2 156,-10-2 172,4 5 172,-10-5 172,3 0 172,-13 0 187,16 0 187,-16 0 187,13 1 187,-13-1 203,0 0 203,0 0 203,18 0 203,-18 0 218,0 0 218,0 0 218,0 0 218,20 3 234,-20-3 234,0 0 234,0 0 250,0 0 250,0 0 250,0 0 250,0 0 265,16 0 265,-16 0 265,0 0 265,0 0 281,0 0 281,0 0 281</inkml:trace>
  <inkml:trace contextRef="#ctx0" brushRef="#br0">22107 9278 0,'0'0'0,"0"0"0,0 0 0,24-5 0,-24 5 15,0 0 15,17-2 15,-17 2 15,0 0 31,0 0 31,0 0 31,0 0 31,13-6 47,-13 6 47,0 0 47,0 0 47,0 0 62,0 0 62,0 0 62,0 0 62,0 0 78,0 0 78,-23 27 78,16-16 78,-1-1 94,-2 0 94,0 3 94,4-2 94,-1 1 109,1 0 109,-1-1 109,4 4 109,0 9 109,3-7 125,6 6 125,4-3 125,3 4 125,3 0 140,2-1 140,15 9 140,-7-6 140,-3-2 156,3-4 156,-3-1 156,0-3 156,0 6 172,-3-8 172,-1 3 172,-1 1 172,2-3 187,-7 0 187,3-3 187,-6-1 187,0 1 203,-3-1 203,-1 1 203,4 1 203,-3-5 219,-7 7 219,3-3 219,-3-1 219,0 2 234,-3 2 234,-1-2 234,-2-1 234,-1 3 250,-6 1 250,0-1 250,0 0 250,3-1 265,-10 0 265,1 1 265,1-2 265,1-5 265,-9 1 281,7-6 281,-1 3 281,4-6 281,16 0 297,-33-6 297,17 3 297,3-3 297,3-5 312,-7-7 312,4-6 312</inkml:trace>
  <inkml:trace contextRef="#ctx0" brushRef="#br0">22167 9365 0,'7'-9'0,"3"0"0,6 4 15,4-8 15,9 5 15,-3-4 31,4 4 31,15-1 31,-7 3 31,-2 3 31,-7-2 47,7 5 47,-6 0 47,-4 0 47,4 2 62,-9-4 62,-2 4 62</inkml:trace>
  <inkml:trace contextRef="#ctx0" brushRef="#br0">22840 9313 0,'16'2'0,"0"0"0,1 4 15,-4 0 15,3 3 15,-3 0 15,-3 3 15,3 9 31,-3-1 31,0 6 31,-4 0 47,1 3 47,-4 14 47,-6-8 62,3 9 62,-7-9 62,1-6 62,-1-4 62,1 2 78,-4-4 78,3-2 78,-3 2 78,-3-5 94,7-3 94,-1-3 94,4-4 94,0 1 94,-4-1 109,4-2 109,0 1 109,3-7 125,-7 6 125,7-6 125,0 0 125,0 0 125,0 0 140,0 0 140,20-42 140,6 1 140,0-3 156,7-2 156,3-7 156,14-23 156,-7 17 156,-4 6 172,-3 1 172,0 2 172,-3 4 187,-2 1 187,-5 7 187,0 0 187,-6 12 203,-7 4 203,0 6 203,-3 4 203,-3-3 203,-1 6 219,1 2 219,-4-3 219,-3 10 219,6-10 234,-6 10 234,0 0 234,0 0 234,0 0 250,0 0 250,0 0 250,0 0 250,-26 42 265,13-19 265,-6 16 265,-4-1 265,0 0 281,6-5 281,1-2 281,6-4 281,2 0 297,-2-3 297,4 0 297,-1 0 297,1 2 312,-1 1 312,1-6 312,2 4 312,1 0 328,0-2 328,-1-7 328,8 4 328,-4-4 344,0-1 344,3-1 344,-3-2 344,3 2 344,4-1 359,-4-2 359,0 1 359,4 0 375,-4-3 375,4-1 375,-1 5 375,1-9 375,1 6 390,2-5 390,0 1 390,-1-2 390,-9-4 406,20 8 406,-20-8 406,16 2 406,-16-2 422,17 0 422,-17 0 422,0 0 422,19 0 437,-19 0 437,0 0 437,0 0 437,27-2 437,-27 2 453,0 0 453,0 0 453,16-2 469,-16 2 469,0 0 469,0 0 469,0 0 469,13-4 484,-13 4 484,0 0 484,0 0 484,0 0 500,16-2 500,-16 2 500,0 0 500,0 0 515,0 0 515,0 0 515,0 0 515,10-6 531,-10 6 531,0 0 531,0 0 531,0 0 547,0 0 547,0 0 547,0 0 547,0 0 562,0 0 562,0 0 562,0 0 562,0 0 578,0 0 578,0 0 578,0 0 578,0 0 594</inkml:trace>
  <inkml:trace contextRef="#ctx0" brushRef="#br0">23685 9631 0,'0'0'0,"0"0"0,0 0 16,0 0 16,0 0 16,0 0 16,0 0 31,0 0 31,-16 46 31,0-19 31,-4 15 47,-6-2 47,3-1 47,-3 1 47,6 2 62,0-5 62,6-3 62,4-3 62,3-7 78,-2 2 78,5-2 78,-2-1 78,6-2 94,0-1 94,0-3 94,3-3 94,0 1 109,1-2 109,2-2 109,-3-2 109,7 0 125,-3 2 125,1-1 125,5-9 125,-3 7 141,-10-8 141,23 2 141,-23-2 141,0 0 156,26-11 156,-16 1 156,-4 5 156,1-7 172,-4 4 172,0-5 172,1 1 172,-8-2 172,-2 5 187,-1-6 187,-6-2 187,0 5 187,0-3 203,-3-2 203,-1 5 203,4 0 203,2 3 219,1 1 219,0 1 219,4 0 219,6 7 234,-17-9 234,17 9 234,-10-9 234,10 9 234,0 0 250,0 0 250,0 0 250,0 0 266</inkml:trace>
  <inkml:trace contextRef="#ctx0" brushRef="#br0">23155 10562 0,'0'0'16,"-10"-2"16,10 2 16,-6-6 16,6 6 32,0 0 32,0 0 32,0 0 32,-10-7 47,10 7 47,0 0 47,0 0 47,0 0 63,0 0 63,0 0 63,-3-4 63,3 4 78,0 0 78,0 0 78,0 0 78,26-7 94,23-2 94,10 5 94,5-9 94,4 4 94,31-5 110,-26 2 110,-11 3 110,4 1 110,-12 2 125,1-3 125,-2 3 125,-1-6 125,-16 9 141,15-5 141,-18-2 141,-7 5 141,3 0 141,-6 0 157,-3 0 157,6 0 157,-10 1 172,4-2 172,-9 3 172,-11 3 172,23-5 188,-13 2 188,-10 3 188,20-4 188,-20 4 188,13-4 203,-13 4 203</inkml:trace>
  <inkml:trace contextRef="#ctx0" brushRef="#br0">23198 10759 0,'0'0'0,"0"0"0,0 0 15,0 0 15,0 0 15,0 0 15,0 0 31,0 0 31,0 0 31,62-9 31,-31 6 47,21 0 47,1 0 47,6-5 47,-2-4 62,-1 7 62,6-5 62,-7 1 62,3 1 78,-3 5 78,-2-3 78,-4-3 78,0 3 93,-12 1 93,-10-2 93,-1 7 93,-7-2 93,4 2 109,-23 0 109,26-6 109,-26 6 125,23-4 125,-23 4 125,23-1 125,-23 1 125,17-3 140,-17 3 140,0 0 140,16-7 156,-16 7 156,0 0 156,0 0 156,18-3 156,-18 3 172,0 0 172,0 0 172,0 0 172,0 0 187,0 0 187,23-2 187,-23 2 187,0 0 203,0 0 203,0 0 203,10-3 203,-10 3 218</inkml:trace>
  <inkml:trace contextRef="#ctx0" brushRef="#br0">18954 10744 0,'43'-15'0,"6"2"0,10-2 0,1-3 16,6 3 16,-1 0 16,0 3 16,3 1 31,-3-1 31,-3 6 31,-8 4 31,5 2 47,-3 0 47,-4 0 47,-1 6 47,-5-4 47,-7 5 62,-10-2 62,4 2 62,-7-3 62,0 0 78,0 2 78,-8-1 78,-1 1 78,-1 0 94,1-3 94,-4 2 94,-4 2 94</inkml:trace>
  <inkml:trace contextRef="#ctx0" brushRef="#br0">19569 10941 0,'44'-4'0,"5"-4"15,1 1 15,-5 3 15,4-6 15,-14 1 15,1 7 31,-10-4 31,7-1 31,-7 2 31,-7 3 47,1-3 47,-4 3 47,-2 2 47,-14 0 62,19-6 62,-19 6 62,15 0 62,-15 0 78,0 0 78,16-2 78,-16 2 78,0 0 94,0 0 94,0 0 94</inkml:trace>
  <inkml:trace contextRef="#ctx0" brushRef="#br0">14871 10955 0,'39'-12'0,"-6"3"0,-4 2 0,-1-2 16,-2 5 16,0-2 16,-6 1 16,-4 5 32,1-4 32,-17 4 32</inkml:trace>
  <inkml:trace contextRef="#ctx0" brushRef="#br0">10843 10958 0,'0'0'16,"-23"-6"16,23 6 16,0 0 16,-16-3 16,16 3 32,0 0 32,0 0 32,-17-6 32,17 6 47,0 0 47,0 0 47,0 0 47,0 0 63,0 0 63,0 0 63,-3-14 63,3 14 79,23-15 79,3 4 79,15-13 79,2 3 94,-1 1 94,1-4 94,6 8 94,-8-6 110,-5 5 110,-7 5 110,-3 6 110,0-6 125,1 4 125,-5 3 125,-2-2 125,-4 2 125,1 2 141</inkml:trace>
  <inkml:trace contextRef="#ctx0" brushRef="#br0">10858 11069 0,'0'0'0,"0"0"0,0 0 16,0 0 16,0 0 16,0 0 32,0 0 32,32-28 32,-9 15 32,0-2 32,3 1 47,4 0 47,19-7 47,-5 4 47,5 2 63,3 2 63,-2 2 63,2 2 63,-1 1 78,1 1 78</inkml:trace>
  <inkml:trace contextRef="#ctx0" brushRef="#br0">14598 10695 0,'0'0'0,"0"0"0,0 0 0,0 0 16,26-6 16,-26 6 16,23-6 16,-23 6 16,39-8 31,-10 1 31,20-5 31,2 1 31,1 3 47,4-7 47,-4 3 47,-1-1 47,-2 5 63,-3 0 63,-7 1 63,-9 5 63,-1-4 78,-1 2 78,-2 2 78,4 0 78,-7-2 94,-23 4 94,36 0 94,-36 0 94,26 4 109,-26-4 109,26 2 109,-26-2 109</inkml:trace>
  <inkml:trace contextRef="#ctx0" brushRef="#br0">14660 11105 0,'0'0'0,"0"0"0,0 0 0,0 0 15,0 0 15,0 0 15,0 0 15,0 0 31,0 0 31,104-27 31,-56 18 47,7-4 47,1-2 47,-4 2 47,-1 1 47,-2 4 62,0 1 62,-9 3 62,-11 0 62,-3 8 78</inkml:trace>
  <inkml:trace contextRef="#ctx0" brushRef="#br0">5225 12681 0,'0'0'0,"0"0"0,0 0 16,0 0 16,0 0 16,0 0 16,0 0 32,0 0 32,-23-12 32,23 12 32,0 0 47,0 0 47,-3-15 47,3 15 47,0-18 47,0 18 63,0-20 63,0 20 63,3-20 63,-3 5 78,3 2 78,1-1 78,-4-1 78,0 1 94,3 2 94,-3-3 94,3 4 94,-3-2 110,3 3 110,-3-2 110,0 12 125,0-14 125,0 14 125,0 0 125,0-19 125,0 19 141,0 0 141,0 0 141,0 0 141,0 0 157,0 0 157,0 0 157,-29 60 157,9-11 157,1 4 172,-7 6 172,6-2 172,2 2 188,5 0 188,-3-1 188,2-5 188,5-3 203,2 1 203,7-8 203,-3-12 203,6-1 219,0-5 219,4 0 219,3-5 219,3 4 219,0-4 235,10 1 235,-2-7 235,18 10 235,1-9 250,2-3 250,-6 2 250,-6-7 250,-3-2 266,3 0 266,-1 1 266,-3-2 266,-3-4 266,4 2 282,-27-2 282,39 0 282,-39 0 297,26-2 297,-26 2 297,23-10 297,-12 5 313,-11 5 313,20-18 313,-7 7 313,0 2 313,-6-2 328,9-10 328,-3 0 328,0 6 328,-6 1 344,3 2 344,-7 1 344,-3 11 344,10-21 360,-7 9 360,-3 12 360,6-15 375,-6 15 375,0 0 375,0-17 375,0 17 375,0 0 391,0 0 391,4-13 391,-4 13 391,0 0 407,0 0 407,0 0 407,0 0 407,0 0 422,0 0 422,-10 63 422,0-39 422,7 4 438,0-1 438,3-1 438,0 1 438,3-1 453,-3-3 453,6 0 453,1-4 453,3-3 469,3 5 469,0-9 469,7 3 469,-1-6 485,-2 0 485,10-4 485,6-5 485,-4-5 485,1-2 500,16-9 500,0-6 500,-6-4 500,3-6 516,-7-1 516,-3-2 516,3-9 516,-7 0 532,1-2 532,-3-9 532,-4 2 532,0-7 547,-6 1 547,-4-1 547,-4 2 547,5-2 563,-8 7 563,-3 2 563,1 1 563,-1 6 578,-3 9 578,0 5 578,-3 7 578,3 2 578,-4-2 594,1 5 594,0 6 594,0 1 610,-1-2 610,4 13 610,-6-17 610,6 17 625,0 0 625,0 0 625,0 0 625,0 0 625,0 0 641,-43 41 641,24 7 641,-1-2 657,4 9 657,1 2 657,-1 0 657,-1 2 657,1 0 672,9-6 672,-3 2 672,4-2 672,3 0 688,-1-4 688,8-4 688,-4 1 688,3-7 703,-3-8 703,3-4 703,4 2 703,-4-2 719,0-4 719,4 4 719,-4-4 719,4-2 735,-1-4 735,1-2 735,-1-1 735,-2-2 735,-1-3 750,-3-9 750,6 14 750,-6-14 750,0 0 766,0 0 766</inkml:trace>
  <inkml:trace contextRef="#ctx0" brushRef="#br0">6009 13175 0,'0'0'0,"-4"-19"0,4 19 0,4-20 16,-4 20 16,9-16 16,-4 4 16,5 4 31,13-7 31,0 0 31,3 3 31,0 0 47,20 3 47,3-1 47,-5-3 47,5 6 63,7 7 63,-4 0 63,1 0 63,-2 5 78,1 0 78</inkml:trace>
  <inkml:trace contextRef="#ctx0" brushRef="#br0">7895 13012 0,'0'0'0,"0"0"0,0 0 0,-20-29 16,20 29 16,4-16 16,-4 16 16,16-19 31,4 0 31,-1-2 31,17-4 31,3-4 31,7-6 47,5 5 47,1 1 47,-3 2 63,0 0 63,-6 11 63,-9-3 63,-1 8 63,-7 8 78,-3 0 78,7 6 78,-7 6 78,-4-4 94,1 10 94,-1-1 94,1 5 94,-5 3 110,-5 1 110,-1 7 110,-2 0 110,-4 14 125,-3 0 125,-6 0 125,-1-13 125,1 2 141,-1-10 141,4 4 141,-4-4 141,2 0 141,-1-5 156,2-3 156,-2 0 156,6-15 156,-7 17 172,7-17 172,-3 14 172,3-14 188,-3 9 188,3-9 188,0 0 188,0 0 188,0 0 203,0 0 203,16-44 203,-3 18 203,5-21 219,12 1 219,-4-4 219,7 0 219,-7 0 235,3 0 235,1 3 235,-1 4 235,-4-2 250,1 5 250,-6 10 250,-4 1 266,-3 5 266,3 2 266,-3-2 266,-3 6 266,0 3 281,-3 5 281,-1-2 281,-6 12 281,7-18 297,-7 18 297,9-18 297,-9 18 297,7-12 313,-7 12 313,0 0 313,7-11 313,-7 11 313,0 0 328,0 0 328,0 0 328,0 0 328,0 0 344,0 0 344,0 0 344,0 0 344,-30 38 360,14-12 360,-4 12 360,-3 3 360,0 0 375,-3 2 375,3-1 375,4 2 375,1 4 391,-2-11 391,4 4 391,3-5 391,6-8 406,-3-2 406,7-2 406,0 2 406,-1-6 406,4 4 422,4 0 422,2-7 422,4 1 438,-3-3 438,6 1 438,6 4 438,4-7 453,-2 2 453,2-4 453,7 2 453,-4-7 469,0 0 469,4-3 469,-4-1 469,3-2 485,-3 0 485,-26 0 485,38-2 485,-38 2 500,36-3 500,-36 3 500,26-6 500,-26 6 500,23-4 516,-23 4 516,20-6 516,-20 6 516,16-5 531,-16 5 531,0 0 531,16-9 531,-16 9 547,14-9 547,-14 9 547,0 0 547,6-15 563,-6 15 563,0 0 563,7-10 563,-7 10 578,0 0 578,3-15 578,-3 15 578,0 0 594,0 0 594,6-18 594,-6 18 594,0 0 610,0 0 610,4-12 610,-4 12 610,0 0 610,0 0 625,0 0 625,0 0 625,0 0 625,3-15 641,-3 15 641,0 0 641,0 0 641,0 0 656,0 0 656,0 0 656,0 0 656,0 0 672,3-15 672,-3 15 672,0 0 672,0 0 688,0 0 688,0 0 688,0 0 688,0 0 703,0 0 703,0 0 703,0 0 703,0 0 719,0 0 719,4-15 719,-4 15 719,0 0 735,0 0 735,0 0 735,0 0 735,0 0 750,0 0 750,0 0 750,0 0 750,0 0 766</inkml:trace>
  <inkml:trace contextRef="#ctx0" brushRef="#br0">9259 13050 0,'0'0'16,"0"0"16,20-7 16,-20 7 16,0 0 32,0 0 32,0 0 32,0 0 32,0 0 47,13-8 47,-13 8 47,0 0 47,0 0 63,0 0 63,0 0 63,0 0 63,0 0 79,0 0 79,0 0 79,0 0 79,-16 43 94,6-16 94,-10 17 94,-1 0 94,-2 2 94,0 4 110,-3 4 110,0-2 110,0-2 110,6-6 125,0-3 125,1-1 125,6-7 125,3-7 141,3-2 141,2-3 141,2-4 141,3-3 157,0-2 157,0-12 157,7 24 157,-2-12 172,4-4 172,1 1 172,-10-9 188,30 14 188,-4-5 188,-3-4 188,0-5 188,-23 0 204,49-2 204,-30-1 204,-19 3 204,33-9 219,-21 3 219,-12 6 219,22-17 219,-15 9 235,-1-4 235,-6 12 235,10-24 235,-10 0 250,-6 7 250,-1-3 250,-6-2 250,0 2 250,-2-3 266,-8 2 266,4 1 266,-4 2 266,0-2 282,0-1 282,-3 6 282,6 1 282,-3 0 297,7 2 297,3 2 297,3 2 297,10 8 313,-15-15 313,15 15 313,-13-8 313,13 8 329,0 0 329,4-18 329,-4 18 329,14-20 344,9 0 344</inkml:trace>
  <inkml:trace contextRef="#ctx0" brushRef="#br0">9670 12893 0,'0'0'0,"0"0"15,0 0 15,0 0 15,0 0 15,0 0 31,-10-31 31,10 31 31,0 0 31,0 0 47,0 0 47,0 0 47,0 0 47,0 0 47,20-14 62,-20 14 62,23-9 62,-23 9 78,27-10 78,-4 2 78,4 2 78,-27 6 78,39-9 94,-39 9 94,33-8 94,-33 8 94,29-4 109,-13 4 109,-16 0 109,33-3 109,-33 3 125,25 0 125,-25 0 125</inkml:trace>
  <inkml:trace contextRef="#ctx0" brushRef="#br0">9585 13087 0,'0'0'16,"0"0"16,0 0 16,0 0 16,0 0 32,0 0 32,0 0 32,0 0 32,49 9 47,-49-9 47,56-5 47,-56 5 47,54-6 47,-25-1 63,-3 1 63,-26 6 63,53-2 79,-37-3 79,-16 5 79,33-3 79,-33 3 94,0 0 94,37-4 94,-37 4 94,23 0 94,-23 0 110,26 4 110,-26-4 110,0 0 110,0 0 125</inkml:trace>
  <inkml:trace contextRef="#ctx0" brushRef="#br0">10975 12681 0,'0'0'0,"0"0"0,0 0 16,0 0 16,17-10 16,-17 10 16,0 0 31,0 0 31,16-11 31,-16 11 31,10-6 47,-10 6 47,10-8 47,-10 8 47,10-10 62,-10 10 62,6-11 62,-6 11 62,10-9 78,-10 9 78,0 0 78,3-12 78,-3 12 78,0-8 94,0 8 94,0 0 94,0 0 109,-6-15 109,6 15 109,-10-10 109,0 7 125,10 3 125,-23-7 125,23 7 125,-29-3 125,29 3 141,-30-4 141,30 4 141,-29 0 141,29 0 156,-30 4 156,30-4 156,-26 8 156,16-6 172,10-2 172,-24 10 172,14-1 172,0-4 187,10-5 187,-13 15 187,7-6 187,-1 0 187,4 2 203,0-1 203,3 1 203,0 1 219,3 2 219,3 0 219,4 8 219,0-5 234,3 7 234,-3 0 234,3-8 234,-2 5 234,2-1 250,1-3 250,-5 2 250,1-8 266,0 4 266,-3-4 266,2 1 266,-2-3 266,-1-1 281,1 1 281,-4 1 281,4-1 281,-7-9 297,6 14 297,-6-14 297,4 9 297,-4-9 312,3 8 312,-3-8 312,0 0 312,0 12 328,0-12 328,0 0 328,-10 8 328,10-8 344,-10 9 344,10-9 344,-13 12 344,3-5 344,-3-2 359,0-2 359,-3 4 359,3-2 359,0-3 375,-2 2 375,-1-2 375,2 5 391,14-7 391,-26 6 391,13-4 391,13-2 391,-29 7 406,19-7 406,10 0 406,-23 1 406,23-1 422,-20 0 422,20 0 422,-16 4 422,16-4 437,0 0 437,0 0 437,-26 0 437,26 0 453,0 0 453,-20 0 453,20 0 469,0 0 469,0 0 469,0 0 469,-18 0 469,18 0 484,0 0 484,0 0 484,0 0 484,-16 0 500,16 0 500,0 0 500,0 0 500,0 0 516,0 0 516,0 0 516,-20-4 516,20 4 531,0 0 531,0 0 531,0 0 531,0 0 547,0 0 547,0 0 547,0 0 547,0 0 547,0 0 562,-19-1 562,19 1 562,0 0 578,0 0 578,0 0 578,0 0 578,0 0 578,0 0 594</inkml:trace>
  <inkml:trace contextRef="#ctx0" brushRef="#br0">12076 13093 0,'4'-8'0,"-4"8"0,0 0 0,0 0 15,6-13 15,-6 13 15,0 0 15,0 0 31,0 0 31,0 0 31,0 0 31,7-10 31,-7 10 46,0 0 46,0 0 46,0 0 46,0 0 62,0 0 62,0 0 62,3-12 78,-3 12 78,0 0 78,0 0 78,0 0 93,0 0 93,0 0 93,0 0 93,0 0 93,0 0 109,0 0 109,30 22 109,-24-7 125,1-2 125,2-5 125,-2 7 125,3 8 125,0-3 140,-4 4 140,1-4 140,-1 3 140,-2-5 156,-4 5 156,-4-2 156,1-4 156,0-1 171,-4 8 171,-3-4 171,4-3 171,-7 4 187,3-5 187,-3-1 187,3-5 187,-6 10 187,-1-5 203,4-6 203,-3 2 203,3-5 203,0 2 218,3-1 218,-3-2 218,13-5 218,-22 9 234,13-3 234,2 0 234,7-6 234,0 0 250,-26 9 250,26-9 250,-13 6 250,13-6 265,0 0 265,-13 6 265,13-6 265,0 0 281,0 0 281,-17 6 281,17-6 281,0 0 296,0 0 296,0 0 296,0 0 296,0 0 312</inkml:trace>
  <inkml:trace contextRef="#ctx0" brushRef="#br0">14056 12346 0,'-7'-9'0,"7"9"0,-3-8 16,3 8 16,-6-6 16,6 6 16,0 0 31,-4-8 31,4 8 31,0 0 31,0 0 47,-3-6 47,3 6 47,0 0 47,0 0 63,0 0 63,-3-9 63,3 9 63,0 0 78,0 0 78,0 0 78,0 0 78,0 0 94,0 0 94,0 0 94,-3-6 94,3 6 110,0 0 110,0 0 110,0 0 110,0 0 110,0 0 125,0 0 125</inkml:trace>
  <inkml:trace contextRef="#ctx0" brushRef="#br0">7915 14593 0,'0'-11'0,"0"11"16,0-15 16,0 15 16,3-10 16,-3 10 31,0 0 31,3-15 31,0 7 31,-3 8 47,4-11 47,-4 11 47,6-12 47,1 4 63,3 1 63,3-1 63,10-7 63,-1 2 63,5 2 78,15-9 78,-4 4 78,-2 8 94,-7 3 94,1-1 94,2 0 94,-2 6 94,-1 0 109,-1 2 109,5 4 109,-4 1 109,1-1 125,-7 2 125,-4 0 125,4 5 141,-6-2 141,-4 5 141,0 1 141,0-3 141,-7 1 156,2 8 156,-8-5 156,0-1 156,-3 7 172,-2-6 172,-1-1 172,-1 6 172,-9-3 188,3 1 188,3-2 188,-3-5 188,6-3 203,-2-1 203,-1-1 203,3-1 203,-3-2 203,7-4 219,3-2 219,0 0 219,0 0 219,0 0 234,0 0 234,0 0 234,-10-41 234,20 15 250,13-9 250,3-8 250,4-1 250,-1 1 266,2 3 266,5 1 266,-10 2 266,4 4 281,-4 4 281,-10 6 281,1 2 281,-1 4 297,-3-3 297,-3 5 297,0 0 297,-2 3 313,-2 1 313,1 1 313,0 2 313,-1 0 328,1-1 328,-4-1 328,-3 10 328,10-15 344,-10 15 344,3-10 344,-3 10 344,0 0 359,3-9 359,-3 9 359,0 0 359,0 0 359,0 0 375,0 0 375,0 0 375,0 0 375,0 0 391,-29 30 391,12-7 391,3 0 391,-9 20 406,-3-1 406,3-1 406,6 3 406,4-9 422,3-6 422,4-3 422,-1 1 422,1 4 438,3-4 438,6 1 438,-6-4 438,6 1 453,3 0 453,-2 2 453,5-6 453,1 2 469,3 0 469,4-2 469,-4-2 469,0-3 469,0-4 484,0-1 484,-3-1 484,3-1 484</inkml:trace>
  <inkml:trace contextRef="#ctx0" brushRef="#br0">9238 14701 0,'0'0'0,"0"0"0,0 0 16,0 0 16,0 0 16,0 0 16,0 0 32,0 0 32,-33 35 32,27-23 32,-1-3 47,4 3 47,3-12 47,-13 17 47,13-5 47,-3-1 63,3-11 63,-4 24 63,8-13 79,-4-11 79,6 20 79,1-7 79,-1-2 94,4 1 94,6 11 94,-2-8 94,-5 0 94,6 3 110,-2-3 110,-3-1 110,0-2 110,0 2 125,-7-4 125,7 1 125,-4 0 125,1 2 141,-4-2 141,4-2 141,-4 6 141,0-4 157,0-2 157,-6 2 157,3 2 157,-6 2 157,2-4 172,-2 1 172,-7 9 172,0-7 172,-7 3 188,7-5 188,-3 0 188,4-1 204,-4-5 204,3 3 204,0-4 204,-1 2 204,1-1 219,0-4 219,13-2 219,-26 3 219,26-3 235,-29-5 235,19-1 235,-3-3 235,6-1 250,-6-9 250</inkml:trace>
  <inkml:trace contextRef="#ctx0" brushRef="#br0">9263 14655 0,'13'-9'0,"-13"9"0,19-6 15,-19 6 15,26-7 15,-12 2 15,12 3 31,3-5 31,1 1 31,-1 0 31,19 1 47,-9-4 47</inkml:trace>
  <inkml:trace contextRef="#ctx0" brushRef="#br0">10059 14593 0,'0'0'0,"20"-31"16,-20 31 16,20-10 16,-20 10 31,16-14 31,0 8 31,-16 6 31,30-9 31,-9 3 47,5 0 47,4-1 47,-4 6 63,-7-3 63,1 4 63,-20 0 63,36 0 63,-36 0 78</inkml:trace>
  <inkml:trace contextRef="#ctx0" brushRef="#br0">10277 14836 0,'0'0'0,"0"0"16,-13 5 16,13-5 16,0 0 16,0 0 32,0 0 32,0 0 32,0 0 32,0 0 47,0 0 47,65-5 47,-35 2 47,2-2 63,13-2 63,-6 1 63,-3-3 63,13 8 78,-10-10 78,-4 3 78,-9-1 78,20-3 94</inkml:trace>
  <inkml:trace contextRef="#ctx0" brushRef="#br0">11648 13913 0,'0'0'0,"0"0"0,0 0 0,0 0 0,-20 61 16,1-19 16,-1-1 16,-3 5 32,7 2 32,-2 3 32,-2 0 32,4-1 32,3 2 47,3-2 47,-3 0 47,3-6 47,3 4 63,1-5 63,3-12 63,6-1 63,0-5 78,4-3 78,2 2 78,-2 0 78,6-5 94,0-1 94,0 4 94,4-9 94,6 2 110,-5-4 110,8 1 110,-7-4 110,1-1 110,6-4 125,-3-3 125,-23 0 125,52-5 125,-25-5 141,-11-1 141,-1-4 141,1-5 157</inkml:trace>
  <inkml:trace contextRef="#ctx0" brushRef="#br0">11226 14350 0,'0'0'0,"0"0"15,0 0 15,0 0 15,0 0 31,0 0 31,0 0 31,32-19 31,-2 14 31,14-6 46,8-4 46,1 1 46,6-5 46,1 2 62,2-1 62,30-17 62,-22 5 62,25-13 78</inkml:trace>
  <inkml:trace contextRef="#ctx0" brushRef="#br0">8554 15773 0,'0'0'16,"0"0"16,0 0 16,-5-9 16,5 9 32,0 0 32,0 0 32,0 0 32,-3-12 47,3 12 47,0 0 47,0 0 47,15-15 47,-15 15 63,16-8 63,0 3 63,-2 1 79,12 2 79,-3-2 79,-4 4 79,7 4 94,-3 2 94,4-1 94,-8 3 94,2 7 94,2 1 110,0-2 110,-6 3 110,-1 0 110,4 2 125,-7 4 125,0-3 125,-3 1 125,-1-4 141,-2 8 141,-1-9 141,-6 7 141,4 2 157,-1-8 157,-3 0 157,-3-5 172,3 3 172,0-15 172,-4 18 172,1-7 172,3-11 188,-6 14 188,6-14 188,-4 9 188,4-9 204,0 0 204,-6 12 204,6-12 204,0 0 219,0 0 219,0 0 219,0 0 219,0 0 235,0 0 235,0 0 235,19-35 235,-5 18 250,2-7 250,0 1 250,1 0 250,-3 2 250,-1-2 266,1 2 266,-1-2 266,-4-1 266,5 1 282,-5 1 282,1 2 282,0 3 282,0-5 297,0 0 297,-4 1 297,1 5 297,-1-3 313,-2 4 313,-1 4 313,0-1 313,0 4 329,1 0 329,-4 8 329,6-15 329,-3 9 344,-3 6 344,4-10 344,-4 10 344,0-11 360,0 11 360,0 0 360,0 0 360,3-12 360,-3 12 375,0 0 375,0 0 375,0 0 375,3-9 391,-3 9 391,0 0 391,0 0 391,0 0 407,0 0 407,-16 32 407,6-6 407,0-2 422,-3 2 422,3 2 422,4-3 422,-7 23 438,0-16 438,6-4 438,1-1 438,2 2 454,1-6 454,3 4 454,0-10 454,0 7 469,7-2 469,-7-6 469,6-1 469,1-3 485,-1 3 485,11 6 485,-4-7 485,0 7 500,3-10 500,0 3 500,1-2 500,-1-5 516</inkml:trace>
  <inkml:trace contextRef="#ctx0" brushRef="#br0">9452 16005 0,'0'0'0,"0"-16"0,0 16 0,0 0 16,0 0 16,0 0 16,0 0 16,0 0 31,0 0 31,0 0 31,0 0 31,0 0 47,0 0 47,0 0 47,0 0 47,0 0 63,-6 42 63,6-28 63,-3 10 63,6 2 78,0-3 78,0 1 78,1-3 78,-1-4 94,0-2 94,4-1 94,1 10 94,2-10 110,0 5 110,-1-5 110,1-5 110,3-1 125,-13-8 125,20 10 125,-20-10 125,0 0 141,36-6 141,-36 6 141,33-19 141,-10 4 141,-7-1 156,0-4 156,1 1 156,-3 5 156,-1-1 172,-6 6 172,3-2 172,-4 5 172,-6 6 188,10-15 188,-10 15 188,7-9 188,-7 9 203,0 0 203,0 0 203,0 0 203,0 0 203,0 0 219,0 0 219,6 55 219,-9-27 235,0 18 235,-1 2 235,-2-5 235,-4 3 250,7 4 250,-4-2 250,4-2 250,-4-5 250,1 3 266,3 0 266,3-5 266,-4-10 266,3-3 281,1 0 281,-4-3 281,4 4 281,0-6 297,0 1 297,4-2 297,-4-10 297</inkml:trace>
  <inkml:trace contextRef="#ctx0" brushRef="#br0">10462 15945 0,'0'0'0,"39"-4"0,-10-2 0,1 0 0,19-3 15,-2-1 15,3-1 15,-5-1 15,-5 3 31,-8-3 31,-2 9 31,-6-9 47,-1 11 47,-3-2 47</inkml:trace>
  <inkml:trace contextRef="#ctx0" brushRef="#br0">10609 16180 0,'0'0'0,"0"0"0,0 0 15,0 0 15,0 0 15,0 0 15,0 0 31,0 0 31,41-20 31,-12 11 31,-2-3 47,2 3 47,0-3 47,4 1 47,13-7 62,-2 3 62,-5 5 62,7-9 62,-10 5 78</inkml:trace>
  <inkml:trace contextRef="#ctx0" brushRef="#br0">11470 15779 0,'0'0'16,"0"0"16,3-11 16,-3 11 16,0 0 32,0 0 32,0 0 32,26-16 32,-16 11 32,0 0 47,3-4 47,11 3 47,-1-3 47,7 3 63,-8 3 63,-2-1 63,0 4 63,6 4 79,-3-1 79,0 5 79,-4 1 79,-4 4 94,1 3 94,1 3 94,6 3 94,-10-1 110,0 6 110,0-1 110,-3 0 110,9 18 125,-9-12 125,-3-6 125,-1 1 125,1-4 125,-7 4 141,6-10 141,-2 2 141,-1-5 157,0-3 157,-3-1 157,0-10 157,3 19 172,1-13 172,-4-6 172,0 0 172,0 14 188,0-14 188,0 0 188,0 0 188,0 0 204,0 0 204,0 0 204,0 0 204,-10-28 204,7 7 219,-1-4 219,1-2 219,3-1 219,0 0 235,7 2 235,-7-4 235,6-14 235,4-3 250,6 4 250,4-5 250,5 7 250,4-8 266,4 6 266,3-2 266,0 1 266,-7 4 282,10 0 282,-14 5 282,1 10 282,-6 2 282,-4 4 297,-3 4 297,-3 3 297,-3 1 297,-1 3 313,1 3 313,-4-5 313,-3 10 329,10-10 329,-10 10 329,6-8 329,-6 8 329,0 0 344,7-8 344,-7 8 344,0 0 344,0 0 360,0 0 360,0 0 360,0 0 360,0 0 375,0 0 375,0 0 375,0 0 375</inkml:trace>
  <inkml:trace contextRef="#ctx0" brushRef="#br0">16160 13131 0,'0'0'16,"0"-15"16,0 15 16,3-15 16,-3 15 32,0-14 32,0 14 32,3-9 32,-3 9 47,4-8 47,-4 8 47,0 0 47,3-15 63,-3 15 63,3-9 63,-3 9 63,0 0 63,3-9 78,-3 9 78,0 0 78,0 0 78,0 0 94,4-10 94,-4 10 94,0 0 110,0 0 110,0 0 110,6-13 110,-6 13 110,0 0 125,13-2 125,-13 2 125,13-5 141,-13 5 141,30 5 141,-17-3 141,3 1 141,-3 2 157,10 8 157,0-5 157,-3 7 157,0-1 172,1 5 172,-5-2 172,1 4 172,-4-1 188,0 0 188,-7 6 188,4-1 188,-7 0 203,1 3 203,-4-4 203,0 3 203,-7 1 219,1 0 219,-1-7 219,-3 4 219,0 0 235,1-2 235,-5-6 235,8-2 235,-1-1 235,1-2 250,-1-3 250,4 0 250,0-4 250,-1 5 266,4-10 266,-3 9 266,3-9 266,0 0 282,0 0 282,0 0 282,0 0 282,0 0 297,0 0 297,30-47 297,-7 9 297,6-6 297,4-3 313,-1-3 313,1-1 313,3 3 328,-8 0 328,1 3 328,4 5 328,-7-4 328,0 7 344,-3-1 344,-6 8 344,-1 6 360,-3 4 360,-3 3 360,0 2 360,-4 1 375,1 2 375,-5 3 375,1 1 375,-3 8 391,6-13 391,-6 13 391,7-11 391,-7 11 407,3-9 407,-3 9 407,0 0 407,0 0 407,0 0 422,0 0 422,0 0 422,0 0 422,-24 35 438,7-12 438,4 2 438,-10 10 438,-3 3 453,6-7 453,4-2 453,3-2 453,6 0 469,-2-4 469,-1 0 469,3 2 469,1 0 485,2-2 485,4 1 485,4 2 485,-1 0 485,4 2 500,2-5 500,1 3 500,3-3 516,0 0 516,4 0 516,-1 2 516,0 0 516,4-4 532,-4-1 532,1-2 532,-2 0 532</inkml:trace>
  <inkml:trace contextRef="#ctx0" brushRef="#br0">16976 13576 0,'0'0'0,"-13"-6"15,13 6 15,0 0 15,0 0 15,0 0 31,0 0 31,0 0 31,0 0 31,0 0 46,-13-2 46,13 2 46,0 0 46,0 0 62,0 0 62,0 0 62,0 0 62,0 0 78,0 0 78,0 0 78,0 0 78,0 0 93,0 0 93,0 0 93,0 0 93,0 0 109,-7-13 109,7 13 109,0 0 109,0 0 109,0 0 125,0 0 125,0 0 125,0 0 125,0 0 140,0 0 140,0 0 140,40 25 156,-30-20 156,-1 5 156,1-2 156,7 9 156,-4-3 171,3 5 171,-1-3 171,-2 6 171,0-1 187,0-1 187,-3 1 187,-4-7 187,-2 3 203,2-3 203,-3 8 203,1-1 203,-1-7 218,-3 3 218,3-4 218,-3-3 218,0 5 234,0-3 234,0-3 234,0 2 234,0-11 250,-3 17 250,0-6 250,3-11 250,-4 11 265,4-11 265,-3 12 265,3-12 265,0 0 265,-3 12 281,3-12 281,0 0 281,-3 4 296,3-4 296,0 0 296,0 0 296,0 0 312,0 0 312,0 0 312,0 0 312,0 0 312,0 0 328,0 0 328,0 0 328,0 0 328,0 0 343,0 0 343,0 0 343,0 0 343,0 0 359,-20-20 359,20 20 359,0 0 359,-3-11 375,3 11 375,0 0 375,0 0 375,-4-14 390,4 14 390,0 0 390,0-9 390,0 9 406,0 0 406,0 0 406,-3-13 406,3 13 421,0 0 421,0 0 421,0 0 421,-3-11 437,3 11 437,0 0 437,0 0 437,0 0 437,0 0 453,0-11 453,0 11 453,0 0 453,0 0 468,0 0 468,0 0 468,0 0 468,-3-13 484,3 13 484,0 0 484,0 0 484,0 0 500,0 0 500,0 0 500,6-12 500</inkml:trace>
  <inkml:trace contextRef="#ctx0" brushRef="#br0">16852 13679 0,'-7'-11'0,"7"11"16,0 0 16,0 0 16,0 0 16,-3-9 31,3 9 31,0 0 31,0 0 31,0 0 47,10-12 47,-10 12 47,16-6 47,-3 3 63,-13 3 63,26-5 63,-9 1 63,-4 1 63,-13 3 78,29 0 78,-12 0 78,-17 0 78,29 0 94,-16 3 94,0 1 94,0 1 109,-13-5 109,22 9 109,-12 0 109,-1-3 109,-2 6 125,3-4 125,-4 3 125,1-1 125,-4 4 141,0-3 141,1 14 141,-4-8 141,-4 0 156,1 2 156,0-5 156,0 0 156,-4 1 156,0 6 172,-9-1 172,0 0 172,4 1 188,-4-1 188,-4-1 188,4-5 188,-4 1 203,7-5 203,0 0 203,3-1 203,4-1 203,6-8 219,-13 13 219,13-13 219,-10 8 219,10-8 234,-7 6 234,7-6 234,0 0 234,0 0 250,0 0 250,0 0 250,23 17 250,-10-13 266,-13-4 266,40 4 266,-18 3 281,-5-4 281,12-1 281,-11 5 281,2-5 281,-4 4 297,1 0 297,-4 1 297,0 1 297,0-1 313,-3 1 313,0 4 313,-1-4 313,1 0 328,-3 5 328,-1-3 328,1 5 328,-1-2 344,-2-1 344,-4-1 344,3 12 344,-6-3 359,-4 1 359,1 0 359,-4 0 359,-3-4 375,-4 3 375,-2-3 375,-4 2 375,-3-5 375,-1 0 391,0 1 391,-3-6 391,1-3 391,2-4 406,-5 2 406,-1-4 406,4 0 406,-1-8 422,2-2 422,2 1 422,3-2 422,-3-7 438,6 1 438,1-3 438,-1-4 438,7 0 453,3-5 453,7-15 453,6 0 453,10 0 469</inkml:trace>
  <inkml:trace contextRef="#ctx0" brushRef="#br0">17788 13312 0,'0'0'15,"0"0"15,0 0 15,0 0 15,6-4 31,-6 4 31,0 0 31,0 0 31,20-6 46,-4 1 46,-16 5 46,30-2 46,-4-4 62,-3 2 62,0-3 62,3 2 62,2-2 78,1 1 78,0 0 78,-2 3 78,-4 1 93,-4-2 93,-2 2 93,-17 2 93,29-6 109,-29 6 109,16 0 109,-16 0 109,0 0 109</inkml:trace>
  <inkml:trace contextRef="#ctx0" brushRef="#br0">17761 13545 0,'0'0'0,"0"0"0,0 0 16,30 8 16,-17-8 16,-13 0 16,43 7 31,-14-5 31,0 1 31,1 0 31,-1-1 47,19 2 47,-12-2 47,13 2 47,-10 1 63,-6-5 63,-4 0 63,-1 0 63,2-2 78,-4-1 78</inkml:trace>
  <inkml:trace contextRef="#ctx0" brushRef="#br0">18779 12958 0,'0'0'0,"0"0"15,0 0 15,0 0 15,3-15 15,-3 15 31,0 0 31,0 0 31,0 0 31,0 0 31,0 0 46,4-8 46,-4 8 46,0 0 46,0 0 62,0 0 62,0 0 62,0 0 62,0 0 78,0 0 78,0 0 78,0 0 78,-13 37 93,6-12 93,0 0 93,1 3 109,-4-2 109,0 18 109,0 0 109,1-13 109,5-1 125,1-4 125,0-3 125,0 5 125,3-8 140,0 3 140,0-1 140,3-6 140,-3-1 156,3-1 156,4-1 156,-1-5 156,-3 4 171,7-1 171,-3-5 171,6 3 171,0-4 171,-3 0 187,6 0 187,-16-5 187,30 0 203,-4-5 203,0-5 203,0-2 203,-5-6 203,6 2 218,5-14 218,4-3 218,-16 8 218,0 0 234,-1 2 234,-6-3 234,0 0 234,0 3 250,1-1 250,-6-2 250,5-2 250,-3 8 265,-4-5 265,-3 4 265,7 1 265,-6 1 281,-1 5 281,3 3 281,-2-1 281,2 1 296,-6-1 296,3 3 296,4-1 296,-7 1 296,0 9 312,6-17 312,-2 11 312,-4 6 328,3-12 328,-3 12 328,3-8 328,-3 8 343,0 0 343,7-12 343,-7 12 343,0 0 359,0 0 359,0 0 359,0 0 359,0 0 375,0 0 375,0 0 375,-10 38 375,3-12 375,-2 16 390,-4 1 390,0 5 390,6-2 390,-6 2 406,3-4 406,-3 2 406,5 1 406,-2-4 421,0 1 421,0-9 421,4-2 421,3-9 437,-1 5 437,1 0 437,-4-2 437,7 3 453,-3-6 453,0 4 453,0-1 453,3-2 453,0-1 468,-4 1 468,4 3 468,-3-1 484,0-3 484,0 0 484</inkml:trace>
  <inkml:trace contextRef="#ctx0" brushRef="#br0">18614 12962 0,'0'0'0,"0"0"0,0 0 16,0 0 16,0 0 16,0 0 16,0 0 31,0 0 31,0 0 31,0 0 31,0 0 47,19 2 47,-19-2 47,0 0 47,0 0 62,0 0 62,14 7 62,-14-7 62,0 0 78,0 0 78,9 5 78,-9-5 78,0 0 94,0 0 94,0 0 94,0 0 94,13 3 109,-13-3 109,0 0 109,0 0 109,0 0 125,0 0 125,0 0 125</inkml:trace>
  <inkml:trace contextRef="#ctx0" brushRef="#br0">18890 12903 0,'0'0'0,"0"0"0,0 0 16,0 0 16,0 0 16,0 0 16,0 0 31,0 0 31,0 0 31,0 0 31,0 0 47,0 0 47,0 0 47,0 0 47,0 0 63,0 0 63,0 0 63,0 0 63,0 0 78,0 0 78,0 0 78,0 0 78,0 0 78,0 0 94,0 0 94,0 0 94,0 0 110,0 0 110,0 0 110,0 0 110,0 0 125,0 0 125,0 0 125,0 0 125,0 0 125,0 0 141,0 0 141,0 0 141,0 0 141,0 0 156,0 0 156,0 0 156,0 0 156,0 0 172,0 0 172,0 0 172,0 0 172,0 0 188,0 0 188,0 0 188,0 0 188,0 0 203,0 0 203,0 0 203,0 0 203,0 0 219,0 0 219,0 0 219,0 0 219,0 0 235,0 0 235,0 0 235,0 0 235,0 0 250,0 0 250,0 0 250,0 0 250,0 0 266,0 0 266,0 0 266,0 0 266,0 0 281,0 0 281,0 0 281,0 0 281,0 0 281,0 0 297,0 0 297,0 0 297,0 0 297,0 0 313,0 0 313,0 0 313,0 0 313,0 0 328,0 0 328,0 0 328,0 0 328,0 0 344,0 0 344,0 0 344,0 0 344,0 0 360,0 0 360,0 0 360,0 0 360,0 0 375,0 0 375,0 0 375,0 0 375,0 0 391,0 0 391,0 0 391,0 0 391,0 0 391,0 0 406,0 0 406,0 0 406,0 0 406,0 0 422,0 0 422,0 0 422,0 0 422,0 0 438,0 0 438,0 0 438,0 0 438,0 0 453,0 0 453,0 0 453,0 0 453,0 0 469,0 0 469,0 0 469,0 0 469,0 0 485,0 0 485,0 0 485,0 0 485,0 0 500,0 0 500,0 0 500,0 0 500,0 0 516,0 0 516,0 0 516,0 0 516,0 0 531,0 0 531,0 0 531,0 0 531,0 0 547,0 0 547,0 0 547,0 0 547,0 0 547,0 0 563,0 0 563,0 0 563,0 0 563,0 0 578,0 0 578,0 0 578,0 0 594,0 0 594,0 0 594,0 0 594,0 0 594,0 0 610,0 0 610,0 0 610,0 0 610,0 0 625,0 0 625,0 0 625,0 0 625,0 0 641,0 0 641,0 0 641,0 0 641,0 0 656,0 0 656,0 0 656,0 0 656,0 0 656,0 0 672,0 0 672,0 0 672,0 0 672,0 0 688,0 0 688,0 0 688,-29 17 703,29-17 703,0 0 703,0 0 703,0 0 703,-3 13 719,3-13 719,0 0 719,-4 8 735,4-8 735,-3 11 735,3-11 735,-3 10 735,3-10 750,-7 10 750,7-10 750,-3 13 750,3-13 766,-3 12 766,-1-3 766,4-9 766,-6 8 781,6-8 781,-3 13 781,3-13 781,-7 14 797,7-14 797,-3 5 797,3-5 797,-4 9 813,4-9 813,0 0 813,-6 10 813,6-10 828,0 0 828,-7 7 828,7-7 828,0 0 828,0 13 844,0-13 844,0 0 844,0 0 860,-6 8 860,6-8 860,0 0 860,0 0 860,0 0 875,-3 8 875,3-8 875,0 0 875,0 0 891,0 0 891,0 0 891,-7 10 891,7-10 906,0 0 906,0 0 906,0 0 906,0 0 922,0 0 922,0 0 922,0 0 922,0 0 938,0 0 938,0 0 938,0 0 938,0 0 953,0 0 953,0 0 953,0 0 953,0 0 969,0 0 969,0 0 969,0 0 969,0 0 985,0 0 985,0 0 985,0 0 985,0 0 1000,0 0 1000,0 0 1000,0 0 1000,0 0 1016,0 0 1016,0 0 1016,0 0 1016,0 0 1016,0 0 1031,0 0 1031,0 0 1031,0 0 1047,0 0 1047,0 0 1047,0 0 1047,0 0 1047,0 0 1063,0 0 1063,0 0 1063,0 0 1063,0 0 1078,0 0 1078,0 0 1078,0 0 1078,0 0 1094,0 0 1094,0 0 1094,0 0 1094,0 0 1110,0 0 1110,0 0 1110,0 0 1110,0 0 1125,0 0 1125,0 0 1125,0 0 1125,13-26 1125,-13 26 1141,0 0 1141,0 0 1141,0 0 1141,0 0 1156,0 0 1156,0 0 1156,0 0 1156,0 0 1172,0 0 1172,0 0 1172,0 0 1172,0 0 1188,0 0 1188,0 0 1188,0 0 1188,0 0 1203,0 0 1203,0 0 1203,0 0 1203,0 0 1219,0 0 1219,0 0 1219,0 0 1219,0-13 1235,0 13 1235,0 0 1235,0 0 1235,0 0 1250,0 0 1250,0 0 1250,0 0 1250,0 0 1266,0 0 1266,0 0 1266,0 0 1266,0 0 1281,0 0 1281,0 0 1281,0 0 1281,0 0 1281,0 0 1297,0 0 1297,0 0 1297,0 0 1297,0 0 1313,0 0 1313,0 0 1313,0 0 1313,0 0 1328,0 0 1328,0 0 1328,0 0 1328,0 0 1344,0 0 1344,0 0 1344,0 0 1344,0 0 1360,0 0 1360,0 0 1360,0 0 1360,0 0 1375,0 0 1375,0 0 1375,0 0 1375,0 0 1391,0 0 1391,0 0 1391,0 0 1391,0 0 1406,0 0 1406,0 0 1406,0-10 1406,0 10 1406,0 0 1422,0 0 1422,0 0 1422,0 0 1422,0 0 1438,0 0 1438,0 0 1438,0 0 1453,0 0 1453,0 0 1453,0 0 1453,0 0 1469,0 0 1469,0 0 1469,0 0 1469,0 0 1485,0 0 1485,0 0 1485,0 0 1485,0-12 1485,0 12 1500,0 0 1500,0 0 1500,0 0 1500,0 0 1516,0 0 1516,0 0 1516,0 0 1516,0 0 1531,0 0 1531,0 0 1531,0 0 1531,0 0 1547,0 0 1547,0 0 1547,0-13 1547,0 13 1563,0 0 1563,0 0 1563,0 0 1563,0 0 1563,0 0 1578,0 0 1578,0 0 1578,0 0 1578,0 0 1594,0 0 1594,0 0 1594,0 0 1594,0 0 1610,0 0 1610,0 0 1610,0 0 1610,0 0 1625,7-8 1625,-7 8 1625,0 0 1625,0 0 1641,0 0 1641,0 0 1641,0 0 1641,0 0 1656,0 0 1656,0 0 1656,0 0 1656,0 0 1672,0 0 1672,0 0 1672,0-12 1672,0 12 1672,0 0 1688,0 0 1688,0 0 1688,6-10 1703,-6 10 1703,0 0 1703,0 0 1703,0 0 1719,7-8 1719,-7 8 1719,0 0 1719,0 0 1735,0 0 1735,0 0 1735,3-8 1735,-3 8 1750,0 0 1750,0 0 1750,0 0 1750,0 0 1750,0 0 1766,7-8 1766,-7 8 1766,0 0 1766,0 0 1781,0 0 1781,0 0 1781,0 0 1781,6-11 1797,-6 11 1797,0 0 1797,0 0 1797,0 0 1813,7-8 1813,-7 8 1813,0 0 1813,0 0 1828,0 0 1828,6-8 1828,-6 8 1828,0 0 1828,0 0 1844,7-8 1844,-7 8 1844,0 0 1860,0 0 1860,6-7 1860,-6 7 1860,0 0 1860,0 0 1875,0 0 1875,7-8 1875,-7 8 1875,0 0 1891,0 0 1891,0 0 1891,0 0 1891,0 0 1906,6-10 1906,-6 10 1906,0 0 1906,0 0 1922,0 0 1922,0 0 1922,0 0 1922,0 0 1938,0 0 1938,0 0 1938,0 0 1938,0 0 1953,0 0 1953,0 0 1953,0 0 1953,-3 35 1969,3-35 1969,-6 18 1969,2-7 1969,1 1 1985,-4 1 1985,4-3 1985,0-1 1985,-4 3 2000,4 0 2000,-3-2 2000,2 1 2000,1 0 2016,0 2 2016,-1-8 2016,-2 6 2016,-1-2 2016,4 0 2031,0 3 2031,-4-2 2031,1-2 2031,6-8 2047,-10 15 2047,7-4 2047,-4-6 2047,1 8 2063,-1-7 2063,7-6 2063,-6 14 2063,2-9 2078,4-5 2078,-10 12 2078,10-12 2078,-6 9 2078,-1-3 2094,7-6 2094,0 0 2094,-9 14 2094,5-8 2110,4-6 2110,-6 13 2110,6-13 2125,-10 11 2125,7-6 2125,3-5 2125,-9 15 2125,3-8 2141,6-7 2141,-10 12 2141,4-7 2141,6-5 2156,-7 9 2156,7-9 2156,-7 11 2156,7-11 2172,-6 9 2172,6-9 2172,-7 6 2172,7-6 2188,-6 12 2188,6-12 2188,0 0 2203,-10 6 2203,10-6 2203,0 0 2203,-3 11 2203,3-11 2219,0 0 2219,0 0 2219,-7 6 2219,7-6 2235,0 0 2235,0 0 2235,0 0 2235,0 0 2250,-10 8 2250,10-8 2250,0 0 2250,0 0 2266,0 0 2266,0 0 2266,0 0 2266,0 0 2281,-6 7 2281,6-7 2281,0 0 2281,0 0 2281,0 0 2297,0 0 2297,0 0 2297,0 0 2297,0 0 2313,0 0 2313,0 0 2313,0 0 2313,-7 12 2328,7-12 2328,0 0 2328,0 0 2328,0 0 2344,0 0 2344,0 0 2344,0 0 2344,0 0 2360,0 0 2360,0 0 2360,0 0 2360,0 0 2375,0 0 2375,-6 3 2375,6-3 2375,0 0 2375,0 0 2391,0 0 2391,0 0 2391,0 0 2391,0 0 2406,0 0 2406,0 0 2406,0 0 2406,0 0 2422,0 0 2422,0 0 2422,0 0 2422,0 0 2438,0 0 2438,-26-15 2438,12 13 2453</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7030a0"/>
    </inkml:brush>
  </inkml:definitions>
  <inkml:trace contextRef="#ctx0" brushRef="#br0">3864 3474 0,'0'0'0,"0"0"0,-10-8 0,10 8 15,0 0 15,0 0 15,0 0 15,-6-9 31,6 9 31,0 0 31,0 0 31,0 0 31,0 0 47,0 0 47,-10-8 47,10 8 47,0 0 62,0 0 62,0 0 62,0 0 62,0 0 78,0 0 78,0 0 78,0 0 78,26-15 93,0 12 93,0-4 93,7 5 93,-2 2 109,2 2 109,-4-2 109,20 7 109,-13 2 125,-6 0 125,-7-1 125,1 1 125,-1 4 140,-3 1 140,3-3 140,-7 7 140,0-2 140,1 4 156,-4 0 156,-7 0 156,4 0 172,-3 5 172,-4-6 172,3 8 172,-9-7 187,3 7 187,-3-4 187,0 0 187,-4-2 187,1 0 203,-1-5 203,0-1 203,4 0 203,-3-6 218,-1 0 218,7-9 218,-10 17 218,10-17 234,-6 15 234,6-15 234,-7 10 234,7-10 250,-6 8 250,6-8 250,0 0 250,0 0 265,-4 15 265,4-15 265,0 0 265,0 0 281,0 0 281,0 0 281,0 0 281,0 0 297,0 0 297,0 0 297,0 0 297,0 0 312,17-44 312,-11 32 312,-2 0 312,9-8 328,-7 1 328,4 5 328,-3-1 328,-4 1 343,3 5 343,-2-3 343,2 1 343,-3-1 343,4 4 359,-7 8 359,7-21 359,-4 13 359,3-5 375,-6 13 375,10-27 375,-10 27 390,10-15 390,-10 15 390,5-16 390,-2 9 406,-3 7 406,7-14 406,-7 14 406,10-17 422,-4 12 422,-6 5 422,10-19 422,-4 8 437,-6 11 437,14-18 437,-14 18 437,13-17 453,-10 8 453,3-3 453,-6 12 453,14-21 453,-8 9 468,1 3 468,-7 9 468,13-23 468,-7 15 484,1-5 484,-1 1 484,1 2 500,6-12 500,-3 6 500,0 1 500,-4-1 515,1 6 515,-1-5 515,-6 15 515,10-18 531,-7 7 531,-3 11 531,10-15 531,-10 15 531,7-15 547,-7 15 547,0 0 547,5-12 547,-5 12 562,0 0 562,6-14 562,-6 14 562,0 0 578,0 0 578,3-12 578,-3 12 578,0 0 593,0 0 593,0 0 593,0 0 593,0 0 609,0 0 609,0 0 609,0 0 609,0 0 609,0 0 625,0 0 625,0 0 625,0 0 625,-44 30 640,25-11 640,-11 15 640,4-5 640,-3 2 656,6-1 656,3-10 656,0 4 656,1 0 672,7-4 672,-1 3 672,-3 0 672,3-3 687,3 2 687,0-5 687,0 2 687,7-5 703,-4 0 703,4-3 703,0 4 703,3-3 718,0 3 718,0-1 718,0 1 718,3-3 718,4 11 734,3-5 734,-1 5 734,4-6 750,7 8 750,0-6 750,1 1 750,18 8 765,-9-8 765,-1 0 765,1-8 765,-4 6 781,0-7 781,3 4 781,-4 0 781,1-7 797</inkml:trace>
  <inkml:trace contextRef="#ctx0" brushRef="#br0">4962 3920 0,'0'0'16,"0"0"16,0 0 16,0 0 16,0 0 31,0 0 31,0 0 31,0 0 31,0 0 47,0 0 47,0 0 47,0 0 47,0 0 63,-27 26 63,27-26 63,-19 7 63,19-7 78,-23 5 78,23-5 78,-21 3 78,21-3 94,0 0 94,-27 0 94,27 0 94,0 0 110,0 0 110,-16-8 110,16 8 110,0 0 125,0 0 125,0 0 125,3-19 125,-3 19 141,0 0 141,0 0 141,27-16 141,-18 8 156,-9 8 156,22-7 156,-22 7 156,26-6 156,-26 6 172,23 0 172,-23 0 172,0 0 188,36 6 188,-23 0 188,0 3 188,-3-2 188,3 2 203,3 10 203,1 1 203,-4-3 203,-4 7 219,1-4 219,0 4 219,-5 0 219,-2 1 235,-3-1 235,0 2 235,0 1 235,-3-4 250,-2 4 250,-5-4 250,4 0 250,-7 1 266,0-4 266,-4-2 266,1 2 266,3-5 281,0-4 281,3 1 281,-3-3 281,3-3 281,10-6 297,-20 12 297,20-12 297,-13 6 313,13-6 313,0 0 313,0 0 313,0 0 313,0 0 328,-33-15 328,33 15 328,-6-11 344,6 11 344,-3-15 344,3 15 344,0 0 360,6-21 360,-6 21 360,7-12 360,-7 12 360,10-11 375,-1 5 375,-9 6 375,20-15 375,-7 9 391,-3 0 391,-10 6 391,29-9 391,-2 7 406,-5-4 406,5 2 406,-1 0 406,2 0 422,-2 1 422,3 0 422,1 1 422,-4-1 438,7-1 438,-4 2 438,-3-2 438,-1 2 438,-2-2 453,0 0 453,-1-9 453,-2 1 469</inkml:trace>
  <inkml:trace contextRef="#ctx0" brushRef="#br0">5765 3695 0,'3'-15'0,"-3"15"0,0 0 15,0 0 15,0 0 15,0 0 15,7-13 31,-7 13 31,0 0 31,0 0 31,0 0 31,24-8 46,-24 8 46,30-2 46,-1-4 46,1 6 62,-8-4 62,-22 4 62,43-3 62,-43 3 78,26 0 78,-26 0 78</inkml:trace>
  <inkml:trace contextRef="#ctx0" brushRef="#br0">5881 3897 0,'26'2'0,"-3"-2"0,-23 0 16</inkml:trace>
  <inkml:trace contextRef="#ctx0" brushRef="#br0">7674 3424 0,'-6'7'15,"-1"5"15,-3-4 15,4 1 15,-7 0 31,-5 6 31,-5-4 31,0 1 31,3 0 31,0-3 47,-9 0 47,3-1 47,-4-3 47,4-2 62,2 2 62,-2-3 62,-1-2 62,1-7 78,3 4 78,4-2 78,-4-6 78,3-1 94,-3 0 94,7-3 94,-2-1 94,8 1 109,-3 0 109,6-3 109,-2 7 109,5-2 125,1-9 125,0 3 125,3 2 125,0 3 140,3-4 140,4 3 140,2 4 140,-2-2 156,9-4 156,2-1 156,8 3 156,-3 5 156,0-3 172,3 5 172,4 1 172,3 2 187,-4-1 187,-3 6 187,-1 6 187,1-1 203,3 8 203,-6-2 203,-3 3 203,3 5 219,-7-3 219,1 8 219,-1 2 219,0 16 234,1 4 234,-14 2 234,-1 2 234,-4 0 234,-5 2 250,-6 1 250,-6 0 250,-8-3 250,-5 2 265,-1-2 265,-6-4 265,-4-5 265,6 3 281,-6-8 281,7-1 281,-3-10 281,9-4 297,4-2 297,3-4 297,2-5 297,1 0 312,4-6 312,0 3 312,3-7 312,13 0 312,-30 0 328,30 0 328,-23-7 328,13-1 344,4 2 344,-1-3 344,-3-2 344,7 2 344,3 9 359,-3-26 359,3 14 359,0 12 359,6-23 375,1 9 375,9-1 375,1-3 375,-1 3 390,4-2 390,3 3 390,0 4 390,6-2 406,-4 4 406,4 3 406,-3-3 406,0 6 422,7 2 422,-3 2 422,2 6 422,1-7 437,14 11 437,-1 0 437,0-1 437,-7 2 453,-6-1 453,-8-3 453,4 2 453,-3-3 469,0 2 469,1-2 469,-5 1 469,1 0 484,0-4 484,-6-1 484,-17-4 484,40 0 500,-17-6 500,7-3 500,-1 0 500,-3-6 500,1 1 515,12-16 515</inkml:trace>
  <inkml:trace contextRef="#ctx0" brushRef="#br0">8266 3738 0,'17'-29'16,"-8"7"16,5-3 16,-5 6 16,0-6 31,0 5 31,1-4 31,-3 0 31,3 2 47,-1-5 47,1 6 47,0-4 47,-3 1 47,2 3 63,-2 3 63,3-4 63,-4 4 78,1 1 78,-1 2 78,1 1 78,-4 1 94,4-2 94,-1 0 94,1 5 94,-7 10 109,10-25 109,-7 15 109,-3 10 109,10-19 109,-10 19 125,6-14 125,-6 14 125,0 0 125,4-11 141,-4 11 141,0 0 141,0 0 141,0 0 156,0 0 156,0 0 156,-20 54 156,7-26 172,-4 15 172,1 0 172,0 2 172,3-4 188,3-5 188,0 7 188,7-12 188,-4-1 203,7-3 203,0 0 203,0-2 203,3 2 219,4-6 219,3 2 219,-4-3 219,4-1 234,7-2 234,-1 3 234,0-11 234,7 5 250,-6-5 250,9 1 250,-2-7 250,2-2 266,4-2 266,3-6 266,-4-1 266,0-5 266,14-7 281,-7 0 281,-2-4 281,-1 1 281,-10 0 297,-3 0 297,-1 2 297,7-18 297,-6 14 313,-4-3 313,-3 6 313,-3-2 313,0-2 328,-2 2 328,2 1 328,-3-1 328,-1-2 344,4 6 344,-7-4 344,7 4 344,-7 5 359,1 0 359,-1 0 359,-3 15 359,6-24 359,-2 14 375,-4 10 375,3-18 375,-3 18 375,7-15 391,-7 15 391,0 0 391,3-15 391,-3 15 406,0 0 406,0 0 406,0 0 422,0 0 422,0 0 422,0 0 422,0 0 438,0 0 438,0 0 438,-20 51 438,7-29 438,3 6 453,0 1 453,-3 14 453,0-1 453,-1 4 469,4-5 469,0 2 469,0 0 469,4-8 484,-1 9 484,0-9 484,4-6 484,0-6 500,0 4 500,3-2 500,0 0 500,0-6 516,0 0 516,-4-3 516,4-3 516,0 2 516,0-15 531,0 20 531,0-9 531,0-11 547,0 19 547,0-19 547,0 11 547,0-11 547,4 11 563,-4-11 563,0 0 563,0 0 563,-4 24 578,4-16 578,0-8 578,-6 21 578,-4-12 594,7 0 594</inkml:trace>
  <inkml:trace contextRef="#ctx0" brushRef="#br0">9654 3692 0,'0'0'16,"0"0"16,0 0 16,0 0 16,0 0 16,0 0 32,0 0 32,0 0 32,0 0 32,0 0 47,0 0 47,0 0 47,0 0 47,0 0 63,0 0 63,99 9 63,-72-9 63,2 2 78,-3-2 78,7 4 78,-7-4 78,4 0 94,-6 0 94,6 0 94,-4 0 94,-26 0 110,39 0 110,-39 0 110,26 0 110,-26 0 125,0 0 125,30 0 125,-30 0 125,0 0 125,0 0 141,29 0 141,-29 0 141,0 0 141,0 0 157,0 0 157,29 0 157,-29 0 172,0 0 172,0 0 172,22-4 172,-22 4 172,0 0 188,23-2 188,-23 2 188,0 0 188,0 0 203,29-4 203,-29 4 203,0 0 203,0 0 219,0 0 219,0 0 219,0 0 219</inkml:trace>
  <inkml:trace contextRef="#ctx0" brushRef="#br0">10112 3440 0,'0'0'0,"0"0"0,3-16 0,-3 16 16,3-10 16,-3 10 16,0 0 16,0-18 32,0 18 32,3-11 32,-3 11 32,0 0 47,4-15 47,-4 15 47,0 0 47,3-9 47,-3 9 63,0 0 63,0 0 63,0 0 63,0 0 78,0 0 78,0 0 78,0 0 78,0 0 94,0 0 94,0 0 94,0 0 94,0 0 110,13 35 110,-10-11 110,-6 5 110,0 15 125,0 1 125,-1 3 125,-9 2 125,7 1 141,-4 0 141,-3 2 141,6 0 141,-3 0 157,-3 3 157,7-6 157,-7 1 157,0 2 172,3-3 172,0 0 172,0 0 172,0-15 188,7-6 188</inkml:trace>
  <inkml:trace contextRef="#ctx0" brushRef="#br0">11147 3416 0,'0'18'0,"0"-6"15,0-12 15,-6 20 15,-1-12 15,-3 4 31,1-3 31,-8 10 31,-1-8 31,2 1 46,-1-4 46,1 0 46,0-3 46,6 0 62,10-5 62,-23 5 62,23-5 62,0 0 78,-29-5 78,29 5 78,-10-10 78,10 10 93,-7-10 93,7 10 93,3-21 93,-3 21 93,10-27 109,-3 16 109,6-7 109,0 3 125,3 7 125,4-11 125,3 9 125,0 1 125,1 0 140,-1 3 140,0 6 140,-3-3 140,-20 3 156,32 9 156,-5 0 156,-4 2 156,-4 4 171,1 0 171,-1 3 171,-2 4 171,-2 2 187,1 3 187,0 14 187,-3-10 187,-6 3 203,-4 5 203,0 5 203,-9 1 218,-1-5 218,-6 2 218,-6-1 218,-1-1 218,2-6 234,-8 1 234,-4-1 234,-6-2 234,-3-3 250,-3-1 250,-1-3 250,2-4 250,-1-3 265,6-3 265,3-5 265,7-3 265,0-2 281,3-5 281,8 0 281,15 0 281,-30-5 296,30 5 296,-26-11 296,20 0 296,-1 1 296,1-3 312,2 1 312,4-2 312,4-9 312,2 2 328,1-2 328,3 0 328,3 9 328,-4-1 343,5 0 343,2 1 343,-1 1 343,1 5 359,0-1 359,-6 4 359,7-2 359,-4 4 359,-13 3 375,23-3 375,-23 3 375,22 3 390,-22-3 390,27 6 390,-18-1 390,1 5 406,3-5 406,-3 5 406,0-5 406,-3 3 406,2 2 421,-2-5 421,-7-5 421,8 12 421,-5-6 437,-3-6 437,4 12 437,-4-12 453,0 0 453,0 0 453,-12 15 453</inkml:trace>
  <inkml:trace contextRef="#ctx0" brushRef="#br0">10606 3366 0,'0'0'16,"3"-11"16,-3 11 16,0 0 16,0 0 32,0 0 32,7-10 32,-7 10 32,0 0 47,0 0 47,0 0 47,0 0 47,14 31 63,-10-20 63,-1 3 63,0 9 63,0 4 78,-3 2 78,-3 16 78,3-2 78,-3-2 94,-4-6 94,1 10 94,1-10 94,-2-2 94,1-4 110,-4 14 110,-3 2 110,3-14 125,0 2 125,4-7 125,-1 0 125,-3 1 141,4-1 141,-1 0 141,-3-2 141,4 2 157,-1-3 157,1 4 157,2-9 157,1-5 172</inkml:trace>
  <inkml:trace contextRef="#ctx0" brushRef="#br0">11852 3598 0,'17'-5'16,"-17"5"16,0 0 16,39 2 16,-39-2 32,56 14 32,-27-1 32,-1-3 32,14 15 47,1-2 47,-4 6 47,-9-2 47,-7-6 63,9 10 63,-4 7 63,-12-11 63,-2 2 79,-5-6 79,1 5 79,-7-3 79,-3 1 79,-3 4 94,-3-7 94,-4 1 94,0 1 110,-3 0 110,0-3 110,-4 0 110,-1-1 110,-1-7 125,-4 3 125,7-4 125,-1-6 125,4 0 141,0-5 141,13-2 141,0 0 157,-33 0 157,33 0 157,-16-16 157,13 3 157,-7-14 172,10-17 172,10-1 172,6-9 172,4-1 188,-1 6 188,7-5 188,7 4 188,-3 3 204,4 3 204,-1 7 204,3-2 204,-10 9 219,-10 11 219,1-1 219,-4 7 219,-4 1 235,1 2 235,-3 1 235,-7 9 235,13-12 250,-13 12 250,10-7 250,-10 7 250,0 0 266,0 0 266,0 0 266,0 0 266</inkml:trace>
  <inkml:trace contextRef="#ctx0" brushRef="#br0">13177 3890 0,'0'0'0,"0"0"0,0 0 0,-6-11 16,6 11 16,0 0 16,0 0 16,0 0 32,-7-9 32,7 9 32,0 0 32,0 0 47,0 0 47,0 0 47,0 0 47,0 0 63,-11-9 63,11 9 63,0 0 79,0 0 79,0 0 79,0 0 79,0 0 79,0 0 94,0 0 94,0 0 94,0 0 94,31-15 110,-5 9 110,23-2 110,4-4 110,2 7 125,-4-7 125,1 5 125,4-1 125,-10 2 141,-7 6 141,-5-2 141,-4 2 141,3 0 157,-1 0 157,17 2 157,-3 2 157,-8-4 157,-6 2 172,1 1 172,0 0 172,-7-1 172,7 5 188,-4-5 188,-1 4 188,-2-2 188,-3-2 204,-6-2 204,-17 0 204,26 7 204,-26-7 219,23 0 219,-23 0 219,0 0 219,0 0 235,23-7 235,-23 7 235</inkml:trace>
  <inkml:trace contextRef="#ctx0" brushRef="#br0">14043 3376 0,'0'0'0,"0"0"0,0 0 15,0 0 15,-16 48 15,9-23 15,-3 5 31,0 13 31,-6 3 31,3-5 31,-3 7 47,6-4 47,-7 2 47,8-2 47,-5 1 62,5-6 62,-1-4 62,3-5 62,4-1 62,0 1 78,3-3 78,0 1 78,3 0 94,4-3 94,-1-1 94,1-4 94,12-2 109</inkml:trace>
  <inkml:trace contextRef="#ctx0" brushRef="#br0">15465 3091 0,'0'0'0,"0"0"16,-18 48 16,-2-25 16,-6 14 16,-4 5 31,-6 4 31,4-1 31,-4 1 31,0-2 47,1 3 47,-1-1 47,0 2 47,0-2 63,4 2 63,-1 2 63,3 2 63,3-2 78,0 2 78,-2-3 78,6 5 78,0-4 94,0-3 94,0-1 94,10-2 94,3-11 109,1-5 109,5-10 109</inkml:trace>
  <inkml:trace contextRef="#ctx0" brushRef="#br0">15895 3203 0,'0'0'0,"0"0"0,0 0 15,0 0 15,-36 55 15,10-17 15,-10 1 31,0 4 31,-4 1 31,4 3 31,-1-1 47,-6 4 47,4-2 47,-4 1 47,11-2 62,2 1 62,2-4 62,2-6 62,7 2 78,2-9 78,8-1 78,2-6 78,4 0 93,-1 0 93,4-2 93,4-4 93,-1-1 109,4-2 109,-1-1 109,10 5 109,4-5 109,0-3 125,3 4 125,4-9 125,0 0 140,2-3 140,-3-3 140,4 0 140,-4-7 156,0 3 156,-6 0 156,-1-2 156,-7-3 172,4 3 172,-3-2 172,-3-1 172,0 1 187,-4-5 187,1 6 187,-1-6 187,-6 13 203,7-24 203,-7 13 203,0-4 203,-7 4 218,1-3 218,-7-5 218,0-1 218,0 5 234,-4 0 234,3 1 234,0 3 234,1-1 234,4 3 250,-5 0 250,5 0 250,-1 0 250,10 9 265,-20-10 265,14 3 265,6 7 265,0 0 281,-17-8 281,17 8 281,0 0 281,0 0 281,0 0 297,13-25 297,14 15 297</inkml:trace>
  <inkml:trace contextRef="#ctx0" brushRef="#br0">16638 3149 0,'0'0'16,"13"-10"16,-13 10 16,13-13 16,-13 13 32,0 0 32,10-8 32,-10 8 32,0 0 47,0 0 47,0 0 47,0 0 47,0 0 63,0 0 63,0 0 63,-14 40 63,1-16 78,-6 17 78,-1-1 78,-1 4 78,-2 1 78,3-1 94,1 0 94,2 0 94,4-3 94,0 2 110,-3 2 110,3-1 110,3-4 110,7-5 125,-1-2 125,1-7 125,6 3 125,1 2 141,-1-3 141,0-2 141,10 3 141,-6-2 157,6 0 157,3-1 157,-3-6 157,0 0 172,0 4 172,4-9 172,-4-1 172,0-2 188,0-5 188,0-2 188,-13-5 188</inkml:trace>
  <inkml:trace contextRef="#ctx0" brushRef="#br0">16119 3601 0,'-7'-15'0,"7"15"0,0 0 15,0 0 15,-6-18 15,6 18 31,0 0 31,0 0 31,0 0 31,0 0 47,0 0 47,16-10 47,-16 10 47,41 7 47,11 2 62,1 3 62,2 3 62,-5-3 62,0 3 78,-1 0 78</inkml:trace>
  <inkml:trace contextRef="#ctx0" brushRef="#br0">17346 3701 0,'0'0'0,"0"0"15,0 0 15,0 0 15,0 0 15,0 0 31,10-6 31,-10 6 31,0 0 31,0 0 46,0 0 46,0 0 46,0 0 46,0 0 62,0 0 62,0 0 62,0 0 62,0 0 62,0 0 78,0 0 78,0 0 78,10-6 78,-10 6 93,0 0 93,0 0 93,0 0 93,0 0 109,0 0 109,0 0 109,0 0 109,0 0 125,0 0 125,19 0 125,-19 0 125,26 0 140,4 3 140,-4-3 140,7 0 140,-5 0 156,27 3 156,-12-3 156,-11 0 156,-2 2 171,-1-4 171,-9 2 171,-20 0 171,38 0 187,-22 2 187,-16-2 187,29 0 187,-29 0 187,30 0 203,-30 0 203,29 0 203,-29 0 218,23 0 218,-23 0 218,0 0 218,23 4 234,-23-4 234,0 0 234,0 0 234,23 0 250,-23 0 250,0 0 250,0 0 250,0 0 265,0 0 265,23 0 265,-23 0 265</inkml:trace>
  <inkml:trace contextRef="#ctx0" brushRef="#br0">18759 4290 0,'-19'4'0,"2"0"15,1-1 15,3 0 15,13-3 15,-21-3 31,21 3 31,-23-7 31,10 5 31,13 2 47,-20-14 47,14 5 47</inkml:trace>
  <inkml:trace contextRef="#ctx0" brushRef="#br0">18756 3466 0,'0'0'0,"0"0"15,0 0 15,0 0 15,0 0 15,0 0 15,0 0 31,0 0 31,0 0 31,0 0 47,17-6 47,-17 6 47,0 0 47,0 0 47,0 0 62,0 0 62,0 0 62,0 0 62,0 0 78,0 0 78,0 0 78,0 0 94,0 0 94,0 0 94,0 0 94,0 0 94,0 0 109,0 0 109,0 0 109,0 0 109,0 0 125,0 0 125,0 0 125,0 0 125,0 0 140,0 0 140,0 0 140,0 0 140,0 0 156,0 0 156,19-3 156,-19 3 156,0 0 172,0 0 172,0 0 172,0 0 172,0 0 172,0 0 187,0 0 187,0 0 187,-55 22 187,41-17 203,1 0 203,0 1 203,-3 0 203,4 0 219,-7 6 219,-1-1 219,7-4 219,0 1 234,0 0 234,3 2 234,0-1 234,0-3 250,4 2 250,6-8 250,-16 17 250,6-7 265,3-1 265,4-1 265,0 5 265,3 1 281,0-5 281,3 3 281,0-1 281,4 3 297,-1-2 297,7 9 297,0-4 297,1-2 297,-5-3 312,1-1 312,0 1 312,10 2 328,-7 5 328,0-9 328,0 3 328,-7-2 344,3 1 344,4-4 344,-3 1 344,-1 2 359,1-1 359,0 3 359,0-3 359,-4 0 375,1 1 375,3-2 375,-4 2 375,1 2 390,-4-3 390,0 2 390,1 3 390,-1-2 390,-3 1 406,0 1 406,0-5 406,-3 2 406,3 1 422,-4-2 422,1 0 422,-3 2 422,-1-2 437,0-3 437,1 3 437,-4-3 437,4 0 437,-8 0 453,5-1 453,-4 1 453,-1-1 469,1-2 469,13-5 469,-27 9 469,10-5 484,-6-2 484,4 1 484,19-3 484,-33 0 484,33 0 500,-26-3 500,26 3 500,-26-6 500,12 0 515,14 6 515,-22-10 515,12-3 531,0 5 531,2-4 531,-5-10 531,3-1 531,0 3 547,0-6 547,7-1 547,-4 5 562</inkml:trace>
  <inkml:trace contextRef="#ctx0" brushRef="#br0">18633 3504 0,'0'-15'0,"0"15"0,0 0 16,0 0 16,-3-15 16,3 15 16,0 0 16,0 0 31,0 0 31,0 0 31,3-10 31,-3 10 47,0 0 47,0 0 47,0 0 47,0 0 63,0 0 63,0 0 63,0 0 78,0 0 78,23-4 78,-23 4 78,0 0 78,38 9 94,-38-9 94,39 10 94,-9-9 110,-4 5 110,0 1 110,0-1 110,4-1 110,-4 1 125,2-1 125,-2-1 125,-3 2 125,0-3 141</inkml:trace>
  <inkml:trace contextRef="#ctx0" brushRef="#br0">19527 3782 0,'26'-2'0,"-26"2"0,23-9 0,-23 9 16,31-3 16,-5-4 16,3 3 16,4-2 32,-3-4 32,-1 1 32,-3 1 32,0-1 47,-1 1 47,1-4 47,0 4 47,-3-5 63,3 1 63,-9 1 63,-1 3 63,-3-3 79,-3 3 79,-3 0 79,-1 0 79,-6 8 94,10-19 94,-7 13 94,-3 6 94,0-15 94,0 15 110,-10-19 110,4 13 110,6 6 110,-23-15 125,13 9 125,-3-1 125,13 7 125,-23-5 141,23 5 141,-29-6 141,29 6 141,-23-3 157,23 3 157,-26 3 157,26-3 157,-25 10 172,12-9 172,13-1 172,-20 13 172,11-4 188,2-1 188,-3 5 188,4-3 188,2 2 204,1 1 204,0 10 204,3 4 204,3-4 219,0 0 219,4 3 219,3 0 219,-4 4 235,7-7 235,7 19 235,-2-11 235,-5-4 250,0-3 250,4-2 250,-4-1 250,6 2 250,-2-3 266,-4-2 266,0 0 266,-7-6 266,1 3 282,-1-4 282,1-3 282,-1 2 282,-6-10 297,7 15 297,-7-15 297,7 15 297,-7-15 313,0 15 313,0-15 313,0 10 313,0-10 329,0 0 329,0 14 329,0-14 329,0 0 344,-10 15 344,10-15 344,-7 10 344,7-10 360,-13 6 360,3-3 360,10-3 360,-23 6 360,23-6 375,-29 0 375,6-5 375,3 4 391,1-2 391,4-3 391,-1 6 391,-1-3 391,-6-4 407,-3 3 407,3-3 407,0-1 422,-6 2 422,6-7 422,7 7 422,-4 1 422,7 0 438,2 5 438,-3-7 438,14 7 454,-19-8 454,9 8 454,10 0 454,-16-6 454,16 6 469,0 0 469,-17-9 469,17 9 469,0 0 485,-13-3 485,13 3 485,0 0 485,0 0 500,-13-2 500,13 2 500,0 0 500,0 0 516,0 0 516</inkml:trace>
  <inkml:trace contextRef="#ctx0" brushRef="#br0">16404 3701 0,'29'2'0,"1"-2"0,-1 0 16,-3 0 16,4 4 16,-4-4 16,3 2 32,-4 4 32,4-3 32,1 1 32,-4-4 32,-7 2 47,1-2 47,-4 2 47,1-2 47,-4 4 63,0-2 63,-13-2 63,23 4 79,-15-2 79,2-2 79,-10 0 79,20 3 79,-20-3 94,13 0 94,-13 0 94,16 4 94,-16-4 110,13 2 110,-13-2 110,13 0 110,-13 0 125,13 4 125,-13-4 125,0 0 125,0 0 141,20 2 141,-20-2 141,0 0 141,0 0 157,0 0 157,16 0 157,-16 0 157,0 0 172,0 0 172,0 0 172,0 0 172,0 0 188,20 0 188</inkml:trace>
  <inkml:trace contextRef="#ctx0" brushRef="#br0">16690 3134 0,'0'0'16,"0"0"16,3-8 16,-3 8 16,0 0 32,0 0 32,3-8 32,-3 8 32,0 0 47,0 0 47,0 0 47,0 0 47,0 0 63,0 0 63,0 0 63,0 0 63,0 0 79,0 0 79,0 0 79,0 0 79,0 0 94,-9 36 94,2-16 94,-3 5 94,0 2 110,-3 0 110,0 13 110,0 2 110,-3-7 125,1 5 125,-5 1 125,1 1 125,6-5 125,0-2 141,-4 3 141,4 2 141,0-16 141,7 4 157,-4-1 157,0 2 157,0-6 172,0 4 172,1-2 172,2 2 172,0-5 188,-2 6 188,2-6 188,-3 2 188,4-4 204,-1 1 204,2-4 204,2-2 204,-4 0 204,4 0 219,0 0 219,0-4 219,-1 4 219,-2 9 235,3-8 235,-4 2 235,4-4 235,-1 1 250,1-3 250,0 3 250,0-2 250,3-3 266,-4 5 266,4-3 266,-3 0 266,3-1 282,0 1 282,0 0 282,3-1 282,-3 3 282,4-1 297,-1-1 297,-3-1 297,6 1 297,-2-1 313,2 1 313,1 0 313,-1-1 313,1-1 329,-4-1 329,4 2 329,3-1 329,-6-6 344,3 6 344,0-5 344,2 1 344,1 4 360,0-6 360,0 2 360,3-1 360,0-1 375,0 0 375,3 2 375,7-4 375,0-2 391,3 7 391,4-6 391,-6-1 391,6 4 407,-4-4 407,3 0 407,-2-4 407,-8 3 407,1-3 422,0 1 422,-4 1 422,0-4 438,-3 0 438,2 4 438,-2-5 438,0 2 438</inkml:trace>
  <inkml:trace contextRef="#ctx0" brushRef="#br0">16359 3722 0,'0'0'0,"0"0"16,0 0 16,0 0 16,0 0 16,0 0 32,0 0 32,0 0 32,0 0 32,0 0 47,0 0 47,0 0 47,38-4 47,-8 4 63,2 0 63,21 0 63,-4 0 63,-10 4 78,-5-4 78,19 2 78,-17 0 78,-7 2 78,-6-2 94,0-4 94,-7 4 94,1-2 94,-17 0 110,18 0 110,-18 0 110,16 4 110,-16-4 125,0 0 125,0 0 125,0 0 125,0 0 141,0 0 141,10 2 141,-10-2 141</inkml:trace>
  <inkml:trace contextRef="#ctx0" brushRef="#br0">5946 6371 0,'0'0'0,"0"0"0,0 0 0,10-12 16,-10 12 16,0 0 16,0 0 16,0 0 31,0 0 31,0 0 31,0 0 31,17-11 47,-17 11 47,26-3 47,-2 1 47,6-2 63,3 4 63,16-3 63,-10 1 63,-6 2 78,14 0 78,-8 0 78,-9 2 78,-1 1 94,-6-3 94,0 4 94,-3-2 94,-4 3 109,-16-5 109</inkml:trace>
  <inkml:trace contextRef="#ctx0" brushRef="#br0">4144 1439 0,'0'0'16,"0"0"16,-7-12 16,7 12 16,0 0 32,0 0 32,0 0 32,-3-12 32,3 12 47,0 0 47,0 0 47,0 0 47,0 0 63,0 0 63,16-23 63,-6 17 63,3 0 63,2 2 78,8-6 78,3 5 78,-3-1 94,6-1 94,-6 5 94,0-1 94,-7 6 94,4-3 110,-20 0 110,29 2 110,-14 5 110,-2 1 125,0-2 125,7 9 125,-4 0 141,1 5 141,-7-3 141,3 4 141,-4 0 141,1 1 157,-3 6 157,-7-6 157,3 2 157,-3 0 172,0 2 172,-3-6 172,0 4 172,-4 0 188,0-8 188,4 2 188,-3-4 188,2 2 203,-2-5 203,-1 2 203,4-6 203,-4 3 219,4-2 219,3-8 219,-6 12 219,2-4 235,4-8 235,0 0 235,-6 13 235,6-13 235,0 0 250,0 0 250,0 0 250,0 0 250,0 0 266,0 0 266,0 0 266,0 0 266,0 0 282,0 0 282,0 0 282,23-29 282,-17 17 297,11-5 297,-4-4 297,3 0 297,-3 0 313,4-2 313,-4 0 313,3 3 313,-3-2 328,7 0 328,-9 1 328,6 0 328,-4 0 344,6-2 344,-6 0 344,20-25 344,-20 25 360,3 0 360,1-1 375,-1 1 375,1 0 375,2 0 375,-6-1 375,4 4 391,-6 2 391,5-3 391,-2 7 391,-5 3 407,-2-2 407,3 6 407,-7-3 407,-3 10 422,10-12 422,-10 12 422,6-12 422,-6 12 422,0 0 438,0 0 438,0 0 438,0 0 438,0 0 453,0 0 453,0 0 453,0 0 469,-52 35 469,18-1 469,1-3 469,-3 4 469,3-3 485,0 3 485,11-6 485,-5 6 485,-2 4 500,11-9 500,5-7 500,0-2 500,3 1 500,3 2 516,1-4 516,3-2 516,3-1 516,0 1 532,6-4 532,1 7 532,3 0 547,6-1 547,2 1 547,5 0 547,13 8 547,3-3 563,0 0 563,4-5 563,-7-4 563,-5-2 578,15 3 578,-7-3 578,-10-8 578</inkml:trace>
  <inkml:trace contextRef="#ctx0" brushRef="#br0">5317 2054 0,'0'9'0,"0"4"0,0-13 0,0 22 15,0-9 15,3 1 15,-3 1 15,0 0 15,3-1 31,-3 0 31</inkml:trace>
  <inkml:trace contextRef="#ctx0" brushRef="#br0">5703 1485 0,'3'-11'0,"-3"11"15,0 0 15,0 0 15,0 0 15,0 0 31,0 0 31,0 0 31,0 0 31,0 0 47,0 0 47,0 0 47,0 0 47,0 0 62,0 0 62,0 0 62,0 0 62,0 0 78,0 0 78,0 0 78,0 0 78,0 0 93,0 0 93,0 0 93,0 0 93,0 0 93,0 0 109,0 0 109,0 0 109,0 0 109,-13 33 125,13-33 125,0 0 125,0 0 125,0 0 140,-7 12 140,7-12 140,0 0 140,0 0 156,0 0 156,0 0 156,0 0 156,-6 11 172,6-11 172,0 0 172,0 0 172,0 0 187,0 0 187,0 0 187,0 0 187,0 0 203,0 0 203,0 0 203,0 14 203,0-14 218,0 0 218,29 6 218,-3-2 218,7 1 234,18 1 234,8-4 234,-7-2 234,0 5 250,-1-5 250,-2 2 250,-3-2 250,-7 3 250,-9-3 265,-4 2 265,0-2 265,-8 3 265,2-3 281,-4 0 281,-16 0 281,23 4 281,-23-4 297,20 0 297,-20 0 297,0 0 297,19 0 312,-19 0 312,0 0 312,17 3 312,-17-3 328,0 0 328,0 0 328</inkml:trace>
  <inkml:trace contextRef="#ctx0" brushRef="#br0">6053 1994 0,'0'0'0,"0"0"0,0 0 16,0 0 16,-23-10 16,23 10 16,0 0 32,0 0 32,0 0 32,0 0 32,0 0 47,0 0 47,65-12 47,-38 9 47,5 1 63,17 2 63,-3-4 63,2 4 63,-3 4 63,4-2 79,-13 1 79,-3 0 79,-5 0 94,5 3 94,-7 0 94,0 0 94,0 2 110,-3-1 110</inkml:trace>
  <inkml:trace contextRef="#ctx0" brushRef="#br0">5511 2046 0,'0'0'0,"0"0"0,0 0 16,0 0 16,-6-9 16,6 9 16,0 0 31,0 0 31,0 0 31,0 0 31,-10-9 47,10 9 47,0 0 47,0 0 47,0 0 62,0 0 62,0 0 62,0 0 62,0 0 78,-33 29 78,23-9 78,-3 3 78,4 4 94,2 1 94,-6 15 94,0-5 94,0 6 109,3-11 109,3-4 109,4-3 109,-3 0 125,-1-3 125,4 1 125,-1-3 125,1-4 141,0-2 141,0-1 141,3-2 141,0-12 156,0 23 156,-4-10 156,4-13 156,0 14 156,0-14 172,4 15 172,-4-15 172,0 11 172,0-11 187,3 12 187,-3-12 187,0 0 187</inkml:trace>
  <inkml:trace contextRef="#ctx0" brushRef="#br0">7561 1638 0,'0'0'0,"0"0"0,3-11 15,-3 11 15,0 0 15,0 0 15,4-15 31,-4 15 31,0 0 31,0 0 31,6-11 47,-6 11 47,0 0 47,0 0 47,4-12 62,-4 12 62,0 0 62,6-12 62,-6 12 78,0 0 78,0 0 78,3-12 78,-3 12 93,0 0 93,4-17 93,-4 17 93,3-12 93,-3 12 109,3-12 109,-3 12 109,7-15 125,-7 15 125,3-16 125,-3 16 125,7-19 125,-4 10 140,-3 9 140,3-20 140,-3 20 156,7-19 156,-2 8 156,-5 11 156,6-20 156,1 5 172,-1 4 172,1-1 172,-7 12 172,6-23 187,1 11 187,-1 1 187,1-1 187,-4 3 203,4-3 203,-4 1 203,-3 11 203,7-25 218,-4 17 218,0-4 218,0 1 218,-3 11 234,7-21 234,-1 14 234,-2-6 234,-4 13 250,6-15 250,-6 15 250,7-15 250,-7 15 250,6-12 265,-6 12 265,4-8 265,-4 8 265,0 0 281,6-11 281,-6 11 281,0 0 281,0 0 297,0 0 297,7-12 297,-7 12 297,0 0 312,0 0 312,0 0 312,0 0 312,0 0 328,0 0 328,0 0 328,0 0 328,-17 56 343,14-33 343,-7 6 343,-3-2 343,-6 13 359,2-7 359,-2 8 359,2-9 359,1-9 359,4 2 375,-1-2 375,0-1 375,0 0 390,0-2 390,0-3 390,0 1 390,3-1 406,3-5 406,-2 0 406,2-3 406,7-9 406,-10 20 422,7-11 422,-4 0 422,7-9 437,-9 15 437,9-15 437,-4 10 437,4-10 437,-3 12 453,3-12 453,-3 15 453,3-15 453,0 15 468,0-15 468,0 0 468,0 18 468,0-18 484,6 15 484,4-11 484,-3 8 484,6-5 500,-3 1 500,6-1 500,7 5 500,3-4 515,0-2 515,-1-1 515,1 1 515,0-6 515,-6 4 531,-20-4 531,33 0 531,-33 0 547,32 0 547,-15-4 547,5 2 547,-2-5 547,0 5 562,-20 2 562,28-6 562,-15 2 562,-13 4 578,26-4 578,-13 0 578,-13 4 578,23-11 593,-10 7 593,-13 4 593,20-11 593,-11 7 609,-9 4 609,13-12 609,-6 8 609,-7 4 625,16-15 625,-9 2 625,-1 8 625,4-6 640,-3 1 640,-7 10 640,10-17 640,-4 5 656,-6 12 656,7-17 656,-4 8 656,-3 9 656,3-20 672,-3 11 672,0 9 672,0-24 687,0 24 687,-3-17 687,3 8 687,0 9 703,-7-20 703,4 7 703,3 13 703,-6-15 703,6 15 718,-4-15 718,4 15 718,-6-14 718,6 14 734,-7-11 734,7 11 734,-3-11 734,3 11 750,0 0 750,-3-19 750,3 19 750,0 0 765,-4-9 765,4 9 765,0 0 765,0 0 781,0 0 781,-3-10 781,3 10 781,0 0 797,0 0 797,0 0 797,0 0 797,-3-16 797,3 16 812,0 0 812,0 0 812,0 0 812,0 0 828,0 0 828,0 0 828,0 0 828,0 0 843,0 0 843,0 47 843,0-35 843,0 12 859,0 1 859,0 2 859,-3 0 859,3-2 875,-4 20 875,1-13 875,-3 12 875,2-11 890,4-2 890,-3-4 890,0 14 890,-1-7 906,-2-1 906,3-6 906,-1-2 906,-2 5 922,3-3 922,-1-1 922,-2 0 937,2-1 937,1-1 937,3-5 937,0 7 937,-3-8 953,0-1 953,3-3 953,-4 1 953,4-2 968,0-13 968,-3 20 968,0-12 968,3-8 968,-3 18 984,3-18 984,0 14 984,0-14 984,0 12 1000,0-12 1000,0 0 1000,-4 14 1000,4-14 1015,0 0 1015,-3 15 1015,3-15 1015,0 0 1031,0 13 1031,0-13 1031,0 0 1031,0 0 1047</inkml:trace>
  <inkml:trace contextRef="#ctx0" brushRef="#br0">8312 1767 0,'0'0'16,"0"0"16,0 0 16,0 0 16,0 0 31,0 0 31,0 0 31,0 0 31,0 0 47,0 0 47,0 0 47,0 0 47,0 0 63,0 0 63,0 0 63,0 0 63,48-23 78,-35 15 78,-4-5 78,14-2 78,-3-1 78,0-3 94,3-1 94,-4 3 94,1-4 110,3 0 110,-4-1 110,9-11 110,-2 1 125,-9 9 125,-1-1 125,-3 0 125,0 2 125,0 3 141,-3-5 141,0 8 141,-4-3 141,-2 5 156,2 3 156,-2-1 156,-1-3 156,0 3 172,-3 1 172,0 11 172,7-24 172,-7 13 188,0-1 188,0 12 188,0-21 188,0 21 203,3-20 203,-3 10 203,0 10 203,0 0 219,-3-20 219,3 20 219,0 0 219,0-15 235,0 15 235,0 0 235,-4-10 235,4 10 250,0 0 250,0 0 250,0 0 250,0 0 266,0 0 266,0 0 266,0 0 266,-32 35 281,19-15 281,-1 3 281,-2 3 281,-4 16 281,4-14 297,3 2 297,0-4 297,3 4 297,0-7 313,4 3 313,2 1 313,1-3 313,3-2 328,0-1 328,3-3 328,1-3 328,-1-4 344,4 1 344,2 0 344,1-3 344,3-4 344,0 4 360,4-3 360,-17-6 360,39 4 375,-13-4 375,4-7 375,2 1 375,-4-2 391,21-7 391,-13 3 391,-6-3 391,-4 0 391,-3-1 406,0-3 406,-4 0 406,-1 0 406,-1-2 422,-1-2 422,-3 10 422,-3-2 422,6-4 438,-6 2 438,-3 2 438,-1-1 453,-3 0 453,4 5 453,-4-4 453,1 3 453,-1-2 469,0-1 469,0 3 469,1-3 469,-1 4 485,0-1 485,-3 12 485,3-23 485,1 10 500,-4 13 500,0-16 500,3 7 500,-3 9 516,0-14 516,0 14 516,0 0 516,3-15 531,-3 15 531,0 0 531,0 0 531,0 0 547,0 0 547,-10-12 547,10 12 547,0 0 547,0 0 563,0 0 563,0 0 563,-39 27 563,26-8 578,-3-1 578,-4 5 578,4 0 578,3 2 594,-4-2 594,-4 12 594,-2 7 594,7-13 610,-1-4 610,8 3 610,-5-6 610,5-1 625,-1 2 625,0-5 625,4 5 625,-4-8 641,3-1 641,4 1 641,0-3 641,3-12 656,-10 17 656,7-10 656,3-7 656,-4 14 656,4-14 672,-6 9 672,6-9 672,0 0 672,-4 12 688,4-12 688,-6 11 688,6-11 703,0 0 703,-7 12 703,7-12 703,-6 9 703,6-9 719,0 0 719,-7 14 719,7-14 735,0 0 735,-6 14 735,6-14 735,0 0 750,-7 10 750,7-10 750,0 0 750,-6 11 750,6-11 766,0 0 766,0 0 766,0 0 766,0 0 781,-5 12 781,5-12 781,0 0 781,0 0 797,0 0 797,-7 9 797,7-9 797,0 0 813,0 0 813</inkml:trace>
  <inkml:trace contextRef="#ctx0" brushRef="#br0">9680 1574 0,'3'-15'0,"-3"15"0,3-11 15,-3 11 15,0 0 15,0-15 15,0 15 31,0 0 31,4-12 31,-4 12 31,0 0 47,0 0 47,0 0 47,3-12 47,-3 12 62,0 0 62,0 0 62,0 0 62,0 0 78,0 0 78,0 0 78,15-6 78,-15 6 78,0 0 93,29 0 93,0 4 93,1-4 93,-1 0 109,24 0 109,-1-4 109,-4 1 109,4 3 125,-13-2 125,-9-1 125,-1 1 125,-3 2 140,2 0 140,5 0 140,-7-3 140,0 3 156,0-5 156,0 4 156,-3-5 156,-3 6 172,-20 0 172,34-7 172,-21 5 172,0 2 187,1-6 187,-14 6 187,22-6 187</inkml:trace>
  <inkml:trace contextRef="#ctx0" brushRef="#br0">10228 1232 0,'0'0'0,"0"0"0,-20 17 15,20-17 15,0 23 15,0-8 15,0 9 31,3 1 31,1 2 31,-1 0 31,0-2 31,7 20 47,0-7 47,3 3 47,-3-6 62,3 6 62,0-9 62,0-2 62,-3-4 78,6 0 78,-3-3 78,4 5 78,-4-8 94,6 3 94,-7 0 94,4-4 94,4-3 109,-7 2 109,13-6 109,-6-6 109,-4 0 109</inkml:trace>
  <inkml:trace contextRef="#ctx0" brushRef="#br0">11219 1427 0,'-26'3'16,"-3"6"16,6-6 16,-3 0 16,-1-3 31,3 0 31,-2-3 31,-4 0 31,7-6 47,-3 5 47,6-8 47,-2-3 47,5 0 62,4-3 62,3 0 62,4 4 62,2 0 62,8-5 78,-4 8 78,10-12 78,-1 5 94,8 1 94,6-4 94,-4 3 94,7 3 94,4 0 109,16-1 109,-9 7 109,-4-1 109,-3 6 125,-1 4 125,4 0 125,-4 1 125,1 6 141,-1 4 141,-4 4 141,1 0 141,10 15 156,-10-5 156,-6 4 156,2 11 156,-2-9 172,-7 10 172,0 4 172,-9-2 172,-4-7 187,3-5 187,-10-1 187,4-2 187,-4-1 187,-6 17 203,-10-5 203,4-10 203,-14 2 203,4-3 219,-11-3 219,-1 0 219,-4-5 234,-8-3 234,8-3 234,-8-1 234,9-5 250,5-2 250,6-3 250,10-3 250,-3-7 250,6 5 266,1-6 266,6 2 266,-1-1 266,5-1 281,9 8 281,-9-18 281,9 7 281,0 11 297,4-24 297,1 15 297,4-2 297,11-3 312,6-1 312,4 0 312,-1-1 312,14-1 328,3 2 328,-6 3 328,0 4 328,9 2 344,-10 1 344,-6 1 344,-4 2 344,2 2 344,22 2 359,-14 2 359,-10-1 359,-2 3 359,-1-4 375,0 4 375,-5 3 375,-1-6 375,-1 2 391,1 1 391,3-2 391</inkml:trace>
  <inkml:trace contextRef="#ctx0" brushRef="#br0">12093 1351 0,'10'-17'0,"-4"8"0,-6 9 15,0 0 15,13-18 15,-13 18 15,10-8 31,-10 8 31,0 0 31,10-15 31,-10 15 31,0 0 46,6-12 46,-6 12 46,0 0 46,0 0 62,0 0 62,4-15 62,-4 15 62,0 0 78,0 0 78,0 0 78,-36-8 78,36 8 93,-46 0 93,16 4 93,30-4 93,-47 4 109,18 6 109,6-1 109,0 2 109,0 1 109,3 0 125,-3 2 125,7 4 125,0 0 140,3 1 140,3 2 140,0 4 140,7-2 156,6 2 156,0 1 156,7 2 156,0-2 156,16 14 171,-3-2 171,0-2 171,-4-3 171,1-8 187,-4 0 187,1-5 187,-1 6 187,4-6 203,-10-2 203,-2 2 203,-2-6 203,-2 1 218,2 0 218,-6-3 218,3 0 234,-6 2 234,0-2 234,-4-1 234,1 1 250,-2-2 250,-6-2 250,1 4 250,0-3 250,-10 3 265,4-7 265,2 0 265,4 2 265,13-7 281,-29 0 281,29 0 281,0 0 281,-36-9 296,26 3 296,-3-2 296,6-5 296,1 3 312,-1-15 312,4 8 312,6-6 312,1-2 328,5 0 328,5-1 328,5 3 328,7-13 328,4-2 343,3 5 343,-7 6 343,-7 4 343,1 9 359,3-3 359,-2 2 359,-1 3 359,-1 4 375,-6-1 375,4 3 375,-7-4 375</inkml:trace>
  <inkml:trace contextRef="#ctx0" brushRef="#br0">12759 1484 0,'9'16'0,"-2"-1"15,0-2 15,-4 2 15,0-4 15,-3 0 31,0-11 31,-3 27 31,0-16 31,-1 1 47,-2 0 47,-1-1 47,1 2 47,-4-3 62,0-3 62,0 2 62,4 2 62,6-11 62,-13 6 78,13-6 78,-13 9 78,13-9 78,0 0 94,0 0 94,0 0 94,0 0 109,0 0 109,-15-30 109,18 16 109,5-7 109,9-2 125,-1 0 125,20-10 125,0 2 125,6 1 140,-2-5 140,-8 8 140,-4 5 140,-2 7 156,-6-4 156,3 5 156</inkml:trace>
  <inkml:trace contextRef="#ctx0" brushRef="#br0">13315 1436 0,'0'0'0,"0"0"0,0 0 0,33 3 16,-33-3 16,47 3 16,2 0 16,3 1 32,4 1 32,3-5 32,-5 3 47,2 0 47,-7 2 47,-7-1 47,-11 1 47,-1-5 63,-4 4 63,3-2 63,-2 2 79,-8-3 79,-19-1 79,30 5 79,-30-5 79,23 3 94,-23-3 94</inkml:trace>
  <inkml:trace contextRef="#ctx0" brushRef="#br0">13802 1214 0,'0'0'0,"0"0"0,0 0 0,0 0 15,-26 35 15,23-23 15,-4 11 15,7-6 31,0 7 31,-3-1 31,3 5 31,3-3 47,1 1 47,9 21 47,-7-14 47,1-1 62,-1-6 62,8 16 62,-1-11 62,-7-1 78,-3-6 78</inkml:trace>
  <inkml:trace contextRef="#ctx0" brushRef="#br0">12425 1082 0,'0'0'0,"0"0"0,0 0 16,0 0 16,0 0 16,0 0 16,0 0 31,0 0 31,0 0 31,0 0 31,0 0 47,0 0 47,51 23 47,-42-15 47,5 3 62,-1-3 62,6 9 62,-2 2 62,-1-3 78,-3 5 78,3 6 78,-2-4 78,-5 4 94,8 13 94,-7-1 94,-4-10 94,1-4 109,-4 20 109,3-7 109,-6-8 109,0-4 125,0-1 125,0 3 125,4-3 125,-8 0 141,4-2 141,0 0 141,0-5 141,-3-3 156,3 0 156,0-7 156,0-8 156,0 16 172,0-16 172,-3 15 172,3-15 172,0 0 172,0 12 187,0-12 187,0 0 187,0 0 187,0 0 203,0 0 203,-3 13 203,3-13 203,0 0 219,0 0 219,0 0 219,0 0 219,0 0 234,0 0 234,-13-33 234,13 33 234,-4-26 250,4 10 250,4 2 250,-4-6 250,6-4 250,-3 1 266,4 0 266,3-4 266,0 4 281,3 0 281,1-4 281,-1 0 281,14-4 281,5-5 297,-6 0 297,1 8 297,-4 5 297,-1 0 312,-2 2 312,3 2 312,11-6 312,-4 0 328,-7 9 328,0 1 328,0 0 328,-4 3 344,7 1 344,0 1 344,1 2 359,-3 0 359,2 1 359,4-1 359,-4 4 375,3 1 375</inkml:trace>
  <inkml:trace contextRef="#ctx0" brushRef="#br0">14341 1112 0,'0'0'0,"-10"-9"15,10 9 15,0 0 15,-10-9 15,10 9 31,0 0 31,0 0 31,-10-9 31,10 9 47,0 0 47,0 0 47,0 0 47,0 0 62,0 0 62,26-11 62,-26 11 62,30-4 78,-1 8 78,-3-8 78,-3 8 78,-23-4 93,36 0 93,-19 0 93,-17 0 93,23 5 109,-23-5 109,21 6 109,-21-6 109,13 9 125,-13-9 125,10 9 125,-10-9 125,3 10 140,-3-10 140,0 22 140,-3-10 140,0-1 156,-1 1 156,-2 1 156,2-3 156,1 2 172,0 1 172,-4-3 172,7 4 172,0-14 187,-5 25 187,2-14 187,3 3 187,0-1 187,3 2 203,1 8 203,1 0 203,4 1 203,1 0 218,3-2 218,0-1 218,1 0 234,2 1 234,0-1 234,-3 1 234,0-8 234,-3 1 250,-3-1 250,3-2 250,-4-1 250,1 2 265,-1-3 265,1 2 265,-1-3 265,-6-9 265,7 15 281,-7-10 281,0-5 281,6 15 281,-6-15 297,0 8 297,0-8 297,0 0 312,0 0 312,0 15 312,0-15 312,-19 10 312,19-10 328,-23 8 328,6-8 328,17 0 328,-42 3 343,22-3 343,-6-3 343,3-3 343,4 4 359,4-3 359,2-3 359,0 3 359,13 5 375,-23-15 375,13 4 375,0 5 375,10 6 390,-13-20 390,10 11 390,3 9 406,0-18 406,0 18 406,6-21 406</inkml:trace>
  <inkml:trace contextRef="#ctx0" brushRef="#br0">14985 976 0,'-13'-6'0,"13"6"0,0 0 16,0 0 16,0 0 16,0 0 31,0 0 31,0 0 31,0 0 31,0 0 31,0 0 47,0 0 47,0 0 47,0 0 63,0 0 63,21 36 63,2-27 63,7 2 78,-1-3 78,17 2 78,-7 0 78,-3-5 78,-8 3 94,2-5 94,-1 1 94,4-2 94,-7 1 109,-3 0 109,-7 0 109,-16-3 109,30 0 125,-30 0 125,22 4 125,-22-4 125,17 1 141,-17-1 141,0 0 141,18 4 141,-18-4 156,0 0 156,13 5 156,-13-5 156,10 10 156,-10-10 172,6 15 172,1-7 172,-4 7 188,0-1 188,1 13 188,-1-1 188,-3 1 203,3 1 203,0 14 203,-3-5 203,7 5 203,-7-2 219,-3-1 219,3-13 219,-4 3 219,1-3 234,3 1 234,-3-1 234,3-2 234,-3 2 250,3-2 250,-4 2 250,4-8 250,0-1 266,-3-3 266,3 1 266,-3 0 281,3 0 281,-3-3 281,3-12 281,3 23 281,-6-9 297,-1 1 297,4-15 297,0 20 297,-3-7 313,0-5 313,3 1 313,0-9 313,-4 21 328,4-14 328</inkml:trace>
  <inkml:trace contextRef="#ctx0" brushRef="#br0">15010 1524 0,'0'0'0,"0"0"0,0 0 0,6-15 0,-6 15 16,0 0 16,10-6 16,-10 6 16,0 0 32,26-5 32,-26 5 32,43-3 47,-14 1 47,1 2 47,22 0 47,-4 2 63,1-2 63,3 3 63,-13-1 63,14 5 79,-16-1 79,12 0 79,0 3 79,-9-4 79,9 1 94,-12-1 94,-4-5 94,0 4 94,-10-4 110</inkml:trace>
  <inkml:trace contextRef="#ctx0" brushRef="#br0">16245 962 0,'6'-11'0,"-6"11"0,0 0 16,0 0 16,0 0 16,10-12 16,-10 12 32,0 0 32,0 0 32,0 0 32,0 0 47,0 0 47,0 0 47,0 0 47,0 0 63,0 0 63,0 0 63,-10 46 63,7-22 63,-7 6 78,-3 13 78,-6 0 78,2 8 78,-6-1 94,4 2 94,-2 4 94,-2 0 94,3-1 110,4-2 110,3-1 110,-4 1 110,7-3 125,-3 0 125,7-2 125,6-5 125,-4-2 141,4-3 141,0-9 141,4-2 141,2-2 157,-2 3 157,5-2 157,8-3 157,-4 0 172,6 0 172,14 11 172,5-5 172,1-4 188,7-4 188,-4-3 188,4-3 188,3-7 188,-11-1 203,-5-5 203,-4-2 203,1 0 203,-4-2 219,3-5 219,-6-1 219,3-5 219,-11 5 235,1-4 235,-6 1 235</inkml:trace>
  <inkml:trace contextRef="#ctx0" brushRef="#br0">15793 1380 0,'0'0'0,"0"0"0,0 0 0,0 0 16,0 0 16,0 0 16,0 0 16,0 0 16,-9-9 32,9 9 32,0 0 32,0 0 47,0 0 47,0 0 47,0 0 47,0 0 63,0 0 63,0 0 63,0 0 63,0 0 79,0 0 79,0 0 79,0 0 79,0 0 94,0 0 94,0 0 94,0 0 94,0 0 94,32-16 110,-6 9 110,1 7 110,2-2 110,2 2 125,25-6 125,-7 2 125,3 4 125,4 0 141,-5 4 141,-2-4 141,-10 6 141,-6-4 157,-10-2 157,-4 0 157,-1 3 157,-18-3 172,26 4 172,-26-4 172,20 0 172,-20 0 188,0 0 188,20 6 188,-20-6 188,0 0 188,0 0 204,0 0 204,23 0 204,-23 0 219,0 0 219,0 0 219,0 0 219,0 0 219,0 0 235,0 0 235,0 0 235,16 2 235</inkml:trace>
  <inkml:trace contextRef="#ctx0" brushRef="#br0">17531 1149 0,'0'0'0,"0"0"0,0 0 16,0 0 16,0 0 16,0 0 16,0 0 32,0 0 32,0 0 32,0 0 32,0 0 32,0 0 47,0 0 47,0 0 47,0 0 63,0 0 63,0 0 63,3 12 63,-3-12 63,0 0 78,0 0 78,0 0 78,0 0 78,0 0 94,0 0 94,0 0 94,0 0 94,0 0 110,0 0 110,0 0 110,0 0 110,0 0 125,23 2 125,-7 3 125,14-10 125,3 10 141,19-3 141,0-2 141,2-2 141,2 2 141,-20 0 157,0 2 157,-7-4 157,-3 2 172,-1 0 172,-5 0 172,-20 0 172,32-7 172,-32 7 188</inkml:trace>
  <inkml:trace contextRef="#ctx0" brushRef="#br0">18483 774 0,'0'0'0,"0"0"0,0 0 0,0 0 15,0 0 15,0 0 15,0 0 15,0 0 31,0-15 31,0 15 31,0 0 31,0 0 46,0 0 46,16-7 46,-16 7 46,23-3 46,-6-1 62,-17 4 62,32-3 62,-9 0 62,0 3 78,-23 0 78,33-2 78,-33 2 78,23 0 93,-23 0 93,18 2 93,-18-2 93,13 6 109,-13-6 109,6 12 109,-6-12 125,0 0 125,-3 23 125,0-11 125,-4-1 125,4 4 140,-4-2 140,4 1 140,-3-2 140,2 2 156,-1 10 156,2-7 156,3 1 156,-3-3 171,3 2 171,3 3 171,0 4 171,2 0 187,2 0 187,3-4 187,-4 0 187,4 4 203,3-4 203,-6-3 203,-1-2 203,1-2 203,-1-3 218,-2 2 218,-1 1 218,-3-13 218,6 19 234,-6-7 234,0-12 234,-3 18 234,3-18 250,-10 17 250,4-9 250,-1 5 250,-12 2 265,2-3 265,-6 2 265,2-3 265,-2-2 281,4-4 281,2 4 281,1-3 281,16-6 296,-23 6 296,23-6 296,-13 3 296,13-3 312,0 0 312,0 0 312,0 0 312</inkml:trace>
  <inkml:trace contextRef="#ctx0" brushRef="#br0">18292 859 0,'0'-14'0,"0"14"0,0 0 0,-4-14 0,4 14 16,0 0 16,0 0 16,4-15 16,-4 15 32,0 0 32,0 0 32,3-15 47,-3 15 47,0 0 47,6-13 47,-6 13 47,0 0 63,0-14 63,0 14 63,0 0 63,4-9 79,-4 9 79,0 0 79,0 0 79,0 0 94,0 0 94,3-13 94,-3 13 94,0 0 110,0 0 110,0 0 110,0 0 110,0 0 125,0 0 125,0 0 125,0 0 125,0 0 141,0 0 141,3 55 141,-9-29 141,2 3 141,-2 14 157,-1 3 157,1 0 157,-4 3 157,3-1 172,-2-2 172,-1-2 172,3 0 172,-3 0 188,1 0 188,5-9 188,3-2 188,-3-3 204,1-5 204,0-1 204,3 3 204</inkml:trace>
  <inkml:trace contextRef="#ctx0" brushRef="#br0">19767 976 0,'17'-2'0,"-17"2"0,0 0 0,0 0 15,0 0 15,13-9 15,-13 9 15,19-3 31,-19 3 31,22-11 31,4 1 31,-10-1 47,10 1 47,-3 0 47,0-5 47,0 2 62,0 2 62,-10 2 62,3-2 62,-3 3 78,0-2 78,-8 0 78,5 3 78,-10 7 78,10-15 94,-10 15 94,3-13 94,-3 13 109,0 0 109,0 0 109,-13-16 109,0 9 125,13 7 125,-24-1 125,24 1 125,-33 0 125,33 0 140,-26 1 140,26-1 140,-30 9 140,17-3 156,3 2 156,-3 5 156,3-4 156,4 4 172,-4 9 172,4-1 172,2 1 172,1 2 187,6 0 187,4 2 187,-1 1 187,1-5 203,6 6 203,0-8 203,-3 3 203,3-2 203,-3 0 219,0-5 219,-4-1 219,1-2 234,-1-3 234,-6-10 234,3 18 234,-3-18 234,0 22 250,0-22 250,-3 19 250,0-9 250,-4 0 265,-12 9 265,-1-3 265,-3-1 265,0-6 281,0 7 281,1-8 281,0 3 281,3-1 297,2-8 297,1 4 297,3-4 297,0 7 312,13-9 312,-20 4 312,20-4 312,0 0 328,-29 2 328,29-2 328,0 0 328,0 0 344,-33-8 344,20-1 344,3 3 344,-3-2 359,0-1 359,-2-5 359,2-5 359,-7 3 375,1-5 375,2 2 375,1 4 375,-4 1 390,1-3 390,-1 2 390,4 2 390</inkml:trace>
  <inkml:trace contextRef="#ctx0" brushRef="#br0">21434 945 0,'12'-4'15,"-12"4"15,0 0 15,0 0 31,0 0 31,0 0 31,0 0 31,0 0 31,0 0 47</inkml:trace>
  <inkml:trace contextRef="#ctx0" brushRef="#br0">2576 7716 0,'0'0'0,"0"0"0,0 0 0,0 0 15,-21 0 15,21 0 15,0 0 15,0 0 31,0 0 31,0 0 31,0 0 31,0 0 46,0 0 46,0 0 46,0 0 46,0 0 62,0 0 62,0 0 62,0 0 62,0 0 62,0 0 78,0 0 78,0 0 78,0 0 78,0 0 93,0 0 93,0 0 93,0 0 93,0 0 109,0 0 109,0 0 109,0 0 109,0 0 125,0 0 125,0 0 125,0 0 125,0 0 140,0 0 140,0 0 140,0 0 140,0 0 156,0 0 156,0 0 156,0 0 156,0 0 171,0 0 171,0 0 171,0 0 171,0 0 187,0 0 187,38-35 187,-12 26 187,-3 0 187,3 4 203,0-1 203,0 2 203,4 2 218,-1 2 218,-4 0 218,4 0 234,-29 0 234,49 2 234,-26 2 234,-3 2 234,3 3 234,-4-2 250,-2 0 250,-1 4 250,-3 1 265,5 2 265,-5 1 265,-3 0 265,0-1 265,0 9 281,-7-1 281,4 2 281,-7 1 281,-4 2 296,1 0 296,-4-4 296,-2 6 296,-4-6 312,-1 4 312,0-4 312,-3 4 312,1-6 328,3-2 328,0 1 328,0-5 328,3-3 343,3-4 343,1 2 343,6-10 343,-13 12 343,13-12 359,-10 12 359,10-12 359,-7 6 359,7-6 375,0 0 375,0 0 375,0 0 375,0 0 390,0 0 390,0 0 390,0 0 390,0 0 406,0 0 406,0 0 406,0 0 406,27-41 421,-18 32 421,8-12 421,-1 1 421,0-1 437,-2 0 437,5-2 437,-1 0 437,8-12 453,-6 6 453,0 0 453,-1 4 453,-2 0 468,-4 0 468,0 0 468,3 1 468,0 0 484,-2-2 484,-1 2 484,0 1 484,-3 0 500,-1 2 500,3-5 500,-2 6 500,-1 2 515,-2-5 515,0 4 515,2 5 515,-9 14 531,10-23 531,-10 23 531,10-22 531,-10 22 546,3-14 546,-3 14 546,0 0 546,7-17 546,-7 17 562,0 0 562,0 0 562,6-18 562,-6 18 578,0 0 578,0 0 578,0 0 578,0 0 593,0 0 593,0 0 593,0-20 593,0 20 609,0 0 609,0 0 609,0 0 609,0 0 625,0 0 625,0 0 625,0 0 625,0 0 640,-49 26 640,36-18 640,3 4 640,-8 6 656,5 2 656,0 5 656,-3-6 656,6 5 671,-3-2 671,0 2 671,6 0 671,1 7 671,-1-4 687,1 0 687,6 1 687,-4 0 687,4 2 703,4-4 703,6 19 703,3-14 718,-4-4 718,1-4 718,3 0 718,4 1 718,-1-1 734,0 0 734,-1-4 734,8 0 734,0 0 750,3-3 750,13 4 750,-6 2 750,-3-9 765,-4 0 765,2-2 765,-2-1 765,0-1 781,-3-1 781,-4-2 781,-19-6 781,33 12 796,-33-12 796,20 9 796,-20-9 796,0 0 812,26 6 812,-26-6 812,0 0 812,0 0 828,23 5 828,-23-5 828,0 0 828,0 0 828,0 0 843,0 0 843,0 0 843,0 0 843,0 0 859,0 0 859,0 0 859,0 0 859,0 0 875,0 0 875,0 0 875</inkml:trace>
  <inkml:trace contextRef="#ctx0" brushRef="#br0">3867 8083 0,'0'0'15,"0"0"15,0 0 15,0 0 15,0 0 31,0 0 31,0 0 31,0 0 31,0 0 31,33 31 47,-33-31 47,3 27 47,4-12 62,-7-15 62,6 36 62,-2-12 62,-1 0 78,0 0 78,0-2 78,1 2 78,-1-5 78,-3-3 93,3 7 93,-3-4 93,0-19 93,0 28 109,0-28 109,3 24 109,-3-24 109,0 24 125,0-24 125,0 0 125,-3 24 125,3-24 140,0 0 140,3 15 140,-3-15 140,0 0 156,0 0 156,0 0 156,0 20 156,0-20 172,0 0 172,0 0 172,0 0 172,0 0 187,0 0 187,0 0 187,0 0 187,0 20 203,0-20 203,0 0 203,0 0 203,0 0 218,0 0 218,0 0 218,0 0 218,0 0 234,4 20 234,-4-20 234,0 0 234</inkml:trace>
  <inkml:trace contextRef="#ctx0" brushRef="#br0">2879 9245 0,'0'0'0,"0"0"0,0 0 0,0 0 15,0 0 15,65-15 15,-51 9 15,12 4 15,-7-5 31,-19 7 31,31-2 31,-31 2 47,33 6 47,-33-6 47,23 15 47,0 1 62,-3 2 62,-7 6 62,0-1 62,-3 6 62,-1 13 78,-2-7 78,-4 5 78,0 4 78,-3-9 93,-3-5 93,0-5 93,3-1 93,-3-3 109,3-3 109,0-3 109,0-15 109,-4 23 125,4-23 125,0 15 125,0-15 125,-3 12 140,3-12 140,0 0 140,0 0 140,0 0 156,0 0 156,0 0 156,0 0 156,20-54 172,-7 10 172,0-2 172,0-9 172,3 2 187,-1 3 187,5-4 187,-7 2 187,3 5 203,-6 3 203,0 12 203,-4 3 203,1 2 218,-4 11 218,4 1 218,-7 15 218,6-20 218,-6 20 234,4-15 234,-4 15 234,0 0 234,0 0 250,0 0 250,0 0 250,0 0 250,3-13 265,-3 13 265,0 0 265,0 0 265,-7 67 281,4-37 281,0-4 281,-1 18 281,1-5 297,3-8 297,0-4 297,-3 3 297,3-1 312,6-2 312,-6-2 312,4 2 312,6 2 328,-7-6 328,7 4 328,-1-4 328,5 0 343,-1 1 343,0-1 343,0-5 343,-3 0 343,6-1 359,4-2 359,-6-3 359,3-4 359,2-4 375,-19-4 375</inkml:trace>
  <inkml:trace contextRef="#ctx0" brushRef="#br0">3815 9485 0,'0'0'16,"6"-14"16,-6 14 16,0 0 16,13-10 32,-13 10 32,0 0 32,23 0 32,-23 0 47,0 0 47,36 12 47,-36-12 47,20 15 47,-10 0 63,3 3 63,0 1 63,-5 8 63,-1-4 79,-1 5 79,-3-3 79,1 1 79,-1-3 94,-3 4 94,0-4 94,0-5 94,0 0 110,0-4 110,0-14 110,-3 21 110,3-21 125,0 18 125,0-18 125,0 0 125,3 17 141,-3-17 141,0 0 141,3 13 141,-3-13 157,0 0 157,26 1 157,-26-1 172,40-1 172,-14-6 172,0 1 172,0 4 172,-6-2 188,-20 4 188,29-6 188,-29 6 188</inkml:trace>
  <inkml:trace contextRef="#ctx0" brushRef="#br0">3295 10653 0,'0'0'0,"0"0"0,0 0 15,0 0 15,0 0 15,0 0 15,0 0 31,0 0 31,0 0 31,0 0 31,0 0 46,0 0 46,55-37 46,-55 37 46,23-10 62,-23 10 62,0 0 62,30-2 62,-30 2 78,0 0 78,32 14 78,-32-14 78,23 33 78,-13-9 93,0-2 93,0 2 93,-7-1 93,-1 1 109,1 1 109,0-6 109,-3 7 109,-3-2 125,6-7 125,-3-17 125,3 27 125,-3-27 140,0 21 140,0-21 140,0 0 140,0 20 156,0-20 156,4 8 156,-4-8 156,0 0 171,0 0 171,0 0 171,0 0 171,0 0 187,39-64 187,-16 17 187,-7 1 187,7-5 203,0 8 203,-10 1 203,3 10 218,-9 8 218,3 5 218,-7 0 218,-3 19 218,10-22 234,-10 22 234,3-19 234,-3 19 234,0 0 234,7-17 250,-7 17 250,0 0 250,0 0 265,0 0 265,0 0 265,0 0 265,0 0 281,0 0 281,0 0 281,0 0 281,-7 79 281,4-56 296,0 2 296,-1-2 296,4 0 296,0 3 312,0-2 312,-3-1 312,13 1 312,-7-1 328,4 0 328,-1 0 328,4 0 328,-2 2 343,2-8 343,0-2 343,-10-15 343,19 20 359</inkml:trace>
  <inkml:trace contextRef="#ctx0" brushRef="#br0">3993 10894 0,'0'0'16,"0"0"16,3-17 16,-3 17 16,0 0 32,0 0 32,0 0 32,7-19 32,-7 19 47,0 0 47,0 0 47,16-18 47,-16 18 63,23-11 63,-23 11 63,20-11 63,-20 11 78,19-10 78,-19 10 78,0 0 78,23-5 94,-23 5 94,0 0 94,0 0 94,0 0 94,0 0 110,33 23 110,-33-23 110,13 22 110,-13-22 125,7 22 125,-7-22 125,6 24 125,-2-12 141,2 0 141,-6-12 141,7 23 141,-6-12 157,6 1 157,-1 2 157,7 7 157,1 0 172,-1-5 172,0 5 172,6 0 172,-2 2 188,2-4 188,-6 1 188,4 0 188,-4 0 203,0-2 203,0 4 203,0-3 203,-6-4 219,-1-1 219,1-2 219,-4 0 219,-3-12 219,3 23 235,-3-11 235,0-12 235,-3 26 250,-7-6 250,-3 4 250,-7-4 250,1-1 266,-17 10 266,6-6 266,1-8 266,-14 6 282,12-11 282</inkml:trace>
  <inkml:trace contextRef="#ctx0" brushRef="#br0">3468 11878 0,'0'0'0,"0"0"0,0 0 16,0 0 16,25-56 16,-3 41 16,-2 4 31,3 2 31,3-1 31,-10 5 31,1 0 47,-17 5 47,33 0 47,-33 0 47,29 9 63,-16-1 63,3 10 63,-1-3 63,2 4 78,-8 5 78,1 0 78,-3 3 78,-1-2 94,-2 2 94,2-2 94,-6 2 94,3-4 109,-3 2 109,0-9 109,0-16 109,4 30 109,-4-30 125,3 20 125,-3-20 125,0 15 125,0-15 141,3 9 141,-3-9 141,0 0 141,0 0 156,0 0 156,0 0 156,0 0 156,30-53 172,-11 12 172,-2-3 172,-1-6 172,0 6 188,-3 13 188,-3 1 188,-3 6 188,-4 5 203,4 4 203,-4 0 203,0 4 203,-3 11 219,7-19 219,-7 19 219,0 0 219,0 0 234,0 0 234,0 0 234,0 0 234,0 0 234,0 0 250,0 0 250,0 0 250,-17 63 250,14-41 266,0 2 266,-4 2 266,4-5 266,0 5 281,3-2 281,-4-1 281,4 0 297,4 1 297,2-4 297,1 5 297,3-9 297,-1-1 313,0 0 313,0-7 313,4 2 313,-13-10 328,27 8 328</inkml:trace>
  <inkml:trace contextRef="#ctx0" brushRef="#br0">4335 11802 0,'3'-12'0,"-3"12"16,0 0 16,0 0 16,7-13 16,-7 13 31,0 0 31,0 0 31,0 0 31,0 0 47,0 0 47,0 0 47,0 0 47,6 40 62,-6-17 62,0 3 62,0-2 62,0-1 78,0 3 78,0-4 78,4 3 78,-4-2 94,3 1 94,-3-4 94,3-2 94,0-3 109,1 8 109,2-5 109,-2-3 109,2 0 125,4-1 125,-4 7 125,4-5 125,-2 3 141,-1-5 141,6 6 141,-3-2 141,0-3 156,0 6 156,-1-4 156,-2 1 156,-1-3 172,4 5 172,-3-2 172,-7-18 172,13 31 172,-7-19 187,-6-12 187,7 27 187,0-13 187,-4 9 203,-3 0 203,3-4 203,-3-19 203,-10 40 219,-3-16 219</inkml:trace>
  <inkml:trace contextRef="#ctx0" brushRef="#br0">3650 13187 0,'0'0'15,"-7"-18"15,7 18 15,0 0 15,0 0 31,-7-18 31,7 18 31,0 0 31,0 0 46,0 0 46,0 0 46,0 0 46,17-17 62,-17 17 62,0 0 62,0 0 62,0 0 62,0 0 78,73 35 78,-50-17 78,-6 5 78,-1 0 93,4 2 93,3 14 93,-4 1 93,-6-9 109,-3-4 109,-3-4 109,-1 0 109,1 2 125,-4-8 125,0-3 125,-3 1 125,0-15 140,4 23 140,-4-23 140,3 18 140,-3-18 156,0 0 156,3 15 156,-3-15 156,0 0 171,0 0 171,0 0 171,0 0 171,0 0 187,0 0 187,36-79 187,-24 31 187,7 2 187,4-1 203,-7 7 203,-2-2 203,-5 13 218,1 2 218,0 7 218,-3 2 218,-1 6 234,-6 12 234,7-24 234,-7 24 234,0 0 234,9-16 250,-9 16 250,4-9 250,-4 9 265,0 0 265,0 0 265,0 0 265,0 0 265,0 0 281,0 0 281,0 47 281,0-21 281,-4 0 296,4-3 296,-3 4 296,3 0 296,0-5 312,0 6 312,0-6 312,3 6 312,1-3 328,-1-4 328,0-1 328,4-2 328,-7-18 343,10 26 343,3-6 343,0-5 343,0 0 343,-3-7 359,3-1 359,-13-7 359</inkml:trace>
  <inkml:trace contextRef="#ctx0" brushRef="#br0">4425 13441 0,'0'0'16,"0"0"16,0 0 16,3-16 16,-3 16 32,0 0 32,0 0 32,0 0 32,0 0 47,0 0 47,0 0 47,0 0 47,0 0 63,0 0 63,0 0 63,0 0 63,0 0 78,0 0 78,7 56 78,-7-56 78,10 39 78,-7-14 94,7 0 94,0 0 94,-1-2 94,4 4 110,10 12 110,-3-9 110,-4-1 110,1-5 125,-1 0 125,0 3 125,1-8 125,-1 7 141,-4-2 141,11 14 141,-7-12 141,-3-3 157,-3-2 157,0 0 157,-7-3 157,3-3 172,-6-15 172,7 31 172,-7-31 172,-3 27 188,3-27 188,-17 36 188,4-20 188,-3 4 203,-7-5 203,2-7 203,-5 7 203,-1-2 203,1-11 219,26-2 219,-55-5 219,25-5 219,4-5 235</inkml:trace>
  <inkml:trace contextRef="#ctx0" brushRef="#br0">4422 13516 0,'19'-12'15,"1"-1"15,-4 5 15,-16 8 15,33-17 31,-17 10 31,1 4 31,-17 3 31,39-8 47,-39 8 47,33-7 47</inkml:trace>
  <inkml:trace contextRef="#ctx0" brushRef="#br0">3769 14646 0,'0'0'0,"0"0"0,0 0 0,0 0 15,0 0 15,0 0 15,0 0 15,0 0 31,0 0 31,0 0 31,0 0 31,0 0 31,0 0 46,0 0 46,0 0 46,0 0 46,69 11 62,-59 1 62,6 5 62,0 8 62,-6-6 78,0 8 78,0-1 78,0 0 78,-4 19 93,1-5 93,-4-7 93,-3-4 93,0-6 109,3 1 109,-3-1 109,0-6 109,0-17 125,0 24 125,0-24 125,0 20 125,0-20 140,0 0 140,0 0 140,0 21 140,0-21 156,0 0 156,0 0 156,0 0 156,0 0 156,0 0 171,38-56 171,-15 16 171,-4-4 171,-2 3 187,-1 2 187,0 5 187,1 5 187,-7 9 203,-4-5 203,1 5 203,-1 2 218,1 3 218,-7 15 218,6-23 218,-6 23 218,7-23 234,-7 23 234,10-15 234,-10 15 234,0 0 250,3-20 250,-3 20 250,0 0 250,0 0 265,0 0 265,0 0 265,0 0 265,0 0 281,0 0 281,0 0 281,0 0 281,0 0 296,-13 73 296,3-32 296,-3 4 296,3-2 312,0 1 312,7-9 312,-4 9 312,1-7 312,6-4 328,0-7 328,0 1 328,3 1 328,0 0 343,4-2 343,3-2 343,-4-1 343,7-2 359,-3-5 359,3-1 359,-13-15 359,27 18 375,-27-18 375,24 5 375,-24-5 375,30-3 390,-30 3 390,45-16 390</inkml:trace>
  <inkml:trace contextRef="#ctx0" brushRef="#br0">4384 15181 0,'16'-11'0,"-6"-5"15,-10 16 15,8-17 15,-8 17 15,0 0 31,7-17 31,-7 17 31,0 0 31,0 0 31,0 0 47,0 0 47,0 0 47,0 0 62,0 0 62,0 0 62,0 0 62,0 0 78,0 0 78,-10 56 78,5-31 78,-1 5 78,-1 14 94,1 4 94,-1-2 94,7-3 109,-3-8 109,3-2 109,0-7 109,3 1 109,0 0 125,4-4 125,-1-2 125,1-5 125,1 3 140,-1-8 140,-7-11 140,19 20 140,-19-20 156,23 15 156,-23-15 156,23 6 156,-10-6 172,-13 0 172,0 0 172,0 0 172,36-8 187,-36 8 187,0 0 187,17-13 187,-17 13 187,0 0 203,6-17 203,-6 17 203,0 0 203,0-18 219,0 18 219,0 0 219,-10-23 234,4 15 234,6 8 234,-10-21 234,0 12 234,10 9 250,-13-26 250,0 4 250,6 0 250,-6-22 265,7-14 265,9-31 265,7-10 265</inkml:trace>
  <inkml:trace contextRef="#ctx0" brushRef="#br0">4306 8527 0,'-4'-18'16,"4"3"16,4 2 16,-4 13 31,6-22 31,-3 14 31,-3 8 31,7-21 47,-1 14 47,1-6 47,9-4 47,7-1 47,0 1 63,-2-1 63,9 0 63,9-5 63,0 0 78,-3 4 78,-6 5 78,-4-1 78,2 3 94,1-2 94,-2-1 94,2 4 94,0-4 110,-2 3 110,15-4 110,-9-3 110,-5 4 125,1 7 125,1-5 125,12-7 125,-9 5 141,-7 5 141,-3-3 141,-7 7 141,-1-2 156,-2 6 156,0-5 156,-13 7 156,16-6 172,-16 6 172,0 0 172,23 0 172,-23 0 172,20 15 188,-10-7 188,6 13 188,1 6 188,5 17 203,5 7 203,-11 8 203,13 32 219,-11 12 219,9 5 219,-11 6 219,10 86 235,-6-63 235,-17-20 235,7 98 235,-4-13 250,1-65 250,-7-23 250,0 92 250,-3-67 250,3-24 266,0 90 266,-4-77 266,1-13 266,3 81 281,0-63 281,-3-33 281,6 4 281,-3 2 297,3-1 297,1-1 297,-4 6 297,0-7 313,0 1 313,-4-1 313,1 0 313,0 0 328,-4-1 328,7-3 328,0 3 328,7-2 328,-1 3 344,-6 0 344,4 0 344,-8-14 344,8 17 360,-1 7 360,-3-6 360,0 2 375,0 0 375,3-5 375,1 0 375,5 0 375,1-2 391,0 2 391,-4-5 391,8-5 391,-1-4 406,-7 4 406,4-24 406,0-13 406,-2 2 422,-1-4 422,-1-1 422,-3-6 422,1-2 438,-4 2 438,6-13 438,-3-6 438,-3 1 453,4-4 453,-4 3 453,3-3 453,-3 0 469,0 3 469,0-5 469,0 3 469,3 1 485,-3 0 485,-3 1 485,3-4 485,-3 5 500,-1 15 500,1-11 500,0 11 500,0-1 516,-4-9 516,4-4 516,0-4 516,-1-1 531,4 1 531,-3-1 531,1-5 531,-1-4 547,0-2 547,0-3 547,3-12 547,0 16 547,0-16 563,-10 13 563,10-13 563,0 0 563,0 0 578,-49-13 578,13-13 578,-4-8 578</inkml:trace>
  <inkml:trace contextRef="#ctx0" brushRef="#br0">2477 7983 0,'-7'-12'15,"7"12"15,0 0 15,0 0 15,0 0 31,-7-15 31,7 15 31,0 0 31,0 0 47,0 0 47,0 0 47,0 0 62,0 0 62,-6-12 62,6 12 62,0 0 62,0 0 78,0 0 78,0 0 78,0 0 78,-23-5 94,23 5 94,-26-3 94,26 3 94,-39-3 109,39 3 109,-38 3 109,38-3 109,-36 3 125,36-3 125,-29 2 125,15 1 125,14-3 140,-29 10 140,29-10 140,-26 8 140,13-1 140,0 0 156,0 2 156,-7 6 156,-3 3 156,8-1 172,-1 1 172,0 2 172,2 4 172,1 0 187,0 2 187,0-1 187,7 5 187,-7 11 203,0 5 203,3 5 203,0-2 203,3 1 219,4 5 219,-3 4 219,-1 32 219,7-23 234,-3 23 234,3-1 234,-4 1 234,4 0 250,7 0 250,-7 6 250,3-1 250,7 1 265,-3-4 265,-1 7 265,1-3 265,3 3 265,-4-4 281,4 1 281,3-1 281,-10-5 281,7 3 297,3 0 297,3 2 297,1-2 312,-1-3 312,-3-1 312,-1-3 312,-2-16 328,-1-13 328,1 2 328,3 34 328,-3 5 328,6-8 344,-2 4 344,-5-25 344,-2-11 344,-4 4 359,4-2 359,6 36 359,-3 3 359,-4-4 375,4 1 375,-3-7 375,2 1 375,-2-20 390,-4-6 390,7 31 390,0 4 390,-4 1 406,1-4 406,-1-3 406,-2 1 406,-4-26 422,0-7 422,0 25 422,3-15 422,-3-14 422,7 33 437,-7-24 437,0-11 437,0-2 437,0 3 453,0-5 453,3 1 453,-6-7 453,3 8 469,-7-5 469,4 5 469,3-2 469,0-3 484,0 1 484,-4 9 484,4-6 484,-3 2 500,0-1 500,3-2 500,3-6 500,-3 2 515,3-4 515,-3 2 515,4-11 515,-1 9 531,-3-9 531,0-2 531,3-6 531,-3 2 547,4 1 547,-1-7 547,-2 3 547,3-1 547,-1 3 562,0-12 562,4 11 562,-4 0 578,0-6 578,4 4 578,-1-1 578,1-4 594,3 0 594,0 1 594,-1 1 594,4-2 609,1 0 609,5-2 609,1 3 609,3-5 625,16 8 625,8 0 625,3-4 625,2 0 625,4-2 640,-2-3 640,4 1 640,5-4 640,-5 3 656,3-7 656,1 5 656,4-4 656,33-1 672,-27-4 672,-16-4 672,9-15 672</inkml:trace>
  <inkml:trace contextRef="#ctx0" brushRef="#br0">6576 11189 0,'0'0'0,"0"0"0,0 0 15,0 0 15,0 0 15,0 0 15,0 0 31,0 0 31,0 0 31,0 0 31,0 0 47,-29-11 47,29 11 47,0 0 47,0 0 62,0 0 62,0 0 62,0 0 62,0 0 78,0 0 78,0 0 78,0 0 78,0 0 94,0 0 94,0 0 94,56-27 94,-27 21 109,-3-2 109,4 1 109,-6 2 109,2 0 125,0 0 125,-9 4 125,-17 1 125,29 1 140,-29-1 140</inkml:trace>
  <inkml:trace contextRef="#ctx0" brushRef="#br0">6570 11482 0,'0'0'0,"0"0"16,-7 9 16,7-9 16,0 0 16,0 0 31,0 0 31,0 0 31,0 0 31,0 0 47,0 0 47,53-3 47,-24-3 47,17-2 47,-5 4 63,-5-4 63,16-3 63</inkml:trace>
  <inkml:trace contextRef="#ctx0" brushRef="#br0">8227 8410 0,'3'-11'0,"-3"11"0,0 0 15,0 0 15,0 0 15,0 0 15,0 0 15,0 0 31,0 0 31,0 0 31,0 0 31,0 0 46,0 0 46,0 0 46,0 0 46,0 0 62,0 0 62,10-10 62,-10 10 62,0 0 78,0 0 78,0 0 78,0 0 78,0 0 93,0 0 93,0 0 93,0 0 93,0 0 109,0 0 109,0 0 109,0 0 109,-26-11 125,26 11 125,0 0 125,-30-3 125,30 3 140,-29-3 140,29 3 140,-29 0 140,29 0 156,-33 0 156,33 0 156,-38 0 156,12 3 171,0 0 171,6-3 171,-3 2 171,0-2 171,1 7 187,-5-5 187,4 2 187,9-2 203,-6 4 203,20-6 203,-29 3 203,29-3 203,-23 6 218,10-1 218,13-5 218,-23 8 218,10-7 234,13-1 234,-26 9 234,26-9 234,-17 4 234,17-4 250,-19 8 250,19-8 250,-14 6 265,14-6 265,0 0 265,-13 7 265,13-7 281,0 0 281,-9 8 281,9-8 281,0 0 281,-12 6 296,12-6 296,0 0 296,-10 10 296,10-10 312,0 0 312,-6 11 312,6-11 312,0 0 328,0 0 328,-10 14 328,10-14 328,0 0 343,-3 9 343,3-9 343,0 0 343,0 0 359,-7 11 359,7-11 359,0 0 359,0 0 375,0 0 375,-3 15 375,3-15 375,0 0 390,0 0 390,0 0 390,-3 9 390,3-9 406,0 0 406,0 0 406,0 0 406,0 0 421,0 0 421,-7 11 421,7-11 421,0 0 437,0 0 437,0 0 437,0 0 437,0 0 437,0 0 453,0 0 453,0 14 453,0-14 453,0 0 468,0 0 468,0 0 468,0 0 468,-3 12 484,3-12 484,0 0 484,0 0 484,3 18 500,-3-18 500,0 15 500,0-15 500,0 20 515,0-8 515,0-12 515,0 29 515,3-2 531,1-4 531,-4 6 531,3 0 531,0 0 546,-3 16 546,3-4 546,7 5 546,-7 1 546,4 0 562,-4 3 562,1-1 562,-1 6 562,-3-4 578,3 8 578,-3-3 578,7 2 578,-2 4 593,-2-1 593,0 31 593,0-23 609,-3-7 609,4 30 609,-1-23 609,-6-8 625,-1 31 625,8-2 625,-1-17 625,-3-11 625,0 3 640,3 28 640,-3-23 640,-3 21 640,3-27 656,0-8 656,3 0 656,-3-1 656,3 5 671,-6-6 671,0 2 671,13 0 671,-10-3 687,0 3 687,0-5 687,0 6 687,3-5 703,0 4 703,1-3 703,2 9 703,-6-6 703,-3-2 718,3 8 718,6-1 718,-6-1 718,-3 29 734,3 3 734,-3-22 734,6 24 734,-9-3 750,9 2 750,-6 4 750,3-3 750,6 5 765,-12-2 765,6 3 765,-4-4 765,-2-3 781,2 5 781,4-4 781,4-21 781,-8-15 796,4 4 796,0-1 796,0-2 796,4-1 812,2-2 812,-2 0 812,2 0 812,-6-3 812,3 2 828,1-9 828,2 4 828,-3 0 843,4 3 843,-4-4 843,7 1 843,-3 0 859,-4 0 859,3 2 859,4 1 859,0 0 859,-3 3 875,-1-6 875,4 2 875,-4 1 890,1 0 890,3 0 890,-4-4 890,4 1 890,-3-4 906,6-2 906,-7 1 906,1-1 906,-4 0 921,7-6 921,-10-2 921,7-8 937,-3-5 937,0 5 937,-1-6 937,4-1 937,-4 2 953,0-3 953,0-5 953,1 0 953,-1-1 968,-3-2 968,0-12 968,6 22 968,-2-12 968,-1 3 984,-3-13 984,10 20 984,-7-11 984,4-1 1000,-4 4 1000,7-1 1000,0-5 1000,9 12 1015,4-3 1015,20 6 1015,-4-11 1015,12 5 1031,11-6 1031,0-3 1031,34 0 1031,-17-18 1046,19-7 1046,2-17 1046</inkml:trace>
  <inkml:trace contextRef="#ctx0" brushRef="#br0">9032 8732 0,'0'0'0,"0"-12"0,0 12 15,0 0 15,0 0 15,0 0 15,0 0 31,0-8 31,0 8 31,0 0 31,0 0 47,0 0 47,0 0 47,0 0 47,3-11 62,-3 11 62,0 0 62,3-12 62,-3 12 62,4-13 78,-4 4 78,3-2 78,4-1 78,-4 0 94,3 1 94,-2-1 94,-1-2 94,3 2 109,-2-3 109,-1 4 109,4-1 109,-4 0 125,0 1 125,4-2 125,-7 13 125,6-20 140,-3 13 140,-3 7 140,4-13 140,-4 13 156,6-15 156,-6 15 156,0 0 156,4-11 172,-4 11 172,0 0 172,0 0 172,3-13 187,-3 13 187,0 0 187,0 0 187,0 0 203,0 0 203,0 0 203,0 0 203,0 0 219,0 0 219,0 0 219,-7 39 219,1-15 234,-4 1 234,0 2 234,0-4 234,0 6 250,1-2 250,-1 0 250,0-2 250,3 0 250,1-2 265,-1 0 265,1-2 265,3-6 265,-1-1 281,3 0 281,-3-2 281,4-12 281,0 20 297,0-9 297,0-11 297,4 20 297,-3-10 312,-1-10 312,10 18 312,-3-9 312,6-1 328,-13-8 328,26 13 328,-13-7 328,3-1 328,-16-5 344,30 5 344,-30-5 344,29 3 359,-3-3 359,-26 0 359,36-5 359,-19 2 359,-17 3 375,24-15 375,-7 4 375,-1-4 375,-3 0 390,3-3 390,-2-2 390,2 0 390,-6 0 406,0 1 406,3 2 406,-4-3 406,-2 5 422,0 2 422,-1 3 422,-6 10 422,10-21 437,-10 21 437,3-14 437,-3 14 437,7-13 453,-7 13 453,0 0 453,0 0 453,6-14 469,-6 14 469,0 0 469,0 0 469,0 0 484,0 0 484,0 0 484,0 0 484,-3 56 500,-4-33 500,1 6 500,-7 19 500,3-16 515,0 14 515,0-11 515,4-1 515,-4-9 515,0 1 531,4 2 531,-1-2 531,1-1 531,-4-2 547,3 2 547,1-5 547,-1-3 547,1 1 562,2-4 562,1-2 562,3-12 562,-7 23 578,4-13 578,3-10 578,-6 15 578,6-15 594,0 0 594</inkml:trace>
  <inkml:trace contextRef="#ctx0" brushRef="#br0">9627 8859 0,'0'0'0,"14"8"16,-14-8 16,0 0 16,0 0 16,0 0 16,0 0 31,0 0 31,0 0 31,0 0 31,0 0 47,55-8 47,-55 8 47,21-10 47,-21 10 63,23-20 63,-10 10 63,4-10 63,-1 1 78,0-2 78,-2-3 78,-1 1 78,0 0 94,-3-5 94,3 3 94,-4-5 94,-2 4 109,0-1 109,-1 1 109,1 1 109,-1 1 125,1 0 125,-4 3 125,0 3 125,1 7 125,-1-4 141,-3 15 141,5-24 141,-2 17 156,-3 7 156,3-15 156,-3 15 156,0 0 172,4-18 172,-4 18 172,0 0 172,0 0 172,0-15 188,0 15 188,0 0 188,0 0 203,0 0 203,0 0 203,0 0 203,-25 44 203,12-23 219,0 5 219,-7 12 219,4 5 219,-1-9 234,1 7 234,0-10 234,9-1 234,-3-4 250,4 0 250,3 1 250,-1 0 250,1-2 266,3-1 266,0-2 266,3-3 266,1 1 281,2-5 281,7 5 281,-6-5 281,3-2 281,3-5 297,0 0 297,-13-8 297,26 13 297,-13-11 313,-13-2 313,33-2 313,-33 2 313,41-9 328,-18 0 328,-1-2 328,1-8 328,-3 0 344,0-6 344,6-10 344,-7 4 344,4-13 359,-3 2 359,-5 1 359,1 1 359,-6 4 375,0 8 375,-1-2 375,-2 4 375,0-1 391,-1 1 391,1 2 391,-4 0 391,3 8 406,-2-3 406,-1 5 406,0 2 406,1 0 422,-4 12 422,6-18 422,-6 18 422,0-13 438,0 13 438,0 0 438,7-15 438,-7 15 453,0 0 453,0 0 453,0 0 453,0 0 469,0 0 469,0 0 469,0 0 469,0 0 469,-13 46 484,6-22 484,4 3 484,-4 2 484,-3 14 500,1-1 500,-5-2 500,5 1 500,-1 3 516,0-11 516,7-4 516,-1-3 516,-2 1 531,3-1 531,-1-3 531,-1-1 531,2-6 547,0-1 547,3 0 547,0-15 547,0 24 563,0-24 563,0 21 563,0-21 563,-3 13 578,3-13 578,0 0 578,0 18 578,0-18 578,0 0 594,-4 17 594,4-17 594,0 0 594,0 0 609,4 16 609,-4-16 609,0 0 609,0 0 625,-4 19 625,4-19 625,-3 12 625,3-12 641,0 0 641,0 18 641,0-18 641,-6 20 656,2-7 656,4-13 656,-6 20 656,-1-9 672,7-11 672</inkml:trace>
  <inkml:trace contextRef="#ctx0" brushRef="#br0">10689 8724 0,'0'0'0,"-10"-6"0,10 6 0,-13-6 15,13 6 15,0 0 15,0 0 15,-10-7 31,10 7 31,0 0 31,0 0 31,0 0 47,0 0 47,0 0 47,0 0 47,0 0 47,0 0 62,82 15 62,-33-5 62,4-5 62,-3 5 78,9-8 78,-10 6 78,4-2 78,-16-6 94,-1 3 94,-6-3 94,-4 0 94,0 4 109,0-8 109,-6 8 109,-20-4 109,29-9 125,-16-1 125</inkml:trace>
  <inkml:trace contextRef="#ctx0" brushRef="#br0">11151 8545 0,'0'0'15,"0"0"15,0 0 15,-14 17 15,11-3 31,0-2 31,-4 11 31,1 2 31,-1-2 46,4 3 46,0 1 46,-1-4 46,1 3 62,3 3 62,0-5 62,3 3 62,1-4 78,2-3 78,1 4 78,6 0 78,0-8 93,7-1 93,-4-6 93,7-3 93</inkml:trace>
  <inkml:trace contextRef="#ctx0" brushRef="#br0">12080 8293 0,'0'0'0,"0"0"0,0 0 0,10-9 16,-10 9 16,0 0 16,0 0 16,0 0 32,0 0 32,0 0 32,-43 21 32,30-12 47,0-4 47,13-5 47,-21 10 47,7-5 63,1 1 63,13-6 63,-19 9 63,19-9 78,-20 5 78,20-5 78,0 0 78,0 0 78,-26-3 94,26 3 94,0 0 94,0 0 94,-7-15 110,7 15 110,0 0 110,0 0 110,4-17 125,-4 17 125,0 0 125,16-14 125,-16 14 141,10-6 141,-10 6 141,23-3 141,-23 3 157,0 0 157,46 11 157,-28 1 157,1 0 172,-2 6 172,5 5 172,-12-2 172,13 19 188,-13-7 188,-3-2 188,-1 11 188,-12 2 188,2-9 203,-9 8 203,3-7 203,1-3 203,-11 5 219,4-7 219,-1-4 219,1-6 219,-2-4 235,5-3 235,-4 7 235,-2-9 235,2-1 250,1-1 250,3-4 250,13-6 266,-26 0 266,26 0 266,-26-6 266,26 6 266,-23-15 282,10 3 282,6 4 282,-3-5 282,0 3 297,4-2 297,3-1 297,-4 5 313,7 8 313,-8-23 313,5 10 313,3 13 313,3-21 328,0 13 328,2-4 328,-5 12 328,16-15 344,-2 11 344,-1-3 344,13-1 344,0 2 344,3 0 360,-2 0 360,2 6 360,-3-3 360,2 3 375,1 3 375,-2-3 375,-1 3 375,0 0 391,0-3 391,-6 0 391,-20 0 391</inkml:trace>
  <inkml:trace contextRef="#ctx0" brushRef="#br0">12574 8539 0,'13'-9'0,"-13"9"0,0 0 0,0 0 0,0 0 16,13-6 16,-13 6 16,0 0 16,0 0 16,0 0 32,0 0 32,16-6 32,-16 6 32,0 0 47,0 0 47,17-9 47,-17 9 47,16-5 63,-16 5 63,23-10 63,-13 5 63,-10 5 78,21-11 78,-8 2 78,7-6 78,3 0 94,-7 4 94,-3-2 94,0 2 94,-3-4 110,3-2 110,-3 3 110,-4-4 110,1 3 110,-7 4 125,3-2 125,-3 1 125,0 12 125,-10-19 141,4 6 141,-4 5 141,0-1 141,-3 0 157,0 4 157,13 5 157,-23-10 157,7 8 172,16 2 172,-23-2 172,23 2 172,0 0 188,-34 8 188,21 0 188,3 1 188,3 3 203,-3 0 203,4 11 203,-4 0 203,7 4 219,-1-1 219,4 3 219,7 19 219,0-3 235,2 0 235,-2-10 235,3 6 235,0 3 250,3-2 250,-5-1 250,-2-7 250,1-3 266,-7-7 266,3 0 266,-3 2 266,-3-5 282,-4 6 282,1-6 282,-6-2 282,-4 2 297,-4-1 297,1-3 297,-21 10 297,8-12 313,6-2 313,-4-6 313,4 1 313,1-3 313,2-5 328,23 0 328,-36-5 328,23-5 328,0 5 344,-6-14 344,2 3 344,4-8 344,7-3 360,-1-14 360,10-3 360,11-1 360,2 0 375,10-3 375,3 11 375,7-5 375,5 4 375,-1 0 391,5 4 391</inkml:trace>
  <inkml:trace contextRef="#ctx0" brushRef="#br0">13120 8401 0,'0'0'0,"17"9"0,-8-1 15,3 2 15,4 7 15,1 7 15,-4-6 15,13 22 31,-7-7 31,-9-5 31,0 0 31,3 9 46,-3-5 46,-7-5 46,-3-4 46,4 3 46,-4-3 62,0-2 62,-4-7 62,1 1 62,3-2 78,-3-1 78,3-12 78,-7 15 78,7-15 93,0 0 93,-10 8 93,10-8 93,0 0 109,0 0 109,0 0 109,-16-33 109,13 10 125,-1-6 125,8-9 125,6-9 125,-1 2 140,8-1 140,2-1 140,8 3 140,2 1 156,2 7 156,2 0 156,-7 10 156,0 5 171,-3 4 171,0 6 171,-3 0 171</inkml:trace>
  <inkml:trace contextRef="#ctx0" brushRef="#br0">13912 8430 0,'0'0'0,"20"0"0,-20 0 0,23 3 16,-23-3 16,42 4 16,-9-2 16,21 4 16,-5-4 31,10 5 31,-4 2 31,3-3 31,-3-1 47,4 2 47,-6 1 47,-8 0 47,3 2 63,-9-5 63,-10 1 63,-6 0 63,0-3 78,-6 3 78,-1-2 78,-16-4 78,0 0 94,29-4 94</inkml:trace>
  <inkml:trace contextRef="#ctx0" brushRef="#br0">14436 8404 0,'0'0'0,"0"0"0,0 0 15,-14 14 15,14-14 15,-3 12 15,3-12 31,-6 21 31,2-9 31,4-12 31,-6 24 46,-1 1 46,4 0 46,0-5 46,-1 3 62,8 3 62,-4-2 62,0 2 62,0-2 78,3 1 78,0 2 78,1-6 78,2-1 93,-3-3 93,4-2 93,-4-6 93,4 3 93</inkml:trace>
  <inkml:trace contextRef="#ctx0" brushRef="#br0">15088 8141 0,'0'0'0,"0"0"0,0 0 15,4-13 15,-4 13 15,0 0 15,0 0 15,9-10 31,-9 10 31,13-10 31,1 4 31,2 3 47,-16 3 47,46-8 47,-17 4 47,-1 0 62,1 4 62,1 2 62,-4 0 62,0 4 78,-6 0 78,-4 6 78,1-2 78,-4-3 94,-4 6 94,1 7 94,2 0 94,-6-1 94,1 1 109,-4 3 109,-3 0 109,-3 0 125,3-2 125,0 3 125,0-4 125,0-2 125,-3-3 140,3-1 140,0 0 140,0-1 140,0-2 156,0 4 156,0-15 156,9 39 156,-2-16 172,-1-2 172,1 2 172,3-3 172,0 1 187,-1 2 187,5-8 187,-11 2 203,7-6 203,-7 4 203,-3-15 203,6 21 203,-2-9 219,-4-12 219,3 23 219,-3-23 219,-7 21 234,7-21 234,-6 17 234,-4-5 234,0-3 250,-13 5 250,-3 1 250,0-3 250,-2-3 265,2-2 265,3-2 265,-3-2 265,3-3 281,23 0 281,-33-8 281,20-3 281,0 6 281,0-19 297,3 5 297</inkml:trace>
  <inkml:trace contextRef="#ctx0" brushRef="#br0">15919 8070 0,'0'0'16,"7"-8"16,-7 8 31,0 0 31,0 0 31,10-15 31,-10 15 31,0 0 31,0 0 47,0 0 47,6-12 47,-6 12 47,0 0 63,0 0 63,0 0 63,0 0 78,0 0 78,0 0 78,13-6 78,-13 6 78,0 0 94,0 0 94,0 0 94,0 0 94,49 12 109,-26-3 109,0 3 109,0-6 109,3 4 125,-3-1 125,-3 3 125,1 0 125,2-2 141,-3-3 141,-1-1 141,-2 3 141,-4-3 141,-13-6 156,23 8 156,-10-1 156,-13-7 156,19 8 172,-19-8 172,13 9 172,-13-9 172,14 11 188,-14-11 188,13 20 188,-7-10 188,-3 3 203,4 1 203,-7 9 203,3 1 203,-3 2 219,-3 3 219,-4 13 219,1 2 219,-1 0 234,-2-1 234,-1 1 234,0-3 234,3-9 250,1-3 250,3-2 250,-4-4 250,-3 4 266,4-1 266,-1-2 266,1 2 266,-1-6 266,0 6 281,1-5 281,-1 2 281,1 2 297,-1-2 297,4-3 297,-4 1 297,4-8 297,0 7 313,0-10 313,3-10 313,-4 25 328,1-18 328,3-7 328</inkml:trace>
  <inkml:trace contextRef="#ctx0" brushRef="#br0">17148 7835 0,'0'0'0,"16"-8"0,-16 8 16,10-2 16,-10 2 16,0 0 16,0 0 31,0 0 31,17 29 31,-14-3 31,0 0 47,-3 22 47,-3-2 47,0 4 47,-7 2 63,0 3 63,0 2 63,4-5 63,-8 4 78,5 0 78,-1-1 78,3 5 78,1-6 94,-1 2 94,7-8 94,0-5 94,7 1 109,-1-6 109,4 4 109,0-11 109,6-2 109,-3-8 125,4 2 125,-1-4 125,7-4 125,0-2 141,-3-1 141,-1-6 141,-1-2 141,-18-4 156,33-4 156,-33 4 156,29-15 156</inkml:trace>
  <inkml:trace contextRef="#ctx0" brushRef="#br0">16732 8553 0,'0'0'0,"0"0"0,0 0 16,0 0 16,0-11 16,0 11 16,0 0 16,0 0 31,30-15 31,-14 12 31,14-3 31,17-3 47,-1 4 47,6-5 47,4 3 47,0 2 62,-2 4 62,1-6 62,1 2 62,-4 5 78,-4-3 78</inkml:trace>
  <inkml:trace contextRef="#ctx0" brushRef="#br0">18015 8454 0,'0'0'0,"-13"-7"0,13 7 0,0 0 15,0 0 15,0 0 15,0 0 15,0 0 15,-10-8 31,10 8 31,0 0 31,0 0 31,0 0 46,0 0 46,0 0 46,0 0 46,0 0 62,0 0 62,0 0 62,0 0 62,0 0 78,52 0 78,1 0 78,-1 6 78,7-4 93,-5 2 93,5-4 93,-7 3 93,1 2 109,-6 2 109,-8-4 109,-3-3 109,-3 3 125,-7 3 125,4-3 125,-7-3 125,-2 1 140,-1 4 140,-20-5 140,32 2 140,-32-2 156,23 5 156,-23-5 156,23 3 156,-23-3 156,16 0 171,-16 0 171,0 0 171,0 0 171</inkml:trace>
  <inkml:trace contextRef="#ctx0" brushRef="#br0">19234 8039 0,'6'-10'0,"-6"10"15,7-11 15,-7 11 15,0 0 15,0 0 31,0 0 31,0 0 31,0 0 31,29 23 47,-19 0 47,-3 6 47,3 15 47,-4 0 62,-3 3 62,-3 1 62,0 1 62,0-2 78,4 4 78,-8-2 78,4-3 78,0 4 93,-3-7 93,3 2 93,-3 0 93,3-6 109,-3-3 109,3-7 109,3-5 109,-3 0 109,6-3 125,1-11 125,-1 3 125,-6-13 125</inkml:trace>
  <inkml:trace contextRef="#ctx0" brushRef="#br0">19841 8164 0,'0'0'0,"-3"-17"0,3 17 16,0 0 16,-4-19 16,4 19 32,-3-14 32,3 14 32,0-8 32,0 8 32,0-15 47,0 15 47,0 0 47,0-18 47,0 18 63,3-11 63,-3 11 63,7-12 63,-7 12 78,16-11 78,-6 7 78,-10 4 78,26-12 94,-26 12 94,43-5 94,-17 5 94,-26 0 110,39 5 110,-23 1 110,-2 0 110,-14-6 110,22 15 125,-10-1 125,-6-2 125,4-1 125,3 10 141,-6-1 141,-1 1 141,1 0 157,-7 0 157,3 2 157,4 0 157,-7 1 157,0-1 172,3-2 172,-3 3 172,3-2 172,1 2 188,2 5 188,7-3 188,-3 2 188,10 11 203,-1 3 203,1-1 203,3-12 203,-10 1 219,10 7 219,-8-10 219,-2 0 219,-3-10 235,-1 0 235,-2-5 235,-4 0 235,-3-12 235,7 17 250,-7-17 250,0 14 250,0-14 266,0 0 266,-17 10 266,17-10 266,-39 3 282,-8 3 282,1-6 282,3-6 282,11 3 297,2 0 297,1-4 297,4 2 297,-4 0 313,2-5 313,5 1 313,-1-1 313,0 0 313,10 1 328,3-3 328,3 1 328,7 11 328,7-20 344</inkml:trace>
  <inkml:trace contextRef="#ctx0" brushRef="#br0">21086 8380 0,'32'-20'0,"-2"3"15,-4-4 15,0 4 15,-4-2 15,0-1 31,-2 5 31,0-1 31,-7 1 31,0 2 47,-7 6 47,1-2 47,-7 9 47,0-19 62,0 19 62,-7-15 62,7 15 78,-26-14 78,3 5 78,-3 3 78,0 6 78,-2 0 94,2 0 94,-3 6 94,2 1 94,1 1 109,0 4 109,0-1 109,6 2 109,1 4 125,1 1 125,5-1 125,-1 7 125,8-1 140,3 3 140,-1 4 140,8-5 140,12 20 140,-6-10 156,8 7 156,1-2 156,1-7 156,6 2 172,-6-9 172,3-3 172,-7-6 172,0 4 187,-2-6 187,-5 0 187,1-7 187,-3 4 203,-7-12 203,10 15 203,-10-15 203,3 12 219,-3-12 219,0 0 219,0 0 219,-7 17 234,7-17 234,-23 14 234,7-9 234,-10-1 250,-4 2 250,1-2 250,6 1 250,-6-5 265,29 0 265,-38-3 265,38 3 265,-33 0 265,33 0 281,-26-2 281,26 2 281,-23-4 281,23 4 297,-23-6 297,23 6 297,0 0 297,-23-4 312,23 4 312,0 0 312,-19-7 328,19 7 328,0 0 328,-17-12 328,17 12 328,-16-15 344,16 15 344</inkml:trace>
  <inkml:trace contextRef="#ctx0" brushRef="#br0">21596 7312 0,'-6'-10'0,"2"0"0,4 10 15,-6-18 15,6 18 15,-3-15 15,3 15 31,-4-11 31,4 11 31,0 0 31,0-15 47,0 15 47,0 0 47,0 0 47,4-12 62,-4 12 62,22-3 62,-22 3 62,46 3 78,-15-1 78,28 3 78,-6 0 78,-1 4 94,0 1 94,2 1 94,2 0 94,-4 2 109,-6 0 109,-8-1 109,4-1 109,-6 8 125,-3-9 125,-7 3 125,0 1 125,0 0 140,-3 4 140,-1-3 140,1 5 140,-1 1 156,-2-1 156,6 16 156,0 1 156,-3 5 156,-6 2 172,-1-1 172,-3 7 172,-3 3 172,-3 0 187,-4 2 187,-3 4 187,0 5 187,-7 27 203,1 0 203,-1-3 203,-6 6 203,-3-3 219,3 3 219,-4 1 219,4 14 219,3-7 234,-3 4 234,-3 0 234,0-2 234,-1 5 250,7-1 250,-3 2 250,0 0 250,-3-7 250,4 5 265,3 0 265,-8 1 265,1-1 281,3 0 281,3 4 281,-3 2 281,0-3 297,-4 1 297,14 86 297,-16-64 297,12-30 297,4 2 312,-4 1 312,-3 2 312,1 0 328,-1-4 328,3-5 328,4 3 328,-4-4 328,11-3 344,-8 4 344,4-7 344,-6 8 344,3-5 359,-1 1 359,-2-3 359,-1 0 375,2-1 375,-5-3 375,-3 4 375,7 1 375,-4-3 390,-10-1 390,4-3 390,0-19 390,-1-11 406,4 0 406,-13 27 406,10-14 406,3-18 422,-1 2 422,1 0 422,-3 0 422,1 4 422,-4-3 437,-4 36 437,0-28 437,10-10 437,-7 0 453,1 1 453,-1 0 453,0-1 453,-3-1 469,7-3 469,-4 4 469,-1-3 469,1 2 484,1-3 484,-7-1 484,6 4 484,-6-1 500,3-5 500,0 2 500,3 2 500,1-4 515,-1-1 515,-1-1 515,5-1 515,-1-4 515,4-5 531,-7 4 531,4-7 531,3-3 547,3-6 547,-3 2 547,3-2 547,4-1 562,-4-1 562,3-3 562,1-4 562,-1-2 578,1 0 578,2-1 578,4-11 578,-9 19 578,5-14 594,4-5 594,-3 11 594,3-11 594,-6 10 609,6-10 609,0 0 609,-7 11 609,7-11 625,0 0 625,-11 9 625,11-9 625,-40 4 640,8-4 640,-24-6 640,-13-1 640,-37-10 656,-15-10 656,-90-25 656,68 9 656</inkml:trace>
  <inkml:trace contextRef="#ctx0" brushRef="#br0">9446 10582 0,'0'0'0,"0"0"0,0 0 0,0 0 0,0 0 16,0 0 16,0 0 16,0 0 16,0 0 31,0 0 31,0 0 31,0 0 47,0 0 47,0 0 47,-30 24 47,17-20 47,13-4 63,-19 2 63,19-2 63,-27 4 78,27-4 78,-19-4 78,19 4 78,-20-8 78,10 1 94,4 2 94,-1-5 94,-3 0 94,4-2 109,-1 3 109,7 9 109,-3-24 109,3 9 125,0 4 125,3 3 125,-3 8 125,10-20 141,-7 7 141,7 1 141,0 4 141,3-1 156,-6 3 156,-7 6 156,23-15 156,-10 13 156,-13 2 172,23-6 172,-23 6 172,26-3 188,-26 3 188,26 9 188,-13-7 188,-3 7 188,5-3 203,-6 6 203,8 5 203,-4 7 203,0-1 219,7 19 219,-4-13 219,-6 0 219,-4 0 234,4 12 234,-3-6 234,-7-8 234,0 2 250,0 0 250,-4 0 250,1-5 250,-3 4 266,-4-3 266,3-3 266,-6 6 266,3-9 266,-3 2 281,0-7 281,3-2 281,1-2 297,2-2 297,-3 2 297,2-5 297,8-5 313,0 0 313,-23 3 313,23-3 313,0 0 328,-26-18 328,19 10 328,1-4 328,3 0 344,-4 0 344,4-3 344,3 5 344,-4-5 344,4 15 359,0-20 359,4 7 359,-4 13 359,6-20 375,1 10 375,-7 10 375,16-14 375,-6 12 391,-10 2 391,23-6 391,-10 2 391,-13 4 406,38 6 406,-6-2 406,-5 0 406,-8 7 422,-2-7 422,9 6 422,3 1 422,-6 0 422,-2-1 438,-1 2 438,3-1 438,-4-1 453,-2-2 453,-4-2 453,0 0 453,0-1 453,-13-5 469,20 10 469,-20-10 469,13 4 469,-13-4 484,0 0 484,0 0 484,0 0 484</inkml:trace>
  <inkml:trace contextRef="#ctx0" brushRef="#br0">9978 11069 0,'0'0'0,"-4"12"15,4-12 15,0 0 15,0 0 15,0 0 31,0 0 31,0 0 31,0 0 31,0 0 31,0 0 47,0 0 47,0 0 47,0 0 62,0 0 62,0 0 62,0 0 62,0 0 78,0 0 78,0 0 78,46-9 78,-46 9 78,26-15 94,-3-1 94,-3-2 94,3-4 109,0 3 109,-4-5 109,2 0 109,9-13 109,-1-5 125,-2-1 125,-5 1 125,-5 7 125,-4 11 140,7-16 140,-4 9 140,-6 3 140,-4 8 156,4-4 156,-3 7 156,-1-1 156,2-5 172,-1 2 172,-1 5 172,-2 1 172,-1-3 187,3 7 187,-2-2 187,-1 5 187,0-4 187,1 3 203,-4 9 203,3-12 203,-3 12 203,3-14 219,-3 14 219,0 0 219,3-11 219,-3 11 234,0 0 234,0 0 234,0 0 234,0 0 250,0 0 250,-13 37 250,10-14 250,-7 21 265,-3 0 265,3 1 265,5-1 265,-4-1 281,-1 2 281,3-14 281,4 2 281,0-10 297,3 4 297,-4-8 297,4 6 297,0-9 312,4-1 312,2 0 312,-2-3 312,2 0 328,1-3 328,-1-2 328,-6-7 328,18 13 328,-5-8 344,-13-5 344,30 4 344,-30-4 359,39-7 359,-13 0 359,0-6 359,0-2 375,-3-5 375,10-15 375,-2-4 375,-5-4 375,-3 2 390,3 3 390,-3-5 390,-6 4 390,-4 6 406,0 4 406,-3 2 406,-4 2 406,4 2 422,-3-1 422,-1 3 422,-3 4 422,1 2 437,-1 1 437,0 2 437,0-3 437,1 4 453,-3 5 453,3-7 453,-4 13 453,3-14 453,-3 14 469,3-9 469,-3 9 469,0 0 484,0-12 484,0 12 484,0 0 484,0 0 484,0 0 500,0 0 500,0 0 500,-11 54 500,1-28 515,3 17 515,-2-10 515,2-4 531,-3 15 531,7-8 531,-4-5 531,1-2 531,3-3 547,-1 2 547,1-5 547,3 0 547,-3 4 562,3-6 562,0 1 562,0-5 562,0 2 578,3-5 578,-3-2 578,3-1 578,1 2 594,-4-13 594,3 21 594,0-13 594,-3-8 609,7 17 609,-7-17 609,3 11 609,-3-11 625,0 13 625,0-13 625,0 0 625,0 11 640,0-11 640,0 0 640,0 0 640,0 12 640,0-12 656,0 0 656,-3 15 656,3-15 656,-4 12 672</inkml:trace>
  <inkml:trace contextRef="#ctx0" brushRef="#br0">11800 10709 0,'0'0'0,"0"0"0,-7 2 0,7-2 0,0 0 16,0 0 16,0 0 16,0 0 16,0 0 31,0 0 31,0 0 31,0 0 47,59 0 47,-26-5 47,16 3 47,3-5 47,-4-1 63,-9 5 63,-6 0 63,-4 3 78,1 0 78,-4 0 78,3 0 78,-11-3 78,-18 3 94,36-4 94,-22 4 94,-14 0 94,26 0 109,-26 0 109,16 0 109,-16 0 109,0 0 125</inkml:trace>
  <inkml:trace contextRef="#ctx0" brushRef="#br0">12103 10440 0,'-13'-9'0,"13"9"0,0 0 16,0 0 16,0 0 16,-14 35 16,8-8 32,-1-2 32,-6 19 32,7-2 32,-4-6 47,3-5 47,-2 14 47,9-11 47,-7-1 63,7-4 63,-3-3 63,3 0 63,0 1 79,0 0 79,3-4 79,4 0 79,-4 0 94,7-5 94,-1-3 94,1-7 94,7-2 110</inkml:trace>
  <inkml:trace contextRef="#ctx0" brushRef="#br0">12682 10305 0,'0'0'0,"0"0"16,0 0 16,0 0 16,0 0 16,0 0 31,15 39 31,-12-14 31,0 0 31,0 3 47,-3-2 47,4 19 47,-4-2 47,0 2 63,3-4 63,-6-3 63,-1-7 63,1 11 78,-3-7 78,1 9 78,-2-12 78,4-4 94,0-1 94,-1-4 94,4 4 94,0-4 109,-3-4 109,3-5 109,0 1 109,0-15 125,3 21 125,1-16 125,-4-5 125,0 0 141</inkml:trace>
  <inkml:trace contextRef="#ctx0" brushRef="#br0">13012 10387 0,'4'-14'16,"-4"14"16,0 0 16,3-15 31,-3 15 31,0 0 31,0 0 31,3-12 47,-3 12 47,0 0 47,16-2 47,-16 2 63,0 0 63,33 0 63,-33 0 63,26 7 78,-13 0 78,0 1 78,4 7 78,-2 0 78,1 5 94,-10-3 94,4 8 94,-6-2 94,2 6 109,-6-3 109,0 0 109,-3 1 109,0 0 125,-7-2 125,3 2 125,1-6 125,-1 1 141,1-4 141,1 0 141,1-6 141,1 3 156,0-6 156,3-9 156,-7 20 156,7-20 156,-3 9 172,3-9 172,0 14 172,0-14 172,0 0 188,0 0 188,7 12 188,-7-12 188,16 6 203,8-6 203,3 0 203,5-4 203,1 4 219,0-2 219,0-1 219,-4 1 219,2-2 234,2-5 234,0 1 234,-7 1 234</inkml:trace>
  <inkml:trace contextRef="#ctx0" brushRef="#br0">13658 10358 0,'0'0'0,"0"0"0,0 0 16,0 0 16,0 0 16,0 0 16,0 0 31,0 0 31,59 44 31,-42-24 31,-1 3 47,0 0 47,7 19 47,-3-1 47,-4-11 63,-6-1 63,-7-2 63,2-4 63,-1 3 78,-1-8 78,-3-1 78,3 1 78,-3-3 94,0-15 94,3 22 94,-3-13 94,0-9 109,0 20 109,0-20 109,0 13 109,0-13 125,0 0 125,0 0 125,0 0 125,0 0 125,0 0 141,7-44 141,-1 17 141,11-23 141,-4 4 156,10-4 156,-4 7 156,8-5 156,-4 6 172,3 7 172,0 6 172,-6 9 172,-2 2 188,1 2 188,-2 3 188,2 5 188</inkml:trace>
  <inkml:trace contextRef="#ctx0" brushRef="#br0">14442 10641 0,'0'0'0,"0"0"0,0 0 16,0 0 16,0 0 16,0 0 16,0 0 31,0 0 31,0 0 31,0 0 31,30 6 47,-1-2 47,0-8 47,19 2 47,7-2 63,-5 4 63,-1-1 63,-2 2 63,-8-1 78,14 0 78,-17 0 78,-4 0 78,-5 0 78,-1 0 94,-26 0 94,37-1 94,-37 1 94,27-8 110</inkml:trace>
  <inkml:trace contextRef="#ctx0" brushRef="#br0">14841 10344 0,'0'0'16,"0"0"16,0 0 16,-13 29 16,7-18 32,2 13 32,-2-3 32,3 4 32,-4 19 47,0-9 47,1-6 47,-1 1 47,1 10 63,3-1 63,-1-9 63,4-5 63,-3 3 63,6-2 78,-3-1 78,4 3 78,2-6 78,4 2 94,3-4 94,3-5 94,4-7 94,9-1 110,1-4 110</inkml:trace>
  <inkml:trace contextRef="#ctx0" brushRef="#br0">16387 9719 0,'0'0'0,"7"-12"0,-7 12 0,0 0 15,0 0 15,0 0 15,0 0 15,0 0 31,0 0 31,0 0 31,0 0 31,0 0 47,-31 71 47,8-33 47,0 7 47,0 4 62,0 4 62,-3-2 62,0-1 62,3 4 78,0-5 78,7 5 78,-2-8 78,1 2 93,4-5 93,0 1 93,3-3 93,7-9 109,3 1 109,0-8 109,0 0 109,0-1 109,7 4 125,-7-8 125,6 1 125,1-1 125,-1-2 140,1-3 140,-1-3 140,1-4 140,-7-8 156,10 11 156,-10-11 156,0 0 156,14 9 172,-14-9 172,0 0 172,0 0 172,0 0 172,30-35 187,-27 21 187,0-10 187,-3 0 203,-3 2 203,3-2 203,-3 0 203,-1 7 218,-2 0 218,3 1 218,-4 1 218,7 15 218,-6-23 234,-1 15 234,7 8 234,-11-17 234,4 7 250,7 10 250,-23-11 250,23 11 250,-23-6 265,23 6 265,-39-6 265,16 6 281</inkml:trace>
  <inkml:trace contextRef="#ctx0" brushRef="#br0">15806 10054 0,'0'0'0,"0"0"16,0 0 16,0 0 16,0-15 16,0 15 32,0 0 32,0 0 32,0 0 32,0 0 47,0 0 47,0 0 47,-13 38 47,7-16 63,-1 2 63,-3 3 63,-3 1 63,4 0 78,-4 12 78,-4 7 78,-2-3 78,5-2 94,0 4 94,1 2 94,0-5 94,-1 1 94,5 2 110,-4 1 110,6-11 110,0 8 125,7-9 125,0-5 125,10-4 125,-3-12 141</inkml:trace>
  <inkml:trace contextRef="#ctx0" brushRef="#br0">16824 10187 0,'3'-11'0,"-3"11"0,0-12 0,0 12 16,0-12 16,0 12 16,0-11 16,0-1 32,0 12 32,4-17 32,-4 4 32,0 6 32,0 7 47,0-19 47,0 19 47,3-11 63,-3 11 63,0-13 63,0 13 63,0 0 78,0-10 78,0 10 78,0 0 78,0 0 78,0 0 94,0 0 94,-16 44 94,2-19 110,-2 19 110,-4 6 110,4 0 110,0 0 110,3 2 125,-4-2 125,4 0 125,0 4 125,3-8 141,0 4 141,7-7 141,-3 1 141,6-6 157,0-5 157,6-6 157,-3-4 157,7 5 172,3 0 172,0-5 172,4 0 172,-4-3 188,7-2 188,-1-4 188,1 2 188,-4-7 188,4-1 203,-5-6 203,1-2 203,-16 0 219,29-4 219,-16-6 219</inkml:trace>
  <inkml:trace contextRef="#ctx0" brushRef="#br0">16657 10493 0,'-10'-18'15,"7"11"15,3 7 15,-6-10 31,6 10 31,-4-10 31,4 10 31,0 0 31,-6-8 47,6 8 47,0 0 47,0 0 47,0 0 62,0-11 62,0 11 62,0 0 62,0 0 78,23-4 78,9 4 78,14 0 78,3-3 94,9 3 94,-3 3 94,-3 3 94,4-8 109,-4-2 109,2 1 109,2 3 109</inkml:trace>
  <inkml:trace contextRef="#ctx0" brushRef="#br0">17513 10460 0,'0'0'0,"0"0"0,-7 8 0,7-8 16,0 0 16,0 0 16,0 0 16,0 0 16,0 0 31,0 0 31,0 0 31,25 7 31,-25-7 47,46 3 47,-17-3 47,4 0 47,16 0 63,0 5 63,-15-7 63,-1 2 63,0 2 78</inkml:trace>
  <inkml:trace contextRef="#ctx0" brushRef="#br0">18633 10260 0,'10'-8'0,"-10"8"16,0 0 16,0 0 16,13-6 16,-13 6 32,0 0 32,0 0 32,0 0 32,0 0 47,0 0 47,0 0 47,0 0 47,0 0 63,-26 41 63,20-26 63,-1-2 63,-3 7 78,4-1 78,-1 2 78,1-2 78,2-3 78,4 7 94,0 2 94,4-2 94,5 4 110,1-4 110,3 4 110,0-4 110,4 0 110,11 14 125,-5-10 125,-4 0 125,-2-6 125,-1-2 141,0 5 141,1-7 141,-4 0 141,0 2 141,-7-5 157,4-2 157,-3 3 157,-4-6 157,0 1 172,-3-10 172,3 19 172,-3-7 188,0-12 188,-3 19 188,0-7 188,0-3 188,3-9 203,-17 21 203,7-13 203,1 5 203,-4-5 219,-7 4 219,-3-4 219,7-1 219,-1-1 235,1-4 235,16-2 235,-28 3 235,28-3 250,-29-8 250,16-4 250</inkml:trace>
  <inkml:trace contextRef="#ctx0" brushRef="#br0">18746 10329 0,'7'-13'16,"-4"8"16,-3 5 16,7-11 16,-7 11 31,10-7 31,-10 7 31,9-12 31,1 11 47,3-9 47,13 5 47,4-3 47,17 1 63,2 1 63,7-3 63,0 6 63,6 3 78,-5-3 78,8 0 78,-2-1 78,-6 3 94</inkml:trace>
  <inkml:trace contextRef="#ctx0" brushRef="#br0">20055 10483 0,'0'0'0,"23"-5"0,-23 5 15,23-5 15,-10-2 15,-13 7 15,23-8 15,-17 2 31,-6 6 31,23-9 31,-23 9 31,10-10 47,-10 10 47,7-8 47,-7 8 47,0 0 62,0-15 62,0 15 62,0 0 62,0 0 78,-23-6 78,23 6 78,0 0 78,-39 4 93,39-4 93,-33 17 93,13-2 93,-1 3 109,1-1 109,4 6 109,3 3 109,-4-3 125,11 7 125,-4 11 125,7 3 125,6-2 140,0-7 140,10 6 140,1-9 140,-1-4 156,0-4 156,3-4 156,-3 4 156,-1-5 172,-3-5 172,1 0 172,-3-3 172,-1-1 187,1-1 187,-7-9 187,10 14 187,-10-14 203,6 9 203,-6-9 203,0 0 203,4 12 203,-4-12 218,0 0 218,0 0 218,0 0 218,0 0 234,0 0 234,-43 0 234,43 0 234,0 0 250,-34-9 250,34 9 250,-23-6 250,10 2 265,13 4 265,-20-8 265,20 8 265,-20-2 281,20 2 281,-13-6 281,13 6 281,0 0 281,-19-7 297,19 7 297,0 0 297,-20-6 312,20 6 312,0 0 312,-36 0 312,10 0 312,-22 0 328,-4 10 328,-4 1 328,-42-3 328,18 4 343,-25 3 343</inkml:trace>
  <inkml:trace contextRef="#ctx0" brushRef="#br0">13249 12311 0,'0'0'0,"0"0"0,0 0 0,0 0 15,0 0 15,-3 10 15,3-10 15,0 0 31,0 0 31,0 0 31,0 0 31,0 0 47,0 0 47,0 0 47,0 0 47,0 0 47,0 0 62,0 0 62,0 0 62,0 0 62,36-21 78,-26 8 78,6-1 78,4-3 78,0-1 94,-7-2 94,6 2 94,-4-3 94,1 4 109,-2 3 109,-1-7 109,3 1 109,-3-1 125,3-2 125,-6 3 125,3-2 125,-3 1 140,3-5 140,-6 6 140,3-4 140,-1 5 156,-2-6 156,-4 5 156,4 2 156,-4-3 156,0 1 172,1 3 172,2 3 172,-3-1 172,-3 3 187,4-3 187,-4 0 187,3 3 203,-3-2 203,0 3 203,0 11 203,0-23 203,3 11 219,-3 12 219,0-21 219,-3 9 234,3 12 234,0-15 234,0 15 234,0-15 234,0 15 250,0 0 250,0-15 250,0 15 250,0 0 265,0 0 265,0 0 265,0 0 265,0 0 281,0 0 281,0 0 281,0 0 281,0 0 297,-26 48 297,16-21 297,0-1 297,0 0 312,4 4 312,-1-2 312,1 0 312,-1-3 312,4 2 328,-4-4 328,4-2 328,3-7 328,0 10 344,3-6 344,1-3 344,-1-3 344,-3-2 359,6 3 359,-2-5 359,2 4 359,4-3 375,-10-9 375,23 11 375,-13-5 375,3-3 390,-13-3 390,23 10 390,-12-9 390,-11-1 406,26 0 406,-26 0 406,27 0 406,-27 0 422,26-1 422,-26 1 422,26-8 422,-16 1 422,3 0 437,-3-5 437,9-2 437,-6-7 453,0 8 453,4-9 453,-7-1 453,3-1 453,-8 2 469,4-2 469,-2-2 469,3 2 484,0-3 484,-7 7 484,0-1 484,0 6 500,1 0 500,-1 1 500,0 3 500,4 1 500,-7 10 515,3-23 515,-3 15 515,0 8 515,3-15 531,-3 15 531,4-14 531,-4 14 531,0-14 547,0 14 547,0 0 547,3-15 547,-3 15 562,0 0 562,0 0 562,0-15 562,0 15 562,0 0 578,0 0 578,0 0 578,0 0 578,0-13 594,0 13 594,0 0 594,0 0 609,0 0 609,0 0 609,0 0 609,0 0 609,0 0 625,0 0 625,0 0 625,0 0 625,-23 57 640,13-34 640,0 6 640,0 12 640,-3 4 656,4-2 656,4 0 656,-5 0 656,-3-8 672,10-6 672,3-2 672,-7 0 672,4 0 687,-1 1 687,1-3 687,0-1 687,0-2 703,-1-4 703,4-2 703,0-2 703,0-14 719,-3 20 719,3-20 719,0 18 719,0-18 734,-3 15 734,3-15 734,0 0 734,0 14 750,0-14 750,0 0 750,0 0 750,0 17 765,0-17 765,0 0 765,0 0 765,0 0 765,0 0 781,0 0 781,-3 15 781,3-15 781,0 0 797,-4 10 797,4-10 797</inkml:trace>
  <inkml:trace contextRef="#ctx0" brushRef="#br0">13204 13091 0,'0'0'0,"-4"-13"16,4 13 16,-3-8 16,3 8 16,0 0 16,-3-12 32,3 12 32,0 0 32,-3-12 32,3 12 47,0 0 47,-4-9 47,4 9 47,0 0 63,0 0 63,-3-15 63,3 15 63,0 0 79,0 0 79,-3-8 79,3 8 79,0 0 94,0 0 94,0 0 94,0 0 94,0 0 110,0 0 110,0-12 110,0 12 110,0 0 125,0 0 125,0 0 125,0 0 125,32 15 141,-18-5 141,-5 0 141,11 8 141,0-1 141,-4 2 157,-3 4 157,3-1 157,1 2 172,-1 3 172,-3 0 172,12 10 172,-12-3 188,0-7 188,-3-2 188,-4-3 188,4 2 188,-3 0 204,-1-5 204,-2-4 204,-4 0 219,3 0 219,0-5 219,-3 0 219,3 0 219,-3-10 235,0 15 235,4-7 235,-4-8 235,0 8 250,0-8 250,0 0 250,3 9 250,-3-9 266,0 0 266,0 0 266,0 0 266,0 0 282,0 0 282,0 0 282,0 0 282,6-29 282,-2 8 297,-1-4 297,-3-3 297,3 2 297,10-18 313,-9 9 313,2 4 313,1 3 313,-1-1 329,1 4 329,3-20 329,-4 11 329,7-6 344,-3 9 344,3-2 344,-3 8 344,-4 0 360,4 2 360,-2 2 360,2 4 360,-3 3 375,-4 2 375,4 0 375,-7 12 375,6-18 391,-3 10 391,-3 8 391,4-12 391,-4 12 407,0 0 407,6-11 407,-6 11 407,0 0 407,4-12 422,-4 12 422,0 0 422,0 0 438,0 0 438,0 0 438,0 0 438,0 0 454,0 0 454,0 0 454,0 0 454,0 0 469</inkml:trace>
  <inkml:trace contextRef="#ctx0" brushRef="#br0">13377 14197 0,'0'0'15,"-13"-5"15,13 5 15,0 0 15,0 0 31,0 0 31,0 0 31,0 0 31,0 0 47,0 0 47,0 0 47,0 0 47,0 0 62,0 0 62,0 0 62,0 0 62,0 0 78,0 0 78,0 0 78,0 0 78,0 0 93,0 0 93,0 0 93,-13-3 93,13 3 93,0 0 109,0 0 109,0 0 109,0 0 109,0 0 125,0 0 125,0 0 125,0 0 125,0 0 140,0 0 140,0 0 140,0 0 156,0 0 156,0 0 156,0 0 156,0 0 156,0 0 172,0 0 172,0 0 172,0 0 172,0 0 187,0 0 187,0 0 187,0 0 187,0 0 203,0 0 203,0 0 203,0 0 203,0 0 218,0 0 218,0 0 218,0 0 218,0 0 234,0 0 234,0 0 234,0 0 234,0 0 250,0 0 250,0 0 250,0 0 250,0 0 250,0 0 265,0 0 265,0 0 265,0 0 265,0 0 281,0 0 281,0 0 281,0 0 281,0 0 297,0 0 297,0 0 297,0 0 297,0 0 312,0 0 312,0 0 312,0 0 312,0 0 328,0 0 328,0 0 328,0 0 328,0 0 343,0 0 343,0 0 343,0 0 343,0 0 359,0 0 359,0 0 359,0 0 359,0 0 359,0 0 375,0 0 375,0 0 375,0 0 375,0 0 390,0 0 390,0 0 390,0 0 406,0 0 406,0 0 406,0 0 406,0 0 406,0 0 422,0 0 422,0 0 422,0 0 437,0 0 437,0 0 437,0 0 437,0 0 437,0 0 453,0 0 453,0 0 453,0 0 453,0 0 468,0 0 468,0 0 468,0 0 468,0 0 484,0 0 484,0 0 484,0 0 484,0 0 500,0 0 500,0 0 500,3-22 500,-3 22 515,10-16 515,-7 8 515,4-5 515,-7 13 515,10-21 531,-9 10 531,6 1 531,-4 0 531,4 0 547,-4-1 547,0 3 547,-3 8 562,7-15 562,-4 9 562,-3 6 562,3-9 562,-3 9 578,4-10 578,-4 10 578,0 0 578,6-10 593,-6 10 593,0 0 593,0 0 593,3-10 609,-3 10 609,0 0 609,0 0 609,0 0 625,0 0 625,0 0 625,0 0 625,-3 53 640,0-7 640,0 4 640,-4 6 640,4 0 656,-1 5 656,-2 2 656,-1-5 656,7-2 672,0 3 672,0-8 672,4 2 672,-1-6 687,3-3 687,1-11 687,0-3 687,-1-7 703,1 3 703,2-6 703,5 4 703,-5-8 703,4-1 718,-3-2 718,3-2 718,-3-2 718,0 0 734,3-1 734,-3-1 734,3-2 734,-13-5 750,26 7 750,-26-7 750,20 0 750,-20 0 765,24-7 765,-17 2 765,3-2 765,-4-4 781,1-1 781,-4-2 781</inkml:trace>
  <inkml:trace contextRef="#ctx0" brushRef="#br0">13104 14511 0,'0'0'0,"-13"6"15,13-6 15,0 0 15,0 0 15,0 0 31,0 0 31,0 0 31,0 0 31,0 0 47,0 0 47,0 0 47,0 0 47,0 0 62,0 0 62,0 0 62,77-18 62,-48 11 78,4-1 78,13-3 78,-7 3 78,10-2 94,-15 4 94,-1 1 94,0 1 94,-4 4 109,1 0 109,-1 4 109,-3-8 109,0 8 125</inkml:trace>
  <inkml:trace contextRef="#ctx0" brushRef="#br0">13510 15691 0,'16'-8'0,"-16"8"16,0 0 16,0 0 16,6-10 16,-6 10 31,0 0 31,10-9 31,-10 9 31,7-9 47,-7 9 47,6-10 47,1 0 47,-4 2 63,4-4 63,-4 1 63,0-2 63,1 3 78,-1-2 78,0-1 78,0 2 78,1-3 94,-1 1 94,-3 1 94,0 1 94,0 11 109,0-18 109,-3 9 109,3 9 109,-7-12 125,7 12 125,-10-11 125,10 11 125,-19-6 141,6 4 141,13 2 141,-33 0 141,10 5 141,-3 0 156,0 0 156,6 3 156,0-6 156,6 4 172,1 1 172,-1-2 172,1-2 172,4 4 188,9-7 188,-14 8 188,8-2 188,6-6 203,-10 12 203,10-12 203,-3 10 219,6 9 219,-3-4 219,7-4 219,-4 3 234,7 10 234,3-4 234,0 4 234,0-1 250,3 0 250,-1-2 250,-2 3 250,4 2 250,-1-4 266,4 0 266,-4-1 266,0-5 281,1 6 281,-1-11 281,0 7 281,1-4 281,-8-1 297,1-1 297,0-4 297,-3 0 297,-4-1 313,3 1 313,-6-8 313,10 8 328,-10-8 328,5 9 328,-5-9 328,0 0 328,7 11 344,-7-11 344,3 8 344,-3-8 344,0 0 359,0 12 359,0-12 359,0 0 359,-10 11 375,5-3 375,-5-2 375,1 0 375,-1 2 391,-3-1 391,0-1 391,0 3 391,-1-6 391,-2 2 406,3 1 406,0 0 406,0-3 406,-3 0 422,-1-1 422,-9 5 422,3-1 422,2-4 438,4-2 438,-2 4 438,19-4 438,-26 0 453,13 0 453,13 0 453,0 0 453,-36 0 469,36 0 469,-20 0 469,20 0 469,-20-4 484,20 4 484,-19-2 484,19 2 484,-20-6 500,20 6 500,-16-2 500,16 2 500,-10-5 500,10 5 516,0 0 516,-18-8 516,18 8 516,-13-2 531,13 2 531,0 0 531,-17-6 547,17 6 547,0 0 547,-13-6 547,13 6 563,0 0 563,-13-3 563,13 3 563,0 0 578,0 0 578,0 0 578,7-20 578</inkml:trace>
  <inkml:trace contextRef="#ctx0" brushRef="#br0">22795 11723 0,'-16'-4'0,"16"4"0,0 0 0,0 0 16,0 0 16,0 0 16,-16-6 16,16 6 31,0 0 31,0 0 31,0 0 31,0 0 31,0 0 47,0 0 47,0 0 47,-13-2 47,13 2 63,0 0 63,0 0 63,0 0 63,0 0 78,0 0 78,0 0 78,0 0 78,0 0 94,0 0 94,0 0 94,0 0 110,0 0 110,0 0 110,0 0 110,0 0 110,0 0 125,55-6 125,-27 6 125,1 0 125,-2-2 141,2 2 141,1 0 141,-1 0 141,0 0 156,-2 0 156,-3 0 156,-4 0 156,-1 2 172,-6-2 172,-13 0 172,20 6 172,-10-4 188</inkml:trace>
  <inkml:trace contextRef="#ctx0" brushRef="#br0">22772 11939 0,'0'0'0,"0"0"0,0 0 15,0 0 15,0 0 15,0 0 31,0 0 31,0 0 31,0 0 31,43 2 31,-15-7 47,21-1 47,0 4 47,-3-1 62,3-3 62,-5 3 62,-1 0 62,-7 1 78,-4 2 78,14-10 78</inkml:trace>
  <inkml:trace contextRef="#ctx0" brushRef="#br0">24747 8237 0,'0'0'16,"0"0"16,0 0 16,0 0 16,0 0 31,0 0 31,-56 6 31,56-6 31,-22 0 47,10 3 47,12-3 47,-39 3 47,16 3 47,-3-6 63,0 6 63,3-3 63,-3 3 63,6 0 78,-6-3 78,1 2 78,6-3 78,-1-2 94,4 3 94,2 1 94,-2-1 94,3 0 110,0-1 110,-3 2 110,2-2 110,1 1 125,4 1 125,-5 1 125,5-2 125,-1 0 141,0 3 141,3-3 141,7-3 141,-14 9 156,10-3 156,4-6 156,-13 9 156,7-3 172,-1 2 172,1-2 172,-1 5 172,1-1 188,-1-1 188,1 6 188,-1-1 188,4 0 188,-7 4 203,3 7 203,1 3 203,-1-3 219,1 2 219,-1 0 219,4 2 219,-4 0 219,1 15 235,3 0 235,-1-1 235,1 1 250,3 0 250,-3-3 250,9 6 250,-9-6 250,-3 3 266,6 6 266,0-7 266,0 2 266,3-4 281,-6 7 281,-1-3 281,1-1 281,-4 0 297,4 1 297,0 2 297,3-1 297,-3-1 313,-1-5 313,1 8 313,-3-3 313,-1-1 328,7 4 328,-7-5 328,-2 5 328,5-2 328,-2 1 344,-1-1 344,4 2 344,-5-2 344,1 2 360,1-4 360,-1 8 360,1-2 360,-1 0 375,-3 0 375,4-6 375,-4 6 375,7-4 391,-4 2 391,1-5 391,-4 5 391,6-2 406,-2 4 406,-4 0 406,4-6 406,-4-1 422,3 1 422,1-1 422,-1 2 422,4-4 438,-4 2 438,7 1 438,-6-9 438,6 10 438,-7-1 453,1 4 453,-1-8 453,7-9 469,-6 3 469,6-9 469,-4 5 469,1-2 469,3 2 485,-3-1 485,-4-2 485,4 16 500,0 1 500,-1-9 500,1-5 500,3-3 516,-3-1 516,3-2 516,-3 3 516,3 1 516,0-4 531,-4 5 531,4-2 531,0 13 531,0-1 547,0-8 547,0-3 547,0-3 547,4 1 563,-4 2 563,0-6 563,0 6 563,0-3 578,3-1 578,-3 1 578,3 3 578,-3-8 578,0 6 594,0 1 594,0-1 594,3-5 594,-3 2 610,4 4 610,-1-4 610,0 0 625,4 0 625,3 4 625,-7-6 625,3 4 625,1-4 641,-1 6 641,11-4 641,-7 0 641,6-2 656,4-1 656,-1 3 656,21 4 656,-11-4 672,-1-2 672,14 2 672,4-4 672,0-3 688,6-1 688,-4-3 688,4-4 688,20-8 703,-39-5 703,13-6 703,-19-10 719,9-12 719,-9 10 719</inkml:trace>
  <inkml:trace contextRef="#ctx0" brushRef="#br0">23077 10716 0,'0'0'0,"0"0"0,0 0 16,0 0 16,0 0 16,0 0 16,0 0 32,0 0 32,0 0 32,-20 3 32,20-3 47,0 0 47,0 0 47,0 0 47,0 0 63,0 0 63,0 0 63,0 0 63,0 0 78,0 0 78,0 0 78,0 0 78,0 0 94,0 0 94,0 0 94,0 0 94,0 0 94,0 0 110,0 0 110,0 0 110,0 0 110,0 0 125,0 0 125,0 0 125,0 0 141,0 0 141,0 0 141,0 0 141,0 0 157,0 0 157,0 0 157,0 0 157,0 0 172,0 0 172,0 0 172,0 0 172,0 0 172,0 0 188,0 0 188,0 0 188,0 0 188,0 0 203,0 0 203,0 0 203,0 0 203,3-18 219,7 6 219,-3-1 219,-1 2 219,7-9 235,0 0 235,-3 1 235,3-6 235,-3 2 235,3-2 250,-3 2 250,0 0 250,0 2 250,-7-2 266,4 5 266,-1 1 266,1-7 282,-4 9 282,3 0 282,-2 0 282,-1 5 282,-3-3 297,3 5 297,1-4 297,-1 3 297,-3 2 313,3-3 313,-3 5 313,0 5 313,7-15 328,-7 15 328,0-9 328,0 9 328,3-9 344,-3 9 344,0-10 344,0 10 344,0 0 360,0 0 360,0 0 360,0 0 360,0 0 375,0 0 375,0 0 375,0 0 375,-7 53 391,4-28 391,-3 4 391,-1 15 391,4-9 391,-1-3 407,1-4 407,0 2 407,0-4 422,3 1 422,-4-1 422,1 1 422,3-4 438,0-5 438,0-1 438,3-3 438,1 1 438,-4-2 453,0-1 453,3-2 453,0-3 453,-3-7 469,7 11 469,-7-11 469,10 3 469,-10-3 485,0 0 485,0 0 485,29-8 485,-16-2 500,5-8 500,-2-4 500,4-2 500,3-11 500,-3 2 516,-1-4 516,-2 4 516,-4 7 516,-4 0 532,1 5 532,-3-2 532,3 0 532,-7 4 547,3 3 547,-2 1 547,-1 1 547,0-1 563,1 2 563,-4 2 563,6 2 563,-6-2 578,3 1 578,-3 0 578,7-3 578,-7 7 594,0-3 594,3 1 594,-3 8 594,3-15 610,-3 9 610,0 6 610,4-8 610,-4 8 610,0-9 625,0 9 625,3-9 625,-3 9 641,0 0 641,0-9 641,0 9 641,0 0 657,0-9 657,0 9 657,0 0 657,0 0 672,0 0 672,0 0 672,0 0 672,0 0 688,0 0 688,0 0 688,0 0 688,-16 29 688,12-16 703,1-2 703,-3 4 703,-1 9 703,0 0 719,1-2 719,-1 5 719,1-2 719,3 0 735,-4 4 735,0 0 735,4 0 735,0-2 750,-4 16 750,4-13 750,-3-1 750,2-2 766,-2 2 766,2-5 766,1 5 766,0-4 766,-4 0 782,4 1 782,0-8 782,3 4 797,-3-4 797,-1-3 797,4 0 797,-3-6 797,3-2 813,-3 3 813,3-1 813,0-9 813,0 11 828,0-11 828,0 8 828,0-8 828,-3 10 844,3-10 844,0 0 844,0 9 844,0-9 860,0 0 860,0 8 860,0-8 860,0 0 875,0 0 875,0 9 875,0-9 875,0 0 891,0 0 891,0 0 891,0 0 891,0 0 907,0 0 907,0 0 907,-4 12 907,4-12 922,0 0 922,0 0 922,0 0 922</inkml:trace>
  <inkml:trace contextRef="#ctx0" brushRef="#br0">22704 11784 0,'0'0'0,"0"0"16,0 0 16,0 0 16,0 0 16,0 0 31,0 0 31,0 0 31,0 0 47,0 0 47,0 0 47,0 0 47,0 0 47,0 0 63,0 0 63,0 0 63,0 0 63,0 0 78,0 0 78,0 0 78,0 0 78,0 0 94,0 0 94,0 0 94,0 0 94,0 0 109,0 0 109,0 0 109,0 0 109,0 0 125,78 0 125,-48 0 125,-2-2 125,1-3 141,0 5 141,1-1 141,-1-3 141,-6 4 156,0-3 156,-3 1 156,-4 2 156,-16 0 156,25-4 172,-25 4 172,19-2 172,-19 2 172,13 0 188,-13 0 188,0 0 188,0 0 203,23 0 203,-23 0 203,0 0 203,0 0 203,0 0 219,0 0 219,20-4 219,-20 4 219,0 0 234,0 0 234,0 0 234,0 0 234,0 0 250</inkml:trace>
  <inkml:trace contextRef="#ctx0" brushRef="#br0">22736 11939 0,'-9'12'0,"9"-12"0,0 0 15,0 0 15,0 0 15,0 0 15,0 0 31,0 0 31,0 0 31,0 0 31,23 14 47,-23-14 47,26 6 47,-13-6 62,3 3 62,-4-3 62,4 4 62,-16-4 62,26 6 78,-13-6 78,-13 0 78,26 2 78,-12-2 94,-14 0 94,19 2 94,-19-2 94,17 0 109,-17 0 109,0 0 109,0 0 109,22 4 125,-22-4 125,0 0 125,0 0 125,0 0 140,20 3 140,-20-3 140,0 0 140,0 0 156,0 0 156,16 0 156,-16 0 156,0 0 156,0 0 172,0 0 172,0 0 172,23-3 172,-23 3 187,13-8 187,-8-2 187</inkml:trace>
  <inkml:trace contextRef="#ctx0" brushRef="#br0">25666 8310 0,'0'0'0,"0"0"0,0 0 0,0 0 15,10-5 15,-10 5 15,0 0 15,0 0 31,0 0 31,0 0 31,0 0 31,0 0 47,0 0 47,0 0 47,0 0 47,0 0 62,0 0 62,0 0 62,0 0 62,0 0 78,0 0 78,0 0 78,0 0 78,0 0 93,0 0 93,0 0 93,0 0 93,13 0 93,-13 0 109,0 0 109,0 0 109,20-4 109,-20 4 125,20-2 125,-11 2 125,-9 0 125,27-3 140,-27 3 140,23-3 140,-17-1 140,-6 4 156,18 0 156,-18 0 156,13-3 156,-13 3 156,0 0 172,20 0 172,-20 0 172,0 0 187,26 0 187,-26 0 187,16 0 187,-16 0 203,0 0 203,23 0 203,-23 0 203,17 3 203,-17-3 218,13 7 218,0-4 218,-13-3 218,19 8 234,-9-1 234,0 1 234,3-1 234,-6-2 250,3 4 250,-1 2 250,0-1 250,0-2 265,1 4 265,6 8 265,-2-1 265,-8-5 281,1 0 281,2-2 281,-5 3 281,6 9 297,-4 1 297,1 1 297,-4 4 297,3-2 312,4 14 312,-3 6 312,-1-4 312,1 1 328,-1 3 328,-2-2 328,-1 2 328,-3-2 343,3 2 343,-3-2 343,0-2 343,-3 6 359,3-7 359,0 5 359,-3-4 359,-1 2 359,4 1 375,0-3 375,0 3 375,0 2 375,-3-4 390,-3 1 390,2 4 390,1-2 390,0-2 406,3 4 406,-3-4 406,-4 1 406,0-3 422,7 0 422,-3 0 422,0 0 422,0-1 437,-4-1 437,1 2 437,-1-4 437,-3 8 453,7-3 453,-4-1 453,1-1 453,-1 9 468,1-5 468,-4 4 468,0-6 468,-3 6 468,5-5 484,-2 1 484,4 1 484,-4-4 484,3 2 500,1-2 500,-4 3 515,3 4 515,1-6 515,-4 3 515,0-4 515,4-1 531,-1 1 531,-3-2 531,4 2 531,-4-1 547,3 8 547,-3-6 547,7 6 547,-3-4 547,-4-1 562,7 1 562,-4-2 562,-3-2 562,7 0 578,-7 0 578,7 0 578,-4-11 578,1 15 593,-1-15 593,4-3 593,0-3 593,-1-3 609,1 2 609,3-2 609,-3 4 609,1-4 625,-1-5 625,0 0 625,-1-3 625,4-2 625,-3 2 640,3 0 640,-3 0 640,0-3 640,3-1 656,-4 3 656,4 0 656,-3 1 656,3 0 672,0-1 672,-3 7 672,-1 3 672,4-4 687,-3 5 687,3-2 687,0-7 687,-3 3 703,3-5 703,0 1 703,0-4 703,0 1 718,0 0 718,-3-1 718,6 2 718,-6-3 734,3 0 734,0 1 734,0-11 734,0 19 734,0-9 750,0-10 750,0 19 750,-4-13 750,4-6 765,4 11 765,-4-11 765,-4 15 781,4-15 781,0 0 781,-3 13 781,3-13 781,0 0 797,0 20 797,0-20 797,-3 5 797,3-5 812,0 0 812,0 0 812,0 0 812,0 0 828,0 17 828,0-17 828,0 0 828,0 0 843,0 13 843,0-13 843,0 0 843,0 0 859,0 0 859,0 0 859,-7 10 859,7-10 875,0 0 875,0 0 875,0 0 875,0 0 890,-6 10 890,6-10 890,0 0 890,-10 9 890,10-9 906,-16 8 906,2-2 906,1 0 906,0-1 922,-13-1 922,7-2 922</inkml:trace>
  <inkml:trace contextRef="#ctx0" brushRef="#br0">25176 8630 0,'0'-12'0,"0"12"0,0 0 15,0 0 15,0 0 15,0-9 15,0 9 31,0 0 31,0 0 31,0-8 31,0 8 47,0 0 47,0 0 47,0 0 47,3-10 62,-3 10 62,0 0 62,0 0 62,0-8 78,0 8 78,0 0 78,0 0 78,3-9 78,-3 9 93,0 0 93,7-9 93,-7 9 93,0 0 109,6-8 109,-6 8 109,4-6 109,-4 6 125,6-9 125,-6 9 125,3-9 125,-3 9 140,4-6 140,-4 6 140,0 0 140,6-5 156,-6 5 156,0 0 156,4-6 156,-4 6 156,0 0 172,0 0 172,0 0 172,0 0 172,0 0 187,0 0 187,0 0 187,13 31 187,-13-18 203,3 10 203,-3 0 203,3 3 203,0-2 218,1-4 218,-1 5 218,0-2 218,1-2 234,-1-2 234,0 0 234,0-3 234,7 8 250,0-6 250,0 0 250,3-3 250,0-2 265,-3-3 265,3-2 265,-2-2 265,-1 0 281,6-4 281,-6 1 281,7-3 281,-17 0 297,26-3 297,-26 3 297,26-6 297,-13 1 312,-3-4 312,3 0 312,-3 3 312,-4-4 328,1 3 328,3-1 328,-4-2 328,1 2 343,-1 1 343,1-1 343,-1-4 343,1 7 343,-4 1 359,1-4 359,0 1 359,0 0 359,-4 7 375,3-10 375,4 1 375,-7 9 375,3-9 390,0 3 390,-3 6 390,7-11 390,-7 11 406,3-8 406,-3 8 406,3-6 406,-3 6 422,7-6 422,-7 6 422,0 0 422,0 0 437,3-6 437,-3 6 437,0 0 437,0 0 453,0 0 453,0 0 453,0 0 453,0 0 453,0 26 468,-3-3 468,-1 4 468,1-4 468,0 4 484,-4 2 484,4-3 484,-3 19 484,-4-14 500,3 2 500,6-8 500,-6 5 500,7-2 515,-7-4 515,4 3 515,0 0 531,-4-4 531,4 4 531,0-4 531,0 0 531,3 1 547,-4-4 547,1 5 547,0-2 547,-1 0 562,-2 0 562,3 3 562,-1-3 562,1-4 578,-3 4 578,2-6 578</inkml:trace>
  <inkml:trace contextRef="#ctx0" brushRef="#br0">25192 9881 0,'0'0'0,"0"0"16,13-6 16,-13 6 16,0 0 16,0 0 31,0 0 31,0 0 31,0 0 31,0 0 47,0 0 47,10 17 47,-10-17 47,0 0 62,3 8 62,-3-8 62,0 0 62,-3 12 78,3-12 78,0 0 78,-7 15 78,1-7 94,-1-1 94,1 1 94,-7-2 94,3 1 94,0 1 109,0-4 109,10-4 109,-23 8 125,15-6 125,8-2 125,-16 5 125,16-5 141,0 0 141,0 0 141,-26-7 141,26 7 141,-13-8 156,13 8 156,-7-10 156,7 10 172,-7-11 172,7 11 172,0-12 172,0 12 172,0-15 187,4 7 187,-4 8 187,6-19 187,1 11 203,-4 0 203,-3 8 203,13-15 203,-6 8 219,-1-1 219,-6 8 219,13-8 219,-6 1 234,-7 7 234,8-6 234,-8 6 234,10-6 250,-10 6 250,0 0 250,23 0 250,-23 0 250,0 0 266,19 6 266,-5 0 266,-5 1 281,1-2 281,0 5 281,0 0 281,3 0 281,-3 1 297,6 9 297,-3-5 297,0 0 297,-3-1 312,-3 1 312,6 4 312,-4-6 312,1 5 328,-3-4 328,-6-1 328,3 1 328,-4-3 344,3 4 344,-3 0 344,0 0 344,0-2 359,-3 12 359,-2 1 359,-5-6 359,0 0 375,-3 2 375,-3 1 375,-1-5 375,1-1 391,-4 4 391,1-5 391,-1-1 391,1-3 406,5-3 406,1 3 406,4-5 406,-5 1 422,5-6 422,-3 2 422,12-4 422,-23 8 437,13-5 437,10-3 437,0 0 437,-22-3 437,22 3 453,0 0 453,-20-6 453,20 6 453,-10-6 469,10 6 469,-10-8 469,10 8 469,0 0 484,-6-9 484,6 9 484,0 0 484,0-12 500,0 12 500,6-14 500,-6 14 500,10-11 516,-3 0 516,2 7 516,1-2 516,0-3 516,3 4 531,-3-2 531,0 1 531,0 0 547,-10 6 547,21-9 547,-8 7 547,-13 2 547,23-4 562,-10 4 562,-13 0 562,23 0 562,-23 0 578,23 0 578,-23 0 578,26 6 578,-13-3 594,3 0 594,-3 0 594,1 3 594,2-3 609,8 7 609,-4-5 609,0 4 625,-7-7 625,3 6 625,1-3 625,-8 1 625,4-2 641,1 3 641,-8 1 641,4-2 641,-4 3 656</inkml:trace>
  <inkml:trace contextRef="#ctx0" brushRef="#br0">25231 10877 0,'0'0'0,"0"0"0,0 0 16,0 0 16,0 0 16,0 0 31,0 0 31,0 0 31,0 0 31,0 0 31,0 0 47,0 0 47,0 0 47,0 0 47,-6-15 62,6 15 62,0 0 62,0 0 62,0 0 78,0 0 78,0 0 78,0 0 78,0 0 94,0 0 94,0 0 94,0 0 94,0 0 109,0 0 109,0 0 109,0 0 109,0 0 125,0 0 125,0 0 125,0 0 125,0 0 141,0 0 141,0 0 141,0 0 141,0 0 156,0 0 156,0 0 156,0 0 156,0 0 172,0 0 172,0 0 172,0 0 172,0 0 172,0 0 187,-17 25 187,21-13 187,-4 3 187,-4 8 203,4 2 203,-3 0 203,0 4 203,3-2 219,-3 2 219,-1-2 219,-2-1 219,6 4 234,-3-5 234,-4 3 234,4-6 234,-4 5 250,7-6 250,-3 0 250,3-5 250,-3-4 250,3 3 266,0-4 266,-4-1 266,4 0 266,0-1 281,-3 0 281,3-9 281,-3 15 297,3-9 297,0-6 297,0 15 297,0-15 297,0 0 312,-3 13 312,3-13 312,-4 12 312,4-4 328,0-8 328,0 0 328,4 16 328,-4-16 344</inkml:trace>
  <inkml:trace contextRef="#ctx0" brushRef="#br0">25037 12086 0,'0'0'0,"0"0"15,0 0 15,0 0 15,0 0 31,0 0 31,0 0 31,0 0 31,0 0 47,0 0 47,0 21 47,0-21 47,-10 17 47,7-5 62,-1 2 62,-2-5 62,2 3 62,4-12 78,-9 23 78,5-9 78,1-1 78,3-3 94,-3 5 94,3-15 94,3 25 94,0-14 109,4 3 109,-1-1 109,1-5 109,3 4 125,-4-4 125,4 1 125,-10-9 125,20 12 140,-14-10 140,-6-2 140,0 0 140,23 9 156,-23-9 156,0 0 156,0 0 156,0 0 156,28-11 172,-28 11 172,7-12 172,-7 12 187,9-14 187,-5 5 187,-1-3 187,0 1 203,1-2 203,-4 13 203,3-23 203,-3 12 203,0-1 219,3-2 219,-3 5 219,3-6 219,-3 0 234,0 4 234,0-1 234,4 0 234,-4 3 250,0 9 250,0-20 250,-4 10 250,4 10 265,0-14 265,0 14 265,-3-11 265,3 11 281,0 0 281,-3-15 281,3 15 281,0 0 297,0 0 297,-7-11 297,7 11 297,-6-7 312,6 7 312,0 0 312,-13-3 312,13 3 312,0 0 328,0 0 328,0 0 328,-31 0 328,31 0 344,0 0 344,-36 6 344,36-6 344,-23 4 359,23-4 359,-27 5 359,14-2 359,13-3 375,-23 8 375,23-8 375,-26 7 375,16-4 390,10-3 390,-16 5 390,16-5 390,-13 6 406,13-6 406,0 0 406,-20 9 406,20-9 422,0 0 422,0 0 422,-11 5 422,11-5 422,0 0 437,0 0 437,-10 8 437,10-8 453,0 0 453,-3 10 453,3-10 453,0 0 469</inkml:trace>
  <inkml:trace contextRef="#ctx0" brushRef="#br0">24839 12719 0,'0'0'0,"0"0"0,0 0 16,-10 8 16,10-8 16,0 0 16,-10 13 31,10-13 31,-10 14 31,10-14 31,-13 17 47,7-9 47,2 2 47,4-10 47,-6 20 47,-1-8 63,4 0 63,-4-4 63,7-8 63,-3 24 78,0-12 78,3-1 78,0 1 78,0-12 94,-3 26 94,3-15 94,0 4 94,0-15 110,0 24 110,3-9 110,-3 0 110,0-4 125,3 1 125,0 2 125,1-2 125,-1 3 141,0-7 141,1 5 141,-4-13 141,6 17 156,-3-5 156,-3-12 156,7 14 156,-7-14 172,6 12 172,-6-12 172,7 10 172,-7-10 188,0 0 188,13 8 188,-13-8 188,13 5 188,-13-5 203,0 0 203,17 6 203,-17-6 203,0 0 219,0 0 219,0 0 219,0 0 219,32-6 235,-32 6 235,0 0 235,18-3 235,-18 3 250,0 0 250,17-8 250,-17 8 250,9-7 266,-9 7 266,10-2 266,-10 2 266,10-8 281,-10 8 281,0 0 281,0 0 281,10-12 297,-10 12 297,0 0 297,6-9 297,-6 9 313,0 0 313,10-15 313,-10 15 313,0 0 313,0 0 328,7-12 328,-7 12 328,3-6 344,-3 6 344,0 0 344,7-11 344,-7 11 344,0 0 360,0 0 360,0-11 360,0 11 375,0 0 375,0 0 375,3-10 375,-3 10 391,0 0 391,0 0 391,-7-14 391,7 14 391,0 0 406,0 0 406,-13-10 406,13 10 406,0 0 422,-16-9 422,16 9 422,-10-8 422,10 8 438,0 0 438,-23-7 438,23 7 438,-23 0 453,23 0 453,-21-1 453</inkml:trace>
  <inkml:trace contextRef="#ctx0" brushRef="#br0">24757 12833 0,'0'0'0,"0"0"15,0 0 15,0 0 15,0 0 15,0 0 31,-3-12 31,3 12 31,0 0 31,0 0 47,0 0 47,0 0 47,0 0 47,0 0 62,0 0 62,0 0 62,0 0 62,0 0 78,0 0 78,0 0 78,16-17 78,-16 17 93,0 0 93,23-6 93,-23 6 93,0 0 93,26 0 109,-26 0 109,20 0 109,-20 0 109,0 0 125,29 0 125,-29 0 125,0 0 125,18 2 140,-18-2 140,0 0 140,20 6 140,-20-6 156,0 0 156,13 9 156,-13-9 156,10 9 172,-10-9 172,9 9 172,1-1 172,-10-8 172,10 15 187,-3-6 187,-1-1 187,1 4 203,-1 1 203,-2-3 203,2 2 203,-3 1 218,4-3 218,-1 3 218,-2-2 218,-1 1 218,0 0 234,-3-12 234,7 16 234,-7-6 234,0-10 250,6 14 250,-6-2 250,0-12 250,4 15 265,-4-15 265,0 14 265,0-14 281,0 0 281,0 15 281,0-15 281,0 0 297,0 0 297,-4 18 297,4-18 297,-3 9 297,3-9 312,0 0 312</inkml:trace>
  <inkml:trace contextRef="#ctx0" brushRef="#br0">24796 8133 0,'0'0'16,"0"0"16,0 0 16,0 0 16,0 0 32,0 0 32,0-11 32,0 11 32,0 0 47,0 0 47,0 0 47,0 0 47,0 0 47,0 0 63,0 0 63,0 0 63,0 0 63,0 0 79,0 0 79,0 0 79,0 0 79,0 0 94,0 0 94,0 0 94,0 0 94,0 0 110,0 0 110,0 0 110,0 0 110,0 0 125,0 0 125,0 0 125,0 0 125,0 0 141,0 0 141,0 0 141,0 0 141,0 0 157,0 0 157,0 0 157,0 0 157,-42 12 157,42-12 172,-17 9 172,4-3 172,0 1 188,0-2 188,0 1 188,-10 3 188,2-4 204,4 1 204,1 4 204,3-5 204,-3 0 219,6 0 219,-3-1 219,0 0 219,-4 2 235,7-1 235,-3-1 235,13-4 235,-23 8 250,14-2 250,9-6 250,-23 8 250,10-1 266,4-5 266,-4 4 266,0-2 266,3 1 266,-3 0 282,0 2 282,0-4 282,3 2 282,10-5 297,-23 9 297,17-3 297,6-6 297,-20 9 313,20-9 313,-16 6 313,6-1 313,10-5 329,-16 7 329,9-1 329,7-6 329,-13 9 329,13-9 344,-13 6 344,13-6 344,-13 8 360,13-8 360,-8 6 360,-2 3 360,3-3 360,-2-4 375,9-2 375,-14 9 375,14-9 375,-9 11 391,-1-3 391,3-1 391,7-7 391,-13 15 407,10-9 407,-4 2 407,1 2 407,-1-1 422,1 0 422,-1 1 422,4 2 438,-4-3 438,1 3 438,-1 3 438,1-3 438,-1 7 454,4 2 454,-7 3 454,4-1 454,-1 0 469,1 0 469,-1 5 469,4-1 469,-4-4 485,1 6 485,2 0 485,-2 12 485,3-6 500,-1-5 500,1 10 500,-2-1 500,-1 1 516,-1 4 516,0 1 516,1-1 516,3-1 516,-1 3 532,-2 2 532,3-2 532,-4 2 532,4-4 547,-4 6 547,4-4 547,0 2 547,-1-2 563,1-3 563,3 5 563,-3-5 563,3-1 579,0 4 579,-3-2 579,-1-5 579,1-10 594,3 15 594,-3-9 594,3-3 594,0-3 610,-4 15 610,4-9 610,0 9 610,0-9 625,-3 9 625,3-8 625,0 5 625,-3 5 641,0-11 641,3 9 641,-4-3 641,1 3 641,0-5 657,0 1 657,-4-2 657,4-5 657,-1 8 672,1 0 672,-3-2 672,2-10 688,1 0 688,0-4 688,3 20 688,-3-13 688,-1-3 704,4 0 704,-3-2 704,3 0 719,-3 3 719,-1-6 719,4 6 719,0-3 735,-6 16 735,3 1 735,-4-3 735,1 1 735,2-4 750,-2-9 750,2-2 750,-2 2 750,6-4 766,-3 5 766,-1-4 766,1 4 766,0-2 782,0 0 782,-4 15 782,5-7 782,-1-7 797,3-3 797,-3-2 797,0 3 797,3-2 797,-4 0 813,4 2 813,-3-2 813,3-3 813,-3 2 829,-4 0 829,7 0 829,0-4 829,0 1 844,-3-4 844,3-3 844,0 3 844,-3 5 860,3-2 860,-4-2 860,4-3 860,-3 0 875,3-1 875,-3 1 875,3-1 875,-3 7 891,3-2 891,-4 5 891,1-2 891,0 1 907,3 0 907,0-2 907,-3-1 907,3 3 907,0-5 922,-4 5 922,4-6 922,0 4 938,-3 0 938,3 1 938,0 0 938,0-5 954,-3-3 954,3 1 954,0-1 954,-4 8 969,8-2 969,-4-5 969,-4-1 969,4 1 985,-3-3 985,3 2 985,0-1 985,0-2 985,0 3 1000,-3-2 1000,3 3 1000,0-1 1000,-3 1 1016,3-2 1016,0 1 1016,0 0 1016,-4-3 1032,4 4 1032,0-3 1032,-3 3 1032,6-3 1047,-6 2 1047,3 1 1047,0-4 1047,0 1 1063,0 3 1063,0-3 1063,0 2 1063,-3 8 1063,6-3 1079,-6-4 1079,3-1 1079,0 2 1079,0-3 1094,-3-1 1094,6 12 1094,-6-6 1094,3-1 1110,0-5 1110,0 3 1110,0-3 1110,0-1 1125,0 2 1125,-4 0 1125,4-2 1125,0 1 1141,0 1 1141,0-3 1141,-3 5 1141,3 0 1157,0-3 1157,0 1 1157,0 1 1172,0 11 1172,0-4 1172,0 0 1172,3 2 1172,-6-3 1188,6-1 1188,-3-5 1188,0 1 1188,0 0 1204,0-1 1204,0-3 1204,0 4 1204,4 1 1219,-4-6 1219,0 3 1219,0 1 1219,0-2 1235,3-1 1235,-3-2 1235,3 4 1235,0-1 1250,1-2 1250,-1-1 1250,-3 3 1250,0-12 1250,6 17 1266,-2-7 1266,-4-1 1266,6-2 1266,-2 6 1282,-1-5 1282,3-1 1282,-6-7 1282,7 11 1297,-4-2 1297,4-4 1297,-1 5 1297,1-6 1313,-7-4 1313,13 15 1313,-7-8 1313,3-2 1329,0 4 1329,1-3 1329,-3 0 1329,6 1 1344,-3 0 1344,3 0 1344,-3-1 1344,-1-1 1360,4 1 1360,1 0 1360,-1 0 1360,-13-6 1360,26 11 1375,-13-7 1375,0 2 1375,0 0 1375,-13-6 1391,30 4 1391,-19 3 1391,-11-7 1391,39 5 1407,-19-2 1407,-4 1 1407,-16-4 1407,33 2 1422,-33-2 1422,26-2 1422,-3-7 1438</inkml:trace>
  <inkml:trace contextRef="#ctx0" brushRef="#br0">24899 13380 0,'0'0'0,"0"0"0,-21 32 16,21-32 16,-10 14 16,0-2 16,1-2 31,-1 1 31,-7 11 31,8 1 31,-5-3 47,-2 3 47,6 0 47,-3-5 47,3 5 63,4-5 63,-1 0 63,1-3 63,-1-3 78,4-2 78,0 3 78,-1 2 78,4-3 78,0-12 94,-3 19 94,3-9 94,0-10 94,3 23 110,1-15 110,-4-8 110,9 14 110,-2-5 125,-7-9 125,13 13 125,-3-7 125,-10-6 141,20 8 141,-20-8 141,16 3 141,-16-3 156,0 0 156,26-3 156,-26 3 156,0 0 172,26-6 172,-26 6 172,23-10 172,-16 3 188,-7 7 188,14-13 188,-4 6 188,-3-6 188,-1 5 203,1-1 203,-1 1 203,1-2 219,-1-1 219,-2 3 219,2-4 219,1-1 235,-4 3 235,4-3 235,-4 5 235,3-7 235,-2 3 250,-4 0 250,6 1 250,-2-2 266,-4 3 266,3-2 266,0-1 266,-3 3 266,0 0 281,0 10 281,3-20 281,-3 14 281,0 6 297,0-15 297,0 15 297,0-12 297,0 12 313,0-11 313,0 11 313,-6-12 313,6 12 328,-7-12 328,1 3 328,-4 1 328,3 1 344,7 7 344,-13-12 344,3 4 344,1 2 344,2-3 360,7 9 360,-10-8 360,10 8 375,-13-12 375,7 9 375,6 3 375,-7-12 375,7 12 391,-11-20 391,4 9 391,1-4 391,-1-5 406,-3-8 406,4 3 406</inkml:trace>
  <inkml:trace contextRef="#ctx0" brushRef="#br0">25742 8286 0,'0'0'0,"0"0"15,0 0 15,0-7 15,0 7 15,0 0 31,0 0 31,0 0 31,0 0 31,0 0 31,-4-13 47,4 13 47,0 0 47,0 0 62,0 0 62,0 0 62,0 0 62,0 0 62,0 0 78,0 0 78,0 0 78,0 0 78,0 0 93,0 0 93,4-11 93,-4 11 93,0 0 109,0 0 109,0 0 109,0 0 109,0 0 125,0 0 125,0 0 125,0 0 125,0 0 140,0 0 140,13-4 140,-13 4 156,0 0 156,0 0 156,0 0 156,0 0 156,33 10 172,-24-5 172,-9-5 172,18 10 172,-8-5 187,3 0 187,0 2 187,-3-1 187,3 2 203,0 1 203,-3 0 203,10 6 203,3-1 218,-7-4 218,-3 1 218,4 1 218,-8-6 234,4 2 234,-3 1 234,0-1 234,0-2 234,-2 3 250,2-3 250,-4 0 250,-6-6 250,13 13 265,-9-8 265,-4-5 265,13 9 265,-13-9 281,13 10 281,-10 1 281,-3-11 281,13 14 297,-6-3 297,-4 1 297,4 0 297,-1-1 312,-3 4 312,4 8 312,0 2 312,-1 0 328,1 4 328,-1 13 328,1-7 328,-4 8 343,0-7 343,4 7 343,-4-7 343,4 7 343,-4 1 359,0 1 359,-3-10 359,3-2 359,-3-4 375,4 17 375,-4-2 375,0-9 375,0 9 390,0 0 390,-4-4 390,1 8 390,0-4 406,0 1 406,-1-2 406,1 0 422,-3 1 422,-1 4 422,4-4 422,-4 0 437,4-9 437,-7 9 437,10-3 437,-6-7 437,2-3 453,-2 12 453,-1-12 453,4 3 453,0-9 468,3 5 468,-4-4 468,1 3 468,3-1 484,-10 16 484,7-13 484,-4 2 484,4-8 500,-3 2 500,-1 0 500,4 2 500,-4 0 500,4-2 515,-4 3 515,1 9 515,-7 3 515,6-6 531,1-5 531,1-5 531,-2 6 531,-2 9 547,2-6 547,0-2 547,4 12 547,-3-14 562,-4 10 562,3-5 562,-3 4 562,1 5 578,-4-6 578,6-3 578,-3 8 578,-6 0 593,9 4 593,-6-5 593,3 0 593,4 5 609,-4-4 609,0 6 609,0-6 609,4 0 625,-4 0 625,7-9 625,-1-6 625,-2-2 625,3-2 640,-1 2 640,1 3 640,0-4 656,3 3 656,-2-5 656,-1 2 656,0 3 672,3-3 672,-4 1 672,4-1 672,-3 0 672,-3-2 687,6 2 687,-4 1 687,1-4 703,0 4 703,3 5 703,-4-4 703,-2 13 703,3 4 718,-1-12 718,1-2 718,0-2 734,0 15 734,-1-9 734,1-8 734,0 3 734,-1-8 750,1 6 750,3 1 750,-3-3 750,0 3 765,-1-3 765,1 4 765,0-5 765,3-1 765,-3 3 781,-1-4 781,4 0 781,-3 2 781,0-3 797,3-1 797,-4-4 797,1 8 797,3-2 812,-3-7 812,0 3 812,-1-5 812,4 1 828,0 0 828,-3-4 828,3 1 828,-3 3 843,3-2 843,-3 0 843,3 2 843,-4 8 859,4-2 859,0-1 859,-3 1 859,3-4 875,-3-3 875,3-1 875,0-2 875,-4 4 890,4-3 890,0 2 890,0-2 890,0-1 906,0 1 906,-3-1 906,3 1 906,0 1 922,0-13 922,0 17 922,0-5 922,0-12 937,0 14 937,0-2 937,0-12 937,0 15 953,0-15 953,-3 11 953,3-11 953,0 15 953,0-15 968,-3 12 968,3-12 968,0 15 968,0-15 984,-4 11 984,4-11 984,-3 15 1000,3-15 1000,0 11 1000,0-11 1000,-3 12 1000,3-12 1015,-3 15 1015,3-15 1015,-4 17 1015,1-8 1031,0-4 1031,3-5 1031,-7 19 1031,4-10 1031,-4-2 1047,1 3 1047,-4 0 1047,4-2 1047,-4 0 1062,2 1 1062,-6 1 1062,5-2 1078,-1-2 1078,-3 3 1078,0-3 1078,3-1 1078,0-2 1093,10-3 1093,-20 6 1093,20-6 1093,-19 0 1109,19 0 1109,0 0 1109,-17-18 1109,14-3 1125</inkml:trace>
  <inkml:trace contextRef="#ctx0" brushRef="#br0">26421 10783 0,'0'0'0,"0"0"0,0 0 0,0 0 16,0 0 16,0 0 16,-10 8 16,10-8 31,0 0 31,0 0 31,0 0 31,0 0 47,0 0 47,0 0 47,0 0 47,36 9 63,-36-9 63,29 3 63,-7 2 63,0-5 78,-22 0 78,46 4 78,-26-4 78,6 6 94,4-6 94,-4 2 94,0-2 94,0 4 94,-8-4 110,-18 0 110,33 0 110,-33 0 125,23-4 125,-23 4 125,0 0 125,29 0 141,-29 0 141,0 0 141,0 0 141,23 0 141,-23 0 156,0 0 156,0 0 156,0 0 156,0 0 172,26 0 172,-26 0 172,0 0 172,0 0 188,0 0 188,0 0 188,0 0 188,0 0 203,0 0 203,0 0 203,0 0 203,0 0 203,0 0 219,0 0 219,0 0 219,0 0 219,0 0 235,0 0 235,0 0 235,0 0 235,0 0 250,0 0 250,-33-31 250,33 31 250,-22-13 266,9 2 266,13 11 266,-23-15 266,10 12 281,13 3 281,-23-14 281,10 5 281,13 9 297,-25-13 297,15 6 297,-3 0 297,13 7 313,-20-14 313,20 14 313,-16-8 313,16 8 328,-13-15 328,13 15 328,-10-7 328,10 7 344,0 0 344,-13-13 344,13 13 344,0 0 360,-6-10 360,6 10 360,0 0 360,0 0 360,-14-12 375,14 12 375,0 0 375,0 0 391,-6-12 391,6 12 391,0 0 391,0 0 406,-10-11 406,10 11 406,0 0 406,0 0 406,0 0 422,0 0 422,-6-14 422,6 14 422,0 0 438,0 0 438,0 0 438,-4-19 438,4 19 453,0 0 453,0 0 453,0 0 453,0-15 469,0 15 469,0 0 469,0 0 469,0 0 485,0 0 485,0 0 485,0 0 485,-3-14 485,3 14 500,0 0 500,0 0 500,0 0 516,0 0 516,0 0 516,0 0 516,0 0 516,0 59 531,3-35 531,-6 5 531,3-6 531,-3 20 547,-4-7 547,7 8 547,0 0 547,0 0 563,0-4 563,-6-4 563,6-4 563,0-3 578,-4-2 578,4 2 578,0 0 594,4 0 594,-4-4 594,0 5 594,-4-6 594,4-3 610,-3 6 610,0-10 610,3 1 610,3-1 625,-3-4 625,0-2 625,0-11 625,-3 24 641,3-13 641,0-11 641,3 20 641,-3-20 656,0 13 656,0-13 656,0 11 656,0-11 672,0 0 672,0 15 672,0-15 672,0 0 672,0 0 688,3 13 688,-3-13 688,0 0 688,0 0 703,0 0 703,0 0 703,0 0 703,0 0 719,0 0 719,0 0 719</inkml:trace>
  <inkml:trace contextRef="#ctx0" brushRef="#br0">26959 10632 0,'0'0'15,"0"0"15,0 0 15,0 0 15,0 0 15,0 0 31,0 0 31,0 0 31,0 0 31,0 0 47,0 0 47,16-16 47,-16 16 47,0 0 62,0 0 62,4-10 62,-4 10 62,0 0 78,0 0 78,0 0 78,0-11 78,0 11 94,0 0 94,0 0 94,3-6 94,-3 6 109,0 0 109,0 0 109,0 0 109,3-8 125,-3 8 125,0 0 125,0 0 125,3-9 140,-3 9 140,0 0 140,0 0 140,13-4 156,-13 4 156,0 0 156,27 0 156,-27 0 172,26 6 172,-13-3 172,0 2 172,0 2 172,0-1 187,7 9 187,-4-3 187,-3-4 187,0 3 203,-3 1 203,0 0 203,5 6 203,-2 3 219,-3-1 219,3 0 219,-7 1 219,1-3 234,-4-1 234,0 1 234,1-7 234,-1 4 250,0-4 250,0 2 250,-3-4 250,0 1 265,4 0 265,-4-1 265,0-9 265,0 12 281,0-12 281,0 11 281,0-11 281,0 8 281,0-8 297,0 0 297,0 10 297,0-10 297,0 0 312,0 0 312,0 0 312,0 0 312,0 0 328,0 0 328,0 0 328,0 0 328,0 0 344,0 0 344,0 0 344,-13-29 344,13 17 359,-4 3 359,4-4 359,0 1 359,4-2 375,-4 4 375,0-3 375,3-2 375,-3 0 390,6-7 390,1 1 390,-1 0 390,1-4 406,3 4 406,-4 1 406,4-2 406,0 1 422,0 1 422,3 0 422,-3 5 422,0 0 422,-1 0 437,-2 4 437,-1 2 437,1 0 437,0 1 453,-1-1 453,-1 1 453,2-2 453,-4 5 469,3 0 469,-6 5 469,7-9 469,-1 5 484,-6 4 484,10-12 484,-3 9 484,-7 3 500,10-8 500,-7 2 500,-3 6 500,10-9 515,-10 9 515,10-12 515,-4 6 515,-3-2 531,-3 8 531,10-17 531</inkml:trace>
  <inkml:trace contextRef="#ctx0" brushRef="#br0">28574 8445 0,'3'-12'0,"-3"12"15,0 0 15,0 0 15,0 0 15,0 0 31,0 0 31,0 0 31,0 0 31,6-10 47,-6 10 47,0 0 47,0 0 47,0 0 62,0 0 62,0 0 62,0 0 62,0 0 78,0 0 78,0 0 78,-9-15 78,9 15 78,-15-4 94,15 4 94,-30-9 94,30 9 94,-26-2 109,10-2 109,16 4 109,-33 0 109,33 0 125,-33 0 125,33 0 125,-26-2 125,26 2 140,-26 0 140,26 0 140,0 0 140,-31 2 156,31-2 156,-20 0 156,20 0 156,0 0 172,-19 4 172,19-4 172,0 0 172,-20 8 187,20-8 187,0 0 187,-16 7 187,16-7 187,-10 5 203,10-5 203,0 0 203,-23 10 219,13-5 219,10-5 219,-19 9 219,19-9 234,-13 10 234,13-10 234,-14 7 234,14-7 250,-9 5 250,9-5 250,0 0 250,-10 10 265,10-10 265,0 0 265,-10 3 265,10-3 281,0 0 281,0 0 281,0 0 281,-16 9 281,16-9 297,0 0 297,0 0 297,0 0 297,-7 8 312,7-8 312,0 0 312,-6 15 312,6-15 328,-4 14 328,4-2 328,0-12 328,-3 23 328,3-8 344,3 12 344,-3-1 344,0 4 344,4 13 359,5-2 359,-5 7 359,-4-5 375,3 5 375,3-3 375,-2-1 375,-1 4 375,0-4 390,-3 2 390,4 2 390,-4-3 390,0 6 406,0-4 406,0 5 406,0-2 406,-4 2 422,4-2 422,-3 0 422,0-2 422,-1 4 437,1-6 437,-3 4 437,-4-2 453,3 1 453,2-2 453,-4 2 453,-1-1 453,3 2 469,-6 0 469,3-4 469,0-2 469,-3 4 484,0-2 484,7-2 484,-4-9 484,-3 13 500,0-5 500,3 1 500,0-1 500,-3 5 515,7-4 515,-1 0 515,-6 0 515,0 2 515,6-3 531,-6 8 531,7-8 531,-3 7 531,-4-9 547,4-6 547,-1 13 547,3-4 547,-3 0 562,1 0 562,2-1 562,-6-1 562,6 2 578,-2 0 578,-5 2 578,8-3 578,-4-1 594,0 6 594,0-4 594,7-1 594,-3 0 594,-1-7 609,1 7 609,-8-1 609,8-6 625,-4 10 625,0-13 625,4-3 625,2-2 625,-2-2 640,1 0 640,-2 3 640,1-1 640,-1-4 656,1 6 656,-4 11 656,0-6 672,4-7 672,-4 0 672,3 2 672,1-3 672,-4 17 687,0-13 687,0-2 687,4 0 703,-1-1 703,-3-6 703,4 5 703,3-4 703,-4 1 719,4 2 719,-4 1 719,4-4 719,3 0 734,0 0 734,0 2 734,0-5 734,3-1 750,1 1 750,-4 0 750,3-5 750,0-1 765,0-3 765,1 1 765,-1 0 765,-3-1 781,3-2 781,0 3 781,1 0 781,2-1 781,-2 1 797,2 1 797,4-3 797,-4 3 797,1-1 812,3-1 812,6 7 812,-6-3 812,10 4 828,-4-3 828,5 0 828,2-1 828,3 0 844,4 0 844,12 3 844,7-3 844,0-2 859,9-7 859,-9-6 859,6-6 859,1-12 875</inkml:trace>
  <inkml:trace contextRef="#ctx0" brushRef="#br0">29035 8694 0,'0'0'0,"0"0"15,0 0 15,0 0 15,0 0 15,0 0 31,0 0 31,0 0 31,-11 21 31,1-16 47,0 5 47,0-8 47,0 4 47,0-4 62,1 5 62,2-5 62,7-2 62,-13 10 78,13-10 78,-13 2 78,13-2 78,0 0 78,0 0 94,0 0 94,0 0 94,0 0 109,-23-8 109,23 8 109,-3-8 109,3 8 109,3-13 125,-3 11 125,0-8 125,3 5 125,1-5 140,-1 2 140,0 0 140,0-5 140,4 7 156,-1 2 156,-6 4 156,7-13 156,0 11 172,-1-5 172,-6 7 172,10-5 172,-10 5 187,0 0 187,0 0 187,20 2 187,-20-2 203,13 6 203,-4 0 203,1 2 203,-3 1 219,-2 6 219,8 5 219,-3 5 219,-1 0 219,1 0 234,0 0 234,-7 4 234,4 1 250,-4-4 250,4 3 250,-7-2 250,0-1 250,0 0 265,-7 2 265,1 1 265,-4-4 265,0 0 281,-3 4 281,-7-7 281,9 2 281,-9-1 297,1-2 297,2-3 297,-2 3 297,-1-6 312,-3-1 312,3-3 312,4-1 312,0-2 328,3-1 328,-1-3 328,5 0 328,-4-4 328,13 0 344,-18 0 344,18 0 344,-17-7 344,17 7 359,-13-8 359,10 2 359,-4 0 359,4-2 375,0 1 375,-1-1 375,4 8 375,0-13 390,0 13 390,-3-10 390,6 0 390,-3 10 406,7-8 406,-4 1 406,4-1 406,-7 8 422,16-8 422,-6 1 422,3 5 422,-1-2 437,-3 2 437,4-2 437,1 2 437,2 2 453,-3 0 453,-13 0 453,26 2 453,-13 2 469,4-2 469,-1 2 469,-3-2 469,0 5 484,0-2 484,0-2 484,0 5 484,1-4 500,-3-1 500,2 2 500,13 2 500,-6-5 515,-4-2 515</inkml:trace>
  <inkml:trace contextRef="#ctx0" brushRef="#br0">29509 9120 0,'7'-7'15,"-7"7"15,0 0 15,3-6 31,-3 6 31,0 0 31,0 0 31,0 0 31,0 0 46,10-6 46,-10 6 46,0 0 46,0 0 62,0 0 62,7-6 62,-7 6 62,0 0 78,0 0 78,0 0 78,0 0 78,0 0 93,0 0 93,0 0 93,0 0 109,6-5 109,-6 5 109,0 0 109,0 0 109,0 0 125,10-5 125,-10 5 125,10-5 125,-10 5 140,13-8 140,-7-1 140,4 1 140,-3 2 156,3-3 156,-1-4 156,1 1 156,0 2 171,3-8 171,-3-3 171,0 1 171,0 2 187,-4 1 187,1 3 187,-4-1 187,0 2 187,0 3 203,1-2 203,-4-1 203,0 5 203,0-7 218,-4 7 218,4 0 218,-3-4 218,0 5 234,-4-1 234,4 1 234,3 7 234,-10-12 250,4 10 250,6 2 250,-13-7 250,6 5 250,7 2 265,-20-6 265,20 6 265,-19 0 281,19 0 281,0 0 281,-26 3 281,13 7 296,13-10 296,-20 8 296,13 0 296,-2-1 296,-1 1 312,3 4 312,4-3 312,-4 3 312,1 2 328,3 1 328,-1 9 328,1-2 328,0 5 343,3-4 343,3 4 343,0-4 359,1 4 359,-4-1 359,6-2 359,1 1 375,-1 2 375,1-4 375,-1 4 375,1-6 375,-4-4 390,0 1 390,1-3 390,-4-1 390,3-3 406,-3 1 406,0 0 406,0-3 406,0 2 421,-3-1 421,-1 0 421,1-1 421,-3 1 437,-1-1 437,0-1 437,-2 0 437,-1-1 437,0-1 453,2 0 453,-2 0 453,0-4 453,0 1 468,10-3 468,-22 3 468,22-3 468,-20-3 484,20 3 484,-26-5 484,16-1 484,0 0 500,0 0 500,0-3 500,1 0 500,-1 4 515,3-4 515,-3-1 515,4 1 515,-1 3 531,4-2 531,-3 2 531,6 6 531,-7-9 546,4 3 546,3 6 546,-4-10 546,4 10 546,-3-13 562,3 13 562,0-15 562,3 7 562,1-4 578,-1 6 578,0-3 578,1 3 578,-1-4 593,3 3 593,-2-1 593,-1 2 609,-3 6 609,10-12 609,-7 9 609,-3 3 609,3-9 625,-3 9 625,7-5 625,-7 5 625,0 0 640,6-9 640,-6 9 640,0 0 640,4-10 656,-4 10 656,0 0 656,0 0 671,0 0 671,0 0 671,0 0 671,0 0 671,13-6 687</inkml:trace>
  <inkml:trace contextRef="#ctx0" brushRef="#br0">29266 9854 0,'0'0'0,"0"0"0,0 0 16,0 0 16,0 0 16,0 0 31,13-3 31,-13 3 31,0 0 31,0 0 31,0 0 47,0 0 47,0 0 47,0 0 47,0 0 63,0 0 63,0 0 63,0 0 63,0 0 78,0 0 78,0 0 78,0 0 78,16-3 94,-16 3 94,0 0 94,0 0 94,0 0 109,0 0 109,0 0 109,0 0 109,0 0 125,0 0 125,0 0 125,10-2 125,-10 2 141,0 0 141,0 0 141,0 0 141,0 0 141,0 0 156,0 0 156,0 0 156,0 0 156,0 0 172,0 0 172,3 10 172,-3-1 172,-3 3 188,0 3 188,3 0 188,-7 8 188,4 3 203,0-4 203,-4 3 203,4-1 203,-4-2 219,1 2 219,-1 0 219,2-3 219,2-1 234,-4-2 234,4-3 234,0 0 250,0-1 250,-1-4 250,1 2 250,3 1 250,-3-2 266,-1 0 266,1-1 266,3-10 266,0 0 266</inkml:trace>
  <inkml:trace contextRef="#ctx0" brushRef="#br0">29545 9971 0,'0'0'0,"0"0"16,0 0 16,0 0 16,7-8 16,-7 8 31,0 0 31,0 0 31,0 0 31,0 0 47,0 0 47,0 0 47,0 0 47,20-7 63,-20 7 63,0 0 63,19 0 63,-19 0 78,0 0 78,23 7 78,-10-2 78,-3-2 94,-10-3 94,13 14 94,-6-5 94,-4 0 94,3 2 110,-6 2 110,4-1 110,-4 3 110,-4-1 125,1 6 125,-7 4 125,4-5 141,-7 2 141,0 0 141,0-3 141,-1-3 141,5-4 156,-1-2 156,3 0 156,-3 2 156,4-5 172,3 2 172,3-8 172,-13 12 172,9-4 188,4-8 188,-3 5 188,3-5 188,-7 8 203,7-8 203,0 0 203,0 0 203,-3 9 203,3-9 219,0 0 219,13 6 219,-13-6 219,20 3 235,6 1 235,0-4 235,-3 1 235,3-1 250,-6 0 250,0 0 250,-20 0 250,27 0 266,-27 0 266,20 0 266,-20 0 266,20 4 281,-20-4 281,13 5 281,-13-5 281,0 0 297,10 4 297</inkml:trace>
  <inkml:trace contextRef="#ctx0" brushRef="#br0">29048 11134 0,'0'0'0,"3"-9"0,-3 9 0,0 0 15,4-5 15,-4 5 15,0 0 15,0 0 31,3-6 31,-3 6 31,3-9 31,-3 9 47,0 0 47,10-10 47,-3 6 47,-7 4 62,6-10 62,1 5 62,-7 5 62,9-10 62,-5 5 78,2 0 78,1-2 78,-7 7 78,10-8 94,-7 1 94,-3 7 94,10-8 94,-10 8 109,6-6 109,-6 6 109,3-7 109,-3 7 125,0 0 125,10-5 125,-10 5 125,0 0 140,7-7 140,-7 7 140,0 0 140,0 0 156,0 0 156,0 0 156,0 0 156,0 0 172,13 15 172,-13-15 172,3 12 172,4-4 172,-4 2 187,0 1 187,4 1 187,-4-3 203,4 4 203,-1-3 203,1 4 203,-4-4 219,4-1 219,-1 2 219,1-1 219,-1 0 219,-1 3 234,5-5 234,-4 4 234,1-2 250,0-2 250,-4 0 250,3-2 250,4 3 250,-3 1 265,3-5 265,-4 0 265,4 2 265,-4-5 281,4 4 281,0-2 281,0-2 281,6-2 297,-16 0 297,20 0 297,-20 0 297,23-6 312,-10 4 312,-3-2 312,0-1 312,-1-1 328,3 0 328,-6-1 328,4-1 328,0 2 328,0 0 344,0-2 344,-1 0 344,1-2 344,0 1 359,-3 0 359,2-1 359,-2 3 359,-1-5 375,4 6 375,-3-5 375,-1-1 375,4 5 390,-3-3 390,-4 0 390,4 2 390,-4-7 406,0 7 406,-3 8 406,7-15 406,-7 15 422,3-13 422,-3 5 422,0 8 422,0-12 437,0 12 437,0-11 437,0 11 437,0 0 453,-3-18 453,3 18 453,-4-9 453,4 9 469,-9-8 469,9 8 469,-7-8 469,7 8 484,-13-10 484,13 10 484,-20-5 484,10-1 500,1-1 500,9 7 500,-23-5 500,10-2 515,13 7 515,-23-3 515,10 2 515,13 1 515,-20-4 531,20 4 531,-15 0 531,15 0 531,0 0 547,-23-2 547,23 2 547,0 0 547,-19 0 562,19 0 562,0 0 562,0 0 562,0 0 578,-23 2 578,23-2 578,-10 5 578,10-5 578,-13 8 594,3-1 594,4 2 594,-7-3 594,6 7 609,-3-5 609,-6 9 609,-4 4 625,1-3 625,2-1 625,-1 1 625,-1-3 625,-1 1 640</inkml:trace>
  <inkml:trace contextRef="#ctx0" brushRef="#br0">29225 11772 0,'6'-9'0,"-6"9"0,0 0 15,7-9 15,-7 9 15,0 0 15,6-8 31,-6 8 31,4-8 31,-4 8 31,6-10 47,-6 10 47,0 0 47,5-10 47,-5 10 47,3-11 62,-3 11 62,0 0 62,7-4 62,-7 4 78,0 0 78,0 0 78,0 0 78,0 0 94,0 0 94,0 0 94,0 0 94,0 0 109,0 0 109,6 31 109,-9-16 109,0 12 125,0-7 125,-1 4 125,1 2 125,-2-6 140,2 4 140,3-8 140,-3 3 140,-1-5 156,1 1 156,0-4 156,0 2 156,-1-3 156,4 2 172,0-12 172,-3 19 172,3-10 172,0-9 187,-3 15 187,3-15 187,0 13 203,0-13 203,0 9 203,0-9 203,0 0 219,0 0 219,-4 13 219,4-13 219,0 0 219,0 0 234,0 14 234,0-14 234,0 0 234,0 0 250,0 0 250,-3 10 250,3-10 250,0 0 265,0 0 265,0 0 265</inkml:trace>
  <inkml:trace contextRef="#ctx0" brushRef="#br0">28899 12756 0,'0'0'0,"0"0"0,0 0 0,0 0 0,0 0 16,-10 13 16,10-13 16,-6 15 16,-1-1 32,1-6 32,-1 5 32,1-3 32,2 2 32,1 1 47,3-13 47,-6 19 47,2-9 63,1 0 63,3-10 63,-3 21 63,6-12 63,-3-9 78,7 18 78,-4-10 78,-3-8 78,10 15 94,-10-15 94,13 12 94,-3-5 94,-1-3 110,-9-4 110,20 7 110,-10-4 110,-10-3 125,0 0 125,36-3 125,-36 3 125,26-7 141,-13 3 141,-3-3 141,3-2 141,-3 0 157,8-6 157,-2-2 157,-3 3 157,-3 0 172,0 1 172,-4-2 172,1 7 172,-1-6 188,-2 1 188,-1 2 188,0-1 188,4 0 203,-4 1 203,-3 11 203,3-25 203,1 15 219,-4 10 219,-4-21 219,1 7 219,3 14 219,-6-19 235,2 5 235,-2 3 235,-1 2 235,7 9 250,-13-16 250,7 6 250,6 10 250,-17-15 266,7 6 266,4 4 266,6 5 266,-20-13 282,20 13 282,-11-9 282,11 9 282,-17-6 297,17 6 297,0 0 297,-16-5 297,16 5 313,0 0 313,0 0 313,-26 0 313,26 0 328,0 0 328,0 0 328,-26 5 328,26-5 328,-20 6 344,20-6 344,-16 15 344,6-7 344,0 3 360,4 2 360,6-13 360,-17 21 360</inkml:trace>
  <inkml:trace contextRef="#ctx0" brushRef="#br0">28763 13656 0,'0'0'0,"0"0"0,0 0 0,0 0 16,0 0 16,0 0 16,0 0 16,0 0 31,0 0 31,0 0 31,0 0 31,0 0 47,-29 33 47,22-25 47,4 3 47,-3-2 63,2 2 63,-2 4 63,3-3 63,-4 0 78,4 3 78,-1-4 78,1 2 78,3 1 78,-3-3 94,6 4 94,-3-6 94,3 6 94,1-5 110,-4 2 110,6-3 110,-2 3 110,-4-12 125,3 12 125,3-6 125,-6-6 125,7 9 141,-7-9 141,0 0 141,10 5 141,-10-5 156,0 0 156,0 0 156,0 0 156,0 0 172,29-20 172,-22 8 172,-1 4 172,1-5 188,-1 1 188,1-2 188,-2 3 188,1-2 203,-2 2 203,-1-2 203,0 1 203,4-3 219,-4 6 219,-3-3 219,3 0 219,-3 12 235,3-17 235,-3 8 235,0 9 235,0-15 235,0 15 250,0-12 250,0 12 250,-3-12 266,3 12 266,0-11 266,0 11 266,0 0 266,-6-14 281,6 14 281,-4-9 281,4 9 281,0 0 297,-6-10 297,6 10 297,0 0 297,0 0 313,-10-8 313,10 8 313,0 0 313,-5-8 328,5 8 328,0 0 328,0 0 328,-16-9 328,16 9 344,-17-6 344,11-2 344,-1-3 344</inkml:trace>
  <inkml:trace contextRef="#ctx0" brushRef="#br0">29913 8530 0,'0'0'0,"-9"-6"15,9 6 15,-4-6 15,4 6 15,0 0 15,-9-6 31,9 6 31,0 0 31,0 0 31,-4-5 47,4 5 47,0 0 47,0 0 47,0 0 62,0 0 62,0 0 62,-6-5 62,6 5 78,0 0 78,0 0 78,0 0 78,0 0 94,0 0 94,0 0 94,0 0 94,0 0 109,10-13 109,-10 13 109,16-2 109,-3-3 125,0 4 125,2 1 125,1-3 125,7-1 140,0 2 140,-3-1 140,6 3 140,-7 0 156,1 0 156,0 0 156,-7-3 156,0 3 172,-13 0 172,23 0 172,-10 3 172,-13-3 172,15 0 187,-2 0 187,-13 0 187,16 3 187,-6-1 203,0 5 203,-10-7 203,16 6 203,-6 4 219,-4-3 219,1 5 219,3-1 219,-4 1 234,7 9 234,-3 2 234,10 15 234,-7 2 250,-3 4 250,6-2 250,-6 1 250,0 1 265,0 0 265,-6 0 265,3-3 265,0 7 281,-1-2 281,-6 4 281,7-6 281,-4 4 281,0-2 297,-3 3 297,-3 1 297,0-2 297,3 2 312,-4-1 312,-2 0 312,-1 5 328,-6-8 328,8 6 328,2-2 328,-4 0 328,-2 6 344,-4-4 344,3 2 344,0-5 344,-3 4 359,0-1 359,-4 4 359,4-6 375,0 3 375,3 0 375,-6-4 375,3 4 375,-3 0 390,3-1 390,-1 2 390,5-5 390,-6 4 406,-1-3 406,-1 0 406,1 0 406,3 0 422,-7 1 422,4 0 422,-1-2 422,4 4 422,-3-6 437,3 4 437,0 3 437,0-1 437,3 0 453,0-1 453,0-2 453,-3-2 453,8 2 469,-5 1 469,4 0 469,-4-2 469,0-3 484,7 2 484,-4-4 484,1 0 484,3-9 500,-4-3 500,0 11 500,4-3 500,0 0 515,-4 5 515,1-5 515,3-5 515,-4-2 531,4-3 531,0-2 531,-4 14 531,0-3 531,-2-3 547,5-7 547,-2 4 547,-1 7 547,-3 5 562,-3-5 562,7 4 578,-4-2 578,0 4 578,-3-5 578,0 1 578,2-1 594,-3 3 594,5-1 594,-4 2 594,3-2 609,-3 1 609,3-1 609,3-3 609,1-2 609,-1-7 625,1-2 625,-1-2 625,4 16 625,-4 2 640,1-10 640,2-6 640,1-2 656,-3-1 656,6-2 656,-4-2 656,1 0 656,3-6 672,-3-1 672,3 0 672,-3-3 672,6 2 687,-6-1 687,3-4 687,0-9 687,-4 20 687,4-14 703,0-6 703,-3 15 703,3-15 703,-3 10 719,3-10 719,0 13 719,0-13 719,0 0 734,-4 8 734,4-8 734,-3 7 734,3-7 750,0 0 750,-3 5 750,3-5 750,0 0 765,0 0 765,-7 7 765,7-7 765,0 0 781,0 0 781,0 0 781,-32 0 781,32 0 797,-25-10 797,6-1 797,-1-3 797,0-1 797,4-10 812,-4-13 812,1-5 812,6-13 828,3 0 828</inkml:trace>
  <inkml:trace contextRef="#ctx0" brushRef="#br0">30432 11056 0,'0'0'16,"0"0"16,0 0 16,0 0 16,-16-10 31,16 10 31,0 0 31,0 0 31,0 0 47,0 0 47,0 0 47,0 0 47,0 0 63,0 0 63,-25 3 63,25-3 63,0 0 63,0 0 78,0 0 78,0 0 78,0 0 94,0 0 94,0 0 94,0 0 94,0 0 94,0 0 109,0 0 109,0 0 109,0 0 109,0 0 125,0 0 125,0 0 125,0 0 125,0 0 141,0 0 141,80 2 141,-53 3 141,-8-5 156,-2 1 156,9 6 156,-3-2 172,-7-5 172,-16 0 172,29 7 172,-17-7 172,-12 0 188,26 2 188,-26-2 188,23 6 188,-23-6 203,20 3 203,-20-3 203,19 5 203,-19-5 219,23 3 219,-23-3 219,20 4 219,-20-4 234,0 0 234,29 0 234,-29 0 234,23-7 250,-23 7 250,0 0 250,20-5 250,-20 5 250,10-9 266,-10 9 266,0 0 266,6-14 266,-6 14 281,0-15 281,0 15 281,0 0 281,-6-21 297,6 21 297,-7-12 297,4 4 297,3 8 313,-10-17 313,10 17 313,-13-19 313,6 11 328,7 8 328,-13-17 328,13 17 328,-6-15 344,6 15 344,-4-14 344,4 14 344,-3-15 359,3 15 359,-6-19 359,6 19 359,-7-14 359,7 14 375,-3-12 375,3 12 375,0 0 375,-4-18 391,4 18 391,0 0 391,-3-14 391,3 14 406,0 0 406,0 0 406,-6-14 422,6 14 422,0 0 422,0 0 422,0 0 438,-7-14 438,7 14 438,0 0 438,0 0 438,0 0 453,0 0 453,0 0 453,0 0 453,0 0 469,0 0 469,0 0 469,0 0 469,-6-7 484,6 7 484,0 0 484,0 0 484,-14 38 500,8-23 500,-1 9 500,1 2 500,-4 2 500,3-1 516,-6 17 516,4-9 516,2-6 516,-3 1 531,4-2 531,-6 14 531,2-6 531,4-7 547,-1-2 547,1-2 547,3 2 547,-4-1 563,0-2 563,1 3 563,3-4 563,-4 3 578,4-2 578,3-8 578,-3-1 578,3 0 594,3-1 594,-3-1 594,0-13 594,0 21 609,3-10 609,-3-11 609,0 18 609,0-18 625,7 15 625,-7-15 625,6 10 625,-6-10 625,3 10 641,-3-10 641,0 0 641</inkml:trace>
  <inkml:trace contextRef="#ctx0" brushRef="#br0">31258 10272 0,'4'-7'0,"-4"7"16,9-15 16,-5 2 16,-1 8 16,0-5 31,-3 10 31,3-12 31,1 8 31,-4 4 31,6-13 47,-2 7 47,-4 6 47,3-11 47,-3 11 63,6-5 63,-6 5 63,4-9 63,-4 9 78,0 0 78,3-6 78,-3 6 78,0 0 94,0 0 94,0 0 94,0 0 94,0 0 109,0 31 109,-3-8 109,-7 4 109,3 1 125,-3 12 125,1-6 125,-1 16 125,3-14 141,1-7 141,-1 18 141,1-2 141,2-14 156,1-4 156,0-4 156,0 1 156,-1-4 172,1 6 172,3-2 172,-3-4 172,-1 1 188,4 0 188,0-6 188,0-1 188,0 3 203,0-6 203,0 4 203,4 0 203,-4-2 219,6 1 219,1 1 219,-4-5 219,7 2 219,6 9 234,-3 0 234,4-4 234,-1-5 234,7-1 250,-8-1 250</inkml:trace>
  <inkml:trace contextRef="#ctx0" brushRef="#br0">31093 10466 0,'-7'-8'0,"7"8"0,0 0 0,-3-10 15,3 10 15,0 0 15,0 0 31,0 0 31,-6-8 31,6 8 31,0 0 31,0 0 46,0 0 46,13-9 46,-5 3 46,8 3 62,10 0 62,4-6 62,3 7 62,-4-4 78,4 0 78,0 4 78,-2-5 78,-2-1 93,17-7 93</inkml:trace>
  <inkml:trace contextRef="#ctx0" brushRef="#br0">32418 8878 0,'0'-11'0,"0"11"16,0 0 16,0-13 16,0 13 16,0 0 16,-3-13 31,3 13 31,0 0 31,-13-15 31,13 15 47,-17-12 47,4 7 47,0-5 47,13 10 63,-26-9 63,3-1 63,-3 3 63,0 2 78,1-2 78,-1 1 78,0-2 78,0 6 94,0 2 94,3-5 94,6 3 94,1-1 110,16 3 110,-26 0 110,26 0 110,-20 0 125,20 0 125,-21 0 125,21 0 125,0 0 141,-26 10 141,26-10 141,-20 4 141,20-4 156,-20 12 156,14-3 156,-14 9 156,7-3 172,0 5 172,0-2 172,0 8 172,0-3 172,3 4 188,-10 17 188,7-3 188,-3 2 188,4 4 203,-1 1 203,0-2 203,0-2 203,3-3 219,-3 5 219,4 4 219,-1-2 219,0 2 235,-3-1 235,0 1 235,3 4 235,0-3 250,0-1 250,0 2 250,4-2 250,-1 6 266,1-6 266,-4 2 266,0 2 266,4-4 281,-4-4 281,2 3 281,1-1 281,-3-2 281,0 5 297,4-5 297,-1 4 297,1-3 297,-1 3 313,1 0 313,2 0 313,-5-1 328,5 2 328,-2-5 328,3 0 328,-7 4 328,3-2 344,1 1 344,2-3 344,1-1 360,-3 1 360,6 2 360,-7-2 360,7-2 360,-3 4 375,-1-4 375,4-9 375,-3 9 375,0-9 391,3-6 391,-3 16 391,3-2 391,0-7 406,0 9 406,0-9 406,0-3 406,0 6 422,0-4 422,-4-5 422,4-3 422,0-1 438,0 6 438,0-5 438,0 17 438,0 0 438,0-7 453,0-7 453,0-4 453,0 3 453,-3 1 469,0-3 469,6-2 469,-3 2 469,0-1 485,0 4 485,0-3 485,3-2 485,-6 4 500,3 0 500,0-4 500,0-2 500,0-1 516,-3 2 516,3 0 516,3 0 516,-3-7 531,3 3 531,-3-5 531,4-1 531,-4 14 547,3-6 547,0-1 547,4 1 547,-1 0 547,1 2 563,3-11 563,3 12 563,0-2 563,0-2 578,7 2 578,2-2 578,10 8 578,7-2 594,-6-8 594,9 1 594,7 2 610,-3-9 610,-8-3 610,-6-5 610,17-5 610</inkml:trace>
  <inkml:trace contextRef="#ctx0" brushRef="#br0">32197 9215 0,'0'0'0,"0"0"0,0 0 0,0 0 16,0 0 16,0 0 16,0 0 16,0 0 31,0 0 31,-3-12 31,3 12 31,0 0 47,0 0 47,0 0 47,0 0 47,0 0 63,0 0 63,0 0 63,0-4 63,0 4 63,0 0 78,0 0 78,0 0 78,0 0 78,0 0 94,10-7 94,-10 7 94,0 0 94,13-3 109,-13 3 109,0 0 109,23-3 109,-23 3 125,11 0 125,-11 0 125,20 3 125,-20-3 141,13 3 141,-13-3 141,0 0 141,20 2 156,-17 3 156,-3-5 156,10 4 156,-10-4 172,6 10 172,-2-4 172,-4-6 172,3 11 188,-3-3 188,0-8 188,0 19 188,3-8 203,-3-1 203,0 0 203,-3 3 203,6-1 219,-6-2 219,3 3 219,-3-5 219,6 7 219,-3-3 234,0-1 234,-3 1 234,3 3 234,0-3 250,0 2 250,0-3 250,0 4 250,0 0 266,0 5 266,3-2 266,-6-1 266,3-2 281,-4-2 281,4-2 281,-3 3 281,0-3 297,-1-1 297,-2 3 297,-1 0 297,1-1 313,-4-6 313,3 6 313,-6 0 313,4-3 313,-3-2 328,-8 8 328,-2-2 328,2-3 344,4-3 344,2-1 344,-2 0 344,6-4 344,1 4 359,-1-3 359,0 0 359,10-3 359,-16 3 375,16-3 375,-14 4 375,14-4 375,0 0 391,0 0 391,0 0 391,-16-10 391,16 10 406,0 0 406,3-11 406,-3 11 406,13-19 422,-3 11 422</inkml:trace>
  <inkml:trace contextRef="#ctx0" brushRef="#br0">32528 9209 0,'0'0'0,"0"0"0,0 0 0,0 0 15,10-8 15,-10 8 15,0 0 15,0 0 31,0 0 31,0 0 31,0 0 31,0 0 47,0 0 47,13-2 47,-13 2 47,0 0 62,23 0 62,-23 0 62,29 2 62,0 4 78,-9-6 78,6 6 78,-6-4 78,-2 2 93,-2-1 93,4-1 93,-7 1 93,-13-3 109,26 3 109,-13 1 109,-13-4 109,17 4 109,-17-4 125,13 4 125,-13-4 125,0 0 125,16 3 140,-16-3 140,0 0 140,16 3 140,-16-3 156,0 0 156,7 15 156,-7-15 156,3 10 172,-3 3 172,4-1 172,-4-1 172,-4 3 187,1 14 187,-4-2 187,4-1 187,-3 3 203,-1 1 203,-3 15 203,4-13 203,-1-1 218,1-4 218,-4 2 218,7-3 218,-1 1 218,-2 1 234,-4-4 234,7 0 234,-4 2 234,4-6 250,0-1 250,-4-3 250,4-1 250,3-1 265,-4-3 265,4 3 265,-3-1 265,0-1 281,0-3 281,3-8 281,-4 19 297,4-13 297,0-6 297,-3 15 297,3-15 297,-3 8 312,3-8 312,0 0 312,0 0 312</inkml:trace>
  <inkml:trace contextRef="#ctx0" brushRef="#br0">32610 9613 0,'-4'-10'15,"4"10"15,0 0 15,0 0 15,0 0 31,0 0 31,0 0 31,30 0 31,-30 0 31,29 2 47,-16 3 47,13-2 47,-8 2 47,-1 2 62,-1-4 62,4 0 62,-7 0 62</inkml:trace>
  <inkml:trace contextRef="#ctx0" brushRef="#br0">32053 10167 0,'0'0'0,"0"0"0,0 0 0,7-5 16,-7 5 16,0 0 16,0 0 16,0 0 31,0 0 31,10-4 31,-10 4 31,0 0 31,0 0 47,3 18 47,0-7 47,-3 2 62,-3 9 62,0 2 62,3 0 62,-7 2 78,1 1 78,2 0 78,-2-2 78,-1 4 78,-3-2 94,4 0 94,-2 2 94,1 11 94,1-1 109,-4-10 109,3-2 109,1-2 109,2-1 125,1 2 125,0-2 125,3-1 125,-3-5 141,6-6 141,3-1 141,1-3 141</inkml:trace>
  <inkml:trace contextRef="#ctx0" brushRef="#br0">32554 10272 0,'3'-7'0,"4"-2"0,-4 3 16,-3 6 16,10-13 16,-7 8 16,-3 5 31,0 0 31,10-11 31,-10 11 31,0 0 47,6-7 47,-6 7 47,0 0 47,0 0 62,0 0 62,0 0 62,0 0 62,-16 42 78,6-17 78,-9 14 78,-4 2 78,6 2 78,-5 1 94,4 6 94,-2-9 94,7-6 94,-4 9 109,1 0 109,3-2 109,0-2 109,10-4 125,-1-8 125,1-1 125,3 0 125,-3-5 141,3-3 141,-3-3 141,6-1 141,-3-2 156,3-5 156,-3 1 156,3-1 156,-3-2 172,0-6 172,0 0 172,7 9 172,-7-9 187,0 0 187,0 0 187,0 0 187,0 0 187,23-25 203,-17 12 203,-2 1 203,-1 2 203,0-3 219,-3 2 219,3-1 219,1 0 219,-4 1 234,0-2 234,3 2 234,-3 11 250,0-15 250,0 15 250,-3-17 250,3 17 250,0-12 266,0 12 266,-7-11 266,7 11 266,-3-9 281,3 9 281,0 0 281,-7-15 281,7 15 297,0 0 297,-9-6 297,9 6 297,-10-5 312,10 5 312,0 0 312,0 0 312,-23-4 328,23 4 328,0 0 328,-33 9 328,20-6 344</inkml:trace>
  <inkml:trace contextRef="#ctx0" brushRef="#br0">32464 11495 0,'0'0'0,"10"-4"16,-10 4 16,0 0 16,0 0 16,0 0 16,0 0 32,0 0 32,0 0 32,0 0 32,0 0 47,0 0 47,0 0 47,0 0 47,0 0 63,0 0 63,0 0 63,0 0 63,0 0 79,0 0 79,0 0 79,0 0 79,0 0 94,-7 20 94,-3-7 94,4-5 94,-4 1 110,-3 15 110,0-9 110,3-1 110,0 1 125,0-4 125,7 3 125,-3-1 125,2-1 141,-2-1 141,3 1 141,3 2 141,-4-3 157,1 1 157,3 0 157,0-2 157,0-2 157,3 0 172,-3-2 172,0-6 172,7 13 172,-4-7 188,-3-6 188,10 5 188,-4-2 188,-6-3 204,14 2 204,-14-2 204,0 0 204,19 0 219,-19 0 219,0 0 219,17-5 219,-17 5 235,13-5 235,-13 5 235,16-10 235,-9 5 250,1-1 250,-2-2 250,1 1 250,-1 2 266,1-5 266,-1 2 266,1-2 266,-1 4 266,1-3 282,-4 4 282,1-4 282,-4 9 282,9-11 297,-9 5 297,0 6 297,7-12 297,-7 6 313,0 6 313,3-11 313,-3 11 313,0-10 329,0 10 329,0-8 329,0 8 329,-3-9 344,3 9 344,-3-8 344,3 8 344,-7-7 360,7 7 360,-6-7 360,6 7 360,0 0 375,-14-7 375,14 7 375,-6-2 375,6 2 391,0 0 391,-16-4 391,16 4 391,0 0 407,-20 6 407,20-6 407,-11 7 407,11-7 407</inkml:trace>
  <inkml:trace contextRef="#ctx0" brushRef="#br0">32240 12100 0,'0'0'0,"0"0"15,0 0 15,0 0 15,0 0 15,0 0 15,0 13 31,0-13 31,0 0 31,0 0 31,-3 14 47,3-14 47,-4 11 47,4 1 47,-3 0 62,3-12 62,-3 20 62,3-8 62,0 0 78,0 0 78,0-3 78,0 2 78,3 2 93,4 0 93,-4-4 93,3 4 93,-1-3 109,-1-4 109,2 7 109,-6-13 109,7 10 125,-4-6 125,-3-4 125,6 11 125,-6-11 125,0 0 140,10 10 140,-10-10 140,0 0 156,10 5 156,-10-5 156,0 0 156,0 0 172,0 0 172,0 0 172,0 0 172,26-11 172,-26 11 187,10-12 187,-10 12 187,10-15 203,-7 9 203,0-3 203,-3 3 203,4-3 203,-4 9 218,6-14 218,-6 5 218,4 1 218,-4 8 234,-4-15 234,4 10 234,0 5 234,-3-15 250,0 5 250,-1-1 250,1 5 250,0-2 265,0-1 265,3 9 265,-7-10 265,1 2 281,2-1 281,1 3 281,3 6 281,-10-12 281,10 12 297,-6-8 297,6 8 297,-4-7 297,4 7 312,0 0 312,0 0 312,-6-10 312,6 10 328,0 0 328,0 0 328,0 0 328,0 0 343,0 0 343,-17 2 343,17-2 343,0 0 359,0 0 359</inkml:trace>
  <inkml:trace contextRef="#ctx0" brushRef="#br0">32237 12827 0,'0'0'15,"3"-8"15,-3 8 15,0 0 15,6-10 31,-6 10 31,0 0 31,0 0 31,5-5 46,-5 5 46,0 0 46,0 0 46,0 0 46,4-10 62,-4 10 62,0 0 62,0 0 62,0 0 78,0 0 78,0 0 78,0 0 78,0 0 93,0 0 93,3 33 93,-6-21 93,-1-1 109,4 4 109,-1 8 109,-3-3 109,1 1 125,-3-1 125,6 2 125,-7-6 125,7 3 125,-3 2 140,3-2 140,-4 0 140,1 3 156,3 2 156,-3-1 156,3-1 156,0-3 156,0 1 171,-3-1 171,6-5 171,-3 1 171,0-4 187,-3 1 187,6 2 187</inkml:trace>
  <inkml:trace contextRef="#ctx0" brushRef="#br0">32093 13532 0,'0'0'15,"-10"9"15,10-9 15,0 0 15,-10 12 31,10-12 31,-3 12 31,3-12 31,-7 11 46,7-11 46,-3 12 46,0-1 46,3-11 46,-4 19 62,1-13 62,3-6 62,0 17 62,3-9 78,-3 2 78,0-10 78,7 15 78,-7-15 93,3 10 93,-3-10 93,0 0 93,10 13 109,-10-13 109,7 8 109,-7-8 109,0 0 125,6 9 125,-6-9 125,0 0 125,0 0 140,0 0 140,13 3 140,-13-3 140,0 0 156,0 0 156,0 0 156,0 0 156,23-12 171,-23 12 171,7-12 171,-4 3 171,3-1 187,-2 0 187,-1-1 187,0-4 187,0 3 203,1 0 203,-1 1 203,4-4 203,-4 7 203,0-4 218,-3-1 218,0 13 218,3-16 218,-3 7 234,0 9 234,-3-13 234,6 2 234,-3 11 250,-3-15 250,3 15 250,-6-15 250,6 15 265,0 0 265,-10-14 265,10 14 265,-10-9 281,10 9 281,-13-8 281,6 1 281,-2 0 296,2 1 296</inkml:trace>
  <inkml:trace contextRef="#ctx0" brushRef="#br0">33249 9075 0,'-6'-10'0,"6"10"16,0 0 16,0 0 16,0 0 16,-10-4 32,10 4 32,0 0 32,0 0 32,0 0 47,0 0 47,0 0 47,-20-6 47,20 6 63,0 0 63,0 0 63,0 0 63,0 0 79,0 0 79,0 0 79,0 0 79,-23-4 94,23 4 94,0 0 94,0 0 94,0 0 110,0 0 110,0 0 110,0 0 110,0 0 125,0 0 125,0 0 125,0 0 125,0 0 125,-19 0 141,19 0 141,0 0 141,0 0 141,0 0 157,0 0 157,0 0 157,0 0 157,0 0 172,0 0 172,0 0 172,0 0 188,0 0 188,39 24 188,-29-19 188,3 5 188,-3 1 204,9 4 204,-6-1 204,4 0 204,-1 5 219,4-2 219,-4 4 219,-3 2 219,4-2 235,-4 5 235,1 1 235,-1-2 235,7 17 250,3 0 250,-7-3 250,-3 3 250,4-1 266,-4 0 266,-7-6 266,4 9 266,-3-9 266,-4-2 282,0 10 282,1 1 282,-1-2 282,0-7 297,-6-4 297,3 13 297,-7 0 297,4-9 313,0 9 313,-4-2 313,1 4 313,-4-3 329,3 3 329,-6-2 329,3 2 329,4 2 344,-4-11 344,-3 13 344,0-4 344,-3 8 360,2 2 360,1-2 360,5 2 360,-5 0 375,-3-1 375,3 1 375,0 0 375,3 0 375,0-1 391,-3 1 391,3-4 391,0 8 391,4-10 407,-4-1 407,3 0 407,1-1 407,-1-2 422,-3-3 422,7 3 422,-3-2 422,2-13 438,1 2 438,3-3 438,-3 13 454,-7 3 454,3-5 454,1 3 454,3-8 454,-4 10 469,-3-5 469,10-6 469,-3 9 469,-2 0 485,-5-9 485,7 10 485,0-12 485,-1-2 500,1-2 500,0-3 500,0 2 500,-1 0 516,1-2 516,0 1 516,0 0 516,-4 2 532,7 0 532,0-2 532,-3-4 532,-1 3 532,4 3 547,0-5 547,0 2 547,-3-2 547,-3-1 563,6 7 563,-4-7 563,1 3 563,3-3 579,-6 0 579,2 2 579,1 0 579,0 2 594,-1 0 594,1-2 594,0 2 594,0 0 610,-1-2 610,1 0 610,0 4 610,0-5 625,-1 1 625,1-1 625,-4-1 625,4 0 641,0 4 641,0-6 641,-4 1 641,1 2 641,2-5 657,1-3 657,0-1 657,3 0 657,-4-3 672,1 0 672,3-1 672,-3 1 688,3-6 688,0 2 688,-3 1 688,3-9 688,0 15 704,-4-9 704,4-6 704,0 12 704,0-12 719,-3 8 719,3-8 719,-3 8 719,3-8 735,-3 7 735,3-7 735,0 0 735,-4 11 750,4-11 750,0 0 750,0 0 750,-10 12 766,10-12 766,-6 8 766,6-8 766,-16 10 782,-6-1 782,-1-3 782,-6-3 782,-23 5 797,3-2 797,-7-6 797,-1-6 797</inkml:trace>
  <inkml:trace contextRef="#ctx0" brushRef="#br0">23064 16365 0,'-18'-5'0,"18"5"0,0 0 16,0 0 16,0 0 16,0 0 16,0 0 31,-13 0 31,13 0 31,0 0 31,0 0 47,0 0 47,0 0 47,0 0 47,0 0 47,0 0 63,0 0 63,0 0 63,54 14 63,-2-12 78,7 4 78,0-4 78,1 3 78,6-10 94,-1 5 94,-1-2 94,-5 2 94,6-2 109,-6-2 109,-8 2 109,-2-1 109,3 3 125,-6-3 125,-7-4 125,-6 7 125,-5-1 141,-2 2 141,-6-1 141,-4-1 141,-16 1 156,23-4 156,-23 4 156,20-3 156,-20 3 172,0 0 172,0 0 172,26-3 172,-26 3 188,0 0 188,0 0 188,0 0 188,0 0 203,0 0 203</inkml:trace>
  <inkml:trace contextRef="#ctx0" brushRef="#br0">23571 15987 0,'-3'-12'0,"3"12"0,0 0 0,-4-9 16,4 9 16,0 0 16,0 0 16,0 0 31,0 0 31,0 0 31,0 0 31,0 0 47,0 0 47,0 0 47,0 0 47,0 0 63,-6 35 63,6-20 63,0 8 63,0 4 78,0 2 78,3 18 78,-6-6 78,3 7 94,0-12 94,0 7 94,-4-6 94,1-4 110,0 11 110,0-4 110,6-5 110,-6 9 125,6-5 125,0-10 125,0 0 125,4-2 141,0-1 141,-1-3 141,7 1 141</inkml:trace>
  <inkml:trace contextRef="#ctx0" brushRef="#br0">24886 15733 0,'0'0'15,"0"0"15,26-15 15,-26 15 15,7-13 31,-7 13 31,6-7 31,-6 7 31,4-10 47,-4 10 47,3-12 47,-3 12 47,0 0 62,3-12 62,-3 12 62,0 0 62,0 0 78,-10-11 78,10 11 78,-13-3 78,13 3 78,0 0 94,0 0 94,-37 10 94,27-7 109,0 2 109,0 3 109,0 1 109,1 4 125,2-6 125,1 8 125,-1-2 125,4 10 125,-1-2 140,8 1 140,2-1 140,4 2 140,0 0 156,6 2 156,1-2 156,-1-2 156,2-1 172,-2 0 172,1 0 172,-1-2 172,0-7 187,-6 4 187,3-5 187,-6 0 203,-1 0 203,4-5 203,-7 5 203,-3-10 203,7 11 219,-4-5 219,-3-6 219,-3 17 219,3-17 234,-10 15 234,0-6 234,1 0 234,-14 3 250,3-1 250,4 1 250,-4-5 250,0 3 265,6-6 265,-3 1 265,4 1 265,13-6 265,-26 6 281,26-6 281,-23 7 281,10-5 281,13-2 297,-26 0 297,26 0 297,0 0 297,-33 0 312,33 0 312,-16-9 312,16 9 312,-23-8 328,13-1 328</inkml:trace>
  <inkml:trace contextRef="#ctx0" brushRef="#br0">26440 14844 0,'0'0'15,"4"-11"15,-4 11 15,0 0 15,0 0 31,0 0 31,0 0 31,-4-18 31,4 18 46,0 0 46,-6-15 46,6 15 46,-13-14 62,3 5 62,0 1 62,0-4 62,0 3 62,-3 1 78,0 2 78,-6-9 78,-4 0 78,3 7 93,-3-2 93,2 0 93,1 3 93,1-1 109,2 4 109,1 2 109,16 2 109,-30-7 125,30 7 125,-26-2 125,26 2 125,-23-6 140,0 6 140,23 0 140,-22-4 156,22 4 156,0 0 156,0 0 156,-31 4 171,31-4 171,-17 3 171,17-3 171,-19 12 187,9-4 187,0 0 187,0 5 187,-3 7 203,0 6 203,0 1 203,3-1 203,-3 20 218,-3-1 218,9 4 218,-3 1 218,0 3 218,1-4 234,2 7 234,0-2 234,1 1 234,3-2 250,-1 0 250,-2 3 250,4-4 250,-4 0 265,2 2 265,1-5 265,0 2 265,0-6 281,3 6 281,-4-5 281,1 2 281,0 1 296,-1-5 296,1 2 296,3 0 296,0 0 312,-3 1 312,6-1 312,-3-2 312,0 4 328,3-2 328,4 2 328,-7-4 328,7-1 328,-7 0 343,6 0 343,-3-8 343,1 8 359,-4 1 359,0-9 359,0-4 359,3 14 359,-3-4 375,3 2 375,-3-8 375,-3-3 390,0-1 390,3-2 390,-4-3 390,4 15 406,0-5 406,-3-7 406,3-2 406,-6-2 406,2-1 421,1 2 421,0 1 421,3 0 421,-4 2 437,4 0 437,-6 0 437,-1-3 437,4 1 453,-3 1 453,2 2 453,1-1 453,-4-2 468,1 2 468,-1-2 468,4 2 468,-3-3 484,-1 3 484,-3-3 484,0 4 484,4-4 484,-4 18 500,7-12 500,-4-5 500,1-4 500,-1 2 515,4-1 515,-4 1 515,1-2 515,6 0 531,-3-2 531,-1 0 531,1 2 531,0 0 546,3-5 546,-4-1 546,4-3 546,-3 1 562,3-2 562,0-3 562,-3 5 562,3-15 578,0 27 578,0-14 578,0-3 578,0 2 593,3 2 593,0-1 593,-3-13 593,4 23 609,-1-11 609,0-1 609,1 1 609,2-1 625,4 1 625,3 7 625,3-5 625,4 3 640,3 0 640,0-5 640,6 3 640,12 5 656,8-5 656,4-2 656,2-3 656,4 3 671,5-7 671,5-6 671,32-4 671,-21-6 671</inkml:trace>
  <inkml:trace contextRef="#ctx0" brushRef="#br0">28224 14962 0,'0'0'0,"-7"-12"0,7 12 0,0 0 16,0 0 16,0 0 16,0 0 16,0 0 31,-3-8 31,3 8 31,0 0 31,0 0 47,23-13 47,-14 7 47,-9 6 47,23-9 62,-10 4 62,4 0 62,-4-1 62,13 0 78,-1-3 78,4 0 78,-3-1 78,0 2 94,1 2 94,-1-3 94,-7 8 94,-2-6 109,-1 3 109,-16 4 109,21-4 109,-21 4 125,17-7 125,-17 7 125,13-3 125,-13 3 125,0 0 141,16-2 141,-16 2 141,0 0 141,0 0 156,23 2 156,-23-2 156,10 10 156,-10-10 172,10 15 172,-7-1 172,0-4 172,4 18 187,-7 1 187,6 15 187,-2-1 187,-1 5 203,3-2 203,-9 4 203,0 2 203,6-1 219,-3 2 219,-6 1 219,-1 3 219,-3 1 234,4-2 234,-1 0 234,-6 0 234,7 2 234,-4 1 250,-3-1 250,3-2 250,-7 3 250,11-5 266,-2 2 266,-5 6 266,3-1 266,-3 2 281,0-8 281,3 9 281,-3-3 281,3 2 297,-3-4 297,0 0 297,6 4 297,-3-5 312,4 5 312,6-3 312,-7 4 312,1-7 328,-4 1 328,10 0 328,-3-1 328,9-2 344,-6-6 344,-3 5 344,3-8 344,3 1 359,-3-2 359,0-10 359,-3 9 359,9-9 375,-6-4 375,0-1 375,0-5 375,-3 3 391,0 16 391,0-7 391,3-8 391,0 1 391,0-3 406,0 19 406,-4-11 406,4-2 422,-3-4 422,0 15 422,3-9 422,-3 0 422,-1-12 437,1 4 437,-4 3 437,4-7 437,0 3 453,0-2 453,-1-2 453,-2 2 453,6 0 469,-7-4 469,4 4 469,-4-7 469,1 6 484,1-2 484,-1 3 484,-4-1 484,3 0 500,-3 0 500,1-2 500,2 2 500,-3-2 500,0 3 516,4-1 516,-7-2 516,0 3 516,0-4 531,3-1 531,0 6 531,0-10 531,0 0 547,4-5 547,-4 2 547,3-3 547,7-9 562,-16 12 562,6-9 562,10-3 562,-26 0 578,26 0 578,-38-18 578</inkml:trace>
  <inkml:trace contextRef="#ctx0" brushRef="#br0">26566 14977 0,'0'0'0,"0"0"0,0 0 0,0 0 16,0 0 16,0 0 16,0 0 16,0 0 31,0 0 31,0 0 31,0 0 31,0 0 31,0 0 47,0 0 47,0 0 47,0 0 47,0 0 62,0 0 62,0 0 62,0 0 62,43 2 78,-43-2 78,42 4 78,-15-1 78,-1-3 94,2 2 94,-2 1 94,0-1 94,0-2 109,-3 0 109,-23 0 109,36 0 109,-36 0 125,29 0 125,-29 0 125,17 0 125,-17 0 141,0 0 141,23 0 141,-23 0 141,0 0 156,0 0 156</inkml:trace>
  <inkml:trace contextRef="#ctx0" brushRef="#br0">27123 14856 0,'0'0'0,"-4"-12"0,4 12 0,0 0 16,0 0 16,0 0 16,0 0 16,0 0 31,0 0 31,0 0 31,0 0 31,0 0 47,0 0 47,0 0 47,0 0 47,0 0 47,0 0 63,0 0 63,0 35 63,-3-22 63,3 2 78,0 7 78,-3 5 78,3-4 94,-4 1 94,1-1 94,0 1 94,3 1 94,-3-4 110,3 0 110,-4-1 110,4-3 110,0 2 125,-3-4 125,0-3 125,3 2 125,0-3 141,0 1 141,0-12 141,0 15 141</inkml:trace>
  <inkml:trace contextRef="#ctx0" brushRef="#br0">27304 14921 0,'-3'-14'0,"3"14"0,0 0 15,0 0 15,0 0 15,0 0 15,3-13 15,-3 13 31,0 0 31,0 0 31,0 0 31,0 0 46,0 0 46,10-11 46,-10 11 46,0 0 62,6-9 62,-6 9 62,0 0 62,14-10 78,-14 10 78,0 0 78,13-5 78,-13 5 93,0 0 93,0 0 93,13-9 93,-13 9 109,0 0 109,0 0 109,13-6 109,-13 6 109,0 0 125,0 0 125,0 0 125,0 0 125,13-4 140,-13 4 140,0 0 140,0 0 140,0 0 156,0 0 156,0 0 156,0 0 156,26-4 171,-26 4 171,0 0 171,0 0 171,25 0 187,-25 0 187,0 0 187,0 0 187,26 4 203,-26-4 203,0 0 203,19 1 203,-19-1 218,0 0 218,17 3 218,-17-3 218,0 0 234,0 0 234,0 0 234,16 10 234,-16-10 250,0 0 250,3 9 250,-3-9 250,0 0 265,4 14 265,-4-14 265,0 15 265,0-15 281,-7 20 281,7-11 281,0-9 281,-10 21 296,4-10 296,3-2 296,3-9 296,-10 21 296,6-13 312,-2 1 312,6-9 312,-10 12 312,10-12 328,-6 11 328,6-11 328,-7 9 328,7-9 343,0 0 343,-7 15 343,7-15 343,0 0 359,0 0 359,-3 11 359,3-11 359,0 0 359,0 0 375,0 0 375,0 0 375,-3 13 390,3-13 390,0 0 390,0 0 390,13 14 406,-13-14 406,13 9 406,-13-9 406,16 12 406,-6-10 421,-10-2 421,20 14 421,-10-6 421,-10-8 437,16 10 437,-6 0 437,0-6 437,-10-4 453,16 19 453,-9-11 453,-1 1 453,1-3 468,-4-1 468,7 5 468,-7-2 468,-3-8 484,10 12 484,-7-6 484,-3-6 484,3 12 500,-3-12 500,0 0 500,0 11 500,0-11 515,-3 13 515,3-13 515,-10 10 515,0 0 531,1-1 531,-1-3 531,-3-1 531,0 0 546,0 2 546,-4-1 546,1 1 546,-7-2 562,3 3 562,1-1 562,2-5 562,1 4 562,1-3 578,15-3 578</inkml:trace>
  <inkml:trace contextRef="#ctx0" brushRef="#br0">26579 15816 0,'0'0'0,"0"0"16,0 0 16,0 0 16,0 0 16,-9 7 32,9-7 32,0 0 32,0 0 32,0 0 47,0 0 47,0 0 47,0 0 47,0 0 63,0 0 63,0 0 63,0 0 63,0 0 78,0 0 78,45 8 78,-15-8 78,-4 0 94,0 0 94,4 0 94,-6 0 94,6 4 94,-1-4 110,0 0 110,1-4 110,-7 4 110</inkml:trace>
  <inkml:trace contextRef="#ctx0" brushRef="#br0">27188 15816 0,'0'0'0,"0"0"0,0 0 0,0 0 16,0 0 16,0 0 16,0 0 16,0 0 32,0 0 32,0 0 32,0 0 32,0 0 47,0 0 47,0 0 47,0 0 47,0 0 63,0 0 63,0 0 63,-10 31 63,10-31 78,0 19 78,3-7 78,1 1 78,-1-5 94,-1 7 94,4-3 94,1 3 94,2 4 110,5 1 110,-1 0 110,-7-7 125,4 2 125,0 0 125,0 6 125,3-7 125,-3 1 141,-4-4 141,4 1 141,-4-4 141,-2 5 157,2-5 157,-6-8 157,7 18 157,-7-18 172,3 15 172,-3-15 172,3 10 172,-3-10 188,0 13 188,0-13 188,0 0 188,0 17 203,0-17 203,0 0 203,-9 15 203,9-15 203,-10 10 219,0-2 219,10-8 219,-23 5 219,23-5 235,-16 6 235,16-6 235,0 0 235,-36-6 250,36 6 250,-27-13 250</inkml:trace>
  <inkml:trace contextRef="#ctx0" brushRef="#br0">27216 15737 0,'0'0'16,"0"0"16,0 0 16,6-10 16,-6 10 32,0 0 32,0 0 32,0 0 32,13-7 47,-13 7 47,20-2 47,-20 2 47,26-4 63,-13 4 63,7-2 63,-20 2 63,29-3 78,-12 3 78,-1-4 78,10 2 78,-1 2 94,-6-4 94,-19 4 94,33 0 94,-16 0 94,-17 0 110,22 0 110,-22 0 110</inkml:trace>
  <inkml:trace contextRef="#ctx0" brushRef="#br0">26514 16900 0,'0'0'0,"10"-7"16,-10 7 16,0 0 16,0 0 16,0 0 32,6-10 32,-6 10 32,0 0 32,0 0 47,0 0 47,0 0 47,0 0 47,10-9 63,-10 9 63,0 0 63,0 0 63,0 0 63,0 0 79,10-11 79,-10 11 79,0 0 94,0 0 94,0 0 94,0 0 94,0 0 94,0 0 110,0 0 110,6-10 110,-6 10 125,0 0 125,0 0 125,0 0 125,0 0 125,0 0 141,0 0 141,0 0 141,0 0 141,0 0 157,10-8 157,-10 8 157,0 0 157,0 0 172,0 0 172,0 0 172,0 0 172,0 0 188,0 0 188,0 0 188,0 0 188,0 0 204,0 0 204,0 0 204,0 0 204,0 0 204,0 0 219,0 0 219,0 0 219,0 0 235,0 0 235,10-9 235,-10 9 235,0 0 235,0 0 250,0 0 250,0 0 250,0 0 250,0 0 266,0 0 266,0 0 266,0 0 266,0 0 282,0 0 282,0 0 282,0 0 282,0 0 297,0 0 297,0 0 297,0 0 297,0 0 313,0 0 313,0 0 313,0 0 313,0 0 329,0 0 329,0 0 329,0 0 329,0 0 344,0 0 344,0 0 344,0 0 344,0 0 360,0 0 360,0 0 360,0 0 360,-6 35 375,6-35 375,0 0 375,3 12 375,-3-12 391,0 0 391,0 0 391,0 17 391,0-17 391,6 9 407,-6-9 407,7 8 407,-7-8 407,10 12 422,-10-12 422,16 10 422,-3-5 422,-13-5 438,13 7 438,-13-7 438,20 6 438,-20-6 454,20 6 454,-20-6 454,19 0 454,-19 0 469,0 0 469,0 0 469,31-6 469,-31 6 485,20-6 485,-10-1 485,0 2 485,-1-1 500,1-3 500,3 0 500,-3-1 500,-3-1 500,2 0 516,1-1 516,-3-2 516,9-3 516,-6-2 532,-4 5 532,1 2 532,0-3 547,-4 6 547,0-1 547,-3 10 547,7-25 547,-7 20 563,0 5 563,3-18 563,-3 18 579,0 0 579,-3-16 579,3 16 579,-7-11 579,7 11 594,0 0 594,-13-11 594,13 11 594,-10-5 610,10 5 610,0 0 610,-16-7 610,16 7 625,0 0 625,-23-6 625,23 6 625,0 0 641,0 0 641,0 0 641,-29 6 641,29-6 657,0 0 657,0 0 657,-27 7 657,27-7 657,-13 5 672,13-5 672,-16 10 672,9-5 672,7-5 688,-14 11 688,14-11 688,-17 12 688,7-4 704,4 2 704,-1 2 704,-2-4 704,2 5 719,-3-1 719,4-2 719,6-10 719</inkml:trace>
  <inkml:trace contextRef="#ctx0" brushRef="#br0">26885 17358 0,'0'0'0,"0"0"0,0 0 15,0 0 15,0 0 15,0 0 15,0 0 31,0 0 31,0 0 31,0 0 31,7-6 47,-7 6 47,0 0 47,0 0 47,0 0 47,0 0 62,0 0 62,-13 31 62,13-31 78,-7 15 78,4-5 78,3-2 78,0-8 78,0 22 94,0-12 94,0 3 94,0-2 94,3-2 109,0 0 109,4 3 109,-4-7 125,4 3 125,-1 2 125,1-2 125,3 1 125,0-3 140,-4 1 140,7-6 140,-13-1 140,15 11 156,-2-9 156,-13-2 156,16 6 156,-16-6 172,17 0 172,-17 0 172,0 0 172,23-4 187,-23 4 187,13-4 187,-13 4 187,19-12 187,-12 5 203,3 1 203,3 0 203,-7-3 203,1 3 219,-1-3 219,-6 9 219,7-15 219,-7 15 234,10-7 234,-7-2 234,-3 9 234,3-9 250,-3 9 250,7-11 250,-7 11 250,3-13 265,-3 13 265,3-9 265,-3 9 265,4-11 281,-4 11 281,0 0 281,-4-17 281,4 17 297,-3-13 297,3 13 297,-3-8 297,3 8 312,-7-9 312,7 9 312,-6-12 312,6 12 328,-7-9 328,7 9 328,-10-8 328,10 8 344,-3-8 344,3 8 344,0 0 344,-10-10 344,10 10 359,-9-9 359,9 9 359,-10-6 375,10 6 375,-10-6 375,10 6 375,0 0 375,-16-4 390,16 4 390,0 0 390,-14-5 390,14 5 406,0 0 406,0 0 406,0 0 406,-36 0 422,36 0 422,-13 7 422,13-7 422,-23 8 437</inkml:trace>
  <inkml:trace contextRef="#ctx0" brushRef="#br0">26921 17829 0,'0'0'0,"0"0"0,0 0 0,0 0 15,0 0 15,0 0 15,0 0 15,0 0 31,0 0 31,0 0 31,0 0 31,0 0 46,-23 13 46,23-13 46,-16 16 46,9-7 46,1 3 62,-1 1 62,1-3 62,-4 4 62,7-1 78,-4 1 78,-3 7 78,7-4 78,0 1 93,3-3 93,-3 0 93,3-1 109,3-3 109,0 4 109,0 1 109,1-6 109,-1 3 125,3-2 125,1-2 125,3 2 125,0-1 140,-4 0 140,-6-10 140,17 15 140,-11-12 156,-6-3 156,23 12 156,-13-8 156,-10-4 171,0 0 171,29 0 171,-29 0 171,0 0 187,28-10 187,-15 4 187,-3 3 187,0-2 203,3-5 203,-3 3 203,0-2 203,-1 0 203,4-1 218,-3-1 218,-3-1 218,3 4 218,-4-5 234,1 6 234,-1-2 234,-6 9 234,7-24 250,-1 13 250,-2 2 250,-4 9 250,3-21 265,0 9 265,-3 12 265,0-21 265,0 13 281,0 8 281,-3-20 281,3 20 281,-3-15 296,3 15 296,-7-12 296,7 12 296,-10-11 312,10 11 312,-10-8 312,10 8 312,0 0 312,-16-13 328,16 13 328,-13-2 328,13 2 328,0 0 343,-23-4 343,23 4 343,0 0 343,0 0 359,0 0 359,-36 8 359,23-2 375,13-6 375,-20 13 375,20-13 375</inkml:trace>
  <inkml:trace contextRef="#ctx0" brushRef="#br0">27129 18382 0,'0'21'0,"0"-12"0,0-9 16,3 27 16,-3-17 16,4 9 16,-1 2 32,-3 4 32,3 0 32,-3 0 32,0 2 32,0 0 47,0-2 47,0 0 47,3 0 63,-3 4 63,0-4 63,-3-2 63,3 0 79,0-6 79,0 2 79,0-5 79,-3-3 79,6 1 94,-3-12 94,0 18 94,0-13 110,0-5 110,0 14 110,0-14 110,0 12 110,0-12 125,0 0 125,0 13 125,0-13 125,0 0 141,0 8 141,0-8 141,0 0 141,0 0 157,0 0 157,0 0 157,0 0 157,0 0 172,0 0 172</inkml:trace>
  <inkml:trace contextRef="#ctx0" brushRef="#br0">25037 6811 0,'3'-9'0,"-3"9"0,0-8 0,0 8 16,0-10 16,0 10 16,3-8 16,-3 8 31,0-9 31,0 9 31,0 0 31,0-8 47,0 8 47,3-10 47,-3 10 47,0 0 47,0-11 63,0 11 63,0-7 63,0 7 63,0 0 78,4-8 78,-4 8 78,0 0 94,0 0 94,0 0 94,0-8 94,0 8 94,0 0 110,0 0 110,0 0 110,0 0 110,0 0 125,0 0 125,0 0 125,0 0 125,13 23 141,-10-12 141,0 4 141,4 5 141,-1 5 156,1-6 156,0 8 156,-1-1 156,1-3 172,1 4 172,-2-3 172,1 2 172,3-6 188,-4 4 188,1-7 188,-1-3 188,1 1 203,-4-2 203,4-1 203,-4-4 203,4 1 203,-4-1 219,0 1 219,0-4 219,-3-5 219,7 13 235,-4-11 235,-3-2 235,3 6 235,-3-6 250,0 0 250,7 7 250,-7-7 250,0 0 266,0 0 266,0 0 266,0 0 266,33-15 281,-23 6 281,-1 0 281,8-8 281,-4-7 297,0 6 297,0 1 297,0-10 297,-3 5 313,1-2 313,-1-2 313,3 2 313,0-3 313,-3 6 328,-3-4 328,2 5 328,-5 1 328,2-1 344,1 5 344,-1 5 344,-2-5 360,2 2 360,-3 1 360,1 1 360,2-1 360,-2 4 375,-1-5 375,0 7 375,0-2 391,1 2 391,-1-3 391,-3 9 391,3-11 391,-3 11 406,3-10 406,-3 10 406,4-4 406,-4 4 422,3-10 422,-3 10 422,0 0 422,3-5 438,-3 5 438,0 0 438,0-9 438,0 9 453,0 0 453,0 0 453,0 0 453,0 0 453,0 0 469,0 0 469,0 0 469,0 0 469,0 0 485,0 0 485,10 33 485,-3-23 485</inkml:trace>
  <inkml:trace contextRef="#ctx0" brushRef="#br0">25748 6926 0,'0'0'0,"0"0"0,0 0 0,0 0 0,0 0 15,17 1 15,-17-1 15,0 0 31,0 0 31,0 0 31,0 0 31,0 0 31,0 0 46,0 0 46,9 11 46,-9-11 46,-3 19 62,3-7 62,-6 11 62,2 4 62,1 2 78,-7 12 78,0 0 78,4-6 78,-4-2 93,7-8 93,3 0 93,-7 1 93,1 0 109,2-3 109,-2 0 109,3 2 109,-4-5 109,4-3 125,0 1 125,3-3 125,-4-4 125,4 4 140,-3-1 140,3 0 140,-3-1 140,3 2 156,3-3 156,0-2 156</inkml:trace>
  <inkml:trace contextRef="#ctx0" brushRef="#br0">28984 7377 0,'4'-4'0,"-4"4"0,13-6 15,-13 6 15,9-2 15,-9 2 15,0 0 31,17 0 31,-9 6 31,2 0 31,0 2 47,-1-2 47,-2 5 47,0-2 47,-1 6 62,1-4 62,2 12 62,1-2 62,0 6 62,0-4 78,0 0 78,3 4 78,-3-4 93,-4 4 93,4-6 93,0 6 93,3-10 109,-3 5 109,-1-3 109,-2-5 109,3-3 109,-4 2 125,1-3 125,-1 1 125,3-3 125,-3-2 140,1-4 140,-7-2 140,13 7 140,-13-7 156,23-3 156,-23 3 156,23-6 156,-14 0 172,1-2 172,3-3 172,-3 1 172,7-9 187,-1-4 187,-3 0 187,-3 0 187,3-1 203,0 0 203,0-1 203,-3 0 203,-2 2 218,2 0 218,0 0 218,3-2 218,-7 2 218,4 7 234,-3-3 234,-4 5 234,7-9 234,-4 2 250,1 4 250,-1-1 250,1 3 250,-4 3 265,4 2 265,-4 3 265,0-6 281,1 9 281,-1-5 281,-3 9 281,3-15 281,-3 12 297,0 3 297,7-12 297,-7 12 297,3-6 312,-3 6 312,0 0 312,0 0 312,0 0 328,0 0 328,0 0 328,0 0 328,0 0 343,10 21 343,-10-9 343,3 3 343,4 8 359,-1 0 359,1 1 359</inkml:trace>
  <inkml:trace contextRef="#ctx0" brushRef="#br0">29730 7540 0,'0'0'0,"4"10"0,-4-10 16,0 0 16,0 4 16,0-4 16,0 0 31,0 0 31,0 0 31,0 0 31,6 6 31,-6-6 47,0 0 47,0 0 47,0 0 62,0 0 62,0 0 62,7 6 62,-7-6 62,0 0 78,0 0 78,9 7 78,-9-7 78,7 2 94,-7-2 94,13 6 94,-6-3 94,2 6 109,1-2 109,0-3 109,-3 6 125,-1-5 125,4 7 125,-7 0 125,4-3 141,-4 2 141,4 0 141,-7 2 141,0 2 141,3-4 156,-3 3 156,-3-2 156,3 0 156,-7 3 172,4-4 172,0 1 172,-1 0 172,1-1 172,0-3 187,-1 3 187,4-7 187,0-4 203,-3 12 203,3-12 203,0 13 203,0-13 219,0 8 219,0-8 219,7 9 219,3-3 219,6-4 234,13 8 234,4-5 234,18 1 234,4 0 250,-6 0 250,1 1 250,-5-6 250,-7-2 266,-5 1 266,-1-4 266</inkml:trace>
  <inkml:trace contextRef="#ctx0" brushRef="#br0">31648 7525 0,'0'0'0,"0"0"15,23 4 15,-23-4 15,13 9 15,-4 3 15,1-4 31,3 15 31,-3-4 31,3 5 31,0 0 47,-6 7 47,3-4 47,6 15 47,-5-1 62,3-5 62,-5-7 62,-2-3 62,-1 0 78,1 1 78,3-4 78,-4 4 78,7-4 93,1 0 93,-1-2 93,3-1 93,0-3 109,1-2 109,-4-3 109,6 2 109,-2-5 125,-1 1 125,-1-8 125,1 1 125,-16-3 125,30-3 140,-4 1 140,-6-8 140,-4 1 156,3-5 156,-2-1 156,2-6 156,-5 1 156,-1-3 172,0-4 172,-3 4 172,-1-3 187,0 0 187,0-1 187,1 1 187,0 2 203,-3 0 203,-4 2 203,3-3 203,-2 8 203,2 0 218,-3 3 218,1-1 218,-1 3 218,0-2 234,4 5 234,-7-4 234,6 2 234,-2 2 250,-1 1 250,3-1 250,-6 3 250,0 6 265,4-14 265,-4 14 265,3-7 265,-3 7 281,0 0 281,0-8 281,0 8 281,0 0 281,0 0 297,0 0 297,-13 35 297,0-12 297,3 4 312,-3-4 312,3 6 312,-10 13 312,4-3 328,1 3 328,-4 2 328,6-6 328,-4 3 343,1 1 343,3-11 343,10-2 343,-7-2 359,3-4 359,4 4 359,3-6 359,0-1 375,-3-5 375</inkml:trace>
  <inkml:trace contextRef="#ctx0" brushRef="#br0">32323 8216 0,'0'0'0,"10"-9"16,-3 4 16,-7 5 16,6-10 16,-6 10 32,10-7 32,-10 7 32,7-9 32,-7 9 47,6-9 47,-6 9 47,7-10 47,-7 10 63,0 0 63,9-8 63,-9 8 63,0 0 63,7-8 79,-7 8 79,0 0 79,7-7 79,-7 7 94,3-6 94,-3 6 94,6-6 110,-6 6 110,0 0 110,0 0 110,10-8 110,-10 8 125,0 0 125,10-8 125,-10 8 125,16-7 141,-16 7 141,13-6 141,-13 6 141,17-8 157,-17 8 157,15-2 157,-15 2 157,13-5 172,-13 5 172,0 0 172,19-2 188,-19 2 188,0 0 188,17 0 188,-17 0 188,0 0 204,19 7 204,-19-7 204,7 8 204,-7-8 219,6 8 219,-6-8 219,0 12 219,4-1 235,-1 0 235,-6-1 235,3-10 235,3 24 250,-6-12 250,3 0 250,-4 2 250,4-3 250,0 4 266,0 9 266,4-3 266,-4-4 266,3-3 282,-3 4 282,6 2 282,-2-1 282,2-3 297,-3-1 297,1-2 297,2-3 297,-6 2 313,0-3 313,4 3 313,-4-12 313,3 15 329,-3-9 329,0-6 329,0 15 329,0-15 329,-3 10 344,-7 2 344,0 1 344,-6 4 360,-24 6 360,1 1 360,-5 1 360,-15 3 375,0-6 375</inkml:trace>
  <inkml:trace contextRef="#ctx0" brushRef="#br0">28556 14488 0,'0'0'0,"0"0"15,0 0 15,-7 8 15,7-8 15,0 0 31,0 0 31,0 0 31,0 0 31,-6 8 47,6-8 47,0 0 47,0 0 47,0 0 62,0 0 62,0 0 62,0 7 62,0-7 78,0 0 78,0 0 78,0 0 78,0 0 93,0 0 93,0 0 93,0 0 93,0 0 109,0 0 109,0 0 109,0 0 109,9 6 109,-9-6 125,0 0 125,0 0 125,28 2 125,-28-2 140,20 0 140,-4 0 140,1 0 140,12 7 156,0-1 156,4 0 156,16 5 156,-1-3 172,7 10 172,-6-9 172,4 5 172,-4-1 187,-2 2 187,2-1 187,0 1 187,0 1 203,-4-1 203,4 3 203,-7 3 203,7 2 218,-6-6 218,-10 1 218,-6-1 218,16 11 234,-4 0 234,0 2 234,1 3 234,-1 1 234,-8 1 250,5 3 250,3 3 250,4 0 265,-4 3 265,-3 0 265,2 0 265,-2-1 265,-4-1 281,1-5 281,0-2 281,-4 1 297,-6-7 297,-3-4 297,-5-6 297,1 0 312,-3-5 312,0-3 312,-6 1 312,2-3 312,-2 1 328,0-2 328,-1-2 328,-6-6 328,10 11 343,-7-5 343,-3-6 343,0 0 343,10 12 359,-10-12 359,0 0 359,0 0 359,10 5 375,-10-5 375,0 0 375,0 0 375,0 0 390</inkml:trace>
  <inkml:trace contextRef="#ctx0" brushRef="#br0">30362 15377 0,'0'0'0,"0"0"0,-4-17 15,4 17 15,0 0 15,0 0 31,0 0 31,0-14 31,0 14 31,0 0 47,0 0 47,4-13 47,-4 13 47,0 0 47,0 0 62,3-15 62,-3 15 62,0 0 78,0 0 78,0-10 78,0 10 78,0 0 78,0 0 93,0 0 93,0-13 93,0 13 93,0 0 109,0 0 109,0 0 109,0 0 109,0 0 125,0 0 125,0 0 125,0 0 125,0 0 140,0 0 140,0 0 140,0 0 140,0 0 140,0 0 156,3 43 156,1-30 156,-4 2 156,6 8 172,-3 0 172,1 2 172,2-2 172,-3 0 187,7 0 187,-6-3 187,-3 4 187,6-5 203,-4 3 203,4-7 203,-4 3 203,0-3 218,0-4 218,-3-1 218,4-2 218,-4-8 234,3 15 234,-3-7 234,0-8 234,3 8 250,-3-8 250,0 0 250,0 0 250,-13 15 265,13-15 265,-16 10 265,1-7 265,2-1 281,-17 3 281,1-2 281,-4 2 281,4-3 297,-4 1 297,7 2 297,0-1 297,-2-4 312,2 2 312,3 2 312,-3-2 312,3 2 328,6-4 328,1 2 328,16-2 328,-26 3 328,16 1 343,10-4 343,-16 5 343,16-5 343,0 0 359,-13 5 359,13-5 359,-4 10 359,4-10 375,0 0 375,0 0 375</inkml:trace>
  <inkml:trace contextRef="#ctx0" brushRef="#br0">31021 15348 0,'0'0'0,"7"-15"15,-7 15 15,13-15 15,-10 10 15,-3 5 31,10-9 31,-10 9 31,0 0 31,6-11 47,-6 11 47,0 0 47,0 0 47,0 0 62,0 0 62,0 0 62,0 0 62,0 0 78,-3 35 78,-4-12 78,-2 3 78,2-1 94,1 4 94,-1-4 94,-3 2 94,0 0 94,4-1 109,6-2 109,-3-1 109,3-2 125,0-1 125,-4-5 125,4-1 125,4-3 125,-1 1 140,-3-12 140,6 18 140,-2-13 140,-4-5 156,13 10 156,-13-10 156,13 5 156,-13-5 172,19 4 172,-19-4 172,0 0 172,33-9 187,-33 9 187,21-10 187,-14 5 187,-7 5 203,20-15 203,-11 9 203,1-3 203,0 0 219,-3 2 219,2-2 219,-2-1 219,-7 10 234,13-14 234,-6 5 234,-1 3 234,1-3 250,-7 9 250,10-10 250,-7 3 250,-3 7 265,6-12 265,-6 12 265,10-12 265,-10 12 281,3-9 281,-3 9 281,4-8 281,-4 8 281,6-8 297,-6 8 297,0 0 297,7-9 297,-7 9 312,0 0 312,6-10 312,-6 10 312,0 0 328,0 0 328,4-11 328,-4 11 328,0 0 344,0 0 344,3-8 344,-3 8 344,0 0 344,0 0 359,0 0 359,0 0 359,6-10 375,-6 10 375,0 0 375,0 0 375,0 0 390,0 0 390,7-9 390,-7 9 390,0 0 390,0 0 406,0 0 406,0 0 406,0 0 406,3-8 422,-3 8 422,0 0 422,0 0 422,0 0 437,0 0 437,0 0 437,0 0 437,0 0 453,7-8 453,-7 8 453,0 0 469,0 0 469,0 0 469,0 0 469,3-10 469,-3 10 484,0 0 484,0 0 484,0 0 484,3-11 500,-3 11 500,0 0 500,0 0 500,7-6 515,-7 6 515,0 0 515,0 0 515,6-13 531,-6 13 531,0 0 531,0 0 531,0 0 531,4-8 547,-4 8 547,0 0 547,0 0 547,0 0 562,0 0 562,0 0 562,0 0 562,0 0 578,0 0 578,0 0 578,0 0 578,0 0 594,0 0 594,-10 43 594,0-28 594,0 10 609</inkml:trace>
  <inkml:trace contextRef="#ctx0" brushRef="#br0">31265 15799 0,'0'0'0,"6"-15"0,-6 15 15,0 0 15,4-11 15,-4 11 15,0 0 31,6-11 31,-6 11 31,0 0 31,0 0 46,3-10 46,-3 10 46,0 0 46,0 0 62,4-10 62,-4 10 62,0 0 62,0 0 78,0 0 78,6-9 78,-6 9 78,0 0 78,0 0 93,0 0 93,0 0 93,0 0 93,4-9 109,-4 9 109,0 0 109,0 0 109,0 0 125,0 0 125,0 0 125,0 0 125,0 0 140,0 0 140,0 0 140,6 23 140,-6-12 156,3 4 156,-3-15 156,4 26 156,-4-11 171,0-3 171,0 0 171,3 1 171,-3 2 187,3-3 187,-3-12 187,7 21 187,-2-12 187,1-1 203,-6-8 203,17 15 203,-8-9 203,-9-6 218,23 4 218,-23-4 218,30-6 234,-30 6 234,39-15 234,-13 5 234,-10-1 250,1 3 250,-1-2 250,-6 5 250,0-5 250,0 7 265,-10 3 265,18-12 265,-12 11 265,-6 1 281,10-3 281,-10 3 281,0 0 281,0 0 296,0 0 296,0 0 296,0 0 296,7 26 312,-11-15 312,-6 15 312,4-1 312,-1 0 328,-2 4 328,0 13 328,0-1 328,-1-9 328,6 1 343,-2 8 343,-1-3 343,1-7 343,3-4 359,-4 0 359,4 2 359,-4-3 359,4-2 375,-4 0 375,4-4 375,0-5 375,0-5 390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7030a0"/>
    </inkml:brush>
  </inkml:definitions>
  <inkml:trace contextRef="#ctx0" brushRef="#br0">3448 3608 0,'0'0'0,"0"0"0,0 0 0,0 0 0,0 0 16,-29-10 16,29 10 16,0 0 16,0 0 32,0 0 32,-13-12 32,13 12 32,0 0 47,0 0 47,-7-12 47,7 12 47,0 0 63,-3-14 63,3 14 63,7-17 63,-1 8 79,4-3 79,6-9 79,7 0 79,0 5 94,-2-2 94,22-8 94,-14 5 94,-3 7 110,1-1 110,-8 9 110,7-3 110,1 3 125,-8 2 125,-4 1 125,-15 3 125,36 7 141,-13 5 141,-3-3 141,-1 8 141,1 3 157,-1 1 157,-2 2 157,6 19 157,-7-1 157,-6 3 172,0-4 172,-7 4 172,2-5 172,-5-8 188,0-6 188,-3 4 188,3-6 188,0 4 204,-2-4 204,-1 0 204,-1-6 204,1-6 219,0 4 219,0-6 219,3-9 219,-4 19 219,4-19 235,-3 11 235,3-11 235,0 0 250,0 0 250,0 0 250,0 0 250,0 0 266,0 0 266,-3-55 266,6 11 266,4-4 266,6-1 282,-2-4 282,9-3 282,-1 5 282,1-4 297,0 3 297,3 0 297,-4 2 297,1 3 313,-1 1 313,1 3 313,-4 8 313,1 6 329,-6 7 329,6-1 329,-1 1 344,-3 2 344,-3 6 344,0-1 344,-4 2 344,4 3 360,-3 0 360,-7 10 360,13-15 360,-7 10 375,-6 5 375,0 0 375,20-3 375,-20 3 391,0 0 391,29 12 391,-19-1 391,6 13 407,1 0 407,6 17 407,-9-3 407,6 5 422,-7 0 422,0 0 422,0 0 422,-3-7 422,-3-7 438,-1 0 438,-2-3 438,2 4 438,1-4 454,-4-2 454,3-1 454,-2-2 454,2-1 469,-2-5 469,2 0 469,-3-4 469,1-3 485,-4-8 485,9 16 485,-9-16 485,7 4 500,-7-4 500,0 0 500,0 0 500,49-25 516,-18-10 516,5-1 516,-3-5 516,-4 0 532,1-3 532,-1 0 532,1-6 532,-1 6 547,-11-2 547,5 5 547,-7 9 547,-3 3 563,4 4 563,-7 5 563,-1 0 563,-2 2 563,-4 6 579,4 1 579,-7 11 579,3-18 579,-3 18 594,7-11 594,-7 11 594,0 0 594,0 0 610,0 0 610,0 0 610,0 0 610,6 56 625,-6-27 625,3 17 625,4 2 625,-7 2 641,3-5 641,7 3 641,-3-2 641,-1-4 657,1-7 657,3-5 657,-1-7 657,-2 0 672,3-3 672,-1 1 672,3-4 672,1 4 688,3-9 688,-3-1 688,-3-6 688,-10-5 688,26 11 704,-26-11 704,40-6 704,-17-7 704,0-3 719,16-18 719,-8-1 719,-2-2 719,-2-7 735,-5 2 735,-2-2 735,0 3 735,-4 12 750,-6 3 750,-4 6 750,1 5 750,-1 2 766,-2 3 766,-1-2 766,-3 12 766,7-13 782,-7 13 782,0 0 782,0 0 782,0 0 797,0 0 797,0 0 797,0 0 797,0 0 813,26 44 813,-23-17 813,4-6 813,2 4 829,-4 0 829,5 1 829,0-6 829,0 7 829,0-4 844,3 0 844,-4-2 844,5-1 860,-1-1 860,3-3 860,0-1 860,-3-2 875,1-5 875,-5-1 875,-9-7 875,23 8 875,-23-8 891,26 0 891,-26 0 891,32-18 891,-16 6 907,4-2 907,-1-9 907,-3 2 907,1-3 922,-4 0 922,0 1 922,-3 2 922,0 1 938,-4 0 938,-3 5 938,4 0 938,-4 1 954,4 3 954,-7 11 954,3-21 954,-3 21 954,3-14 969,-3 14 969,4-15 969,-4 15 969,0 0 985,3-15 985,-3 15 985,0 0 985,0 0 1000,0 0 1000,0 0 1000,0 0 1000,0 0 1016,0 0 1016,0 0 1016,6 52 1016,-2-25 1032,-1 3 1032,0 13 1032,-3-11 1032,4-3 1047,-4 1 1047,3-4 1047,3-3 1047,-2 2 1063,-1-9 1063,0 3 1063,9 0 1063,-6-7 1079,4 3 1079,3-7 1079,-13-8 1079,20 13 1094,-20-13 1094,23 6 1094,-23-6 1094,0 0 1110,49-19 1110,-23 3 1110,0 1 1110,7-14 1125,-2 5 1125,-5 0 1125,-6 3 1125,6-13 1141,-3 4 1141,-7 10 1141,0 0 1141,-2-5 1141,-5 8 1157,4 0 1157,-3-7 1157,-3 7 1157,-1 0 1172,1 2 1172,-4 0 1172,0 4 1172,4-10 1188,-4 0 1188,1 4 1188,-4 3 1188,0-1 1204,3-9 1204,-6 1 1204,3-1 1204,-4 1 1219,4-1 1219,0-1 1219,-6 0 1219,6 2 1219,-7-4 1235,1 4 1235,2 0 1235,-2 0 1250,3 5 1250,-1-3 1250,-2 7 1250,2 3 1250,4 11 1266,-3-28 1266,0 18 1266,3 10 1266,-7-25 1282,4 14 1282,3 11 1282,-3-20 1282,3 20 1297,-7-19 1297,7 10 1297,0 9 1297,-6-20 1313,6 12 1313,0 8 1313,-4-22 1329,4 15 1329,0 7 1329,-3-17 1329,3 17 1329,-3-11 1344,3 11 1344,0 0 1344,0-14 1344,0 14 1360,0 0 1360,0 0 1360,0 0 1360,0 0 1375,0 0 1375,0 0 1375,-13 77 1375,6-27 1391,-3 1 1391,1 12 1391,-11 27 1391,10 1 1407,-6-5 1407,6-20 1407,0-8 1407,4 1 1407,-1 0 1422,7-9 1422,-3 3 1422,3-7 1422,3 2 1438,0-13 1438,4-5 1438,-4-7 1438,4-7 1454,3-1 1454,-4 0 1454,1-5 1454,-7-10 1469,13 14 1469,-13-14 1469,0 0 1469,0 0 1485,0 0 1485,62-35 1485,-29-4 1485,-1-1 1500,-2-10 1500,-6 0 1500,3-3 1500,-5-2 1516,-2-2 1516,-4 2 1516,-6 2 1516,3 1 1532,0-1 1532,0 4 1532,-3-1 1532,-3 0 1532,3 6 1547,-4 9 1547,1 6 1547,-4 2 1547,4 4 1563,-4 0 1563,0 5 1563,0 3 1579,1 3 1579,-4 12 1579,3-20 1579,-3 10 1579,0 10 1594,3-14 1594,-3 14 1594,0 0 1594,0 0 1610,0 0 1610,0 0 1610,0 0 1610,0 0 1625,3 48 1625,-6-2 1625,6 7 1625,-3-4 1641,-3 7 1641,0 0 1641,3 0 1641,0-4 1657,3-3 1657,0 4 1657,-1-5 1657,5-2 1672,-1 2 1672,4-5 1672,-3-11 1672,2-6 1672,1-2 1688,0 0 1688,3-5 1688,0 0 1688,0-5 1704,0-2 1704,0-1 1704,1-7 1704,-14-4 1719,29 3 1719,-29-3 1719,52-18 1719,-11-6 1735,-2-5 1735,1-6 1735,-8-1 1735,1-7 1750,-3 4 1750,-4 2 1750,-2-1 1750,-7 5 1766,-1 5 1766,-6 7 1766,0-2 1766,3 1 1782,-7 6 1782,1 0 1782,-4 5 1782,-3 11 1797,7-21 1797,-4 13 1797,-3 8 1797,0 0 1813,7-19 1813,-7 19 1813,0 0 1813,6-14 1829,-6 14 1829,0 0 1829,0 0 1829,7-11 1829,-7 11 1844,0 0 1844,0 0 1844,0 0 1844,0 0 1860,0 0 1860,0 0 1860,9-12 1875,-9 12 1875,0 0 1875,0 0 1875,0 0 1875,0 0 1891,0 0 1891,0 0 1891,0 0 1891,0 0 1907,10-12 1907,-10 12 1907,0 0 1907,0-15 1922,0 15 1922,0 0 1922,4-17 1922,-4 17 1938,0 0 1938,0 0 1938,0-14 1938,0 14 1938,0 0 1954,0 0 1954,0 0 1954,0 0 1954,0 0 1969,0 0 1969,0 0 1969,0 0 1969,0 0 1985,19 60 1985,-16-35 1985,7-2 1985,-6-1 2000,2 0 2000,-3 1 2000,1-5 2000,2-7 2016,-3 4 2016,1-3 2016,-4-12 2032,3 18 2032,-3-18 2032,5 17 2032,-5-17 2032,0 0 2047,6 13 2047,-6-13 2047,0 0 2047,0 0 2063,0 0 2063,0 0 2063,0 0 2063,0 0 2079,0 0 2079,0 0 2079,59-34 2079,-59 34 2094,20-17 2094,-10 8 2094,-10 9 2094,16-18 2094,-16 18 2110,23-20 2110,-13 12 2110,-10 8 2125,13-21 2125,-13 21 2125,16-22 2125,-6 14 2141,-10 8 2141,20-17 2141,-20 17 2141,10-14 2141,-10 14 2157,0 0 2157,16-16 2157,-16 16 2157,0 0 2172,0 0 2172,0 0 2172,0 0 2172,0 0 2188,0 0 2188,34 30 2188,-24-5 2188,-3 20 2204,-1 8 2204,4 2 2204,-3 3 2204,-4 33 2219,-3-26 2219,3-6 2219,-3 5 2219,0-6 2235,0 34 2235,-3-20 2235,3-15 2235,3-5 2235,-3-4 2250,-6-4 2250,2 0 2250,1-24 2250</inkml:trace>
  <inkml:trace contextRef="#ctx0" brushRef="#br0">8088 3214 0,'0'0'0,"0"0"16,-3-17 16,3 17 16,0 0 16,0 0 32,0-15 32,0 15 32,0 0 32,0 0 47,0 0 47,0 0 47,0 0 47,0-20 63,0 20 63,0 0 63,0 0 63,0 0 79,0 0 79,0 0 79,0-13 79,0 13 94,0 0 94,0 0 94,0 0 94,0 0 94,0 0 110,0 0 110,21-5 110,-21 5 110,26 3 125,0-3 125,0 0 125,7 0 141,0 0 141,16 0 141,-2-3 141,6 0 141,-7 1 157,3-5 157,-13 4 157,-9-2 172,3 2 172,-4 0 172,4-1 172,-11 4 172,1-2 188,-20 2 188,29-3 188,-29 3 204,20-3 204,-20 3 204,23 0 204,-23 0 219,0 0 219,19-3 219,-19 3 219,0 0 219,0 0 235,18-5 235,-18 5 235,0 0 235,0 0 250,10-9 250,-10 9 250,0 0 250,10-10 266,-10 10 266,0 0 266,7-11 266,-7 11 282,0 0 282,9-15 282,-9 15 282,4-12 282,-4 12 297,3-14 297,-3 14 297,0 0 297,0-15 313,0 15 313,0 0 313,-10-15 313</inkml:trace>
  <inkml:trace contextRef="#ctx0" brushRef="#br0">8600 2946 0,'-33'-5'0,"33"5"0,-21-2 15,21 2 15,-26-3 15,26 3 15,0 0 31,-20-3 31,20 3 31,-16-2 31,16 2 47,0 0 47,-13-13 47,13 13 47,0 0 62,-10-12 62,10 12 62,-7-8 62,7 8 78,-3-11 78,3 11 78,0 0 78,-3-19 94,3 19 94,0 0 94,-3-14 94,3 14 109,0 0 109,-7-15 109,7 15 109,0 0 109,0 0 125,-3-12 125,3 12 125,0 0 125,0 0 140,0 0 140,0 0 140,-3-10 140,3 10 156,0 0 156,0 0 156,0 0 156,0 0 172,0 0 172,-10-10 172,10 10 172,0 0 187,0 0 187,0 0 187,0 0 187,-13 32 203,3-8 203,3 2 203,-3 18 203,-6 4 203,3-4 219,3 1 219,-6 3 219,8 1 219,-2 2 234,-3 1 234,-4-2 234,11 2 234,-4-2 250,0-3 250,-3-1 250,7 2 250,-4-3 265,3-2 265,-3-2 265,1-7 265,2-1 281,-3-6 281,7-4 281,-4 0 281,4 0 297,-3 1 297,-1-6 297,4-5 297,-4-3 312,7-10 312,-6 20 312,6-14 312,0-6 328,0 0 328,-7 15 328,7-15 328,0 0 344,0 0 344,0 0 344,0 0 344,0 0 359,0 0 359,-13-56 359,10 12 359,3 0 359,3-5 375,-3-7 375,7 3 375,2-8 390,1 1 390,7-27 390,-4 17 390,0 11 406,3 7 406,-3-6 406,0 8 406,0 0 406,4 0 422,-1 0 422,0 6 422,1 3 422,-2 10 437,-6 1 437,1 3 437,3 2 437,0 0 453,0 2 453,4 0 453,-7 3 453,-1 1 469,1 5 469,0 3 469,-3-2 469,-1 3 469,1 3 484,3-2 484,-10 9 484,9-15 484,-9 15 500,13-4 500,-13 4 500,0 0 515,14-7 515,-14 7 515,0 0 515,0 0 515,16 23 531,-6-4 531,-1 5 531,-2 4 547,4 22 547,-4-4 547,0 4 547,-1 2 547,1-7 562,-1 1 562,4 2 562,-3-2 578,-1-3 578,4 2 578,0-4 578,-4-5 594,1-8 594,-1-5 594,4 2 594,-3-2 594,-1 0 609,-2-2 609,2-6 609,1-1 609,-4-2 625,0-1 625,-3-11 625,7 18 625,-4-8 640,-3-10 640,3 14 640,-3-14 640,4 8 656,-4-8 656,0 0 656,3 13 656,-3-13 672,0 0 672,0 0 672,0 0 672,0 0 672,0 0 687,0 0 687,0 0 687,0 0 687</inkml:trace>
  <inkml:trace contextRef="#ctx0" brushRef="#br0">8260 3167 0,'0'0'16,"-4"-11"16,4 11 16,0 0 16,-6-12 31,6 12 31,0 0 31,0 0 47,0-12 47,0 12 47,0 0 47,0 0 47,0 0 63,29-6 63,-29 6 63,48 0 63,1 3 78,3-3 78,7 0 78,0 0 78,-2 3 94,5-3 94,-3 0 94,-1 0 94,4 2 109,-7-4 109,4 2 109,-6-3 109,1 0 125,-9-2 125,-5-2 125,-8-1 125,-9 1 141,0-1 141</inkml:trace>
  <inkml:trace contextRef="#ctx0" brushRef="#br0">9354 2962 0,'0'0'0,"0"0"0,0 0 15,-10-6 15,10 6 15,0 0 15,0 0 31,0 0 31,0 0 31,0 0 31,0 0 47,40-9 47,-11 8 47,-3-9 47,22 1 47,-9 3 62,10 1 62,-16-5 62,3 5 78,-7 2 78,1 1 78,-6-3 78,6 3 94,-4 2 94,-7 0 94,-19 0 94,33 2 94,-33-2 109,13 7 109,-13-7 109,0 0 109,-6 18 125,6-18 125,-26 11 125</inkml:trace>
  <inkml:trace contextRef="#ctx0" brushRef="#br0">9555 3050 0,'-29'10'0,"-4"0"0,14-4 0,-3 3 16,6-5 16,0 5 16,-1-8 16,4 6 31,13-7 31,-19 12 31,19-12 31,-20 8 47,20-8 47,0 0 47,-13 8 47,13-8 63,0 0 63,-7 13 63,7-13 63,0 0 63,0 0 78,20 17 78,-20-17 78,39 10 78,-6-7 94,16 2 94,-2-8 94,3 3 94,-1-2 109,-4-1 109,9-4 109,2 2 109,0-1 125,-4-3 125,-3-6 125,-1 1 125,4 2 141</inkml:trace>
  <inkml:trace contextRef="#ctx0" brushRef="#br0">10491 2414 0,'0'0'0,"0"0"0,0 0 15,0 0 15,0 0 15,-6 42 15,2-16 31,-9 21 31,3 9 31,-3-7 31,-3 7 47,3-3 47,0 0 47,1 3 47,6-5 62,3-3 62,-4-4 62,7 0 62,0-9 62,0-10 78,3 0 78,-3-5 78,7-6 93,-4 2 93,0-5 93,2 1 93,-5-12 93,13 8 109,-13-8 109,0 0 109,36-6 109,-13-4 125,17-21 125,-4-1 125,0-5 125,0-5 140,-5-1 140,1-1 140,-5 2 140,2 5 156,-9 10 156,-7 4 156,-3 9 156,-1-1 172,-2 6 172,-1 3 172,-6 6 172,0 0 187,0 0 187,0 0 187,0 0 187,-9 37 203,-11 5 203,7 8 203,-7 2 203,1 7 218,-4 3 218,-3 28 218,-1 1 218,6-6 234,5-16 234,-1-7 234,4 1 234,-6 24 250,9-16 250,-7-19 250,8 6 250,2-1 250,1-1 265,-1 2 265,0-9 265,1 5 265,-1-3 281,1-3 281,-7-2 281,6-2 281,1-15 297</inkml:trace>
  <inkml:trace contextRef="#ctx0" brushRef="#br0">11294 7437 0,'-3'-14'0,"0"-1"16,0 0 16,-1 1 16,1 2 16,0 1 31,0-3 31,-1 1 31,4-2 31,-3 3 47,0-3 47,-1 2 47,1 2 47,3 11 62,-3-19 62,3 19 62,-3-15 62,3 15 78,0-11 78,0 11 78,0 0 78,0 0 78,-4-12 94,4 12 94,0 0 94,0 0 94,0 0 109,0 0 109,20 42 109,-13-16 109,2 21 125,1-1 125,3 3 125,-5 6 125,2-3 141,-3 0 141,6 0 141,-10 0 141,7-4 156,-3 0 156,-4-13 156,3-5 156,-2-8 156,-1 1 172,0-2 172,0-6 172,1-3 187,-1-1 187,0 1 187,-3-4 187,0-8 187,0 0 203,4 19 203,-4-19 203,0 0 219,0 0 219,0 0 219,0 0 219,0 0 234,0 0 234,0-54 234,0 8 234,-4-2 234,4-2 250,0-2 250,-3-2 250,3-2 250,0-1 266,0 1 266,3 5 266,-3-2 266,0-3 281,4 0 281,-4 6 281,3-2 281,0 2 297,0-1 297,4 4 297,-1-1 297,1 0 312,3 4 312,3 1 312,-7 1 312,8 7 328,-5 10 328,1 0 328,7 2 328,-8 2 344,4 4 344,2-4 344,-5 7 344,3 6 344,0-1 359,0 0 359,-13 9 359,23-10 359,-23 10 375,30 0 375,-30 0 375,26 10 375,-26-10 391,36 24 391,-13-5 391,0 2 391,-2 18 406,5-5 406,-3 7 406,0-3 406,-4 1 422,-5 1 422,-5-5 422,1-5 422,-3-4 437,-7 1 437,0-1 437,0-2 437,-4 2 453,1 0 453,-3-3 453,-7 5 453,-1-8 469,-5 3 469,-1-2 469,1 1 469,-1-3 469,-1-2 484,-2-5 484,0-1 484,0 1 500,7-5 500,-4 1 500,7-6 500,13-2 516,-26 6 516,26-6 516,-20 4 516,20-4 531,-20 3 531,20-3 531,0 0 531,-19 6 547,19-6 547,0 0 547,0 0 547,-17 2 547,17-2 562,0 0 562,0 0 562,-8 12 562,8-12 578,-3 11 578,3-11 578,7 20 578,-6-10 594,6 1 594,3 1 594,6 6 594,3 0 609,1-3 609,3-1 609,3-3 609,0 4 625,20-1 625,-2-2 625,-4-5 625,9 1 625,-10-8 641,10 3 641,2-6 641,1-3 641,0-3 656,-2-3 656,-5 1 656,3-3 656,-2-5 672,-10 3 672,-7 1 672,-3 0 672,0 0 687,-3-3 687,-3 3 687,-2-1 687,-2-3 703,4 3 703,-4 1 703,-3 0 703,-3 3 719,0-2 719,-3 5 719,-1-4 719,-6 13 734,13-20 734,-6 9 734,-7 11 734,10-21 750,-10 14 750,0 7 750,3-19 750,-3 19 766,0 0 766,0 0 766,0 0 766,-10-17 781,10 17 781,0 0 781,0 0 781,0 0 797,-59 36 797,39-20 797,1-1 797,-1 5 812,1 1 812,7 0 812,-4-4 812,3 3 812,0 1 828,3-4 828,3 1 828,4-3 828,0-3 844,3-12 844,3 26 844,0-14 844,-3-12 859,13 23 859,-6-15 859,3 2 859,3-5 875,-3 5 875,-10-10 875,24 3 875,-24-3 891,0 0 891,43-9 891,-20-3 891,-1 0 891,1-6 906,-3 2 906,-4-6 906,1 2 906,-4 2 922,0 0 922,-7 4 922,4 2 937,-3 3 937,3-3 937,-10 12 937,8-17 937,-8 17 953,10-12 953,-10 12 953,9-10 953,-9 10 969,0 0 969,0 0 969,0 0 969,0 0 984,0 0 984,0 0 984,0 0 984,43 28 1000,-37-17 1000,-2 1 1000,6 11 1016,-4 2 1016,1-5 1016,-1 6 1016,1-3 1016,-1-3 1031,1 2 1031,-1-1 1031,1 1 1031,-4-1 1047,0-2 1047,1-5 1047,-1-1 1047,0 3 1062,4-5 1062,-4 2 1062,-3-13 1062,7 14 1078,-7-14 1078,0 0 1078</inkml:trace>
  <inkml:trace contextRef="#ctx0" brushRef="#br0">13058 7302 0,'10'-16'0,"-10"16"16,6-12 16,-6 12 16,0 0 31,10-11 31,-10 11 31,0 0 31,0 0 47,0 0 47,43 20 47,-30-11 47,2 8 47,4 3 63,-6 1 63,4 2 63,-1 0 78,-3 2 78,-3 0 78,0 0 78,0-6 78,-4 8 94,1-6 94,-4-5 94,0 3 94,0-8 110,-3-11 110,4 24 110,-4-24 125,0 16 125,0-16 125,0 0 125,-7 15 125,7-15 141,0 0 141,0 0 141,0 0 141,0 0 156,0 0 156,0 0 156,0 0 156,-23-46 172,27 31 172,-1-9 172,3-1 172,4 1 188,-3 0 188,6 2 188,0-1 188,3 3 203,1 0 203,-1 1 203,-3 4 203,-1-1 203,-3 5 219,4-1 219,-3 3 219,-10 9 219,23-12 235,-23 12 235,26-4 235,-26 4 235,20 0 250,-20 0 250,0 0 250,39 9 250,-26-2 266,10 8 266,-3 2 266,-4-1 266,2 1 281,2 0 281,-7 3 281,3 0 281,1 0 297,-8-4 297,-2-1 297,0 0 297,-1 0 313,-3-3 313,4 2 313,-1-3 313,-6-11 313,4 27 328,-1-19 328,-3-8 328,7 25 328,-7-15 344,0-10 344,0 0 344,3 22 360,-3-22 360,0 0 360,0 12 360,0-12 360</inkml:trace>
  <inkml:trace contextRef="#ctx0" brushRef="#br0">14350 6840 0,'0'0'0,"0"0"0,0 0 16,0 0 16,0 0 16,10-12 16,-10 12 16,0 0 32,0 0 32,0 0 32,0 0 32,0 0 47,0 0 47,4 41 47,-4-12 47,0 15 63,-7 4 63,-3 2 63,4-4 63,-1 3 79,1 1 79,-8 3 79,3-4 79,-2-1 94,3 2 94,0-6 94,0-9 94,1-5 94,2-7 110,1-2 110,2-7 110,1 0 110,0-2 125,3-12 125,-3 22 125,3-22 125,-7 14 141,7-14 141,-3 10 141,3-10 141,0 0 157,0 0 157,0 0 157,0 0 157,0 0 172,0 0 172,0 0 172,-33-28 172,26 5 188,1 0 188,-4-22 188,4 4 204,-1-2 204,0-5 204,4 4 204,3-2 204,0-2 219,7 1 219,-7 4 219,6-1 219,-2 12 235,2-1 235,1-11 235,-1 13 235,1 1 250,-1 3 250,1 4 250,-1-3 250,4 5 266,-3-2 266,3 2 266,-1 0 266,-2 11 282,-1-5 282,4 2 282,-10 13 282,13-20 282,-6 9 297,-1 1 297,-6 10 297,17-10 297,-17 10 313,14-7 313,-14 7 313,0 0 313,0 0 329,0 0 329,46 15 329,-33-7 329,-3 1 344,7 12 344,-4 2 344,3 4 344,-3-4 360,7 18 360,-7-8 360,-3-3 360,-1-6 360,5 18 375,-1-6 375,-4-7 375,-4-3 391,5 0 391,-3 3 391,-1-2 391,4 1 391,-7 0 407,7 2 407,-3-6 407,3 7 422,-4-7 422,4 1 422,-4 1 422,1-3 438,-1 4 438,1-6 438,0 6 438,-1-8 454,1 1 454,-4-1 454,0-4 454,4-1 469,-7 1 469,0-15 469,10 23 469,-7-11 469,0-1 485,-3-11 485,0 27 485,3-19 485,-3-8 500,0 24 500,0-24 500,-6 16 500,6-16 516,-7 10 516</inkml:trace>
  <inkml:trace contextRef="#ctx0" brushRef="#br0">14334 7464 0,'0'0'0,"-3"-12"16,3 12 16,0 0 16,-3-15 16,3 15 31,0 0 31,0 0 31,-7-11 31,7 11 31,0 0 47,0 0 47,0 0 47,0 0 63,-3-15 63,3 15 63,0 0 63,0 0 63,23-11 78,-23 11 78,32-7 78,-5 2 78,-5 2 94,8-1 94,-4 0 94,7 4 109,11-4 109,5 2 109,-13-7 109,0 5 109</inkml:trace>
  <inkml:trace contextRef="#ctx0" brushRef="#br0">15254 7209 0,'0'0'0,"0"0"0,0 0 16,0 0 16,0 0 16,0 0 16,0 0 16,0 0 32,0 0 32,0 0 32,6-11 32,-6 11 47,0 0 47,0 0 47,26-4 47,-26 4 63,46-9 63,-16 4 63,22-5 63,-5 5 78,-1 3 78,-3-5 78,6-1 78,-10 2 94,-6 3 94,-5 3 94,1-4 94,-29 4 94,59-1 110,-33-3 110,-26 4 110,49-6 110,-49 6 125,33 0 125,-33 0 125,0 0 125,34-3 141,-34 3 141,0 0 141,0 0 141,0 0 157,0 0 157,26-2 157</inkml:trace>
  <inkml:trace contextRef="#ctx0" brushRef="#br0">15689 6926 0,'0'0'0,"0"0"0,-5-22 16,5 22 16,0 0 16,0 0 16,0 0 16,-7-14 31,7 14 31,0 0 31,0 0 31,0 0 47,0 0 47,0 0 47,0 0 47,-6 58 62,6-29 62,-4 1 62,4 17 62,-3 0 78,0 2 78,0-1 78,-1 4 78,8-2 94,-8 0 94,8 0 94,2-1 94,-6 2 94,10-1 109,-3-7 109,-3-9 109,6-3 109,-3-10 125,3-4 125</inkml:trace>
  <inkml:trace contextRef="#ctx0" brushRef="#br0">16404 6990 0,'0'0'16,"19"-13"16,-19 13 16,26-5 16,-26 5 31,0 0 31,40-3 31,-40 3 31,0 0 47,36 12 47,-13 3 47,-7-4 47,-3 1 47,3 9 63,-4-7 63,4 7 63,-6 3 63,-3-8 78,-1 8 78,1 0 78,-1-4 78,-6 3 94,3-8 94,-3-15 94,-3 31 94,3-31 109,-3 22 109,3-22 109,-3 24 109,3-24 125,-7 16 125,7-16 125,0 0 125,0 0 141,-13 15 141,13-15 141,0 0 141,0 0 156,0 0 156,0 0 156,0 0 156,-13-58 156,13 29 172,3 2 172,0 0 172,1 2 188,2-4 188,1 1 188,-1 6 188,1-2 203,-1-2 203,4 4 203,-3 6 203,3-3 203,-4 4 219,-6 15 219,17-22 219,-17 22 219,16-21 234,-6 13 234,-10 8 234,19-15 234,-19 15 250,17-13 250,-17 13 250,23-7 250,-23 7 266,0 0 266,0 0 266,0 0 266,47 20 281,-47-20 281,26 30 281,-9-10 281,-8 1 297,4 4 297,1 0 297,-5-2 297,-2 3 313,3-1 313,0 3 313,-4-5 313,1 4 328,2-4 328,-2-2 328,0-1 328,-1-5 344,-6-15 344,7 26 344,-7-26 344,6 20 344,-6-20 359,3 15 359,-3-15 359,0 0 359,7 14 375,-7-14 375,0 0 375,0 0 375,0 0 391,0 0 391</inkml:trace>
  <inkml:trace contextRef="#ctx0" brushRef="#br0">17326 6942 0,'4'-16'0,"-4"16"0,0 0 0,0 0 15,0 0 15,0 0 15,0 0 15,0 0 31,0 0 31,0 0 31,0 0 31,0 0 47,6 91 47,-6-66 47,0 2 47,0-5 62,3 2 62,1 0 62,2 0 62,-3-2 78,4 2 78,0-5 78,-1-5 78,-6-14 94,16 25 94,-9-15 94,-7-10 94,20 21 109,-20-21 109,16 16 109,-16-16 109,26 7 109,-26-7 125,33 0 125,-33 0 125,44-12 140,-21 3 140,-3-5 140,-1-1 140,1 0 156,-7-6 156,0 1 156,-3 3 156,3-3 156,-7 5 172,1-3 172,-7 18 172,10-24 187,-10 24 187,3-17 187,-3 17 187,3-18 203,-3 18 203,0 0 203,0 0 203,7-20 203,-7 20 219,0 0 219,0 0 219,0 0 234,0 0 234,6-15 234,-6 15 234,0 0 234,0 0 250,0 0 250,0 0 250,0 0 250,17 53 265,-7-30 265,-7-5 265,7 6 265,-2-1 281,2-6 281,0 3 281,3 3 281,0-8 297,-3 1 297,3-5 297,6 4 297,-2-3 312,-1-4 312,10-2 312,4-3 312,-30-3 312,52 0 328,-27-6 328,1-5 328,0-3 328,16-16 344,-2-5 344,-8-7 344,4 1 344,-8-9 359,-2 1 359,-6-6 359,3-2 359,-10 1 375,-3 2 375,-4 0 375,1 4 375,-7 6 390,3 1 390,-3 8 390,-3 5 390,-4 4 406,4 0 406,-3 3 406,2-1 406,1 6 422,3 18 422,-10-28 422,10 28 422,-6-24 422,6 24 437,-4-19 437,4 19 437,0 0 453,-9-16 453,9 16 453,0 0 453,0 0 469,0 0 469,0 0 469,0 0 469,0 0 484,-20 46 484,13-2 484,-2 4 484,-1 3 484,6 3 500,-2 1 500,3 0 500,3-2 500,-4 3 515,4 0 515,0-6 515,7 0 515,-1-6 531,4-4 531,-3-5 531,6-5 531,-7-10 547,4 0 547,7 1 547,-4-6 547,0-3 562,-13-12 562,19 15 562,-19-15 562,33 4 578,-33-4 578,49-14 578,-8-9 578,2 0 578,2-13 594,-5-1 594,2-7 594,-7-4 594,-3 2 609,1-1 609,-7 1 609,-3 1 609,-3 4 625,-4 6 625,-6 6 625,-4 6 625,1-2 640,0 8 640,-4-1 640,-3 18 640,3-29 656,-3 29 656,0-25 656,0 25 656,3-21 672,-3 21 672,4-21 672,-4 21 672,0 0 687,0-27 687,0 27 687,0 0 687,0 0 703,-4-21 703,4 21 703,0 0 703,0 0 719,0 0 719,0 0 719,0 0 719,0 0 734,0 0 734,0 0 734,0 0 734,0 0 750,-29 69 750,22-44 750,-2 20 750,-1-5 765,0 4 765,3-9 765,7-5 765,-3-4 781,0 4 781,3-4 781,3-3 781,0 4 781,1-6 797,2 2 797,4-2 797,-3 0 797,2-7 812,8 3 812,-1 1 812,4 0 812,-4-11 828,-1 6 828,-15-13 828,33 11 828,-11-2 844,-22-9 844,50 0 844,-50 0 844,52-9 844,-29 0 859,0 2 859,-5-3 859</inkml:trace>
  <inkml:trace contextRef="#ctx0" brushRef="#br0">19280 7001 0,'16'-11'0,"-16"11"16,0 0 16,0 0 16,0 0 16,0 0 31,0 0 31,0 0 31,0 0 31,0 0 47,0 0 47,0 0 47,0 0 63,0 0 63,0 0 63,0 0 63,0 0 63,0 0 78,0 0 78,0 0 78,0 0 78,0 0 94,0 0 94</inkml:trace>
  <inkml:trace contextRef="#ctx0" brushRef="#br0">19276 6216 0,'0'0'0,"0"0"0,0 0 16,0 0 16,0 0 16,0 0 31,0 0 31,0 0 31,0 0 31,0 0 31,0 0 47,0 0 47,0 0 47,-3 79 47,-3-31 62,2-2 62,1 2 62,-4-2 62,4 3 78,-3 5 78,-1-8 78,4 4 78,-4-3 94,4 0 94,-4 2 94,7-1 94,-3-10 109,0-7 109,3-4 109,0 0 109,-3 2 125,3-6 125,-4 0 125,4-5 125,0-18 125,-3 24 141,3-24 141,0 0 141,-6 21 141,6-21 156,0 0 156,0 0 156,0 0 156</inkml:trace>
  <inkml:trace contextRef="#ctx0" brushRef="#br0">19165 7080 0,'-6'-24'0,"2"4"0,4 20 15,-6-29 15,3 18 15,3 11 15,0 0 31,0-24 31,0 24 31,0 0 31,0 0 47,0-20 47,0 20 47,0 0 47,0 0 62,0 0 62,0 0 62,13-18 62,-13 18 62,0 0 78,32-8 78,-32 8 78,43-10 94,-17 1 94,0 5 94,-3-7 94,3 2 109,0-1 109,-4 0 109,1 2 109,-7-4 125,-16 12 125,26-11 125,-26 11 125,20-9 140,-20 9 140,0 0 140,23-10 140,-23 10 140,0 0 156,0 0 156,0 0 156,0 0 156,0 0 172,29 27 172,-29-27 172,13 33 172,-6-14 187,-1 5 187,1-6 187,-1 5 187,-2-8 203,2 3 203,-6-18 203,13 27 203,-6-17 219,-7-10 219,18 21 219,1-6 219,1-7 219,6 1 234,4 0 234,-7 1 234,-4-5 234,-19-5 250,30 17 250,-17-8 250,-13-9 250,29 29 265,-14-8 265,1 2 265,1 18 265,-4 7 281,-7-2 281,4 4 281,-7 3 281,4 1 297,-7 5 297,3 1 297,-6 0 297,0-3 312,-1-3 312,4 3 312,0-8 312,0-1 328,0-4 328,4-9 328,-4-14 328,0-5 344,10-1 344</inkml:trace>
  <inkml:trace contextRef="#ctx0" brushRef="#br0">20898 6371 0,'0'0'0,"0"0"16,0 0 16,0 0 16,0 0 16,0 0 31,0 0 31,0 0 31,0-13 31,0 13 47,0 0 47,0 0 47,0 0 47,0 0 62,0 0 62,0 0 62,0 0 62,0 0 78,0 0 78,0 0 78,0 0 78,0 0 94,0 0 94,0 0 94,0 0 94,-27 81 94,14-34 109,0 5 109,-3 0 109,0-2 109,2 5 125,-2-1 125,3-4 125,3-1 141,0 1 141,7-14 141,1-8 141,-1 0 141,0-6 156,0 0 156,-1-5 156,4-17 156,-3 26 172,3-26 172,-3 22 172,3-22 172,0 0 187,-3 16 187,3-16 187,0 0 187,0 0 203,0 0 203,0 0 203,0 0 203,0 0 219,0 0 219,0 0 219,0 0 219,0 0 234,24-46 234,-21 21 234,4 0 234,-4 4 250</inkml:trace>
  <inkml:trace contextRef="#ctx0" brushRef="#br0">20739 6348 0,'6'-18'0,"-1"7"15,2-1 15,-7 12 15,13-21 15,-6 15 31,-7 6 31,9-15 31,-9 15 31,10-11 47,-10 11 47,10-9 47,-10 9 47,0 0 62,13-15 62,-13 15 62,13-9 62,-13 9 62,0 0 78,13-8 78,-13 8 78,0 0 93,0 0 93,17-6 93,-17 6 93,0 0 109,0 0 109,29 19 109,-13-3 109,-2 6 125,2 0 125,-3 2 125,10 16 125,-2 3 125,-4 1 140,-8-13 140,8 10 140,-1 1 140,-6-3 156,-4-3 156,4-3 156,-3-8 156,-4 2 172,0 3 172,1-4 172,2 1 172,-3 2 187,-3-6 187,4 0 187,-1-2 187,-3 5 187,3-8 203,-3-18 203,3 33 203,-3-19 218,0-14 218,4 24 218,-4-24 218,0 22 218,0-9 234,0-13 234,0 20 234,0-20 234,0 17 250,0-17 250,0 0 250</inkml:trace>
  <inkml:trace contextRef="#ctx0" brushRef="#br0">20647 6749 0,'-6'-15'16,"6"15"16,0 0 16,0 0 16,0 0 32,0 0 32,0 0 32,0 0 32,0 0 47,0 0 47,0 0 47,0 0 47,0 0 63,75 25 63,-75-25 63,44 8 63,-21 1 78,3-3 78,-26-6 78,36 8 78,-19-8 94,-17 0 94,0 0 94</inkml:trace>
  <inkml:trace contextRef="#ctx0" brushRef="#br0">20539 6418 0,'0'0'0,"0"0"15,0 0 15,-27 47 15,10-9 15,7 6 31,-6-1 31,6 5 31,-3 2 31,3 0 31,0-1 47,1-2 47,-4 0 47,6-1 47,4 2 62,-1-13 62,8-3 62,6 12 62,-1-11 78,4-4 78,7-4 78,13 11 78,3-3 93,5-8 93,5-5 93,-1 0 93,8-13 109,-6-7 109,2-5 109</inkml:trace>
  <inkml:trace contextRef="#ctx0" brushRef="#br0">21307 6245 0,'0'0'0,"0"0"16,0 0 16,0 0 16,0 0 16,0 0 31,0 0 31,0 0 31,59 15 31,-37 1 31,1 0 47,2 2 47,8 15 47,-1-5 62,1 8 62,-7 4 62,0-4 62,-3 4 62,-3-1 78,-7 4 78,0 2 78,-3 0 78,-2-2 94,-1 1 94,-1-7 94,-3-8 94,-3-1 109,0 0 109,-3 2 109,3-7 109,-6 1 125,-1 0 125,1-4 125,1-1 125,-2 3 141,1-8 141,6-14 141,-17 26 141,11-13 156,-4-5 156,10-8 156,-17 18 156,17-18 172</inkml:trace>
  <inkml:trace contextRef="#ctx0" brushRef="#br0">22278 6586 0,'0'0'15,"7"-15"15,-7 15 15,0 0 15,0 0 31,0 0 31,0 0 31,0 0 31,23-12 47,-23 12 47,0 0 47,39-6 47,-14 0 47,-25 6 62,59 0 62,-10-3 62,-13 1 78,0 2 78,-7-4 78,18 8 78,-7-2 94,-8 1 94,-5 1 94,-1 1 94,0-2 94,-3 5 109,-8-2 109,4 1 109,-19-7 109</inkml:trace>
  <inkml:trace contextRef="#ctx0" brushRef="#br0">22427 6825 0,'-16'13'0,"16"-13"0,0 0 0,0 0 15,0 0 15,0 0 15,0 0 15,0 0 31,0 0 31,0 0 31,62 5 31,-62-5 46,62 0 46,-13 0 46,2 0 46,-2 0 62,3-3 62,1 3 62,-6 0 62,6 0 78,-4 3 78,-7-6 78,-9 3 78</inkml:trace>
  <inkml:trace contextRef="#ctx0" brushRef="#br0">23808 6315 0,'7'-15'0,"-7"15"16,6-10 16,-6 10 16,0 0 16,10-12 31,-10 12 31,0 0 31,6-13 31,-6 13 47,0 0 47,0 0 47,0 0 47,0 0 63,0 0 63,40 27 63,-17-6 63,-7 2 63,10 15 78,-3-3 78,-2 7 78,-4-10 78,6 11 94,-4-3 94,-2-1 94,-4-6 109,0-1 109,-7-6 109,4-3 109,-3 2 109,-1-5 125,-2-2 125,-4-18 125,3 27 125,-3-27 141,6 19 141,-6-19 141,4 20 141,-4-20 156,0 0 156,0 19 156,0-19 172,0 0 172,0 0 172,0 0 172,0 0 172,0 0 188,0 0 188,0 0 188,0 0 188,0 0 203,0 0 203,0 0 203,9-100 203,8 56 219,-1-6 219,4 1 219,1-2 219,5 4 219,0 4 234,4 4 234,-7 10 234,-4 3 250,-6 7 250,7-1 250,-4 4 250,1-3 250,-1 9 266,-1 0 266,-15 10 266,29-9 266,-29 9 281,27-2 281,-27 2 281,0 0 281,39 11 297,-13 4 297,-6-1 297,-1 5 297,-2 3 313,-4 6 313,10 13 313,-5-7 313,-5 1 328,3 9 328,-3-1 328,-3 3 328,0-2 328,-7-1 344,0-7 344,1 7 344,-1-7 344,-3-7 359,0-4 359,3 2 359,-6-4 375,6 2 375,-3-6 375,0-19 375,0 33 375,0-33 391,-3 23 391,3-23 391,0 18 391,0-18 406,0 0 406,0 24 406,0-24 406,0 0 422,0 0 422,0 0 422,0 20 438,0-20 438,0 0 438,0 0 438,0 0 438,0 0 453,0 17 453,0-17 453,0 0 453,0 0 469,0 0 469,0 0 469,0 0 469,0 0 484,-3 21 484,3-21 484,0 0 484</inkml:trace>
  <inkml:trace contextRef="#ctx0" brushRef="#br0">25400 6626 0,'0'0'0,"0"0"0,6-11 15,-6 11 15,0 0 15,0 0 15,0 0 31,0 0 31,0 0 31,0 0 31</inkml:trace>
  <inkml:trace contextRef="#ctx0" brushRef="#br0">11358 8316 0,'-16'-2'0,"16"2"0,0 0 0,-20-7 0,20 7 15,0 0 15,-18-6 15,18 6 15,0 0 31,0 0 31,-16-2 31,16 2 31,0 0 46,0 0 46,0 0 46,0 0 46,0 0 62,0 0 62,0 0 62,0 0 62,0 0 78,0 0 78,0 0 78,0 0 78,0 0 93,60-3 93,-7 3 93,2-3 93,4 3 109,2 0 109,1-7 109,0 7 109,35 0 125,-19-2 125,-9 2 125,142-5 140,-132 2 140,27-1 140,-8-2 140,2-9 156,-2 7 156,-21 0 156,28-5 156,-27 5 171,25-6 171,-5-1 171,-24 0 171,-5 1 171,-1 1 187,-5-2 187,-3 1 187,5 6 187,-6-1 203,-6-1 203,-3 1 203,-10 4 203,-8 0 218,-2 1 218,-10 2 218,-1-2 218,-19 4 234,33-5 234,-33 5 234,21-3 234,-21 3 250,20-3 250,-20 3 250,0 0 250,26-4 250,-26 4 265,0 0 265,0 0 265,26-4 265,-26 4 281,0 0 281,0 0 281,0 0 281,0 0 296,20-4 296,-20 4 296,0 0 296,0 0 312,0 0 312,0 0 312</inkml:trace>
  <inkml:trace contextRef="#ctx0" brushRef="#br0">12461 8478 0,'74'-12'0,"-6"0"0,35-3 16,2 6 16,-10 2 16,-15-6 16,-11 7 31,-4 3 31,-4-5 31,-2 4 31,0 2 47,-7-1 47,-8-1 47,-5 2 63,-3 4 63,-10-2 63,1 0 63,-27 0 78,42 0 78,-42 0 78,26 4 78,-26-4 78,23 3 94,-23-3 94,0 0 94,31 0 94,-31 0 109,0 0 109,23 2 109,-23-2 109,0 0 125,30 0 125,-30 0 125,0 0 125,0 0 141,0 0 141,0 0 141,26 0 141,-26 0 156,0 0 156,0 0 156,0 0 156,0 0 156,0 0 172,0 0 172,0 0 172,0 0 172,0 0 188,0 0 188,26 0 188,-26 0 188,0 0 203,0 0 203,0 0 203,0 0 203,0 0 219,0 0 219,0 0 219,0 0 219,0 0 234,0 0 234,0 0 234,0 0 234,0 0 250,0 0 250,0 0 250,0 0 250,0 0 266,0 0 266,26 4 266,-26-4 266,0 0 266,0 0 281,0 0 281,0 0 281,0 0 281,0 0 297,0 0 297,0 0 297,0 0 313,0 0 313,0 0 313,0 0 313,0 0 313,0 0 328,0 0 328,0 0 328,0 0 328</inkml:trace>
  <inkml:trace contextRef="#ctx0" brushRef="#br0">13467 9836 0,'0'0'0,"0"0"16,-3-15 16,3 15 16,0 0 16,0 0 32,0 0 32,0 0 32,0 0 32,0 0 47,0-10 47,0 10 47,0 0 47,0 0 63,0 0 63,0 0 63,0 0 63,0 0 78,0 0 78,0 0 78,0 0 78,0 0 94,0 0 94,0 0 94,-20 28 94,20-28 94,-13 12 110,3-2 110,-3-6 110,0 2 110,13-6 125,-21 10 125,8-7 125,13-3 125,-23 5 141,23-5 141,-30-3 141,30 3 141,-23-5 157,23 5 157,-22-12 157,8 4 157,5-2 172,-1 1 172,0-2 172,3-4 172,1 3 172,3-2 188,-4-9 188,4-2 188,6 0 203,-3 0 203,3 2 203,4 0 203,-1-4 219,4 6 219,0 7 219,-3-3 219,2 2 219,1 7 235,0-2 235,0 2 235,3 3 235,-13 5 250,23-10 250,-23 10 250,29 0 250,-29 0 266,27 10 266,-6 0 266,-2 3 266,4 7 282,-3 0 282,0 1 282,6 17 282,-3 1 297,0-2 297,-4 1 297,-2 3 297,-1 0 313,-6-9 313,-4-3 313,2 1 313,-1-4 328,-4 3 328,1-1 328,-4-2 328,-4-1 344,4 3 344,-6-6 344,-4 5 344,2-4 360,-2 0 360,-6 4 360,2-6 360,-2 1 360,3-4 375,-3 3 375,-4-2 375,-3-9 375,10 0 391,-3-1 391,-1-3 391,1-2 391,16-4 407,-26 7 407,14-7 407,12 0 407,0 0 422,-39-3 422,39 3 422,-23-8 422,23 8 438,-16-6 438,16 6 438,-13-9 438,13 9 453,0 0 453,-13-10 453,13 10 453,0 0 469,0-14 469,0 14 469,0 0 469,3-15 469,-3 15 485,10-15 485,-10 15 485,16-11 485,-3 6 500,-13 5 500,23-13 500,-10 7 500,0 1 516,4 1 516,4-1 516,-1-1 532,-1 6 532,7-5 532,-6 1 532,6 4 547,-26 0 547,39 0 547,-9-3 547,-7 3 547,-23 0 563,54 0 563,-25-4 563,-3 2 563,4 4 578,-1-4 578,-3 2 578,-26 0 578,40 0 594,-40 0 594,31 0 594,-31 0 594,26 2 610,-26-2 610,36 4 610,-36-4 610,29 3 625,-29-3 625,23 4 625,-23-4 625,30 1 625,-30-1 641,29 4 641,-29-4 641,23 9 641,-11-7 657,-12-2 657</inkml:trace>
  <inkml:trace contextRef="#ctx0" brushRef="#br0">14897 9825 0,'0'0'0,"42"-6"0,-9 3 0,11-2 16,9-4 16,2 3 16,1-4 16,-2 5 31,2-1 31,-1-2 31,-3 1 31,-2 1 47,-3 0 47,-11 4 47,-3-2 47,-4 2 47,-3-1 63,4 3 63,-11-3 63,-19 3 63,38 0 78,-38 0 78,26-2 78,-26 2 78,30 0 94,-30 0 94,0 0 94,29-5 94,-29 5 109,0 0 109,23-2 109,-23 2 109,0 0 125,10-8 125,-10 8 125</inkml:trace>
  <inkml:trace contextRef="#ctx0" brushRef="#br0">15599 9387 0,'0'0'16,"0"0"16,-10-13 16,10 13 16,0 0 31,0 0 31,0 0 31,-7-11 31,7 11 47,0 0 47,0 0 47,0 0 47,0 0 47,0 0 63,0 0 63,10 67 63,-7-41 63,4 18 78,0 0 78,-4-4 78,3 7 78,-2-3 94,2 0 94,-3 0 94,1-1 94,-1 2 110,0 0 110,1-1 110,-1-9 110,3 8 125,-2-12 125,2-1 125,1-3 125,-1-2 125,2 0 141,2-8 141</inkml:trace>
  <inkml:trace contextRef="#ctx0" brushRef="#br0">17804 9459 0,'0'0'0,"3"-9"0,-3 9 0,0 0 16,4-15 16,-4 15 16,0 0 16,0-12 31,0 12 31,0 0 31,6-14 31,-6 5 47,3-4 47,1 6 47,-1-6 47,3 2 63,-2-3 63,2-7 63,4-2 63,0-2 78,-4 0 78,1 1 78,3-1 78,3-5 78,-3 5 94,-4 1 94,4-1 94,-3 0 94,2 0 110,-2 2 110,0-3 110,-1 2 110,-3 8 125,4-2 125,-4 2 125,0 7 125,1-2 141,-4 11 141,3-15 141,-3 15 141,2-13 156,-2 13 156,0 0 156,0 0 156,0 0 172,0 0 172,0 0 172,-2 45 172,4-1 188,-4 4 188,-1 2 188,-4 5 188,4-2 188,-7 2 203,7-1 203,0 0 203,-4-4 219,7-2 219,0-2 219,7-11 219,-7-2 235,3-10 235,3 4 235,1-3 235,3-4 250,-5-4 250,1-1 250,1 0 250,-1-7 266,4 2 266,0-5 266,0 1 266,-10-6 266,23 0 281,-23 0 281,39-11 281,-20-2 281,1-3 297,-4-3 297,1-1 297,-4 4 297,0-4 313,-3 6 313,0 3 313,-5 5 313,1-2 328,1-2 328,-7 10 328,9-11 328,-9 11 344,0 0 344,14-9 344,-14 9 344,0 0 344,0 0 360,0 0 360,22 23 360,-15-8 360,3 8 375,0 5 375,-7-3 375,0 5 375,7 10 391,-7 4 391,1-9 391,-1 6 391,-3-3 406,3-5 406,-3-4 406,3 13 406,-3-4 422,0-7 422,-3-4 422,3 16 422,0-7 438,-3-8 438,0 2 438,-1-3 438,4 3 453,-3-2 453,6-1 453,-6 3 453,3-5 453,3 2 469,-3-7 469</inkml:trace>
  <inkml:trace contextRef="#ctx0" brushRef="#br0">20453 9288 0,'0'0'16,"13"-15"16,-3 10 16,-10 5 16,22-11 31,-8 2 31,10-1 31,-1 2 31,10 2 47,-4-5 47,24-1 47,-4-3 47,5 7 62,-2-1 62,4-1 62,-4 5 62,2 0 78,-5 5 78,-6-5 78,-8 5 78,-8 5 78,-1-3 94,-3 1 94</inkml:trace>
  <inkml:trace contextRef="#ctx0" brushRef="#br0">20644 9610 0,'0'0'0,"0"0"0,30 8 0,-4-8 15,3 0 15,2 0 15,25 0 15,-1 0 31,-2 0 31,-7 0 31,4-5 47</inkml:trace>
  <inkml:trace contextRef="#ctx0" brushRef="#br0">23515 8070 0,'3'-12'0,"4"4"0,0 1 0,-7 7 16,3-8 16,-3 8 16,3-12 31,-3 12 31,0 0 31,0 0 31,0 0 47,0 0 47,0 0 47,0 0 47,0 0 47,-41 35 62,2 0 62,-4 9 62,-2 4 78,-18 18 78,0 5 78,14-15 78,-17 13 78,24-9 94,12-14 94,6 4 94,-3-2 94,8-5 109,6-2 109,3 4 109,3-2 109,7-13 125,4-1 125,2 0 125,11 11 125,5 0 141,1-9 141,8-2 141,-1-3 141,12 2 156,-9-12 156,-3-1 156,2-2 156,-2-6 156,-2 3 172,-2-10 172,3 3 172,-3-3 187,0-3 187,-9 3 187,-1-7 187,1 2 187,-8 2 203,1-4 203,3-1 203,-13 8 203,10-12 219,-7 8 219,-3 4 219,0-13 219,0 13 234,-6-21 234,-1 10 234,-3 1 234,-3 2 250,-13-7 250,3 0 250,-3 3 266,0-1 266,-3 3 266,2-1 266,0-1 266,0 4 281,1-2 281,0 2 281,3 3 281,-6 1 297,2 2 297,-2 2 297,0 2 297,1 7 312,-25 5 312,-5 1 312,5 9 312</inkml:trace>
  <inkml:trace contextRef="#ctx0" brushRef="#br0">15417 11201 0,'0'0'16,"0"0"16,-26 3 16,26-3 16,0 0 31,0 0 31,0 0 31,0 0 31,-23 4 31,23-4 47,0 0 47,0 0 47,0 0 47,0 0 62,0 0 62,0 0 62,93 1 62,-21-2 78,33-9 78,11 1 78,15-2 78,100-16 94,-73 16 94,-35 1 94,101-10 94,-73 9 109,-22 3 109,92-14 109,-71 14 109,-27 4 125,5 3 125,104-19 125,-68 12 125,60 3 141,-72-2 141,-25 2 141,132-9 141,-19 4 141,-6-5 156,-16 5 156,4 0 156,-1 5 156,-62-8 172,-33 1 172,118-2 172,-81 5 172,-37-3 187,111 8 187,-94-9 187,-22 7 187,-12 0 203,6-3 203,-9 4 203,2-1 203,-8-3 219,-21 4 219,-11-1 219,32 0 219,-28-1 234,-6 0 234,-1 0 234,-4-4 234,-3 5 250,8-3 250,-12-2 250,8 1 250,-6-5 266,-1 2 266,3 1 266,-6-1 266,3 5 281,-2-4 281,-4 1 281,-5 2 281,2-1 297,6 1 297,1 4 297,-8-4 297,-7 3 312,-5 4 312,16-7 312,-10 3 312,-9 6 328,2-6 328,-7 6 328,-6-2 328,1-3 328,-20 5 344,33 0 344,-33 0 344,26-1 344,-26 1 359,26-4 359,-26 4 359,20 0 359,-20 0 375,0 0 375,0 0 375,23 0 375,-23 0 391,0 0 391,0 0 391,0 0 391,19-3 406,-19 3 406,0 0 406,0 0 406,0 0 406,0 0 422,17-6 422,-17 6 422,0 0 437,0 0 437,0 0 437,0 0 437,0 0 453,0 0 453,0 0 453,0 0 453,0 0 453,0 0 469,0 0 469,21 0 469,-21 0 469,0 0 484,0 0 484,0 0 484,0 0 500,0 0 500,0 0 500,0 0 500,0 0 500,0 0 516,0 0 516,0 0 516,0 0 516,0 0 531,16-6 531,-16 6 531,0 0 531,0 0 547,0 0 547,0 0 547,0 0 547,0 0 562,0 0 562,0 0 562,0 0 562,0 0 578,20-2 578,-20 2 578,0 0 578,20-2 594,-20 2 594,13-7 594,-13 7 594,19-5 594,-19 5 609,23-10 609,-23 10 609,23-5 609,-10-2 625,-3 1 625,6 0 625,-16 6 625,23-14 641,0 3 641,2-1 641,-2 1 641,3-5 656,-3-1 656,3 0 656,13-8 656,-3-3 672,2 4 672,1-2 672,-10 2 672,-6 2 672,0 1 687,0-1 687,-6 2 687,15-11 703,-9 3 703,-3 3 703,-6 4 703,13-17 719,-4 8 719,-7 4 719,-3 1 719,13-13 719,-3-4 734,-3 5 734,-1-8 734,1 0 734,3-1 750,-2 3 750,-1-8 750,-1 4 750,4-3 766,0-5 766,0 2 766,0 1 781,3-5 781,0-1 781,12-27 781,-5 24 797,-7 3 797,0 1 797,4 5 797,-1-4 797,0 7 812,-2-4 812,-4 5 812,-2 5 812,-2-3 828,8 1 828,-8 1 828,-2 12 828,-1 4 844,-3 4 844,0 0 844,0 0 844,0-2 859,4 2 859,-8 4 859,5 0 859,-5-1 859,3 3 875,1-4 875,-3 7 875,0-3 875,-4 7 891,4-4 891,-4 2 891,4 3 891,-3-2 906,-1 3 906,1 0 906,-1-2 906,-6 11 922,10-15 922,-10 15 922,10-13 922,0 6 937,-10 7 937,6-13 937,-6 13 937,10-11 953,-10 11 953,7-14 953,-7 14 953,10-10 969,-4 1 969,-6 9 969,10-17 969,-4 9 984,-6 8 984,10-19 984,-6 13 984,-4 6 1000,6-17 1000,-6 17 1000,7-12 1000,-7 12 1016,6-14 1016,-6 14 1016,3-12 1016,-3 12 1016,4-15 1031,-4 15 1031,3-11 1031,-3 11 1031,-3-19 1047,3 19 1047,-7-19 1047,1 7 1047,-1 0 1062,-3 1 1062,-6-7 1062,-4 1 1062,-3-1 1078,-16-6 1078,0-3 1078,3 10 1078,-2-6 1094,-4 3 1094,-4-4 1094,-6 4 1094,9-1 1109,-1 4 1109,-5-1 1109,-4-3 1109,1 4 1125,3-1 1125,-8 3 1125,-5-2 1125,3 3 1125,1-5 1141,0 4 1141,-8 1 1141,4 4 1141,-2-5 1156,-1 2 1156,-1 1 1156,1 4 1156,-2-3 1172,-2 1 1172,-29-5 1172,24 5 1172,6 0 1187,-1 1 1187,8 7 1187,-1-10 1187,-7 10 1203,7-5 1203,-2 5 1203,-1-4 1203,0 1 1219,1 4 1219,5 1 1219,-10 0 1219,10-3 1234,2 3 1234,-2 0 1234,-3 0 1234,0 0 1250,1 0 1250,-1 0 1250,-3 3 1250,1-3 1266,-2 0 1266,4 0 1266,-38 1 1266,25 4 1281,10-3 1281,-4 2 1281,-27-2 1281,14-2 1297,-18 7 1297,21-5 1297,7 3 1297,-27 2 1312,17 1 1312,16-5 1312,-1 3 1312,2-2 1328,-4 0 1328,2 0 1328,2 2 1328,-4-4 1328,-28 2 1344,22-1 1344,13-3 1344,0 2 1344,1-4 1359,-4 2 1359,3-3 1359,1 3 1359,-4 0 1375,3-6 1375,-4 6 1375,2-4 1375,-1 2 1391,-7-2 1391,5 4 1391,-35 6 1391,21-2 1391,-19-4 1406,2 2 1406,21 5 1406,15-1 1406,-4 0 1422,-35 2 1422,27 0 1422,12-1 1437,-7 1 1437,5 0 1437,-1 2 1437,0 0 1437,-3-2 1453,3 4 1453,0-4 1453,-4 3 1453,5-1 1469,2-1 1469,-7 2 1469,9 1 1469,-6-4 1484,4 5 1484,-3-1 1484,1-2 1484,-2 3 1500,-32 2 1500,21-1 1500,12 1 1500,-4-5 1516,5 2 1516,-1 3 1516,-37 3 1516,22-7 1531,-15 4 1531,17-3 1531,-19 11 1531,19-10 1547,9-3 1547,5 5 1547,-37-1 1547,19 2 1562,-18 2 1562,19-5 1562,17 0 1562,-2-4 1578,-35 8 1578,24-5 1578,12 0 1578,-4-1 1594,7-3 1594,-5 4 1594,-2 1 1594,-3-4 1594,5-1 1609,-35 10 1609,24-7 1609,7 1 1609,6-3 1625,-40 8 1625,32-5 1625,7 3 1625,-2-7 1641,1 4 1641,-28 9 1641,13-6 1641,21-3 1656,-7 3 1656,2-5 1656,2 4 1656,2-1 1656,0 2 1672,-3-8 1672,11 3 1672,1 2 1672,4-4 1687,0-2 1687,10 1 1687,8-2 1703,1 1 1703,1-3 1703,3 3 1703,-4 0 1703,4-3 1719,-3 3 1719,2 0 1719,3-3 1734,-2 2 1734,3 4 1734,0-3 1734,3-4 1750,-6 7 1750,6-5 1750,-9 1 1750,9 1 1750,1 0 1766,-3-1 1766,3 2 1766,2-5 1781,1 7 1781,16-9 1781,-23 4 1781,23-4 1781,-19 6 1797,19-6 1797,-17 4 1797,17-4 1797,0 0 1812,-19 7 1812,19-7 1812,-13 3 1812,13-3 1828,0 0 1828,-20 9 1828,20-9 1828,-13 2 1844,13-2 1844,-13 10 1844,13-10 1844,-20 11 1859,10 2 1859,-4 1 1859,-3 3 1859,1 1 1859,-4 3 1875,1 2 1875,-11 12 1875,4 0 1875,-4 9 1891,4-4 1891,0 2 1891,2 5 1891,1 3 1906,0-5 1906,-7 6 1906,4 0 1906,0 0 1922,6 3 1922,-9-6 1922,6 6 1922,5-4 1937,-5 2 1937,0 0 1937,0 2 1937,7-4 1953,0 0 1953,2 5 1953,-2-8 1953,0 5 1969,-1-2 1969,1-2 1969,0 0 1969,6 2 1969,-6 0 1984,4-1 1984,6-1 1984,-4 2 1984,0 0 2000,3-4 2000,1-2 2000,-4 4 2016,3-2 2016,-2 2 2016,2-2 2016,1 4 2016,6 2 2031,-4-2 2031,4-2 2031,0 3 2031,0 3 2047,0-4 2047,0 3 2047,0-4 2047,0 3 2062,4-4 2062,-1-4 2062,0 0 2062,0-1 2078,1-8 2078,-1-5 2078,0-9 2078,0 4 2094,-3 0 2094,7-2 2094,-4 0 2094,4 0 2109,-4-3 2109,-3-1 2109,3-5 2109,4 9 2125,-7-2 2125,3-4 2125,0-2 2125,4 8 2125,0-2 2141,-1 3 2141,1 0 2141,-2-2 2141,4 1 2156,1 6 2156,3-4 2156,0 0 2156,10 17 2172,3-5 2172,4-2 2172,3 5 2172,3-9 2187,4-1 2187,10-4 2187,5-3 2187,4 4 2203,5-10 2203,37 4 2203,-22-4 2203,21-2 2219,1-4 2219,12-6 2219,8-5 2219,-5-5 2234,15 3 2234,90-13 2234,-76 4 2234,-20-1 2250,-3-3 2250,96-8 2250,-72 5 2250,-35 9 2266,5-2 2266,15-2 2266,-12-1 2266,12 6 2281,90-15 2281,-79 8 2281,-20 1 2281,3-5 2281,113-17 2297,-83 13 2297,-27 1 2297,102-22 2297,-77 15 2312,58-13 2312,-71 9 2312,-30 2 2312,8 2 2328,4 0 2328,93-24 2328,-68 12 2328,-34 11 2344,5 1 2344,4-4 2344,6 1 2344,-9 4 2359,4 3 2359,-2 0 2359,-1-3 2359,-3 2 2375,-4 3 2375,8 3 2375,-8-4 2375,8 3 2391,-1 1 2391,-12-1 2391,-2 3 2391,5-4 2391,-6 4 2406,-2-3 2406,-5 3 2406,5 2 2406,-1-8 2422,1 4 2422,5 2 2422,-2-5 2422,2 5 2437,-8 1 2437,4-4 2437,-25 3 2437,24-2 2453,-5 5 2453,-24 1 2453,-12 2 2453,7 0 2469,-1 1 2469,-7-2 2469,4 5 2469,-6-1 2484,-3 1 2484,-9-4 2484,6 5 2500,-14 1 2500,-6 4 2500,-7-4 2500,-3 4 2500,-7-3 2516,-16 5 2516,31-5 2516,-31 5 2516,30-5 2531,-30 5 2531,19-4 2531,-19 4 2531,23-2 2547,-23 2 2547,0 0 2547,23-6 2547,-23 6 2547,0 0 2562,0 0 2562,0 0 2562,20-6 2578,-20 6 2578,0 0 2578,0 0 2578</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6064 11436 0,'2'-8'0,"-2"8"0,0 0 0,0 0 0,0-6 16,0 6 16,0 0 16,0 0 31,0 0 31,0 0 31,0 0 31,0 0 31,2-9 47,-2 9 47,0 0 47,0 0 47,0 0 63,0 0 63,0 0 63,0-8 78,0 8 78,0 0 78,0 0 78,0 0 78,0 0 94,2-9 94,-2 9 94,0 0 94,0 0 109,0-8 109,0 8 109,0 0 109,0 0 125,0 0 125,0 0 125,0 0 125,0 0 141,0 0 141,0 0 141,0 0 141,0 0 141,0 0 156,0 0 156,15 25 156,-13-8 172,2 0 172,-2 0 172,3 3 172,1-4 188,-3-1 188,1 1 188,1-7 188,0 4 188,-3-4 203,0-2 203,0 0 203,3-1 203,-5-6 219,4 6 219,11-8 219,4-6 234,15-13 234,24-20 234,3-8 234,58-44 250,-34 24 250,33-31 250,-31 32 250,22-27 250,-39 31 266,-6 17 266,-4 1 266,3 0 281,9 5 281,-6 2 281,-2 3 281</inkml:trace>
  <inkml:trace contextRef="#ctx0" brushRef="#br0">11090 11463 0,'0'0'0,"0"-11"0,0 11 16,2-12 16,-2 6 16,0-3 32,2 1 32,0 2 32,1-2 32,-1 1 32,-2 3 47,0 4 47,3-9 47,-3 9 47,0-9 63,0 9 63,0 0 63,2-8 63,-2 8 78,0 0 78,0 0 78,0 0 78,0 0 94,7 22 94,-5-3 94,3 12 94,-3-9 110,0 2 110,0-6 110,0 0 110,1 1 125,0-3 125,-3-2 125,4-4 125,-4 1 125,2-5 141,3 0 141,-3 0 141,-2-6 141,9 4 157,-9-4 157,27-8 157,7-10 157,6-4 172,16-20 172,3-5 172,3-6 172,-3-5 188,62-50 188,-13 6 188,-29 33 188,-15 13 203,39-48 203,-28 38 203,-20 10 203</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1242 6535 0,'-7'-9'0,"7"9"16,0 0 16,0 0 16,0 0 16,0 0 31,0 0 31,0 0 31,0 0 31,0 0 47,0 0 47,0 0 47,0 0 47,0 0 62,0 0 62,0 0 62,0 0 62,0 0 78,0 0 78,0 0 78,0 0 78,0 0 94,0 0 94,0 0 94,0 0 94,0 0 109,0 0 109,0 0 109,0 0 109,0 0 125,0 0 125,0 0 125,0 0 125,0 0 141,0 0 141,0 0 141,0 0 141,0 0 141,0 0 156,0 0 156,0 0 156,0 0 172,0 0 172,0 0 172,0 0 172,0 0 187,0 0 187,0 0 187,0 0 187,0 0 187,0 0 203,0 0 203,0 0 203,0 0 203,0 0 219,0 0 219,0 0 219,0 0 219,0 0 234,0 0 234,0 0 234,0 0 234,0 0 250,0 0 250,0 0 250,0 0 266,0 0 266,0 0 266,0 0 266,0 0 266,0 0 281,0 0 281,0 0 281,0 0 281,0 0 297,0 0 297,0 0 297,0 0 297,0 0 312,0 0 312,0 0 312,0 0 328,0 0 328,0 0 328,0 0 328,0 0 328,0 0 344,0 0 344,0 0 344,-4-8 344,4 8 359,0 0 359,0 0 359,0 0 359,0 0 375,0 0 375,0 0 375,0 0 391,0 0 391,0 0 391,0 0 391,0 0 391,0 0 406,0 0 406,0 0 406,7-12 406,-7 12 422,0 0 422,0 0 422,0 0 422,0 0 437,0 0 437,0 0 437,0 0 437,0 0 453,0 0 453,0 0 453,0 0 453,0 0 453,8 44 469,-10-26 469,2 0 469,-2 1 469,0-3 484,0 4 484,-1-3 484,1 0 484,2-4 500,0 2 500,-2-2 500,2-5 500,-2 0 516,2-8 516,-2 15 516,2-15 516,0 9 531,0-9 531,0 9 531,0-9 531,0 0 547,-3 11 547,3-11 547,0 0 547,0 0 562,0 0 562,0 0 562,-2 7 562,2-7 578,0 0 578,0 0 578</inkml:trace>
  <inkml:trace contextRef="#ctx0" brushRef="#br0">1311 6446 0,'0'0'0,"5"-18"15,-3 14 15,-2 4 15,2-15 15,-2 15 31,2-10 31,-2 10 31,2-10 31,-2 10 47,0 0 47,5-13 47,-5 13 47,0 0 62,2-7 62,-2 7 62,0 0 62,0 0 62,2-11 78,-2 11 78,0 0 78,0 0 78,0 0 94,0 0 94,0-12 94,0 12 94,0 0 109,0 0 109,0 0 109,0 0 109,0 0 125,0 0 125,0 0 125,-11-8 125,11 8 140,0 0 140,0 0 140,-40 8 140,23-2 156,-2 0 156,-3 0 156,2 3 156,-10 7 172,9-3 172,3-4 172,-3 1 172,4 1 187,3-1 187,-2 2 187,2 1 187,1-1 203,-2 3 203,2-1 203,1 0 203,3 1 219,1 0 219,-1-3 219,3 4 219,0 1 234,1-3 234,1 4 234,-1-2 234,5 1 250,0 0 250,0 1 250,0-3 250,3 1 265,-1-1 265,4 1 265,-1-4 265,-1 0 265,4 1 281,-1-2 281,-1 0 281,-1-2 281,4-1 297,-2-3 297,2 2 297,-3-3 297,-6-4 312,19 7 312,-12-3 312,-7-4 312,21 2 328,-21-2 328,17-2 328,-17 2 328,19-2 344,-19 2 344,19-4 344,-11-1 344,1 1 344,0-3 359,-1 2 359,5-3 359,-2-3 359,-1 2 375,1-2 375,1-2 375,-3 2 390,-1-5 390,1 3 390,1-2 390,-1-1 406,-2 1 406,2-2 406,0 2 406,-2 0 422,-1 2 422,4-1 422,-5 2 422,1 2 422,-1-1 437,-1 3 437,-2-1 437,-2 9 437,8-13 453,-4 6 453,-4 7 453,5-10 453,-5 10 469,2-8 469,-2 8 469,0 0 469,4-11 484,-4 11 484,0 0 484,0-7 484,0 7 500,0 0 500,0 0 500,5-11 500,-5 11 515,0 0 515,0 0 515,2-10 515,-2 10 531,0 0 531,0-10 531,0 10 531,0 0 547,0 0 547,-4-17 547,4 17 547,0 0 547,-3-11 562,3 11 562,-4-8 562,4 8 562,-4-8 578,4 8 578,-7-10 578,7 10 578,-10-12 594,10 12 594,-9-9 594,9 9 594,-9-8 609,2 4 609,0-2 609,7 6 609,-15-11 625,7 7 625,-1 2 625,9 2 625,-15-7 640,7 3 640,8 4 640,-11-3 640,11 3 656,0 0 656,0 0 656,-18-6 656,18 6 672,0 0 672,0 0 672,0 0 672,-14-3 687,14 3 687,0 0 687,0 0 687,0 0 703,0 0 703,0 0 703,0 0 703,-4 16 703,4-16 719,0 0 719,0 0 719</inkml:trace>
  <inkml:trace contextRef="#ctx0" brushRef="#br0">2337 6449 0,'0'0'0,"0"0"0,0 0 0,0-9 15,0 9 15,0 0 15,0 0 15,0 0 15,0 0 31,0 0 31,2-8 31,-2 8 31,0 0 47,0 0 47,5-8 47,-5 8 47,9-8 62,-9 8 62,12-13 62,-4 5 62,7-2 78,-6-2 78,-1 3 78,1-2 78,-1 4 93,-2 1 93,-6 6 93,7-13 93,-7 13 109,4-9 109,-4 9 109,0 0 109,-2-9 125,2 9 125,0 0 125,-21-8 125,2 8 140,0 0 140,-4 0 140,3 1 140,-1 3 156,3 3 156,2 2 156,-3-4 156,2 3 172,5-1 172,-2 4 172,6-4 172,1 2 172,2 0 187,2 2 187,3-3 187,0-8 203,5 27 203,5-14 203,-2 3 203,3-2 218,4 1 218,-2 0 218,3-2 218,-2 1 218,0-1 234,-1 0 234,-1-3 234,-5-1 234,2-1 250,-3 1 250,-1-3 250,-5-6 250,7 9 265,-7-9 265,2 8 265,-2-8 265,0 0 281,0 0 281,-14 14 281,5-8 281,-7-2 297,-2 3 297,0-6 297,0 2 297,-1-2 312,4-1 312,15 0 312,-28 0 312,28 0 328,-20-4 328,11 3 328,9 1 328,-19-5 328,19 5 343,-11-6 343,11 6 343,-10-4 343,10 4 359,0 0 359,-9-8 359,9 8 359,0 0 375,0 0 375,0 0 375,3-14 375,-3 14 390,12-11 390,-6 7 390,3-2 390,5-4 406</inkml:trace>
  <inkml:trace contextRef="#ctx0" brushRef="#br0">2388 6437 0,'6'-9'0,"-6"9"0,0 0 16,11-7 16,-11 7 16,0 0 16,7-5 32,-7 5 32,0 0 32,0 0 32,0 0 32,12-5 47,-12 5 47,0 0 47,0 0 47,0 0 63,28 9 63,-28-9 63,19 6 63,-9-3 79,1 1 79,-11-4 79,28 9 79,-13-5 94,4-4 94,-6 3 94,6-2 94,-1 2 110,-18-3 110,34-4 110,-16-1 110,-1-2 125,-2-1 125,1 3 125,-9-1 125,4-1 141,-3 2 141,1-2 141,-9 7 141,13-10 141,-6 3 157,-7 7 157,11-8 157,-11 8 157,5-5 172,-5 5 172,6-9 172,-6 9 188,0 0 188,0 0 188,10-8 188,-10 8 188,0 0 204,0 0 204,0 0 204,0 0 204,0 0 219,0 0 219,18 18 219,-14 1 235,-1-2 235,0 1 235,1 15 235,-4-1 235,2 3 250,1-2 250,-3 2 250,0 1 250,0-2 266,0 1 266,-5 0 266,5 0 266,-2-2 282,0 0 282,2-6 282,-6-5 282,6-4 297,0 1 297,-2-2 297,0-2 297,0 0 313,-3-4 313,3-1 313,0-2 313,2-8 313,-4 15 329,-4-11 329,8-4 329,-13 8 329,6-7 344,7-1 344,-19 0 344,19 0 344,-25-9 360,7-1 360,2-3 360,3-1 360,1-5 375,-2-10 375,3-2 375,2 3 375,4-3 391,3 6 391,4 5 391,0 2 391,3-3 407,2 2 407,7-9 407,2-1 407,2 4 422,-2 3 422,-3 5 422,0 3 422,0-1 438,-2 2 438,3 1 438,-3 3 438,3-4 454,-3 3 454,0-1 454,1 3 454,-3 2 469,-9 6 469,13-12 469,-13 12 469,12-10 485,-12 10 485,16-11 485,-16 11 485,10-10 500,-10 10 500,9-8 500,-9 8 500,0 0 516,11-11 516,-11 11 516,12-9 516,-12 9 516,0 0 532,13-9 532,-13 9 532,0 0 532,16-6 547,-16 6 547,0 0 547,0 0 547,22-4 563,-22 4 563,0 0 563,0 0 563,0 0 579,36 10 579,-36-10 579,13 13 579,-9-6 594,3 2 594,-7-9 594,2 26 594,3-8 610,-5 2 610,-3-4 610,-1 3 610,2-3 625,-3 0 625,1-3 625,-1-1 625,3-2 641,2 0 641,0-10 641,-4 15 641,4-15 657,-6 10 657,6-10 657,-2 8 657,2-8 672,0 0 672,0 0 672,0 0 672,0 0 688,0 0 688,0 0 688,0 0 688,17-37 704,-15 25 704,4 0 704,1-3 704,1 5 719,-4-1 719,3 3 719,-3 1 719,-4 7 719,7-13 735,0 7 735,-7 6 735,9-13 735,-9 13 750,7-8 750,-7 8 750,11-4 750,-11 4 766,14-6 766,-14 6 766,0 0 766,15-3 782,-15 3 782,0 0 782,0 0 782,24 7 797,-24-7 797,14 10 797,-8-6 797,-6-4 797,9 11 813,-9-11 813,7 10 813,-7-2 813,0-8 829,7 13 829,-7-13 829,0 12 829,0-12 844,0 8 844,0-8 844,0 0 844,0 0 860,-5 14 860,5-14 860,0 0 860,0 0 875,0 0 875,-2 9 875,2-9 875,0 0 891,0 0 891,0 0 891,0 0 891,0 0 907,0 0 907,-2-34 907,2 34 907,4-16 922,1 10 922,-5 6 922,9-16 922,-4 9 938,1 0 938,-1-2 938,-5 9 938,14-11 954,-7 3 954,1 3 954,11-4 969,-10 3 969,-9 6 969,16-4 969,-16 4 985,18 0 985,-18 0 985,0 0 985,25 4 985,-25-4 1000,17 6 1000,-13 1 1000,-4-7 1000,13 12 1016,-10-6 1016,2 2 1016,-5-8 1016,7 14 1032,-5-5 1032,-2-9 1032,0 19 1032,0-12 1047,0-7 1047,0 16 1047,0-7 1047,0-9 1063,-2 15 1063,2-15 1063,-3 10 1063,3-10 1079,0 0 1079,0 0 1079</inkml:trace>
  <inkml:trace contextRef="#ctx0" brushRef="#br0">3541 6440 0,'9'-7'0,"-9"7"15,0 0 15,0 0 15,12-5 15,-12 5 31,0 0 31,0 0 31,0 0 31,24 4 47,-24-4 47,19 6 47,-15 0 47,5 0 62,-9-6 62,15 15 62,-9-9 62,-1 2 78,2 1 78,-5-1 78,3 0 78,-5-8 93,6 18 93,-3-9 93,-3-9 93,2 14 109,-2-6 109,0-8 109,-2 15 109,2-15 109,-3 9 125,3-9 125,0 0 125,-6 9 125,6-9 140,0 0 140,0 0 140,0 0 140,0 0 156,0 0 156,0 0 156,0 0 156,-2-33 172,2 33 172,4-16 172,0 8 172,-4 8 187,11-17 187,-3 5 187,1 4 187,0-2 203,0 1 203,0 3 203,2 1 203,6-3 218,-4 3 218,-2 2 218,1-1 218,-12 4 234,23 0 234,-23 0 234,18 4 234,-18-4 250,21 7 250,-15-3 250,3 1 250,-9-5 265,14 11 265,-5-2 265,-4-2 265,-1 1 281,1 1 281,-5 2 281,0-11 281,3 18 297,-1-10 297,-2-8 297,-2 17 297,2-9 297,0-8 312,-3 12 312,3-12 312,0 10 312,0-10 328,0 0 328,0 0 328,0 0 328,0 0 343,0 0 343,0 0 343,0 0 343,0 0 359,3-38 359,3 21 359,-1 0 359,1 3 375,3 2 375,-1 2 375,-2-1 375,1 2 390,-3 4 390,-4 5 390,15-15 390,-9 10 390,1 0 406,-7 5 406,16-8 406,-16 8 406,16-3 422,-16 3 422,21 0 422,-21 0 422,17 5 437,-17-5 437,19 7 437,-12-2 437,2 1 453,0 3 453,-2-4 453,-1 4 453,-6-9 468,10 12 468,-3-3 468,-5-3 468,-2-6 484,7 16 484,-7-8 484,0-8 484,2 15 500,0-7 500,-2-8 500,2 12 500,-2-12 515,3 8 515,-3-8 515</inkml:trace>
  <inkml:trace contextRef="#ctx0" brushRef="#br0">4299 6547 0,'0'0'0,"0"0"0,0 0 0,13 0 15,-13 0 15,0 0 15,0 0 15,0 0 15,0 0 31,0 0 31,0 0 31,0 0 31,0 0 47,0 0 47,19-2 47,-19 2 47,0 0 62,0 0 62,11-4 62,-11 4 62,9-6 78,-9 6 78,14-11 78,-14 11 78,15-14 94,-8 5 94,5-4 94,-5 0 94,-1 3 94,-6 10 109,8-19 109,-8 19 109,6-14 125,-6 14 125,0-14 125,0 14 125,0 0 140,3-12 140,-3 12 140,0 0 140,0 0 156,-15-3 156,15 3 156,0 0 156,0 0 172,-34 17 172,21-8 172,-1 4 172,5-2 172,2-2 187,1 0 187,-2-1 187,4 1 187,1 0 203,3-9 203,-4 20 203,4-13 203,0-7 219,7 19 219,-3-10 219,6-1 219,5 4 234,6-4 234,13 4 234,3-3 234,-1-5 250,3-2 250,2-4 250,-5-2 250,3 0 265,0-7 265,-4-2 265,-4 0 265,4-4 281,-6-5 281,-1-2 281,1-2 281,-3-3 297,-2 1 297,-3-4 297,-3-2 297,-2 3 297,0 0 312,-5-1 312,-2 3 312,-7 6 312,4 2 328,-4 5 328,0 1 328,-2 1 328,0 1 344,0 4 344,0 9 344,0-15 344,0 15 359,0-10 359,0 10 359,0 0 359,0 0 375,-10-8 375,10 8 375,0 0 375,0 0 390,-24 22 390,10-7 390,3-1 390,-6 13 406,6-5 406,3-1 406,0-2 406,1-2 422,3 3 422,0-2 422,1 0 422,3 2 437,-2 0 437,4-2 437,1 0 437,1 1 453,0-5 453,1 4 453,-3-6 453,2-3 453,2 2 469,-4-6 469,-2-5 469,7 13 469,-7-13 484,0 0 484,6 6 484,-6-6 500,0 0 500,0 0 500,0 0 500,0 0 500,0 0 515,0 0 515,-11-31 515,11 31 515,-4-14 531,4 14 531,-8-16 531,8 16 531,-2-14 547,2 14 547,-2-20 547,2 20 547,0-17 562,0 17 562,4-17 562,6 4 562,-1 1 578,0 3 578,3-3 578,1 1 578,1 4 578,-14 7 594,22-10 594,-22 10 594,21-7 594,-21 7 609,21 0 609,-21 0 609,32 9 625,-21-5 625,0 0 625,-1 3 625,-10-7 625,17 11 640,-9-4 640,-1 1 640,1-2 640,-3 2 656,-5-8 656,12 13 656,-8-9 656,-4-4 672,5 8 672,-5-8 672,0 0 672,6 9 687,-6-9 687,0 0 687,7 8 687,-7-8 703,0 0 703,0 0 703,0 0 703,0 0 719,0 0 719,0 0 719,8-27 719,-4 16 734,3-2 734,1-3 734,-1 2 734,3 2 750,1-1 750,-2 4 750,-2 0 750,2 1 765,-2 2 765,-7 6 765,14-8 765,-7 2 781,-7 6 781,0 0 781,17-9 781,-17 9 781,0 0 797,0 0 797,17-4 797,-17 4 797,0 0 812,0 0 812,0 0 812,0 0 812,0 0 828,0 0 828,0 0 828,0 0 828</inkml:trace>
  <inkml:trace contextRef="#ctx0" brushRef="#br0">5626 6119 0,'0'0'0,"0"0"0,0 0 15,0 0 15,0 0 15,0 0 15,0 0 15,0 0 31,0 0 31,0 0 31,4 31 31,-4-31 47,-2 17 47,2-17 47,0 19 62,0-19 62,0 18 62,0-18 62,2 14 62,-2-14 78,3 17 78,-3-17 78,6 12 78,-6-12 93,9 8 93,-9-8 93,0 0 93,17 4 109,-17-4 109,0 0 109,0 0 109,34-12 125,-34 12 125,16-6 125,-16 6 125,13-6 140,-13 6 140,0 0 140,14-6 140,-14 6 140,0 0 156,0 0 156,0 0 156,0 0 156,0 0 172,23 12 172,-17 6 172,-4 14 172,2-1 187,-8 3 187,4 5 187,-2 24 187,0-13 203,0 15 203,-3-1 203,3-13 203,0-9 218,0-1 218,-3 0 218,3 0 218,-2-2 234,-2-2 234,2-2 234,2-2 234,-3-8 250,3-5 250,0-3 250,2-4 250,-5-2 265,3-3 265,-3 0 265,5-8 265,-7 11 281,7-11 281,-17 7 281,17-7 281,-21-3 297,21 3 297,-34-16 297,15 5 312,-22-37 312,25 20 312,3-3 312,2-2 328,5 1 328,0 3 328,6-1 328,2 5 343,0 1 343,0 7 343,4-2 343,0 1 343,3-1 359,3 3 359,8-10 359,3 4 359,4 2 375,1-1 375,-1 3 375,5 1 375,5 0 390,-3 4 390,2-1 390,5 1 390,-2-2 406,-2-1 406,-1 2 406</inkml:trace>
  <inkml:trace contextRef="#ctx0" brushRef="#br0">6401 6302 0,'13'-8'15,"0"0"15,-13 8 15,15-10 15,-6 4 15,-9 6 31,16-11 31,-16 11 31,11-9 31,-11 9 47,10-9 47,-10 9 47,0 0 47,11-8 62,-11 8 62,0 0 62,0 0 62,11-8 78,-11 8 78,0 0 78,0 0 78,0 0 94,0 0 94,0 0 94,10-11 94,-10 11 109,0 0 109,0 0 109,0 0 109,0 0 125,0 0 125,0 0 125,0 0 125,0 0 140,0 0 140,0 0 140,0 0 140,0 0 140,-25 41 156,14-24 156,-10 10 156,4-1 172,-5 1 172,6 3 172,0 2 172,2-6 172,-1 1 187,-2 0 187,6-4 187,1-7 203,4-2 203,-1-1 203,1-4 203,1-1 203,0 1 219,5-9 219,-5 13 219,5-13 219,-2 8 234,2-8 234,0 0 234,0 0 234,0 0 250,0 0 250,0 0 250,0 0 250,0 0 265,14-31 265,-3 2 265,6-4 265,-2 1 281,4-6 281,-4 5 281,4-2 281,-4 3 297,6 2 297,-7 2 297,4 1 297,-7 9 312,3 0 312,-5 5 312,0 1 312,1 1 328,-6 3 328,5 2 328,-4-2 328,-5 8 328,14-10 344,-8 5 344,-6 5 344,0 0 344,16-5 359,-16 5 359,0 0 359,0 0 375,0 0 375,30 18 375,-23-11 375,4 6 375,-2 2 390,-1 1 390,-2-3 390,1 1 390,-3 3 406,5-1 406,-7 1 406,4-6 406,-2 1 422,-2 5 422,3-4 422,-3-1 422,-2-12 437,2 22 437,-2-14 437,5 1 437,-5-9 453,0 11 453,0-11 453,0 0 453,-5 12 453,5-12 469,0 0 469,-15 0 469</inkml:trace>
  <inkml:trace contextRef="#ctx0" brushRef="#br0">6458 6302 0,'-16'-6'16,"16"6"16,0 0 16,-9-7 16,9 7 32,0 0 32,0 0 32,0 0 32,0 0 47,0 0 47,0 0 47,0 0 47,0 0 63,0 0 63,0 0 63,0 0 63,59 12 79,-39-8 79,-20-4 79,44 4 79,-23-2 94,15 4 94,-1-5 94,-6-1 94,3-1 110,4-5 110,-1 1 110,-6 1 110</inkml:trace>
  <inkml:trace contextRef="#ctx0" brushRef="#br0">7085 6170 0,'9'-7'0,"-9"7"0,0 0 0,0 0 16,10-13 16,-10 13 16,0 0 16,0 0 32,0 0 32,0 0 32,0 0 32,0 0 47,0 0 47,0 0 47,0 0 47,0 0 63,0 0 63,-19 54 63,4-27 63,1 0 78,0-3 78,-2 0 78,3-1 78,-2-4 78,4-3 94,2-2 94,-3 1 94,1 3 94,-1-8 110,4 6 110,-1-7 110,2 2 125,-1-6 125,8-5 125,0 0 125,-17 13 141,17-13 141,0 0 141,0 0 141,0 0 141,0 0 157,-19-22 157,17 2 157,2 1 172,0-13 172,0 3 172,2 5 172,-2 4 172,2 3 188,1 3 188,-1 3 188,-2 11 188,3-18 203,-3 18 203,2-12 203,-2 12 203,0 0 219,0-16 219,0 16 219,0 0 219,0 0 235,0 0 235,0 0 235,0 0 235,0 0 250,0 0 250,0 0 250,0 0 250,0 0 250,0 0 266,28 34 266,-22-23 266,-6-11 266,11 23 282,0-7 282,-3-3 282,1 0 282,-3 0 297,1-4 297,-7-9 297,12 20 297,-7-12 313,-5-8 313,8 12 313,-8-12 313,12 13 328,-7-10 328,-5-3 328,0 0 328,15 2 344,-15-2 344</inkml:trace>
  <inkml:trace contextRef="#ctx0" brushRef="#br0">7140 6311 0,'11'-17'15,"-1"7"15,-1 0 15,-3-1 15,1 2 31,-7 9 31,14-13 31,-14 13 31,9-8 47,-9 8 47,0 0 47,11-10 47,-11 10 47,0 0 62,0 0 62,0 0 62,0 0 62,0 0 78,0 0 78,0 0 78,21 22 93,-21-22 93,4 25 93,-4-9 93,3-1 93,-1 2 109,0 0 109,-2 0 109,-2 0 109,4-5 125,-2-12 125,0 22 125,2-11 125,-2-11 140,0 19 140,0-19 140,0 20 140,0-11 156,0-9 156,0 0 156,0 15 156</inkml:trace>
  <inkml:trace contextRef="#ctx0" brushRef="#br0">7421 6153 0,'0'0'0,"0"0"15,0 0 15,0-15 15,0 15 15,0 0 31,0 0 31,0 0 31,0 0 31,8-12 47,-8 12 47,0 0 47,0 0 47,26 0 62,-26 0 62,0 0 62,48 4 62,-30 0 78,-18-4 78,25 4 78,-25-4 78,23 7 93,-23-7 93,0 0 93,20 3 93,-20-3 109,0 0 109,12 7 109,-12-7 109,0 0 125,0 0 125,2 12 125,-2-12 125,0 0 125,-14 20 140,14-20 140,-11 12 140,4-3 140,7-9 156,-14 23 156,5-13 156,0-1 156,9-9 172,-12 17 172,10-6 172,2-11 172,-9 16 187,9-16 187,0 17 187,0-17 187,2 18 203,-2-18 203,7 19 203,-3-14 203,-4-5 218,13 17 218,-13-17 218,11 12 218,-11-12 234,6 9 234,-6-9 234,0 0 234,0 0 250,14 8 250,-14-8 250,0 0 250,0 0 265,0 0 265,0 0 265,0 0 265,0 0 281,5-35 281,-5 35 281,-2-16 281,2 16 281,0-19 297,0 19 297,0-20 297,0 10 297,0-7 312,2 1 312,2 4 312,1-4 328,2 1 328,0 4 328,4-3 328,1 3 328,-1 1 343,0 3 343,-11 7 343,21-11 343,-12 5 359,-9 6 359,18-5 359,-18 5 359,18-5 375,-18 5 375,0 0 375,0 0 375,32 2 390,-32-2 390,14 10 390,-14-10 390,11 15 406,-9-4 406,-2-11 406,12 25 406,-5-6 406,-5-3 422,5 2 422,-3-1 422,-2 1 422,-2-3 437,6-1 437,-4 3 437,0-7 437,-2-10 453,5 19 453,-5-19 453,2 13 453,-2-13 468,0 0 468,2 13 468,-2-13 468,-2 8 484,2-8 484,0 0 484,0 0 484,0 0 500,0 0 500,0 0 500,0 0 500,0 0 515,0 0 515,0 0 515,9-43 515,-3 27 531,4 1 531,-3 0 531,2 0 531,0 2 547,0-1 547,0 3 547,-2 0 547,-7 11 562,16-12 562,-7 7 562,-9 5 562,19-8 578,-19 8 578,21-4 578,-21 4 578,0 0 593,0 0 593,40 8 593,-40-8 593,20 14 609,-8-3 609,-3 2 609,-2 0 609,-2-1 609,-1-2 625,1 6 625,-1-3 625,-4 4 625,-2-5 640,0 1 640,2-4 640,-2 2 640,2-11 656,-5 14 656,3-5 656,2-9 656,-5 12 672,5-12 672,-3 9 672,3-9 672,0 0 687,0 0 687,0 0 687,0 0 687,0 0 703,0 0 703,12-51 703,-1 23 703,4-1 718,-2 6 718,-2 3 718,1 4 718,-3 1 734,-3 1 734,6 2 734,-3 1 734,-2 1 750,-7 10 750,14-13 750,-14 13 750,16-8 765,-16 8 765,14-4 765,-14 4 765,0 0 765,0 0 781,36 4 781,-36-4 781,16 8 797,-16-8 797,18 11 797,-18-11 797,20 19 797,-10-9 812,-6 0 812,-4-10 812,11 16 812,-11-16 828,5 15 828,-5-15 828,2 15 828,-2-15 843,-7 15 843,3-7 843,4-8 843,-28 15 859,9-9 859</inkml:trace>
  <inkml:trace contextRef="#ctx0" brushRef="#br0">7639 5953 0,'3'-18'0,"-1"10"0,-2 8 0,2-12 16,0 3 16,-2 9 16,2-12 16,-2 12 32,6-8 32,-6 8 32,0 0 32,2-9 47,-2 9 47,0 0 47,0 0 47,0 0 63,0 0 63,0 0 63,0 0 63,0 0 79</inkml:trace>
  <inkml:trace contextRef="#ctx0" brushRef="#br0">8417 6331 0,'4'-4'0,"-4"4"0,8-4 15,-8 4 15,4-6 15,-4 6 15,0 0 31,9-6 31,-9 6 31,0 0 31,0 0 46,0 0 46,9-5 46,-9 5 46,0 0 62,0 0 62,0 0 62</inkml:trace>
  <inkml:trace contextRef="#ctx0" brushRef="#br0">8490 6592 0,'3'9'0,"-3"-9"0,0 0 0,0 0 16,0 0 16,0 0 16,0 0 16,0 0 16,0 0 32,0 0 32,0 0 32,0 0 32,0 0 47,0 0 47,0 0 47,0 0 47,0 0 63,0 0 63,0 0 63,0 0 63</inkml:trace>
  <inkml:trace contextRef="#ctx0" brushRef="#br0">2921 7893 0,'0'0'16,"0"0"16,4-6 16,-4 6 16,0 0 32,0 0 32,0 0 32,3-8 32,-3 8 47,0 0 47,0 0 47,0 0 47,0 0 63,0 0 63,0 0 63,4-7 63,-4 7 79,0 0 79,0 0 79,0 0 79,0 0 94,0 0 94,0 0 94,0 0 94,2-10 110,-2 10 110,0 0 110,3-9 110,-3 9 110,0 0 125,0-11 125,0 11 125,0-10 125,0 10 141,2-9 141,-2 9 141,3-8 141,-3 8 157,0-11 157,0 11 157,0 0 157,2-10 172,-2 10 172,0-7 172,0 7 172,0 0 188,0 0 188,0-11 188,0 11 188,0 0 188,0 0 204,0 0 204,0 0 204,0 0 204,0 0 219,0 0 219,0 0 219,0 0 219,0 0 235,0 0 235,-12 24 235,3-7 235,3 2 250,-4 1 250,5-1 250,-1-1 250,1 3 266,-7 16 266,12-19 266,-6-1 282,4-1 282,-1-1 282,3-2 297,-2-1 297,4-1 297,-2-1 297,3-2 297,-1-1 313,0 3 313,2-3 313,-4-7 313,6 11 329,-6-11 329,4 9 329,-4-9 329,5 6 344,-5-6 344,0 0 344,0 0 344,0 0 360,0 0 360,0 0 360,0 0 360,29-18 375,-24 10 375,4-7 375,0 1 375,2-2 375,-2 1 391,3 0 391,-5-1 391,2 0 391,3-1 407,-1 1 407,-2-3 407,0 3 407,2 0 422,0-1 422,1 2 422,0-1 422,-4-1 438,7 3 438,-7-2 438,3 3 438,-3 2 454,-4 2 454,1 1 454,-1 2 454,1-3 454,-5 9 469,4-10 469,-4 10 469,2-8 485,-2 8 485,6-7 485,-6 7 485,0 0 500,4-8 500,-4 8 500,0 0 500,0 0 516,5-8 516,-5 8 516,0 0 516,0 0 532,2-5 532,-2 5 532,0 0 532,0 0 532,0 0 547,0 0 547,6-9 547,-6 9 547,0 0 563,0 0 563,0 0 563,0 0 563,0 0 579,0 0 579,0 0 579,0 0 579,3-6 594,-3 6 594,0 0 594,0 0 594,0 0 610,0 0 610,0 0 610,0 0 610,-5 28 625,3-12 625,-2 0 625,-1 0 625,1 1 641,-2 1 641,0-1 641,1 2 641,1 0 641,-1-1 657,1 1 657,2 0 657,-4-1 657,2 1 672,-3-3 672,5 3 672,-2-1 672,-1 1 688,3-1 688,-5 0 688,4 1 688,1 0 704,-4-3 704,3 2 704,-3-1 704,3 0 719,1 1 719,-5-2 719,2 1 719,1-5 735,-1-4 735,5 1 735,0-9 735</inkml:trace>
  <inkml:trace contextRef="#ctx0" brushRef="#br0">3308 8033 0,'0'0'0,"0"0"0,10-4 16,-10 4 16,0 0 16,0 0 16,0 0 31,13-2 31,-13 2 31,0 0 31,0 0 47,12 12 47,-7-5 47,-3 0 47,0 2 62,0 7 62,-2-1 62,3 1 62,-6 1 78,1-4 78,2 2 78,-4 2 78,1-3 94,-4 0 94,2 1 94,1-5 94,0 0 109,-3 1 109,-1 5 109,0-6 109,-1-3 125,0-1 125</inkml:trace>
  <inkml:trace contextRef="#ctx0" brushRef="#br0">3705 7832 0,'0'0'15,"2"-10"15,-2 10 15,3-7 15,-3 7 31,0 0 31,0 0 31,3-8 31,-3 8 47,0 0 47,0 0 47,0 0 47,0 0 62,0 0 62,0 0 62,0 0 62,0 0 78,15 25 78,-13-15 78,3 6 78,-1 1 93,4-1 93,-4 3 93,1-2 93,-1 0 109,0 2 109,1 1 109,3-3 109,-2 3 125,-1-1 125,-1-3 125,0 3 125,-1-2 140,-1-7 140,3 2 140,-3-4 140,3 1 156,-5-9 156,2 12 156,-2-12 156,0 0 156,0 0 172</inkml:trace>
  <inkml:trace contextRef="#ctx0" brushRef="#br0">4000 7856 0,'0'0'0,"9"-14"16,-7 8 16,-2 6 16,6-11 16,-6 11 31,6-8 31,-6 8 31,0 0 31,4-8 47,-4 8 47,0 0 47,0 0 47,0 0 47,0 0 63,2-10 63,-2 10 63,0 0 63,0 0 78,0 0 78,0 0 78,0 0 78,0 0 94,0 0 94,0 0 94,0 0 94,-8 31 109,2-19 109,0 6 109,-8 11 109,5-8 125,-7 7 125,5-3 125,1-6 125,1-1 141,1 1 141,-7 9 141,4-5 141,5-5 156,-2-3 156,1-1 156,3-1 156,0-5 172,1 0 172,3-8 172,-2 15 172,2-15 188,0 5 188,0-5 188,0 0 188</inkml:trace>
  <inkml:trace contextRef="#ctx0" brushRef="#br0">4166 7690 0,'0'0'16,"0"0"16,0 0 16,6-9 16,-6 9 31,0 0 31,0 0 31,0 0 31,0 0 31,0 0 47,0 0 47,4-8 47,-4 8 63,0 0 63,0 0 63,0 0 63,0 0 78,0 0 78,0 0 78,0 0 78,0 0 78,0 0 94,0 0 94,0 0 94,0 0 94,0 0 110,0 0 110,26 21 110,-12-11 110,-3 5 125,1-3 125,13 10 125,-4-7 125,-5 2 141,-1-6 141,2 0 141,-2 2 141,4-1 156,-4-2 156,-3 1 156,-3-4 156,0 0 172,1-2 172,-10-5 172,9 11 172,-3-7 188,-6-4 188,11 8 188,-11-8 188,8 7 188,-8-7 203,0 0 203,9 8 203,-9-8 203,0 0 219,0 0 219,7 5 219,-7-5 219,0 0 235,0 0 235,0 0 235,4 11 235,-4-11 250,0 0 250,-11 17 250,0-1 250,-3-2 266,-12 13 266,2 0 266,-6-1 266,1-1 281,3 0 281,1 2 281,2-5 281,-2-1 297,7-4 297,2-4 297,5 0 297,0-2 313,-1-2 313,5-3 313,0 2 313,1-4 328,6-4 328,-10 9 328,10-9 328,-7 6 344,7-6 344,0 0 344,-6 7 344,6-7 360,0 0 360,0 0 360,-7 8 360,7-8 375,0 0 375,0 0 375,0 0 375,0 0 391,0 0 391,0 0 391,0 0 391,-12 0 391,12 0 406,0 0 406</inkml:trace>
  <inkml:trace contextRef="#ctx0" brushRef="#br0">2563 7676 0,'0'0'0,"14"-8"16,-5 5 16,6-6 16,2 4 16,-1-1 32,-1-2 32,-1-1 32,-2 3 32,-3 1 47,3 1 47,-12 4 47,15-8 47,-6 4 63,-9 4 63,12-8 63,-12 8 63,11-5 79,-11 5 79,0 0 79,14-5 79,-14 5 94,0 0 94,0 0 94,11-4 94,-11 4 94,0 0 110,0 0 110,0 0 110,0 0 110,0 0 125,0 0 125,0 0 125,0 0 125,0 0 141,7 20 141,-14-3 141,-4 1 141,-7 11 157,-3 2 157,-5-2 157,0 1 157,-2-1 172,5-4 172,-4 2 172,2-5 172,5-6 172,1-1 188,3-2 188,0-3 188,2 0 188,-1 0 204,1 0 204,2-1 204,1-3 204,1-2 219,-1 3 219,5-6 219,6-1 219,-9 6 235,9-6 235,-10 5 235,10-5 235,0 0 250,-7 5 250,7-5 250,0 0 250,0 0 266,-6 7 266,6-7 266,0 0 266,0 0 282,0 0 282,0 0 282,-7 5 282,7-5 297,0 0 297,0 0 297,0 0 297,0 0 313,2 11 313,-2-11 313,9 17 313,-2-11 329,5 7 329,1 3 329,0-3 329,4 2 344,8 8 344,-5-6 344,-1-4 344,-3 0 360,-3 0 360,6 0 360,-4-1 360,0-1 375,0 2 375,-1-3 375,-3-4 375,5 5 375,-2-3 391,-5-3 391,0-2 391,-2 3 391,-7-6 407,14 8 407,-14-8 407,6 8 407,-6-8 422,10 7 422,-10-7 422,9 4 422,-9-4 438,9 8 438,-9-8 438,12 8 438,-12-8 454,11 11 454,5-1 454,-7-2 454,-9-8 469</inkml:trace>
  <inkml:trace contextRef="#ctx0" brushRef="#br0">4951 7838 0,'-10'4'0,"10"-4"16,0 0 16,0 0 16,-9 8 16,9-8 31,0 0 31,0 0 31,-6 4 31,6-4 47,0 0 47,0 0 47,0 0 47,0 0 47,-7 6 63,7-6 63,0 0 63,0 0 78,0 0 78,0 0 78,0 0 78,0 0 94,0 0 94,-2 7 94,2-7 94,0 0 94,0 0 109,0 0 109,15 5 109,-6-2 125,10 1 125,2-2 125,-2 2 125,2-2 125,-2 2 141,1-2 141,-2 3 141,-2-1 141,0-2 156,-5-1 156,4 1 156,-15-2 172,19 5 172,-6-5 172,-13 0 172,19 3 172,-7-3 188,-12 0 188,18 3 188,-18-3 188,16 2 203,-16-2 203,0 0 203,0 0 203,21-5 219</inkml:trace>
  <inkml:trace contextRef="#ctx0" brushRef="#br0">4973 8068 0,'0'0'0,"0"0"0,0 0 0,0 0 0,0 0 16,0 0 16,0 0 16,0 0 32,0 0 32,16 10 32,-16-10 32,19 0 47,-1 0 47,0-2 47,5 4 47,-3-2 47,1-2 63,0 2 63,1 0 63,-3-2 63,4 2 79,-6 0 79,4 0 79,-3 0 79,-4-3 94,-14 3 94,25-1 94,-25 1 94,18 1 110,-18-1 110,14-1 110,-14 1 110,0 0 125,20 0 125,-20 0 125,0 0 125,0 0 141,0 0 141,17-2 141,-17 2 141,0 0 157,0 0 157,0 0 157,8-5 157,-8 5 157,5-8 172</inkml:trace>
  <inkml:trace contextRef="#ctx0" brushRef="#br0">20178 3694 0,'0'0'0,"0"0"0,0 0 0,0 0 15,0 0 15,0 0 15,4-8 15,-4 8 15,0 0 31,0 0 31,0 0 31,0 0 46,0 0 46,0 0 46,0 0 46,0 0 46,0 0 62,12 17 62,-9-9 62,-1 2 62,2 7 78,1-1 78,-1 1 78,0 1 78,0 1 93,0-1 93,3 1 93,-3 0 93,0-3 109,1 1 109,-1-3 109,4-2 109,-4-2 125,-1 1 125,1-5 125,-2 0 125,3 0 140,-5-6 140,4 9 140,-4-9 140,3 8 156,-3-8 156,5 3 156,-5-3 156,11 2 171,-11-2 171,0 0 171,23-5 171,-14 3 187,7-7 187,2 1 187,0-2 187,12-5 203,-10 0 203,10-1 203,-1 0 203,1-1 203,2 1 218,0 0 218,-7-1 218,2 4 218,3 1 234,-5 0 234,7-4 234,-2 3 234,2-1 250,-2 0 250,-1 2 250,1-5 250,-7 4 265,-3 8 265,12-11 265,-7 4 265,-4 2 281,-8 5 281,6-4 281,-4 1 281,4 0 296,-6-3 296,6 3 296,-4 0 296,2 0 312,-4 0 312,5-1 312,-4 1 312,0 0 328,-3 1 328,1 3 328,-3-2 328,0 4 343,-3-4 343,4 2 343,-10 4 343,16-8 343,-12 4 359,-4 4 359,12-7 359,-12 7 375,9-4 375,-9 4 375,0 0 375,9-6 375,-9 6 390,0 0 390,0 0 390,0 0 390,0 0 406,0 0 406,-62 33 406</inkml:trace>
  <inkml:trace contextRef="#ctx0" brushRef="#br0">13075 3291 0,'0'0'15,"0"0"15,-4-12 15,4 12 15,0 0 15,0 0 31,0 0 31,0 0 31,0 0 31,0 0 47,0 0 47,0 0 47,0 0 47,0 0 62,0 0 62,0 0 62,0 0 62,0 0 78,0 0 78,12 28 78,-9-20 78,-1 0 93,2 2 93,-4 0 93,2-2 93,1 0 109,1 3 109,-2-3 109,4 3 109,-4-3 125,0-3 125,-2-5 125,2 17 125,0-13 140,-2-4 140,5 11 140,-5-11 140,2 6 156,-2-6 156,0 0 156,0 0 156,0 0 172,19 0 172,-19 0 172,0 0 172,27-17 172,-11 5 187,-4 0 187,14-5 187,-5 3 187,-2 0 203,-4 3 203,-1-3 203,2 2 218,0-1 218,0 0 218,0 1 218,0 0 218,-2 2 234,1-2 234,2 1 234,-2 0 234,-1 2 250,2-1 250,-4 2 250,-3 1 250,2 1 265,-5 0 265,2 1 265,-1 2 265,-1-3 281,-6 6 281,11-4 281,-11 4 281,8-9 281,-8 9 297,7-4 297,-7 4 297,6-4 297,-6 4 312,0 0 312,7-4 312,-7 4 328,0 0 328,0 0 328,7-6 328,-7 6 343,0 0 343,0 0 343,9-4 343,-9 4 359,0 0 359,0 0 359,0 0 359,0 0 359,5-2 375,-5 2 375,0 0 375,0 0 375,0 0 390,6-7 390,-6 7 390,0 0 390,0 0 406,0 0 406,0 0 406,0 0 406,0 0 422,0 0 422,0 0 422,0 0 422,0 0 437</inkml:trace>
  <inkml:trace contextRef="#ctx0" brushRef="#br0">15667 4422 0,'14'0'0,"-14"0"0,0 0 16,16 2 16,4-2 16,1 2 16,2-2 31,9 3 31,4-1 31,3-2 31,-1 0 47,6 0 47,-6 0 47,6 2 47,-3-2 47,2 1 63,-1 2 63,-2-3 63,-1 1 63,5 2 78,-6 1 78,1-3 78,-3 4 94,4-3 94,-8 0 94,4 0 94,-2 4 94,0-6 109,2 3 109,-1-1 109,2 0 109,4 2 125,-3-2 125,6-2 125,1 2 125,3 0 141,0 0 141,22 0 141,2 0 141,-15 0 156,-10-2 156,4 2 156,17 0 156,-13-2 172,-8 1 172,2 3 172,-2-2 172,-1-2 188,-3 2 188,-1-1 188,-2 1 188,3-2 203,-1 2 203,-6 1 203,1-2 203,-10 2 219,5 1 219,4-4 219,-4 2 219,2 0 234,4-2 234,-7 0 234,4 0 234,1 2 250,0-2 250,0 0 250,1 0 250,2 4 250,0-2 266,-1-2 266,-4 0 266,0 0 266,-6 2 281,-5-2 281,0 0 281,-3 0 281,1 2 297,-3-2 297,-2 0 297,-2 0 297,-1 0 313,-13 0 313,21 0 313,-10 0 313,-11 0 313,21 0 328,-21 0 328,20 0 328,-20 0 344,19 0 344,-19 0 344,18 0 344,-18 0 359,16 0 359,-16 0 359,18 0 359,-18 0 375,20 0 375,-20 0 375,14 0 375,-14 0 391,16 0 391,-16 0 391,0 0 391,21 0 391,-21 0 406,0 0 406,13 0 406,-13 0 406,0 0 422,12 0 422,-12 0 422,0 0 438,0 0 438,13 0 438,-13 0 438,0 0 438,0 0 453,0 0 453,0 0 453,0 0 469,0 0 469,0 0 469,19 0 469,-19 0 469,0 0 484,0 0 484,0 0 484</inkml:trace>
  <inkml:trace contextRef="#ctx0" brushRef="#br0">6136 7728 0,'0'0'0,"0"0"0,0 0 16,0 0 16,-9 4 16,9-4 31,0 0 31,0 0 31,0 0 31,0 0 47,0 0 47,0 0 47,0 0 47,0 0 62,0 0 62,0 0 62,0 0 62,0 0 62,-8 7 78,8-7 78,0 0 78,0 0 78,0 0 94,-10 4 94,10-4 94,0 0 94,0 0 109,-9 4 109,9-4 109,0 0 109,0 0 125,0 0 125,-11 5 125,11-5 125,0 0 141,0 0 141,0 0 141,0 0 141,-12 1 141,12-1 156,0 0 156,0 0 156,0 0 156,0 0 172,0 0 172,0 0 172,0 0 187,0 0 187,0 0 187,0 0 187,0 0 187,0 0 203,0 0 203,32 0 203,-32 0 219,16 0 219,-16 0 219,21 5 219,-21-5 219,16 4 234,-8-2 234,2 2 234,-10-4 234,16 8 250,-10-2 250,2-1 250,-4 2 250,3 2 266,0-3 266,-5 5 266,2-4 266,-4 4 281,0-2 281,0 0 281,0 2 281,0-11 297,0 18 297,-2-10 297,0-1 297,2 0 312,0-7 312,-2 15 312,2-15 312,-3 8 328,3-8 328,0 0 328,0 10 328,0-10 328,0 0 344,7 9 344,-7-9 344,12 4 344,-3-2 359,9 0 359,0 2 359,3-2 359,-3 1 375,0 0 375,3 1 375,-3 1 375,-2-1 391,2 2 391,-4 0 391,-3-2 391,1 0 406,-5 2 406,-1 1 406,-1 1 406,-1-2 422,-2 2 422,2 1 422,-8 0 422,2-1 437,2 3 437,-9 6 437,-2-5 437,-1 2 453,-3-1 453,-2-1 453,0 2 453,3-5 469,-4 0 469,-1 0 469,4-3 469,-2 0 484,2-4 484,1 2 484,3-2 484,11-2 484,-23 3 500,23-3 500,-19 0 500,19 0 500,-18-3 516,18 3 516,-18-4 516,18 4 531,-16-2 531,6-1 531,10 3 531,-11-4 531,11 4 547,-11-4 547,11 4 547,0 0 547,-12-5 562,12 5 562,0 0 562,0 0 562,0 0 578,0 0 578,-11-7 578,11 7 578,0 0 594,0 0 594</inkml:trace>
  <inkml:trace contextRef="#ctx0" brushRef="#br0">6688 7846 0,'0'0'0,"0"0"16,0 0 16,0 0 16,0-12 32,0 12 32,0 0 32,0 0 32,0 0 32,2-11 47,-2 11 47,0 0 47,0 0 63,3-8 63,-3 8 63,0 0 63,0 0 63,0 0 78,-3-11 78,3 11 78,0 0 78,0 0 94,0 0 94,-2-10 94,2 10 94,0 0 110,0 0 110,0 0 110,0-9 110,0 9 125,0 0 125,0 0 125,-2-11 125,2 11 141,0 0 141,-2-10 141,2 10 141,0 0 141,-5-8 157,5 8 157,0 0 157,-4-7 157,4 7 172,0 0 172,0 0 172,0 0 172,-2-10 188,2 10 188,0 0 188,0 0 188,0 0 203,-6-7 203,6 7 203,0 0 203,0 0 219,0 0 219,0 0 219,0 0 219,0 0 235,-2-9 235,2 9 235,0 0 235,0 0 250,0 0 250,0 0 250,0 0 250,0 0 266,0 0 266,0 0 266,0 0 266,-4-9 282,4 9 282,0 0 282,0 0 282,0 0 297,0 0 297,0 0 297,0 0 297,0 0 297,0-10 313,0 10 313,0 0 313,0 0 328,0-10 328,0 10 328,0 0 328,0 0 328,0 0 344,0 0 344,0 0 344,-2-10 344,2 10 360,0 0 360,0 0 360,0 0 360,0 0 375,0 0 375,0 0 375,0 0 375,0 0 391,-7 33 391,3-18 391,1 6 391,-9 11 407,6-2 407,-3 2 407,2-8 407,3-4 407,-2 1 422,4-3 422,-2-1 422,2-1 438,-1-1 438,3-3 438,0 0 438,0-2 438,0-2 453,3 1 453,-3-9 453,2 17 453,2-10 469,1-2 469,2 0 469,-7-5 469,13 11 485,-4-9 485,1 2 485,-10-4 485,16 2 500,-16-2 500,20 0 500,-20 0 500,18-4 516,-18 4 516,19-4 516,-10 0 516,0 0 532,0 0 532,0-3 532,-2-1 532,2 2 547,0-2 547,-4 2 547,9-9 547,-3 3 563,-4-5 563,2 3 563,0 0 563,-2 2 578,0 1 578,0 1 578,-5 2 578,5-8 594,0 1 594,-1 3 594,-1 1 594,-3-2 594,1 5 610,1 1 610,-4 7 610,5-15 610,-3 7 625,-2 8 625,4-13 625,-1 4 625,-3 9 641,2-13 641,-2 13 641,0 0 641,2-12 657,-2 12 657,0 0 657,2-10 657,-2 10 672,0 0 672,0-11 672,0 11 672,0 0 672,0 0 688,0 0 688,2-10 688,-2 10 703,0 0 703,0 0 703,0 0 703,0 0 703,0 0 719,0-12 719,0 12 719,0 0 735,0 0 735,0 0 735,0 0 735,0 0 750,0 0 750,0 0 750,0 0 750,0 0 750,0 0 766,0 0 766,0 0 766,0 0 766,0 0 782,0 0 782,0 0 782,0 0 782,-6 43 797,6-29 797,-5 4 797,3 0 797,0 0 813,0 2 813,-3 11 813,1-8 813,1-1 828,1-1 828,-1-2 828,1 1 828,0-2 844,0 3 844,2-4 844,-2 3 844,2-4 860,-3 3 860,1-3 860,0 1 860,2-5 860,2-2 875,-2 1 875,0-3 875,0-8 875,0 14 891,0-14 891,0 12 891,0-12 891,5 13 907,-5-13 907,4 8 907,-4-8 907,7 6 922,-7-6 922,0 0 922,9 6 922</inkml:trace>
  <inkml:trace contextRef="#ctx0" brushRef="#br0">7083 8115 0,'0'0'0,"4"-6"16,-4 6 16,0 0 16,0 0 16,9-8 31,-9 8 31,0 0 31,0 0 47,0 0 47,0 0 47,0 0 47,0 0 47,0 0 62,6 22 62,-6-11 62,0-11 62,-4 27 78,4-10 78,-2 2 78,2 0 78,0-3 94,-4 1 94,4-1 94,-2 3 94,-1-5 109,3 0 109,0-1 109,0-5 109,0-8 125,0 19 125,0-19 125,3 9 125,-3-9 125,0 0 141</inkml:trace>
  <inkml:trace contextRef="#ctx0" brushRef="#br0">7516 7856 0,'0'0'0,"5"-20"0,-5 20 0,0-19 16,0 19 16,0-17 16,0 17 16,0-12 31,0 12 31,-3-10 31,3 10 31,0 0 31,3-10 47,-3 10 47,0 0 47,0 0 47,0 0 63,2-10 63,-2 10 63,0 0 63,0 0 78,0 0 78,0 0 78,0 0 78,6 30 94,-2-11 94,-2-3 94,2 3 94,-4 1 110,5 9 110,-3-5 110,0-3 110,0-2 110,3 1 125,-1-1 125,-1-1 125,2 0 141,-3-1 141,0 2 141,0-7 141,1 1 156,-1-3 156,-2-10 156,2 14 156,0-8 172,-2-6 172,0 0 172,0 0 172,7 6 188,-7-6 188,0 0 188,0 0 188,27-30 188,-17 11 203,3-8 203,-2-1 203,4 0 203,-4 4 219,-5 4 219,2 1 219,7-9 219,-3 5 235,-5 4 235,0 3 235,-1 0 235,1 3 250,1-5 250,0 4 250,-3 0 250,-1 5 266,-2-1 266,4-1 266,-6 11 266,4-13 281,-4 13 281,5-11 281,-5 11 281,4-10 297,-4 10 297,0 0 297,4-9 297,-4 9 297,0 0 313,0 0 313,0 0 313,0 0 313,0 0 328,0 0 328,3 34 328,-6-14 328,1-1 344,-2 2 344,-1 10 344,-1-1 344,0 2 360,0-7 360,1 3 360,-1 0 360,-4 0 375,5-5 375,-1-1 375,-1-3 375,1-1 391,0-1 391,0 0 391,1 0 391,1-5 406,-1-1 406,3-2 406,2-9 406,-2 14 422,2-14 422,0 0 422,0 8 422</inkml:trace>
  <inkml:trace contextRef="#ctx0" brushRef="#br0">7947 8058 0,'7'-7'0,"-7"7"16,0 0 16,8-9 16,-8 9 16,0 0 31,0 0 31,0 0 31,8-7 31,-8 7 47,0 0 47,0 0 47,0 0 47,0 0 63,0 0 63,0 0 63,0 0 63,-4 28 78,0-11 78,-2-4 78,-1 3 78,3 1 78,0-1 94,-3 3 94,-1-3 94,2 1 94,-1-1 110,1 2 110,-1-1 110,-1-1 110,4-1 125,-1-1 125,1-6 125,0 3 125</inkml:trace>
  <inkml:trace contextRef="#ctx0" brushRef="#br0">8499 7943 0,'0'0'0,"0"0"16,0 0 16,0 0 16,0 0 31,0 0 31,0 0 31,0 0 31,-6-7 47,6 7 47,0 0 47,0 0 47,0 0 47,0 0 63,0 0 63,0 0 63,27-9 63,-11 6 78,2-1 78,4-2 78,1 2 94,11-2 94,-8 0 94,-3 1 94,-2 3 94,-2-2 109,5 0 109,-4 2 109,0-3 109,-1 4 125,-4-2 125,-15 3 125,26-1 125,-26 1 141,0 0 141,23-4 141,-23 4 141,0 0 156,0 0 156,0 0 156,15-7 156,-15 7 156,0 0 172</inkml:trace>
  <inkml:trace contextRef="#ctx0" brushRef="#br0">8841 7834 0,'-17'-9'0,"17"9"0,0 0 0,-15-8 15,15 8 15,-6-5 15,6 5 15,0 0 15,-12-8 31,12 8 31,0 0 31,0 0 31,-9-5 47,9 5 47,0 0 47,0 0 47,0 0 62,0 0 62,0 0 62,0 0 62,0 0 78,0 0 78,-25 21 78,20-7 78,-4 5 94,3-4 94,-2 4 94,-1 12 94,0-9 94,3-1 109,-2 9 109,2-6 109,1-4 109,3-5 125,2 3 125,2-4 125,-2-1 140,0-13 140,11 14 140</inkml:trace>
  <inkml:trace contextRef="#ctx0" brushRef="#br0">9406 7604 0,'0'0'16,"0"0"16,0 0 16,0 0 16,0 0 32,0 0 32,0 0 32,0 0 32,0 0 47,0 0 47,0 0 47,-15 39 47,15-39 47,-19 12 63,6-4 63,-3-3 63,2 3 78,14-8 78,-23 5 78,23-5 78,-17 3 94,17-3 94,0 0 94,0 0 94,-30-11 94,30 11 110,-12-12 110,12 12 110,-7-16 110,7 16 125,3-19 125,-3 19 125,6-18 125,-6 18 141,17-21 141,-4 9 141,-3 1 141,3 1 157,-2 2 157,-11 8 157,30-10 157,-12 5 172,3 0 172,-21 5 172,34 0 172,-34 0 188,37 10 188,-22 0 188,-1 2 188,-1 3 203,2 0 203,-4 2 203,5 12 203,-5-2 219,-2 2 219,-7 0 219,0-3 219,-4 3 235,0 1 235,-5-4 235,-4 2 235,-3-1 250,1-5 250,-6 6 250,-3-8 250,-1 3 250,-2-6 266,0-1 266,4-4 266,5-2 282,-2-4 282,0 1 282,-3-3 282,6-4 282,15 0 297,0 0 297,-40-11 297,31 5 297,9 6 313,-11-10 313,4-1 313,5 5 313,2 6 328,-5-16 328,5 5 328,0 11 328,5-16 344,2 8 344,-5-3 344,9-1 344,0 2 360,-1 0 360,6 2 360,-4-1 360,-1 5 375,-11 4 375,23-4 375,-23 4 375,20 2 391,-2 0 391,-7 5 391,8-1 391,-6 2 407,-3-2 407,3 6 407,2-2 407,-2 3 407,-4-3 422,0 0 422,2 3 422,0 1 438,-1-3 438,-1-3 438,-2 2 438,-7-10 438,12 13 453,-8-8 453,3 3 453,-7-8 453,9 8 469,-9-8 469,0 0 469,0 0 469</inkml:trace>
  <inkml:trace contextRef="#ctx0" brushRef="#br0">9902 7541 0,'7'-15'0,"-7"15"0,4-17 15,-4 17 15,7-14 15,-7 14 15,4-15 15,-4 15 31,7-12 31,-7 12 31,8-10 47,-8 10 47,0 0 47,4-12 47,-4 12 62,0 0 62,0 0 62,0 0 62,0 0 78,0 0 78,0 0 78,0 0 78,0 0 93,0 0 93,0 0 93,-14 67 93,3-36 93,0 2 109,1-2 109,-1 2 109,4-1 109,1-3 125,0 1 125,2-4 125,2-6 125,2-2 140,-3 1 140,6-4 140,-3 1 140,2 0 156,2-3 156,2-3 156,-2 0 156,3-3 172,-1-2 172,-6-5 172,14 7 172,-14-7 172,0 0 187,41-4 187,-41 4 187,32-19 203,-7 0 203,1-3 203,-7-3 203,0-4 218,-1-3 218,-2 0 218,-3 0 218,-3-1 218,-1-2 234,-2 4 234,3 3 234,-6 3 250,-2 5 250,-2 3 250,0 1 250,2 1 250,1 3 265,-3 12 265,0-17 265,0 17 265,0-14 281,0 14 281,0 0 281,0-17 297,0 17 297,0 0 297,0 0 297,0 0 297,0 0 312,0 0 312,0 0 312,0 0 312,0 0 328,-26 64 328,15-33 328,-1 2 328,1 0 343,0-1 343,1-8 343,4 7 343,-1-1 359,-2 0 359,4-5 359,5-4 359,-5-1 359,3 1 375,2-2 375,-2 0 375,2-1 375,0-2 390,2 1 390,-2-3 390,2-2 390,1-2 406,-3-10 406,0 0 406,12 13 406</inkml:trace>
  <inkml:trace contextRef="#ctx0" brushRef="#br0">10292 7759 0,'2'-16'16,"-2"16"16,0 0 16,0 0 16,4-11 32,-4 11 32,0 0 32,0 0 32,0 0 47,0 0 47,10-9 47,-10 9 47,0 0 63,0 0 63,0 0 63,0 0 63,0 0 78,34 16 78,-34-16 78,11 14 78,-2 1 94,-4 2 94,2-3 94,-5 2 94,0 1 110,-2 1 110,-2-1 110,0 1 110,-2 1 125,-4-3 125,1-1 125,-1 1 125,-1-4 125,4 0 141,-7 1 141,6-1 141,-1-6 141,3 0 157,4-6 157,-8 11 157,8-11 157,-4 10 172,4-10 172,0 0 172,0 0 172,0 0 188,-5 9 188,5-9 188,0 0 188,0 0 203,0 0 203,0 0 203,0 0 203,0 0 219,51-3 219,-51 3 219,38-6 219,-19 2 235,-1 2 235,-18 2 235,34-7 235,-18 6 250,2-6 250,-2 1 250,5 0 250,-8-6 266,6 2 266,-6-5 266</inkml:trace>
  <inkml:trace contextRef="#ctx0" brushRef="#br0">10741 7499 0,'0'0'16,"-2"-19"16,2 19 16,-2-12 16,2 12 16,0 0 32,0-17 32,0 17 32,0 0 32,0 0 47,0 0 47,2-14 47,-2 14 63,0 0 63,0 0 63,0 0 63,0 0 63,0 0 78,0 0 78,0 0 78,0 0 78,0 0 94,0 0 94,20 45 94,-16-26 94,4 0 110,1 9 110,0-3 110,-5-5 110,4-1 125,-2-3 125,-1 1 125,-1 1 125,0-2 141,4 3 141,-3-3 141,-1 1 141,-2-5 157,3-2 157,-5-10 157,6 21 157,-6-21 172,2 11 172,-2-11 172,0 0 172,10 9 188,-10-9 188,0 0 188,0 0 188</inkml:trace>
  <inkml:trace contextRef="#ctx0" brushRef="#br0">10962 7541 0,'0'0'15,"5"-17"15,-5 17 15,4-19 15,-4 19 31,5-15 31,-5 15 31,5-17 31,-5 17 47,4-13 47,-4 13 47,3-14 47,-3 14 47,6-15 62,-6 15 62,5-13 62,-5 13 78,0 0 78,4-14 78,-4 14 78,0 0 93,4-12 93,-4 12 93,0 0 93,0 0 93,4-10 109,-4 10 109,0 0 109,0 0 109,0 0 125,0 0 125,0 0 125,0 0 125,4-15 140,-4 15 140,0 0 140,0 0 140,0 0 156,0 0 156,0 0 156,0 0 156,0 0 172,0 0 172,0 0 172,0 0 172,0 0 187,0 0 187,0 0 187,0 0 187,0 0 203,0 0 203,-14 49 203,5-18 203,-5 0 218,3-4 218,-3 4 218,0-3 218,1 0 234,-1 0 234,1-2 234,6 0 234,-3-8 250,1 0 250,3-2 250,-1 1 250,-3 1 250,4-1 265,1-3 265,1 3 265,-1-2 265,3-3 281,-6 0 281,8-12 281,-4 16 281,2-7 297,2-9 297</inkml:trace>
  <inkml:trace contextRef="#ctx0" brushRef="#br0">11047 7728 0,'0'0'0,"4"-11"0,-4 11 16,0 0 16,0 0 16,0 0 16,0 0 31,0 0 31,0 0 31,0 0 31,0 0 31,0 0 47,0 0 47,9-13 47,-9 13 47,0 0 63,0 0 63,0 0 63,0 0 63,11-6 78,-11 6 78,0 0 78,21-4 78,-21 4 94,0 0 94,30-2 94,-30 2 94,0 0 109,0 0 109,32 10 109,-32-10 109,14 12 125,-10-3 125,-4-9 125,3 20 125,-3-4 141,-3 1 141,1-1 141,-8 1 141,1 1 156,-2-3 156,-1 1 156,1-2 156,3-1 172,-2-3 172,1-1 172,2-1 172,1-2 188,6-6 188,-8 12 188,8-12 188,-7 8 203,7-8 203,0 0 203,-2 9 203,2-9 203,0 0 219,0 0 219,0 0 219,17 10 219,5-8 234,13 2 234,1-1 234,0-6 234,5 3 250,-2 0 250,0 0 250,2 0 250,-3-2 266,-4 0 266,-6-2 266,-12-4 266</inkml:trace>
  <inkml:trace contextRef="#ctx0" brushRef="#br0">27643 6276 0,'0'0'0,"0"0"0,0 0 16,-6-2 16,6 2 16,0 0 16,0 0 32,0 0 32,0 0 32,0 0 32,0 0 47,-4-4 47,4 4 47,0 0 47,0 0 63,0 0 63,0 0 63,0 0 63,0 0 78,0 0 78,-7-4 78,7 4 78,0 0 94,0 0 94,0 0 94,0 0 94,0 0 110,0 0 110,0 0 110,0 0 110,0 0 110,0 0 125,0 0 125,0 0 125,0 0 125,0 0 141,0 0 141,0 0 141,0 0 141,26-5 157,-5 5 157,-2-2 157,4 2 157,1-1 172,-5 1 172,4-3 172,-2 3 172,1 0 188,-1 3 188,-2-3 188,1 0 188,-2 0 203,-4-3 203,-2 3 203,-3 0 203,-1-1 219,-8 1 219,15 0 219,-15 0 219,11 0 219,-11 0 235,12 0 235,-12 0 235,0 0 250,11 0 250,-11 0 250,0 0 250,0 0 266,0 0 266,15 0 266,-15 0 266,0 0 282,10 0 282,-10 0 282,0 0 282,0 0 297,0 0 297</inkml:trace>
  <inkml:trace contextRef="#ctx0" brushRef="#br0">27688 6453 0,'0'0'15,"0"0"15,0 0 15,0 0 15,0 0 31,-4 4 31,4-4 31,0 0 31,0 0 47,0 0 47,0 0 47,15 8 47,-15-8 62,21 4 62,0-2 62,-1 0 62,3 0 78,11-2 78,-7 2 78,1 0 78,-7-2 78,-2 0 94,0 3 94,2-3 94,-3-3 94,-2 1 109,-5 2 109,-11 0 109,19 0 109,-19 0 125,15 0 125,-15 0 125,0 0 125,14 0 140,-14 0 140,0 0 140,0 0 140,14 0 156,-14 0 156,0 0 156,0 0 156,0 0 172,8 2 172,-8-2 172,0 0 172,0 0 187,0 0 187,0 0 187</inkml:trace>
  <inkml:trace contextRef="#ctx0" brushRef="#br0">28639 6091 0,'0'0'0,"7"-4"0,-7 4 0,0 0 16,6-6 16,-6 6 16,0 0 16,8-5 31,-8 5 31,0 0 31,7-4 31,-7 4 47,0 0 47,0 0 47,11-6 47,-11 6 62,0 0 62,4-2 62,-4 2 62,0 0 78,0 0 78,10-5 78,-10 5 78,0 0 94,6-4 94,-6 4 94,0 0 94,0 0 109,12-3 109,-12 3 109,4-5 109,-4 5 125,10-4 125,-10 4 125,9-3 125,-9 3 141,11-5 141,-11 5 141,9-3 141,-9 3 156,7-4 156,-7 4 156,0 0 156,9-5 156,-9 5 172,0 0 172,7-2 172,-7 2 187,0 0 187,0 0 187,0 0 187,0 0 187,0 0 203,0 0 203,0 0 203,0 0 203,0 0 219,-18 26 219,4-15 219,-11 10 219,0-3 234,-2 4 234,4-7 234,2-1 234,-4 3 250,5-3 250,-1-2 250,7-4 250,-2 3 266,5-3 266,0-1 266,1-1 266,1 1 266,3-2 281,-4 1 281,10-6 281,-13 10 281,6-6 297,7-4 297,-12 11 297,8-7 312,4-4 312,-9 6 312,9-6 312,0 0 328,-11 7 328,11-7 328,0 0 328,-8 5 344,8-5 344,0 0 344,-4 6 344,4-6 344,0 0 359,0 0 359,-9 7 359,9-7 359,0 0 375,0 0 375,-2 4 375,2-4 375,0 0 391,0 0 391,0 0 391,0 0 391,0 0 406,-3 9 406,3-9 406,0 0 406,0 0 422,0 0 422,9 5 422,-9-5 422,11 8 437,-3-3 437,1-1 437,0 0 437,0 0 453,9 6 453,-2-2 453,2 0 453,-1 0 453,0 1 469,0-1 469,0 3 469,0-4 469,-1 0 484,0 2 484,-3 0 484,1-2 484,-3-2 500,1-1 500,-5 3 500,2-3 500,-3 0 516,2 1 516,-2-1 516,3-1 516,-4 2 531,-5-5 531,14 7 531,-7-2 531,-7-5 531,8 4 547,-8-4 547,12 4 547,-7 0 562,1 0 562,-6-4 562,7 7 562,-7-7 562,10 4 578,-10-4 578,4 4 578,-4-4 578,0 0 594,9 4 594,-9-4 594,0 0 609,7 4 609,-7-4 609,0 0 609,0 0 609,6 5 625,-6-5 625,0 0 625,0 0 625,0 0 641,8 3 641,-8-3 641,0 0 641,0 0 656,0 0 656,0 0 656,0 0 656,0 0 672,0 0 672,0 0 672,0 0 672,0 0 687,0 0 687,13-12 687</inkml:trace>
  <inkml:trace contextRef="#ctx0" brushRef="#br0">29230 6195 0,'6'-8'0,"-6"8"16,0 0 16,0 0 16,0 0 16,0 0 31,0 0 31,0 0 31,0 0 47,0 0 47,0 0 47,0 0 47,0 0 47,5-6 62,-5 6 62,0 0 62,0 0 62,0 0 78,0 0 78,3-8 78,-3 8 78,0 0 94,0 0 94,2-10 94,-2 10 94,0 0 109,2-8 109,-2 8 109,0 0 109,2-10 125,-2 10 125,0 0 125,3-11 125,-3 11 141,0-4 141,0 4 141,0 0 141,2-11 141,-2 11 156,0 0 156,2-8 156,-2 8 156,0 0 172,0 0 172,0-6 172,0 6 172,0 0 187,0 0 187,0 0 187,0 0 187,2-8 203,-2 8 203,0 0 203,0 0 203,0 0 219,0 0 219,5-8 219,-5 8 219,0 0 234,0 0 234,0 0 234,0 0 234,0 0 250,0 0 250,0-6 250,0 6 250,0 0 266,0 0 266,0 0 266,0 0 266,0 0 266,0 0 281,0 0 281,0 0 281,0 0 281,0 0 297,0 0 297,0 0 297,0 0 297,0 0 312,0 0 312,0 0 312,0 0 312,0 0 328,-5 28 328,5-20 328,-2 3 328,2-1 344,-2 5 344,2 3 344,-2-4 344,-1 3 359,3 2 359,-2-5 359,0 3 359,-3-4 375,5 2 375,-3-3 375,1-4 375,0 3 391,-2-2 391,4 0 391,-3 0 391,1-1 406,-2 0 406,2 0 406,2 1 406,-3-4 422,3 3 422,0-8 422,-4 11 422,4-11 437,2 9 437,-2-9 437,0 8 437,0-8 453,-2 7 453,2-7 453,0 0 453,-3 8 453,3-8 469,-2 8 469,2-8 469,0 0 469,0 7 484,0-7 484,0 0 484,-3 9 484,3-9 500,0 0 500,0 5 500,0-5 500,0 0 516,0 0 516,0 11 516,0-11 516,0 0 531,-2 6 531,2-6 531,0 0 531,0 0 531,0 0 547,0 0 547,0 0 547,0 0 562,0 9 562,0-9 562,0 0 562,0 0 562,0 0 578,0 0 578,0 0 578,0 0 594,0 0 594,0 0 594,17-22 594,-11 17 609,-1-3 609,1 1 609,6-7 609,-5 4 609,4-2 625,-3-1 625,0 2 625,-1 3 625,2-4 641,3-2 641,-6 1 641,6 1 641,0-2 656,-1 1 656,-3-1 656,4 2 656,-3 0 672,2-3 672,-1 1 672,-3 1 672,2 1 687,5-2 687,-8 1 687,3 3 687,-2 0 703,0 1 703,-2 1 703,4-6 703,0 2 719,-5 3 719,4 1 719,-4-2 719,0 4 719,1-3 734,-3 3 734,2-2 734,-4 8 734,6-11 750,-4 7 750,-2 4 750,7-8 750,-7 8 766,2-7 766,-2 7 766,4-7 766,-4 7 781,3-6 781,-3 6 781,0 0 781,2-8 797,-2 8 797,0 0 797,4-5 797,-4 5 812,0 0 812,0 0 812,0 0 812,0 0 828,5-7 828,-5 7 828,0 0 828,0 0 844,0 0 844,0 0 844,0 0 844,3-7 859,-3 7 859,0 0 859,0 0 859,0 0 875,0 0 875,0 0 875,0 0 875,0 0 875,0 0 891</inkml:trace>
  <inkml:trace contextRef="#ctx0" brushRef="#br0">29788 6216 0,'0'0'16,"0"0"16,0 0 16,0 0 16,0 0 32,0 0 32,0 0 32,0 0 32,0 0 47,0 0 47,0 0 47,0 0 47,0 0 63,0 0 63,0 0 63,0 0 63,0 0 79,0 0 79,0 0 79,17 2 79,-17-2 79,0 0 94,0 15 94,0-10 94,2 6 94,-2-2 110,0 7 110,2 1 110,-2-2 125,-2 1 125,0-7 125,2 8 125,-5-1 125,0 1 141,0-3 141,-1 5 141,-1-7 141,-5 4 157,6-5 157,-5 3 157,-1 1 157,-2-1 172,-1-2 172,1-3 172,0 0 172,-2 2 188,3-9 188,1 2 188,12-4 188</inkml:trace>
  <inkml:trace contextRef="#ctx0" brushRef="#br0">30219 6132 0,'-2'-9'0,"2"9"15,0 0 15,0-8 15,0 8 15,0 0 15,-2-7 31,2 7 31,0 0 31,0 0 47,0-9 47,0 9 47,0 0 47,-2-8 62,2 8 62,0 0 62,0 0 62,0-10 62,0 10 78,0 0 78,0-6 78,0 6 78,0 0 94,0 0 94,2-11 94,-2 11 94,0 0 109,0-9 109,0 9 109,0 0 109,2-5 125,-2 5 125,0 0 125,2-8 125,-2 8 140,0 0 140,0 0 140,0-7 140,0 7 156,0 0 156,0 0 156,0 0 156,0 0 172,0 0 172,0 0 172,0 0 172,0 0 187,-13 29 187,6-12 187,-2-1 187,0 2 203,7-1 203,-7 4 203,7-5 203,-6 2 203,6 1 219,-1-2 219,-1-2 219,6 2 219,0-2 234,-2-1 234,3-2 234,1-2 234,2 6 250,0-4 250,-1-2 250,1-2 250,-1-2 265,4 1 265,-4 1 265,1-3 265,1-1 281,2 0 281,-4 1 281,4-3 281,-9-2 297,13 6 297,-3-3 297,-10-3 297,11 1 312,-11-1 312,19-1 312,-19 1 312,18-9 328,-6 7 328,-4-4 328,1 2 328,-2-3 328,3 2 344,3-6 344,-1-3 344,-1-1 344,0 0 359,1 0 359,1-4 359,-4 2 359,1-1 375,8-9 375,-9 4 375,-2 4 375,0 0 390,1 2 390,-3-1 390,5 1 390,-4 3 406,-1-2 406,-1 4 406,-2-1 406,1 3 422,-1 2 422,3-1 422,-3 1 422,1 0 437,-3 1 437,2 2 437,-2 5 437,4-13 453,-4 6 453,0 7 453,2-7 453,-2 7 469,0 0 469,3-11 469,-3 11 469,0 0 469,2-6 484,-2 6 484,0 0 484,0 0 500,2-8 500,-2 8 500,0 0 500,0 0 515,0 0 515,0 0 515,0 0 515,0 0 515,0 0 531,-4 27 531,1-13 531,-1 1 531,2 1 547,-3 4 547,3-1 547,0-1 547,-3 3 562,2 8 562,-3 2 562,1-1 562,1-5 578,2-4 578,-1-3 578,1 2 578,-3-3 594,5 1 594,-2-2 594,-1-3 594,1 0 594,2-4 609,0 2 609,-2-2 609,0-1 609,2 0 625,0-2 625,0-6 625,-2 12 625,2-12 640,0 0 640,0 0 640,0 0 640</inkml:trace>
  <inkml:trace contextRef="#ctx0" brushRef="#br0">30785 5910 0,'0'0'0,"0"-8"16,0 8 16,0 0 16,0-10 16,0 10 32,0 0 32,-5-8 32,5 8 32,0 0 47,0 0 47,-2-7 47,2 7 47,0 0 47,0 0 63,0-8 63,0 8 63,0 0 78,0 0 78,0 0 78,-2-9 78,2 9 78,0 0 94,0 0 94,0 0 94,0 0 110,-3-5 110,3 5 110,0 0 110,0 0 125,0 0 125,0 0 125,0 0 125,0 0 125,0 0 141,0 0 141,0 0 141,15 16 141,-11-7 157,7 3 157,-2 0 157,7 0 157,1 4 172,-2 0 172,2-4 172,-2-2 172,2 4 188,-2-3 188,2 1 188,-4-2 188,5 3 203,-4-3 203,-6-3 203,2 0 203,-1-2 219,-4 0 219,-5-5 219,12 11 219,-6-10 235,-6-1 235,7 5 235,-7-5 235,0 0 235,9 8 250,-9-8 250,0 0 250,0 0 250,6 4 266,-6-4 266,0 0 266,0 0 266,6 8 282,-6-8 282,0 0 282,0 0 282,2 9 297,-2-9 297,-5 12 297,-2 4 297,0-1 313,-2-1 313,-25 27 313,13-22 328,-2 4 328,1 3 328,1-10 328,-4 5 344,10-5 344,-2-3 344,4-2 344,1-2 360,3-1 360,0 0 360,0-1 360,4-1 375,-1 0 375,-1-1 375,2 0 375,-2-1 391,7-4 391,-9 7 391,9-7 391,-9 6 391,9-6 407,-6 2 407,6-2 407,-6 6 407,6-6 422,-4 5 422,4-5 422,0 0 422,0 0 438,-9 5 438,9-5 438,0 0 438,0 0 453,-4 4 453,4-4 453,0 0 453,0 0 469,0 0 469,0 0 469,-9 4 469,9-4 485,0 0 485,0 0 485,0 0 485,-8 4 500,8-4 500,0 0 500</inkml:trace>
  <inkml:trace contextRef="#ctx0" brushRef="#br0">29266 5982 0,'0'0'0,"0"0"16,0 0 16,0 0 16,0 0 31,0-8 31,0 8 31,0 0 31,0 0 31,0 0 47,0 0 47,0 0 47,0 0 47,0 0 63,0 0 63,0 0 63,0 0 63,0 0 78,0 0 78,0 0 78,0 0 78,0 0 94,0 0 94,-9 22 94,9-14 94,-4 1 110,4-9 110,-3 17 110,1-1 110,0-4 125,0 0 125,-1 1 125,3-5 125,-3 2 141,3 0 141,0 1 141,0 5 141,0 1 156,-2-2 156,2 2 156,0-6 156,0 3 172,0-3 172,0 1 172,0-4 172,0-8 188</inkml:trace>
  <inkml:trace contextRef="#ctx0" brushRef="#br0">29580 6989 0,'0'0'0,"0"0"15,-2 4 15,2-4 15,0 0 15,0 0 31,0 0 31,0 0 31,0 0 31,0 0 47,0 0 47,6 9 47,-6-9 47,0 0 62,0 0 62,17 2 62,2-2 62,13 2 78,6-2 78,-1 0 78,1-2 78,4 4 78,-1-4 93,3 5 93,-2-3 93,-5 0 109,3 3 109,-7-2 109,1-1 109,-11 0 125,-3 3 125,-5-3 125,-2 0 125,-13 0 125,19 0 140,-19 0 140,8 0 140,-8 0 140,0 0 156</inkml:trace>
  <inkml:trace contextRef="#ctx0" brushRef="#br0">29595 7154 0,'0'0'16,"0"0"16,0 0 16,34 3 16,-13-5 16,13 2 32,2 0 32,0 2 32,-2-4 32,1 4 47,-6-2 47,-6 2 47,0-2 47,-5 0 63,1 3 63,-5-3 63,-14 0 63,24 0 78,-14 0 78,-10 0 78,13 1 78,-13-1 94,0 0 94,13 0 94,-13 0 94,0 0 110,0 0 110,15 3 110,-15-3 110,0 0 125,0 0 125,0 0 125,0 0 125,13 0 125,-13 0 141,0 0 141,0 0 141,0 0 141,0 0 157,0 0 157,14 0 157,-14 0 157,0 0 172,0 0 172,0 0 172,0 0 172,0 0 188,0 0 188,0 0 188,0 0 188,11-3 203,-11 3 203,0 0 203</inkml:trace>
  <inkml:trace contextRef="#ctx0" brushRef="#br0">5161 9371 0,'0'0'0,"0"0"0,0 0 0,0 0 16,0 0 16,0 0 16,0 0 16,-6-13 16,6 13 32,0 0 32,0 0 32,0 0 47,0 0 47,0 0 47,0 0 47,0 0 63,0 0 63,0 0 63,0 0 63,0 0 63,0 0 79,0 0 79,0 0 79,0 0 94,0 0 94,0 0 94,0 0 94,0 0 94,0 0 110,0 0 110,0 0 110,0 0 110,0 0 125,0 0 125,0 0 125,0 0 125,0 0 141,0 0 141,0 0 141,0 0 141,0 0 157,0 0 157,0 0 157,0 0 157,0 0 157,32 15 172,-13-13 172,2 0 172,-6 0 172,2 0 188,0 0 188,-5-2 188,-12 0 188,23 4 204,-23-4 204,18 2 204,-18-2 204,11 4 219,-11-4 219,10 7 219,-10-7 219,4 5 235,-4-5 235,0 0 235,0 0 235</inkml:trace>
  <inkml:trace contextRef="#ctx0" brushRef="#br0">5036 9591 0,'0'0'16,"0"0"16,0 0 16,0 0 16,0 0 32,0 0 32,15 13 32,-15-13 32,16 5 47,-2-1 47,1 0 47,4 0 47,2 1 63,-2-1 63,17 2 63,-5-2 63,6 2 63,-12-2 79,-1 1 79,-1-4 79,0 2 79,-5-2 94,3 2 94</inkml:trace>
  <inkml:trace contextRef="#ctx0" brushRef="#br0">29332 8613 0,'0'0'0,"0"0"15,0 0 15,0 0 15,0 0 15,0 0 31,-2-3 31,2 3 31,0 0 31,0 0 47,0 0 47,0 0 47,0 0 47,0 0 62,0 0 62,0 0 62,0 0 62,0 0 62,0 0 78,0 0 78,0 0 78,0 0 93,0 0 93,0 0 93,0-8 93,0 8 93,0 0 109,0 0 109,5-10 109,-5 10 109,5-11 125,-1 5 125,-2-1 125,3-1 125,-5 3 140,4-1 140,-2-3 140,0 4 140,-2 5 156,3-13 156,-1 8 156,-2 5 156,5-8 172,-5 8 172,0 0 172,2-8 172,-2 8 172,0 0 187,0 0 187,0 0 187,0 0 187,0 0 203,0 0 203,0 0 203,0 0 218,-9 32 218,6-16 218,-3 3 218,4-1 234,-3 0 234,3 1 234,0 1 234,4-1 234,-2 0 250,2-1 250,3 0 250,6 13 250,-6-8 265,2-5 265,1-4 265,-1-1 265,1-3 281,-2-2 281,-1-3 281,1 0 281,-3 0 297,-3-5 297,14 4 297,-14-4 297,13 0 312,-13 0 312,16-13 312,-2 4 312,2-2 328,-3-3 328,-2-1 328,1 0 328,2 2 343,-2-4 343,-1 3 343,-2-2 343,3-1 359,-4 1 359,-1 1 359,0-1 359,5-1 359,-6 2 375,1-1 375,0 4 375,-2 0 375,2 3 390,-5-2 390,0 3 390,2 1 390,-1-1 406,-1-1 406,0 3 406,-2 6 406,4-10 422,-4 10 422,3-8 422,-3 8 422,3-9 437,-3 9 437,0 0 437,0 0 437,0 0 437,0 0 453,0 0 453,0 0 453,0 0 468,0 0 468,-6 25 468,4-15 468,0 7 484,-2-1 484,4 1 484,-3 1 484,-1 1 484,2-1 500,0 2 500,2-1 500,0-1 515,0 13 515,2-6 515,-2-5 515,-2-1 515,4-3 531,-2 3 531,0-1 531,0 1 531,2-2 547,0 3 547,0-3 547,-2-1 562,3 2 562,-3 1 562,2-7 562,0 1 562,-2-5 578,2-1 578</inkml:trace>
  <inkml:trace contextRef="#ctx0" brushRef="#br0">29822 8967 0,'0'0'15,"8"-5"15,-8 5 15,0 0 15,4-7 31,-4 7 31,0 0 31,0 0 31,0 0 46,0 0 46,0 0 46,0 0 46,14 11 62,-14-2 62,0 0 62,0 0 62,4 7 78,-4 1 78,2 1 78,-2 0 78,2-1 93,2 1 93,-4-5 93,2 3 93,-2-4 109,2 0 109,0-1 109,-2-2 109,2-4 109,-2-5 125,5 5 125</inkml:trace>
  <inkml:trace contextRef="#ctx0" brushRef="#br0">30089 8584 0,'3'-11'0,"-3"11"0,0-5 0,0 5 15,0 0 15,2-8 15,-2 8 15,0 0 31,0 0 31,0 0 31,0 0 31,0 0 46,0 0 46,0 0 46,0 0 46,0 0 62,0 0 62,-7 24 62,7-14 62,-2 0 78,2-1 78,-2 9 78,0 0 78,2 1 93,2-1 93,-4 1 93,4 1 93,-2-2 109,2 3 109,0 0 109,0-3 109,3 1 125,-3-2 125,3 1 125,0-1 125,-3-4 140,0 0 140,3-2 140,-3-3 140,0 0 140,3-4 156,-5-4 156</inkml:trace>
  <inkml:trace contextRef="#ctx0" brushRef="#br0">30374 8676 0,'0'0'0,"8"-10"0,-6 6 15,-2 4 15,5-8 15,-5 8 15,4-9 15,-4 9 31,4-4 31,-4 4 31,0 0 31,3-6 46,-3 6 46,0 0 46,0 0 46,0 0 62,0 0 62,0 0 62,0 0 62,0 0 78,-11 25 78,6-17 78,-5 8 78,1-1 93,1-1 93,-4 1 93,3 0 93,-2 2 109,-1-2 109,3-1 109,-2 0 109,-1 1 125,1-1 125,0-2 125,-3 6 125,2-4 140,3-3 140,-2 6 140,4-2 140,-3-3 156,6-1 156,-1-4 156</inkml:trace>
  <inkml:trace contextRef="#ctx0" brushRef="#br0">30541 8916 0,'0'0'0,"0"0"0,0-9 0,0 9 0,0 0 16,0 0 16,0-11 16,0 11 16,0 0 32,0 0 32,0 0 32,0 0 32,0 0 47,0 0 47,0 0 47,-23 33 47,14-17 63,0 1 63,-5-1 63,6 3 63,-4-1 79,-6 7 79,4 4 79,-2-8 79,4-1 94,3-6 94,-2 4 94,-1-1 94,6-1 110,-5-1 110,1-5 110,5 0 110</inkml:trace>
  <inkml:trace contextRef="#ctx0" brushRef="#br0">30714 8756 0,'0'0'0,"4"-8"16,-4 8 16,0 0 16,4-8 16,-4 8 16,0 0 32,0 0 32,4-8 32,-4 8 47,0 0 47,5-7 47,-5 7 47,13-4 63,-13 4 63,32-4 63,-11 3 63,-1-4 63,14 2 79,-6 2 79,6-1 79,-6 0 79,-9 4 94,-2-2 94,0 2 94,-17-2 94,21 1 110</inkml:trace>
  <inkml:trace contextRef="#ctx0" brushRef="#br0">30716 8857 0,'0'0'0,"0"0"15,0 0 15,0 0 15,34 5 15,-13-5 31,16 0 31,2 0 31,0 0 31,1 0 46,-1 0 46,0 0 46,-5 0 46,-6-3 62,-3-1 62</inkml:trace>
  <inkml:trace contextRef="#ctx0" brushRef="#br0">31294 8549 0,'0'-10'0,"0"10"0,0 0 16,0 0 16,0-11 16,0 11 16,0 0 31,0 0 31,0 0 31,0 0 31,2-8 47,-2 8 47,0 0 47,0 0 47,0 0 62,0 0 62,0 0 62,4-7 62,-4 7 78,0 0 78,0 0 78,0 0 78,0 0 94,0 0 94,0 0 94,0 0 94,0 0 109,6-5 109,-6 5 109,0 0 109,0 0 125,0 0 125,0 0 125,0 0 125,0 0 141,0 0 141,0 0 141,0 0 141,0 0 156,0 0 156,0 0 156,0 0 156,0 0 156,0 0 172,0 0 172,0 0 172,0 0 187,0 0 187,0 0 187,0 0 187,0 0 187,0 0 203,0 0 203,0 0 203,0 0 203,0 0 219,0 0 219,0 0 219,6 20 219,-6-20 234,0 17 234,0-11 234,0-6 234,-4 17 250,2-8 250,-2 0 250,4 1 250,-2 7 266,0-2 266,0 2 266,0 0 266,-1 2 266,-1-4 281,4 6 281,-2 0 281,-1-3 281,3 1 297,0 0 297,0-2 297,0 3 297,3-4 312,-1 0 312,-2-3 312,0-2 312,2-2 328,0 2 328,1-5 328,-3-6 328,2 14 344,0-10 344,-2-4 344,8 11 344,-8-11 359,6 5 359,-6-5 359,7 4 359,-7-4 375,15 0 375,-15 0 375,0 0 375,26-8 391,-17 3 391,0 0 391,4-5 391,2-5 406,0 1 406,2-1 406,2-9 406,-2 5 422,-2 1 422,-3 1 422,-1 1 422,1 2 437,-3-3 437,2 1 437,-1 1 437,-1 0 453,-2-1 453,-1 5 453,-1-2 453,2 2 469,-2 2 469,-3 0 469,2 1 469,1 0 469,-3 0 484,2 1 484,-2 0 484,4 0 484,-4 1 500,-2 6 500,4-15 500,-4 11 500,0 4 516,5-10 516,-5 10 516,4-7 516,-4 7 531,3-7 531,-3 7 531,0-6 531,0 6 531,0 0 547,2-6 547,-2 6 547,0 0 547,2-9 562,-2 9 562,0 0 562,0 0 578,0 0 578,5-8 578,-5 8 578,0 0 594,0 0 594,0 0 594,0 0 594,0-7 609,0 7 609,0 0 609,0 0 609,0 0 609,3-5 625,-3 5 625,0 0 625,0 0 641,0 0 641,0 0 641,0 0 641,0 0 656,0 0 656,0 0 656,0 0 656,0 0 656,0 0 672</inkml:trace>
  <inkml:trace contextRef="#ctx0" brushRef="#br0">31670 8964 0,'0'0'0,"0"0"0,7-5 0,-7 5 16,0 0 16,0 0 16,7-8 16,-7 8 31,0 0 31,0 0 31,0 0 31,0 0 47,0 0 47,0 0 47,0 0 47,0 0 63,0 0 63,0 0 63,4 27 63,-6-18 63,0 10 78,0-2 78,-3 0 78,-2 2 78,2-1 94,-1-2 94,1 3 94,-1-1 94,0-2 109,0 3 109,-1-4 109,2 1 109,-1-2 125,0-2 125,0 5 125,4-6 125,-5-1 141,5-2 141,0-2 141,2-6 141,-3 11 156,3-11 156,0 0 156,0 0 156</inkml:trace>
  <inkml:trace contextRef="#ctx0" brushRef="#br0">31971 8598 0,'0'0'0,"0"0"0,2-10 15,-2 10 15,0 0 15,0-11 15,0 11 31,0 0 31,0 0 31,0 0 31,0 0 46,0-9 46,0 9 46,0 0 46,0 0 46,0 0 62,0 0 62,0 0 62,0 0 62,0 0 78,0 0 78,0 0 78,-34 33 78,25-19 93,-1 2 93,2 1 93,-4 1 93,6 0 109,-2 1 109,4-3 109,-3 3 109,3-1 125,2-2 125,-1 1 125,6 0 125,-3-3 125,2-2 140,0-4 140,0 1 140,3 1 140,-1-6 156,-4-4 156,16 13 156,-9-10 156,-7-3 171,21-1 171,-21 1 171,38-11 171,-22 1 187,3-3 187,8-9 187,-8 3 203,1-3 203,-4 1 203,-5 3 203,-2 1 203,1-1 218,-1 2 218,-3 1 218,-1-1 218,-3 1 234,3 5 234,-3-2 234,1 2 234,-3 1 250,0 9 250,2-14 250,0 5 250,0 1 265,-2 8 265,0-13 265,0 13 265,0-9 265,0 9 281,0 0 281,2-9 281,-2 9 296,0 0 296,0 0 296,3-9 296,-3 9 312,0 0 312,0 0 312,0 0 312,0 0 312,0 0 328,0 0 328,0 0 328,0 0 328,-16 30 343,14-22 343,-3 9 343,0-4 343,1 5 359,2-2 359,-1 3 359,-1-1 359,2 1 375,-1 1 375,3-1 375,-2 1 375,2-2 375,-3 1 390,3 0 390,3 1 390,-3-2 390,0 0 406,2-1 406,-2 0 406,0 3 421,3-3 421,-1-1 421,2 1 421,-1-5 421,-3 1 437,2-3 437</inkml:trace>
  <inkml:trace contextRef="#ctx0" brushRef="#br0">32345 8980 0,'0'0'0,"0"0"0,0 0 16,0 0 16,0 0 16,0 0 16,0 0 16,0 0 31,0 0 31,0 0 31,0 0 31,0 22 47,0-22 47,-2 17 47,2-7 47,-3-1 63,3 1 63,-2 1 63,0-3 63,2 2 78,-2-2 78,0 2 78,-1 1 78,1-1 78,2 6 94,-2-3 94,2-1 94,-6-2 109,4 7 109,0-4 109,-2-2 109,4 2 125,-3-5 125</inkml:trace>
  <inkml:trace contextRef="#ctx0" brushRef="#br0">31654 9751 0,'30'6'0,"4"-4"0,7 0 16,3 0 16,1-2 16,3-2 16,-1 2 32,-3 0 32,1-2 32,-4 0 32,-4 2 32,0-2 47,-10 2 47,-9-2 47,1 2 47,-8-2 63,-11 2 63,23 0 63,-23 0 63,13-3 78,-13 3 78,0 0 78,0 0 78,19 0 94,-19 0 94,0 0 94,0 0 94,0 0 94,13-1 110,-13 1 110,0 0 110,0 0 110,0 0 125,0 0 125,0 0 125,0 0 141,0 0 141,14-2 141,-14 2 141,0 0 141,0 0 157,0 0 157,0 0 157,0 0 157,0 0 172,0 0 172,0 0 172,0 0 172,15 0 188,-15 0 188,0 0 188,0 0 188,0 0 203,0 0 203,0 0 203,0 0 203,0 0 219,0 0 219,0 0 219,0 0 219,0 0 235,0 0 235,0 0 235,0 0 235,0 0 250,0 0 250,0 0 250,15-2 250,-15 2 266,0 0 266,0 0 266,0 0 266,0 0 282,0 0 282,0 0 282,0 0 282,0 0 282,0 0 297,0 0 297,0 0 297,0 0 297,0 0 313,0 0 313,0 0 313,0 0 328,0 0 328,0 0 328,0 0 328,0 0 328,0 0 344,0 0 344,0 0 344,0 0 344,0 0 360,0 0 360,0 0 360,0 0 360,0 0 375,0 0 375,0 0 375,0 0 375,0 0 391,0 0 391,0 0 391,0 0 391,0 0 407,0 0 407,0 0 407,0 0 407,0 0 407,0 0 422,0 0 422,0 0 422,0 0 422,0 0 438,0 0 438,0 0 438,0 0 438,0 0 453,0 0 453,0 0 453,0 0 453,0 0 469,0 0 469,0 0 469,0 0 469,0 0 485,0 0 485,0 0 485,0 0 485,0 0 500,0 0 500,0 0 500,0 0 500,0 0 516,0 0 516,0 0 516,0 0 516,0 0 532,0 0 532,0 0 532,0 0 532,0 0 547,0 0 547,0 0 547,0 0 547,0 0 547,0 0 563,0 0 563,0 0 563,0 0 578,0 0 578,0 0 578,0 0 578,0 0 594,0 0 594,0 0 594,0 0 594,0 0 594,0 0 610,0 0 610,0 0 610,0 0 610,0 0 625,0 0 625,0 0 625,0 0 625,0 0 641,0 0 641,0 0 641,0 0 641,0 0 657,0 0 657,0 0 657,0 0 657,0 0 672,0 0 672,0 0 672,0 0 672,0 0 672,0 0 688,0 0 688,0 0 688,0 0 703,0 0 703,0 0 703,0 0 703,0 0 703,0 0 719,0 0 719,0 0 719,0 0 719,0 0 735,0 0 735,0 0 735,0 0 735,0 0 750,0 0 750,0 0 750,0 0 750,0 0 766,0 0 766,0 0 766,0 0 766,0 0 782,0 0 782,0 0 782,0 0 782,0 0 797,0 0 797,0 0 797,0 0 797,0 0 813,0 0 813,0 0 813,0 0 813,0 0 828,0 0 828,0 0 828,0 0 828,0 0 844,0 0 844,0 0 844,0 0 844,-34 12 860,13-10 860,-2 2 860,-11 0 860,-5 1 860,1-1 875,-4-3 875,-3 2 875,-1-3 875,-4 0 891,0 0 891,-19-3 891,-6 2 891,18-1 907,-18 2 907,6-5 907,14 5 907,8-2 922,-27 0 922,17 0 922,10 0 922,-29 2 922,3-2 938,5 2 938,-4 0 938,0 4 938,0-2 953,-2-2 953,1 4 953,1-1 969,-2 1 969,2 0 969,17-2 969,5 0 985,2-1 985,3 3 985,-1-1 985,3-1 1000,5-2 1000,0 2 1000,4-2 1000,-3 0 1000,12 0 1016,2 0 1016,5 2 1016,2-4 1032,-2 0 1032,18 2 1032,-25 0 1032,25 0 1032,-19 0 1047,19 0 1047,-15 2 1047,15-2 1047,0 0 1063,-17-2 1063,17 2 1063,0 0 1063,0 0 1078,-17 0 1078,17 0 1078,0 0 1078,0 0 1094,0 0 1094,0 0 1094,-17 0 1094,17 0 1110,0 0 1110,0 0 1110,0 0 1110,-15 2 1110,15-2 1125,0 0 1125,0 0 1125,0 0 1125,0 0 1141,0 0 1141,-17 0 1141,17 0 1141,0 0 1157,0 0 1157,0 0 1157,0 0 1157,0 0 1172,0 0 1172,0 0 1172,0 0 1172,0 0 1188,0 0 1188,-20-2 1188,20 2 1188,0 0 1203,0 0 1203,0 0 1203</inkml:trace>
  <inkml:trace contextRef="#ctx0" brushRef="#br0">5995 9574 0,'0'0'0,"0"0"16,0 0 16,0 0 16,0 0 16,3-4 31,-3 4 31,0 0 31,0 0 31,0 0 47,0 0 47,0 0 47,0 0 47,0 0 62,0 0 62,0 0 62,0 0 62,0 0 78,2-8 78,-2 8 78,0 0 78,0 0 94,0 0 94,0 0 94,0 0 94,0 0 94,0 0 109,0 0 109,0 0 109,0 0 125,0 0 125,-7-6 125,7 6 125,0 0 125,0 0 141,0 0 141,-10-7 141,10 7 141,0 0 156,0 0 156,-4-4 156,4 4 156,0 0 172,-7-6 172,7 6 172,0 0 172,-6-4 187,6 4 187,0 0 187,0 0 187,-5-8 203,5 8 203,0 0 203,-5-4 203,5 4 219,0 0 219,0 0 219,0 0 219,-7-7 234,7 7 234,0 0 234,0 0 234,0 0 234,-4-5 250,4 5 250,0 0 250,0 0 266,-2-9 266,2 9 266,0 0 266,0 0 281,-2-5 281,2 5 281,0 0 281,0 0 297,0-9 297,0 9 297,0 0 297,0 0 312,2-11 312,-2 11 312,4-6 312,-4 6 312,5-6 328,-5 6 328,12-9 328,-6 6 328,-6 3 344,7-6 344,-7 6 344,9-6 344,-9 6 359,9-3 359,-9 3 359,12-2 359,-12 2 375,8-1 375,-8 1 375,17 0 375,-17 0 391,15 1 391,-15-1 391,14 5 391,-7-3 391,0 3 406,-1-2 406,2 1 406,1 0 406,-9-4 422,11 8 422,-11-8 422,7 9 422,-7-9 437,9 8 437,-9 0 437,0-8 437,2 12 453,-4-3 453,0-1 453,-5-1 453,0 9 469,-6-2 469,-4-4 469,4 2 469,-4-1 484,4 1 484,2-3 484,1-4 484,2 2 500,1-3 500,7-4 500,-12 10 500,5-8 516,7-2 516,0 0 516,-9 8 516,9-8 531,0 0 531,0 0 531,-2 7 531,2-7 547,0 0 547,0 0 547,0 0 547,0 0 562,0 0 562,0 0 562,41-7 562,-41 7 562,16 0 578,-16 0 578,0 0 578,18 0 578,-18 0 594,16 2 594,-16-2 594,16 5 594,-16-5 609,14 4 609,-5 0 609,-9-4 609,11 5 625,-3 2 625,-2-1 625,-6-6 625,7 13 641,-1-7 641,-3 2 641,4-2 641,-7-6 656,5 14 656,-3-10 656,-2-4 656,2 15 656,-2-7 672,0-8 672,-6 12 672,3-4 687,-2 0 687,-2 1 687,1-3 687,-1 0 703,0 0 703,-5-1 703,12-5 703,-13 10 703,3-6 719,1 0 719,9-4 719,-17 5 734,7-3 734,10-2 734,-15 3 734,15-3 734,-15 0 750,15 0 750,-17 2 750,17-2 750,0 0 766,-19 0 766,19 0 766,0 0 766,0 0 781,-18-2 781,18 2 781,0 0 781,0 0 797,0 0 797,0 0 797,-16 0 797,16 0 812,0 0 812,0 0 812,0 0 812,0 0 828,0 0 828,-16-2 828,16 2 828,0 0 844,0 0 844,0 0 844,0 0 844,0 0 844,0 0 859,0 0 859,0 0 859,0 0 859,0 0 875,0 0 875,-9-3 875,9 3 875,0 0 891,23-23 891</inkml:trace>
  <inkml:trace contextRef="#ctx0" brushRef="#br0">6486 9523 0,'0'0'0,"0"0"0,0 0 15,0 0 15,-10-4 15,10 4 15,0 0 31,0 0 31,-7-6 31,7 6 31,0 0 47,0 0 47,-6-9 47,6 9 47,0 0 47,-2-7 62,2 7 62,-5-8 62,5 8 62,-5-9 78,5 9 78,-2-9 78,2 9 78,-3-12 94,3 12 94,-4-8 94,4 8 94,-2-8 109,2 8 109,-2-7 109,2 7 109,0 0 125,0 0 125,0 0 125,-3-10 125,3 10 140,0 0 140,0 0 140,0 0 140,0 0 156,0 0 156,0 0 156,0 0 156,0 0 172,11 38 172,-6-22 172,2 1 172,-4 1 187,3 0 187,-1 2 187,-1-1 187,0 0 203,4-1 203,-6 1 203,5-3 203,-3 0 219,1 1 219,-1 0 219,-2-5 219,4-2 219,-4-2 234,0 0 234,0 3 234,1-6 250,-3-5 250,4 13 250,-4-13 250,2 11 265,-2-11 265,2 8 265,-2-8 265,0 0 265,5 7 281,-5-7 281,0 0 281,2 7 281,-2-7 297,0 0 297,0 0 297,0 0 297,0 0 297,0 0 312,0 0 312,0 0 312,19-20 328,-15 11 328,1-5 328,2-2 328,-2 0 328,1 1 344,-1 0 344,-1 1 344,0-1 344,2 5 359,-2-2 359,-2 4 359,1-3 375,1 4 375,-2-2 375,0-2 375,1 3 375,1-2 390,-2 2 390,1 0 390,0-2 406,1-1 406,-2 2 406,-2 0 406,3 1 406,1-1 422,-4 9 422,4-16 422,-1 7 422,-1 3 437,-2 6 437,4-15 437,-2 10 437,-2 5 453,0-8 453,0 8 453,0 0 453,6-10 469,-6 10 469,0 0 469,2-7 469,-2 7 484,0 0 484,0 0 484,0 0 484,2-10 484,-2 10 500,0 0 500,0 0 500,0-8 515,0 8 515,0 0 515,0 0 515,0 0 531,0 0 531,0 0 531,0 0 531,0 0 531,0 0 547,0 0 547,0 0 547</inkml:trace>
  <inkml:trace contextRef="#ctx0" brushRef="#br0">6700 9621 0,'0'0'0,"0"0"0,0 0 0,0 0 15,0 0 15,0 0 15,0 0 15,0 0 31,0 11 31,0-11 31,0 0 31,0 0 46,0 0 46,0 0 46,0 12 46,-3-1 46,3-3 62,0 0 62,-2 10 62,0 1 62,-3-3 78,3 5 78,0-5 78,-5 3 78,7-3 93,-4 0 93,-2 1 93,4-5 93,0 1 109,0-4 109,0 2 109,-1-2 109,3-1 125,0-8 125,-4 16 125,4-8 125,0-8 140,-4 10 140,4-10 140,0 10 140,0-10 156,0 0 156,0 0 156,-3 13 156,3-13 171,0 0 171,-2 5 171,2-5 171,0 0 187</inkml:trace>
  <inkml:trace contextRef="#ctx0" brushRef="#br0">6990 9387 0,'4'-8'0,"-4"8"0,2-8 15,-2 8 15,0 0 15,2-9 15,-2 9 31,0 0 31,5-8 31,-5 8 31,0 0 46,5-10 46,-5 10 46,2-8 46,-2 8 62,0 0 62,3-10 62,-3 10 62,0 0 78,2-10 78,-2 10 78,0 0 78,2-7 93,-2 7 93,0 0 93,0 0 93,0 0 109,0 0 109,0 0 109,0 0 109,0 0 125,0 0 125,0 0 125,0 0 125,0 0 125,-7 45 140,5-16 140,-3 1 140,0 4 156,3-4 156,-2-5 156,2-3 156,2-2 171,0-2 171,0 0 171,4-2 171,-2 1 171,3 0 187,-1-3 187,1-3 187,2-2 187,-5-2 203,3 1 203,1-2 203,-1 1 203,-5-7 218,9 8 218,-9-8 218,9 4 218,-9-4 234,0 0 234,19-2 234,-19 2 234,18-8 250,-10 1 250,2 1 250,3-7 250,-3 0 250,4-2 265,-6 1 265,4 0 265,-1-3 265,-2 2 281,3-1 281,2-15 281,-8 17 296,2-1 296,-2-1 296,-1 4 296,-3 0 312,2-4 312,1 4 312,-1 0 312,-4 0 328,3 1 328,0 3 328,-1-2 328,0 2 343,0-2 343,1 1 343,-3 2 343,2-4 359,-2 11 359,2-15 359,0 8 359,-2 7 375,0-13 375,0 13 375,2-10 375,-2 10 390,0 0 390,0-12 390,0 12 390,0 0 390,0-7 406,0 7 406,0 0 406,0 0 421,0 0 421,0 0 421,3-9 421,-3 9 437,0 0 437,0 0 437,0 0 437,0 0 437,0 0 453,0 40 453,-3-22 453,1 3 453,0 0 468,0 10 468,0 2 468,-1-11 468,-1 8 484,2-5 484,-1-3 484,0-1 484,3-2 500,-4 0 500,4-2 500,-2 0 500,-1 2 515,-1-4 515,4-2 515,-2 4 515,0-5 515,2-1 531,-3-3 531,3 0 531,0-8 546,0 15 546,0-15 546,-2 9 546,2-9 546,-2 9 562,2-9 562,0 8 562,0-8 578,0 0 578,0 0 578,-2 13 578,2-13 578,0 0 593,0 8 593,0-8 593,0 0 593,0 0 609,0 0 609</inkml:trace>
  <inkml:trace contextRef="#ctx0" brushRef="#br0">7370 9700 0,'0'0'0,"8"-6"0,-8 6 0,0 0 16,0 0 16,0 0 16,0 0 16,0 0 32,0 0 32,0 0 32,0 0 32,0 0 47,0 0 47,0 0 47,8 28 47,-8-18 63,-2 5 63,0 1 63,0 1 63,2-1 78,-2 0 78,-2-1 78,2-1 78,0 3 94,0-4 94,2-1 94,0-2 94,-2-1 110,2-9 110,-3 20 110,3-12 110,0-8 125,-2 14 125</inkml:trace>
  <inkml:trace contextRef="#ctx0" brushRef="#br0">8011 9574 0,'0'0'0,"0"0"16,0 0 16,0 0 16,0 0 16,0 0 31,0 0 31,0 0 31,0 0 31,0 0 31,0 0 47,0 0 47,0 0 47,0 0 62,0 0 62,0 0 62,36 3 62,-15-8 62,0 1 78,13 0 78,-6 0 78,-8 2 78,-2-3 94,3 3 94,-8 0 94,0 1 94,-13 1 109,24-3 109,-24 3 109,18 0 109,-18 0 125,16 0 125,-16 0 125,0 0 125,18-1 141,-18 1 141,0 0 141,11-3 141,-11 3 141,0 0 156,0 0 156,0 0 156,0 0 156,15-2 172,-15 2 172,0 0 172,0 0 187,0 0 187,4-8 187,-4 8 187,0 0 187,-4-12 203,4 12 203,-10-15 203,8 9 203,-3-3 219,-1 1 219,1 0 219,1 0 219,-4-1 234,1 4 234,7 5 234,-8-15 234,3 8 250,1 2 250,4 5 250,-10-15 250,6 11 266,4 4 266,-5-8 266,5 8 266,0 0 281,-6-8 281,6 8 281,0 0 281,0 0 297,0 0 297,0 0 297,0 0 297,0 0 297,-17 19 312,13-3 312,-3-2 312,3 3 312,-3-1 328,2 2 328,0-1 328,3 1 344,-2 2 344,-1-4 344,1 1 344,4-2 344,-2 2 359,2 0 359,0-3 359,0-2 359,2-1 375,0-3 375,-2-8 375,2 16 375,-2-16 391</inkml:trace>
  <inkml:trace contextRef="#ctx0" brushRef="#br0">8967 9254 0,'0'0'0,"0"0"0,0 0 0,0 0 15,0 0 15,0 0 15,0 0 15,0 0 31,0 0 31,0 0 31,0 0 31,0 0 47,-5 27 47,5-27 47,-16 20 47,0-8 62,0 1 62,-2-3 62,6-2 62,-6 2 62,4-2 78,3-1 78,-2-5 78,3 2 78,10-4 94,-17 0 94,17 0 94,0 0 94,-24-4 109,24 4 109,-8-10 109,3 3 109,5 7 125,-5-13 125,3 8 125,2 5 125,4-16 140,-4 7 140,0 9 140,10-14 140,-8 7 156,5-1 156,-7 8 156,16-12 156,-7 6 172,0 2 172,-9 4 172,27-8 172,-13 4 187,-3 1 187,-11 3 187,21 0 187,-21 0 203,20 9 203,-10-5 203,5 6 203,-3 3 219,0-1 219,-1 0 219,-5 6 219,4-3 219,-6 1 234,1 3 234,-3-1 234,0 0 234,-4 2 250,0-1 250,-3 0 250,-1 0 250,-11 10 265,6-9 265,-3-2 265,-8 6 265,-3-5 281,6-2 281,-8 2 281,-1-3 281,6-5 297,1-3 297,0-3 297,4 2 297,0-3 312,-4 0 312,8-4 312,0 0 312,13 0 328,0 0 328,-30-2 328,23-2 328,7 4 344,-14-6 344,14 6 344,-4-8 344,4 8 344,0 0 359,-2-11 359,2 11 359,0 0 359,11-12 375,-7 6 375,8 0 375,-5 2 375,-7 4 390,21-9 390,-12 7 390,8 0 390,-3 0 406,-14 2 406,32-1 406,-18 1 406,-14 0 422,23 3 422,-23-3 422,18 4 422,-7 1 437,-11-5 437,19 8 437,-8-4 437,-2 0 453,-9-4 453,18 6 453,-9-2 453,0 1 469,-9-5 469,21 9 469,-9-6 469,6 1 484,0 0 484,0-2 484,3-2 484,0 0 500,-1-2 500,3-2 500,-3-4 500,15-7 515,-1-3 515</inkml:trace>
  <inkml:trace contextRef="#ctx0" brushRef="#br0">9569 9210 0,'2'-10'15,"-2"10"15,3-6 15,-3 6 15,0 0 31,6-8 31,-6 8 31,0 0 46,0 0 46,2-6 46,-2 6 46,0 0 46,0 0 62,0 0 62,0 0 62,0 0 62,28 17 78,-19-1 78,3-3 78,-3 2 78,2 2 78,-2-1 93,0 0 93,-2 3 93,2-5 109,-2 3 109,2-1 109,-4 1 109,3-1 109,0 0 125,-1-3 125,-1 2 125,-4-5 125,3 0 140,-1-3 140,-4 2 140,6-1 140,-6-8 156,6 15 156,-6-10 156,0-5 156,7 7 171,-7-7 171,0 0 171,4 9 171,-4-9 187,0 0 187,2 6 187,-2-6 187,0 0 203,0 0 203,0 0 203,0 0 203,0 0 218,0 0 218,24-22 218,-18 6 218,1-1 234,0 0 234,0-1 234,2-2 234,1 4 250,-4-4 250,3 1 250,-4 3 250,3-2 265,0 1 265,-4 0 265,1 5 265,-1 0 265,-2 2 281,3-1 281,0 3 281,-5 1 296,0 7 296,7-13 296,-7 6 296,0 7 312,4-10 312,-4 10 312,3-6 312,-3 6 312,0 0 328,4-10 328,-4 10 328,0 0 328,2-9 343,-2 9 343,0 0 343,0 0 343,0-8 359,0 8 359,0 0 359,0 0 359,0 0 375,5-9 375,-5 9 375,0 0 375,0 0 390,0 0 390,0 0 390,0 0 390,0 0 390,4-8 406,-4 8 406,0 0 406,0 0 421</inkml:trace>
  <inkml:trace contextRef="#ctx0" brushRef="#br0">9970 9352 0,'0'0'0,"-12"6"16,12-6 16,0 0 16,0 0 16,0 0 16,0 0 31,0 0 31,0 0 31,0 0 31,0 0 47,0 0 47,0 0 47,0 0 47,0 0 63,0 0 63,0 0 63,0 0 63,0 0 78,0 0 78,0 0 78,0 0 78,0 0 94,19 13 94,-12-11 94,-7-2 94,14 10 109,-10-4 109,3 1 109,-3 0 109,1 3 125,-1-1 125,2 7 125,-10 1 125,4 1 141,-6 1 141,-1 0 141,-2-3 141,0 1 141,-3 1 156,1-1 156,2-4 156,0-1 172,2 1 172,1-4 172,-2-1 172,1-2 172,5 0 188,2-6 188,-6 10 188,6-10 188,-5 8 203,5-8 203,-2 7 203,2-7 203,0 0 219,0 0 219,0 0 219,0 0 219,20 4 234,-20-4 234,32-4 234,-14 0 234,5 1 250,-5-1 250,3 3 250,-5-3 250,4 1 266,-3-1 266,-4 0 266,6 0 266,-8 0 266,3 0 281,-5-2 281,2 1 281,3-4 297,-1-2 297,-4-1 297,3-5 297</inkml:trace>
  <inkml:trace contextRef="#ctx0" brushRef="#br0">10340 9309 0,'0'0'16,"2"-10"16,-2 10 16,2-9 16,-2 9 32,0 0 32,3-12 32,-3 12 32,0 0 47,4-13 47,-4 13 47,2-7 47,-2 7 63,0 0 63,2-13 63,-2 13 63,0 0 79,3-12 79,-3 12 79,2-11 79,-2 11 94,0 0 94,2-14 94,1 6 94,-3 8 94,5-12 110,-5 12 110,4-14 110,-2 7 110,-2 7 125,5-13 125,-5 13 125,4-8 125,-4 8 141,0 0 141,0 0 141,2-11 141,-2 11 157,0 0 157,0 0 157,0 0 157,0 0 172,0 0 172,0 0 172,0 0 172,-6 42 188,1-25 188,1 2 188,-1-1 188,0 1 204,1-1 204,-1 0 204,1-1 204,4 0 204,-2-5 219,2 0 219,0-2 219,0-2 219,-3 3 235,3-11 235,3 14 235,-1-5 235,-2-2 250,0-7 250,4 15 250,-4-9 250,0-6 266,5 11 266,-5-11 266,4 8 266,-4-8 282,3 8 282,-3-8 282,0 0 282,5 8 297,-5-8 297,0 0 297,0 0 297,4 6 313,-4-6 313,0 0 313,0 0 313,0 0 329,0 0 329,0 0 329,21-20 329,-17 11 344,3-7 344,0-1 344,-1-3 344,8-9 360,0 3 360,-6 1 360,0 7 360,1-2 375,0 5 375,-2-2 375,2 1 375,-4-1 391,3 3 391,-3 2 391,0 1 391,2 2 391,-5 1 407,0 0 407,-2 8 407,7-8 407,-7 8 422,2-8 422,-2 8 422,2-8 422,-2 8 438,0 0 438,0 0 438,3-11 438,-3 11 454,0 0 454,0 0 454,0 0 454,5-8 469,-5 8 469,0 0 469,0 0 469,0 0 469,0 0 485,2-9 485,-2 9 485,0 0 500,0 0 500,0 0 500,0 0 500,0 0 516,0 0 516,2-5 516,-2 5 516,0 0 516,0 0 532,0 0 532,0 0 532,0 0 547,0 0 547,0 0 547,0 0 547,0 0 547,0 0 563,0 0 563,-4 31 563,-4-11 579,6-6 579,0 7 579,-3 0 579,1 8 594,-3-5 594,5 5 594,0-2 594,-3-6 594,2-3 610,3 2 610,-2-1 610,2-1 610,0-3 625,0 3 625,0-3 625,0-1 625,0-2 641,0-2 641,0 1 641,0-2 641,0-9 657,5 16 657,-3-8 657,-2-8 657,5 12 672,-3-6 672,-2-6 672,0 0 672,11 6 672,-11-6 688</inkml:trace>
  <inkml:trace contextRef="#ctx0" brushRef="#br0">10720 9365 0,'0'0'0,"0"-9"0,0 9 16,0 0 16,0 0 16,0 0 32,0 0 32,0 0 32,-2-11 32,2 11 32,0 0 47,0 0 47,0 0 47,0 0 47,0 0 63,0 0 63,0 0 63,2-7 63,-2 7 78,0 0 78,0 0 78,0 0 78,0 0 94,0 0 94,0 0 94,0 0 94,0 0 110,0 0 110,0 0 110,11-5 110,-11 5 110,0 0 125,0 0 125,19 12 125,-19-12 141,11 16 141,-3-10 141,1 10 141,-3-3 157,-1 0 157,-1 0 157,-1 3 157,-1-3 157,-2 5 172,-2-3 172,-3-1 172,0 3 172,-1-1 188,-1-2 188,-5-1 188,6-1 188,-1-2 203,0-1 203,3-2 203,-4 0 203,6-1 219,2-6 219,-9 10 219,9-10 219,-4 11 235,4-11 235,0 0 235,-5 8 235,5-8 250,0 0 250,0 0 250,0 0 250,9 10 266,-9-10 266,19 4 266,1-1 266,1-3 282,-1 0 282,2 1 282,-1 2 282,2-3 297,-3 0 297,1 0 297,-7 0 297,-14 0 297,25 1 313,-25-1 313,18 0 313,-18 0 328,14 0 328,-14 0 328,0 0 328,0 0 328,0 0 344,0 0 344,23-1 344</inkml:trace>
  <inkml:trace contextRef="#ctx0" brushRef="#br0">29054 6896 0,'0'0'0,"5"-8"15,-5 8 15,0 0 15,0 0 15,0 0 31,2-10 31,-2 10 31,0 0 31,0 0 46,0 0 46,3-10 46,-3 10 46,0 0 62,0 0 62,0-8 62,0 8 62,0 0 78,0 0 78,4-11 78,-4 11 78,0 0 78,2-9 93,-2 9 93,2-7 93,-2 7 93,0 0 109,3-9 109,-3 9 109,0 0 109,4-10 125,-4 10 125,0 0 125,0 0 125,0 0 140,0-10 140,0 10 140,0 0 140,0 0 156,0 0 156,0 0 156,0 0 156,-18 32 171,0 0 171,-5 4 171,-20 20 171,-10 6 187,-2 2 187,-45 47 187,29-34 187,-26 34 203,25-36 203,-23 40 203,31-41 203,9-13 218,1 3 218,-45 55 218,37-37 218,-31 31 234,25-36 234,18-15 234,-55 42 234,39-38 250,9-9 250,-55 49 250,34-31 250,17-14 250,-51 43 265,37-35 265,16-13 265,-3 6 281,-50 42 281,44-32 281,8-18 281,1 1 296,9 1 296,-5 1 296,3-4 296,2 3 296,2-9 312,5 3 312,11-15 312,7-6 312,-3 1 328,1-3 328,6 1 328,-1-1 328,1-2 343,4-1 343,0-2 343,5-5 343,1 0 359,0 0 359,1 1 359,1 0 359,5-1 359,-1 4 375,-5 9 375,10 3 375,-4-2 375,6 0 390,0-2 390,6 4 390,3-2 390,0 3 406,8 1 406,-1 2 406,4-2 406,22 19 421,-1-3 421,-4-14 421,11 12 421,-4-4 437,4 1 437,3 1 437,-3-3 437,2-2 453,-8-11 453,-10-2 453,2-3 453,1 3 468,3-1 468,18 8 468,1-1 468,-8-8 468,-9-7 484,20 11 484,-9-10 484,-10-5 500,1 0 500,-1-3 500,-2-1 500,0 1 515,-3-5 515,-3 1 515,-1-4 515,-11-1 531,-2-2 531,-2 0 531,-4-2 531,-15 0 531,21-8 546,-15 3 546,3 1 546,-9 4 562,7-11 562,-7 2 562,0 1 562,-5-8 562,-1 0 578,-3-1 578,-3-1 578,-11-10 578,1 2 593,-1-1 593,2 3 593,-4-2 593,2 2 609,5 7 609,2 1 609,0 0 609,3 1 625,-2 3 625,6 2 625,1 0 625,-2 2 625,1-1 640,5 2 640,-5 2 640,3-2 640,0 2 656,6 5 656,-9-11 656,9 11 656,-7-6 671,7 6 671,-6-6 671,6 6 671,0 0 687,0 0 687,0 0 687,0 0 703,-8-6 703,8 6 703,0 0 703,0 0 703,0 0 718,0 0 718,0 0 718,19 27 718,-13-20 734,5 5 734,4 4 734,-4 0 734,1-2 750,-1 0 750,5 2 750,4 8 750,-6-6 765,-1-1 765,0-3 765,-2 1 765,0-1 781,-2-1 781,-2 3 781,2 0 781,0 0 796,-2 0 796,-4 4 796,-1-6 796,-2 0 812,2 2 812,-2 1 812,-2-1 812,-3 1 828,-2-1 828,-2 2 828,-2-3 828,-1 2 828,-10 6 843,-4-3 843,-1 5 843,-3-3 843,1-2 859,-3-3 859,9-1 859,0-3 859,5-3 875,-1 0 875,2 1 875,-2-4 875,6 0 890,1-1 890,3 0 890,0-4 890,1 2 890,8-4 906,-15 7 906,15-7 906,-9 4 906,9-4 921,0 0 921,-12 6 921,12-6 937,0 0 937,-9 4 937,9-4 937,0 0 953,0 0 953,-9 4 953,9-4 953,0 0 968,0 0 968,-16 2 968,16-2 968,-27-8 968</inkml:trace>
  <inkml:trace contextRef="#ctx0" brushRef="#br0">28019 11276 0,'0'0'16,"0"0"16,0 0 16,0 0 16,0 0 31,0 0 31,0 0 31,0 0 31,0 0 47,0 0 47,0 0 47,0 0 47,0 0 62,0 0 62,0 0 62,0 0 62,0 0 78,0 0 78,0 0 78,0 0 78,0 0 78,0 0 94,0 0 94,0 0 94,20-7 109,-2 10 109,-1-6 109,3 3 109,-6 3 125,4-6 125,0 3 125,-4 3 125,0-3 125,-3 0 141,-11 0 141,21 1 141,-10 2 141,1-3 156,-12 0 156,20 1 156,-12-1 156,-8 0 172,0 0 172,21 3 172,-21-3 172,9 0 187,-9 0 187,0 0 187</inkml:trace>
  <inkml:trace contextRef="#ctx0" brushRef="#br0">28019 11376 0,'0'0'0,"0"0"15,0 0 15,0 0 15,0 0 15,0 0 31,0 0 31,0 0 31,0 0 31,0 0 47,32 9 47,-21-7 47,-11-2 47,21 4 47,-4 1 62,2 2 62,0-3 62,-2-4 78,2 6 78,-1-2 78,0 3 78,-1-3 78,0 0 94,-2-2 94,-2 2 94,0-2 94</inkml:trace>
  <inkml:trace contextRef="#ctx0" brushRef="#br0">28644 11239 0,'0'0'0,"0"0"0,0 0 0,-5-6 16,5 6 16,0 0 16,0 0 16,0 0 16,-4-7 31,4 7 31,0 0 31,0 0 47,-10-5 47,10 5 47,0 0 47,-9-5 63,9 5 63,0 0 63,-11-8 63,11 8 63,-7-4 78,7 4 78,0 0 78,-9-4 78,9 4 94,0 0 94,-7-5 94,7 5 94,0 0 109,-4-5 109,4 5 109,0 0 109,-5-7 125,5 7 125,0 0 125,0 0 141,-2-8 141,2 8 141,0 0 141,0 0 141,0 0 156,9-10 156,-9 10 156,9-4 156,-2 0 172,2 1 172,0-1 172,2 2 172,5 0 188,1 0 188,-6 0 188,2 1 188,-13 1 203,23 0 203,-12 0 203,-11 0 203,23 1 203,-14-1 219,3 0 219,-12 0 219,18 4 219,-8-4 234,-2 4 234,1-1 234,-9-3 250,19 5 250,-10-1 250,-5 0 250,4 1 250,-2-1 266,-1 2 266,1-1 266,-3 1 266,1 0 281,-4-6 281,5 12 281,-2-6 281,-3 3 297,0-9 297,-8 14 297,4-8 297,-3 0 313,0 2 313,-7 2 313,-1 1 313,0-3 313,-2 0 328,-2 3 328,1-5 328,0 0 328,-3 0 344,1-2 344,6-2 344,-2 3 359,2-2 359,1-1 359,13-2 359,-17 4 359,11-1 375,6-3 375,0 0 375,-13 1 391,13-1 391,0 0 391,0 0 391,0 0 391,0 0 406,0 0 406,0 0 406,0 0 406,0 0 422,0 0 422,22 15 422,-10-10 422,3 0 438,4 2 438,-2-1 438,-2-1 438,0 4 453,-1-3 453,0 4 453,2 1 453,-3-1 469,-3-1 469,1 3 469,-2 0 469,-2-2 469,0 1 484,-2-3 484,-1 0 484,-2 0 500,0 0 500,-2 0 500,-2 0 500,-2 1 500,2-1 516,-7-1 516,1 1 516,-5 2 516,-3-1 531,0 0 531,-3-5 531,0 3 531,0-3 547,-2-4 547,1 2 547,2-2 547,-1 0 563,3 0 563,3 0 563,1-2 563,1 2 578,11 0 578,-19-3 578,11 2 578,8 1 578,-19-4 594,12 1 594,7 3 594,-13-4 609,13 4 609,-12-4 609,12 4 609,0 0 609,-11-5 625,11 5 625,0 0 625,0 0 641,-14-3 641,14 3 641,0 0 641,-7-2 656,7 2 656,0 0 656,0 0 656,0 0 656,0 0 672,-11-2 672,11 2 672,0 0 672,0 0 688,0 0 688,0 0 688,0 0 688,0 0 703,-9-5 703,9 5 703,0 0 703,0 0 719,0 0 719,0 0 719,0 0 719,0 0 719,0 0 734,0 0 734,0 0 734,0 0 750,0 0 750</inkml:trace>
  <inkml:trace contextRef="#ctx0" brushRef="#br0">12483 3625 0,'0'0'0,"0"0"0,0 0 15,0 0 15,0 0 15,0 0 15</inkml:trace>
  <inkml:trace contextRef="#ctx0" brushRef="#br0">16627 4075 0,'0'0'0,"0"0"0,0 0 15,0 0 15,0 0 15,0 0 15,0 0 15,0 0 31,0 0 31,0 0 31,0 0 31,0 0 46,0 0 46,0 0 46,0 0 46,0 0 62,0 0 62,-4-7 62,4 7 62,0 0 78,0 0 78,0 0 78,0 0 78,0 0 93,0 0 93,0 0 93,0 0 93,0 0 109,0 0 109,0 0 109,-2-8 109,2 8 109,0 0 125,0 0 125,0 0 125,0 0 125,0 0 140,0 0 140,0 0 140,0 0 140,0 0 156,0 0 156,0 0 156,0 0 156,2-8 171,-2 8 171,0 0 171,0 0 171,0 0 187,0 0 187,0 0 187,0 0 187,0 0 203,0 0 203,0 0 203,0 0 203,0 0 218,2-6 218,-2 6 218,0 0 218,0 0 234,0 0 234,0 0 234,0 0 234,0 0 250,0 0 250,0 0 250,0 0 250,0 0 265,0 0 265,0 0 265,0 0 265,0 0 281,0 0 281,0 0 281,0 0 281,0 0 296,0 0 296,0 0 296,0 0 296,0 0 312,0 0 312,0 0 312,2-8 312,-2 8 312,0 0 328,0 0 328,0 0 328,0 0 328,0 0 343,0 0 343,0 0 343,0 0 343,0 0 359,0 0 359,0 0 359,0 0 359,0 0 375,0 0 375,0 0 375,0 0 375,0 0 390,0 0 390,0 0 390,0 0 390,0 0 406,0 0 406,0 0 406,0 0 406,0 0 406,0 0 421,0 0 421,0 0 421,0 0 437,0 0 437,0 0 437,0 0 437,0 0 453,0 0 453,0 0 453,0 0 453,0 0 453,0 0 468,0 0 468,0 0 468,0 0 468,0 0 484,0 0 484,0 0 484,0 0 484,0 0 500,0 0 500,0 0 500,0 0 500,0 0 515,0 0 515,0 0 515,0 0 515,0 0 531,0 0 531,0 0 531,0 0 531,0 0 546,0 0 546,0 0 546,0 0 546,0 0 562,0 0 562,0 0 562,0 0 562,0 0 578,0 0 578,0 0 578,0 0 578,0 0 593,0 0 593,0 0 593,0 0 593,0 0 593,0 0 609,0 0 609,0 0 609,0 0 609,0 0 625,0 0 625,0 0 625,0 0 625,0 0 640,0 0 640,0 0 640,0 0 640,0 0 656,0 0 656,0 0 656,0 0 656,0 0 671,0 0 671,0 0 671,0 0 671</inkml:trace>
  <inkml:trace contextRef="#ctx0" brushRef="#br0">28924 11257 0,'0'0'0,"0"0"15,14-3 15,-14 3 15,0 0 15,0 0 31,0 0 31,0 0 31,0 0 46,0 0 46,0 0 46,0 0 46,9-3 46,-9 3 62,0 0 62,0 0 62,0 0 78,0 0 78,0 0 78,0 0 78,0 0 78,7-4 93,-7 4 93,0 0 93,0 0 93,0 0 109,0 0 109,0 0 109,0 0 109,4-6 109,-4 6 125,0 0 125,0 0 125,4-6 140,-4 6 140,0 0 140,0 0 140,6-7 156,-6 7 156,0 0 156,2-6 156,-2 6 156,0 0 171,0 0 171,7-6 171,-7 6 171,0 0 187,0 0 187,0 0 187,2-6 187,-2 6 203,0 0 203,0 0 203,0 0 203,0 0 218,0 0 218,0 0 218,0 0 218,9 16 234,-7-7 234,-2-1 234,2 10 234,-2-2 250,0 1 250,0 0 250,-2 1 250,4-2 265,-2 3 265,-2-2 265,4 1 265,-2 0 265,0 1 281,0-3 281,0 1 281,0-2 296,0-3 296,0-2 296,-2-1 296,2 0 296,2-1 312,-2 0 312,0 1 312,0-1 312,2-1 328,-2-7 328,0 12 328,0-12 343,4 8 343,-4-8 343,0 7 343,0-7 343,0 8 359,0-8 359,0 0 359,0 0 359,0 8 375,0-8 375,0 0 375,2 8 375,-2-8 390,0 0 390,0 0 390,0 0 390,4 4 406,-4-4 406,0 0 406,0 0 406,0 0 421,0 0 421,0 0 421,0 0 421,20-12 437,-12 7 437,-8 5 437,17-16 437,-5 4 437,2-2 453,-6-2 453,4 3 453,-1-3 453,4 1 468,-4-1 468,0-1 468,10-8 468,-10 5 484,1 3 484,-1 0 484,-2 5 484,3-4 500,-1 0 500,0 1 500,1 1 500,-3 2 515,3-3 515,-4 3 515,-1 2 515,2 1 515,-2-1 531,0 2 531,-3 2 531,1-2 546,2 0 546,-3 3 546,1-2 546,-2 2 562,-1-2 562,4 2 562,-6 5 562,7-11 562,-5 7 578,-2 4 578,5-7 578,-5 7 593,5-5 593,-5 5 593,4-4 593,-4 4 593,0 0 609,5-7 609,-5 7 609,0 0 609,4-6 625,-4 6 625,0 0 625,0 0 625,0 0 640,0 0 640,5-7 640,-5 7 640,0 0 656,0 0 656,0 0 656,0 0 656,0 0 671,4-5 671,-4 5 671,0 0 671,0 0 687,0 0 687,0 0 687,0 0 687,0 0 703,0 0 703,0 0 703</inkml:trace>
  <inkml:trace contextRef="#ctx0" brushRef="#br0">29262 11549 0,'0'0'0,"0"0"15,0 0 15,0 0 15,0 0 15,0 0 15,0 0 31,4 8 31,-4-8 31,0 0 31,0 11 47,0-11 47,-4 16 47,1 0 47,-1-1 62,-1 1 62,-1 3 62,-2 1 62,-3 9 78,2-6 78,0-2 78,-2 6 78,-3 2 93,4-5 93,2-6 93,-1-4 93,1 7 109,4-5 109,-3 1 109,3-1 109,-3-1 125,0-1 125,2 1 125,1-6 125,1-1 140,-1 1 140,2-2 140,0 0 140,2-7 156,-5 11 156,5-11 156,-2 6 156,2-6 172,-2 6 172,2-6 172,0 0 172,-6 8 172,6-8 187,0 0 187,-2 6 187,2-6 187,0 0 203,0 0 203,0 0 203,0 0 203,0 0 218,0 0 218,0 0 218,0 0 218,0 0 234,0 0 234,0 0 234</inkml:trace>
  <inkml:trace contextRef="#ctx0" brushRef="#br0">29556 11273 0,'0'0'0,"0"0"0,5-7 0,-5 7 15,0 0 15,2-7 15,-2 7 15,0 0 31,0 0 31,4-5 31,-4 5 31,0 0 47,0 0 47,2-9 47,-2 9 47,0 0 47,3-8 62,-3 8 62,2-7 62,-2 7 78,4-8 78,-4 8 78,2-8 78,2 2 78,-4 6 94,2-8 94,-2 8 94,4-8 94,-4 8 109,2-6 109,-2 6 109,3-9 109,-3 9 125,4-6 125,-4 6 125,0 0 125,2-6 140,-2 6 140,0 0 140,2-8 140,-2 8 156,0 0 156,0 0 156,0 0 156,0-7 172,0 7 172,0 0 172,0 0 172,0 0 187,0 0 187,0 0 187,0 0 187,0 0 203,0 0 203,0 0 203,0 0 203,0 0 219,-8 36 219,1-21 219,-1 5 219,2-2 219,-1 11 234,-4 1 234,4-1 234,-2-4 234,4-5 250,1-4 250,2 5 250,-3-2 250,5-3 265,0 0 265,2 0 265,-2 0 265,3-4 281,-3-1 281,2-2 281,2-1 281,1 0 297,1 1 297,0-1 297,3 1 297,-3-3 312,-1 0 312,3-2 312,2 0 312,-3 1 328,2-1 328,-9-4 328,14 5 328,-14-5 328,13-1 344,-13 1 344,17-8 344,-9 7 344,-1-7 359,0 2 359,7-6 359,-3-1 359,1 1 375,-1-3 375,-4 1 375,7-3 375,-5 0 390,-3 1 390,1-2 390,3 1 390,-1 1 406,2-1 406,-6 1 406,4 0 406,0 0 422,-3 1 422,2 1 422,-1 2 422,-3 1 437,0 3 437,-1 0 437,-1 1 437,2 1 453,-2-1 453,2 0 453,-4 7 453,2-8 469,-2 8 469,4-8 469,-4 8 469,2-7 484,-2 7 484,0 0 484,3-5 484,-3 5 484,0 0 500,0 0 500,0 0 500,0 0 515,0 0 515,0 0 515,0 0 515,-9 24 515,7-13 531,-6 5 531,4 4 531,-5-1 531,0 11 547,-1 1 547,-3-4 547,4 4 547,-1-2 562,-1-1 562,2 1 562,0-6 562,0-2 578,2 7 578,-3-4 578,4-3 578,3 0 594,-1-3 594,0 1 594,-1-2 594,1 1 594,-2-4 609,4 3 609,-2-4 609,2 2 609,2-2 625,-3-1 625,3-1 625,-2-2 625,2 2 640,-2-3 640,2-8 640,0 14 640,-2-6 656,2-8 656,0 13 656,0-13 656,0 12 672,0-7 672,0-5 672,0 0 672</inkml:trace>
  <inkml:trace contextRef="#ctx0" brushRef="#br0">29805 11779 0,'0'0'0,"8"-6"0,-8 6 0,0 0 15,5-6 15,-5 6 15,0 0 15,0 0 31,0 0 31,0 0 31,0 0 31,0 0 47,2 18 47,-4-8 47,0 7 47,-1 1 62,-3-1 62,1 2 62,1-1 62,-1 3 62,-2-5 78,0 5 78,1-5 78,1 0 93,-2-1 93,5-1 93,-3-1 93,3-3 93,0 0 109,0-2 109,-1 1 109,3-1 109,0-8 125,-4 16 125,2-9 125,-1-2 140,3-5 140,0 0 140</inkml:trace>
  <inkml:trace contextRef="#ctx0" brushRef="#br0">30340 11411 0,'-6'-4'0,"6"4"0,0 0 0,-15-4 16,15 4 16,0 0 16,-8-4 16,8 4 31,0 0 31,0 0 31,0 0 31,0 0 47,-18-4 47,18 4 47,0 0 47,0 0 62,0 0 62,0 0 62,0 0 62,0 0 78,0 0 78,0 0 78,0 0 78,0 0 94,0 0 94,0 0 94,0 0 94,38 10 94,-6-4 109,-6 0 109,-4-3 109,15 2 125,-5 0 125,-3-1 125,3-2 125,-6 0 125,-2 2 141,-3 1 141,0-5 141,1 4 141,-1-3 156,-7 3 156,-1-4 156,0 3 156,-13-3 172,19 1 172,-8 2 172,-11-3 172,14 1 187,-14-1 187,11 3 187,-11-3 187,0 0 203,0 0 203,17 0 203,-17 0 203,0 0 219,0 0 219,0 0 219,0 0 219,0 0 234,0 0 234,0 0 234,0 0 234,0 0 250,0 0 250,0 0 250</inkml:trace>
  <inkml:trace contextRef="#ctx0" brushRef="#br0">30696 11401 0,'-9'-5'0,"4"-3"0,5 8 0,-9-9 0,3 4 15,6 5 15,-5-8 15,5 8 15,-7-6 31,4 0 31,3 6 31,-8-13 31,8 13 47,-3-8 47,3 8 47,-4-8 47,4 8 47,-4-8 62,4 8 62,-3-9 62,3 9 78,-5-10 78,5 10 78,0 0 78,-2-13 94,2 13 94,0-8 94,0 8 94,-2-5 94,2 5 109,0 0 109,-3-9 109,3 9 109,0 0 125,0 0 125,0 0 125,0 0 125,0 0 140,0 0 140,0 0 140,-19 27 140,7-9 156,-4 15 156,2-2 156,-4 2 172,2-2 172,2 4 172,-4 0 172,2 2 172,-2 2 187,1-4 187,2 6 187,-2-6 187,6 4 203,-2-1 203,1-2 203,3-1 203,3 0 219,1-2 219,-2-2 219,-2 2 219,4-11 234,1-3 234,-4-3 234</inkml:trace>
  <inkml:trace contextRef="#ctx0" brushRef="#br0">31401 11452 0,'0'0'0,"7"-3"0,-7 3 16,9-7 16,-9 7 16,0 0 16,9-4 16,-9 4 31,0 0 31,7-6 31,-7 6 47,0 0 47,9-4 47,-9 4 47,0 0 63,7-3 63,-7 3 63,0 0 63,0 0 78,6-3 78,-6 3 78,0 0 78,0 0 94,0 0 94,0 0 94,0 0 94,0 0 94,0 0 110,0 0 110,0 0 110,-34 8 110,19-6 125,-4 0 125,6 0 125,-6 0 141,1 2 141,4-2 141,1-2 141,13 0 141,-19 0 156,19 0 156,-18-4 156,11 2 156,0-2 172,7 4 172,-8-10 172,8 2 172,-3 1 188,3 7 188,3-14 188,-1 6 188,2 0 188,1-2 203,1 3 203,2-1 203,-2-1 203,8 0 219,2-2 219,0 1 219,0 2 219,0-1 235,2 3 235,-2 2 235,2-3 235,-2 3 250,-2 0 250,1 3 250,-3 1 250,-1 0 266,-11 0 266,24 1 266,-13 3 266,-2 0 281,0 3 281,4 3 281,-1 3 281,-3 1 281,-2 2 297,-5-1 297,0 5 297,-2 0 313,-2 1 313,-4 13 313,-6-4 313,3-7 313,-5 5 328,-6-3 328,0 0 328,-1 0 328,-4-2 344,-5-3 344,2 0 344,-1-1 360,4-7 360,-4 1 360,3-4 360,6-2 360,-1-2 375,3 0 375,-3-2 375,4-3 375,0 0 391,-1-3 391,6-2 391,-6 0 391,2-3 406,5 1 406,2 0 406,2-2 406,2 1 422,1-1 422,4 9 422,-4-12 422,1 6 438,3 6 438,0-14 438,0 14 438,0-13 438,3 6 453,-3 7 453,11-11 453,-5 7 453,1 0 469,3-3 469,-1 5 469,2 0 469,1 1 485,-12 1 485,27-3 485,-9 6 485,3 0 500,-6-1 500,2 5 500,1-3 500,-5 2 516,1 1 516,0 0 516,-3 2 516,5-2 531,-5 1 531,4 3 531,-4 0 531,-2-1 531,0-2 547,2 4 547,-2-1 547,3 1 563,-3-2 563,-2 1 563,2-3 563,-4 2 578,2-4 578,-3 2 578,3 3 578,-3-6 594,4 4 594,-6 0 594,4-3 594,-3 0 610,-3-6 610,6 8 610</inkml:trace>
  <inkml:trace contextRef="#ctx0" brushRef="#br0">31805 11392 0,'2'-5'0,"-2"5"0,4-13 15,-4 13 15,3-10 15,-3 10 15,2-8 31,-2 8 31,0 0 31,2-11 31,-2 11 46,0 0 46,2-8 46,-2 8 46,0 0 62,5-8 62,-5 8 62,0 0 62,0 0 78,0 0 78,0 0 78,0 0 78,0 0 93,0 0 93,0 37 93,-3-18 93,-1-1 109,0 13 109,-1-1 109,-1 2 109,-2-4 125,4 5 125,-1 0 125,3-4 125,0-2 140,0-7 140,-1-2 140,1 1 140,0 0 140,2-3 156,0 1 156,-2-5 156,-1-2 156,3 0 171,0-2 171,0-1 171,0-7 187,3 12 187,-3-12 187,0 0 187,0 0 187,0 0 203,0 0 203,0 0 203,0 0 203,32-33 218,-24 15 218,6-7 218,2-3 218,-5 5 234,3-6 234,-3 8 234,-2 5 234,-1-1 250,-2 3 250,1-2 250,0 2 250,3-3 250,-4 2 265,1 2 265,-3 0 265,1 0 265,-1 5 281,1-2 281,-2 2 281,-1 1 281,-2 7 296,6-12 296,-3 6 296,-3 6 296,6-13 312,-6 13 312,2-5 312,-2 5 328,8-7 328,-8 7 328,0 0 328,0 0 328,0 0 343,0 0 343,0 0 343,0 0 343,-16 39 359,9-22 359,-2-1 359,-3 3 359,-3 8 375,1-1 375,-4 1 375,1 1 390,2-3 390,-1 2 390,4-7 390,3-1 390,2-3 406,-6 0 406,3 1 406,3-2 406,-1 1 421,3-4 421,-2-1 421,2-3 421,3 3 437,0-6 437,2-5 437,0 0 437</inkml:trace>
  <inkml:trace contextRef="#ctx0" brushRef="#br0">32170 11469 0,'4'-6'0,"-4"6"0,5-11 0,-5 11 16,6-8 16,-6 8 16,2-8 16,-2 8 32,0 0 32,0 0 32,3-6 32,-3 6 47,0 0 47,0 0 47,0 0 47,0 0 63,0 0 63,0 0 63,0 0 63,-11 39 78,4-21 78,-5 15 78,-1-2 78,-1 2 78,0 0 94,0-3 94,3 4 94,-2-4 94,1-1 110,7-4 110,1-5 110,0-2 110,4 2 125,-5-5 125,5 2 125,0-2 125,0-1 141,2-2 141,1-3 141,3-3 141,-1 1 157,-1-4 157,6 1 157,-1-2 157,-9-2 172,32-4 172,-9-2 172,6-10 172,-1-1 188,-2-6 188,2-3 188,-1-1 188,-6 0 188,0 1 203,-3-3 203,2 2 203,-6-2 219,-2 9 219,-4 1 219,-1 3 219,-2 1 235,-1-1 235,1 6 235,-2 0 235,-1-1 250,2 2 250,-2 4 250,-2 5 250,3-15 266,-1 9 266,-2 6 266,2-8 266,-2 8 266,0 0 282,0 0 282,0 0 282,0 0 282,0 0 297,-25 27 297,14-11 297,-5 10 297,-2-1 313,1 1 313,4-5 313,-4 9 313,2-1 328,1-4 328,7 1 328,-6 3 328,9-7 344,-4-1 344,3-1 344,-1 1 344,6-1 360,-5 0 360,3-3 360,0 4 360,0-2 375,2-1 375,-2-4 375,6 3 375,0-5 391,-1-2 391,1-2 391,0-1 391,-4-7 391,13 8 407,-13-8 407</inkml:trace>
  <inkml:trace contextRef="#ctx0" brushRef="#br0">32418 11982 0,'5'-9'0,"4"0"16,-5 1 16,3 2 16,0-2 16,-2 1 32,-5 7 32,8-8 32,-1 2 32,-7 6 47,5-7 47,-5 7 47,9-5 47,-9 5 63,0 0 63,0 0 63,0 0 63,0 0 79,0 0 79,16 18 79,-16-2 79,0 3 79,-2 1 94,-3 12 94,-1 0 94,-1-1 94,-1-2 110,2-5 110,-1 10 110,-4-6 110,1 3 125,4-6 125,-3-5 125,-5 9 125,2 0 141,4-7 141,-2-1 141,1-2 141,2 1 157,-1-5 157,2 1 157</inkml:trace>
  <inkml:trace contextRef="#ctx0" brushRef="#br0">31914 11911 0,'-14'-5'0,"14"5"15,0 0 15,-8-3 15,8 3 15,0 0 31,0 0 31,-10-5 31,10 5 31,0 0 47,0 0 47,0 0 47,0 0 47,0 0 47,-9-2 62,9 2 62,0 0 62,0 0 78,0 0 78,0 0 78,0 0 78,-9 13 94,7-5 94,-3 0 94,2 1 94,-5 9 94,3-1 109,-2 0 109,-7 11 109,5-6 109,1-1 125,-4 8 125,1-2 125,-6 1 125,6 0 140,0 1 140,-5-3 140,7-2 140,0-6 156</inkml:trace>
  <inkml:trace contextRef="#ctx0" brushRef="#br0">31264 12648 0,'0'0'16,"0"0"16,0 0 16,0 0 16,0 0 32,0 0 32,0 0 32,0 0 32,30 9 47,-7-9 47,15 2 47,10 0 47,23 0 47,11 2 63,-9-2 63,0 2 63,0 0 63,-16 1 78,-9-4 78,-8 6 78,4-6 78,-3 3 94,1-1 94,-8 1 94,0-2 94,-11 2 110,-3-2 110,-2 0 110,-2-2 110,-2 2 125,-14-2 125,16 0 125,-16 0 125,0 0 125,16 0 141,-16 0 141,0 0 141,0 0 157,0 0 157,0 0 157,15 0 157,-15 0 157,0 0 172,0 0 172</inkml:trace>
  <inkml:trace contextRef="#ctx0" brushRef="#br0">31811 11993 0,'0'0'0,"0"0"0,0 0 15,0 0 15,0 0 15,0 0 15,0 0 31,0 0 31,3-7 31,-3 7 31,0 0 31,0 0 47,0 0 47,0 0 47,0 0 47,0 0 62,0 0 62,0 0 62,0 0 62,0 0 78,0 0 78,0 0 78,0 0 78,0 0 93,0 0 93,0 0 93,0 0 93,0 0 93,0 0 109,-3-8 109,3 8 109,0 0 125,0 0 125,-8-4 125,8 4 125,0 0 140,-10-1 140,10 1 140,0 0 140,-9-4 140,9 4 156,0 0 156,0 0 156,0 0 156,-13-4 172,13 4 172,0 0 172,0 0 172,0 0 187,0 0 187,-3-5 187,3 5 187,0 0 203,0 0 203,0 0 203,0 0 203,0 0 218,0 0 218,0 0 218,14-8 218,-14 8 234,0 0 234,0 0 234,9-2 234,-9 2 250,0 0 250,0 0 250,0 0 250,0 0 250,0 0 265,0 0 265,0 0 265,0 0 281,0 0 281,0 0 281,0 0 281,0 0 297,0 0 297,0 0 297,0 0 297,0 0 297,0 0 312,0 0 312,-32 8 312,32-8 312,0 0 328,-11 2 328,11-2 328,0 0 328,0 0 343,0 0 343,0 0 343,0 0 343,0 0 359,-9-6 359,9 6 359,0 0 359,0 0 375,0 0 375,0 0 375,2-11 375,-2 11 375,0 0 390,0 0 390,0 0 390,0 0 390,7-9 406,-7 9 406,0 0 406,0 0 406,0 0 422,0 0 422,2-7 422,-2 7 422,0 0 437,0 0 437,0 0 437,0 0 437,0 0 453,0 0 453,0 0 453,0-9 453,0 9 468,0 0 468,0 0 468,0 0 468,0 0 484,0 0 484,0-9 484,0 9 484,0 0 500,6-4 500,-6 4 500,3-7 500,-3 7 515,9-4 515,-9 4 515,12-8 515,-6 6 531,3-2 531,1 2 531,-10 2 531,20-2 547,-11 2 547,-9 0 547,20 2 547,-10 0 547,-10-2 562,16 6 562,-10 0 562,0 3 562,-2-1 578,-2 10 578,-4-2 578,0 5 578,-12 10 593,0 0 593,-6 0 593,-1 0 593,3-1 609,-5-3 609,2 0 609,1-2 609,-1-1 625,-2-4 625,6 1 625,0-6 625,2-3 625,1 0 640,2-1 640,-2-2 640,5 0 656,1-5 656,-4 2 656,5-3 656,7-3 656,-13 5 672,13-5 672,-17 0 672,17 0 672,0 0 687,-13-8 687,9 2 687,1-2 687,1-2 703,2 10 703,0-25 703,2 9 703,3-2 718,1 5 718,-1-4 718,4 5 718,-4 0 734,2-1 734,-3 4 734,3 1 734,-3 0 750,4 2 750,1 0 750,-3 0 750,1 4 765,3-4 765,1 4 765,0 0 765,10 2 781,-8-2 781,5-1 781,1 8 781,-3-3 797,2 2 797,-2 2 797,5 4 797,-6 1 812,4-2 812,-1 2 812,-2-1 812,0 3 812,-3-1 828,4 0 828,1 2 828,-2-1 843,-3-3 843,4 3 843,-6 1 843,0-4 859,3-2 859,-3 1 859,-1-3 859,-1-2 859,-1-2 875,-8-2 875</inkml:trace>
  <inkml:trace contextRef="#ctx0" brushRef="#br0">32603 11859 0,'0'0'0,"7"-6"0,-7 6 16,0 0 16,0 0 16,0 0 16,0 0 31,0 0 31,0 0 31,0 0 31,0 0 31,9-4 47,-9 4 47,0 0 47,0 0 63,0 0 63,0 0 63,0 0 63,0 0 63,0 0 78,0 0 78,0 0 78,0 0 78,0 0 94,0 0 94,0 0 94,0 0 94,0 0 110,0 0 110,0 0 110,0 0 110,0 0 125,0 0 125,0 0 125,0 0 125,0 0 141,-21 27 141,12-23 141,-4 7 141,1-4 141,1 1 156,-3-1 156,0 1 156,3-2 156,-1-2 172,5 3 172,-1-3 172,8-4 172,-12 6 188,12-6 188,-12 4 188,12-4 203,0 0 203,-11 2 203,11-2 203,0 0 203,0 0 219,0 0 219,0 0 219,0 0 219,0 0 235,0 0 235,0 0 235,0 0 235,0 0 250,0 0 250,0 0 250,0 0 250,0 0 266,0 0 266,0 0 266,0 0 266,0 0 281,0 0 281,0 0 281,0 0 281,0 0 281,0 0 297,0 0 297,0 0 297,0 0 313,0 0 313,0 0 313,0 0 313,0 0 313,0 0 328,0 0 328,0 0 328,0 0 328,20 10 344,-20-10 344,0 0 344,0 0 344,-15 7 360,15-7 360,0 0 360,-14 2 360,14-2 375,0 0 375,0 0 375,-22-4 375,22 4 391,0 0 391,-12-7 391,12 7 391,0 0 391,-7-8 406,7 8 406,0 0 406,0 0 422,0-11 422,0 11 422,0 0 422,0 0 438,0 0 438,2-12 438,-2 12 438,0 0 453,0 0 453,9-6 453,-9 6 453,0 0 453,0 0 469,14-2 469,-14 2 469,0 0 469,0 0 485,19 11 485,-13-5 485,1 0 485,-3 2 500,5 9 500,-6-2 500,4 6 500,-2-2 516,-5 1 516,0-1 516,0 0 516,0 1 531,-7 0 531,-3 9 531,3-9 531,-4-3 547,2-3 547,-2 3 547,0-5 547,-4 0 563,2 0 563,-3 1 563,-2-2 563,-1-3 563,6-2 578,-6 2 578,8-3 578,-3-4 578,5 3 594,9-4 594,-18 0 594,18 0 594,0 0 610,-14-8 610,14 8 610,-4-8 610,4 8 625,-2-12 625,4 4 625,-2 8 625,4-15 641,-1 7 641,-3 8 641,8-10 641,-3 3 656,-5 7 656,12-10 656,-8 6 656,-4 4 672,11-6 672,-11 6 672,15-2 672,-15 2 688,17 0 688,-17 0 688,21 6 688,-14-3 703,5 3 703,-6-3 703,3 1 703,5 8 719,0-1 719,-1-1 719,-1 1 719,3-1 735,0 0 735,-4-2 735,-2 0 735,-2-1 735,0 1 750,-1-2 750,1-1 750,1 0 750,-2 2 766,1-2 766,-7-5 766,9 9 781,-9-9 781,7 7 781,-7-7 781,0 0 781,0 0 797,0 0 797</inkml:trace>
  <inkml:trace contextRef="#ctx0" brushRef="#br0">28520 11898 0,'0'0'16,"0"0"16,7 11 16,1-6 16,0-1 31,1 3 31,8 3 31,3-2 31,14 9 31,3-4 47,-1 0 47,5 0 47,3-1 63,3-1 63,19 7 63,6-4 63,-4 3 63,0-2 78,2-4 78,-1 1 78,2 1 78,-19-2 94,17 3 94,-15-6 94,-6 1 94,25 0 110,1 4 110,-20-5 110,17 5 110,-1 1 125,-2-3 125,-13-2 125,-8-2 125,21 5 125,2-2 141,-15-1 141,16 1 141,-17-2 141,15 4 156,-14-1 156,-12-3 156,28 2 156,-17-1 172,-6 0 172,23 4 172,-19-2 188,-5-6 188,21 8 188,-19-3 188,-5-6 203,-1 4 203,-2 3 203,1-3 203,0-2 203,-3 0 219,3-1 219,-4 2 219,3 2 219,-4-6 235,0 4 235,-3-2 235,-7 0 235,-7-1 250,1-2 250,-3 3 250,0-4 250,3 2 266,-2-2 266,-8 4 266,4-5 266,-15 0 281,21 2 281,-10-2 281,-11 0 281,21 0 297,-21 0 297,19 0 297,-19 0 297,13-2 313,-13 2 313,0 0 313,16-5 313,-16 5 313,0 0 328,7-4 328,-7 4 328,0 0 328,0 0 344</inkml:trace>
  <inkml:trace contextRef="#ctx0" brushRef="#br0">29362 12256 0,'0'0'0,"20"14"0,-3-5 16,1-1 16,16 2 16,2 2 16,6-4 31,1 3 31,23 6 31,1-6 31,5 5 47,1 0 47,5-2 47,-6 0 47,6-3 63,-5 1 63,7 0 63,-7 0 63,-5 0 78,-13-1 78,-7-1 78,21 2 78,-12-1 94,-12-5 94,3 5 94,-9-5 94,4 2 110,-7-3 110,3 0 110,-11 1 110,6-1 125,-12-4 125,-1-1 125,-5 3 125,-2-3 125,-14 0 141,18 1 141,-18-1 141,11 0 141,-11 0 156,0 0 156,0 0 156</inkml:trace>
  <inkml:trace contextRef="#ctx0" brushRef="#br0">5199 10970 0,'0'0'0,"0"0"16,0 0 16,0-11 16,0 11 16,0 0 31,0 0 31,0-8 31,0 8 31,0 0 31,0 0 47,0 0 47,0-9 47,0 9 47,0 0 62,0 0 62,0 0 62,0 0 62,0 0 78,0 0 78,0-8 78,0 8 78,0 0 94,0 0 94,0 0 94,0 0 94,0 0 109,0 0 109,0 0 109,0 0 109,0 0 125,0 0 125,0 0 125,0 0 125,0 0 141,0 0 141,3-7 141,-3 7 141,0 0 141,15-2 156,-15 2 156,30-3 156,2 1 156,3 0 172,3 0 172,-4 0 172,5 0 172,-5 2 187,-7 0 187,-1 0 187,-5 0 187,-2 0 203,2 0 203,-2 2 203,-6-2 203,0 2 219,-13-2 219,21 4 219,-21-4 219,14 5 234,-14-5 234,9 6 234,-9-6 234,5 3 250,-5-3 250</inkml:trace>
  <inkml:trace contextRef="#ctx0" brushRef="#br0">5420 11052 0,'0'0'16,"0"0"16,0 0 16,0 0 16,0 0 32,0 0 32,0 0 32,0 0 32,0 0 47,26 10 47,-26-10 47,20 2 47,0 2 63,-1-3 63,1 3 63,1-3 63,0 3 63,-1-2 78,0 3 78,3-1 78,-3-3 94,3 2 94,-2 3 94,2-2 94,-5-4 94,5 2 110,-4-2 110</inkml:trace>
  <inkml:trace contextRef="#ctx0" brushRef="#br0">6442 10759 0,'9'-5'0,"1"-3"0,-4 3 16,3-1 16,-1 2 16,-2-2 16,-6 6 31,14-8 31,-14 8 31,14-6 31,-14 6 47,6-5 47,-6 5 47,0 0 47,9-3 63,-9 3 63,0 0 63,0 0 63,0 0 78,0 0 78,0 0 78,0 0 78,0 0 94,-4 26 94,-13-9 94,-5 7 94,-1 1 110,-6 1 110,1-3 110,-2 2 110,3-3 110,-3-3 125,10 0 125,-1-7 125,8-2 125,-1 1 141,1-3 141,3-2 141,3-2 141,1 0 156,6-4 156,-9 9 156,9-9 156,-8 3 172,8-3 172,0 0 172,0 0 172,-9 9 188,9-9 188,0 0 188,0 0 188,0 0 188,-2 5 203,2-5 203,0 0 203,0 0 203,11 12 219,-3-7 219,7 3 219,4 3 235,1-5 235,-2 4 235,14 2 235,0 3 235,0-1 250,-7-2 250,7 1 250,-9-4 250,9 7 266,2-3 266,-4 0 266,0 0 266,-3-4 281,-7-2 281,-3 1 281,-2-3 281,1 0 297,0-1 297,0 1 297,-2-1 313,-2 0 313,-4 0 313,-8-4 313,21 2 313,-21-2 328,11 5 328,-11-5 328,9 2 328,-9-2 344,0 0 344,12 3 344,-12-3 344,0 0 360,0 0 360,0 0 360,11 2 360,-11-2 375,0 0 375,0 0 375,0 0 375,0 0 391,11 5 391,-11-5 391,0 0 391,0 0 391,0 0 406,0 0 406,0 0 406,0 0 422,0 0 422,0 0 422,0 0 422</inkml:trace>
  <inkml:trace contextRef="#ctx0" brushRef="#br0">6903 10881 0,'2'-10'0,"-2"10"15,2-10 15,-2 10 15,2-9 15,-2 9 31,0-13 31,0 5 31,0 8 31,6-16 46,-6 10 46,2-5 46,0 4 46,-2 7 62,2-15 62,-2 7 62,0 8 62,3-14 78,-1 6 78,-2 8 78,4-12 78,-2 3 78,-2 9 93,3-10 93,-1 1 93,-2 9 109,4-11 109,-4 11 109,2-7 109,-2 7 125,0 0 125,6-9 125,-6 9 125,0 0 140,4-6 140,-4 6 140,0 0 140,0 0 156,0 0 156,0 0 156,0 0 156,22 21 171,-10-4 171,-1-1 171,-1 1 171,8 9 171,-4 1 187,-3-5 187,0-3 187,-1 0 203,-1-2 203,0 0 203,-3 2 203,2-2 218,1-2 218,-3 2 218,3 0 218,-3-5 234,0-2 234,-1 1 234,-1-3 234,0 0 250,-4-8 250,5 13 250,-2-5 250,-3-8 250,2 6 265,-2-6 265,7 8 265,-7-8 265,4 8 281,-4-8 281,0 0 281,7 5 281,-7-5 296,0 0 296,0 0 296,0 0 296,0 0 312,0 0 312,27-11 312,-20 5 312,-3-2 328,4 2 328,3-11 328,-2 1 328,1 2 328,-1-3 343,-1-2 343,1 2 343,-1 0 343,-2-2 359,1 0 359,2 1 359,-4-1 359,2 0 375,-3 6 375,1-7 375,-3 7 375,2-4 390,4 3 390,-4 1 390,-1 3 390,-1 0 406,0 1 406,0 1 406,-2-1 406,0 9 421,7-13 421,-5 4 421,-2 9 421,4-12 437,-4 6 437,0 6 437,4-8 437,-4 8 453,2-8 453,-2 8 453,0 0 453,2-11 468,-2 11 468,0 0 468,4-7 468,-4 7 484,0 0 484,0 0 484,3-9 484,-3 9 500,0 0 500,0 0 500,0 0 500,0 0 515,2-8 515,-2 8 515,0 0 515,0 0 515,0 0 531,0 0 531,0 0 531,0 0 531,0 0 546,0 0 546,2 32 546,-2-21 562</inkml:trace>
  <inkml:trace contextRef="#ctx0" brushRef="#br0">7510 10949 0,'0'0'0,"0"0"0,0 0 0,0 0 16,0 0 16,0 0 16,0 0 16,13 0 32,-13 0 32,0 0 32,10 5 32,-10-5 47,9 9 47,-3-2 47,-1 1 47,-1 0 63,4 1 63,-2 6 63,1 0 63,-3-1 78,1 1 78,-5-3 78,2 0 78,-2-1 94,-5 5 94,3-1 94,-4 1 94,-1-2 110,0 2 110,-7-3 110,1 1 110,1-2 110,-1 0 125,-4-1 125,4-2 125,2-3 125,1 0 141,10-6 141,-20 5 141,20-5 141</inkml:trace>
  <inkml:trace contextRef="#ctx0" brushRef="#br0">8105 10852 0,'0'-10'0,"0"10"0,0 0 0,0 0 0,0-11 16,0 11 16,0 0 16,-3-12 16,3 12 31,0-10 31,0 10 31,0-12 31,0 12 47,0-14 47,-2 5 47,2 9 47,-4-16 63,4 9 63,0 7 63,-3-14 63,1 8 78,2 6 78,0-12 78,0 12 78,0-11 94,0 11 94,0 0 94,-2-13 94,2 13 110,0 0 110,0 0 110,0-7 110,0 7 110,0 0 125,0 0 125,0 0 125,0 0 125,0 0 141,0 0 141,0 0 141,-10 35 141,8-17 156,0 15 156,-3-4 156,1 2 156,2-4 172,0 1 172,2-1 172,2-6 172,-4-4 188,4 3 188,0-1 188,0-3 188,3 2 203,1 1 203,4-5 203,1-1 203,-6-1 219,7 2 219,1-3 219,2-3 219,-3-2 235,2 0 235,-2-3 235,3 1 235,-1-4 250,-1 0 250,-13 0 250,24-1 250,-7-7 266,2 2 266,-3-3 266,-2-3 266,-1 0 281,3-4 281,-5 1 281,1-4 281,2 2 297,0-10 297,1-1 297,-4 0 297,1-1 313,-3 6 313,-2 2 313,0 3 313,-2 0 313,-1 2 328,-2-3 328,3 3 328,-1-1 328,-4 1 344,2 1 344,1 5 344,-1 0 344,-2-1 360,3 3 360,-3-1 360,0-1 360,0 10 375,2-14 375,-2 6 375,0 8 375,0-15 375,0 15 391,0-12 391,0 12 391,0-9 391,0 9 406,0 0 406,-2-9 406,2 9 422,0 0 422,0 0 422,0 0 422,0-10 422,0 10 438,0 0 438,0 0 438,0 0 438,0 0 453,-10 39 453,8-21 453,0 1 453,-3 12 469,3-5 469,-2 3 469,2-2 469,-4-5 485,9 9 485,-3-6 485,0-5 485,0-1 500,-3-1 500,3 1 500,0-4 500,-2 2 516,4 0 516,-2 0 516,0-5 516,0 0 531,0-2 531,3 1 531,-3-1 531,0-2 547,0-8 547,3 17 547,-1-9 547,0 2 563,-2-2 563,0-8 563,4 11 563,-4-11 563</inkml:trace>
  <inkml:trace contextRef="#ctx0" brushRef="#br0">8699 10579 0,'0'-11'0,"0"11"16,0 0 16,0 0 16,4-12 16,-4 12 31,0 0 31,0 0 31,0 0 31,0-8 47,0 8 47,0 0 47,0 0 47,0 0 62,0 0 62,0 0 62,0 0 62,2-10 78,-2 10 78,0 0 78,0 0 78,0 0 94,0 0 94,0 0 94,0 0 94,0 0 94,0 0 109,0 0 109,0 0 109,0 0 125,47 22 125,-28-9 125,8 5 125,7-1 141,-2 1 141,0 0 141,2 4 141,0-6 141,-2 2 156,2-1 156,0 0 156,-4-4 156,4 3 172,-4 0 172,-7-4 172,-4-5 172,-6 4 187,1-6 187,-3 2 187,-2-1 187,1-2 203,-4 3 203,-6-7 203,14 6 219,-8-2 219,-6-4 219,10 4 219,-10-4 219,9 5 234,-9-5 234,0 0 234,0 0 234,9 6 250,-9-6 250,0 0 250,0 0 250,0 0 266,0 0 266,7 6 266,-7-6 266,0 0 281,0 0 281,0 0 281,0 0 281,-16 12 281,-3-2 297,-5 9 297,-6 2 297,-2 1 312,-5 1 312,3-1 312,0 1 312,2 0 312,0-3 328,2 2 328,5-3 328,-2 1 328,7-3 344,-8 2 344,5-1 344,3-4 344,4-3 359,3-1 359,1-2 359,1-4 359,-1 3 375,3-1 375,2-2 375,7-4 375,-18 6 391,13-1 391,5-5 391,-13 5 391,13-5 406,-10 4 406,10-4 406,0 0 406,-13 5 406,13-5 422,0 0 422,0 0 422,-11 5 422,11-5 437,0 0 437,0 0 437,0 0 437,0 0 453,-14 4 453,14-4 453,0 0 469,0 0 469,0 0 469,0 0 469,0 0 469,0 0 484,0 0 484,-11 4 484,11-4 484,0 0 500,0 0 500,0 0 500,-15 7 500,15-7 516</inkml:trace>
  <inkml:trace contextRef="#ctx0" brushRef="#br0">10262 11190 0,'0'0'0,"0"-9"16,0 9 16,2-8 16,-2 8 16,0-11 16,0 11 31,2-12 31,1 6 31,-3-2 31,0 0 47,0 0 47,3 1 47,-3 7 47,2-14 63,-2 5 63,0 1 63,0-1 63,2 0 78,-2 1 78,2 0 78,1-2 78,-1-1 78,-2 2 94,2 0 94,0 0 94,0 2 109,1-4 109,-1 5 109,0-3 109,-2 1 109,2 2 125,-2 6 125,2-12 125,-2 12 125,4-8 141,-4 8 141,0 0 141,2-6 156,-2 6 156,0 0 156,0 0 156,0 0 156,4 22 172,-4-6 172,0 3 172,2 2 172,-4-1 188,2 9 188,-2-5 188,6-3 188,-6-7 203,4 1 203,-2-6 203,0 2 203,3-2 219,-3-1 219,2-2 219,-2-6 219,0 10 234,0-10 234,2 9 234,-2-9 234,0 0 234,0 0 250,0 0 250,0 0 250,43-25 266,-10 2 266,-1-4 266,2-6 266,13-11 266,-10 6 281,13-8 281,-14 10 281,-4 3 281,0 2 297,2 3 297,-4 0 297,-5 6 297,0 0 313,-4 5 313,-7 5 313,0 2 313,-5-1 328,-3 2 328,5 4 328,-5 1 328,-2 0 328,1 0 344,-5 4 344,6-6 344,-6 6 344,0 0 359,0 0 359,0 0 359,0 0 375,0 0 375,0 0 375</inkml:trace>
  <inkml:trace contextRef="#ctx0" brushRef="#br0">10285 11315 0,'0'0'0,"0"0"0,0 0 16,0 0 16,0 0 16,0 0 16,0 0 31,0 0 31,0 0 31,0 0 31,0 0 47,0 0 47,0 0 47,0 0 47,0 0 47,0 0 62,0 0 62,0 0 62,0 0 78,0 0 78,0 0 78,0 0 78,0 0 94,0 0 94,0 0 94,0 0 94,0 0 94,23 8 109,-19 2 109,3 6 109,-3 1 125,3 2 125,-4-3 125,4 0 125,-3 1 125,1 0 141,-1-5 141,1 0 141,-1-2 141,-1-2 156,-1 1 156,5-1 156,-5-2 156,-2-6 172,11 11 172,-1-7 172,-10-4 172,18 1 187,-6 2 187,8-10 187,14-3 187,3-2 203,-3-7 203,0-1 203,3-5 203,-1-4 203,17-12 219,-15 10 219,-2 1 219,1 4 234,0-2 234,-5 1 234,0 2 234,-5-1 234,0 4 250,-4 1 250,-5 3 250,-2 3 250,-2 2 266,-3 3 266,0-1 266,-1 2 266,-3 1 281,-3 4 281,0-2 281,4 2 281,-8 4 297,7-9 297,-7 9 297,4-4 297,-4 4 312,5-7 312,-5 7 312,0 0 312,0 0 328,0 0 328,0 0 328,0 0 328,0 0 344,0 0 344,0 0 344</inkml:trace>
  <inkml:trace contextRef="#ctx0" brushRef="#br0">1306 13522 0,'-2'-15'0,"-1"8"0,3-2 15,0 9 15,0-19 15,-2 11 15,2 0 31,0-2 31,-2 2 31,2 8 31,0-17 47,0 8 47,0 9 47,2-13 47,-2 4 47,0 9 62,0-10 62,0 10 62,0 0 78,-2-12 78,2 12 78,0 0 78,0 0 94,-2-9 94,2 9 94,0 0 94,0 0 94,0 0 109,0 0 109,0 0 109,-7 33 109,3-13 125,-1 0 125,2-2 125,-1 3 125,2-1 140,-3-1 140,1 1 140,2 1 140,-3-3 156,5 3 156,-2-3 156,0 1 172,-2 0 172,4-3 172,0-2 172,-4-4 172,4-1 187</inkml:trace>
  <inkml:trace contextRef="#ctx0" brushRef="#br0">1414 13394 0,'0'0'0,"0"0"0,0 0 0,0 0 16,0 0 16,0 0 16,0 0 16,0 0 32,0 0 32,8 40 32,-8-24 32,0 2 47,0 1 47,0 1 47,3-1 47,-1-1 47,2 1 63,-1 1 63,0-1 63,1-1 63,-2 1 78,0-3 78,3-1 78,1-1 78,-6-3 94,5-1 94,-5-10 94</inkml:trace>
  <inkml:trace contextRef="#ctx0" brushRef="#br0">1418 13039 0,'-9'-13'16,"3"3"16,-7 2 16,13 8 16,-15-11 32,15 11 32,-19-3 32,19 3 32,0 0 32,-38 3 47,19 2 47,-1 3 47,-13 8 47,2 5 63,4 1 63,-3 6 63,3 3 63,-1 1 79,-13 20 79,14-8 79,4-6 79,-6 24 94,-1-6 94,11-10 94,6-4 94,2-2 110,3 2 110,4-1 110,2-2 110,2 0 110,2-2 125,7 2 125,3-2 125,3-3 125,4 2 141,6-4 141,0-3 141,2 0 157,5-2 157,1-6 157,1-1 157,6-6 157,-5-4 172,1 1 172,3-5 172,2-4 188,-5-4 188,1-4 188,-3 0 188,-2-5 188,0-5 204,-3-1 204,-3-7 204,-1-1 204,-2-6 219,-1 0 219,-3-6 219,-5 0 219,-3-2 235,-5 0 235,1-3 235,-5 2 235,2 4 250,-4-2 250,-4 3 250,-2 2 250,1 0 266,-4 2 266,0 6 266,2 6 266,0 2 282,-1-2 282,-2 3 282,-1 0 282,-10-12 282,10 11 297,-6 0 297,6 3 297,-2-2 313,-1 0 313,-2 4 313,4-2 313,-1 1 313,-1 1 329,-2 2 329,5-2 329,-5 2 329,5 1 344,-1 1 344,3 2 344,0 1 344,9 5 360,-18-9 360,9 6 360,9 3 360,-17-5 375,17 5 375,0 0 375,0 0 375,-29 5 375</inkml:trace>
  <inkml:trace contextRef="#ctx0" brushRef="#br0">3199 13292 0,'-4'-7'0,"4"7"16,-2-10 16,2 10 16,-3-7 16,3 7 16,0 0 31,0 0 31,0 0 31,0 0 47,0 0 47,0 0 47,-16 34 47,7-4 47,-5 4 63,1 0 63,-2 4 63,2-2 63,0 2 78,-3-6 78,0 4 78,2-4 78,1-3 94,3-4 94,1-7 94,2-1 94,1-3 110,0-3 110,2-2 110,-1 0 110,1-3 125,4-6 125,-4 11 125,4-11 125,0 0 125,0 0 141,0 0 141,0 0 141,0 0 141,2-31 156,9 2 156,-1-4 156,-1-4 156,4 0 172,-1-2 172,1 3 172,1 2 172,-3-1 188,-2 5 188,1 0 188,-6 8 188,5 6 203,-7-1 203,5 3 203,-5 3 203,4 3 219,-2-2 219,0 3 219,1-1 219,-1-1 235,1 4 235,-5 5 235,6-10 235,-6 10 250,10-7 250,-10 7 250,0 0 250,13 0 266,-13 0 266,17 10 266,-8-3 266,2 5 281,3 2 281,-1 1 281,-1 4 281,6 6 297,-2-3 297,-5-4 297,4 11 297,-4-6 313,0-7 313,-2 0 313,-2 1 313,0 1 313,-1-3 328,2-1 328,-4 1 328,-1-3 328,-1-2 344,-2-1 344,0-1 344,0-8 344,-5 14 360,1-10 360,4-4 360</inkml:trace>
  <inkml:trace contextRef="#ctx0" brushRef="#br0">3254 13625 0,'-16'-5'0,"3"0"0,1-2 0,0 1 0,4 2 15,0-3 15,8 7 15,-13-8 15,6 3 31,1 0 31,6 5 31,-10-10 31,10 10 47,-7-8 47,7 8 47,-7-7 47,7 7 62,-2-8 62,2 8 62,0 0 78,0 0 78,5-10 78,-5 10 78,11-8 94,-1 4 94,5-2 94,6 1 94,-1 3 94,17-1 109,-5 3 109,-6-5 109,9-1 109,0 4 125</inkml:trace>
  <inkml:trace contextRef="#ctx0" brushRef="#br0">3815 13399 0,'0'0'0,"-4"-12"0,1 5 15,3 7 15,-7-12 15,2 8 15,5 4 31,-11-11 31,7 6 31,4 5 31,-17-7 46,9 5 46,8 2 46,-17-4 46,17 4 62,-20 1 62,2 4 62,-2 2 62,-8 11 62,1-2 78,-5 2 78,2 2 78,9-4 93,-2 4 93,6 0 93,2-5 93,7 1 109,-1-4 109,-1 5 109,1-2 109,5-3 125,-1-2 125,3 0 125,2 1 125,0-3 140,0-8 140,7 15 140,-1-9 140,3-2 156,8 2 156,1-2 156,0-2 156,3-2 171,-4 0 171,4-4 171,2-2 171,-3 0 171,-1-5 187,0-1 187,6-10 187,-5-1 187,1-2 203,-6 2 203,-1-5 203,-3 0 203,-2-2 218,-3 8 218,0-7 218,-4 2 218,-2-4 234,-2 8 234,0 1 234,2 4 234,-2 1 250,0-2 250,-1 5 250,0 0 250,1 2 250,0 1 265,-1 2 265,3 1 265,0 8 265,-6-14 281,6 9 281,0 5 281,-5-11 281,5 11 296,-2-6 296,2 6 296,0 0 296,0 0 312,0 0 312,0 0 312,0 0 312,-18 14 328,9 4 328,-2 11 328,-1 2 328,1-2 343,-1 4 343,3 0 343,-2-1 343,1 1 359,1 0 359,5-2 359,-5 2 359,4 0 375,0-5 375,3-3 375,0-2 375,-1-4 390,3-1 390,5 1 390,-3-1 390,3-1 406,0-1 406,-1-4 406,1-1 406,1-5 421,1 0 421</inkml:trace>
  <inkml:trace contextRef="#ctx0" brushRef="#br0">3989 13396 0,'0'0'0,"-10"-6"0,10 6 0,-11-5 0,11 5 16,0 0 16,-17-3 16,17 3 16,-15 0 32,15 0 32,-19 6 32,8-2 47,2 0 47,-3 7 47,-3 2 47,1 1 47,1 2 63,0 1 63,-6 7 63,7-3 63,3-3 79,0-1 79,2-1 79,4 3 79,-1-1 94,1-1 94,3-1 94,3-3 94,-1-1 110,0-2 110,4-2 110,-2-2 110,0 0 125,5 1 125,1-3 125,-10-4 125,18 4 125,-7-4 141,-11 0 141,21-4 141,-7-4 157,1-1 157,-1-3 157,-3-3 157,1-3 157,-3-1 172,2-9 172,0-3 172,-6-1 172,0-2 188,-3-1 188,3 2 188,-5 2 188,0 1 204,-2 7 204,-1 1 204,1 3 204,2 0 219,-2 2 219,-1 2 219,3-2 219,-5 1 235,5 4 235,-2 1 235,0 1 235,0 4 250,2 6 250,0-15 250,0 15 250,-5-9 250,5 9 266,0 0 266,0 0 266,0 0 282,0 0 282,0 0 282,0 0 282,0 0 282,-14 35 297,8-14 297,1 13 297,-2 0 313,5-1 313,-2-2 313,2 2 313,-1-3 329,3-5 329,0-3 329,0-1 329,3-2 329,1 0 344,0 1 344,1-2 344,-1-3 360,5 2 360,-1-3 360,1-2 360,-1-3 360,2-4 375,-1 2 375,-2-3 375,-7-4 375,16 4 391,-16-4 391</inkml:trace>
  <inkml:trace contextRef="#ctx0" brushRef="#br0">4100 13336 0,'0'0'0,"0"0"16,0 0 16,9 28 16,-2-10 16,-7 0 32,0 2 32,2 0 32,1 0 32,1 9 47,-4-6 47,2-5 47,-2 0 47,0-3 63,3-3 63,-3 3 63,2-5 63,0-2 79,-2 1 79,0-9 79,2 16 79,0-8 94,-2-8 94,0 8 94,0-8 94</inkml:trace>
  <inkml:trace contextRef="#ctx0" brushRef="#br0">4098 13156 0,'0'0'0,"0"0"16,0 0 16,0 0 16,0 0 16,-3-6 32,3 6 32,0 0 32,0 0 32,0 0 47,0 0 47,0 0 47,0 0 47,0 0 63,0 0 63,0 0 63</inkml:trace>
  <inkml:trace contextRef="#ctx0" brushRef="#br0">4382 13037 0,'3'-12'0,"2"1"0,-3 2 16,-2 9 16,5-15 16,-5 15 16,4-10 32,-4 10 32,2-9 32,-2 9 32,0 0 47,0 0 47,0 0 47,0 0 47,0 0 63,0 0 63,-9 60 63,5-26 63,-4-1 78,0 6 78,1 3 78,0-1 78,-5 0 94,6 0 94,4 0 94,-1-4 94,-3 3 110,3-4 110,-2-3 110,3 0 110,2-2 110,-5-9 125,5 1 125,3-6 125,-3-1 125,0 1 141,-3-6 141,1 0 141,0-5 141,2-6 157,-7 6 157</inkml:trace>
  <inkml:trace contextRef="#ctx0" brushRef="#br0">4212 13547 0,'-2'-9'16,"2"9"16,0 0 16,4-12 16,-4 12 31,5-8 31,1 2 31,1 1 31,-7 5 47,18-7 47,-9 2 47,-9 5 47,28-6 63,-12 4 63,2 0 63,1-3 63,-2 4 78,-17 1 78,25-5 78,-15 3 78,1-2 78,-2 0 94,-9 4 94</inkml:trace>
  <inkml:trace contextRef="#ctx0" brushRef="#br0">4537 13317 0,'0'0'0,"0"0"0,5-7 15,-5 7 15,0 0 15,0 0 15,0 0 31,0 0 31,0 0 31,0 0 31,12 25 47,-10-8 47,0-1 47,1 3 47,1-3 47,0 2 62,-4 3 62,3-3 62,0 1 62,1-3 78,-2 1 78,1 1 78,-1-4 78,0 5 93,0-7 93,0-1 93,-2-3 93,0-8 109,0 12 109</inkml:trace>
  <inkml:trace contextRef="#ctx0" brushRef="#br0">4581 13243 0,'0'0'0,"0"0"0,0 0 15,0-15 15,0 15 15,0 0 31,0 0 31,0 0 31,0 0 31</inkml:trace>
  <inkml:trace contextRef="#ctx0" brushRef="#br0">4743 13284 0,'0'0'0,"0"0"16,11 8 16,-11-8 16,2 16 16,4 3 32,-4 1 32,2 9 32,-1-5 32,-1-1 47,0-2 47,-2-3 47,0 0 63,2 2 63,-2-2 63,5-4 63,-3-2 63,0 1 79,0-5 79,-2 2 79,3-3 79,-3-7 94,5 12 94,-5-12 94,0 0 94,9 8 110,-9-8 110,0 0 110,0 0 110,0 0 125,23-16 125,-14 3 125</inkml:trace>
  <inkml:trace contextRef="#ctx0" brushRef="#br0">4919 13374 0,'4'-10'0,"-1"2"15,-3 8 15,4-15 15,-4 15 15,4-10 31,-4 10 31,5-10 31,-5 10 31,2-9 47,-2 9 47,0 0 47,3-8 47,-3 8 62,0 0 62,0 0 62,0 0 62,0 0 78,0 0 78,0 0 78,0 0 78,0 0 93,-14 35 93,7-16 93,-5 10 93,-1-4 93,2-1 109,-1-4 109,5 0 109,-1-1 125,-2-2 125,5-2 125,-1 0 125,4 0 125,-1-3 140,1-6 140,0 5 140,2-11 156,4 9 156,-4-9 156,0 0 156</inkml:trace>
  <inkml:trace contextRef="#ctx0" brushRef="#br0">5199 13256 0,'0'0'0,"0"0"0,7-5 0,-7 5 15,0 0 15,0 0 15,0 0 15,0 0 31,0 0 31,0 0 31,0 0 31,0 0 47,0 28 47,-4-9 47,-1-3 47,-5 5 62,6-4 62,0 1 62,-1 0 62,-4 11 78,2-8 78,2-3 78,-1 0 78,-1-1 93,0-1 93,0-4 93,2 1 93,1-3 109,0-1 109</inkml:trace>
  <inkml:trace contextRef="#ctx0" brushRef="#br0">5227 12938 0,'-2'-16'0,"-1"6"16,3 10 16,-3-18 16,3 18 16,3-7 16,-3 7 32,0 0 32,0 0 32,0 0 32,7-9 47,-7 9 47,0 0 47,0 0 47,0 0 63,0 0 63</inkml:trace>
  <inkml:trace contextRef="#ctx0" brushRef="#br0">5562 12755 0,'0'0'0,"0"0"0,5-9 16,-5 9 16,0 0 16,0 0 31,0 0 31,0 32 31,-3-11 31,-4 14 31,0 3 47,3 4 47,-5-2 47,-1 3 63,-5 22 63,6-16 63,-3-8 63,3 0 63,2 0 78,-2 2 78,2-8 78,3 0 78,-1-2 94,1-2 94,-1-6 94,3-5 94,0-4 109,-1-1 109,-2-5 109,3-2 109,0-3 125</inkml:trace>
  <inkml:trace contextRef="#ctx0" brushRef="#br0">5314 13288 0,'-3'-9'0,"3"9"16,0 0 16,0 0 16,0 0 16,5-11 16,-5 11 31,0 0 31,0 0 31,13-1 31,-13 1 47,0 0 47,23 1 47,-23-1 63,18 7 63,-6-5 63,-1 0 63,-2 3 63,-9-5 78,29 4 78</inkml:trace>
  <inkml:trace contextRef="#ctx0" brushRef="#br0">5747 13152 0,'0'0'16,"0"0"16,0 0 16,0 0 16,0 0 16,0 0 31,0 0 31,0 0 31,0 0 31,20 16 47,-20-16 47,6 11 47,0-5 47,-6-6 63,6 10 63,-6-10 63,12 10 63,-8-3 78,-4-7 78,16 5 78,-16-5 78,14 4 94,-14-4 94,0 0 94,25-4 94,-25 4 109,16-5 109,-7-2 109,-9 7 109,11-14 125,-6 8 125,-5 6 125,12-10 125,-12 10 141,6-9 141,-6 9 141,7-6 141,-7 6 156,0 0 156,0 0 156,0 0 156,0 0 172,10 25 172,-10 6 172,2 6 172,-2 2 188,0 27 188,-5-4 188,5 1 188,3 2 203,-6 2 203,6-4 203,-1-14 203,0-5 203,0-1 219,-2-4 219,3 1 219,3-4 219,-1 1 234,-5 0 234,0-3 234,-3 4 234,3-6 250,0 6 250,-2-8 250,-4 3 250,1-9 266,-5 5 266,1-4 266,3-6 266,-3-3 281,-1-1 281,1-5 281,-2 0 281,1-2 297,-1-4 297,3 0 297,-4-1 297,-4 1 313,16-4 313,-27-4 313,16-3 313,-1-5 313,3-6 328,-2-13 328,1-6 328,3-2 328,7-23 344,0 10 344,9-11 344,5 2 344,-3 11 359,10-9 359,-5 11 359,2 7 359,3 2 375,1 2 375,1 2 375,3 2 391,-1 5 391,2-1 391,-2 4 391,0-2 391,2 3 406,5 1 406</inkml:trace>
  <inkml:trace contextRef="#ctx0" brushRef="#br0">6964 13136 0,'0'0'0,"0"0"16,0 0 16,0 0 16,0 0 16,0 0 16,-43 8 31,18 10 31,-5 3 31,-2 4 31,7 1 47,0 7 47,0-2 47,7-1 47,-1 3 63,2-2 63,5-2 63,3-4 63,4-4 78,3-3 78,2-1 78,0 0 94,7 0 94,-1-2 94,4-3 94,4 0 94,2-4 110,2 0 110,0-4 110,4-1 110,-1-3 125,13-4 125,-2-7 125,0-1 125,-2-6 141,-1-3 141,-3-4 141,-3-6 141,0 1 156,-8-4 156,-4 0 156,-1-3 156,-5 0 172,-1 5 172,-4-1 172,-2 7 172,0 6 188,-1 6 188,3-3 188,0 5 188,-2 3 188,2 9 203,-2-15 203,2 15 203,-2-7 203,2 7 219,0 0 219,0 0 219,0 0 219,0 0 235,-10 37 235,8-18 235,-3 10 235,3 1 250,0 0 250,2 2 250,0-5 250,2-5 266,-4 9 266,4-8 266,3-1 266,-3-3 281,0-1 281,2-4 281,4 3 281,-1-2 297,-3-4 297,3 0 297,1-7 297,2 2 313,1-4 313,8-2 313,-1-8 313,16-7 313</inkml:trace>
  <inkml:trace contextRef="#ctx0" brushRef="#br0">7637 12950 0,'0'0'0,"5"-10"0,-5 10 15,0 0 15,0 0 15,0 0 15,0 0 31,0 0 31,-18 57 31,8-25 31,-1 1 47,-1-1 47,-1 3 47,4 0 47,-1 0 47,-1 0 62,2-1 62,3 0 62,-9-5 78,9-4 78,-1-5 78,3-2 78,-4-1 78,-1-1 94,7-3 94,-2-3 94,-3-2 94,-1 1 109,8-9 109,-13 7 109,13-7 109,-11 2 125,11-2 125,0 0 125,-27-22 125</inkml:trace>
  <inkml:trace contextRef="#ctx0" brushRef="#br0">7359 13327 0,'-7'-25'16,"3"2"16,2 3 16,-4 2 16,6 3 32,-2 2 32,2 4 32,0 9 32,-4-16 47,4 16 47,0-11 47,0 11 47,0 0 63,4-9 63,-4 9 63,0 0 63,0 0 79,0 0 79,0 0 79,0 0 79,44 20 94,-33-7 94,6-1 94,-4 1 94,3 2 94,-3-1 110,6-1 110,-6 0 110,4 4 125,-4-3 125,2-3 125,0 1 125,-6-2 141,3-2 141,-4-2 141,1 1 141,-9-7 141,19 6 157,-19-6 157,18 0 157,-18 0 157,18-6 172,-5-4 172,2-3 172,-9-2 172,9 1 172,-9-6 188,1 1 188,2 0 188,-3 2 204,0-1 204,-2 2 204,0 2 204,-1 4 219,-1-1 219,0 3 219,-2 8 219,4-14 219,-4 14 235,3-15 235,-3 15 235,2-10 235,-2 10 250,0 0 250,0 0 250,8-6 250,-8 6 266,0 0 266,0 0 266,0 0 266,11 27 282,-7-19 282,0 10 282,4-1 297,-4 1 297,3 1 297,-5-2 297,3 1 297,-1 0 313,-2-1 313,6-1 313,-6-2 313,0-2 329,3-3 329,-3 2 329,0-3 329,-2-8 344,2 10 344,-2-10 344</inkml:trace>
  <inkml:trace contextRef="#ctx0" brushRef="#br0">7883 12965 0,'0'-11'0,"0"11"0,0 0 15,0 0 15,7-9 15,-7 9 15,0 0 31,10-5 31,-10 5 31,0 0 31</inkml:trace>
  <inkml:trace contextRef="#ctx0" brushRef="#br0">8032 13000 0,'2'10'0,"-2"-10"16,0 0 16,-7 21 16,0-6 16,0-3 31,1 3 31,-1 2 31,0 0 47,4 2 47,-3-4 47,3 2 47,-1 2 47,2-3 62,0 3 62,4-3 62,0 2 62,0-3 78,5 1 78,-3-4 78,6-1 78,-3-3 94,1-2 94,-1 1 94,3-4 94,-1 4 94,-9-7 109,21 5 109,-21-5 109,19 0 109,-19 0 125,0 0 125,24-5 125,-16-2 125,-8 7 141,10-12 141,-8 4 141,3 0 141,-5 8 156,-2-28 156,-1 15 156,-1-6 156,0 7 172,-4 0 172,-1-5 172,0 3 172,-1-1 187,2 5 187,-1-1 187,2 2 187,2 2 187,5 7 203,-11-14 203,6 6 203,5 8 219,-4-13 219,4 13 219,-2-12 219,2 12 234,0 0 234,6-17 234,1 12 234,0-4 250,-7 9 250,18-10 250,-11 6 250,3-2 266,-10 6 266,20-5 266,-2 1 266,-5 2 266,-13 2 281,28 0 281,-28 0 281,27 9 297,-10-5 297,-6 2 297,4 2 297,0 3 312,-4 0 312,3 4 312,-1-1 312,-4 1 312,3 1 328,-3 0 328,4 14 328,1-8 328,-5-3 344,-2-1 344,0 1 344,-2-4 344,1 6 344,-3-2 359,-1-4 359,0 1 359,-2-3 359,0-4 375,0 2 375,0-5 375,0-6 391,0 12 391,0-12 391,0 0 391,-4 9 391,4-9 406,0 0 406,0 0 406,0 0 406,0 0 422,2-35 422,0 16 422,2-2 422,6-9 437,1 0 437,0 2 437,1 4 437,-3 3 453,0 5 453,3 1 453,-3 0 453,2 3 469,-1 2 469,1 2 469,3-2 469,-3 3 469,0 3 469,-11 4 484,25 0 484,-25 0 500,21 4 500,-21-4 500,25 13 500,-9-3 516,-2 2 516,-5 3 516,0-1 516,-3 1 531,2 3 531,-6-1 531,0-3 531,-2 1 531,3 0 547,-6 4 547,3-6 547,-2-1 547,-2-2 562,1-1 562,3-9 562,-5 13 578,1-9 578,4-4 578,0 0 578,-7 9 578,7-9 594,0 0 594,0 0 594,0 0 594,-11-22 609,11 5 609,2-1 609,0-2 609,3 1 625,4-13 625,3 3 625,-3 7 625,-1 4 641,1 6 641,1-3 641,3 3 641,-4 3 656,-1 6 656,-8 3 656,20-7 656,-20 7 656,29 7 672,-17-4 672,4 8 672,-2-1 672,-3 0 687,0 4 687,3-1 687,-3 2 687,-2 0 703,3 2 703,-3-1 703,-5-1 703,4 4 719,-4-2 719,3 0 719,-5-2 734,0 2 734,-4-3 734,4-4 734,-4 1 750,2-11 750,-2 18 750,2-10 750,0-8 750,0 0 766,-9 12 766</inkml:trace>
  <inkml:trace contextRef="#ctx0" brushRef="#br0">9094 13224 0,'0'0'0,"10"-8"0,-10 8 0,0 0 16,0 0 16,0 0 16,0 0 16,4-7 32,-4 7 32,0 0 32,0 0 32,0 0 47,0 0 47,0 0 47</inkml:trace>
  <inkml:trace contextRef="#ctx0" brushRef="#br0">9195 13392 0,'0'0'16,"2"7"16,-2-7 16,0 0 16,0 0 16,0 0 32,0 0 32,0 0 32,0 0 32,0 0 47,0 0 47,0 0 47,0 0 63,0 0 63,0 0 63,0 0 63,0 0 63,0 0 78,0 0 78</inkml:trace>
  <inkml:trace contextRef="#ctx0" brushRef="#br0">3590 14185 0,'0'0'16,"0"0"16,0 0 16,0 0 16,0 0 31,0 0 31,0 0 31,0 0 31,0 0 31,0 0 47,49 11 47,-28-11 47,13 4 47,2-6 63,-2 4 63,6 2 63,-4-2 63,3 0 78,-1-2 78,1 0 78,0 0 78,4 0 94,1 0 94,-3 0 94,6-2 110,-3 2 110,1 2 110,1-4 110,0 0 110,2 2 125,-1-2 125,27-2 125,-6-2 125,-11 2 141,-12 0 141,4-3 141,21 1 141,-15-2 156,15-3 156,-1 1 156,-17 5 156,-5-2 172,0 1 172,1-1 172,0-1 172,0 4 188,22-1 188,-17-2 188,-6 3 188,-3 2 188,-1-2 203,3 2 203,-3-4 203,1 6 203,-3-2 219,0 0 219,0 2 219,0-5 219,2 4 235,-7-2 235,10 3 235,-5 0 235,1-6 250,-1 4 250,-1 2 250,2-2 250,-1-1 266,-1 3 266,2-5 266,1 3 266,-7 0 281,1-2 281,0 2 281,-1 2 281,1 0 297,1 0 297,-6-2 297,-5 2 297,-1 0 313,8 2 313,0-2 313,0 0 313,-6 0 328,-5 0 328,-3 0 328,5 0 328,7 0 328,-7-2 344,-2-1 344,0 3 344,-5 0 360,3-2 360,-1-1 360,-2-1 360,3 1 375,0-1 375,-1 2 375,-2-4 375,0-1 375,-2 3 391,5-1 391,-5 0 391,-2 1 406,-5 0 406,-9 4 406,15-7 406,-15 7 406,12-5 422,-12 5 422,0 0 422,11-4 422,-11 4 438,0 0 438,0 0 438,0 0 438,11-6 453,-11 6 453</inkml:trace>
  <inkml:trace contextRef="#ctx0" brushRef="#br0">10563 12985 0,'0'0'0,"0"0"16,0 0 16,0 0 16,0 0 16,0 0 32,0 0 32,0 0 32,0 0 32,0 0 47,0 0 47,7-3 47,-7 3 47,0 0 63,0 0 63,0 0 63,0 0 63,0 0 78,0 0 78,0 0 78,0 0 78,0 0 94,0 0 94,0 0 94,0 0 94,0 0 110,0 0 110,0 0 110,0 0 110,0 0 125,0 0 125,0 0 125,6-7 125,-6 7 141,0 0 141,0 0 141,0 0 141,0 0 157,0 0 157,6-6 157,-6 6 157,0 0 157,4-7 172,-4 7 172,0 0 172,5-5 172,-5 5 188,4-7 188,-4 7 188,2-5 188,-2 5 203,5-5 203,-5 5 203,0 0 203,2-11 219,-2 11 219,2-3 219,-2 3 219,0 0 235,5-6 235,-5 6 235,0 0 235,5-6 235,-5 6 250,0 0 250,0 0 250,2-9 266,-2 9 266,0 0 266,0 0 266,0 0 266,0 0 282,0 0 282,0 0 282,0 29 282,0-11 297,-2 15 297,0-8 297,-4 8 297,2-4 313,4-4 313,0-3 313,-2 9 313,2-6 328,0-5 328,2-2 328,0 1 328,3-2 344,0-2 344,2-2 344,-3-2 344,3-3 360,2 0 360,2 2 360,8-1 360,-8-4 375,2-1 375,-1-1 375,-1-2 375,0 2 375,1-3 391,6-3 391,-4 2 391,2-2 407,0-2 407,0 1 407,0-7 407,-5 3 422,1-4 422,-1 1 422,-2 2 422,1-4 422,-1 0 438,0-3 438,-3 2 438,2-1 438,-2 1 453,-3 2 453,1-5 453,-2 4 453,3 1 469,-5 0 469,2-4 469,1-1 469,-6 5 485,6 0 485,-3-1 485,0 3 485,0 0 485,0 10 500,0-15 500,0 7 500,0-3 516,0 4 516,0 7 516,2-15 516,-2 7 532,0 8 532,0-15 532,0 15 532,0-12 532,0 12 547,0-11 547,0 11 547,0-7 547,0 7 563,0 0 563,-2-10 563,2 10 563,0 0 578,0 0 578,0 0 578,0 0 578,0 0 594,0 0 594,0 0 594,0 0 594,0 0 594,0 0 610,-10 20 610,8-3 610,-2-1 625,1 2 625,1-1 625,0 3 625,-2 13 641,-2-4 641,6 2 641,-2-7 641,2-1 657,0-4 657,0 11 657,2-5 657,-2-4 672,0-4 672,0 3 672,3-4 672,-3 0 672,3-4 688,-3 0 688,0-1 688,0 0 688,0-3 703,0 1 703,2-2 703,-2 2 703,-2-1 719,2 1 719,0-2 719,0-7 719,0 17 735,2-10 735,-2 4 735,2-2 735,0-1 750,-2-8 750,2 10 750</inkml:trace>
  <inkml:trace contextRef="#ctx0" brushRef="#br0">11186 13153 0,'0'-9'0,"0"9"16,0 0 16,0 0 16,0 0 16,0 0 32,0 0 32,0 0 32,-3-8 32,3 8 32,0 0 47,0 0 47,0 0 47,0 0 63,0 0 63,17-8 63,-8 6 63,9-1 63,2-3 79,16-2 79,0 1 79,-5 2 79,4-2 94,-8 3 94,-5-2 94,-1 3 94,-2 2 110,-4-3 110,-4 4 110,1-3 110,-12 3 125,20-1 125,-20 1 125,14 0 125,-14 0 125,0 0 141,0 0 141,21 0 141,-21 0 157,0 0 157,9 5 157,-9-5 157,0 0 172,0 0 172,4 7 172,-4-7 172,0 0 188,0 0 188</inkml:trace>
  <inkml:trace contextRef="#ctx0" brushRef="#br0">11442 12971 0,'-8'-9'0,"8"9"0,0 0 15,0 0 15,-4-12 15,4 12 31,0 0 31,-5-5 31,5 5 31,0 0 31,-2-9 47,2 9 47,0 0 47,0 0 47,-2-10 62,2 10 62,0 0 62,-2-6 62,2 6 78,0 0 78,0 0 78,0 0 78,0 0 93,-7-8 93,7 8 93,0 0 93,0 0 109,0 0 109,0 0 109,0 0 109,0 0 109,-8 24 125,6-15 125,2-9 125,0 17 140,0 1 140,0-1 140,0 0 140,2 0 156,1 3 156,-1-3 156,1 1 156,-1 1 172,3-1 172,-3 0 172,2 1 172,3 0 187,-3-1 187,2-2 187,0 5 187,-1-6 187,-1 3 203,3-6 203,-3 1 203,-2-3 218</inkml:trace>
  <inkml:trace contextRef="#ctx0" brushRef="#br0">11690 13005 0,'0'0'15,"2"-11"15,-2 11 15,0 0 31,5-11 31,-5 11 31,0 0 31,4-10 46,-4 10 46,0 0 46,0 0 46,5-8 46,-5 8 62,0 0 62,0 0 62,0 0 62,0 0 78,0 0 78,29 15 78,-18-1 78,-1 0 93,-3 3 93,2 1 93,3 1 93,3 7 109,-1 1 109,-5-2 109,0-5 109,0-1 125,5 7 125,-3-3 125,-3-5 125,-2-1 140,3-1 140,-2-1 140,-3-3 140,-2 1 156,4-4 156,-2-1 156,1-1 156,-3 2 156,-2-9 171,4 7 171,-4-7 171,0 0 171,0 0 187</inkml:trace>
  <inkml:trace contextRef="#ctx0" brushRef="#br0">12130 12922 0,'0'0'0,"0"0"0,4-10 0,-4 10 16,0 0 16,0 0 16,0 0 16,3-11 16,-3 11 31,0 0 31,0 0 31,0 0 31,0 0 47,0 0 47,0 0 47,0 0 47,0 35 63,-5-19 63,-1 3 63,1 0 63,-7 9 78,-3 3 78,0 0 78,4-2 78,-1-7 94,-3 5 94,4-2 94,1-7 94,1-2 109,0 1 109,2-2 109,0-1 109,-2 0 109,5-2 125,-5-1 125,2-1 125,2-1 141,1-4 141,2 3 141,-3 1 141,3-3 141,0 3 156,2-9 156,-8 12 156,8-12 172</inkml:trace>
  <inkml:trace contextRef="#ctx0" brushRef="#br0">12591 13140 0,'0'0'16,"0"0"16,0 0 16,0 0 16,0 0 31,0 0 31,0 0 31,0 0 31,0 0 31,0 0 47,0 0 47,-9-9 47,9 9 47,0 0 63,0 0 63,0 0 63,0 0 63,0 0 78,0 0 78,0 0 78,0 0 78,0 0 94,0 0 94,0 0 94,0 0 94,0 0 110,0 0 110,0 0 110,0 0 110,0 0 125,0 0 125,0 0 125,0 0 125,0 0 141,0 0 141,0 29 141,-8-23 141,2 1 141,-3-1 156,-1-2 156,3 0 156,7-4 156,-17 8 172,9-6 172,8-2 172,-15 7 188,15-7 188,-11 1 188,11-1 188,0 0 188,0 0 203,0 0 203,0 0 203,0 0 219,0 0 219,0 0 219,0 0 219,0 0 219,0 0 235,0 0 235,0 0 235,0 0 235,0 0 250,0 0 250,0 0 250,0 0 250,0 0 266,0 0 266,0 0 266,0 0 266,0 0 281,0 0 281,0 0 281,0 0 281,0 0 297,0 0 297,0 0 297,0 0 297,0 0 297,0 0 313,0 0 313,0 0 313,0 0 313,0 0 328,0 0 328,0 0 328,0 0 328,0 0 344,0 0 344,0 0 344,0 0 344,0 0 360,0 0 360,0 0 360,0 0 360,15-20 375,-15 20 375,0 0 375,0 0 375,9-6 391,-9 6 391,0 0 391,0 0 391,19 2 406,-19-2 406,0 0 406,18 14 406,-13-8 422,-3 5 422,4 3 422,-3 6 422,-6-2 438,1 2 438,-4 8 438,-4-4 438,-8 4 453,2 0 453,-4-3 453,-5 0 453,-1-3 469,1 1 469,-2-3 469,-1 3 469,-2-2 485,2-7 485,-2 3 485</inkml:trace>
  <inkml:trace contextRef="#ctx0" brushRef="#br0">13145 12936 0,'0'-8'0,"0"8"0,0-8 16,0 8 16,0 0 16,0-10 16,0 10 16,0-7 32,0 7 32,2-9 32,-2 9 32,0 0 47,0 0 47,0 0 47,0 0 47,0 0 63,0 0 63,0 0 63,-4 34 63,-1-16 78,3 3 78,2 0 78,-3-1 78,3 11 78,-2-2 94,2-4 94,2-5 94,1-4 110,-1 0 110,3-1 110,-1-2 110,-2-1 110,5-4 125,-3 0 125,4-1 125,-6-3 125,3 1 141,-5-5 141,8 7 141,-8-7 141,11 2 157,-11-2 157,0 0 157,24-6 157,-18-1 172,2 3 172,1-4 172,2-5 172,1 2 188,3-2 188,-3-1 188,-5 1 188,4 2 203,-2 0 203,-2 3 203,0-1 203,-3 4 203,3-2 219,0 3 219,-2-1 219,-5 5 235,4-8 235,-4 8 235,14-1 235,-14 1 235,0 0 250,0 0 250,20 5 250,-13-1 266,0 3 266,0-3 266,2 2 266,0 0 282,-2 1 282,0-1 282,2 0 282,0 1 282,0-4 297,-4 4 297,4-3 297,0 0 297,-3 2 313,4-4 313,-1-1 313,-2 2 313,-7-3 328,14 2 328,-14-2 328,13-2 328,-6-1 344,-7 3 344,12-3 344,-3-3 344,-3 2 344,-1-5 360,2 4 360,0-2 360,-5-1 375,7-6 375,-5 1 375,2 1 375,-2-2 391,1-1 391,-1 3 391,-2-3 391,-2-1 391,5 1 407,-3 1 407,0 1 407,-2 4 407,0 0 422,0-2 422,0 11 422,0-15 422,-2 6 438,2 9 438,0-16 438,0 8 438,0 8 453,-2-12 453,2 12 453,-5-13 453,5 13 469,0-8 469,0 8 469,0 0 469,0-10 485,0 10 485,0 0 485,-2-8 485,2 8 500,0 0 500,0 0 500,0 0 500,-2-11 516,2 11 516,0 0 516,0 0 516,0 0 532,0 0 532,0-9 532,0 9 532,0 0 547,0 0 547,0 0 547,0 0 547,0 0 547,0 0 563,0 0 563,0 0 563,0 0 563,0 0 578</inkml:trace>
  <inkml:trace contextRef="#ctx0" brushRef="#br0">13818 12790 0,'0'0'15,"0"-8"15,0 8 15,0 0 15,0 0 31,-2-10 31,2 10 31,0 0 31,0 0 31,0 0 47,-4-9 47,4 9 47,0 0 62,0 0 62,-4-8 62,4 8 62,0 0 78,-2-9 78,2 9 78,-2-3 78,2 3 78,-5-8 93,5 8 93,0 0 93,-6-11 93,6 11 109,-5-3 109,5 3 109,-2-7 109,2 7 125,0 0 125,-8-8 125,8 8 125,0 0 140,0 0 140,-2-4 140,2 4 140,0 0 156,0 0 156,0 0 156,0 0 156,0 0 172,0 0 172,0 0 172,0 0 172,0 0 187,0 0 187,0 0 187,0 0 187,17 21 187,-2-9 203,-1-1 203,4 2 203,14 6 203,-2 0 218,1-2 218,-1 0 218,5 0 218,-1-4 234,0 1 234,-2 0 234,-10-4 234,1-2 250,9 5 250,-9-5 250,-4-2 250,-6 0 265,0-3 265,-3 0 265,-1 1 265,0-2 281,-9-2 281,12 5 281,-5-1 281,-7-4 297,6 1 297,-6-1 297,0 0 297,10 5 312,-10-5 312,0 0 312,9 4 312,-9-4 328,0 0 328,0 0 328,2 4 328,-2-4 343,0 0 343,0 0 343,-11 17 343,6-12 359,-2 3 359,-6 5 359,-1 0 359,-10 9 375,5-3 375,-4 3 375,-3 1 375,1 0 375,-1 1 390,-4-1 390,2-1 390,-1 3 390,-1-3 406,3 1 406,-1-2 406,1 0 406,1-1 422,6-3 422,2-7 422,5 0 422,-2 0 437,4-2 437,5 0 437,-2-3 437,1 1 453,3-1 453,4-5 453,-9 5 453,9-5 453,-7 4 468,7-4 468,0 0 468,-7 5 468,7-5 484,0 0 484,0 0 484,0 0 500,0 0 500,0 0 500,0 0 500,0 0 500,0 0 515,0 0 515,-25-11 515</inkml:trace>
  <inkml:trace contextRef="#ctx0" brushRef="#br0">10312 12856 0,'0'0'0,"0"0"0,11-8 0,-11 8 15,13-5 15,-13 5 15,0 0 15,13-5 31,-13 5 31,0 0 31,13-7 47,-13 7 47,0 0 47,14-6 47,-14 6 47,0 0 62,11-4 62,-11 4 62,0 0 62,0 0 78,0 0 78,14-4 78,-14 4 78,0 0 94,0 0 94,0 0 94,0 0 94,0 0 109,0 0 109,0 0 109,0 0 109,0 0 125,0 0 125,7 18 125,-16-1 125,-5 12 125,-6 0 140,-3 1 140,-4 3 140,-1-2 140,3 2 156,-3-2 156,4-2 156,1 0 156,-2 1 172,0-3 172,4-1 172,5-7 187,5-1 187,-1-5 187,1 1 187,2-2 203,4-5 203,-2 1 203,1 0 203,3-4 203,-1 3 219,4-7 219,-8 5 219,8-5 219,-2 7 234,2-7 234,-4 5 234,4-5 234,0 0 250,0 0 250,-5 7 250,5-7 250,0 0 265,0 0 265,0 0 265,0 0 265,0 0 265,0 0 281,0 0 281,0 0 281,0 0 297,9 5 297,-9-5 297,0 0 297,12 5 312,-12-5 312,11 3 312,-4-1 312,-7-2 312,14 3 328,-5 0 328,0 1 328,1-2 328,1 2 344,7 2 344,0 1 344,3 0 344,-3 2 359,2 0 359,12 4 359,-2-2 359,-7-1 375,-2 0 375,-1 1 375,1-4 375,10 6 390,4 0 390,-6-3 390,5 2 390,-2 2 406,2-2 406,-2 1 406,0 1 406,0-2 406,5 3 422,-7-2 422,4 3 422,-2 1 437</inkml:trace>
  <inkml:trace contextRef="#ctx0" brushRef="#br0">1639 14969 0,'0'0'16,"0"0"16,0 0 16,0 0 16,0 0 16,0 0 31,0 0 31,0 0 31,0 0 31,0 0 47,0 0 47,0 0 47,0 0 47,-15-11 62,15 11 62,0 0 62,0 0 62,0 0 78,0 0 78,0-13 78,0 13 78,0 0 94,0-12 94,0 12 94,2-14 94,-2 6 109,0 8 109,0-13 109,0 13 109,0-10 125,0 10 125,0 0 125,0-11 125,0 11 141,0 0 141,0 0 141,-2-9 141,2 9 156,0 0 156,0 0 156,0 0 156,0 0 172,-15 33 172,6-15 172,3 13 172,-1 2 187,-3 0 187,4 0 187,1-1 187,1 2 187,2-4 203,2-5 203,0-4 203,2-4 219,0 3 219,5-4 219,2 0 219,0 0 219,2 0 234,3-4 234,4 0 234,1-2 234,-4-1 250,6-1 250,-3-4 250,3 0 250,-3-2 266,2 0 266,-1-2 266,-4 0 266,2-2 281,-17 2 281,23-5 281,-12 1 281,-2 0 297,1 0 297,-10 4 297,11-11 297,-7 2 297,3 3 312,-2-2 312,0-2 312,-1 1 312,0 1 328,-1-3 328,-1 4 328,0-2 344,2-1 344,-4 2 344,0-3 344,0 3 359,3-3 359,-3 11 359,-3-16 359,3 6 375,0 2 375,0 8 375,-4-15 375,4 8 375,0 7 391,-4-11 391,4 11 391,-3-9 391,3 9 406,-4-7 406,4 7 406,0 0 406,0 0 422,0 0 422,-12-4 422,12 4 422,0 0 437,-11 15 437,6-6 437,-3 5 437,0 1 437,4-2 453,-1 3 453,1-4 453,4 5 469,-2-1 469,2-4 469,2 4 469,0-3 469,2-1 484,3 5 484,1-8 484,0 0 484,4 3 500,0-4 500,-1-1 500,7 1 500,-5-1 516,6-1 516,-6-5 516,2 4 516,-4-5 531,-11 0 531,36-5 531,-17 0 531,-4-2 547,1-3 547,-2-2 547,4-3 547,-7 1 562,10-11 562,-5-2 562,-2 1 562,-7 1 562,-1-6 578,1-1 578,-4-3 578,1 2 594,-4-2 594,0 2 594,0 0 594,-4-1 594,1 5 609,-2 3 609,3 4 609,-2 1 625,2 3 625,-3 1 625,3 1 625,-2-1 641,1 1 641,0 2 641,1 6 641,0-3 641,-1 5 656,3 6 656,-2-13 656,2 13 672,-4-8 672,4 8 672,0 0 672,0 0 672,0 0 687,0 0 687,-9 36 687,7-16 687,-3 13 703,0 4 703,1-1 703,1 0 703,3-4 719,0 4 719,0-2 719,3 1 719,-1-2 719,-2-2 734,2 0 734,0-4 734,1-7 750,-3-4 750,7 3 750,-3-4 750,-4-1 750,5 1 766,-1-6 766,1 2 766,-1-3 766,-1 0 781,4 1 781,-5-1 781,-2-8 781,11 14 797,-6-8 797,-5-6 797,9 8 797,-9-8 812,7 3 812,-7-3 812</inkml:trace>
  <inkml:trace contextRef="#ctx0" brushRef="#br0">2166 15267 0,'-7'-8'0,"7"8"0,-4-9 0,4 9 0,-5-6 16,5 6 16,-2-8 16,2 8 16,0 0 31,2-11 31,-2 11 31,7-12 31,-1 6 47,9-6 47,2 1 47,2 4 47,13-8 63,-5 2 63,5 4 63,2 2 63,0 2 78,-2-2 78,-2 3 78,-7 0 78</inkml:trace>
  <inkml:trace contextRef="#ctx0" brushRef="#br0">3065 15047 0,'0'0'0,"2"-14"16,-2 14 16,0 0 16,0 0 16,0 0 16,0 0 32,0 0 32,0 0 32,0 0 47,0 0 47,0 0 47,-7 38 47,4-9 63,-5-1 63,3-3 63,1-4 63,2 0 63,2-1 78,0-5 78,0 3 78,0-2 94,2-1 94,0-5 94,2 0 94,-1 1 94,-3-11 110,8 12 110,0-6 110,-8-6 110,13 7 125,-13-7 125,21 0 125,-21 0 125,0 0 141,30-9 141,-21 5 141,6-6 141,-1 0 157,0-3 157,-2 3 157,-1-5 157,-2 1 172,0 4 172,0-5 172,-2 1 172,-1-2 188,4 3 188,-5 1 188,1-5 188,-1 4 203,-1 1 203,0 5 203,0-1 203,-4 8 219,6-15 219,-6 15 219,0-13 219,0 13 235,5-5 235,-5 5 235,0 0 235,0 0 235,4-9 250,-4 9 250,0 0 250,0 0 250,0 0 266,0 0 266,0 0 266,13 23 266,-13-23 282,10 15 282,-3-7 282,-3-2 282,3 2 297,0 0 297,-2 1 297,4-6 297,-9-3 313,23 15 313,-6-9 313,-5 1 313,0-4 328,-12-3 328,20 2 328,-20-2 328,18 2 344,-18-2 344,0 0 344,25-4 344,-25 4 360,12-5 360,-12 5 360,11-13 360,-8 6 375,-3 7 375,4-13 375,0 4 375,-4-2 375,0 11 391,-2-18 391,0 8 391,0-1 407,0 2 407,2 9 407,-7-19 407,5 11 407,-3 0 422,5 8 422,-7-17 422,2 9 422,3 1 438,2 7 438,-7-11 438,7 11 438,-6-13 453,4 9 453,2 4 453,0 0 453,-8-10 469,8 10 469,0 0 469,0 0 469,-4-9 485,4 9 485,0 0 485,0 0 485,0 0 485,0 0 500,0 0 500,0 0 500,0 0 516,0 0 516,0 0 516,0 0 516,0 0 516</inkml:trace>
  <inkml:trace contextRef="#ctx0" brushRef="#br0">3609 15043 0,'0'0'0,"0"0"0,0 0 0,0 0 16,0 0 16,0 0 16,0 0 16,0 0 31,0 0 31,0 0 31,0 0 31,0 0 31,0 0 47,26-2 47,-26 2 47,0 0 47,27-7 62,-27 7 62,23-1 62,-23 1 78,30-3 78,-15 2 78,6 1 78,-5 1 78,0-1 94,-16 0 94,23 3 94</inkml:trace>
  <inkml:trace contextRef="#ctx0" brushRef="#br0">3719 15211 0,'-9'6'0,"9"-6"0,0 0 0,0 0 16,0 0 16,0 0 16,0 0 16,0 0 32,0 0 32,0 0 32,0 0 32,48-14 47,-32 7 47,2 3 47,1-2 47,-2 4 63,2-3 63,2 0 63,-4 3 63,2-2 79,-1 0 79,-4 0 79,-1 0 79</inkml:trace>
  <inkml:trace contextRef="#ctx0" brushRef="#br0">4312 14803 0,'0'0'0,"0"0"0,0 0 0,0 0 0,0 0 16,0 0 16,0 0 16,0 0 32,0 0 32,0 0 32,-36 36 32,17-10 32,1 6 47,-2-1 47,-1 2 47,1 4 63,3-2 63,-3 1 63,6 1 63,3 1 63,-1-3 79,3-1 79,5 1 79,4-4 79,2 2 94,0-10 94,12 5 94,-2-7 94,1-7 110,3 0 110,16 7 110,0-9 110,2 1 125,-2-4 125,2 0 125,3 2 125,-3-6 141,3 0 141,-13-3 141,8 4 141</inkml:trace>
  <inkml:trace contextRef="#ctx0" brushRef="#br0">4550 15003 0,'0'0'0,"-5"-14"0,5 14 16,0 0 16,-8-10 16,8 10 16,0 0 31,0 0 31,0 0 31,-4-13 31,4 13 31,0 0 47,0 0 47,0 0 47,0 0 63,0 0 63,0 0 63,0 0 63,2 43 63,-2-23 78,0 0 78,0 11 78,0 0 78,0-9 94,-2 1 94,4-5 94,0 3 94,-2-3 109,5-1 109,0-1 109,-2-3 109,1-1 125,0-4 125,3 0 125,-7-8 125,10 10 141,-4-5 141,-6-5 141,0 0 141,20 0 156,-20 0 156,0 0 156,28-13 156,-14 3 172,-3-1 172,-2-3 172,1 0 172,-4-2 172,3-1 188,-7 5 188,6-1 188,-4 3 188,-1 0 203,-1-1 203,-2 11 203,4-12 219,-4 12 219,2-11 219,-2 11 219,0 0 219,7-7 234,-7 7 234,0 0 234,0 0 234,0 0 250,0 0 250,0 0 250,0 0 250,0 0 266,0 0 266,12 27 266,-8-22 266,-4-5 281,7 11 281,0-3 281,-7-8 281,14 10 297,-7-6 297,-7-4 297,17 6 297,-17-6 313,19 4 313,-10-1 313,-9-3 313,18 1 328,-18-1 328,0 0 328,30-4 328,-30 4 328,13-4 344,-13 4 344,15-8 344,-15 8 344,11-10 359,-11 10 359,6-12 359,-6 6 375,0 6 375,2-17 375,-2 9 375,0 8 375,-4-18 391,2 9 391,-3-1 391,3 0 391,0 2 406,2 8 406,-9-25 406,1 10 406,4 4 422,0 2 422,1 1 422,3 8 422,-6-17 438,1 9 438,5 8 438,-7-17 438,2 12 453,5 5 453,-6-16 453,1 9 453,5 7 469,-6-15 469,1 11 469,5 4 469,-7-10 484,7 10 484,-7-8 484,7 8 484,0 0 484,-7-8 500,7 8 500,0 0 500,0 0 516,-8-7 516,8 7 516,0 0 516,0 0 516,0 0 531,0 0 531,0 0 531,0 0 531,-15 19 547,15-19 547,-2 16 547</inkml:trace>
  <inkml:trace contextRef="#ctx0" brushRef="#br0">5036 15137 0,'0'0'0,"0"0"16,0 0 16,0 0 16,0 0 16,0 0 31,0 0 31,0 0 31,0 0 31,0 0 47,0 0 47,0 0 47,19 0 47,-19 0 63,0 0 63,0 0 63,0 0 63,0 0 78,0 0 78,0 0 78,0 0 78,0 0 78,0 0 94,0 0 94,0 0 94,0 0 110,0 0 110,0 0 110,0 0 110,0 0 125,0 0 125,0 0 125,12 3 125,-12-3 141,0 0 141,7 16 141,-5-8 141,0 2 141,3 7 156,-1-1 156,-4 1 156,5-1 156,-1 3 172,-1-2 172,2 0 172,-3 2 172,0-1 188,3-1 188,-3-1 188,0-2 188,-2-1 203,2-4 203,0 2 203,-2 0 203,0-11 203,3 17 219,-3-17 219,0 12 219,0-12 235</inkml:trace>
  <inkml:trace contextRef="#ctx0" brushRef="#br0">5407 15113 0,'7'-9'0,"-7"9"16,0 0 16,0 0 16,0 0 16,0 0 16,0 0 31,0 0 31,15 27 31,-13-19 31,-2 2 47,0-10 47,6 19 47,-6-10 47,0 9 63,-3-5 63,3 3 63,-3-4 78,-1-2 78,2 1 78,-3-4 78,-1 8 94,-1-5 94,0 0 94,0-1 94,-2-1 94,9-8 110,-14 9 110,14-9 110,-11 1 110</inkml:trace>
  <inkml:trace contextRef="#ctx0" brushRef="#br0">5584 14897 0,'3'-9'16,"-3"9"16,0 0 16,0 0 16,0 0 32,0 0 32,0 0 32,0 0 32,0 0 47,0 44 47,0-26 47,2 1 47,-2 1 63,3 0 63,-3 1 63,2 0 63,0-3 79,3 2 79,-3-3 79,5 0 79,-1-1 94,2-2 94,-2-1 94,-1-2 94,1-4 94,-1 1 110,-5-8 110,16 8 110,-16-8 110,14 4 125,-14-4 125,0 0 125,20-1 125,-20 1 141,11-11 141,-1 3 141,-10 8 141,14-20 157,-8 5 157,2-3 157,-4 2 157,1-3 157,-3 3 172,0 0 172,0 1 172,0 2 172,-2 2 188,0 2 188,0 9 188,0-13 204,0 13 204,3-11 204,-3 11 204,0 0 204,0 0 219,0 0 219,0 0 219,0 0 219,0 0 235,0 0 235,0 0 235,-11 32 235,11-32 250,0 21 250,2-13 250,2 8 250,-2-1 266,3-5 266,-1 0 266,-2 1 266,6-5 282,-8-6 282,9 14 282,-2-9 282,-7-5 297,14 9 297,-14-9 297,13 7 297,-13-7 313,16 1 313,-16-1 313,0 0 313,0 0 329,28-8 329,-28 8 329,9-10 329,-5-1 344,1 4 344,-1-1 344,3-9 344,-4-2 360,-3 2 360,0 0 360,0-1 360,-3 2 375,3-1 375,-5 2 375,1-1 375,-1 0 375,5 7 391,-4-2 391,4 11 391,-7-16 391,5 8 407,2 8 407,-5-13 407,5 13 407,-5-8 422,5 8 422,0 0 422,-4-10 422,4 10 422,0 0 438,0 0 438,0 0 438,0 0 454,0 0 454,0 0 454,0 0 454,0 0 469,0 0 469,0 0 469,0 0 469</inkml:trace>
  <inkml:trace contextRef="#ctx0" brushRef="#br0">6098 15041 0,'0'0'0,"0"0"0,0 0 0,0 0 0,9 18 15,-9-18 15,9 14 15,-4-6 15,-5-8 31,11 25 31,-5-10 31,4 1 31,-7 0 47,1 3 47,0-2 47,-4 1 47,-2-1 62,0-1 62,-2 3 62,1-3 62,-4 1 78,4-3 78,-3 2 78,-1-3 78,3-4 93,4-9 93,-12 17 93,7-8 93,5-9 93,-6 12 109,6-12 109,0 0 109,0 0 109,-9 8 125,9-8 125,0 0 125,0 0 125,0 0 140,0 0 140,0 0 140,0 0 156,36-18 156,-20 9 156,2-1 156,-4 0 172,4-1 172,-1 1 172,-2 0 172,-1-3 172,2 3 187,-5 2 187,1-5 187,-3 4 187,0-2 203</inkml:trace>
  <inkml:trace contextRef="#ctx0" brushRef="#br0">6127 14708 0,'0'0'0,"0"0"0,0 0 15,-2-15 15,2 15 15,0 0 15,0 0 31,0 0 31,0 0 31,0 0 31,0 0 47,0 0 47,32 31 47,-19-18 47,-1 0 62,4 2 62,9 8 62,0-1 62,1 1 62,3-2 78,-4 1 78,2 0 78,-4 1 94,2 0 94,-4 2 94,-3-2 94,-2-2 109,-5 0 109,0 9 109,-1-9 109,-5 3 125,-3-5 125,-2 13 125,-7 0 125,1-5 125,-4 6 140,-3-2 140,-2 0 140,0-1 140,-2 2 156,2-1 156,-1-5 156,2-4 156,2-3 172,1-2 172,2-3 172,0 0 172,2-3 187,0-1 187,1-2 187,6-8 187,-7 10 187,5-3 203,2-7 203,0 0 203,-8 10 219,8-10 219,0 0 219,0 0 219,0 0 219,0 0 234,0 0 234</inkml:trace>
  <inkml:trace contextRef="#ctx0" brushRef="#br0">7005 14894 0,'0'0'16,"0"0"16,0 0 16,8-9 16,-8 9 31,0 0 31,0 0 31,0 0 31,0 0 47,0 0 47,0 0 47,0 0 47,0 0 63,-40 16 63,25-6 63,0 2 63,2 5 78,-2-1 78,-2 9 78,1-3 78,7-3 94,0 0 94,0-3 94,7 4 94,-3-3 94,0 2 109,5-5 109,0-1 109,5 0 125,2 4 125,0-5 125,2 1 125,0-5 125,0-4 141,0 4 141,2-4 141,-11-4 141,21 6 156,-21-6 156,23 5 156,-23-5 156,0 0 172,34-9 172</inkml:trace>
  <inkml:trace contextRef="#ctx0" brushRef="#br0">6843 15053 0,'0'0'0,"0"0"0,0 0 0,0 0 15,0 0 15,0 0 15,0 0 15,0 0 31,0 0 31,0 0 31,0 0 31,0 0 47,0 0 47,0 0 47,60 4 47,-42-4 62,2 2 62,-20-2 62,28 1 62,-14-1 78,8 4 78,-22-4 78,0 0 93,30-5 93</inkml:trace>
  <inkml:trace contextRef="#ctx0" brushRef="#br0">7567 14771 0,'0'0'0,"0"-12"0,0 12 15,0 0 15,0 0 15,0 0 15,0 0 15,0 0 31,0 0 31,0 0 31,0 44 31,-5-14 47,2 2 47,-1 4 47,-1-1 47,1 0 62,-5 2 62,1-2 62,4-1 62,-3 2 78,3 0 78,0-3 78,-1 0 78,3-4 93,-3-5 93,2-3 93,3-2 93,0-2 93,0-6 109,0-11 109,6 21 109,-6-21 125,2 15 125,-2-15 125,0 0 125,0 0 140,9 5 140</inkml:trace>
  <inkml:trace contextRef="#ctx0" brushRef="#br0">7705 14872 0,'3'-15'16,"-1"3"16,-2 12 16,7-20 16,-7 20 16,5-15 31,-5 15 31,4-12 31,-4 12 31,0 0 47,5-12 47,-5 12 47,0 0 63,4-11 63,-4 11 63,0 0 63,0 0 63,0 0 78,4-14 78,-4 14 78,0 0 78,0 0 94,0 0 94,0 0 94,0 0 94,0 0 109,0 0 109,0 0 109,0 0 109,0 0 125,0 0 125,0 0 125,0 0 125,0 0 125,-6 35 141,4-17 141,-3 1 141,-1 12 156,-2-2 156,-1 1 156,0 3 156,3 0 172,-2 0 172,1-4 172,1 4 172,-1 0 188,5-5 188,-8-3 188,6-3 188,-1-3 203,3-2 203,0-1 203,-2 0 203,1 0 219,3-5 219,-2 1 219,2-12 219,-5 17 234,5-17 234,-5 14 234,5-14 234,0 0 234,-2 13 250,2-13 250,0 0 250,0 0 250,-7 12 266,7-12 266,0 0 266,0 0 266,0 0 281,0 0 281,0 0 281,0 0 281,0 0 297,0 0 297,0 0 297,-4-30 313,4 30 313,2-28 313,-2 12 313,2-3 328,3-10 328,-1 3 328,4-4 328,-4 1 328,1-2 344,-1-2 344,1 0 344,1 2 344,0-2 359,0 2 359,1 5 359,-3-1 359,1 6 375,-3 4 375,2-1 375,2 0 375,0 3 391,-1-1 391,-1 4 391,1-1 391,-1 5 406,1-3 406,0 3 406,-5 8 406,11-16 422,-5 8 422,-6 8 422,15-16 422,-9 9 438,-1-1 438,1 2 438,4 0 438,-10 6 453,11-10 453,-11 10 453,13-7 453,-13 7 469,15-2 469,-15 2 469,0 0 469,0 0 484,23 11 484,-17-3 484,1-2 484,2 11 500,-4-1 500,0 3 500,-3-2 500,2 15 500,-2-1 516,-2-3 516,-4-1 516,-3 2 516,0-5 531,0-4 531,-4 10 531,-1-7 531,3-5 547,0-4 547,1 1 547,-2-1 547,3-2 547,-2-2 563,5-2 563,-4 1 563,2-3 578,6-6 578,-11 11 578,11-11 578,-7 3 594,7-3 594,0 0 594,-8 9 594,8-9 594,0 0 609,0 0 609,0 0 609,-8 6 625,8-6 625,0 0 625,0 0 625,0 0 641,0 0 641,0 0 641,0 0 641,0 0 656,18 15 656,-11-12 656,0 6 672,-7-9 672,18 10 672,-7 2 672,2 1 672,4-5 688,-4 4 688,4-2 688,-4-2 688,1 1 703,-1-1 703,-5-1 703,1 0 703,-9-7 719,15 8 719,-5-4 719,-10-4 719,0 0 734,22 8 734,-22-8 734,10 3 734,-10-3 750,0 0 750,0 0 750,0 0 750</inkml:trace>
  <inkml:trace contextRef="#ctx0" brushRef="#br0">7938 14296 0,'0'0'0,"-2"-10"0,2 10 16,0 0 16,0 0 16,0 0 16,0 0 32,0 0 32,0 0 32,0 0 32,0 0 32,0 0 47,0 0 47,0 0 47,0 0 63,0 0 63,0 0 63,0 0 63,18-10 63,-18 10 79,0 0 79,0 0 79,27 20 79,-12-5 94,-9 2 94,3 1 94,-2 11 94,-3-5 110,-1 7 110,-6-6 110,-1-4 110,-1-1 125,1-2 125,-3 1 125,1-3 125,-2 1 141,1-1 141,1-5 141,1-1 141,3-4 157,2-6 157,-6 13 157,6-13 157,-4 7 172,4-7 172,0 0 172,0 0 172,0 0 188,0 0 188,0 0 188,44-7 188,-12-6 204,-7 3 204,-3 2 204,-1-1 204,-2 1 219,1 0 219,-4 1 219,2 3 219,-4 0 219,-14 4 235,23-7 235,-23 7 235</inkml:trace>
  <inkml:trace contextRef="#ctx0" brushRef="#br0">17458 2661 0,'0'0'0,"-15"-7"15,15 7 15,-11-4 15,11 4 15,0 0 31,-13-4 31,13 4 31,0 0 31,-16-1 47,16 1 47,-11-3 47,11 3 47,0 0 62,-15-1 62,15 1 62,-13-3 62,4 2 78,9 1 78,-14-3 78,14 3 78,-11-2 78,11 2 93,0 0 93,-14-3 93,14 3 93,0 0 109,0 0 109,0 0 109,-11 0 125,11 0 125,0 0 125,0 0 125,0 0 125,0 0 140,0 0 140,0 0 140,0 0 140,34-2 156,2 2 156,8-3 156,3 0 156,4 6 172,17-6 172,-15 3 172,-10 3 172,-5-3 187,4 3 187,-6-3 187,-8 2 187,-5-4 203,-3 4 203,-2-2 203,-4 0 203,-14 0 218,20 0 218,-20 0 218,9 0 218,-9 0 234,0 0 234</inkml:trace>
  <inkml:trace contextRef="#ctx0" brushRef="#br0">17284 2811 0,'0'0'0,"0"0"15,-9 4 15,9-4 15,0 0 15,0 0 31,0 0 31,0 0 31,0 0 31,0 0 31,0 0 47,0 0 47,68-14 47,-29 8 62,5-3 62,-1 3 62,3-2 62,-3 0 62,1 1 78,-4 4 78,-1 1 78,-5-3 94,-7 3 94,-1 0 94,-6 2 94,-2 2 109,-1-2 109,-17 0 109,22 0 109,-22 0 109,16 2 125,-9 3 125,-7-5 125,0 0 125,0 0 140,2 10 140,-2-10 140</inkml:trace>
  <inkml:trace contextRef="#ctx0" brushRef="#br0">17443 2854 0,'0'0'0,"0"0"0,0 0 0,0 0 15,0 0 15,0 0 15,-17-1 15,17 1 31,0 0 31,0 0 31,0 0 31,0 0 46,63-3 46,-17 1 46,27 2 46,9-4 62,4 2 62,3-3 62,-2 1 62,2 3 78,-7-6 78,-9-2 78</inkml:trace>
  <inkml:trace contextRef="#ctx0" brushRef="#br0">14901 12899 0,'0'0'0,"0"0"16,0 0 16,0 0 16,0 0 32,0 0 32,0 0 32,0 0 32,0 0 32,0 0 47,0 0 47,0 0 47,0 0 47,0 0 63,0 0 63,0 0 63,0 0 63,0 0 79,0 0 79,0 0 79,0 0 79,0 0 94,0 0 94,0 0 94,0 0 94,0 0 94,0 0 110,0 0 110,13-10 110,8 10 110,-2-2 125,1 0 125,0 2 125,-2 0 141,19 0 141,-19 2 141,3 0 141,-6-2 157,2 0 157,1 0 157,-4 0 157,4 4 172,0-4 172,-4-3 172,-1 2 172,-13 1 188,28 0 188,-19-2 188,7 0 204,-3-1 204,2-1 204</inkml:trace>
  <inkml:trace contextRef="#ctx0" brushRef="#br0">14990 13016 0,'0'0'0,"0"0"0,0 0 0,0 0 15,0 0 15,0 0 15,-4 9 15,4-9 31,0 0 31,0 0 31,0 0 31,0 6 47,0-6 47,0 0 47,0 0 47,0 0 62,0 0 62,4 8 62,5-6 78,-9-2 78,13 5 78,-1-2 78,9-1 93,-1-2 93,14 2 93,5-2 93,-2 3 109,1-6 109,1 3 109,-3 0 109,-1 0 125,-3 0 125,-5 0 125,-7 3 125,-1-3 125,-3 2 140,-2-2 140,-5 0 140,-9 0 140,20 2 156,-20-2 156,11 0 156,-11 0 156,0 0 172,14 2 172,-14-2 172,0 0 172,0 0 187,0 0 187,16-2 187,-16 2 187,0 0 203,0 0 203,0 0 203,0 0 203,0 0 218,0 0 218,0 0 218,0 0 218,0 0 218,13-2 234,-13 2 234,0 0 234,0 0 250</inkml:trace>
  <inkml:trace contextRef="#ctx0" brushRef="#br0">14971 12842 0,'0'0'0,"0"0"16,0 0 16,0 0 16,0 0 32,0 0 32,0 0 32,0 0 32,-8-7 32,8 7 47,0 0 47,0 0 47,0 0 47,0 0 63,0 0 63,0 0 63,0 0 63,0 0 78,0 0 78,0 0 78,0 0 78,0 0 94,0 0 94,0 0 94,38 8 94,-21-3 110,2-1 110,0 0 110,4-2 110,11 5 110,2-5 125,-10 0 125,-4 1 125,-4-3 125,1 3 141,-1-1 141,-2 2 141,0-4 141,-16 0 157,23 1 157,-14 2 157,-9-3 157,14 2 172,-14-2 172,0 0 172,15 2 172,-15-2 188,0 0 188,12 1 188,-12-1 188,0 0 203,0 0 203,0 0 203,16 0 203,-16 0 219,0 0 219,0 0 219,0 0 219,0 0 235,0 0 235,0 0 235,0 0 235,16 0 250,-16 0 250,0 0 250,0 0 250,0 0 250,0 0 266,0 0 266,9-5 266</inkml:trace>
  <inkml:trace contextRef="#ctx0" brushRef="#br0">15107 13026 0,'0'0'0,"-8"9"0,8-9 16,0 0 16,-4 6 16,4-6 16,0 0 16,0 0 31,0 0 31,0 0 31,-5 8 31,5-8 47,0 0 47,0 0 47,0 0 47,0 0 47,11 9 63,1-7 63,6 0 63,3 0 78,11 2 78,4-3 78,-2-1 78,0 0 94,-6 0 94,-3 0 94,-4 0 94,13-1 94,-9 2 109,-3-1 109,-1 4 109,-7-4 109,-3 3 125,0-3 125,-11 0 125,17 4 125,-17-4 141,11 0 141,-11 0 141,10 2 141,-10-2 156,0 0 156,13 2 156,-13-2 156,0 0 156,6 2 172,-6-2 172,0 0 172,0 0 188,0 0 188,12 2 188,-12-2 188,0 0 203,0 0 203,0 0 203,0 0 203,0 0 203,0 0 219,0 0 219,0 0 219,0 0 219,0 0 234,0 0 234</inkml:trace>
  <inkml:trace contextRef="#ctx0" brushRef="#br0">10809 13853 0,'0'0'0,"0"0"0,0 0 0,0 0 16,0 0 16,0 0 16,0 0 16,0 0 32,0 0 32,0 0 32,0 0 32,0 0 47,0 0 47,0 0 47,0 0 47,0 0 47,0 0 63,0 0 63,0 0 63,0 0 78,0 0 78,0 0 78,0 0 78,0 0 78,0 0 94,0 0 94,0 0 94,30-14 94,-19 11 110,10-1 110,2-2 110,11 0 110,-2 0 125,-4 2 125,-1 0 125,-7-1 125,1 3 125,13-3 141,-9 1 141,-4 3 141,-3-2 157,0 0 157,0 3 157,3-2 157,-3 2 157,0-3 172,1 3 172,-6 0 172,1-1 172,-1 1 188,0-3 188,-2 2 188,-11 1 188,27-2 203,-14-3 203,-1 5 203,2-2 203,-3 1 219,-11 1 219,20-2 219,-9-1 219,-11 3 235,30-2 235,-18 2 235,1 0 235,-1 0 250,8 0 250,-20 0 250,26-2 250,-15 0 266,-11 2 266,20-2 266,-20 2 266,19 0 282,-19 0 282,16 0 282,-16 0 282,20-2 297,-20 2 297,18 0 297,-18 0 297,17-2 313,-17 2 313,13 0 313,-13 0 313,0 0 328,16-2 328,-16 2 328,0 0 328,13-2 344,-13 2 344,0 0 344,15-3 344,-15 3 344,0 0 360,0 0 360,13-4 360,-13 4 360,0 0 375,0 0 375,0 0 375,14-2 375,-14 2 375,0 0 391,0 0 391,0 0 391,0 0 391,0 0 407,0 0 407,0 0 407,13-2 422,-13 2 422,0 0 422,0 0 422,0 0 422,0 0 438,0 0 438,0 0 438,0 0 438,0 0 453,0 0 453,0 0 453</inkml:trace>
  <inkml:trace contextRef="#ctx0" brushRef="#br0">10839 14079 0,'0'0'16,"0"0"16,0 0 16,0 0 16,0 0 32,0 0 32,0 0 32,0 0 32,0 0 47,0 0 47,0 0 47,-25-4 47,25 4 63,0 0 63,0 0 63,0 0 63,0 0 78,0 0 78,0 0 78,0 0 78,0 0 94,0 0 94,0 0 94,0 0 94,0 0 94,-5-6 110,5 6 110,0 0 110,0 0 110,0 0 125,0 0 125,0 0 125,0 0 125,0 0 141,0 0 141,26-13 141,-17 11 141,11-4 157,2 0 157,11-2 157,4-1 157,-3-1 172,4 2 172,-1 2 172,-1-2 172,1 1 188,0-1 188,1 2 188,-4-2 188,2 0 203,0 4 203,-2-1 203,-8 1 203,-3 0 203,-4 2 219,-2-2 219,0 4 219,-2-3 235,0 2 235,-4-3 235,-11 4 235,23-3 250,-23 3 250,16-1 250,-16 1 250,16-3 250,-16 3 266,16-4 266,-16 4 266,15-2 266,-15 2 282,17-3 282,-17 3 282,15-2 282,-6-4 297,-9 6 297,17-3 297,-17 3 297,18-2 313,-18 2 313,18-4 313,-18 4 313,14 0 328,-14 0 328,11-4 328,-11 4 328,0 0 344,13-2 344,-13 2 344,0 0 344,0 0 344,15-2 360,-15 2 360,0 0 360,0 0 360,0 0 375,0 0 375,0 0 375,11-5 375,-11 5 391,0 0 391,0 0 391,0 0 391,0 0 407,0 0 407,0 0 407,0 0 407,0 0 422,0 0 422,0 0 422,0 0 422,0 0 438</inkml:trace>
  <inkml:trace contextRef="#ctx0" brushRef="#br0">27930 12950 0,'0'0'16,"4"-5"16,-4 5 16,5-5 16,-1 1 32,-4 4 32,0 0 32,8-8 32,-8 8 47,0 0 47,0 0 47,4-6 47,-4 6 63,0 0 63,0 0 63,0 0 63,0 0 79,0 0 79,0 0 79,0 0 79,0 0 94,0 0 94,-2 24 94,0-5 94,-4-1 110,-2 13 110,3-6 110,-2 8 110,1-3 110,3 4 125,-8-2 125,6 1 125,1 0 141,2 1 141,2 0 141,2-5 141,4 1 141,-1 1 157,4 0 157,0-4 157,-2-3 157,4-3 172,-1-6 172,-3 1 172,6 0 188,1-3 188,-3 1 188,3-1 188,0-4 188,-1 0 204,-1-3 204,3-2 204,-7 1 204,3-5 219,0 0 219,-11 0 219,21-7 219,-6 1 235,2-6 235,-4-3 235,1 1 235,2-12 250,2-4 250,-1-1 250,-2-3 250,-4-2 266,3 4 266,0-5 266,0 2 266,-1 2 266,1-2 282,-3 2 282,-2 2 282,6 3 282,-4-1 297,-5 6 297,4 4 297,-3 1 297,-5 2 313,4-1 313,-3 3 313,1 0 313,1 2 329,-2-4 329,1 3 329,-2 2 329,1 1 344,-1 2 344,-2 8 344,2-17 344,0 13 360,-2 4 360,0-12 360,0 12 360,2-6 360,-2 6 375,0 0 375,3-11 375,-3 11 375,0 0 391,0 0 391,0 0 391,0 0 391,0 0 407,0 0 407,0 0 407,-16 31 407,9-14 422,-5 11 422,-1-1 422,-3 5 422,7 0 438,-2 0 438,1-1 438,1 0 438,0 2 454,2-2 454,2 0 454,-1-1 454,1 2 469,3-3 469,0-5 469,2-1 469,0-5 485,2 3 485,0-3 485,1 3 485,-1 9 500,2-7 500,1-6 500,-1 1 500,-1 0 516,2-3 516,1 2 516,-1-2 516,1-2 532,2-3 532</inkml:trace>
  <inkml:trace contextRef="#ctx0" brushRef="#br0">28625 13281 0,'0'0'15,"8"-2"15,-8 2 15,11-4 15,-11 4 31,0 0 31,18-3 31,-18 3 47,20-4 47,-1 4 47,2 0 47,-2 0 47,4 0 62,12 0 62,-8 0 62,7 0 62,0 0 78,-6 0 78,-5 0 78,-6 0 78,2-1 93,2 1 93,-6 0 93,-15 0 93,23 0 109,-23 0 109,19 0 109,-19 0 109,13-3 125,-13 3 125,0 0 125,0 0 125,14 3 125,-14-3 140</inkml:trace>
  <inkml:trace contextRef="#ctx0" brushRef="#br0">28896 13131 0,'0'-8'15,"0"8"15,0 0 15,0 0 15,0-10 15,0 10 31,0 0 31,0 0 31,0 0 47,0 0 47,0 0 47,0 0 47,5 40 62,-2-23 62,-1 1 62,0 2 62,-2 0 62,3 8 78,-3 4 78,4-1 78,-4-7 78,5-1 93,-3-2 93,0-1 93,2-2 93,-1 1 109,2 1 109,-1-4 109,1 1 109,-1 1 125,1-3 125,-1-5 125,0 1 125,0-5 140</inkml:trace>
  <inkml:trace contextRef="#ctx0" brushRef="#br0">29266 13046 0,'12'-11'0,"-12"11"0,9-4 16,-9 4 16,0 0 16,11 0 16,-11 0 31,0 0 31,0 0 31,14 18 31,-14-9 47,7 6 47,-3 5 47,1 0 47,-3 11 47,-2 0 62,2-2 62,-4 1 62,2 3 62,-2-8 78,-1-5 78,1 0 78,0 1 78,2 0 94,-2-3 94,2 1 94,0-1 94,0-1 109,0-1 109,-5-2 109,7-1 109,-4 0 125,2-5 125,0-8 125,0 12 125,0-12 141,0 0 141,0 0 141,0 0 141</inkml:trace>
  <inkml:trace contextRef="#ctx0" brushRef="#br0">29590 13029 0,'0'0'16,"7"-7"16,-7 7 16,0 0 16,4-6 32,-4 6 32,0 0 32,0 0 32,0 0 47,0 0 47,0 0 47,0 0 47,0 0 63,-13 27 63,-1-12 63,3 0 63,-8 10 78,1 0 78,-2 0 78,1 2 78,1-1 78,0 3 94,4-3 94,-4 3 94,2-2 94,2 2 110,-1-2 110,0 1 110,-2-1 110,5 1 125,1-5 125,2-2 125,-1-4 125</inkml:trace>
  <inkml:trace contextRef="#ctx0" brushRef="#br0">29892 13277 0,'0'0'0,"0"0"0,0 0 0,-24 4 16,24-4 16,0 0 16,0 0 16,0 0 31,0 0 31,0 0 31,0 0 31,0 0 47,0 0 47,0 0 47,0 0 47,0 0 63,0 0 63,0 0 63,35-4 63,-35 4 78,25 0 78,-25 0 78,20 2 78,-20-2 94,21 5 94,-15-4 94</inkml:trace>
  <inkml:trace contextRef="#ctx0" brushRef="#br0">29837 13403 0,'0'0'0,"0"0"15,0 0 15,0 0 15,19 8 15,0-4 31,2-2 31,1 1 31,15-2 31,0 3 46,-1-4 46</inkml:trace>
  <inkml:trace contextRef="#ctx0" brushRef="#br0">30446 13156 0,'0'0'0,"0"0"0,0 0 16,0 0 16,0 0 16,0 0 16,0 0 32,0 0 32,0 0 32,13-11 32,-13 11 32,0 0 47,7-8 47,-7 8 47,6-8 47,-6 8 63,8-6 63,-8 6 63,6-8 79,-6 8 79,3-6 79,-3 6 79,0 0 79,8-9 94,-8 9 94,0 0 94,0 0 94,0 0 110,0 0 110,0 0 110,0 0 110,0 0 125,-11 37 125,5-21 125,-2 1 125,2 1 141,1 2 141,-1-4 141,1 4 141,1-3 141,4 3 157,0 1 157,0-4 157,0-1 172,4 1 172,1-1 172,1-4 172,1-2 188,0-1 188,0-1 188,2-4 188,0 2 204,0-3 204,-9-3 204,20 1 204,-20-1 219,23-6 219,-6-2 219,-2-3 219,2 0 219,-4-4 235,0 1 235,1-1 235,-3-2 250,2 5 250,-5 0 250,-3 1 250,1 1 250,-3 3 266,2-1 266,-5 8 266,4-9 266,-4 9 282,3-11 282,-3 11 282,0 0 282,4-8 297,-4 8 297,0 0 297,0 0 297,0 0 297,0 0 313,0 0 313,-16 23 313,11-14 329,1 0 329,-1 8 329,-1-1 329,1 2 344,0 1 344,0-5 344,3 5 344,-2 0 344,2-3 360,2 1 360,-3-2 360,1 5 360,4-2 375,1-1 375,-3-5 375,0-2 375</inkml:trace>
  <inkml:trace contextRef="#ctx0" brushRef="#br0">30805 13575 0,'0'0'0,"0"0"0,0 0 16,0 0 16,15 12 16,-15-12 16,-3 15 32,6-7 32,-3 2 32,0-1 32,0 1 47,0 0 47,-3 7 47,1-1 47,-1-1 63,1-3 63,0-2 63,2 1 63,-3-3 79,1 2 79,0-2 79,2 2 79,-2-2 94,2-8 94</inkml:trace>
  <inkml:trace contextRef="#ctx0" brushRef="#br0">31064 13361 0,'0'0'15,"0"0"15,0 0 15,0 0 15,0 0 31,0 0 31,0 0 31,0 0 31,0 0 47,0 0 47,0 0 47,0 0 47,0 0 62,0 0 62,0 0 62,0 0 62,0 0 78,0 0 78,0 0 78,0 0 78,0 0 94,6-5 94,-6 5 94,0 0 94,0 0 109,0 0 109,0 0 109,0 0 109,0 0 109,0 0 125,0 0 125,0 0 125,0 0 125,0 0 140,0 0 140,0 0 140,0 0 140,0 0 156,0 0 156,0 0 156,0 0 156,0 0 172,0 0 172,0 0 172,0-11 172,0 11 187,0 0 187,0 0 187,0 0 187,0 0 203,0 0 203,0 0 203,0 0 203,0 0 219,0 0 219,0 0 219,0 0 219,0 0 234,0 0 234,0 0 234,0 0 234,0 0 250,0 0 250,0 0 250,0 0 250,0 0 265,0 0 265,0 0 265,0 0 265,0 0 265,0 0 281,0 0 281,0 0 281,0 0 281,0 0 297,0 0 297,0 0 297,0 0 297,0 0 312,0 0 312,0 0 312,0 0 312,0 0 328,0 0 328,0 0 328,0 0 328,0 0 344,0 0 344,0 0 344,0 0 344,0 0 359,0 0 359,0 0 359,0 0 359,0 0 375,0 0 375,0 0 375,0 0 375,0 0 375,0 0 390,0 0 390,0 0 390,0 0 390,0 0 406,0 0 406,0 0 406,0 0 406,0 0 422,0 0 422,0 0 422,0 0 422,0 0 437,0 0 437,0 0 437,0 0 437,0 0 453,0 0 453,0 0 453,0 0 453,0 0 469,0 0 469,0 0 469,0 0 469,0 0 484,0 0 484,0 0 484,0 0 484,0 0 500,0 0 500,0 0 500,0 0 500,0 0 515,0 0 515,0 0 515,0 0 515,0 0 531,0 0 531,0 0 531,0 0 531,0 0 531,0 0 547,0 0 547,0 0 547,0 0 547,0 0 562,0 0 562,0 0 562,0 0 562,0 0 578,0 0 578,0 0 578,0 0 578,0 0 594,0 0 594,9 23 594,-9-23 594,19 2 609,-19-2 609,20 2 609,0 0 609,-5 0 625,0 0 625,4 0 625,-2 0 625,-2 1 640,-4-1 640,-11-2 640,21 1 640,-21-1 640,17 2 656,-17-2 656,10 2 656,-10-2 656,0 0 672,16 2 672,-16-2 672,0 0 672,0 0 687,12 2 687,-12-2 687,0 0 687,0 0 703,0 0 703,0 0 703,13 3 719,-13-3 719,0 0 719,0 0 719,0 0 719,0 0 734,0 0 734,0 0 734,0 0 734,0 0 750,0 0 750,0 0 750,-7-21 750,7 21 765,0 0 765,-4-12 765,2 4 765,2 8 781,-8-15 781,6 7 781,0 0 781,-1 0 797,3 8 797,-2-17 797,0 9 797,0-1 797,2 9 812,-3-17 812,3 12 812,0 5 828,0-10 828,0 10 828,-4-9 828,4 9 828,0 0 844,0-12 844,0 12 844,0 0 844,0 0 859,-2-8 859,2 8 859,0 0 859,0 0 875,0 0 875,0 0 875,0 0 875,-19 31 890,15-18 890,-3 4 890,2 0 890,-2 2 906,1-4 906,1 2 906,1 2 906,-4-3 906,6 0 922,-3 1 922,1 0 922,-3-4 937,3 3 937,0-3 937,4 0 937,-8 1 937,4-2 953,4 1 953,-5-3 953,3 1 969,0-5 969,0 2 969</inkml:trace>
  <inkml:trace contextRef="#ctx0" brushRef="#br0">31438 13236 0,'0'0'0,"0"-10"0,0 10 15,0 0 15,2-10 15,-2 10 15,0 0 31,2-7 31,-2 7 31,0 0 31,4-8 31,-4 8 46,0 0 46,0 0 46,3-10 46,-3 10 62,0 0 62,0 0 62,2-6 62,-2 6 78,0 0 78,0 0 78,0 0 78,0 0 93,0 0 93,0 0 93,0 0 93,0 0 109,0 0 109,12 27 109,-10-9 109,2 1 125,-1-1 125,-3 3 125,4-5 125,0 16 140,-1-7 140,1-4 140,-2-3 140,2 2 140,2-4 156,-1 2 156,-1 0 156,0-1 156,-1-1 171,4-2 171,-2-1 171,-1-3 171,0 1 187,1-3 187,-1-4 187,-4-4 187,7 8 203</inkml:trace>
  <inkml:trace contextRef="#ctx0" brushRef="#br0">31729 13264 0,'4'-8'0,"-4"8"0,0 0 0,6-7 15,-6 7 15,0 0 15,0 0 15,0 0 31,0 0 31,0 0 31,0 0 31,0 0 47,0 0 47,-23 32 47,14-15 47,-3-1 62,1 1 62,-8 8 62,4-3 62,1-4 78,2-2 78,-4 12 78,5-8 78,0-4 78,1-1 93,4 1 93,-3-1 93,2-1 93,-1 1 109,4-1 109,-3 1 109,3-9 109,2 3 125,2-9 125</inkml:trace>
  <inkml:trace contextRef="#ctx0" brushRef="#br0">31736 13540 0,'0'0'16,"9"-8"16,-9 8 16,0 0 16,0 0 16,0 0 31,0 0 31,0 0 31,0 0 47,-9 27 47,4-13 47,-4 3 47,1-1 47,-2 1 63,3-1 63,-2 0 63,3 0 63,-2 1 78,1-2 78,3-1 78,0-1 78,-1-1 94,-1-2 94,3 1 94,0-3 94,1-1 109,0 1 109,0 1 109,-1-1 109,3-8 109,-4 11 125,4-11 125</inkml:trace>
  <inkml:trace contextRef="#ctx0" brushRef="#br0">32234 13768 0,'6'-7'0,"-6"7"15,0 0 15,7-9 15,-7 9 15,0 0 15,6-8 31,-6 8 31,0 0 31,5-5 31,-5 5 46,0 0 46,0 0 46,0 0 46,0 0 62,16 17 62,-16-7 62,3 1 62,-3 2 78,-3 4 78,-1 0 78,0 0 78,-6-4 78,-1 2 93,-10 8 93,-3-3 93,-6-2 93,-5 4 109,1-6 109,-7 0 109,2 1 125,0-9 125</inkml:trace>
  <inkml:trace contextRef="#ctx0" brushRef="#br0">30584 12872 0,'7'-3'15,"-7"3"15,0 0 15,0 0 15,4-8 31,-4 8 31,0 0 31,0 0 31,0 0 47,0 0 47,0 0 47,-28 24 47,-2-4 62,0 3 62,-2 6 62,-5 2 62,5 1 78,-13 17 78,11-7 78,9-5 78,-5 20 78,9-7 93,8-11 93,1 3 93,3 21 93,9-12 109,4-8 109,20 19 109,1-5 109,7-1 125,0-14 125,11 11 125,-12-15 140,1-7 140,3-5 140</inkml:trace>
  <inkml:trace contextRef="#ctx0" brushRef="#br0">32637 13464 0,'0'0'0,"0"0"0,0 0 16,0 0 16,-4-8 16,4 8 16,0 0 32,0 0 32,0 0 32,0 0 32,-2-9 47,2 9 47,0 0 47,0 0 47,0 0 63,0 0 63,0-5 63,0 5 63,0 0 63,0 0 79,0 0 79,-4-8 79,4 8 94,0 0 94,0 0 94,0 0 94,0 0 110,0-9 110,0 9 110,0 0 110,0 0 110,0 0 125,0 0 125,0 0 125,0 0 125,0 0 141,0 0 141,0 0 141,0 0 141,0 0 157,-13 29 157,6-15 157,-2 5 157,-2 12 172,-3-5 172,5 3 172,0-4 172,0 6 188,5-9 188,-2-2 188,6 2 188,-2-2 204,2 0 204,2-1 204,4-3 204,-2 5 219,3-7 219,-1 3 219,1-5 219,0-2 219,-2-2 235,4 0 235,-1-1 235,0-3 235,1 2 250,0-3 250,-9-3 250,21-3 250,-21 3 266,20-6 266,-11 0 266,5-4 266,0-2 282,-1-5 282,-1 3 282,-1-6 282,-2 4 297,1-2 297,-1 0 297,-3 1 297,-1 1 313,1 2 313,-4-1 313,2 5 313,-2-1 329,0 4 329,0-2 329,-2 9 329,2-10 344,-2 10 344,0-9 344,0 9 344,0 0 360,0 0 360,0 0 360,0 0 360,0 0 375,0 0 375,0 0 375,0 0 375,0 0 375,-20 28 391,11-14 391,4 4 391,-4-1 391,4 1 407,-2 0 407,3 1 407,0 0 407,-3-1 422,2 0 422,0 1 422,-1 1 422,3-1 438,-1 0 438,2-3 438,-3 2 438,3-2 454,2-1 454,-3-3 454,3-4 454,0-8 469</inkml:trace>
  <inkml:trace contextRef="#ctx0" brushRef="#br0">32805 14013 0,'0'0'0,"7"-6"15,-7 6 15,0 0 15,10-4 15,-10 4 31,0 0 31,0 0 31,0 0 31,0 0 46,25 8 46,-20-2 46,-5-6 46,2 12 62,0-4 62,-2 0 62,0-8 62,-4 17 62,-4-6 78,1 1 78,-4 3 78,0-2 78,1 0 93,2-2 93,1-3 93,-1-2 93,2 2 109,1-4 109,5-4 109,-8 10 109,8-10 125,-7 8 125,7-8 125,-5 7 125,5-7 140,0 0 140,0 0 140,3 10 140,-3-10 156,15 8 156,-4-6 156,8 0 156,2-2 171,1-2 171,13-4 171,-9 0 171,6-5 171</inkml:trace>
  <inkml:trace contextRef="#ctx0" brushRef="#br0">32984 13768 0,'0'0'0,"0"0"0,0 0 0,0 0 15,0 0 15,29 3 15,-29-3 15,30 2 15,-9 2 31,-1-3 31,16 2 31,-1 1 31,-1 0 47,2-3 47,-1 4 47,-8-5 47,-4 4 62,-3-4 62,-1 0 62,-4-2 62,2 0 78,-17 2 78,23-5 78,-17 4 78,-6 1 93</inkml:trace>
  <inkml:trace contextRef="#ctx0" brushRef="#br0">33182 13641 0,'0'0'0,"0"0"0,0 0 0,0 0 0,0 0 16,-3-8 16,3 8 16,0 0 16,0 0 31,0 0 31,0 0 31,0 0 31,0 0 47,0 0 47,0 0 47,-2 26 47,2-15 63,-2 7 63,0 1 63,0-4 63,-3 5 78,3-1 78,0 1 78,-3 11 78,0-7 78,0-3 94,5-4 94,0-1 94,-2 4 110,2-4 110,2 3 110,-2-4 110,0 1 125,0-2 125,5 1 125,-5-3 125,3 0 125,-3-4 141,0-8 141</inkml:trace>
  <inkml:trace contextRef="#ctx0" brushRef="#br0">33497 13709 0,'0'0'15,"2"-10"15,-2 10 15,0 0 15,2-6 31,-2 6 31,0 0 31,5-11 31,-5 11 47,2-6 47,-2 6 47,4-8 47,-4 8 62,0 0 62,5-9 62,-5 9 62,0 0 78,0 0 78,0 0 78,0 0 78,0 0 94,0 0 94,0 0 94,0 0 94,8 34 109,-14-17 109,4 3 109,-5 11 109,-2-2 125,3 3 125,-2-8 125,2 8 125,-5-3 140,-1-7 140,0 9 140,8-7 140,-5 5 156,-1-6 156,4-3 156,1-1 156,3-3 172,-2 0 172,2-3 172,-1-1 172,-2-4 172,5 3 187,0-11 187,-2 9 187,2-9 187,0 0 203,0 0 203</inkml:trace>
  <inkml:trace contextRef="#ctx0" brushRef="#br0">33627 13881 0,'4'-7'0,"-2"-2"0,5 1 16,-5-1 16,-2 9 16,8-7 16,-8 7 32,4-11 32,-4 11 32,2-6 47,-2 6 47,0 0 47,0 0 47,0 0 47,0 0 63,0 0 63,0 0 63,0 0 63,-38 24 79,22-9 79,2-3 79,-4 3 79,4-1 94,-11 8 94,0 4 94,0-4 94,2 1 110,7-3 110,0-5 110,2 1 125,3-2 125,2 3 125,0-3 125,0 0 125,1-4 141,4 1 141</inkml:trace>
  <inkml:trace contextRef="#ctx0" brushRef="#br0">33501 14124 0,'0'0'0,"5"-7"0,-5 7 16,0 0 16,0 0 16,0 0 16,0 0 31,0 0 31,0 0 31,0 0 31,0 0 47,0 0 47,0 0 47,0 0 47,0 0 47,0 0 62,0 0 62,0 0 62,0 0 62,0 0 78,0 0 78,0 0 78,0 0 78,0 0 94,0 0 94,0 0 94,0 0 94,0 0 109,0 0 109,0 0 109,0 0 109,0 0 125,0 0 125,0 0 125,0 0 125,0 0 141,0 0 141,0 0 141,0 0 141,0 0 156,0 0 156,0 0 156,0 0 156,0 0 172,0 0 172,0 0 172,0 0 172,0 0 187,0 0 187,0 0 187,0 0 187,0 0 203,0 0 203,0 0 203,0 0 203,-21 21 219,21-21 219,0 0 219,0 0 219,0 0 219,0 0 234,0 0 234,0 0 234,0 0 234,0 0 250,0 0 250,0 0 250,0 0 250,0 0 266,0 0 266,0 0 266,0 0 266,30-22 281,-30 22 281,16 1 281,-16-1 281,0 0 297,25 7 297,-20-1 297,1-2 297,-1 2 312,-5 3 312,0-9 312,4 24 312,-8-12 312,-1 5 328,-3 0 328,-4-4 328,1 4 328,0-2 344,-8-1 344,-6 8 344,2-10 344,5 1 359,1-4 359,-2 1 359,2 0 359,2-6 375,-2 5 375,6-4 375,-1-1 391,3 0 391,9-4 391,-15 5 391,15-5 391,0 0 406,0 0 406,0 0 406,0 0 406,0 0 422,0 0 422,0 0 422,0 0 422,15-27 437,2 21 437,-6 0 437,2 2 437,4-2 453,-4 4 453,1 0 453,-1-2 453,-13 4 469,25 0 469,-8 0 469,-17 0 469,22 2 469,-12 0 484,-10-2 484,17 2 484,-17-2 484,17 4 500,-17-4 500,0 0 500,15 6 500,-15-6 516,0 0 516,0 0 516,0 0 516,17-2 531,-17 2 531,6-12 531</inkml:trace>
  <inkml:trace contextRef="#ctx0" brushRef="#br0">33768 13674 0,'9'-16'0,"-2"4"0,-3-1 16,3 5 16,1 1 16,-4-1 16,-4 8 32,7-8 32,-7 8 32,0 0 32,0 0 47,0 0 47,0 0 47,0 0 47,15 18 47,-9 1 63,-4 1 63,2 16 63,1-1 63,-3 1 78,4 4 78,-1 0 78,-5-40 78</inkml:trace>
  <inkml:trace contextRef="#ctx0" brushRef="#br0">33864 14398 0,'-21'25'0,"-2"-1"0,-2-4 16,-7 3 16,3-5 16,-8 3 16,-1-5 16,-1 1 31,-3-1 31,0 1 31,1-6 31,-1 1 47,4 4 47,-1-6 47</inkml:trace>
  <inkml:trace contextRef="#ctx0" brushRef="#br0">33132 15148 0,'-4'3'0,"4"-3"0,0 0 0,0 0 0,0 0 16,0 0 16,0 0 16,0 0 16,0 0 32,0 0 32,0 0 32,0 0 32,6-27 47,-6 27 47,0-11 47,0 11 47</inkml:trace>
  <inkml:trace contextRef="#ctx0" brushRef="#br0">30575 13875 0,'-4'3'15,"4"-3"15,0 0 15,0 0 15,0 0 31,0 0 31,0 0 31,0 0 31,0 0 47,0 0 47,22 10 47,-3-5 62,13 6 62,0-3 62,6-2 62,-4 5 62,3-3 78,0 2 78,-1-1 78,3-1 94,-3 0 94,1 0 94,0-2 94,-3-2 94,2 3 109,0-1 109,-2-4 109,0 4 109,2-4 125,-2 0 125,-7 0 125,-3-2 125,-3 0 140,0 3 140,-3-3 140,0 0 140,-4 0 156,0-3 156,-3 3 156,-11 0 156,21-2 172,-21 2 172,15 0 172,-15 0 172,14-2 187,-14 2 187,11 0 187,-11 0 187,0 0 203,17 0 203,-17 0 203,0 0 203,0 0 203,11-2 219,-11 2 219,0 0 219,0 0 234,0 0 234,0 0 234,0 0 234,0 0 250,0 0 250,0 0 250</inkml:trace>
  <inkml:trace contextRef="#ctx0" brushRef="#br0">30406 14105 0,'0'0'16,"-17"-4"16,17 4 16,0 0 16,-12-1 32,12 1 32,0 0 32,0 0 32,0 0 32,0 0 47,0 0 47,0 0 47,0 0 63,0 0 63,0 0 63,0 0 63,0 0 78,0 0 78,0 0 78,0 0 78,0 0 78,23 17 94,8-6 94,1 1 94,5-1 94,4 1 110,-2-4 110,2 2 110,5 1 110,1-1 125,-1 1 125,-1-2 125,-1 1 125,4 1 141,-4-2 141,-6-1 141,1 0 141,-5-4 157,-7 2 157,-6-1 157,-3-4 157,-4-1 172,-3 2 172,-1 0 172,-1 0 172,-9-2 188,13 3 188,-13-3 188,10 2 188,-10-2 188,0 0 203,13 1 203,-13-1 203,0 0 203,0 0 219,11 0 219,-11 0 219,0 0 235,0 0 235,0 0 235,12 4 235,-12-4 235,0 0 250,18 5 250</inkml:trace>
  <inkml:trace contextRef="#ctx0" brushRef="#br0">32849 14527 0,'0'0'0,"-9"-4"0,9 4 15,0 0 15,0 0 15,0 0 15,0 0 31,-7-7 31,7 7 31,0 0 31,0 0 46,0 0 46,-4-5 46,4 5 46,0 0 62,0 0 62,0 0 62,0 0 62,0 0 78,0 0 78,0 0 78,18-5 78,2 7 93,16 2 93,-2 0 93,10 5 93,-1-1 93,3 1 109,0-4 109,2 3 109,-3 1 109,26 5 125,-21-3 125,-6-4 125,-1 3 125,-2-1 140,5 2 140,-3-2 140,1-2 140,1 3 156,-1 0 156,-8-1 156,0-3 156,-11-1 171,-1-2 171,-7 2 171,-3-4 171,0 1 187,-3-2 187,-11 0 187,0 0 203</inkml:trace>
  <inkml:trace contextRef="#ctx0" brushRef="#br0">32973 14662 0,'0'0'0,"-10"-5"16,10 5 16,0 0 16,-7-5 16,7 5 31,0 0 31,0 0 31,0 0 31,0 0 47,0 0 47,0 0 47,0 0 47,0 0 63,39 8 63,-8 3 63,5-1 63,2-1 78,-2 0 78,1 0 78,1 5 78,2-4 94,-4-1 94,0 0 94,1 0 94,-5-1 110,2-2 110,-7 3 110,-4-5 110,-2 0 125,-1 0 125,-1-2 125,1 0 125,-4 3 141,3-4 141,-6 1 141,-13-2 141,21 2 156,-21-2 156,13 0 156,-13 0 156,0 0 156,0 0 172,18-2 172,-18 2 172,0 0 188,0 0 188,0 0 188,0 0 188,0 0 188</inkml:trace>
  <inkml:trace contextRef="#ctx0" brushRef="#br0">30901 14363 0,'0'0'0,"5"-7"15,-5 7 15,5-8 15,-5 8 15,0 0 31,4-10 31,-4 10 31,5-4 31,-5 4 47,2-6 47,-2 6 47,2-7 47,-2 7 47,0 0 62,2-9 62,-2 9 62,0 0 78,2-5 78,-2 5 78,0 0 78,0 0 78,0 0 93,3-7 93,-3 7 93,0 0 93,0 0 109,0 0 109,0 0 109,0 0 125,0 0 125,-11 34 125,-3-5 125,-2-1 125,1 9 140,-4-2 140,-9 25 140,1-17 140,-1 17 156,1-17 156,3-6 156,1 1 156,0 2 172,2-3 172,1-1 172,-1 0 172,6-4 187,-4-1 187,2-4 187,0-1 187,5-2 187,1-8 203,4 0 203,-2-5 203,2 1 203,0-2 218,3-4 218,4 3 218,-7-4 218,7-5 234,-4 10 234,-2-7 234,6-3 234,0 0 250,-4 13 250,4-13 250,-2 4 250,2-4 265,0 0 265,0 0 265,0 0 265,0 0 281,0 0 281,0 0 281,0 0 281,0 0 297,0 0 297,0 0 297,0 0 297,0 0 312,0 0 312,0 0 312,0 0 312,0 0 328</inkml:trace>
  <inkml:trace contextRef="#ctx0" brushRef="#br0">30389 14977 0,'2'-12'0,"0"3"0,-2 9 15,4-12 15,-1 4 15,-1 2 15,-2 6 31,4-17 31,-2 11 31,4 0 31,-4-1 46,2 1 46,-1-2 46,-3 8 46,4-10 46,-2 5 62,-2 5 62,5-5 62,-5 5 62,0 0 78,4-6 78,-4 6 78,0 0 78,0 0 93,0 0 93,0 0 93,0 0 93,0 0 109,0 0 109,4 26 109,-4-16 125,0 7 125,-2 1 125,2 1 125,2-2 125,2 1 140,-4-1 140,2-1 140,-2-3 140,2 0 156,-2 0 156,2-4 156,1 0 156,-3-1 171,0 0 171,2 1 171,0-1 171,0-1 187,-2-7 187,2 9 187,-2-9 187,3 9 187,-3-9 203,2 4 203,-2-4 203,0 0 203,0 0 218,7 6 218,-7-6 218,0 0 218,0 0 234,22-9 234,-12 5 234,-1 1 234,-9 3 250,21-8 250,-8-1 250,4 3 250,-2 2 265,2-5 265,0 4 265,2-4 265,-2 3 281,2 0 281,0-2 281,-2 2 281,-2-1 296,-2 3 296,-2 0 296,-1-1 296,-10 5 312,15-5 312,-3 3 312,-12 2 312,14-6 312,-14 6 328,11-3 328,-11 3 328,9-4 343,-9 4 343,0 0 343,0 0 343,14-4 359,-14 4 359,0 0 359,0 0 359,11-1 375,-11 1 375,0 0 375,0 0 375,0 0 390,0 0 390,12-2 390,-12 2 390,0 0 390,0 0 406,0 0 406,0 0 406,0 0 421,0 0 421</inkml:trace>
  <inkml:trace contextRef="#ctx0" brushRef="#br0">30149 15560 0,'9'-9'0,"-9"9"0,0 0 15,6-9 15,-6 9 15,0 0 15,6-8 31,-6 8 31,0 0 31,6-11 31,-6 11 47,0 0 47,5-10 47,-5 10 47,6-6 62,-6 6 62,5-8 62,-5 8 62,7-8 78,-2 4 78,-5 4 78,9-11 78,-7 5 93,-2 6 93,6-8 93,-6 8 93,8-8 109,-8 8 109,4-7 109,-4 7 109,0 0 109,7-8 125,-7 8 125,0 0 125,0 0 125,0 0 140,0 0 140,0 0 140,0 0 140,0 0 156,-7 39 156,0-20 156,0 2 156,-2 4 172,1 5 172,2-5 172,0-3 172,3-4 187,1-1 187,-2 1 187,4 1 187,-2-5 203,2 1 203,0-5 203,2 0 203,0-1 218,-2-9 218,4 12 218,-1-6 218,-3-6 218,9 5 234,-9-5 234,0 0 234,14 3 234,-14-3 250,0 0 250,25-4 250,-16-2 265,7-2 265,2-2 265,7-12 265,3 2 265,-5 2 281,-3 1 281,0 3 281,-3 0 297,-4-1 297,0 3 297,2-1 297,0 3 297,-5-1 312,-1 2 312,-3 1 312,1-1 312,0 4 328,-7 5 328,12-13 328,-10 9 328,-2 4 343,9-12 343,-9 12 343,7-9 343,-7 9 359,0 0 359,5-8 359,-5 8 359,0 0 375,0 0 375,0 0 375,0 0 375,0 0 375,0 0 390,-26 22 390,20-14 390,-4 5 390,-1 2 406,0-1 406,1 4 406,-1-2 422,2 4 422,-1-5 422,1 2 422,1 2 422,1-1 437,-1-1 437,2-3 437,1 3 437,3-3 453,-4 0 453,6 4 453,-3-5 453,1-1 468,0-2 468,-1 2 468,1-3 468,2-1 484,-3 3 484,1-3 484,2-8 484,-2 11 484</inkml:trace>
  <inkml:trace contextRef="#ctx0" brushRef="#br0">30502 15943 0,'-2'16'0,"-1"-3"0,3 0 0,-4 0 0,2-2 16,0-3 16,-1-1 16,-1 4 16,2-1 32,0-2 32,2 3 32,-3-1 47,3-1 47,-5 0 47,3-1 47,2 1 47,0-9 63,0 17 63,0-17 63</inkml:trace>
  <inkml:trace contextRef="#ctx0" brushRef="#br0">32906 14877 0,'0'-12'0,"0"12"0,0 0 0,0 0 16,0 0 16,0 0 16,0 0 16,0 0 31,0 0 31,0 0 31,0 0 31,7-5 47,-7 5 47,0 0 47,0 0 47,48 14 63,-25-8 63,11 2 63,0 2 63,-2-3 63,4 1 78,-4 0 78,1-4 78,1 3 78,-12-6 94,1-1 94,-4 3 94,-4 1 94,4-3 110,-6-1 110,-13 0 110,23 3 110,-23-3 125,13 0 125,-13 0 125,0 0 125,0 0 141,19 1 141,-19-1 141,0 0 141,0 0 156,0 0 156,19 3 156,-19-3 156,0 0 172,0 0 172,0 0 172,0 0 172,0 0 188,0 8 188</inkml:trace>
  <inkml:trace contextRef="#ctx0" brushRef="#br0">32803 15344 0,'0'0'16,"-2"-12"16,2 12 16,0 0 16,0 0 16,-2-13 32,2 13 32,0 0 32,0 0 32,0 0 47,-2-7 47,2 7 47,0 0 47,0 0 63,0 0 63,0 0 63,0 0 63,0 0 79,0-13 79,0 13 79,0 0 79,0 0 94,0 0 94,0 0 94,0 0 94,0 0 110,4-10 110,-4 10 110,0 0 110,0 0 125,0 0 125,0 0 125,0 0 125,0 0 125,0 0 141,0 0 141,2-10 141,-2 10 141,0 0 157,0 0 157,0 0 157,0 0 172,0 0 172,0 0 172,0 0 172,0 0 188,0 0 188,0 0 188,0 0 188,0 0 204,0 0 204,0 0 204,0 0 204,0 0 219,0 0 219,0 0 219,-17 35 219,5-21 235,-2 15 235,-7 0 235,3 1 235,5 1 250,-6 2 250,3 0 250,2 0 250,1-1 266,-2 1 266,5-1 266,-1-2 266,6-4 282,-5-7 282,8 0 282,0 0 282,0-3 282,2 2 297,2-1 297,0-5 297,-2-2 297,2-2 313,-2 1 313,0-9 313,10 11 313,-10-11 329,11 1 329,-11-1 329,19 0 329,-19 0 344,24-10 344,-7 2 344,-4-3 344,3-3 360,10-7 360,-3-1 360,-1 0 360,-1-2 375,-6 2 375,4-4 375,-3 5 375,0 2 391,-8 1 391,4 1 391,-3 1 391,0-1 407,-1 1 407,1 0 407,-5 3 407,0 2 422,-1 4 422,3 1 422,-6 6 422,2-10 438,-2 10 438,0 0 438,4-7 438,-4 7 438,0 0 454,0 0 454,0 0 454,-15 25 469,7-11 469,-7 15 469,2-8 469,0 9 469,-4-2 485,6-2 485,-5 3 485,5-1 485,-1-3 500,-4 2 500,8-4 500,-2-5 500,5 3 516,-1-5 516,-3 2 516,4 1 516,-4-1 532,2 1 532,0-3 532,0 3 532,2-5 547,1 3 547,0-3 547,1-3 547,1-3 547,2-2 563,0-6 563,0 0 563</inkml:trace>
  <inkml:trace contextRef="#ctx0" brushRef="#br0">32847 15928 0,'5'-12'0,"-3"5"0,-2 7 16,6-12 16,-6 12 16,7-10 16,-3 2 31,-4 8 31,8-10 31,-8 10 31,9-7 47,-9 7 47,15-1 47,-15 1 47,19 1 63,-19-1 63,27 8 63,-11 3 63,-4 2 78,-3-2 78,0 5 78,-2 1 78,-2 0 94,-3 4 94,-7-3 94,3-1 94,-5 1 94,-2 0 109,0-1 109,-5-3 109,0 0 109,2-2 125,-1 1 125,0-3 125,5 1 125,0-5 141,3 3 141,-2-6 141,7-3 141,-6 11 156,0-7 156,6-4 156,0 0 156,-2 9 172,2-9 172,0 0 172,26 13 172,-6-6 188,-2-1 188,16 0 188,-9 0 188,12 0 203,-10-4 203,7 4 203,1-2 203,-8-1 219,-4-2 219,-2 3 219,11-1 219,-9-2 219,-6 2 234,-2-3 234,-2 0 234,-13 0 234,19 0 250,-19 0 250,13 2 250,-13-2 250,0 0 266,0 0 266,21-5 266,-21 5 266,0 0 281,0 0 281,8-1 281,-8 1 281,0 0 297,0 0 297,11-7 297,-11 7 297,0 0 313,0 0 313,4-8 313,-4 8 313,0 0 328,2-10 328,-2 10 328,-2-12 328,2 12 344</inkml:trace>
  <inkml:trace contextRef="#ctx0" brushRef="#br0">10912 13914 0,'-7'-4'16,"7"4"16,0 0 16,-9-6 16,9 6 31,0 0 31,0 0 31,-6-4 31,6 4 47,0 0 47,-8-4 47,8 4 47,0 0 62,0 0 62,-11-4 62,11 4 62,0 0 78,0 0 78,0 0 78,-23 1 78,23-1 94,-15 5 94,15-5 94,-15 2 94,15-2 109,-11 4 109,11-4 109,-14 3 109,14-3 109,-9 2 125,9-2 125,0 0 125,-13 1 141,13-1 141,0 0 141,-10 2 141,10-2 141,0 0 156,0 0 156,0 0 156,0 0 156,0 0 172,0 0 172,0 0 172,0 0 172,0 0 187,0 0 187,0 0 187,0 0 187,42-11 203,-25 8 203,7-2 203,12 2 203,0 1 219,1 0 219,4 2 219,-5 0 219,1 0 219,-3 0 234,3 2 234,-9-2 234,4 0 234,-6 2 250,-3-2 250,0 0 250,-2 2 250,-1-2 266,14 1 266,-9-2 266,-2 2 266,-2-2 281,-3-1 281,0 2 281,0-2 281,3 2 297,-5-2 297,0-3 297,3 3 297,-6 1 312,-1-3 312,1-1 312,-4 5 312,-9 0 328,21-4 328,-12 0 328,-1 1 328,-8 3 344,19-1 344,-12-2 344,-7 3 344,12-4 359,-12 4 359,9-4 359,-9 4 359,8 0 359,-8 0 375,0 0 375,12-1 375,-12 1 391,0 0 391,0 0 391,14-4 391,-14 4 391,0 0 406,0 0 406,0 0 406,8-2 406,-8 2 422,0 0 422,0 0 422,0 0 422,0 0 437,0 0 437,0 0 437,0 0 453,0 0 453</inkml:trace>
  <inkml:trace contextRef="#ctx0" brushRef="#br0">10805 14049 0,'0'0'0,"-14"3"15,14-3 15,0 0 15,0 0 15,-9 2 31,9-2 31,0 0 31,0 0 31,0 0 46,0 0 46,0 0 46,0 0 46,-9 2 62,9-2 62,0 0 62,0 0 62,0 0 78,0 0 78,0 0 78,47-8 78,-23 4 93,14 0 93,4 0 93,1-3 93,5 0 93,-3 2 109,4 1 109,-2 0 109,1 0 109,-5 0 125,3 1 125,-3 2 125,-4 1 125,-2-3 140,-5 2 140,2-2 140,-12 2 140,-1 1 156,-7-3 156,-1 3 156,-13 0 156,21 0 171,-14-2 171,-7 2 171,0 0 171,15 0 187,-15 0 187,0 0 187,12 0 187,-12 0 203,0 0 203,0 0 203,0 0 203,14-2 218,-14 2 218,0 0 218,0 0 218,0 0 234,0 0 234,0 0 234,0 0 234,0 0 250,0 0 250,0 0 250,0 0 250,16-2 265,-16 2 265,0 0 265,0 0 265,0 0 265,0 0 281,0 0 281,0 0 281,0 0 281,0 0 296,0 0 296</inkml:trace>
  <inkml:trace contextRef="#ctx0" brushRef="#br0">12784 13735 0,'0'0'0,"0"0"0,0 0 15,0 0 15,0 0 15,0 0 15,3-5 15,-3 5 31,0 0 31,0 0 31,0 0 31,0 0 46,0 0 46,0 0 46,0 0 46,0 0 62,0 0 62,0 0 62,0 0 62,6-4 78,-6 4 78,0 0 78,21-5 78,-5 3 93,7 0 93,8-5 93,7 4 93,0-3 109,3-2 109,0 1 109,0 1 109,5 0 125,0 2 125,-3 0 125,-2 0 125,0 1 140,-7 2 140,0-2 140,-6 1 140,-7 0 156,-2 0 156,0 2 156,-1-1 156,-6 1 171,-1 0 171,-11 0 171,21 0 171,-21 0 171,17 0 187,-9-2 187,-8 2 187,0 0 203,18 0 203,-18 0 203,0 0 203,16 0 203,-16 0 218,0 0 218,0 0 218,15-4 218,-15 4 234,0 0 234,17 0 234,-17 0 234,0 0 250,13 0 250,-13 0 250,0 0 250,0 0 265,14 0 265,-14 0 265,0 0 265,0 0 281,0 0 281,0 0 281,0 0 281,0 0 281,0 0 296,0 0 296</inkml:trace>
  <inkml:trace contextRef="#ctx0" brushRef="#br0">13047 13839 0,'0'0'0,"0"0"16,0 0 16,-12 3 16,12-3 16,0 0 16,0 0 32,0 0 32,0 0 32,0 0 32,0 0 47,0 0 47,0 0 47,0 0 47,0 0 63,0 0 63,25 6 63,-4-4 63,-1 1 79,1-3 79,13 1 79,0 2 79,2-3 94,4 0 94,-4 0 94,1 0 94,-1 1 110,-4-1 110,-5-1 110,-2 1 110,-1-3 125,-1 6 125,-1-6 125,-1 3 125,-1 0 125,-2 0 141,-6 0 141,1 0 141,-13 0 141,21 0 157,-21 0 157,16 0 157,-16 0 172,12 0 172,-12 0 172,0 0 172,11 0 172,-11 0 188,0 0 188,0 0 188,13-1 188,-13 1 204,0 0 204,0 0 204,0 0 204,0 0 219,0 0 219,0 0 219,0 0 219,0 0 235,0 0 235,0 0 235,0 0 235</inkml:trace>
  <inkml:trace contextRef="#ctx0" brushRef="#br0">13103 13930 0,'-11'-5'0,"11"5"0,0 0 16,0 0 16,0 0 16,0 0 16,-4-7 32,4 7 32,0 0 32,0 0 47,0 0 47,0 0 47,0 0 47,0 0 47,48-2 63,-28 7 63,3-5 63,11 1 63,0 3 79,0-4 79,0 3 79,1-3 79,-8 1 94,-4-1 94,0 0 94,-5-1 94,0 1 110,1 0 110,-19 0 110,22 0 110,-22 0 125,17 0 125,-17 0 125,13 1 125,-13-1 141,0 0 141,0 0 141,16-1 141,-16 1 157,0 0 157,0 0 157,0 0 157,0 0 157,0 0 172,0 0 172,0 0 172,0 0 172,0 0 188,0 0 188,0 0 188,18 0 188,-18 0 204,0 0 204,0 0 204,0 0 204,0 0 219,0 0 219,0 0 219,0 0 219,0 0 235,0 0 235,0 0 235,0 0 235,0 0 250,0 0 250,0 0 250,0 0 250,0 0 266,0 0 266,0 0 266,0 0 266,0 0 266,0 0 282,0 0 282,0 0 282,14-3 282,-14 3 297,0 0 297,0 0 297,0 0 297,0 0 313,0 0 313,0 0 313,0 0 329,0 0 329,0 0 329,0 0 329,0 0 344,0 0 344,0 0 344,0 0 344,0 0 344,0 0 360,0 0 360,0 0 360,0 0 360,0 0 375,0 0 375,5-5 375,-5 5 375,0 0 391,0 0 391,0 0 391,0 0 391,0 0 407,0 0 407,0 0 407,0 0 407,0 0 407,0 0 422,4-9 422,-4 9 422,0 0 422,0 0 438,0 0 438,0 0 438,0 0 438,0 0 454,0 0 454,-4-12 454</inkml:trace>
  <inkml:trace contextRef="#ctx0" brushRef="#br0">16009 12762 0,'0'0'16,"0"0"16,0 0 16,0 0 16,0 0 16,5-5 32,-5 5 32,0 0 32,0 0 47,0 0 47,0 0 47,0 0 47,0 0 63,0 0 63,0 0 63,0 0 63,0 0 63,0 0 78,0 0 78,4-6 78,-4 6 78,0 0 94,0 0 94,0 0 94,0 0 94,0 0 110,0 0 110,0 0 110,0 0 110,0 0 125,0 0 125,0 0 125,0 0 125,0 0 125,0 0 141,0 0 141,0 0 141,0 0 141,0 0 157,0 0 157,0 0 157,0 0 157,0 0 172,0 0 172,0 0 172,0 0 172,0 0 188,0 0 188,0 0 188,0 0 188,0 0 203,0 0 203,0 0 203,0 0 203,-27 3 219,27-3 219,0 0 219,0 0 219,0 0 235,0 0 235,0 0 235,-9-5 235,9 5 250,0 0 250,0 0 250,0 0 250,0 0 266,0 0 266,-7-4 266,7 4 266,0 0 266,0 0 282,0 0 282,0 0 282,0 0 297,-2-8 297,2 8 297,0 0 297,0 0 313,0 0 313,0 0 313,0 0 313,0 0 313,0 0 328,9-8 328,-9 8 328,9-5 328,1 5 344,-10 0 344,17-1 344,-8-1 344,3-3 360,-12 5 360,18-2 360,-8 2 360,-10 0 375,17-2 375,-17 2 375,21 0 375,-21 0 375,15 0 391,-15 0 391,17 2 391,-13 0 407,-4-2 407,17 7 407,-11-6 407,-6-1 422,11 7 422,-4-3 422,-2 0 422,-5-4 422,7 7 438,-7-7 438,7 9 438,-3-2 438,-4-2 453,5 3 453,-3 1 453,-2-3 453,0-6 469,-5 17 469,3-10 469,0 2 469,-3-2 485,1 1 485,-3-3 485,2 2 485,-6 4 500,0-2 500,1-4 500,1 1 500,3 0 516,-3-3 516,1 1 516,2 1 516,6-5 532,-14 8 532,14-8 532,-7 5 532,7-5 547,-7 6 547,7-6 547,0 0 547,-6 4 563,6-4 563,0 0 563,0 0 563,0 0 563,0 0 578,0 0 578,0 0 578,0 0 578,0 0 594,13 7 594,-13-7 594,10 3 594,-4 1 610,-6-4 610,13 4 610,-3-1 610,-10-3 625,14 2 625,-6 2 625,0-3 625,-8-1 641,13 7 641,-4-2 641,-4 0 641,4 1 641,-2-4 657,-3 6 657,3-3 657,-2 3 657,-2-2 672,1 0 672,-2 4 672,3-2 672,-3 1 688,0-1 688,-2 2 688,0 1 688,0-2 703,0 0 703,-4 2 703,1-2 703,-3 4 719,-4 0 719,3-4 719,1-1 719,-1-1 735,-2 1 735,2-4 735,-2 2 750,0-1 750,-3-1 750,3-2 750,-2 2 750,1-2 766,10-2 766,-20 1 766,11 2 766,9-3 782,-20 0 782,20 0 782,-19-3 782,10 2 797,9 1 797,-14-2 797,14 2 797,-9-4 813,9 4 813,-11-2 813,11 2 813,0 0 828,-12-2 828,12 2 828,0 0 828,0 0 828,-9-4 844,9 4 844,0 0 844,0 0 844,0 0 860,-11-3 860,11 3 860,0 0 860,0 0 875,0 0 875,0 0 875,0 0 875,0 0 891,-10-2 891,10 2 891,0 0 891,0 0 891,0 0 907,0 0 907,0 0 907,0 0 922,0 0 922,-17-4 922,17 4 922,-25-6 938</inkml:trace>
  <inkml:trace contextRef="#ctx0" brushRef="#br0">16848 12675 0,'0'0'0,"0"0"16,5-2 16,-5 2 16,0 0 16,0 0 32,0 0 32,0 0 32,12-4 32,-12 4 32,0 0 47,4-6 47,-4 6 47,0 0 47,5-4 63,-5 4 63,0 0 63,6-8 63,-1 3 79,-5 5 79,4-6 79,-4 6 79,10-6 94,-8 0 94,-2 6 94,9-9 94,-5 6 110,-4 3 110,7-8 110,-7 8 110,8-7 125,-8 7 125,4-8 125,-4 8 125,4-6 141,-4 6 141,3-7 141,-3 7 141,2-5 141,-2 5 157,0 0 157,0 0 157,0 0 172,0-9 172,0 9 172,0 0 172,0 0 172,0 0 188,-36 21 188,19-9 188,-5 11 188,-1-1 204,-2 5 204,4 4 204,3-2 219,2-1 219,0 1 219,4 4 219,1-2 219,2-1 235,3-7 235,-2-2 235,6-2 235,2-2 250,0 4 250,0 0 250,2-5 250,6 5 266,1-2 266,4 7 266,1-7 266,4-1 282,-6-4 282,13 5 282,-5-2 282,-4-5 297,2-4 297,1 3 297,-4-3 297,2 0 297,1-4 313,0-2 313,-4-4 313,6 2 313</inkml:trace>
  <inkml:trace contextRef="#ctx0" brushRef="#br0">17175 12699 0,'2'-9'0,"-2"9"0,0-8 0,0 8 15,0 0 15,2-9 15,-2 9 15,0 0 31,0 0 31,0 0 31,3-8 31,-3 8 31,0 0 47,0 0 47,0 0 47,0 0 62,0 0 62,0 0 62,-5 41 62,3-23 62,0 3 78,-4 8 78,4-4 78,-2-7 78,1 3 93,3-3 93,-2-2 93,2 2 93,0-1 109,2 0 109,1-3 109,-1-2 109,0-1 125,0-1 125,6-6 125,-4 6 125,3-3 140,0-2 140,-1-2 140,4 2 140,-1-2 156,-9-3 156,18 0 156,-18 0 156,28-8 172,-13 2 172,4-5 172,-8 1 172,0-1 187,3-2 187,0-4 187,0 3 187,-10 1 203,5 2 203,0-2 203,-4-1 203,2 3 218,-5 1 218,0-1 218,3 3 218,-3 0 218,2-1 234,2 1 234,-6 8 234,2-12 234,2 4 250,-1 1 250,-3 7 250,4-9 250,-4 9 265,2-11 265,-2 11 265,0-9 265,0 9 281,0 0 281,2-7 281,-2 7 281,0 0 297,0 0 297,0 0 297,0 0 297,0 0 312,0 0 312,0 0 312,0 0 312,0 0 328,0 0 328,-6 31 328,1-13 328,3 1 328,0-3 343,0 3 343,-1-1 343,0 0 343,-1 2 359,4 0 359,0-4 359,0 0 359,-2 1 375,4 1 375,-2-3 375,0 1 390,2-1 390,0 0 390,1-1 390,0-2 390,-1-2 406,-2 1 406,2-2 406,0 2 406,1-3 422,-1 0 422,2 3 422,-2-6 422,1 3 437,-1-1 437,-2-7 437,4 13 437</inkml:trace>
  <inkml:trace contextRef="#ctx0" brushRef="#br0">17553 13077 0,'0'0'16,"9"-4"16,-9 4 16,0 0 16,0 0 31,0 0 31,0 0 31,7 17 31,-7-17 31,0 19 47,0-11 47,0 3 47,-3 5 47,3-2 63,0 3 63,0-4 63,-4 4 78,4-5 78,0-1 78,0 0 78,0-4 78,0-7 94,-2 13 94,2-13 94,0 9 94,-2-4 110,2-5 110,0 0 110</inkml:trace>
  <inkml:trace contextRef="#ctx0" brushRef="#br0">17699 12899 0,'0'0'0,"0"0"16,0 0 16,0 0 16,0 0 16,3-12 32,-3 12 32,0 0 32,0 0 32,0 0 47,0 0 47,0 0 47,0 0 47,0 0 63,0 0 63,0 0 63,2-9 63,-2 9 79,0 0 79,0 0 79,0 0 79,0 0 94,0 0 94,0 0 94,0 0 94,0 0 110,0 0 110,2-6 110,-2 6 110,0 0 110,19-2 125,-19 2 125,20-1 125,-20 1 125,27 0 141,-11 0 141,2-2 141,-4 2 141,4 0 157,3 0 157,-21 0 157,25-2 157,-16 2 172,-9 0 172,19 0 172,-19 0 172,15-4 172,-15 4 188,0 0 188,0 0 188,21-1 204,-21 1 204,0 0 204,11-2 204,-11 2 204,0 0 219,0 0 219</inkml:trace>
  <inkml:trace contextRef="#ctx0" brushRef="#br0">17857 12759 0,'-3'-8'15,"3"8"15,0 0 15,0 0 15,-2-8 31,2 8 31,0 0 31,0 0 31,0 0 47,0 0 47,0-10 47,0 10 47,0 0 62,0 0 62,0 0 62,0 0 62,0 0 78,0 0 78,0 0 78,-2 33 78,2-25 78,-2 10 94,4-1 94,-4-1 94,4-2 109,-2 3 109,2-1 109,-2 1 109,0-1 125,5-3 125,-5-2 125,2 3 125,0-7 125,0 4 140,0-5 140,1 5 140,-3-4 140,2 2 156,-2-9 156,0 11 156,0-11 156</inkml:trace>
  <inkml:trace contextRef="#ctx0" brushRef="#br0">18073 12754 0,'5'-8'16,"-5"8"16,0 0 16,6-9 16,-6 9 32,0 0 32,0 0 32,0 0 32,10-2 47,-10 2 47,0 0 47,0 0 47,0 0 63,11 14 63,-9-4 63,1 1 63,1 3 78,-2 4 78,0-1 78,1-1 78,2 3 78,-3-1 94,3-1 94,-1-1 94,0-3 94,1 3 110,-3-4 110,2 0 110,2-1 125,-4-2 125,3-2 125,-3 2 125,2-3 141,-4-6 141,7 10 141,-7-10 141,2 8 141,0-6 157,-2-2 157,0 0 157</inkml:trace>
  <inkml:trace contextRef="#ctx0" brushRef="#br0">18347 12790 0,'4'-10'0,"-4"10"0,3-10 0,-3 10 16,2-8 16,-2 8 16,0 0 16,2-8 31,-2 8 31,4-9 31,-4 9 31,0 0 47,0 0 47,3-10 47,-3 10 47,0 0 62,0 0 62,2-8 62,-2 8 62,0 0 78,0 0 78,0 0 78,0 0 78,0 0 78,0 0 94,0 0 94,0 0 94,0 0 109,-13 30 109,4-17 109,-1 5 109,3-1 109,1-1 125,-3 1 125,-1-1 125,4-1 125,-1 3 141,0-2 141,0 3 141,0-3 156,3 0 156,-3 1 156,0-3 156,2-2 156,3-1 172,-3-1 172,3-2 172,2 1 172,-2-1 187,2-8 187</inkml:trace>
  <inkml:trace contextRef="#ctx0" brushRef="#br0">18315 12990 0,'0'0'0,"7"-7"0,-7 7 0,0 0 16,0 0 16,0 0 16,0 0 16,0 0 31,0 0 31,0 0 31,0 0 31,0 0 47,0 0 47,0 0 47,2 25 47,-2-8 47,-2-3 63,-3 0 63,3-2 63,0 0 78,2 4 78,-2-4 78,-4 0 78,6 0 94,-2-1 94,2-3 94,-2 0 94,2 0 94,0-8 109,-2 17 109,0-11 109,2-6 109,-3 8 125,3-8 125</inkml:trace>
  <inkml:trace contextRef="#ctx0" brushRef="#br0">18438 12445 0,'0'0'0,"0"-5"0,0 5 16,0 0 16,0 0 16,0 0 16,0 0 31,0 0 31,0 0 31,0 0 31,0 0 31,0 0 47,30 22 47,-19-6 47,10 10 47,1 3 63,1 0 63,0 4 63,-4 0 63,-2 6 78,2-2 78,-8 2 78,0 2 78,-1 0 94,-8-1 94,3-2 94,-3 4 94,-7-4 110,1-1 110,-4 1 110,-3-6 110,0 4 125,-1-9 125,-1 3 125,2-8 125,-1-1 141,3-1 141,0-5 141,-3-1 141,6-1 141,-1-3 156,-3 0 156,6-1 156,-3-3 156,3-1 172,-3 2 172,7-7 172,-10 10 172,6-7 188,4-3 188,-9 8 188,9-8 188,0 0 203,-11 8 203,11-8 203,0 0 203,-10 4 219,10-4 219,0 0 219,0 0 219,-9 4 235,9-4 235,0 0 235,0 0 235,0 0 250,0 0 250,0 0 250,-8 4 250,8-4 266,0 0 266,0 0 266,0 0 266,0 0 281,0 0 281,0 0 281,0 0 281,0 0 297,0 0 297,-13 4 297,13-4 297,0 0 297,0 0 313,0 0 313,0 0 313,0 0 313,0 0 328,0 0 328,0 0 328,0 0 328,0 0 344</inkml:trace>
  <inkml:trace contextRef="#ctx0" brushRef="#br0">18860 12792 0,'0'0'0,"-5"-10"0,5 10 0,0 0 16,0 0 16,0 0 16,0 0 16,0 0 16,0 0 32,0 0 32,0 0 32,0 0 32,2-7 47,-2 7 47,0 0 47,0 0 47,0 0 63,0 0 63,0 0 63,0 0 63,0 0 79,0 0 79,0 0 79,0 0 79,0 0 94,0 0 94,0 0 94,3-8 94,-3 8 110,0 0 110,0 0 110,0 0 110,0 0 125,0 0 125,0 0 125,0 0 125,0 0 125,0 0 141,0 0 141,0 0 141,0 0 157,0 0 157,0-8 157,0 8 157,0 0 157,0 0 172,0 0 172,5-5 172,-5 5 188,0 0 188,0 0 188,0 0 188,0 0 188,0 0 204,2-8 204,-2 8 204,0 0 204,0 0 219,0 0 219,0 0 219,5-7 219,-5 7 235,0 0 235,0 0 235,0 0 235,6-4 250,-6 4 250,0 0 250,0 0 250,0 0 266,0 0 266,0 0 266,5-4 266,-5 4 266,0 0 282,0 0 282,0 0 282,0 0 282,0 0 297,0 0 297,4 23 297,-4-7 297,-2 0 313,0-1 313,-1 1 313,-1 2 313,0-1 329,-1 1 329,3-1 329,-1-1 329,1-1 344,2-4 344,-3 0 344,1-1 344,2 1 360,0-3 360,2 1 360,-2-2 360,0 2 375,3-3 375,-1 2 375,-2-8 375,3 10 375,1-8 391,-4-2 391,7 9 391,-7-9 391,7 2 407,-7-2 407,0 0 407,0 0 422,25-11 422,-19 9 422,1-6 422,3 3 422,-6-3 438,12-1 438,-4-4 438,-6 3 454,1-1 454,2 3 454,-4-2 454,0 2 454,1 0 469,1 0 469,0-1 469,-2 0 469,-1 0 485,1 2 485,-1-2 485,-2 0 485,3 1 500,1-1 500,-2 4 500,0-3 500,0-1 516,1 1 516,-5 8 516,4-14 516,1 7 532,-3 1 532,-2 6 532,4-11 532,-4 11 532,6-8 547,-6 8 547,2-8 547,-2 8 547,0 0 563,4-5 563,-4 5 563,0 0 563,0 0 579,0 0 579,0 0 579,0 0 579,0 0 594,0 0 594,0 0 594,5 26 594,-5-16 610,0-1 610,2-1 610,-2 2 610,0 0 625,0-2 625,2 3 625,3 4 625,-3-1 641,0-2 641,1 0 641,-1-4 641,3 3 641,-1-5 657,1 4 657,-1-4 657,1 3 657,0-4 672,2 3 672,-3 1 672,3-5 672,-3 3 688,3-1 688,-7-6 688,9 8 704,-4-7 704,1 6 704,-6-7 704,9 1 719,-9-1 719,0 0 719,12 3 719,-12-3 719,0 0 735,0 0 735,0 0 735,23-11 735,-16 8 750,0-3 750,-3 0 750,3-3 750,-3 3 766,4 0 766,-4-3 766,3 0 782,-3 0 782,3-3 782,3-3 782,-6 2 782,3 4 782,-3-1 797,-4 2 797,8-1 797,-6 1 797,0 0 813,0 0 813,3-1 813,-5 9 813,0-15 829,2 7 829,-2 0 829,2 2 829,-2 6 844,0-14 844,0 14 844,2-12 844,-2 5 860,0 7 860,0-10 860,0 10 860,-4-12 875,4 6 875,0 6 875,-2-11 875,2 11 891,-5-10 891,3 6 891,2 4 891,-4-12 891,4 12 907,-4-11 907,4 11 907,-4-6 922,4 6 922,-2-6 922,2 6 922,-2-8 938,2 8 938,-5-6 938,5 6 938,-2-7 938,2 7 954,0 0 954,-7-10 954,7 10 969,0 0 969,0 0 969,-4-8 969,4 8 969,0 0 985,-5-6 985,5 6 985,0 0 985,-5-4 1000,5 4 1000,0 0 1000,0 0 1000,0 0 1016,-2-9 1016,2 9 1016,0 0 1016,0 0 1032,0 0 1032,0 0 1032,0 0 1032,0 0 1047,0 0 1047,0 0 1047,0 0 1047,-18 22 1047,18-13 1063,-5 2 1063,5-11 1063,-2 26 1063</inkml:trace>
  <inkml:trace contextRef="#ctx0" brushRef="#br0">19396 13047 0,'0'0'0,"0"0"0,7 4 0,-7-4 16,0 0 16,0 0 16,2 14 16,-2-7 32,0 3 32,-2 1 32,2-2 32,-3 8 47,-1 1 47,0 1 47,-4-2 47,6 1 63,-3 0 63,3-1 63,-2 1 63,-1-1 63,1-3 79,2 0 79,0-1 79,-2-1 94,0-2 94,2 1 94,0-3 94,-1 1 94,1-2 110,2 2 110,-2-3 110,2 2 110,0-8 125,0 14 125,0-10 125,0-4 125,0 11 141,0-11 141,0 9 141,0-9 141,0 0 157,0 0 157,2 7 157,-2-7 157,0 0 172,0 0 172,0 0 172</inkml:trace>
  <inkml:trace contextRef="#ctx0" brushRef="#br0">19690 12813 0,'0'0'0,"0"0"0,0 0 0,2-8 0,-2 8 15,0 0 15,0 0 15,2-6 15,-2 6 31,0 0 31,0 0 31,0 0 31,0 0 47,0 0 47,0 0 47,0-9 47,0 9 62,0 0 62,0 0 62,0 0 62,0 0 78,0 0 78,0 0 78,0 0 78,0 0 94,3-6 94,-3 6 94,0 0 94,0 0 109,14-2 109,-14 2 109,20-2 109,0 4 109,1-4 125,2 2 125,11 2 125,-6-2 140,-3 2 140,-3-2 140,-1 0 140,2 0 140,-3 2 156,1-2 156,0 0 156,-6 0 156,2 0 172,-4 0 172,1 0 172,-14 0 172,18-2 187,-18 2 187,18-2 187,-18 2 187,16-2 203,-16 2 203,12 0 203,-12 0 203,9-2 219,-9 2 219,8-4 219,-8 4 219,0 0 234,12-4 234,-12 4 234,0 0 234,11-3 250,-11 3 250,0 0 250,14-4 250,-14 4 250,0 0 265,10-6 265,-10 6 265,0 0 265,6-8 281,-6 8 281,0 0 281,5-10 281</inkml:trace>
  <inkml:trace contextRef="#ctx0" brushRef="#br0">20069 12564 0,'0'0'0,"-10"-6"16,10 6 16,-6-4 16,6 4 16,0 0 16,0 0 32,0 0 32,-7-6 32,7 6 32,0 0 47,0 0 47,0 0 47,0 0 47,0 0 63,-9 16 63,4-9 63,5 0 63,-3 2 79,1 1 79,-2 9 79,2-4 79,-3 2 94,3 2 94,0-3 94,2 5 94,-2-1 110,2 11 110,0-8 110,0 0 110,0-7 125,2 5 125,-4-5 125,2 2 125,2 0 125,-2-1 141,0 0 141,0-1 141,2 2 141,2-1 157,-1-2 157,1 0 157,0-2 172,2-2 172,-2-3 172</inkml:trace>
  <inkml:trace contextRef="#ctx0" brushRef="#br0">20719 12584 0,'0'0'0,"0"0"0,9-6 0,-9 6 16,0 0 16,6-6 16,-6 6 31,0 0 31,0 0 31,10-4 31,-10 4 31,0 0 47,0 0 47,0 0 47,0 0 47,0 0 62,0 0 62,0 0 62,0 0 62,0 0 78,0 0 78,0 0 78,0 0 78,0 0 94,0 0 94,0 0 94,0 0 94,0 0 94,-35 10 109,35-10 109,-18 2 109,18-2 109,-14 4 125,14-4 125,-11 3 125,11-3 125,0 0 141,0 0 141,0 0 141,-19-4 141,19 4 156,0 0 156,0 0 156,-2-11 156,2 11 172,0 0 172,6-14 172,-6 14 172,8-12 187,-3 6 187,-3-1 187,3 1 187,-1 0 203,4 0 203,-2-1 203,-4 3 203,5-2 203,-3 2 219,-4 4 219,12-8 219,-5 6 234,-7 2 234,13-4 234,-6 2 234,-7 2 250,12-3 250,-12 3 250,13 0 250,-13 0 250,17 7 266,-13-3 266,3 2 266,-1 0 281,0 3 281,-4-1 281,5 6 281,1 3 281,-3-1 297,-1 5 297,-1-5 297,0 3 297,-1 14 312,-4-9 312,2-4 312,-8 12 312,4-8 328,-1-3 328,-1-3 328,-1 1 328,-1-3 344,-1 1 344,1-3 344,-4 2 344,-4-3 359,2 0 359,-4-1 359,2-2 359,-2-2 359,0 2 375,0-3 375,-1-2 375,1-1 375,2 0 391,2-1 391,3-2 391,2-1 391,9 0 406,-16 3 406,16-3 406,0 0 406,0 0 422,-23-4 422,23 4 422,0 0 422,-7-9 437,7 9 437,0 0 437,-7-6 437,7 6 453,0 0 453,0 0 453,0-10 453,0 10 469,0 0 469,0 0 469,0 0 469,9-10 484,-9 10 484,0 0 484,8-6 484,-8 6 500,9-4 500,-9 4 500,0 0 500,13-6 500,-13 6 516,18-3 516,-7 1 516,-11 2 531,19-2 531,-19 2 531,18-2 531,-18 2 547,21 2 547,-21-2 547,20 0 547,-20 0 547,18 4 562,-8-1 562,-10-3 562,18 4 578,-9 0 578,-9-4 578,16 8 578,-10-5 578,2 4 594,1 0 594,0 0 594,-3 0 594,9 5 609,-7-3 609,3 1 609,-3-2 609,3 4 609,-2-2 625,1 1 625,-4-3 625,1 1 625,-3-2 641,3 2 641,1-2 641,-4 4 656,3-3 656,-5 1 656,2-1 656,-4 0 656,0-8 672,3 13 672,-3-13 672</inkml:trace>
  <inkml:trace contextRef="#ctx0" brushRef="#br0">21346 12449 0,'0'0'0,"16"-9"0,-5 4 0,-2 1 0,5-7 16,4 3 16,-6 2 16,3-4 16,0 3 32,-7 1 32,1 0 32,1 1 32,-3 0 47,-1 1 47,1 1 47,-7 3 47,10-7 63,-10 7 63,6-5 63,-6 5 63,0 0 79,0 0 79,0 0 79,0 0 79,0 0 94,-21 17 94,6-5 94,-15 11 94,3 1 110,-3 3 110,5 0 110,-3 2 110,3 0 125,8 1 125,-4-1 125,0 2 125,12 0 141,-2 2 141,9-2 141,2 3 141,2-1 141,5 0 157,4 0 157,3 0 157,3 2 157,2-5 172,9 3 172,-3-5 172,7-2 172,-3 0 188,-2-3 188,8 0 188,-3-6 188,-6-1 204,0-7 204,-3-4 204,-5-1 204,-2 0 219</inkml:trace>
  <inkml:trace contextRef="#ctx0" brushRef="#br0">21950 12584 0,'5'-8'0,"-3"3"0,-2 5 0,7-11 16,-7 11 16,2-6 16,-2 6 16,0 0 32,4-6 32,-4 6 32,0 0 32,0 0 32,0 0 47,0 0 47,0 0 47,0 0 47,0 0 63,0 0 63,2 24 63,-4-3 63,-4-3 79,-1 11 79,3 0 79,1-4 79,6-3 94,-6-1 94,3-3 94,-2 2 94,4-3 110,-2 1 110,3-1 110,-1-5 110,2 1 125,1-4 125,-1 2 125,4-5 125,-2 3 141,1-6 141,-7-3 141,13 8 141,-13-8 141,19-4 157,-19 4 157,21-9 157,-8-1 157,3-5 172,-2 1 172,0-5 172,3-7 188,0-3 188,-4 0 188,4 0 188,-9 5 204,-1 3 204,-3 3 204,4 1 204,-1 1 219,-1-3 219,-3 7 219,1 1 219,-2 1 219,-2 2 235,2 1 235,1 2 235,-3 5 235,2-10 250,-2 10 250,3-9 250,-3 9 250,0 0 266,0 0 266,0 0 266,0 0 266,0 0 282,0 0 282,-10 24 282,6-7 282,-3-1 297,5 4 297,-3-1 297,1 0 297,1 2 297,-2 7 313,1-3 313,4-4 313,0-1 313,0-2 329,-2 1 329,4 1 329,2-3 329,1 0 344,2 0 344,-2-1 344,-1 1 344,3-5 360,-5 0 360,5-5 360,-2 4 360,2-5 375,-1-2 375,-6-4 375,11 7 375,-11-7 391</inkml:trace>
  <inkml:trace contextRef="#ctx0" brushRef="#br0">22352 12924 0,'4'-10'0,"-4"10"0,2-7 0,-2 7 16,0 0 16,5-9 16,-5 9 16,0 0 31,0-11 31,0 11 31,2-9 47,-2 9 47,0 0 47,2-8 47,-2 8 47,0 0 62,0 0 62,8-9 62,-8 9 62,0 0 78,4-3 78,-4 3 78,0 0 78,0 0 94,0 0 94,30 3 94,-30-3 94,11 9 109,-4-4 109,-1 1 109,2 0 109,-4 1 109,1 2 125,-1 0 125,-2-1 125,0 0 125,-2 2 141,-2-2 141,0 8 141,-2-3 156,-5 0 156,1-4 156,-3 7 156,0-4 156,-1 0 172,1-3 172,2-2 172,5 2 172,-6-3 187,3-1 187,3 2 187,4-7 187,-9 8 203,9-8 203,-8 9 203,6-6 203,2-3 219,0 0 219,0 0 219,7 11 219,-7-11 219,16 2 234,3 0 234,1-2 234,3 0 250,-2-2 250,1-2 250,13 0 250,-9-3 266,-3 3 266,-4-2 266,-1-2 266,3-3 281,-8 0 281,3 0 281</inkml:trace>
  <inkml:trace contextRef="#ctx0" brushRef="#br0">22664 12755 0,'0'0'0,"0"0"0,0 0 16,0 0 16,2-9 16,-2 9 16,0 0 31,9-1 31,-9 1 31,0 0 31,34 1 47,-13 2 47,0-3 47,1 2 47,15 2 63,-5-4 63,2 0 63,-6-1 63,6 2 78,-9-1 78,-5 0 78,1-1 78,-3 1 94,-2-3 94,0 1 94,-16 2 94,16-4 110,-16 4 110,11-6 110,-11 6 110,7-6 125,-7 6 125,0 0 125,0 0 125,-14-19 141,8 15 141,-3-2 141,-1 0 141,1-1 156,2 3 156,-1-1 156,-2-2 156,1 3 156,0-2 172,-1 0 172,10 6 172,-13-8 172,6 3 188,1-1 188,-2 0 188,2 2 188,1 0 203,5 4 203,-9-10 203,9 10 203,-7-7 219,7 7 219,-7-3 219,7 3 219,0 0 235,-6-5 235,6 5 235,0 0 235,0 0 235,0 0 250,0 0 250,-14 15 250,9-8 266,3 1 266,-1 1 266,-1 2 266,2-3 266,2 8 281,-2 3 281,-1-1 281,3-1 281,0-1 297,3 2 297,-3 1 297,2-2 297,-2-2 313,2 2 313,2-2 313,-1-5 313,-1 1 328,0-3 328,3-5 328,-5-3 328,5 7 344</inkml:trace>
  <inkml:trace contextRef="#ctx0" brushRef="#br0">23154 12578 0,'5'-7'0,"-3"-2"0,0 2 16,-2 7 16,5-9 16,-5 9 16,2-8 31,-2 8 31,2-5 31,-2 5 31,0 0 47,0 0 47,8-6 47,-8 6 47,0 0 63,0 0 63,0 0 63,0 0 63,15 19 78,-10-11 78,-3 0 78,5 1 78,-2 7 94,1-2 94,-1 1 94,-1 0 94,3 2 109,0-2 109,-2 1 109,2 0 109,-5-1 109,4-1 125,0-1 125,-4 1 125,2-2 125,-1-1 141,-1-1 141,2-2 141,-2-1 141,-2-7 156,5 14 156,-3-10 156,-2-4 172,0 0 172,4 8 172,-4-8 172,0 0 172,0 0 188,0 0 188,0 0 188,28-20 188,-23 12 203,2-1 203,2-4 203,2-3 203,1 3 219,-1 0 219,-2 1 219,1-3 219,-2 3 234,-1 0 234,3 1 234,-1-1 234,-3-1 250,1 3 250,3 2 250,-6-1 250,1 4 250,-5 5 266,8-13 266,-3 9 266,-5 4 266,2-8 281,-2 8 281,5-6 281,-5 6 281,0 0 297,0 0 297,0 0 297,0 0 297,0 0 313,0 0 313,-7 26 313,0-12 313,1 5 328,-1-4 328,-1 3 328,-1 1 328,3-1 344,-3-3 344,1 3 344,2 0 344,1-1 359,1 0 359,0 0 359,-3-1 359,1-3 359,2 0 375,2-2 375,2-1 375,-5-2 375,1 0 391,4 2 391,0-10 391,-2 11 391,2-11 406</inkml:trace>
  <inkml:trace contextRef="#ctx0" brushRef="#br0">23490 12885 0,'0'0'0,"4"-8"0,-4 8 16,0 0 16,2-8 16,-2 8 16,0 0 32,5-8 32,-5 8 32,0 0 32,0 0 32,4-7 47,-4 7 47,0 0 47,7-6 47,-7 6 63,0 0 63,0 0 63,12-2 63,-12 2 79,0 0 79,0 0 79,27 4 79,-27-4 94,11 6 94,-6-2 94,1 5 94,2-3 110,-4 1 110,1 1 110,-3 1 110,0 10 125,0-8 125,-4 6 125,2-2 125,-2 2 141,-2-5 141,-3 6 141,-1-4 141,2-1 141,4-1 157,-3-1 157,1-4 157,4 0 157,0-7 172,-2 12 172,2-12 172,-3 10 172,3-10 188,0 0 188,5 11 188,1-7 204,-6-4 204,21 2 204,-3-4 204,1-2 219,1-4 219,-2-3 219,14-7 219</inkml:trace>
  <inkml:trace contextRef="#ctx0" brushRef="#br0">23628 12240 0,'0'0'0,"0"0"0,0 0 16,0 0 16,0 0 16,0 0 16,-2 22 31,7-5 31,-1 1 31,8 13 31,-1 0 47,6-2 47,-2 3 47,6 1 47,0-2 47,1 1 63,1 7 63,0-3 63,0 1 78,-3-2 78,1 4 78,-6 2 78,-1-2 94,0-2 94,-2 0 94,-6-3 94,1 4 109,-5-4 109,0 0 109,-6-4 109,2-5 109,-5-3 125,3-2 125,-4 0 125,1-2 125,-4 11 141,-1-8 141,3-3 141,1-4 141,-1-1 156,3-3 156,-2 0 156,1-1 156,5-3 156,-7 1 172,4-2 172,-2 1 172,0-1 172,7-5 188,-4 8 188,4-8 188,-7 6 203,7-6 203,0 0 203,-10 8 203,10-8 203,0 0 219,-4 6 219,4-6 219,0 0 219,0 0 234,-9 5 234,9-5 234,0 0 234,0 0 250,0 0 250,0 0 250,-12 6 250,12-6 266,0 0 266,0 0 266,0 0 266,0 0 281,-11 1 281,11-1 281,0 0 281,0 0 297,0 0 297</inkml:trace>
  <inkml:trace contextRef="#ctx0" brushRef="#br0">23943 12646 0,'-11'-7'16,"9"2"16</inkml:trace>
  <inkml:trace contextRef="#ctx0" brushRef="#br0">24249 12731 0,'2'-7'0,"-2"7"0,3-8 0,-3 8 16,0-6 16,0 6 16,0-8 16,0 8 16,2-8 31,-2 8 31,0-4 31,0 4 31,0-7 47,0 7 47,0 0 47,0 0 47,2-6 62,-2 6 62,0 0 62,0 0 62,0 0 78,0 0 78,0 0 78,0 0 78,-9 27 94,2-10 94,0-1 94,3 2 94,2 2 109,-6-1 109,4 1 109,1-3 109,1 2 125,0 0 125,0-6 125,4-1 125,-2 1 125,0-2 141,0-5 141,2-1 141,0 2 156,1-3 156,-3-4 156,7 6 156,-7-6 156,11-1 172,-11 1 172,16-7 172,0-3 172,0 0 187,-2-5 187,5 1 187,3-8 187,-2-2 203,1 0 203,-3-3 203,-2 9 203,-5 1 219,0 3 219,-3 2 219,3-3 219,-4 3 234,3 3 234,-6 4 234,0-3 234,1 1 250,-3 1 250,-2 6 250,4-6 250,-4 6 266,5-4 266,-5 4 266,0 0 266,0 0 281,0 0 281,0 0 281,0 0 281,0 0 297,2 18 297,1-9 297,-3 0 297,5 8 312,-3 2 312,5-4 312,-3 5 312,5-4 312,1 3 328,-2-3 328,6-2 328,-2 3 328,3-7 344,-1 4 344,2-4 344,0 1 344,0-1 359,2-1 359,-4-3 359,-2-4 359,-1 2 375,0-2 375,-1 0 375,-10-2 375,15 0 391,-15 0 391,0 0 391,16-2 391,-9-2 391,0 0 406,-3-4 406,1 1 406,0 2 422,-3-6 422,0 2 422,1 0 422,-1-8 422,-2 0 437,-2 1 437,-1-1 437,1 1 437,-2 0 453,1 0 453,-2-1 453,-2 1 453,1-1 469,1 4 469,-3-3 469,0 2 469,1 1 484,-1-1 484,-2-1 484,5 4 484,-1 0 500,-1 3 500,3-1 500,-1 1 500,0 0 516,-2 2 516,3-1 516,2 2 516,-5-1 531,7 6 531,-4-9 531,4 9 531,-6-7 547,6 7 547,-4-8 547,4 8 547,0 0 562,0 0 562,0 0 562,0 0 562,0 0 578,0 0 578,0 0 578,0 0 578,0 0 578,18 26 594</inkml:trace>
  <inkml:trace contextRef="#ctx0" brushRef="#br0">24915 12759 0,'0'0'0,"0"0"0,0 0 15,0 0 15,6 4 15,-6-4 15,0 0 31,0 0 31,0 0 31,10 7 31,-10-7 47,0 0 47,0 0 47,0 0 47,9 4 62,-9-4 62,0 0 62,0 0 62,0 0 78,0 0 78,0 0 78,7 6 93,-7-6 93,0 0 93,0 0 93,0 0 109,0 0 109,0 0 109,0 0 109,0 0 109,0 0 125,0 0 125,0 0 125,0 0 125,0 0 140,0 0 140,0 0 140,0 0 140,0 0 156,0 0 156,0 10 156,0-10 156,0 0 172,0 0 172,0 0 172,0 0 172,0 0 187,0 0 187,0 0 187,0 0 187,0 0 203,0 0 203,18-2 203,-18 2 203,0 0 218,0 0 218,0 0 218,18 0 218,-18 0 234,0 0 234,0 0 234,17 0 234,-17 0 234,0 0 250,0 0 250,11 4 250,-11-4 265,4 7 265,-4-7 265,4 8 265,-4-8 265,3 7 281,-3-7 281,3 11 281,-3-11 281,-3 13 297,3-13 297,-5 12 297,1-8 297,4-4 312,-7 11 312,7-11 312,-4 5 312,4-5 328,0 0 328,-9 5 328,9-5 328,0 0 343,0 0 343,0 0 343,0 0 343,0 0 359,0 0 359,0 0 359,-10-19 359,10 19 375,0 0 375,4-17 375,-1 9 375,-3 8 375,7-12 390,-2 7 390,-5 5 390,11-12 390,-7 9 406,-4 3 406,12-9 406,-5 7 406,-7 2 422,11-4 422,-11 4 422,0 0 422,25 6 437,-16-4 437,1 7 437,-6-5 437,3 4 453,4 9 453,-1-4 453,-6 2 453,3 4 468,-3-2 468,3 3 468,-4 11 468,1-7 484,-4-3 484,0 9 484,-7 1 484,0-6 484,-4 4 500,-3-8 500,3-3 500,0-2 500,-3 1 515,-10 7 515,9-5 515,-4-5 531,4-2 531,6-2 531,-3-3 531,-3-2 531,-4 4 547,6-7 547,1 0 547,3-2 562,9 0 562,0 0 562,-23-2 562,23 2 562,-5-7 578,5 7 578,-4-9 578,4 9 578,2-8 593,-2 8 593,2-11 593,3 6 593,1-4 609,0 3 609,3-1 609,-1 2 609,9 1 625,-4-3 625,1 3 625,4 0 625,1-1 640,-4 5 640,8-1 640,-10 2 640,2-1 640,-4 0 656,7 5 656,-2-3 656,-4 2 672,-3 1 672,2-1 672,-1 1 672,3 6 672,-3-3 687,-2 1 687,1 6 687,-7 1 687,-2 4 703,-6 12 703</inkml:trace>
  <inkml:trace contextRef="#ctx0" brushRef="#br0">14935 13945 0,'0'0'0,"0"0"0,0 0 0,-11 2 15,11-2 15,0 0 15,0 0 15,0 0 31,0 0 31,0 0 31,0 0 31,0 0 47,0 0 47,0 0 47,0 0 47,0 0 62,0 0 62,0 0 62,0 0 62,0 0 78,0 0 78,0 0 78,0 0 78,0 0 93,32-10 93,-23 7 93,8-1 93,2 3 109,0-3 109,-2 1 109,6-1 109,-2 2 125,-1 0 125,1 0 125,0 0 125,-3 1 125,2 1 140,-1 0 140,-6 0 140,-13 0 140,21-2 156</inkml:trace>
  <inkml:trace contextRef="#ctx0" brushRef="#br0">15024 14058 0,'-6'4'0,"6"-4"15,-13 9 15,13-9 15,0 0 15,-8 6 15,8-6 31,0 0 31,0 0 31,0 0 31,-7 8 46,7-8 46,0 0 46,0 0 46,0 0 62,41 0 62,-5 0 62,-2-4 62,10 2 78,-3-4 78,3 6 78,-6 0 78,5-4 93</inkml:trace>
  <inkml:trace contextRef="#ctx0" brushRef="#br0">18832 14042 0,'0'0'16,"0"0"16,0-10 16,0 10 31,0 0 31,-2-8 31,2 8 31,0 0 31,0 0 47,-2-11 47,2 11 47,0 0 47,0 0 63,0 0 63,0 0 63,-3-8 63,3 8 78,0 0 78,0 0 78,0 0 78,0 0 94,0 0 94,0 0 94,0 0 94,7 32 110,-4-15 110,-1 2 110,3-1 110,-1-2 110,-2 5 125,3-4 125,-3 1 125,3 0 141,0 1 141,-1 0 141,1-3 141,-1 1 141,1-5 156,-3 0 156,0-4 156,0 1 156,0-2 172,-2-7 172,4 12 172,-2-7 172,-2-5 188,2 8 188,-2-8 188,0 0 188,4 9 203,-4-9 203,0 0 203,0 0 203,0 0 219,0 0 219,0 0 219,16-26 219,-14 18 235,4 1 235,0-10 235,3 1 235,-2 0 250,-1 0 250,2 1 250,-4 0 250,3-2 266,-1-1 266,2 4 266,1-5 266,-7 5 281,5-2 281,2 1 281,-4 1 281,2-3 297,-1 3 297,-1 1 297,3-1 297,2-1 297,-5 3 313,6 0 313,-1 2 313,-6 0 313,0 1 328,1 3 328,-3 0 328,-2 6 328,9-12 344,-7 5 344,-2 7 344,5-7 344,-5 7 360,5-9 360,-5 9 360,0 0 360,4-6 375,-4 6 375,0 0 375,0 0 375,5-8 375,-5 8 391,0 0 391,0 0 391,0 0 406,0 0 406,0 0 406,0 0 406,0 0 406,0 0 422</inkml:trace>
  <inkml:trace contextRef="#ctx0" brushRef="#br0">19108 14206 0,'-2'11'0,"2"-11"0,0 0 16,2 15 16,-2-4 16,3-2 16,-1 7 31,-2 2 31,0 1 31,-2-1 31,-1 1 47,3-1 47,-2 2 47,0-1 47,-1 1 62,1-3 62,0 2 62,2-3 62,0 3 78,-2-6 78,2 0 78,-2 0 78,4-5 94,-2 0 94,0-8 94,2 13 94,-2-13 109,0 0 109,2 8 109</inkml:trace>
  <inkml:trace contextRef="#ctx0" brushRef="#br0">19352 13952 0,'0'0'0,"0"0"0,0 0 15,0 0 15,0 41 15,-2-23 15,-2 3 31,-1-4 31,-2 15 31,1-8 31,4-1 46,-2-4 46,0-3 46,2 2 46,0-1 62,-1 0 62,3-5 62,3-2 62,-3 1 78,2-4 78,-2-7 78,2 15 78,0-11 78,-2-4 93,8 9 93,1-6 93,-9-3 109,13 0 109,-13 0 109,21-5 109,-12 0 125,7-7 125,-3-3 125,8-7 125,-2 1 140,-2-4 140,0-1 140,-2 5 140,-6 3 156,1 2 156,-3 3 156,-5 3 156,2 4 156,1-3 171,-5 9 171,4-10 171,-4 10 171,5-7 187,-5 7 187,0 0 187,0 0 187,0 0 203,0 0 203,0 0 203,7 26 203,-5-20 218,1 4 218,1-2 218,-2 4 218,7 3 234,-4-3 234,2 3 234,-3-4 234,5-2 234,-1-1 250,-4-1 250,3-1 250,-7-6 265,9 6 265,-9-6 265,6 4 265,-6-4 281,0 0 281,0 0 281,0 0 281,15-12 281,-11 4 296,-4-1 296,2-2 296,0 2 296,-2-8 312,0 0 312,-2 0 312,0 0 312,0 0 328,0 5 328,-3 0 328,3 4 328,2 1 343,0 7 343,-2-14 343,2 14 343,-6-10 359,6 10 359,-2-6 359,2 6 359,0 0 375,0 0 375,0 0 375,0 0 375,0 0 390,0 0 390,0 0 390,0 0 390</inkml:trace>
  <inkml:trace contextRef="#ctx0" brushRef="#br0">19852 14252 0,'0'0'0,"9"5"15,-9-5 15,5 9 15,-3-3 31,0 5 31,0-1 31,-2 5 31,0 5 46,5 0 46,-5 0 46,0 1 46,0 9 46,0-5 62,-3-4 62,1-3 62,2 2 62,0 2 78,-2-3 78,2-1 78,-2 0 78,2-2 93,0 3 93,2-5 93,0 1 93,0-2 109,6-3 109,1 4 109,-3-4 109,6-4 125,4 0 125</inkml:trace>
  <inkml:trace contextRef="#ctx0" brushRef="#br0">20333 14276 0,'-4'-8'0,"4"8"15,-7-8 15,7 8 15,0 0 15,0-8 31,0 8 31,0 0 31,0 0 31,0 0 46,0 0 46,0 0 46,0 0 46,15-3 62,-15 3 62,0 0 62,40 6 62,-25-4 62,4 2 78,3 1 78,-1-1 78,0 0 93,-1 0 93,-2-1 93,-1 0 93,-4 1 93,-13-4 109,23 2 109,-23-2 109,0 0 109,18 0 125,-18 0 125,0 0 125</inkml:trace>
  <inkml:trace contextRef="#ctx0" brushRef="#br0">20527 14168 0,'0'0'0,"-12"-13"16,12 13 16,-4-10 16,4 10 16,-7-8 32,7 8 32,0 0 32,0 0 32,-9-9 32,9 9 47,0 0 47,0 0 47,0 0 47,0 0 63,-18 23 63,14-14 63,-3 8 63,2-1 79,-2 4 79,-2-2 79,7 0 79,-3 3 94,0-3 94,1 13 94,1 0 94,1-6 110,2-2 110,2-3 110,5 9 110,-2-9 125,0-1 125,1-5 125</inkml:trace>
  <inkml:trace contextRef="#ctx0" brushRef="#br0">21082 14062 0,'0'0'0,"9"-8"0,-9 8 15,0 0 15,0 0 15,0 0 15,0 0 15,0 0 31,0 0 31,0 0 31,0 0 31,-5 29 46,-7-17 46,3-2 46,-2-2 46,1-1 62,2 1 62,-8-2 62,2 0 62,3-1 78,11-5 78,-19 6 78,19-6 78,0 0 93,-21 0 93,21 0 93,0 0 93,-11-11 109,11 11 109,-2-16 109,4 8 109,5-8 125,1-1 125,-4-1 125,7 2 125,-2 1 125,1 1 140,1-1 140,0 3 140,3 1 156,1 1 156,2 4 156,-6 1 156,1 4 171,6-1 171,-18 2 171,29 3 171,-17 4 171,4 1 187,-3 6 187,10 9 187,-7-2 187,-5-3 203,-4 3 203,5 10 203,-5-1 203,-5-1 218,0 1 218,-4-1 218,0-3 218,-7-4 234,-1-4 234,1-1 234,-6 12 234,-2-11 250,-1-2 250,-4 7 250,1-8 250,2-2 250,4-2 265,-4-5 265,6 1 265,-1-3 281,-4-2 281,4-2 281,14 0 281,-22-2 281,12-2 296,10 4 296,-13-11 296,8 2 296,3 4 312,-2-3 312,4 8 312,-6-14 312,6 7 328,0 7 328,0-14 328,0 14 328,6-11 343,-2 5 343,5 2 343,-9 4 359,13-8 359,-1 8 359,-12 0 359,20-2 359,-1 2 375,-3 4 375,-3 0 375,6 0 375,-1 0 390,2 3 390,-4-2 390,0 3 406,0 1 406,2 0 406,-1-6 406,-4 4 406,6-1 421,-6 2 421,6-4 421,-6 0 421,0-2 437,-13-2 437,30-2 437</inkml:trace>
  <inkml:trace contextRef="#ctx0" brushRef="#br0">21490 13989 0,'2'-15'16,"-2"15"16,0 0 16,2-13 16,-2 13 32,0 0 32,0 0 32,0 0 47,0 0 47,0 0 47,0 0 47,0 0 47,0 0 63,0 0 63,-4 40 63,4-21 63,2 1 79,-4 13 79,2-2 79,2-3 79,0-1 94,-2-6 94,2-3 94,0 1 94,3-1 110,-1-1 110,4-1 110,-1 0 110,1-4 110,-1-1 125,1-1 125,-4-4 125,3 3 141,-3-5 141,-4-4 141,9 4 141,-9-4 157,0 0 157,0 0 157,0 0 157,30-8 157,-23-1 172,4-3 172,-2-4 172,10-11 172,-10 3 188,5-3 188,-3-5 188,2 4 188,-3 1 204,1 2 204,-4 5 204,-3 4 204,6-1 219,-8 5 219,5-1 219,-5 6 219,-2-2 235,2 1 235,-2 8 235,4-10 235,-4 10 250,0 0 250,5-7 250,-5 7 250,0 0 266,0 0 266,0 0 266,0 0 266,0 0 266,-7 41 282,3-24 282,4 1 282,-2 1 282,2 0 297,-3 11 297,1-3 297,2-4 313,5-3 313,-3-1 313,0-1 313,2 2 329,1 1 329,2-3 329,0 1 329,2 0 344,0-1 344,-2-2 344,2-4 344,0-1 344,1-3 360</inkml:trace>
  <inkml:trace contextRef="#ctx0" brushRef="#br0">22069 14312 0,'0'0'16,"-2"-7"16,2 7 16,0 0 16,0 0 31,0 0 31,-10-9 31,10 9 31,0 0 47,0 0 47,0 0 47,-2-8 47,2 8 63,0 0 63,0 0 63,0 0 63,0 0 78,0 0 78,0 0 78,0 0 78,0 0 94,0 0 94,0 0 94,0 0 94,0 0 110,0 0 110,0 0 110,14-4 110,-14 4 110,0 0 125,18 19 125,-12-11 125,4 6 141,-5 3 141,-5-1 141,0 5 141,-3-2 141,-3-2 156,0 4 156,-7 6 156,0 1 156,1-7 172,-1-4 172,3-2 172,-1-1 188,2-5 188,1 2 188,4-2 188,-3-3 188,1 0 203,6-6 203,-5 7 203,5-7 203,-4 9 219,4-9 219,0 0 219,0 0 219,0 0 219,0 0 235,0 0 235,22 2 235,-22-2 235,30-8 250,-10 4 250,4 0 250,-5-1 250,2 2 266,0-1 266,-3-1 266,-4 3 266,-1 0 281,-1 0 281,-3-2 281,-9 4 281,18-8 297</inkml:trace>
  <inkml:trace contextRef="#ctx0" brushRef="#br0">22326 14107 0,'0'0'0,"0"0"0,0-12 15,0 12 15,0 0 15,3-12 15,-3 12 31,0 0 31,0 0 31,-3-10 31,3 10 47,0 0 47,0 0 47,0 0 47,0 0 47,0 0 62,0 0 62,0 0 62,0 0 78,0 0 78,0 0 78,0 0 78,5 34 78,-5-15 93,0-3 93,2 5 93,0-3 93,0 1 109,3 0 109,-2-3 109,-1 1 109,5-1 125,-5-1 125,3-3 125,-3-2 125,0-3 140,5 2 140,-4-5 140,-3-4 140,6 9 156,-6-9 156,9 4 156,-9-4 156,0 0 172,0 0 172,0 0 172,30-10 172,-23 3 187,5-7 187,-4 0 187,-1-1 187,2 1 203,-2-1 203,-2 3 203,-1 0 203,-2 2 218,-2 10 218,7-13 218,-5 7 218,-2 6 234,0 0 234,8-11 234,-8 11 234,0 0 234,0 0 250,0 0 250,0 0 250,0 0 250,0 0 265,18 17 265,-14-9 265,3-1 265,-2 1 281,4-2 281,-3 2 281,-1 1 281,7 3 297,-1-4 297,-2-2 297,1 1 297,-2-4 312,-8-3 312,16 4 312,-6-2 312,-10-2 328,15 0 328,-15 0 328,0 0 328,23-6 343,-14 3 343,-9 3 343,12-11 343,-5 2 343,-5 1 359,2-1 359,1-7 359,-1 3 359,-2-4 375,2 3 375,-4-2 375,0 3 390,-6 3 390,6-3 390,-2 3 390,0 1 406,0 0 406,-3 0 406,3-1 406,-3 0 406,1 1 422,2 3 422,-4-2 422,0-8 437,1 7 437,5 9 437,-6-12 437,1 6 453,5 6 453,-4-11 453,4 11 453,-3-5 468,3 5 468,0 0 468,0 0 468,-7-11 484,7 11 484,0 0 484,0 0 484,0 0 500</inkml:trace>
  <inkml:trace contextRef="#ctx0" brushRef="#br0">22776 14248 0,'7'5'0,"-7"-5"0,4 7 0,-4-7 15,7 8 15,-7-8 15,4 6 31,4 1 31,-8-7 31,11 12 31,-5-5 31,1 0 46,1 1 46,1 9 46,-3-3 46,1 0 62,3 5 62,-8 0 62,-2-3 62,0 4 78,0-2 78,-10 12 78,3-9 78,-1-1 93,-1-5 93,-1 2 93,-1-1 93,0 2 93,1-8 109,3 0 109,3-2 109,0 2 109,-1-6 125,5-4 125,-7 11 125,7-11 125,-7 8 140,7-8 140,0 0 140,0 0 140,0 0 156,0 0 156,0 0 156,0 0 156,48-12 171,-28 3 171,10-3 171,-7 0 171,-2 2 187,-4 4 187,15-7 187,-4-1 187,-5 3 203,0 4 203</inkml:trace>
  <inkml:trace contextRef="#ctx0" brushRef="#br0">23325 14266 0,'0'0'0,"0"0"0,0-13 16,0 13 16,0 0 16,0 0 16,0-12 16,0 12 32,0 0 32,0 0 32,5-6 32,-5 6 47,0 0 47,18-4 47,-18 4 63,32-3 63,6 2 63,-3 1 63,-8 0 78,-2 0 78,-4 1 78,15 3 78,-13-4 94,1 3 94,-9-1 94,-1 0 94,-14-2 110,20 2 110,-20-2 110,0 0 110,19 0 125,-19 0 125,0 0 125,0 0 125,0 0 141,0 0 141,0 0 141,0 0 141,0 0 157,-5-19 157,5 19 157,-14-12 157,14 12 172,-11-10 172,4 2 172,7 8 172,-12-12 188,6 7 188,6 5 188,-11-12 188,11 12 203,-10-8 203,10 8 203,-7-6 203,7 6 219,0 0 219,-11-7 219,11 7 219,0 0 219,0 0 235,0 0 235,0 0 235,-27 13 235,27-13 250,-9 14 250,4-8 250,-2 4 250,5-2 266,-7 7 266,2 2 266,2-1 266,0 0 282,3-1 282,2 3 282,2 3 282,-2-7 282,3 5 297,-1 0 297,1-2 297,-3 1 313,4-6 313,1 1 313</inkml:trace>
  <inkml:trace contextRef="#ctx0" brushRef="#br0">24076 14034 0,'0'0'0,"0"0"0,0 0 0,0 0 16,0 0 16,0 0 16,0 0 16,4 15 16,-4-15 31,-6 9 31,3-5 31,3-4 31,-9 11 47,0-7 47,9-4 47,-11 6 47,9-4 63,2-2 63,-12 4 63,12-4 63,-9 0 78,9 0 78,0 0 78,-15-4 78,15 4 94,-6-8 94,6 2 94,0 6 94,0-17 109,2 8 109,2 0 109,2 0 109,-4-1 125,5 2 125,-1 2 125,-1-3 125,5 1 125,-2 2 141,-1 2 141,4 0 141,1 4 156,-12 0 156,20-3 156,1 8 156,-5 3 156,2 3 172,-4-1 172,4 4 172,3 9 172,-3 2 188,-2 1 188,-5-4 188,1 10 188,-3-4 203,-5-3 203,0-4 203,-4-1 203,-2 9 219,-2-4 219,-3-6 219,1 3 219,-4-8 234,1 2 234,-4-1 234,1-3 234,-2 5 250,-2-7 250,3 0 250,-6 0 250,6-4 266,4-1 266,-3-3 266,5-1 266,7-1 266,0 0 281,-20-5 281,20 5 281,-12-9 281,8 3 297,2-3 297,2 9 297,0-15 297,0 6 313,0 9 313,0-16 313,2 9 313,-2 7 328,7-12 328,-1 8 328,-6 4 328,15-4 344,-9 2 344,-6 2 344,19 0 344,-19 0 359,20 4 359,-8 2 359,1 1 359,3 1 375,0 4 375,0-2 375,-5 1 375,8 0 375,-4 0 391,2-1 391,-2 3 391,2-3 391,-4 1 406,3-3 406,-5 0 406,1-4 422,-3 1 422,0-2 422,-9-3 422,21 2 422,-21-2 438</inkml:trace>
  <inkml:trace contextRef="#ctx0" brushRef="#br0">24620 14040 0,'0'0'0,"0"-11"0,0 11 0,0-9 15,0 9 15,0 0 15,-2-13 15,2 13 31,0 0 31,0-9 31,0 9 31,0 0 46,0 0 46,-2-9 46,2 9 46,0 0 62,0 0 62,0 0 62,0 0 62,0 0 78,-7 24 78,5-3 78,0 10 78,0-1 78,-1-1 93,1 4 93,2-2 93,0 0 109,2-7 109,3 5 109,-3-1 109,5-5 125,-3-2 125,4-5 125,-4 0 125,3-1 140,-3-5 140,3 3 140,-3-4 140,2 0 156,-2-3 156,0 0 156,-1-1 156,1-2 156,-4-3 171,7 7 171,-7-7 171,0 0 171,0 0 187,0 0 187,29-8 187,-29 8 187,12-13 203,-5 5 203,2-4 203,3-3 203,-1 1 218,-5 0 218,6-3 218,-5 5 218,0 0 234,-1-3 234,1 4 234,1 3 234,-6-2 234,2 3 250,3-8 250,-3 2 250,1 2 250,-3 2 265,3 1 265,0-2 265,-5 1 281,6 1 281,-1-7 281,-1 3 281,1-1 281,0 4 296,-1-2 296,1 3 296,-1 0 296,1 0 312,-3-1 312,2-1 312,6-2 312,-3 0 328,-3 1 328,-2 1 328,3 2 328,-1 1 343,-4 7 343,8-13 343,-8 6 343,0 7 359,4-8 359,-4 8 359,5-8 359,-5 8 375,0 0 375,2-11 375,-2 11 375,0 0 390,0 0 390,4-8 390,-4 8 390,0 0 390,0 0 406,5-6 406,-5 6 406,0 0 421,0 0 421,0 0 421,0 0 421,0 0 421,2-8 437,-2 8 437,0 0 437,0 0 437,0 0 453,0 0 453,0 0 453,0 0 453,0 0 468,0 0 468,0 0 468</inkml:trace>
  <inkml:trace contextRef="#ctx0" brushRef="#br0">24981 14346 0,'0'0'0,"0"0"16,0 0 16,0 0 16,0 0 16,0 0 16,0 0 31,0 0 31,0 0 31,0 0 31,0 0 47,0 0 47,0 0 47,0 0 47,0 0 63,0 0 63,0 0 63,0 0 63,16 8 78,-16-8 78,7 14 78,-3-3 78,-1-3 94,-1 11 94,-2-6 94,0 6 94,-2-2 109,-3 2 109,-1-3 109,-1-3 109,-1 4 125,4-4 125,-5-1 125,7-3 125,-5-1 125,2-3 141,5 2 141,-5-1 141,5-6 141,-4 9 156,4-9 156,-2 6 156,2-6 156,0 0 172,0 0 172,0 0 172,0 0 172,0 0 188,29 0 188,-29 0 188,39-8 203,-7-1 203,2 2 203,-4 2 203,-10 1 203,1 0 219,-3-3 219,3 3 219,-8 1 219,6 1 234,-6-2 234,-3-1 234,1 3 234,-11 2 250</inkml:trace>
  <inkml:trace contextRef="#ctx0" brushRef="#br0">25426 14027 0,'2'-10'15,"-2"10"15,3-8 15,-3 8 31,2-11 31,-2 11 31,0-8 31,0 8 31,0 0 47,4-10 47,-4 10 47,0 0 62,0 0 62,0 0 62,0 0 62,0 0 78,0 0 78,0 0 78,0 0 78,-4 37 78,-3-17 93,2 12 93,0-4 93,1-1 93,2-4 109,-3 5 109,3-5 109,2-2 109,2-5 125,-4 1 125,4-3 125,0-2 125,1-2 140,-1 1 140,2-3 140,1-3 140,-2 4 156,1-5 156,3 3 156,-7-7 156,0 0 156,21 2 172,-21-2 172,0 0 172,22-9 172,-12 5 187,-4-5 187,8-3 187,-2-2 187,1-2 203,-2-1 203,-1-1 203,-1 2 203,-1-1 218,0 3 218,1 3 218,-7 2 218,2 0 234,-1 1 234,-3 8 234,4-11 234,-4 11 250,0 0 250,0 0 250,0 0 250,0 0 265,0 0 265,0 0 265,0 0 265,10 28 281,-8-19 281,0-1 281,3 3 281,1 3 297,-1-2 297,1 1 297,4 1 297,-1-2 297,-2-1 312,2-2 312,0-4 312,-4 2 328,3-4 328,0 1 328,1-1 328,-9-3 343,13 2 343,-13-2 343,0 0 343,0 0 343,21-5 359,-21 5 359,9-10 359,-7 3 359,2-2 375,0 1 375,-4-9 375,0 0 375,0 2 390,-6-4 390,2 2 390,2 0 390,-5 2 406,3-2 406,-1 1 406,-5-3 406,6 5 422,0-4 422,-3 2 422,3 1 422,-1 3 437,0-1 437,2 2 437,1 2 437,0 0 453,-2 1 453,4 0 453,0 8 453,-3-15 453,1 9 468,2 6 468,-2-14 468,2 14 468,-2-11 484,2 11 484,0 0 484,-2-8 484,2 8 500,0 0 500,0 0 500,0 0 500,0 0 515,0 0 515</inkml:trace>
  <inkml:trace contextRef="#ctx0" brushRef="#br0">25845 14241 0,'0'0'0,"0"0"0,7 8 15,-7-8 15,0 0 15,0 0 15,0 0 15,0 0 31,7 4 31,-7-4 31,0 0 31,0 0 47,0 0 47,0 0 47,0 0 47,9 4 62,-9-4 62,0 0 62,0 0 62,0 0 78,9 4 78,-9-4 78,0 0 78,0 0 94,14 7 94,-14-7 94,9 4 94,-9-4 109,11 9 109,-3-4 109,-2 2 109,1 0 125,6 4 125,-1 3 125,-1-1 125,-4 1 125,3 1 140,-4-2 140,1 5 140,-3-2 156,1-2 156,-5 2 156,0-1 156,-2 0 172,-3 1 172,1-4 172,-3 2 172,-2-1 172,-1 0 187,-1-1 187,0-2 187,-5 0 187,5-2 203,1 3 203,3-8 203,-1 4 203,1-4 219,2 2 219,5-5 219,-9 6 219,9-6 234,-7 5 234,7-5 234,0 0 234,-6 5 250,6-5 250,0 0 250,0 0 250,0 0 265,0 0 265,0 0 265,19 4 265,-19-4 281,30-2 281,-9 2 281,2 0 281,-3-2 281,1 1 297,2-2 297,0 3 297,-1-1 297,-1 1 312,-3-4 312,-4 4 312,-1 0 328,1-1 328,-5 1 328,-9 0 328,19 0 328,-19 0 344,15-2 344,-15 2 344,14 0 344,-14 0 359,0 0 359,14 0 359,-14 0 359,0 0 375,0 0 375,12-4 375,-12 4 375,0 0 390,0 0 390,0 0 390,11 0 390,-11 0 406,0 0 406,0 0 406,0 0 406,0 0 422,0 0 422,0 0 422,0 0 422,13-5 437,-13 5 437,0 0 437,0 0 437</inkml:trace>
  <inkml:trace contextRef="#ctx0" brushRef="#br0">16273 14097 0,'0'0'15,"8"-8"15,-4 4 15,-4 4 15,5-8 15,-5 8 31,6-6 31,-6 6 31,5-6 31,-5 6 47,2-5 47,-2 5 47,0 0 47,0 0 62,8-8 62,-8 8 62,0 0 62,0 0 78,2-4 78,-2 4 78,0 0 78,0 0 94,0 0 94,0 0 94,0 0 94,0 0 109,0 0 109,0 0 109,0 0 109,0 0 125,0 0 125,0 0 125,0 0 125,0 0 125,0 0 140,0 0 140,0 0 140,0 0 156,0 0 156,0 0 156,-21 14 156,14-11 156,7-3 172,-14 8 172,3-6 172,4 2 172,7-4 187,-18 4 187,11-2 187,7-2 187,-14 2 203,14-2 203,-16 2 203,16-2 203,-11 0 219,11 0 219,0 0 219,0 0 219,-14-4 234,14 4 234,0 0 234,-6-4 234,6 4 250,0 0 250,-7-6 250,7 6 250,0 0 265,-2-6 265,2 6 265,0 0 265,-6-7 281,6 7 281,0 0 281,0 0 281,0-10 281,0 10 297,0 0 297,0 0 297,0 0 312,0-8 312,0 8 312,0 0 312,0 0 312,0-8 328,0 8 328,0 0 328,0 0 328,0 0 344,0 0 344,4-9 344,-4 9 344,0 0 359,0 0 359,0 0 359,0 0 359,0 0 375,0 0 375,2-7 375,-2 7 375,0 0 390,0 0 390,0 0 390,0 0 390,0 0 406,0 0 406,0 0 406,0 0 406,0 0 422,0 0 422,2-7 422,-2 7 422,0 0 437,0 0 437,0 0 437,0 0 437,0 0 453,0 0 453,0 0 453,0 0 453,0 0 469,0 0 469,0 0 469,0 0 469,0 0 484,0 0 484,0-8 484,0 8 484,0 0 500,0 0 500,0 0 500,11-4 500,-11 4 515,9-3 515,-9 3 515,14-1 515,-14 1 531,13 0 531,-13 0 531,0 0 531,21 0 531,-21 0 547,9 4 547,-9-4 547,12 6 547,-5-2 562,-3 2 562,3 1 562,-3-2 562,2 3 578,-4 0 578,0 1 578,5 10 578,-3-7 594,-4 3 594,2-2 594,-4 4 594,2-7 609,0 2 609,-2-1 609,0-1 609,-1-2 625,1 1 625,0-1 625,0-2 625,-4 3 640,4-3 640,0 0 640,2-6 640,-5 7 656,1-2 656,4-5 656,-4 6 656,4-6 672,0 0 672,-7 5 672,7-5 672,0 0 687,0 0 687,-8 4 687,8-4 687,0 0 687,0 0 703,0 0 703,0 0 703,0 0 703,0 0 719,0 0 719,0 0 719,0 0 719,23 0 734,-14 1 734,-1 1 734,-1 0 734,1 5 750,-1-3 750,9 6 750,-7-2 750,0 1 765,1 4 765,-3 2 765,-3 2 765,3-1 781,-2-1 781,-5-1 781,2 2 781,-4 2 797,-1-3 797,-4 2 797,1-3 797,-1 3 797,-3-5 812,1 0 812,0-2 812,-2 3 828,2-5 828,-2-1 828,2-2 828,1 0 844,-1-4 844,9-1 844,-15 3 844,15-3 844,-19-4 859,10-1 859,2 1 859,-2 1 875,2-4 875,3 1 875,-1 0 875,0-1 875,-2 2 890,3-3 890,4 8 890,-9-12 890,7 8 906,2 4 906,-8-8 906,8 8 906,-2-8 922,2 8 922,-4-4 922,4 4 922,0 0 937,0 0 937,-5-8 937,5 8 937,0 0 937,0 0 953,0 0 953,0 0 953,0 0 953,0 0 969,0 0 969,0 0 969,19-4 969,-19 4 984,18 0 984</inkml:trace>
  <inkml:trace contextRef="#ctx0" brushRef="#br0">16632 14152 0,'0'0'0,"0"0"0,0-12 0,0 12 16,0 0 16,2-8 16,-2 8 16,0 0 32,0 0 32,4-8 32,-4 8 32,0 0 47,3-8 47,-3 8 47,0 0 47,0 0 63,4-11 63,-4 11 63,0 0 63,3-10 79,-3 10 79,0 0 79,0-8 79,0 8 79,0 0 94,0 0 94,0 0 94,2-8 110,-2 8 110,0 0 110,0 0 110,0 0 110,0 0 125,0 0 125,0 0 125,0 0 125,0 0 141,0 0 141,0 0 141,0 0 141,-27 28 157,17-11 157,-3 11 157,2 1 157,1 0 172,-1-4 172,7 4 172,-3-3 172,5-5 188,-1 0 188,0-3 188,3 3 188,6-1 204,-4-1 204,2-3 204,1 1 204,1-1 219,1-4 219,1-1 219,-2-3 219,-1 0 235,1-4 235,-1 2 235,-5-6 235,14 4 250,-14-4 250,15 0 250,-15 0 250,0 0 266,26-9 266,-20 4 266,4-2 266,1-6 266,-2-2 282,1-1 282,-1-3 282,-5 3 282,5-5 297,-2 2 297,0 1 297,-3-2 297,3 1 313,0 0 313,-5 4 313,8-5 313,-8 3 329,5 1 329,-3 1 329,-2 2 329,0 3 344,3 0 344,-2-1 344,-1 5 344,-2 6 360,5-16 360,-3 9 360,-2 7 360,2-12 375,-2 12 375,0-8 375,0 8 375,0 0 375,0 0 391,0 0 391,0 0 391,0 0 391,0 0 407,0 0 407,0 0 407,0 0 407,0 0 422,0 37 422,-4-21 422,1 4 422,3-3 438,-2 4 438,2 0 438,-2-3 454,-1 2 454,1 1 454,2-2 454,0-1 454,0 2 469,-3 1 469,1-2 469,0-1 469,2 3 485,-2-3 485,2-1 485,0-1 485,0 2 500,0-1 500,0-1 500,2 1 500,0 1 516,-2-1 516,0 0 516,2 0 516,1 0 532,2 0 532,-3-4 532,0-2 532,1-1 532,1-3 547,-4-7 547</inkml:trace>
  <inkml:trace contextRef="#ctx0" brushRef="#br0">16988 14593 0,'2'-11'0,"-2"11"0,2-8 15,-2 8 15,0 0 15,3-8 15,-3 8 31,0 0 31,0 0 31,4-7 31,-4 7 47,0 0 47,0 0 47,0 0 47,0 0 62,0 0 62,0 25 62,-2-14 62,-3 5 62,3 2 78,0 3 78,-3-2 78,2-3 78,-3 2 93,4-1 93,-3 0 93,3-1 93,-3 1 109,3-1 109,0-2 109,2-4 109,0 1 125,-3-3 125,3 0 125,0-8 125,-2 15 140,2-10 140,0-5 140,0 0 140,0 0 140</inkml:trace>
  <inkml:trace contextRef="#ctx0" brushRef="#br0">17271 14213 0,'0'0'0,"0"0"15,0 0 15,0 0 15,-3-11 15,3 11 31,0 0 31,0 0 31,0 0 31,0 0 46,0 0 46,-4-6 46,4 6 46,0 0 62,0 0 62,0 0 62,0 0 62,0 0 62,0 0 78,0 0 78,0 0 78,-3-11 78,3 11 93,0 0 93,0 0 93,0 0 93,0 0 109,0 0 109,0 0 109,0-10 109,0 10 125,0 0 125,3-11 125,-3 11 125,0 0 140,2-7 140,-2 7 140,0-8 140,0 8 156,0 0 156,2-11 156,-2 11 156,0 0 171,0 0 171,0-8 171,0 8 171,0 0 187,0 0 187,0 0 187,0 0 187,0 0 187,0 0 203,0 0 203,0 0 203,0 0 203,0 0 218,0 0 218,-7 38 218,5-22 218,-1 0 234,-1 3 234,4-3 234,-2 1 234,0 1 250,2-2 250,0 1 250,-3-5 250,3 1 265,0-3 265,3-2 265,-3 0 265,0-8 281,4 14 281,-4-7 281,0-3 281,0-4 296,4 8 296,-4-8 296,5 6 296,-5-6 312,0 0 312,0 0 312,0 0 312,0 0 328,0 0 328,0 0 328,27-8 328,-27 8 343,14-10 343,-7 3 343,-3 3 343,-4 4 343,13-12 359,-7 6 359,1-2 359,-3 2 375,5-3 375,-1 3 375,-4-3 375,7-3 375,-4 0 390,3 2 390,-6 0 390,7-5 390,-4 3 406,2-5 406,-4 5 406,1 2 406,3-3 421,-3 1 421,-4 2 421,5 4 421,-5-2 437,2-1 437,-4 9 437,5-10 437,-5 10 453,2-8 453,-2 8 453,0 0 453,2-10 453,-2 10 468,0 0 468,2-8 468,-2 8 484,0 0 484,0 0 484,0 0 484,3-9 500,-3 9 500,0 0 500,0 0 500,0 0 500,0 0 515,0 0 515,0 0 515,0 0 531,0 0 531,0 0 531,0 0 531,0 0 531,0 0 546,0 0 546,-3 43 546,1-26 546,4-3 562,-4 1 562,4 1 562,1 1 562,-3-2 578,3 2 578,-1 0 578,0 0 578,0-1 593,5-3 593,-5 3 593,2-2 593,1-4 609,0 1 609,0-3 609,-1 0 609,-4-2 609,0-6 625,7 13 625,-5-10 625,-2-3 625,7 13 640,-7-13 640,5 5 640,-5-5 640,2 4 656,-2-4 656,0 0 656,0 0 656,0 0 671,0 0 671,0 0 671,0 0 671,30-9 687,-24 5 687,-1-5 687,1 4 687,-1-4 703,3 1 703,-4-3 703,0 3 703,1 0 718,-1 0 718,-2 0 718,3 0 718,-3-3 734,0 5 734,1-5 734,0 4 734,1-3 750,-4 1 750,0 9 750,2-17 750,0 8 765,-2 0 765,0-5 765,0 2 765,0 1 781,0 1 781,0-1 781,0 11 781,0-13 796,0 4 796,0 9 796,0-17 796,0 12 796,0 5 812,-2-15 812,2 15 812,0-10 812,0 10 828,-2-8 828,2 8 828,0 0 828,0-11 843,0 11 843,0 0 843,0 0 843,0-10 859,0 10 859,0 0 859,0 0 859,-2-10 875,2 10 875,0 0 875,0 0 875,0 0 875,0 0 890,0 0 890,0 0 890,0 0 906,0 0 906</inkml:trace>
  <inkml:trace contextRef="#ctx0" brushRef="#br0">17842 14486 0,'0'0'0,"0"12"0,0-12 15,-2 14 15,2-6 15,0 3 15,-2 3 31,0 0 31,2-2 31,-7 6 31,3-2 47,-1 2 47,0-2 47,1 4 47,-1-5 62,1 2 62,-3 0 62,0-1 62,2 1 78,-2-4 78,1 3 78,1-4 78,1-2 93,0 1 93,-2-2 93,4 0 93,0-1 109,0 0 109,2-8 109,-3 15 109,1-7 109,0-3 125,2-5 125,0 12 125</inkml:trace>
  <inkml:trace contextRef="#ctx0" brushRef="#br0">17934 14293 0,'0'0'0,"0"0"0,0 0 15,0 0 15,0 0 15,0 0 15,0 0 31,0 0 31,0 0 31,0 0 31,0 0 47,0 0 47,0 0 47,0 0 47,0 0 47,0 0 62,0 0 62,23-7 62,-23 7 78,0 0 78,27 2 78,-16-4 78,-11 2 93,19 0 93,-19 0 93,23-2 93,-12 1 93,-11 1 109,21 0 109,-21 0 109,18-2 109,-18 2 125,18-3 125,-7-1 125,-1 0 125,-10 4 140,20-6 140,-8 2 140,-1 1 140,-2-2 156,1 1 156,-2-1 156,1-1 156,-2 0 172,3 2 172,-10 4 172,11-8 172,-11 8 172,11-4 187,-11 4 187,0 0 187,7-7 203,-7 7 203,0 0 203,0 0 203,0 0 203,0 0 218,0 0 218,0 0 218,0 0 218,0 0 234,0 0 234,0 0 234,0 0 234,-12-15 250,12 15 250,0 0 250,-8-5 250,8 5 265,0 0 265,-7-7 265,7 7 265,-8-6 281,8 6 281,0 0 281,-6-6 281,6 6 297,0 0 297,0 0 297,-9-9 297,9 9 312,0 0 312,-5-5 312,5 5 312,0 0 328,0 0 328,0 0 328,-4-8 328,4 8 343,0 0 343,0 0 343,0 0 343,0 0 359,-4-9 359,4 9 359,0 0 359,0 0 359,0 0 375,0 0 375,0 0 375,0 0 375,0 0 390,0 0 390,-19 25 390,12-8 390,1 1 406,-4 1 406,-1 8 406,2 1 406,1-4 422,4-3 422,0-2 422,-1 1 422,1-1 437,2-1 437,-1 1 437,1-1 437,2 3 453,-3-3 453,1-1 453,4-1 453,-2 1 468,0-5 468,0-5 468,3 2 468</inkml:trace>
  <inkml:trace contextRef="#ctx0" brushRef="#br0">18326 13976 0,'0'0'0,"-21"-2"16,21 2 16,0 0 16,0 0 16,0 0 31,0 0 31,0 0 31,0 0 31,0 0 47,0 0 47,0 0 47,0 0 47,0 0 63,0 0 63,0 0 63,0 0 63,0 0 78,0 0 78,0 0 78,0 0 78,-11-6 94,11 6 94,0 0 94,0 0 94,0 0 109,0 0 109,0 0 109,0 0 109,0 0 125,0 0 125,0 0 125,0 0 125,0 0 125,0 0 141,0 0 141,0 0 141,0 0 141,0 0 156,53 0 156,-53 0 156,0 0 156,25 4 172,-25-4 172,18 4 172,-18-4 172,19 6 188,-11-2 188,-8-4 188,17 8 188,-10-1 203,-1-3 203,-6-4 203,13 12 203,-7-4 219,-6-8 219,6 15 219,-1-10 219,-3 4 234,-2-9 234,7 17 234,-5-11 234,-2-6 250,4 16 250,2-12 250,-6-4 250,0 15 250,0-15 266,0 10 266,0-10 266,0 0 266,0 15 281,0-15 281,-6 8 281,6-8 281,-6 7 297,6-7 297,0 0 297,-9 8 297,9-8 313,-9 11 313,9-11 313,-12 9 313,12-9 328,-7 4 328,7-4 328,0 0 328,-6 8 344,6-8 344,0 0 344,0 0 344,0 0 359,-9 6 359,9-6 359,0 0 359,0 0 375,0 0 375,0 0 375,0 0 375,0 0 391,0 0 391,0 0 391,0 0 391,0 0 391,0 0 406,0 0 406,0 0 406,11 15 406,-11-15 422,0 0 422,13 4 422,-13-4 422,0 0 438,12 5 438,-12-5 438,0 0 438,13 6 453,-13-6 453,15 9 453,-11-3 453,-4-6 469,11 10 469,-6-3 469,-1-1 469,1 0 484,-2 3 484,-3-9 484,4 14 484,-4-9 500,4 3 500,-4 1 500,0-9 500,3 17 516,-6-11 516,3-6 516,-4 16 516,2-9 531,-3 1 531,0 0 531,5-8 531,-7 12 547,3-5 547,4-7 547,-9 10 547,7-4 547,2-6 563,-12 9 563,12-9 563,-9 7 563,9-7 578,-7 6 578,7-6 578,-6 4 594,6-4 594,0 0 594,-14 4 594,14-4 594,0 0 609,0 0 609,-14 0 609,14 0 609,0 0 625,0 0 625,0 0 625,-21 0 625,21 0 641,0 0 641,0 0 641,-15-4 641,15 4 656,0 0 656,-16-2 656,16 2 656,0 0 656,-11-4 672,11 4 672,0 0 672,-13-2 672,13 2 688,0 0 688,0 0 688,0 0 703,-11-4 703,11 4 703,0 0 703,0 0 703,0 0 719,0 0 719,0 0 719,0 0 719,0 0 734,0 0 734,0 0 734,0 0 734</inkml:trace>
  <inkml:trace contextRef="#ctx0" brushRef="#br0">15001 15892 0,'0'0'15,"0"0"15,0 0 15,-4-7 15,4 7 31,0 0 31,0 0 31,0 0 31,0 0 47,0 0 47,0 0 47,0 0 47,-15-4 62,15 4 62,0 0 62,0 0 62,0 0 78,-24 6 78,24-6 78,-16 1 78,16-1 93,-18 6 93,18-6 93,-16 5 93,7-2 93,9-3 109,-17 3 109,9 1 109,8-4 125,-17 5 125,17-5 125,-13 4 125,13-4 125,-11 7 140,11-7 140,-14 3 140,14-3 140,-9 4 156,9-4 156,-9 5 156,9-5 156,0 0 172,-10 6 172,10-6 172,0 0 172,0 0 187,-4 6 187,4-6 187,0 0 187,0 0 203,0 0 203,0 0 203,0 0 203,12 10 218,-12-10 218,17 0 218,4 0 218,-3 0 234,1 0 234,4-3 234,-4 2 234,4-1 234,-2 2 250,-1-4 250,1 2 250,-2 0 250,1 2 265,-4-2 265,-5 0 265,-11 2 265,21-3 281,-21 3 281,19 0 281,-19 0 281,0 0 297,17 0 297,-17 0 297,9 5 297,-9-5 312,12 2 312,-12-2 312,7 4 312,-7-4 328</inkml:trace>
  <inkml:trace contextRef="#ctx0" brushRef="#br0">14869 16124 0,'0'0'15,"-14"3"15,14-3 15,0 0 15,0 0 31,-13 5 31,13-5 31,0 0 31,0 0 47,0 0 47,-7 6 47,7-6 47,0 0 47,0 0 62,0 0 62,0 0 62,0 0 78,0 0 78,0 0 78,24 6 78,-3-6 78,0 0 93,0 2 93,-1-2 93,3 2 93,11 3 109,-7-2 109,5 4 109,0 2 109,-7-4 125,-2 1 125,-3 2 125</inkml:trace>
  <inkml:trace contextRef="#ctx0" brushRef="#br0">19056 7123 0,'0'0'0,"0"-9"16,0 9 16,0 0 16,0-6 16,0 6 31,0 0 31,0 0 31,-2-6 31,2 6 31,0 0 47,0 0 47,0 0 47,-2-7 47,2 7 63,0 0 63,0 0 63,0 0 63,0-5 78,0 5 78,0 0 78,0 0 78,0 0 94,0-7 94,0 7 94,0 0 94,0 0 110,0-8 110,0 8 110,2-3 110,-2 3 125,0 0 125,0-9 125,0 9 125,2-6 141,-2 6 141,2-9 141,-2 5 141,0 4 156,5-8 156,-5 3 156,0 5 156,4-5 156,-4 5 172,3-8 172,-3 8 172,2-7 172,0 3 188,-2 4 188,0-5 188,0 5 188,0 0 203,2-9 203,-2 9 203,0 0 203,0-4 219,0 4 219,0 0 219,0 0 219,0 0 235,0 0 235,0 0 235,0 0 235,0 0 250,6 17 250,-10-8 250,2 10 250,-2 0 266,2 11 266,-3-1 266,3 2 266,2-7 281,2-3 281,-2-2 281,2 1 281,-2-1 281,3-2 297,1 1 297,0-1 297,4-1 297,-4-5 313,3 4 313,2-5 313,-2-2 313,0-1 328,0-1 328,-1-2 328,2 1 344,3-3 344,-4 0 344,-7-2 344,14 1 344,-14-1 360,0 0 360,20-1 360,-14-3 360,4-1 375,-3-1 375,-1 0 375,1-3 375,1 1 391,-2 0 391,3-6 391,0 0 391,-2-3 406,0 1 406,0 2 406,-3-1 406,1-2 422,2 0 422,0 5 422,-5 0 422,5-4 438,-3-1 438,0 3 438,4 0 438,-6 2 438,0-1 453,1 0 453,-1 5 453,0 0 453,0-1 469,1 2 469,-3-1 469,4-1 469,-4 1 485,2 0 485,0 1 485,-2 2 485,0 1 500,0 4 500,4-8 500,-4 8 500,0-11 516,0 11 516,2-6 516,-2 6 516,0-6 531,0 6 531,0-8 531,0 8 531,0 0 531,2-5 547,-2 5 547,0 0 547,0 0 547,0-8 563,0 8 563,0 0 563,0 0 563,0 0 578,0-7 578,0 7 578,0 0 578,0 0 594,0 0 594,0-5 594,0 5 594,0 0 610,0 0 610,0 0 610,0 0 610,0 0 625,0 0 625,0 0 625,0 20 625,2-14 641,-2 5 641,0 5 641,2-1 641,-2 1 656,0 2 656,3 0 656,-3 2 656,2 0 672,2-2 672,-2 1 672,1 1 672,-1-1 688,-2 0 688,2-1 688,0 2 688,1-3 688,2 1 703,-3-1 703,0-3 703,-2-3 703,2 1 719,-2-4 719,0 2 719,3-2 719,-3-1 735,0 1 735,0-8 735,0 11 735,0-11 750,2 8 750,-2-8 750,0 5 750,0-5 766,0 0 766,0 9 766,0-9 766,0 0 781,0 0 781,0 0 781,2 8 781,-2-8 797,0 0 797,0 0 797,0 0 797,0 0 797,0 0 813,0 0 813,0 0 813,0 0 813,0 0 828</inkml:trace>
  <inkml:trace contextRef="#ctx0" brushRef="#br0">19619 7163 0,'0'0'0,"0"0"0,-4-6 16,4 6 16,0 0 16,0 0 16,0 0 31,0 0 31,-9-3 31,9 3 31,0 0 47,0 0 47,0 0 47,0 0 47,-8-4 47,8 4 63,0 0 63,0 0 63,0 0 63,0 0 78,0 0 78,0 0 78,-11-4 78,11 4 94,0 0 94,0 0 94,0 0 94,0 0 110,0 0 110,0 0 110,0 0 110,0 0 110,0 0 125,0 0 125,0 0 125,0 0 141,0 0 141,-13-1 141,13 1 141,0 0 156,0 0 156,0 0 156,0 0 156,0 0 156,0 0 172,0 0 172,0 0 172,0 0 172,0 0 188,0 0 188,0 0 188,0 0 188,0 0 203,0 0 203,0 0 203,0 0 203,0 0 219,0 0 219,0 0 219,-12-2 219,12 2 235,0 0 235,0 0 235,0 0 235,0 0 250,0 0 250,0 0 250,0 0 250,0 0 266,0 0 266,0 0 266,0 0 266,0 0 281,0 0 281,0 0 281,0 0 281,0 0 297,0 0 297,0 0 297,0 0 297,0 0 297,0 0 313,0 0 313,0 0 313,0 0 313,0 0 328,0 0 328,0 0 328,0 0 328,0 0 344,0 0 344,0 0 344,0 0 344,0 0 360,0 0 360,0 0 360,0 0 360,0 0 375,0 0 375,0 0 375,0 0 375,0 0 391,0 0 391,0 0 391,0 0 391,0 0 406,0 0 406,0 0 406,0 0 406,0 0 422</inkml:trace>
  <inkml:trace contextRef="#ctx0" brushRef="#br0">19564 7239 0,'0'0'16,"0"0"16,0 0 16,0 0 16,0 0 16,0 0 31,0 0 31,0 0 31,0 0 47,0 0 47,0 0 47,0 0 47,-2-9 47,2 9 62,0 0 62,0 0 62,0 0 62,0 0 78,0 0 78,0 0 78,0 0 78,0 0 94,0 0 94,0 0 94,0 0 94,0 0 109,0 0 109,0 0 109,0 0 109,5-12 125,-5 12 125,0 0 125,0 0 125,0 0 141,7-8 141,-7 8 141,0 0 141,0 0 156,9-3 156,-9 3 156,0 0 156,11-2 172,-11 2 172,14-3 172,-14 3 172,11 0 187,-11 0 187,0 0 187,19 5 187,-19-5 187,9 2 203,-9-2 203,6 4 203,-6-4 203,7 8 219,-7-8 219,2 9 219,-2-9 219,3 9 234,0-2 234,-3-1 234,-3 5 234,-2-5 250,3-1 250,0 6 250,-5-5 250,3 2 266,-3 0 266,-1 1 266,2-1 266,-1 1 281,3-4 281,-5 2 281,3-2 281</inkml:trace>
  <inkml:trace contextRef="#ctx0" brushRef="#br0">20039 6927 0,'-2'-8'0,"0"2"16,-4-3 16,6 9 16,-2-9 16,0 5 31,2 4 31,0-9 31,0 9 31,-2-7 47,2 7 47,0 0 47,0 0 47,0-5 63,0 5 63,0 0 63,0 0 63,0 0 78,0 0 78,0 0 78,0 0 78,6 16 94,-3-7 94,0 0 94,4 6 94,-1 2 110,-1 1 110,1-1 110,4 3 110,-6-1 110,3-3 125,2 4 125,1-3 125,-6 2 141,5-3 141,0 0 141,-2 1 141,2-3 156,-2-2 156,-3-3 156,1 1 156,-3-1 156,3-4 172,0 2 172,-3-2 172,2 2 172,1-3 188,-5-4 188,4 8 188,-4-8 188,2 9 203,-2-9 203,3 6 203,-3-6 203,0 0 219,5 6 219,-5-6 219,0 0 219,4 6 219,-4-6 235,0 0 235,0 0 235,0 0 235,0 0 250,0 0 250,7 4 250,-7-4 266,0 0 266,0 0 266,0 0 266,0 0 266,0 0 281,0 0 281,13-13 281,-13 13 281,6-5 297,-2-2 297,0-1 297,1 2 297,-1 0 313,-2-2 313,3-1 313,-1 4 313,2-6 328,-2 3 328,-2-1 328,5 2 328,-5-2 344,3 1 344,-1-1 344,-1 2 344,4-4 360,-5 3 360,2 0 360,1 0 360,-3-1 375,2-1 375,-1 2 375,-1-1 375,3 2 391,-3-2 391,1 1 391,-1 0 391,-2 1 406,4 2 406,-1-4 406,1 3 406,-2-1 406,-2 7 422,2-12 422,-2 12 422,3-10 422,-3 10 438,0-8 438,0 8 438,3-7 438,-3 7 453,2-7 453,-2 7 453,0 0 453,0-10 469,0 10 469,2-9 469,-2 9 469,0 0 485,0-10 485,0 10 485,0-7 485,0 7 485,0-8 500,0 8 500,0 0 500,0 0 516,2-10 516,-2 10 516,0 0 516,0-7 516,0 7 531,0 0 531,0 0 531,3-9 531,-3 9 547,0 0 547,0-6 547,0 6 547,0 0 563,2-9 563,-2 9 563,0 0 563,0 0 578,0-8 578,0 8 578,0 0 578,0 0 594,0-8 594,0 8 594,0 0 594,0 0 610,0 0 610,0 0 610,0 0 610,2-8 625,-2 8 625,0 0 625,0 0 625,0 0 641,0 0 641,0 0 641,0 0 641,0-6 656,0 6 656,0 0 656,0 0 656,0 0 672,0 0 672,0 0 672,0 0 672,0 0 672,0 0 672,0 0 688,0 0 688,0 0 688,0 0 703,0 0 703,0 0 703,0 0 703,0 0 719,0 0 719,0 0 719,0 0 719</inkml:trace>
  <inkml:trace contextRef="#ctx0" brushRef="#br0">20201 6958 0,'0'0'16,"0"0"16</inkml:trace>
  <inkml:trace contextRef="#ctx0" brushRef="#br0">20320 6880 0,'0'0'0,"4"-6"0,-4 6 0,0 0 16,0 0 16,0 0 16,7-4 31,-7 4 31,0 0 31,0 0 31,0 0 31,0 0 47,0 0 47,0 0 47,0 0 47,0 0 62,0 0 62,0 0 62,12 12 62,-12-3 78,2-2 78,0 4 78,3 4 78,-3 3 94,0-4 94,2 1 94,3 1 94,-3-4 94,0 0 109,0-4 109,0 3 109,1-2 109,-3-2 125,3 2 125,-1-1 125,-2-2 125,4 2 141,-2-2 141,0-2 141,-4-4 141,14 8 156,-12-4 156,-2-4 156,12 5 156,-12-5 172,9 0 172,-9 0 172,0 0 172,0 0 187,18-5 187,-11 1 187,2 0 187,-5-1 203,4-2 203,-2 1 203,-1-2 203,-1 2 203,1-5 219,1 3 219,2-6 219,-4 2 219,-1 2 234,1-1 234,-2 1 234,0 2 250,1-1 250,1 1 250,-4-3 250,2 4 250,4-2 266,-4 2 266,-2-4 266,0 2 281,2 1 281,-2-2 281,-2 2 281,4 0 297,-2 2 297,0-2 297,0 8 297,0-16 297,2 9 312,-4 1 312,2 6 312,0-13 312,0 13 328,0-10 328,0 10 328,0-8 328,0 8 344,0 0 344,0-8 344,0 8 344,0 0 359,0-8 359,0 8 359,0 0 359,0 0 359,0 0 375,0 0 375,0-11 375,0 11 375,0 0 391,0 0 391,0 0 391,0 0 391</inkml:trace>
  <inkml:trace contextRef="#ctx0" brushRef="#br0">20655 6572 0,'-4'-7'0,"4"7"16,-10-12 16,10 9 16,0 3 16,-2-9 16,2 9 31,0 0 31,-7-6 31,7 6 47,0 0 47,0 0 47,-2-6 47,2 6 47,0 0 62,0 0 62,0 0 62,0 0 62,0 0 78,0 0 78,27 18 78,-9-10 78,-2 1 94,16 4 94,2 0 94,-4 2 94,4-5 109,-2 0 109,-7-2 109,-2 0 109,-3-1 125,1-1 125,-2 0 125,-6-1 125,-4-2 125,3 2 141,-3-3 141,-3 0 141,-6-2 141,12 3 156,-12-3 156,9 5 156,-9-5 156,7 2 172,-7-2 172,0 0 172,4 8 172,-2-4 187,-4 5 187,0 1 187,-2 8 187,-3-1 203,-5 11 203,-6 3 203,0-3 203,-2 2 219,-1-2 219,0 1 219,6 0 219,-4-2 234,-2 0 234,3-3 234,0 1 234,7-2 250,0-7 250,1-2 250,-3 1 250,1 1 266,3-4 266,0 3 266,-3 0 266,1-3 281,0-2 281,1 1 281,1-4 281,-6-1 281,-4 2 297</inkml:trace>
  <inkml:trace contextRef="#ctx0" brushRef="#br0">18917 6898 0,'-3'-6'0,"3"6"0,0 0 15,-2-8 15,2 8 15,0 0 15,0 0 15,0-9 31,0 9 31,0 0 31,0 0 31,0 0 47,0 0 47,0 0 47,0 0 47,0 0 62,0 0 62,0 0 62,0 0 62,0 0 78,0 0 78,2 34 78,-2-16 78,-4 1 94,2-3 94,-7 13 94,-3 2 94,-3-5 109,-2 1 109,-1-3 109,-2 4 109,-8-1 125,5-5 125,1 1 125,3-4 125,1-7 140,0 2 140,6-4 140,-3 1 140,0-2 156,4-2 156,5-1 156,-1 0 156,-1-1 156,4-2 172,4-3 172,-9 6 172,9-6 172,-6 7 187,6-7 187,-7 4 187,7-4 187,-2 6 203,2-6 203,0 0 203,2 10 203,2-4 219,5 0 219,2 5 219,6-1 219,-2 1 234,15 4 234,-5-3 234,7 3 234,2 0 250,0-3 250,3 2 250,2-2 250,2 3 265,3-2 265,22 1 265,-23-1 265,-2-8 281,4 2 281</inkml:trace>
  <inkml:trace contextRef="#ctx0" brushRef="#br0">21526 6743 0,'0'-5'16,"0"5"16,0 0 16,0 0 16,0 0 31,4-8 31,-4 8 31,0 0 31,0 0 47,0 0 47,0 0 47,5-4 47,-5 4 63,0 0 63,12-5 63,-1 4 63,7-1 78,2-4 78,14 2 78,1-3 78,-4 3 78,-1-1 94,-7 1 94,0 1 94,-4 3 94,-1-2 110,-2-1 110,-3 3 110,-2-1 110,-11 1 125,17-2 125,-17 2 125,0 0 125,21 0 141,-21 0 141,0 0 141,0 0 141,0 0 156,0 0 156,0 0 156,0 0 156,0 0 172</inkml:trace>
  <inkml:trace contextRef="#ctx0" brushRef="#br0">21756 6662 0,'-9'-6'0,"0"2"15,5 0 15,4 4 15,-10-11 31,8 7 31,2 4 31,-7-10 31,7 10 47,-4-8 47,4 8 47,-5-8 47,5 8 47,-2-8 62,2 8 62,-2-7 62,2 7 78,-6-6 78,6 6 78,0 0 78,0 0 78,-4-6 93,4 6 93,0 0 93,0 0 93,0 0 109,0 0 109,0 0 109,-2 23 125,4-15 125,-2 10 125,2-2 125,-2 5 125,2 10 140,-2-2 140,0-5 140,0-2 140,6 12 156,-4-5 156,2-4 156,1-5 156,-1-2 156,1 1 172,-1 0 172,2-8 172,-2 0 172,0-3 187</inkml:trace>
  <inkml:trace contextRef="#ctx0" brushRef="#br0">22424 6403 0,'9'-10'0,"-3"8"0,-6 2 0,2-10 16,-2 10 16,6-7 16,-6 7 16,5-4 16,-5 4 32,0 0 32,4-6 32,-4 6 32,0 0 47,5-6 47,-5 6 47,0 0 47,0 0 63,0 0 63,0 0 63,0 0 63,0 0 79,0 0 79,0 0 79,0 0 79,-22 20 79,7-7 94,0 2 94,-8 7 94,4 4 110,-1-1 110,-3 2 110,0-2 110,2 1 125,4-3 125,2 0 125,4-5 125,3 1 125,1-1 141,-1 1 141,4 1 141,0 1 141,-1-3 157,5 1 157,0-3 157,2 3 157,3-3 172,-1 2 172,6-2 172,1 0 188,2-2 188,4 0 188,10 6 188,-5-5 188,-1-5 204,0 1 204,0-4 204,-4 2 204,2-3 219,-1 0 219,3 1 219,-3-2 219,-5 2 235,-1-3 235,0-2 235,-4 2 235,1-2 250,-1 1 250,-8-3 250,13 5 250,-4-2 266,-9-3 266,10 4 266,-10-4 266,0 0 266,11 4 282,-11-4 282,4 4 282,-4-4 282,0 0 297,7 4 297,-7-4 297,7 5 313,-7-5 313,0 0 313,0 0 313,0 0 329,7 3 329,-7-3 329,0 0 329</inkml:trace>
  <inkml:trace contextRef="#ctx0" brushRef="#br0">22696 6531 0,'0'0'15,"0"0"15,-2-7 15,2 7 15,0 0 31,-3-7 31,3 7 31,0 0 31,-2-11 47,2 11 47,0-9 47,0 9 47,-2-8 62,2 8 62,-2-7 62,2 7 62,0 0 62,0-11 78,0 11 78,0 0 78,-2-6 78,2 6 94,0 0 94,0 0 94,0 0 94,0 0 109,0 0 109,0 0 109,0 0 109,17 31 125,-10-13 125,5 11 125,-1 0 125,-2 0 140,3-1 140,-3-3 140,-3-4 140,1-1 156,1-3 156,-2 1 156,1-1 156,-1-4 172,0 3 172,-2-7 172,3 2 172,-5-3 187,0-1 187,3-2 187,-3 2 187,-2-3 203,0-4 203,4 8 203,-4-8 203,3 4 219,-3-4 219,0 0 219,0 0 219,0 0 219,0 0 234,0 0 234,14-15 234,-10 7 250,1-6 250,-1-3 250,6-12 250,-4 5 250,-1 4 265,1 0 265,1-10 265,3 0 265,-3 1 281,-1 8 281,-1 3 281,-1 1 281,4 1 297,-4-1 297,0 4 297,1 1 297,-3 2 312,2 0 312,-1 2 312,2 0 312,-3 1 328,0-1 328,3-1 328,-3 4 328,0-1 328,-2 6 344,5-11 344,-5 7 344,0 4 344,4-6 359,-4 6 359,0 0 359,2-8 359,-2 8 375,0 0 375,4-8 375,-4 8 375,0 0 390,0 0 390,0 0 390,2-7 390,-2 7 406,0 0 406,0 0 406,0 0 406,0 0 422,0 0 422,0 0 422</inkml:trace>
  <inkml:trace contextRef="#ctx0" brushRef="#br0">23339 6561 0,'0'0'0,"-2"-9"0,2 9 0,0 0 0,2-7 15,-2 7 15,0 0 15,0 0 15,0-8 31,0 8 31,0 0 31,0 0 31,0 0 47,0 0 47,0 0 47,0 0 47,0 0 62,0 0 62,0 0 62,0 0 62,-2 27 78,0-18 78,-3 2 78,0 4 78,3-3 78,-7 2 93,2 2 93,-3 1 93,4 0 109,-5-1 109,2 1 109,-5-4 109,5 2 125,-3-1 125,5-4 125,-2-1 125,5-2 125</inkml:trace>
  <inkml:trace contextRef="#ctx0" brushRef="#br0">23549 6414 0,'5'-11'15,"-5"11"15,4-6 15,-4 6 15,0 0 31,2-8 31,-2 8 31,0 0 31,0 0 47,0 0 47,0 0 47,0 0 62,0 0 62,0 0 62,13 18 62,-9-9 62,-2-1 78,0 1 78,0 0 78,3 7 78,-1-1 93,3 1 93,-1 1 93,2-2 93,-4-1 109,3 3 109,-3-8 109,1-1 109,2 3 125,-2-5 125,-1 2 125,3-3 125,-3 1 140,3-2 140,-2 2 140,-5-6 140,9 4 140,-9-4 156,0 0 156,16-2 156,-16 2 156,14-4 172,-8 0 172,-6 4 172,9-10 172,-1 5 187,-4-1 187,1 2 187,-5 4 187,6-8 203,-3 4 203,-3 4 203,4-7 203,-4 7 218,0 0 218,8-5 218,-8 5 218,0 0 234,2-7 234,-2 7 234,0 0 234,0 0 250,0 0 250,11-1 250,-11 1 250,0 0 250,0 0 265,18 5 265,-11-2 265,-7-3 281,13 5 281,-13-5 281,15 3 281,-15-3 281,6 4 297,-6-4 297,0 0 297,11 0 297,-11 0 312,0 0 312,0 0 312,0 0 328,17-4 328,-17 4 328,4-7 328,0 1 328,-1-2 343,-1 0 343,-2 0 343,2-2 343,0-5 359,-2-2 359,4-1 359,-8 1 359,4 1 375,0-1 375,-4 3 375,4-2 375,-2-1 390,-3 1 390,1 4 390,2 4 390,-1-1 390,-1-2 406,2 6 406,2 5 406,0-11 406,-2 5 422,2 6 422,-4-7 422,4 7 422,0 0 437,0 0 437,-4-9 437,4 9 437,0 0 453,0 0 453,0 0 453</inkml:trace>
  <inkml:trace contextRef="#ctx0" brushRef="#br0">23959 6161 0,'-2'-13'0,"0"1"0,-3-1 16,3 8 16,0-3 16,2-1 16,0 9 16,-5-10 31,2 6 31,3 4 31,-4-8 31,4 8 47,0 0 47,-2-9 47,2 9 47,0 0 63,0 0 63,-2-6 63,2 6 63,0 0 78,0 0 78,0 0 78,0 0 78,0 0 94,0 0 94,0 0 94,32 15 94,-14-7 94,0 2 110,16 3 110,5 3 110,-4-2 110,1 1 125,2-1 125,-1-2 125,-3-2 125,-2 1 141,1-3 141,-9 0 141,-3 1 141,-3-5 156,-2 0 156,-5-1 156,-1 2 156,-2-3 172,-1 2 172,-7-4 172,12 5 188,-12-5 188,7 1 188,-7-1 188,0 0 188,9 6 203,-9-6 203,2 9 203,-2-3 203,0 2 219,-7 9 219,1-1 219,-11 13 219,-1-2 235,-5 2 235,3 1 235,-8-4 235,6 5 250,-3-2 250,2 3 250,-3-5 250,6 3 250,0-5 266,1-5 266,6-2 266,4-3 281,-3-3 281,3 0 281,2-1 281,1-3 281,-2-2 297,4 3 297,-1-4 297,1 0 297,2-2 313,-3 4 313,5-7 313,-5 6 313,5-6 328,-4 3 328,4-3 328,-3 5 328,3-5 344,0 0 344,-4 6 344,4-6 344,-2 5 360,2-5 360,0 0 360,-5 4 360,5-4 360,0 0 375,0 0 375,0 0 375,-4 4 391,4-4 391,0 0 391,0 0 391,-5 4 391,5-4 406,0 0 406,0 0 406,0 0 406,0 0 422,0 0 422,0 0 422,0 0 422,-5 6 438,5-6 438,0 0 438,0 0 438,0 0 453,0 0 453,0 0 453,-9 5 453,9-5 469,-25 1 469</inkml:trace>
  <inkml:trace contextRef="#ctx0" brushRef="#br0">18112 7375 0,'-7'-6'0,"7"6"15,0 0 15,-6-4 15,6 4 15,-5-2 31,5 2 31,0 0 31,-7-5 31,7 5 31,0 0 47,0 0 47,-7-1 47,7 1 62,0 0 62,-5-4 62,5 4 62,0 0 62,0 0 78,-6-3 78,6 3 78,0 0 78,0 0 94,0 0 94,0 0 94,0 0 94,0 0 109,0 0 109,13-10 109,4 6 109,2 1 125,2-2 125,2 2 125,-1 0 125,1 1 140,-2 2 140,0 0 140,-3 0 140,-4 0 156,-1 2 156,-4 0 156,1-1 156,-6 5 172</inkml:trace>
  <inkml:trace contextRef="#ctx0" brushRef="#br0">18137 7468 0,'0'0'0,"0"0"0,0 0 0,0 0 0,0 0 16,30-7 16,-13 2 16,2 2 16,4-3 31,11 2 31,0-2 31,5 2 47,-5-3 47,3-1 47,0 8 47</inkml:trace>
  <inkml:trace contextRef="#ctx0" brushRef="#br0">19473 7883 0,'28'-2'0,"-3"0"16,9-1 16,2-1 16,4 0 16,3-2 31,0 2 31,3-1 31,-1-1 31,3 1 47,0-1 47,23-3 47,-16 2 47,-10-2 47,0 2 63,1-1 63,-3 4 63,1-3 63,3 0 78,0 3 78,-7-2 78,4 2 78,-1-1 94,2-1 94,6 2 94,-8-2 94,5-1 109,-2 2 109,4 2 109,18-5 109,-13 0 125,-7 4 125,0-2 125,23 2 125,-17 2 141,-8-2 141,-1 0 141,4 0 141,-2-1 156,1 3 156,-3 1 156,4-2 156,-4-3 172,1 0 172,-3 0 172,1 2 172,-1-2 188,-3-2 188,7 1 188,-4-1 188,0-1 188,0 4 203,3-2 203,-5-2 203,0-2 219,3 3 219,-1-3 219,-3 3 219,4-2 234,2-1 234,-5-2 234,4 6 234,-3-3 234,-1 2 250,4-3 250,-1 0 250,-1 2 250,3 1 266,-3-2 266,3 3 266,-3-3 266,2-1 281,1 1 281,-1 2 281,-3 1 281,1-1 297,1 3 297,-3-2 297,-1 3 297,-1-2 313,0 0 313,0-2 313,-3 1 313,0 3 313,-1 0 328,2 1 328,-5-4 328,-5 3 344,5-2 344,-8 2 344,-1-1 344,-4 1 344,13 1 359,-5-2 359,-4-1 359,0 4 359,-3-2 375,4 0 375,12 1 375,-2-1 375,2-3 391,-2 2 391,-2-1 391,5-2 391,-6 2 406,-3-1 406,-5 3 406,0 0 422,-3-1 422,1 1 422,0 0 422,-4 1 422,0 1 438,-6-2 438,3 2 438,-3 0 438,-2 0 453,1-3 453,-10 5 453,17-3 453,-10 3 469,-7 0 469,12-2 469,-12 2 469,0 0 484,15-5 484,-15 5 484,0 0 484,12-2 500,-12 2 500,0 0 500,9-2 500,-9 2 500,0 0 516,0 0 516,0 0 516,0 0 516,9-2 531,-9 2 531,0 0 531,0 0 531,0 0 547,0 0 547,-47 4 547</inkml:trace>
  <inkml:trace contextRef="#ctx0" brushRef="#br0">20153 8017 0,'0'0'0,"0"0"0,25 6 16,-4-9 16,17 2 16,6-1 16,4-3 31,0 4 31,22-6 31,1 3 31,-3-2 47,5 0 47,0 0 47,-3 2 47,4-3 63,1-1 63,5 2 63,-1 0 63,2-5 78,1 7 78,-3-6 78,6 2 78,0 0 78,-1 2 94,0-3 94,0 5 94,1-4 94,0 0 110,-2 0 110,0-1 110,-1 1 110,0 0 125,0-2 125,-3-2 125,4 7 125,-5-3 141,3 0 141,-3 1 141,-3 0 141,-1-2 156,-6 3 156,-13-2 156,-8 4 156,-1-1 172,-1-1 172,2 0 172,-2 0 172,-5 2 188,4-3 188,-3 3 188,1 1 188,-6 0 188,3-3 203,1 0 203,0 2 203,-4 2 219,5-4 219,-5 4 219,0-2 219,2-1 219,0 2 235,-1-1 235,-3-1 235,0 3 250,0-2 250,1-1 250,-1 4 250,2-5 250,-2 0 266,1 0 266,-1 1 266,-9 1 266,7-8 281,-7 8 281,-2-3 281,-5 3 281,-4 0 297,4-1 297,0 0 297,-4-1 297,0 4 313,-3 0 313,8-2 313,-4 0 313,1-1 328,-5 3 328,-2 1 328,1-2 328,-1-1 328,-9 4 344,13-2 344,-13 2 344,12-4 344,-12 4 360,9-2 360,-9 2 360,0 0 360,11-5 375,-11 5 375,0 0 375,10-1 375,-10 1 391,0 0 391,0 0 391,0 0 391,9-4 406,-9 4 406,0 0 406,0 0 406,0 0 422,0 0 422,0 0 422,-60 5 422,-12 0 438</inkml:trace>
  <inkml:trace contextRef="#ctx0" brushRef="#br0">20027 7704 0,'0'0'0,"0"0"0,0 0 16,0 0 16,2-6 16,-2 6 16,0 0 31,0 0 31,6-8 31,-6 8 31,0 0 47,0 0 47,2-9 47,-2 9 47,0 0 62,0 0 62,2-5 62,-2 5 62,0 0 62,0-9 78,0 9 78,0 0 78,3-6 94,-3 6 94,0 0 94,0 0 94,0-9 109,0 9 109,0 0 109,0 0 109,0-7 109,0 7 125,0 0 125,0 0 125,0 0 125,0 0 141,2-6 141,-2 6 141,0 0 141,0 0 156,0 0 156,0 0 156,0 0 156,4 22 172,-2-6 172,1 17 172,3 2 172,-4 5 187,2 0 187,-8 3 187,8 21 187,-10-14 203,4-7 203,-5 0 203,3-2 203,0 2 219,-1-1 219,0-2 219,-2 4 219,5-1 219,-3-3 234,-1 24 234,1-14 234,0-9 250,-4 20 250,5-11 250,2-9 250,-3 25 250,-1-2 266,0-18 266,4-4 266,2-1 281,-2-2 281,-1-3 281,-1 2 281,4-4 281,-2 2 297,2-5 297,-2-1 297,2-5 297,0-4 312,0-3 312,-3-3 312,1-1 312,0-4 328,2 1 328,0-3 328,0 0 328,-2-2 344,2 0 344,0 1 344,0-7 344,0 8 359,0-8 359,0 8 359,0-8 359,0 0 359,0 8 375,0-8 375,0 0 375,0 8 375,0-8 391,0 0 391,0 0 391,0 9 391,0-9 406,0 0 406,0 0 406,2 6 406,-2-6 422,0 0 422,0 0 422,0 0 422,0 0 437,0 0 437,0 0 437,-2 8 437,2-8 453,0 0 453,0 0 453,0 0 453,0 0 469,0 0 469,0 0 469,0 0 469,2 8 469,-2-8 484,0 0 484,0 0 484,0 0 500,0 0 500,0 0 500,0 0 500,0 0 516,0 0 516,0 0 516,0 0 516,0 0 531,0 0 531,0 0 531,0 0 531,0 0 547,-14-21 547,12 15 547,-3-1 547,5-2 547,-2 1 562,0-1 562,-3-1 562,3 0 562,0 1 578,-3-4 578,0-3 578,3 7 578,-3-8 594,1 4 594,2 4 594,0-3 594,-3 3 609,3-1 609,-1 1 609,1 2 609,-3-2 625,3 1 625,0 0 625,-3-2 625,3 1 625,0 3 641,-2-2 641,1-1 641,1 3 641,-1-1 656,-1-2 656,1 2 656,-1 0 656,4 7 672,-4-10 672,1 3 672,3 7 672,-4-8 687,4 8 687,-2-7 687,2 7 687,0 0 703,-3-8 703,3 8 703,0 0 703,-5-8 719,5 8 719,0 0 719,0 0 719,-4-6 734,4 6 734,0 0 734,0 0 734,0 0 750,0 0 750,0 0 750,0 0 750,0 0 766,0 0 766,-9 16 766,7-7 766,2-1 781,0 8 781,0 3 781,2-1 781,-2 1 781,2 12 797,0-6 797,0 4 797,1-6 812,-1 1 812,-2 7 812,2-9 812,0 1 812,-2-8 828,3 5 828,-3-2 828,3-1 828,-3 0 844,0-1 844,2-2 844,-4-2 844,2-2 859,2-2 859,-2 3 859,0-3 859,0 0 875,0-2 875,0-6 875,2 13 875,-2-13 875,2 5 891,-2-5 891,0 9 891,0-9 906,0 0 906,0 0 906,0 8 906,0-8 906,0 0 922,0 0 922,5 4 922,-5-4 922,0 0 937,0 0 937,0 0 937,0 0 937,0 0 953,25-10 953,-12-1 953,-8 8 969,2-3 969,0 0 969,-1-1 969,3-1 984,-1 2 984,-1-2 984,-1 1 984,11-6 1000,-11 1 1000,7 0 1000,-6 2 1000,3-4 1016,1-1 1016,-4 3 1016,2-2 1016,0-1 1031,-2 3 1031,-1 1 1031,0-1 1031,1 4 1047,-5-2 1047,2 1 1047,1 1 1047,-1-2 1062,-2 2 1062,4 0 1062,-2 0 1062,-4 8 1062,7-15 1078,-5 9 1078,0-3 1078,-2 9 1078,4-9 1094,-4 9 1094,5-7 1094,-5 7 1094,0 0 1109,4-9 1109,-4 9 1109,0 0 1109,0 0 1125,0 0 1125,0 0 1125,14 32 1125,-11-13 1141</inkml:trace>
  <inkml:trace contextRef="#ctx0" brushRef="#br0">16112 15846 0,'0'0'16,"0"0"16,0 0 16,-18 0 16,18 0 32,0 0 32,0 0 32,0 0 32,0 0 47,0 0 47,0 0 47,0 0 47,0 0 63,0 0 63,-16 2 63,16-2 63,0 0 79,0 0 79,0 0 79,0 0 79,0 0 79,0 0 94,0 0 94,-16 2 94,16-2 94,0 0 110,0 0 110,0 0 110,0 0 110,0 0 125,0 0 125,0 0 125,-19-2 125,19 2 141,0 0 141,0 0 141,0 0 141,0 0 157,0 0 157,0 0 157,0 0 157,0 0 172,0 0 172,0 0 172,0 0 172,0 0 188,0 0 188,28-19 188,-10 14 188,-2 2 188,5-1 204,-3 2 204,0 1 204,-2-2 204,2 3 219,0 0 219,-2 3 219,3-2 219,-4 1 235,-2 0 235,-2 3 235,-3-3 235,-8-2 250,15 10 250,-7-5 250,-3 2 250,-1 2 266,1-4 266,-1 6 266,-4 4 266,-2 1 282,-5-2 282,1 2 282,-3 1 282,1-1 297,-5-2 297,0 1 297,3 0 297,1-5 313,-2-2 313,1 0 313,4-2 313,-1 0 329,0-2 329,7-4 329,-12 7 329,12-7 344,-9 4 344,9-4 344,0 0 344,0 0 344,0 0 360,0 0 360,0 0 360,0 0 375,0 0 375,0 0 375,0 0 375,28-17 375,-17 15 391,-11 2 391,21-4 391,-12 3 391,-9 1 407,21 0 407,-21 0 407,17 3 407,-17-3 422,19 4 422,-13 1 422,4 0 422,-3 2 438,-5 2 438,3-4 438,-1 6 438,0-4 438,-4 4 454,0-3 454,0 3 454,0-11 454,-4 18 469,4-9 469,-7 1 469,3-2 485,-6 9 485,1-8 485,-2 2 485,-3-4 485,5 2 500,-4-5 500,3 0 500,1 0 500,9-4 516,-23 4 516,12-1 516,-5-2 516,-2 2 532,18-3 532,-23-3 532,23 3 532,-23-4 547,12 3 547,11 1 547,-19-3 547,19 3 563,-13-4 563,13 4 563,-11-4 563,11 4 579,0 0 579,-12-4 579,12 4 579,0 0 594,-11-4 594,11 4 594,0 0 594,0 0 610,0 0 610,0 0 610,0 0 610,0 0 625,0 0 625,0 0 625,0 0 625,0 0 641,0 0 641</inkml:trace>
  <inkml:trace contextRef="#ctx0" brushRef="#br0">16534 15943 0,'0'0'0,"0"0"0,0 0 16,0 0 16,4-9 16,-4 9 16,0 0 32,0 0 32,0 0 32,0 0 32,0 0 32,-2-13 47,2 13 47,0 0 47,0 0 47,0 0 63,0-13 63,0 13 63,0 0 63,0-11 79,0 11 79,0 0 79,0 0 79,-2-14 94,2 14 94,0 0 94,2-10 94,-2 10 110,0 0 110,0-11 110,0 11 110,0 0 125,0 0 125,0-12 125,0 12 125,0 0 141,0 0 141,0 0 141,0-10 141,0 10 141,0 0 157,0 0 157,0 0 157,0 0 157,0 0 172,0 0 172,0 0 172,0 0 188,0 0 188,0 0 188,-14 39 188,7-21 188,-2 13 204,3-3 204,-4 4 204,3-9 204,1 7 219,-1-7 219,3-2 219,-2-3 219,4 3 235,0-3 235,2-2 235,-2 1 250,2-3 250,2-1 250,-2-3 250,4 0 250,2-4 266,-2 2 266,0-1 266,3-2 266,2 2 282,-9-7 282,19 6 282,-11-4 282,-8-2 297,21 5 297,-21-5 297,30-7 297,-19 5 297,3-4 313,-3 1 313,-2 0 313,1 1 313,-3-3 329,4-5 329,-2 2 329,-2 0 329,0 1 344,-3-2 344,0 3 344,4-1 344,-6-1 360,3-5 360,-1 3 360,-4-1 360,2 3 375,3-2 375,-3 4 375,-2-2 375,2 1 391,0-2 391,1 1 391,0-1 391,-1 2 407,-2 1 407,2-11 407,3 11 407,-5 8 422,0-16 422,2 9 422,-2 7 438,2-12 438,-2 12 438,0-10 438,0 10 454,0-9 454,0 9 454,0 0 454,2-8 454,-2 8 469,0 0 469,0 0 469,0 0 469,0 0 485,0-10 485,0 10 485,0 0 485,0 0 500,0 0 500,0 0 500,0 0 500,0 0 516,0 0 516,-9 31 516,7-22 516,0 12 532,0-4 532,-4 1 532,4 2 532,0 0 547,0-2 547,2 3 547,-5-5 547,3 3 547,2-3 563,0 0 563,-2 1 563,2-1 563,-2-3 579,4-2 579,-2 5 579,2-4 579,-2 0 594,2-4 594,-2 2 594,0 0 594,5-1 610,-5-9 610,0 16 610,2-8 610,-2 5 625,0-5 625,2 1 625,-2-9 625,-2 17 641</inkml:trace>
  <inkml:trace contextRef="#ctx0" brushRef="#br0">16885 16311 0,'0'0'0,"0"0"16,0-8 16,0 8 16,0 0 16,0 0 31,0 0 31,0 0 31,0 0 31,0 0 47,0 0 47,0 0 47,0 0 47,0 0 47,0 0 63,6 28 63,-3-20 63,-3 3 63,0-2 78,0 2 78,3 5 78,-1 1 94,-2-1 94,4-4 94,-1 1 94,-1-3 94,0 1 109,-2-3 109,4 0 109,-4-8 109,0 13 125</inkml:trace>
  <inkml:trace contextRef="#ctx0" brushRef="#br0">17052 15963 0,'0'0'0,"0"0"0,0 0 0,2-10 15,-2 10 15,0 0 15,0 0 15,0 0 15,0 0 31,0 0 31,0 0 31,0 0 31,0 0 47,0 0 47,0 0 47,0 0 47,-12 24 62,10-5 62,-3-3 62,3 3 62,-2-1 78,1 3 78,1-2 78,0-1 94,2 1 94,-2-3 94,4 0 94,-2-2 94,4-1 109,1 4 109,-3-7 109,3 0 109,-1 0 125,1-3 125,2 1 125,-3-4 125,-4-4 140,14 10 140,-10-5 140,-4-5 140,10 4 156,-10-4 156,0 0 156,0 0 156,0 0 172,23-9 172,-16 5 172,-1-5 172,-1 1 172,3-6 187,0-2 187,-4-1 187,3 1 187,-5-1 203,5 3 203,-5-3 203,0 3 203,1 2 219,2 1 219,-5 4 219,0 7 219,2-15 234,-2 7 234,0 8 234,2-10 234,-2 10 250,3-9 250,-3 9 250,0 0 250,0 0 265,0 0 265,0 0 265,0 0 265,0 0 281,0 0 281,0 0 281,0 0 281,4 31 281,-2-20 297,-2-4 297,5 10 297,-3-2 297,0-1 312,0-4 312,4 2 312,-2-4 328,-2 1 328,3-1 328,-1 0 328,3 1 344,-2-3 344,2 0 344,-1 0 344,-6-6 344,14 11 359,-7-6 359,0-2 359,-7-3 359,15 4 375,-15-4 375,17 4 375,-17-4 375,15 0 390,-15 0 390,0 0 390,19-4 390,-19 4 406,11-7 406,-6 2 406,-5 5 406,7-13 422,-5 5 422,0-2 422,0 1 422,1-5 437,-3-3 437,2 3 437,-2 0 437,0-3 437,0 1 453,-2 0 453,2 1 453,-3 3 453,1 1 469,2-2 469,-2 4 469,2 1 469,0-2 484,-2 1 484,0-2 484,2 11 484,-3-15 500,1 8 500,2 7 500,-3-14 500,3 14 515,0-11 515,0 11 515,-2-6 515,2 6 531,0 0 531,0 0 531,0 0 531,0-11 547,0 11 547,0 0 547,0 0 547,0 0 547,0 0 562,0 0 562,0 0 562,0 0 578,2 38 578,3-30 578</inkml:trace>
  <inkml:trace contextRef="#ctx0" brushRef="#br0">17542 16140 0,'0'0'0,"0"0"0,5 10 0,-5-10 0,2 14 16,-2-3 16,0-1 16,0 9 16,0 1 31,0-1 31,-2 11 31,2-4 47,0-4 47,0-4 47,0 1 47,-5 2 47,7-3 62,1 2 62,-6-3 62,1 1 62,2-1 78,0-5 78,2-2 78,-4-2 78,2 3 94,0-11 94,-2 12 94,2-12 94,2 12 109,-2-12 109,-2 11 109,2-11 109,0 0 125,0 0 125,0 0 125,0 9 125,0-9 141,0 0 141,0 0 141,0 0 141,0 0 156,0 0 156,0 0 156,0 0 156</inkml:trace>
  <inkml:trace contextRef="#ctx0" brushRef="#br0">22219 13604 0,'0'0'15,"0"0"15,-9-4 15,9 4 15,0 0 31,0 0 31,0 0 31,0 0 31,0 0 46,0 0 46,-7-5 46,7 5 46,0 0 62,0 0 62,0 0 62,0 0 62,0 0 62,0 0 78,0 0 78,0 0 78,0 0 93,-9-4 93,9 4 93,0 0 93,0 0 93,0 0 109,0 0 109,-12-1 109,12 1 109,0 0 125,0 0 125,-11-4 125,11 4 125,-8-3 140,8 3 140,-12-1 140,12 1 140,-20-2 156,10 0 156,-1-1 156,-6 3 156,2 0 171,-4 0 171,4-2 171,-6 2 171,2 2 187,-1-4 187,4 2 187,-2 0 187,0 0 203,0 0 203,2-2 203,-5 2 203,3 0 203,2 0 218,-2 0 218,-1 0 218,1 0 218,4 0 234,-4 0 234,-2 2 234,-1-2 234,0 2 250,1-2 250,0 3 250,-4-1 250,7 1 265,-6-3 265,2 3 265,-1 1 265,3-3 281,-2 3 281,4-1 281,-4 1 281,5-4 296,-2 2 296,-1 0 296,1 0 296,0 0 312,2 0 312,2 1 312,3-1 312,0-1 328,11-1 328,-21 2 328,12 1 328,-3-1 328,3 0 343,-2 0 343,2 0 343,-2 0 359,-1 2 359,-4 0 359,-3 3 359,6-4 359,-1-1 375,-2 4 375,0 1 375,3-3 375,2 2 390,-1-2 390,1 0 390,0 0 390,1 1 406,1-1 406,0 0 406,-5 4 421,1-2 421,1 0 421,1 0 421,2-2 421,-1 0 437,3 3 437,1-3 437,-3 2 437,1-2 453,-1 3 453,1-4 453,-9 8 453,6-5 468,-2 1 468,1 2 468,1-5 468,-12 9 484,14-7 484,2-2 484,-2 2 484,2-2 500,-4 2 500,3 0 500,-1 0 500,3-2 515,-3 5 515,4-2 515,-4-3 515,2 4 531,1-2 531,-2 0 531,1 0 531,3 0 546,-3 2 546,1 0 546,-2 0 546,1-1 562,3 1 562,-3 3 562,-1 3 562,-4-2 578,3-1 578,0 3 578,3-1 578,0-3 593,-1 0 593,3 0 593,2-2 593,-1 3 593,-1-1 609,-4 4 609,6-2 609,-2 5 625,2-5 625,-3 1 625,3 0 625,0 0 625,2 0 640,0-3 640,0 0 640,2 0 656,-2 7 656,4-1 656,3 1 656,-5-1 671,5-2 671,-4-2 671,4 8 671,-5-6 671,4 0 687,-1 1 687,1-1 687,0 3 687,-2-5 703,3 4 703,0-3 703,-1 1 703,2 1 718,-4-1 718,5-1 718,-5 0 718,6 2 734,-1-1 734,0-1 734,2 0 734,1 3 734,-3-4 750,3 0 750,-1 3 750,4-2 750,-3 0 765,-1-1 765,6 1 765,-4 0 765,3-1 781,2 0 781,1 0 781,-2-1 781,11 6 796,-5-4 796,-2-1 796,-4-1 796,2-1 812,-1 0 812,3 1 812,-5 1 812,4-4 828,-4 3 828,0-1 828,2 0 828,-4 0 843,4-2 843,1 3 843,-4-1 843,2 0 859,-4-1 859,6 1 859,1 0 859,-2-4 875,1 4 875,13 3 875,-12-5 875,1 3 890,-6-4 890,6 4 890,-2-5 890,-2 2 906,4 0 906,0 1 906,-3-3 906,2 1 921,-2 0 921,3-1 921,-2 1 921,0 1 937,2-2 937,-4-2 937,5 2 937,-1 1 937,-3-1 953,4-2 953,-5 2 953,3-5 953,-2 4 968,3 1 968,1-1 968,-3-1 968,4-3 984,-3 3 984,1-1 984,2 1 984,-2-2 1000,1 0 1000,1-2 1000,11 2 1000,-9 2 1000,9-2 1015,-8-2 1015,-3 0 1015,-1-2 1031,1 2 1031,9 0 1031,-5 0 1031,-2 0 1046,-5-2 1046,3 0 1046,-2 2 1046,0-2 1062,1 0 1062,-1 0 1062,0-1 1062,-1 2 1062,3-2 1078,-5 1 1078,2 2 1078,-1-2 1078,0 1 1093,-2-3 1093,2 0 1093,-4 3 1093,2-1 1109,-2-2 1109,6 2 1109,-2-1 1109,-6 2 1125,6-3 1125,-6 2 1125,-2 2 1125,3-3 1140,-1 2 1140,-13 1 1140,19-4 1140,-1 0 1156,-4 1 1156,1-1 1156,-3 2 1156,-3-2 1171,-9 4 1171,21-7 1171,-10 6 1171,-2-3 1187,3 0 1187,-3 0 1187,7-5 1187,-5 1 1203,5 2 1203,-2-4 1203,-3 1 1203,1 0 1203,-1 2 1218,0-3 1218,-1 2 1218,3-3 1218,-4 1 1234,1 0 1234,-1 2 1234,-1 1 1234,4-6 1250,-1 2 1250,0-1 1250,4-3 1250,-4 2 1265,1 0 1265,-1 1 1265,-2 1 1265,3-4 1265,-3 2 1281,-3-3 1281,1 2 1281,3 0 1296,-4-3 1296,1 1 1296,-1 2 1296,-1-5 1312,5 5 1312,-6-3 1312,1-4 1312,-1 7 1312,-2-5 1328,3 5 1328,-2-4 1328,-1 1 1343,0 1 1343,0-3 1343,-2 5 1343,0-3 1343,3 1 1359,-3 2 1359,0-1 1359,0 1 1359,0 0 1375,-3-1 1375,-1-1 1375,2 3 1375,-1 1 1390,-2 0 1390,1 1 1390,4 3 1390,-2-8 1406,-5-1 1406,2 5 1406,-2-4 1406,2 4 1421,-1-3 1421,-1-1 1421,1 1 1421,-4 0 1437,3 3 1437,1 0 1437,-3-1 1437,-1-3 1453,1 4 1453,-2-3 1453,1 3 1453,4 2 1453,-5-3 1468,-2 1 1468,5 2 1468,-1-2 1468,-3 1 1484,1-2 1484,0 4 1484,1-2 1484,-1 4 1500,2 0 1500,-3-3 1500,-1-2 1500,-4 1 1515,4 3 1515,0-2 1515,1 2 1515,1 1 1531,-3-3 1531,0 1 1531,-2 1 1531,3 0 1546,-6 1 1546,6-2 1546,-4 1 1546,4 2 1562,-3-3 1562,0 1 1562,0-1 1562,-4 5 1578,3-4 1578,2 4 1578,-4-2 1578,4 0 1578,-4 0 1593,1 2 1593,0-2 1593,-3 4 1609,3-4 1609,0 1 1609,-3-1 1609,5 1 1609,-2 1 1625,0 1 1625,-1-2 1625,-1 1 1640,4 1 1640,-2-2 1640,2 0 1640,0 0 1656,-2-1 1656,-1 0 1656,6 1 1656,-1 1 1656,3 0 1671,-1 0 1671,12 4 1671,-28-8 1671,15 2 1687,2 2 1687,-1 2 1687,1-2 1687,2 0 1703,9 4 1703,-21-4 1703,21 4 1703,-21 0 1718,6 6 1718,-4 0 1718,-15 6 1718,9 0 1718,-9 3 1734</inkml:trace>
  <inkml:trace contextRef="#ctx0" brushRef="#br0">18126 16121 0,'0'0'15,"-12"-8"15,12 8 15,0 0 15,0 0 31,0 0 31,0 0 31,-4-6 31,4 6 47,0 0 47,0 0 47,0 0 47,0 0 62,0 0 62,0 0 62,0 0 62,0 0 78,0 0 78,0 0 78,0 0 78,0 0 94,0 0 94,0 0 94,18-8 94,-9 5 109,12 2 109,-1-2 109,1 2 109,-1-1 109,15-2 125,-8 2 125,-3-1 125,8-1 140,3 4 140,-5-2 140,-8-2 140,-1 4 140,0-2 156,-1 0 156,1 0 156,-6 2 156,1-2 172,-16 2 172,23-2 172,-14-2 172,-9 4 187,17 0 187,-17 0 187,0 0 187,15-3 203,-15 3 203,0 0 203,13-1 203,-13 1 219,0 0 219,0 0 219,0 0 219,12-3 234,-12 3 234,0 0 234,0 0 234,0 0 250,0 0 250,0 0 250,0 0 250,0 0 265,0 0 265,0 0 265,0 0 265</inkml:trace>
  <inkml:trace contextRef="#ctx0" brushRef="#br0">18351 15932 0,'0'0'16,"-12"-11"16,12 11 16,0 0 16,0 0 32,-8-5 32,8 5 32,0 0 32,0 0 32,0 0 47,0 0 47,0 0 47,0 0 63,0 0 63,0 0 63,-18 12 63,13-3 63,2 1 79,-1-2 79,2 13 79,-3-5 79,3 3 94,0 1 94,0 9 94,2 2 94,-3-7 110,3-1 110,0-5 110,0 3 110,0-3 125,3 2 125,-1 1 125,-2-4 125,2 3 141,0-1 141,1 0 141,-3-3 141,4 1 157,-4-2 157,2 2 157,0-5 157,1-1 172,2-3 172,-3-1 172,-2-7 172</inkml:trace>
  <inkml:trace contextRef="#ctx0" brushRef="#br0">19184 15905 0,'0'0'0,"0"0"0,0 0 0,0 0 16,0 0 16,0 0 16,21 7 31,-21-7 31,0 0 31,0 0 31,-8 16 31,8-16 47,-13 15 47,8-9 47,-11 6 47,3-1 63,-1-2 63,0-1 63,3-1 63,1-3 78,10-4 78,-17 9 78,17-9 78,-17 2 94,17-2 94,0 0 94,0 0 94,-25-6 110,25 6 110,0 0 110,-7-13 110,7 13 110,-2-12 125,2 12 125,2-15 125,-2 15 125,5-18 141,-1 9 141,2 1 141,-2-1 141,3 2 156,-1-2 156,-6 9 156,11-11 156,-3 4 172,-8 7 172,15-10 172,-8 6 172,-7 4 188,19-7 188,-19 7 188,16-4 188,-16 4 203,20-1 203,-20 1 203,19 1 203,-19-1 219,19 7 219,-9-3 219,-1 2 219,-2 0 235,-7-6 235,21 20 235,-10-7 235,-4 1 250,2 1 250,0 1 250,-5 1 250,-1 1 266,2 1 266,-5-1 266,-3 3 266,-2-3 281,1 0 281,-7 1 281,1-1 281,-8 9 297,2-6 297,3-3 297,-2-1 297,0-3 313,-1 0 313,-9 7 313,7-9 313,-1-2 313,4 1 328,4-5 328,-1 0 328,3-1 328,0-4 344,9-1 344,-17 4 344,17-4 344,0 0 360,0 0 360,0 0 360,-17-5 360,17 5 375,0 0 375,-6-8 375,6 8 375,3-11 391,-3 11 391,5-12 391,-5 12 391,7-12 406,-1 5 406,-1-1 406,-1 3 406,6 0 422,-10 5 422,13-8 422,-13 8 422,17-9 422,-17 9 438,15-2 438,-15 2 438,16 0 453,-16 0 453,0 0 453,23 4 453,-23-4 453,16 8 469,-7-5 469,0 1 469,-9-4 469,14 8 485,-5-2 485,-9-6 485,14 13 485,-10-10 500,-4-3 500,14 10 500,-8-1 500,-6-9 516,14 11 516,-7-6 516,-7-5 516,14 8 531,-5-1 531,-9-7 531,16 4 531,-7-2 547,-9-2 547,0 0 547</inkml:trace>
  <inkml:trace contextRef="#ctx0" brushRef="#br0">19596 15914 0,'0'0'0,"0"0"0,0 0 15,0 0 15,-2-12 15,2 12 31,0 0 31,0 0 31,0 0 31,0 0 31,0 0 47,0 0 47,0 0 47,0 0 47,0 0 62,0 0 62,0 0 62,-11 26 62,2-7 78,2-1 78,2 1 78,-4 9 78,0-3 93,4-2 93,1-5 93,-1 0 93,5 3 109,0-2 109,0 0 109,0-2 109,2-1 125,1 0 125,-1-5 125,3 2 125,0-5 140,-1 3 140,3-7 140,-1 2 140,-6-6 156,15 6 156,-9-1 156,-6-5 156,19 2 156,-19-2 172,0 0 172,24-11 172,-14 7 172,-1-3 187,4-5 187,-3 2 187,1-4 187,-2-1 203,-2 3 203,0-5 203,-3 5 203,-1 0 218,-1 2 218,0 2 218,0-1 218,-2 1 234,0 8 234,5-17 234,-5 12 234,0 5 250,0-11 250,0 11 250,0-10 250,0 10 265,2-10 265,-2 10 265,0 0 265,3-11 281,-3 11 281,0-10 281,0 10 281,0 0 297,0-11 297,0 11 297,0 0 297,0 0 312,0 0 312,2-7 312,-2 7 312,0 0 328,0 0 328,0 0 328,0 0 328,0 0 343,0 0 343,-2 45 343,-3-29 343,2-2 343,3 3 359,0 1 359,0-1 359,0-1 359,-2-4 375,0 7 375,2-6 375,-2-2 375,2 2 390,0-2 390,0-2 390,0 0 390,2 2 406,-2-3 406,0 2 406,2-1 406,0 8 422,1-4 422,-1-1 422,1-3 422,-1 1 422,0-3 437,-2-7 437,3 13 437,-3-13 453</inkml:trace>
  <inkml:trace contextRef="#ctx0" brushRef="#br0">19906 16232 0,'0'-10'15,"0"10"15,0 0 15,0 0 15,0-14 31,0 14 31,0 0 31,0 0 31,3-8 46,-3 8 46,0 0 46,0 0 46,0 0 62,0 0 62,5-9 62,-5 9 62,0 0 62,0 0 78,0 0 78,0 0 78,0 0 78,0 0 93,38 13 93,-31-9 93,2 2 93,-1 2 109,-4 1 109,7 4 109,-2 4 109,-2-2 125,-2 1 125,-3 0 125,0 1 125,-4-1 140,0 2 140,0-1 140,-3 0 140,0-1 140,-4-2 156,2 1 156,-1-1 156,-5-1 171,5-3 171,1-2 171,-1 0 171,4-1 187,4-7 187,-9 9 187,9-9 187,-4 7 187,4-7 203,-7 6 203,7-6 203,0 0 203,0 0 218,0 0 218,0 0 218,0 0 218,20 7 234,-20-7 234,30-5 234,-9 3 234,-1 0 250,0-4 250,1 4 250,0-1 250,-1-1 265,1 0 265,-8 0 265,6-2 265,-3 0 281</inkml:trace>
  <inkml:trace contextRef="#ctx0" brushRef="#br0">20303 15973 0,'0'0'0,"0"0"0,0 0 16,0 0 16,0 0 16,2-8 16,-2 8 32,0 0 32,0 0 32,0 0 32,0 0 32,0 0 47,-4 27 47,2-8 47,-3-1 63,1-2 63,2 3 63,0 0 63,-3-2 79,5 3 79,-3-2 79,3-1 79,0-1 79,3-4 94,-3 0 94,5-1 94,-3-3 110,0 0 110,2-2 110,1 2 110,-5-8 110,11 11 125,-1-10 125,-10-1 125,13 0 125,-13 0 141,0 0 141,25-8 141,-18 3 141,7-8 157,-5-1 157,2-1 157,1-1 157,-5 2 172,1-1 172,-3 3 172,5 0 172,-8 3 188,-2 9 188,6-15 188,-3 10 188,-3 5 188,0 0 204,4-10 204,-4 10 204,0 0 204,0 0 219,0 0 219,0 0 219,0 0 219,0 0 235,0 0 235,0 0 235,14 28 235,-9-17 250,-3-3 250,2 2 250,5 4 250,-1-2 266,-2-1 266,3-2 266,-2-2 266,0 2 282,0-3 282,-7-6 282,13 10 282,-6-4 297,-7-6 297,12 10 297,-12-10 297,11 4 313,-11-4 313,0 0 313,0 0 313,19-1 329,-19 1 329,0 0 329,13-13 329,-13 13 344,4-18 344,1 3 344,-2-3 344,-1-1 344,-2 1 360,0 1 360,-2-1 360,2 2 375,0-1 375,-5 3 375,0 3 375,3-2 391,0 5 391,2 8 391,-7-13 391,3 4 391,4 9 407,-7-13 407,7 13 407,-5-9 407,5 9 422,-5-7 422,5 7 422,0 0 422,-4-8 438,4 8 438,0 0 438,0 0 438,0 0 454,0 0 454,0 0 454,0 0 454,0 0 454,0 0 469,0 0 469,-11 23 469</inkml:trace>
  <inkml:trace contextRef="#ctx0" brushRef="#br0">20768 16204 0,'0'0'0,"0"0"0,0 0 16,0 0 16,6 8 16,-6-8 16,0 0 16,0 0 31,0 0 31,0 0 31,11 6 31,-11-6 47,0 0 47,11 6 47,-11-6 47,10 7 63,-4 1 63,1 0 63,-3-2 63,1 2 78,-1 3 78,-1 7 78,0-2 78,-6 5 94,-2-2 94,1-2 94,-3 5 94,-4-6 109,1 0 109,-1 1 109,4-3 109,1-1 125,-4-1 125,6-4 125,-3 0 125,5 1 125,2-9 141,-10 9 141,10-9 141,-5 7 141,5-7 156,0 0 156,0 0 156,0 0 156,0 0 172,0 0 172,0 0 172,0 0 172,0 0 188,0 0 188,0 0 188,0 0 188,53-11 203,-36 6 203,0-2 203,2 3 203,-1 0 219,3-1 219,-3 4 219,2-1 219,1 0 234,0 0 234,-1 0 234,3 0 234</inkml:trace>
  <inkml:trace contextRef="#ctx0" brushRef="#br0">21656 16208 0,'0'0'0,"0"0"15,0 0 15,0 0 15,0 0 31,0 0 31,0 0 31,0 0 31,50-17 31,-30 15 46,1 2 46,0 0 46,13 2 46,-4-2 62,-7 0 62,-1 2 62,-1-2 62,2 2 78,-3 0 78,0 1 78,-1-1 78,1-2 93,-1 2 93,-19-2 93,25 0 93,-25 0 109,20 0 109,-20 0 109,0 0 109,23-2 125,-23 2 125,9-5 125,-9 5 125,7-8 140,-7 8 140</inkml:trace>
  <inkml:trace contextRef="#ctx0" brushRef="#br0">21918 15981 0,'0'0'0,"0"0"0,0 0 16,-12-8 16,12 8 16,0 0 16,0 0 16,0 0 31,0 0 31,0 0 31,-17 16 31,10 2 47,2-2 47,-2 2 47,3 14 62,-1-9 62,3 8 62,0 0 62,2 0 62,0 0 78,2-4 78,-2-6 78,2-3 78,1 0 94,-1-1 94,-2-1 94,2-3 94,-2-4 109,0-9 109,0 17 109</inkml:trace>
  <inkml:trace contextRef="#ctx0" brushRef="#br0">19141 13631 0,'-12'-2'0,"12"2"0,-21-6 16,14 6 16,-4-3 16,11 3 16,-27-3 32,10 3 32,2 0 32,-4 0 32,2 0 47,-2 0 47,6 1 47,-8 1 47,2 1 63,2 1 63,0-2 63,0 0 63,-2 2 79,6-4 79,-2 2 79,0 2 79,-4-3 94,4 5 94,-4-3 94,1-1 94,2 0 110,0 2 110,2-1 110,-2-2 110,5 2 125,2-1 125,-3 1 125,3 0 125,-2 1 141,-5 0 141,3 0 141,-2 1 141,6-1 141,-6 0 157,3 2 157,1-2 157,-1 2 157,1 0 172,4-1 172,1 0 172,-4 2 172,1-3 188,0 2 188,-1 0 188,2 1 188,1-2 204,-2 2 204,-1-2 204,4 3 204,-8 3 219,5-2 219,-2-1 219,4 0 219,-5 0 219,1 4 235,2-4 235,-1 0 235,4 1 250,-1-2 250,-2 0 250,2 2 250,-4 1 250,-1 0 266,6 1 266,-4-3 266,1 4 266,-5 3 282,5-3 282,-4 0 282,3-2 282,3-2 297,-1 7 297,1-3 297,-1-1 297,2-2 313,4 2 313,-5-2 313,5 1 313,-5 8 329,5-4 329,0 3 329,-4-1 329,4 1 344,2-3 344,0 5 344,0-3 344,0 0 360,0 3 360,0-3 360,4 5 360,0-4 375,-4 0 375,2 5 375,0-6 375,-2 2 391,5 3 391,-3-2 391,0-4 391,0 6 407,0-2 407,3 0 407,-3-1 407,0 1 407,6-3 422,-4 3 422,5-2 422,0 13 422,3-5 438,-3-7 438,4 9 438,1-5 438,-5-4 454,7 10 454,0-6 454,-2-6 454,-3 1 469,2-3 469,2 3 469,8 5 469,2-4 485,-3-1 485,-3-1 485,-2-3 485,11 6 500,-5-5 500,-4-2 500,-2-2 500,0-1 516,0 1 516,2 1 516,-4-2 516,2-1 516,4 1 532,-4-2 532,2-2 532,-1 4 532,0-5 547,3 0 547,-3 0 547,5 0 563,0-3 563,11 4 563,-6-1 563,8 0 579,-9-4 579,-4 3 579,-1-2 579,16 2 594,-16-2 594,5 2 594,5-6 594,2 6 594,-4-3 610,-9-3 610,0 3 610,1-1 610,1-2 625,0 2 625,0 1 625,9-3 625,-2 1 641,-6 0 641,-3-2 641,13-1 641,-9 2 657,0 1 657,-3 0 657,-1-2 657,2 2 672,-2 0 672,1-2 672,-3-1 672,2 3 672,-1-2 688,0-1 688,1 2 688,-5-3 688,2 3 704,0-1 704,1 0 704,-6-1 704,-1 1 719,6-3 719,-2 1 719,0-2 719,0-1 735,-1 4 735,2-4 735,-2-2 735,4 2 750,0 0 750,-4-3 750,4 2 750,-6-1 766,3 1 766,0 0 766,-2 0 766,-3 2 782,0-1 782,-1 3 782,-1-2 782,-3 1 797,11-3 797,-6 1 797,-2 0 797,1 1 813,-4 1 813,1-1 813,-1 2 813,2-2 829,3-3 829,-2-3 829,3 0 829,-1 2 829,-4-1 844,5-1 844,-4-3 844,1 5 860,0-3 860,-1 2 860,-4-3 860,3 5 860,-3-2 875,3-3 875,-5-1 875,8 3 875,-8 2 891,0-5 891,3 2 891,-5 3 891,2-2 907,0 0 907,-2 1 907,0-3 907,0 0 922,-2 1 922,2 0 922,0-1 922,-2 2 938,-1-2 938,-1-2 938,2 2 938,0-2 938,-3 1 954,0-1 954,0 2 954,1-3 954,-5 1 969,5-1 969,-11-7 969,4 1 969,3 9 985,0-3 985,-3 0 985,0 2 985,-1 0 1000,-4-8 1000,0 2 1000,3 7 1000,-1 2 1016,0-1 1016,0-2 1016,1 5 1016,0-2 1032,-4 2 1032,4-1 1032,-4 0 1032,1 1 1047,-2 2 1047,2-2 1047,-4 0 1047,4-1 1063,-2 3 1063,-1-2 1063,-10-4 1063,6 3 1079,0 0 1079,-4-1 1079,-5 0 1079,2 2 1079,7-1 1094,-9 1 1094,-2 0 1094,9 3 1110,-7-3 1110,7 4 1110,-5-3 1110,5 1 1125,3 4 1125,-1-1 1125,2 3 1125,1-1 1125,-3 1 1141,4 2 1141,2-3 1141,-2 1 1141,6 2 1157,3 0 1157,10 2 1157,-20-2 1157,20 2 1172,-16 4 1172,16-4 1172,-11 6 1172,11-6 1188,-10 8 1188,10-8 1188,0 11 1188</inkml:trace>
  <inkml:trace contextRef="#ctx0" brushRef="#br0">19590 13818 0,'0'0'0,"0"0"0,0 0 0,0 0 15,23-4 15,-23 4 15,0 0 15,25-2 31,-7 2 31,0-2 31,2-1 31,3 2 46,0 1 46,11 0 46,0-3 46,1 3 62,-1-2 62,5 0 62,2 0 62,-5 0 62,6 1 78,-4 1 78,1-4 78,-3 3 78,6-2 93,-1 0 93,-3-2 93,3 4 93,5-3 109,-3 2 109,1-3 109,-1 3 109,1-1 125,1 0 125,1 1 125,-5-2 125,2 0 140,1 2 140,-6 2 140,1-2 140,2 2 140,-2-2 156,-1-1 156,1 2 156,0-2 171,0 1 171,-3 0 171,3 1 171,-3-2 171,3 2 187,0 1 187,2-4 187,-2 3 187,2 1 203,0-4 203,-2 4 203,0-2 203,1 0 218,-1-2 218,3 2 218,-4-2 218,-2 4 234,3-6 234,-7 2 234,5-1 250,-9 3 250,6-2 250,-7 0 250,-3 2 250,-3 0 265,11-2 265,-7 0 265,-1 1 265,-7-1 281,6 3 281,11-4 281,-6 1 281,4 3 296,-5-5 296,10 3 296,-10-1 296,7 2 312,0-2 312,0-2 312,3 3 312,0-2 328,-5 0 328,2 3 328,0-2 328,0 0 328,-6 2 343,-3-1 343,-3-1 343,10 0 343,-3 3 359,-3-3 359,-5 2 359,2-3 359,-1 5 375,-1-2 375,13-2 375,-7 0 375,-2 4 390,-4-2 390,1 2 390,1-2 390,0 0 406,9-2 406,5 2 406,-12 0 406,11-5 421,-8 3 421,8 0 421,-2-2 421,2 2 437,-1 0 437,-10 1 437,0 2 437,-2-2 437,9-2 453,-2 2 453,-5 3 453,7-2 453,-8-1 468,-3 3 468,0 0 468,0-2 484,-1-1 484,0 1 484,0 2 484,-1-2 500,2 0 500,-1 2 500,3-2 500,-2 0 500,-4 0 515,4 2 515,0-2 515,1-1 515,11-1 531,-7 0 531,0 0 531,-5 3 531,2-2 546,1 1 546,-3-2 546,2 2 546,0 0 562,9-2 562,-5 1 562,-5 2 562,1 1 578,-2 0 578,-1-2 578,1 4 578,2-4 593,-1 2 593,-1 0 593,0 0 593,2 0 593,-8 0 609,6 2 609,-5-2 609,2 0 609,-2 1 625,0 2 625,-3-2 625,-1 2 625,6-1 640,1 4 640,-8-1 640,3 0 640,-3-3 656,-2 4 656,1-1 656,1 1 656,-5 3 671,9 1 671,-4-1 671,-5 2 671,6-1 687,-5 3 687,0-3 687,-3 2 687,0-4 703,2 0 703,-4 3 703,0-5 703,0 4 718,1-1 718,-1-1 718,-2-8 718,2 16 718,-2-8 734,2-1 734,-2-7 734,0 12 750,0-12 750,2 13 750,1-7 750,-3-6 750,0 0 765,2 12 765</inkml:trace>
  <inkml:trace contextRef="#ctx0" brushRef="#br0">24331 13658 0,'0'0'0,"-21"-7"16,21 7 16,-22-3 16,10 1 31,-6-3 31,0 3 31,-1 0 31,-1 2 31,-3 0 47,2 2 47,-1 0 47,-12 5 47,2-2 63,-1 4 63,7-1 63,3-2 63,-7 6 78,5 1 78,-3 1 78,1 4 78,-3 1 94,3 2 94,-5 0 94,10 1 94,-8 4 110,3-3 110,-3 4 110,0-3 110,3 5 125,-3-5 125,3 5 125,-3 0 125,5-2 141,5 2 141,-5-5 141,8 6 141,-1-4 156,0 1 156,5-4 156,3-4 156,1 1 172,-2 11 172,6-3 172,-2 3 172,5-5 172,2 4 188,2 0 188,-2 1 188,10-3 188,-4 4 203,1-2 203,5-1 203,1-1 203,0 1 219,2-2 219,-2 2 219,1-6 219,2 4 235,2-1 235,0-5 235,0 5 235,8-1 250,-3-2 250,3-3 250,4 3 250,2-3 250,-2-1 266,1-1 266,5-1 266,-2 2 281,4-4 281,3 1 281,1-2 281,1 0 297,-1-2 297,2-1 297,4 1 297,-2-4 297,22 9 313,-15-11 313,-8 2 313,3 0 313,0-3 328,23 0 328,2 2 328,-18-1 328,-8-4 344,31 4 344,-8 1 344,2-4 360,-18-1 360,-8 0 360,24 3 360,-2-3 360,4-1 375,-16-2 375,-10 2 375,27-2 375,-18 1 391,-7 0 391,-3 0 391,28-5 391,-20 3 406,-10 2 406,5-2 406,-4-3 406,1 0 422,1-1 422,-3 0 422,2-5 422,1 1 438,22-8 438,1-3 438,-3-2 438,-16 1 438,20-4 453,-23-2 453,-9 6 453,19-13 453,-18 4 469,-5 6 469,-9-1 469,5-1 469,-3-2 485,-1 0 485,-7 1 485,7-1 485,-12 0 500,-3-2 500,0 0 500,-1 3 500,-1-2 516,-3 4 516,-1 6 516,-2-2 516,-1-7 531,3-2 531,-10 0 531,5-2 531,-5 0 547,-2 4 547,3-4 547,-5 2 547,-1 3 563,-1-4 563,0 2 563,-1-1 563,-4 4 578,-2-1 578,0 0 578,-3 4 578,-4 0 594,2 1 594,-4 1 594,2 0 594,-7 2 594,3-1 610,-3 2 610,-2-1 610,0 2 610,-4 2 625,2-3 625,2 4 625,-5 0 625,1 0 641,-2-3 641,2 2 641,-1 4 641,-5 1 656,-1-4 656,-3 2 656,-18 0 656,11 3 672,10-1 672,-4 3 672,-19-6 672,21 7 688,3 1 688,3-1 688,-3 3 688,4 0 703,-1 3 703,1-3 703,0 4 703,-1-2 703,7 0 719,-2-1 719,1 3 719,-2 3 719,3-1 735,2 0 735,-2 2 735,2-4 735,5 1 750,-5 3 750,-4-1 750,1 3 750,-1-2 766,1 0 766,1 0 766,-5 1 766,1 1 781,2-2 781,-6 0 781,3 2 781,1-1 797,4 1 797,-4-1 797,12 1 797,1-2 813,4 3 813,2-1 813,-3 0 813,4 3 828,0 3 828,-1 2 828,3-1 828,3 1 844,4-2 844</inkml:trace>
  <inkml:trace contextRef="#ctx0" brushRef="#br0">22632 15909 0,'0'0'0,"0"0"0,-6-4 16,6 4 16,0 0 16,-10-6 16,10 6 16,0 0 31,0 0 31,-9-5 31,9 5 47,0 0 47,0 0 47,-7-7 47,7 7 62,0 0 62,0 0 62,-6-8 62,6 8 62,0 0 78,0 0 78,-3-9 78,3 9 78,0 0 94,0 0 94,7-13 94,2 8 94,0-1 109,7-3 109,5 4 109,13-6 109,-12 4 125,-1 2 125,-2 1 125,-2 2 125,-2 0 141,2 2 141,-17 0 141,28 4 141,-16-2 156,-3 2 156,-3 0 156,1 0 156,-3 3 172,2 1 172,-4 2 172,-4 0 172,-2 6 187,0 1 187,-3 1 187,1-2 187,-1 1 203,-3 0 203,6-5 203,-5 5 203,7-5 203,-3-1 219,3-1 219,0 0 219,2-2 219,0-8 234,7 18 234,-1-1 234,5-4 234,4 0 250,-2 2 250,5 0 250,8 3 250,-4-2 266,-6-1 266,0-1 266,0-1 266,-3-1 281,2 0 281,-7-2 281,-1-2 281,-2 1 297,-2-1 297,-1-1 297,-2-7 297,-8 12 312,4-6 312,-3 0 312,-8 2 312,1-2 312,-4 0 328,-1-2 328,-2 1 328,1-1 328,2-2 344,-3 0 344,8-2 344,13 0 344,-26-2 359,15 0 359,11 2 359,-14-4 359,14 4 375,-11-6 375,11 6 375,-6-4 375,6 4 391,0 0 391,0-11 391,0 11 391,0 0 406,6-14 406</inkml:trace>
  <inkml:trace contextRef="#ctx0" brushRef="#br0">23180 15920 0,'0'0'15,"4"-8"15,-4 8 15,7-8 15,-7 8 31,0-7 31,0 7 31,0 0 31,4-5 47,-4 5 47,0 0 47,0 0 47,0 0 47,0 0 62,0 0 62,0 0 62,0 0 78,28 16 78,-15-3 78,-3 3 78,1 2 78,-2-3 94,3 3 94,1 11 94,1-1 94,-1-5 109,-1-2 109,2 5 109,-3-3 125,1-5 125,-4 1 125,1-3 125,1 1 125,1-3 140,-4 0 140,-1-2 140,2-1 140,-1-2 156,-3-4 156,0 2 156,-4-7 156,9 3 172,-9-3 172,0 0 172</inkml:trace>
  <inkml:trace contextRef="#ctx0" brushRef="#br0">23556 16012 0,'0'-12'0,"2"4"15,0 0 15,-2 8 15,0-14 15,0 14 31,2-14 31,-2 14 31,3-9 31,-3 9 46,0 0 46,2-10 46,-2 10 46,0 0 62,0 0 62,0-9 62,0 9 62,0 0 78,0 0 78,0 0 78,0 0 78,0 0 93,0 0 93,0 0 93,0 0 93,0 0 109,-2 33 109,-1-17 109,1-1 109,-4 2 125,1 1 125,-2 0 125,0 3 125,2 0 125,1-4 140,0 5 140,-1-2 140,0-2 140,-4 1 156,5 2 156,-1-5 156,1 4 171,4-1 171,0-5 171,0 3 171,0-3 171,0-3 187,0-1 187,2-1 187</inkml:trace>
  <inkml:trace contextRef="#ctx0" brushRef="#br0">23571 16354 0,'10'-8'0,"-10"8"0,9-11 15,-9 11 15,6-8 15,-6 8 15,5-6 31,-5 6 31,8-6 31,-8 6 47,0 0 47,4-9 47,-4 9 47,0 0 47,0 0 62,0 0 62,0 0 62,0 0 62,0 0 78,0 0 78,0 0 78,0 0 78,4 28 94,-4-21 94,-4 11 94,4-3 94,-2-1 109,0 5 109,-4-5 109,4 3 109,0-3 109,-3 3 125,3-1 125,-2-3 125,1-4 140,1 0 140,2-9 140</inkml:trace>
  <inkml:trace contextRef="#ctx0" brushRef="#br0">23843 15989 0,'0'0'16,"0"0"16,0-5 16,0 5 16,0 0 32,0 0 32,0 0 32,0 0 32,0 0 47,0 0 47,0 0 47,0 0 47,0 0 63,-5 39 63,1-22 63,2 0 63,0 2 78,-5 1 78,4-1 78,1 0 78,-1 0 94,3-1 94,0 0 94,0-1 94,0-3 110,0-2 110,5 4 110,-2-3 110,1-2 110,1-1 125,-1-4 125,1 0 125,-5-6 125,12 9 141,-12-9 141,0 0 141,22-4 141,-22 4 157,14-13 157,-5 0 157,2-1 157,-1-1 172,-2-1 172,-1-2 172,0 1 172,-5 3 188,3 2 188,-3 1 188,1 1 188,-3 2 203,0 8 203,2-11 203,-2 11 203,0 0 219,-2-7 219,2 7 219,0 0 219,0 0 235,0 0 235,0 0 235,0 0 235,-5 28 235,7-20 250,1 3 250,1 5 250,3 1 266,4-3 266,-6 0 266,4-3 266,2 3 266,-1-4 282,-1-1 282,0-1 282,-1-5 282,-2 4 297,-6-7 297,15 5 297,-15-5 297,17 4 313,-17-4 313,0 0 313,17-9 313,-17 9 328,7-12 328,-2 4 328,-2-3 328,1-8 344,-2 1 344,-2-13 344,0 0 344,-2 0 360,2 6 360,-2 4 360,0 4 360,-3-2 375,2 3 375,1 0 375,0 1 375,-1 4 391,1 2 391,0 1 391,2 8 391,-2-16 391,2 16 407,0-9 407,0 9 407,0 0 407,-3-6 422,3 6 422,0 0 422,0 0 422,0 0 438,0 0 438,0 0 438,9 26 438,-2-12 453,-2 1 453,0 0 453</inkml:trace>
  <inkml:trace contextRef="#ctx0" brushRef="#br0">24249 16197 0,'7'7'0,"-7"-7"0,0 0 0,5 6 0,-5-6 16,0 0 16,6 14 16,-6-6 16,2 0 31,1 3 31,-1 8 31,-2-3 31,0 2 31,2 3 47,-2-2 47,0-1 47,-2 0 47,2 3 63,0-3 63,-2 1 63,2-1 63,0-1 78,0 1 78,0 1 78,2-7 78,-2 0 94,0 0 94,2-4 94,0 3 94,3-5 110,0 1 110,-5-7 110,11 8 110</inkml:trace>
  <inkml:trace contextRef="#ctx0" brushRef="#br0">24773 16180 0,'0'0'0,"0"0"16,0 0 16,0 0 16,-2-5 16,2 5 32,0 0 32,0 0 32,0 0 32,0 0 47,0 0 47,0 0 47,0 0 63,16-7 63,-16 7 63,30-1 63,-10 1 63,17-3 79,-9 3 79,8-1 79,0 1 79,-8 0 94,-5 0 94,-3 0 94,0-3 94,-2 3 94,1 0 110,2-2 110,-8 2 110,-1-2 125,-12 2 125,20-3 125,-20 3 125,12-5 141,-12 5 141,9-6 141,-9 6 141,2-8 141,-2 8 157,0 0 157</inkml:trace>
  <inkml:trace contextRef="#ctx0" brushRef="#br0">25104 16015 0,'-9'-6'16,"9"6"16,0 0 16,-9-9 16,9 9 31,0 0 31,-9-4 31,9 4 31,0 0 31,0 0 47,-9-7 47,9 7 47,0 0 63,0 0 63,-15 13 63,11-4 63,-5 4 78,3 4 78,-3-2 78,3 3 78,4 3 78,-4 8 94,-1-5 94,5-1 94,2 6 94,0-3 110,2-4 110,2-2 110,-1-2 110,3 2 125,2 1 125,-2-2 125,3-6 125,0 2 141,5-3 141</inkml:trace>
  <inkml:trace contextRef="#ctx0" brushRef="#br0">25770 15873 0,'0'0'0,"9"-7"0,-9 7 16,0 0 16,0 0 16,0 0 16,0 0 32,0 0 32,17 13 32,-17-13 32,0 0 47,-12 17 47,3-11 47,2 0 47,-3 0 63,4-2 63,-12 4 63,4-2 63,3-1 63,-1-4 79,12-1 79,-18 5 79,18-5 79,-14 0 94,14 0 94,0 0 94,-13-11 94,13 11 110,0-14 110,2 5 110,4-6 110,4 0 125,1 1 125,0-3 125,4 5 125,-2 2 141,3-2 141,0 3 141,0 1 141,2 1 157,0 3 157,-2 2 157,5 2 157,-5 2 172,2 5 172,-4 1 172,1 5 172,-2 1 188,-2 2 188,-5 2 188,8 12 188,-9-2 204,1 5 204,-3-5 204,-3 2 204,-7 0 219,3-1 219,-11 1 219,4-1 219,-7-2 235,4-4 235,-2-5 235,3-3 235,-4-1 250,0 0 250,2-1 250,-2 0 250,-2-6 250,4 3 266,3-5 266,-2-1 266,5-2 282,9-2 282,-18 0 282,18 0 282,-19-4 282,13-3 297,-1 4 297,7 3 297,-9-12 297,4 5 313,3-3 313,2 10 313,-3-12 313,3 12 329,-2-11 329,2 11 329,2-10 329,-2 10 329,0 0 344,5-8 344,-5 8 344,0 0 344,21 0 360,-21 0 360,0 0 360,40 10 360,-21-4 375,0 3 375,-4-1 375,6 2 375,-3-2 391,11 11 391,-6-7 391,-2 0 391,-5-1 407,0-1 407,0 0 407,-2-1 407,1 1 422,2-2 422,-6 0 422,-2-2 422,3 1 438,-6-4 438,1 2 438,-7-5 438,14 6 454,-14-6 454,0 0 454,18-4 454</inkml:trace>
  <inkml:trace contextRef="#ctx0" brushRef="#br0">26223 15862 0,'0'0'0,"-2"-16"16,2 10 16,0-5 16,0 11 32,0 0 32,0-10 32,0 10 32,0 0 47,0 0 47,0 0 47,0 0 47,0 0 47,0 0 63,0 0 63,0 0 63,19 33 78,-15-16 78,3 2 78,3 11 78,1-1 94,-2 0 94,-2-5 94,4 5 94,-2-6 94,-2-2 110,2-2 110,-2-2 110,2 3 125,-1-3 125,0 0 125,-3-1 125,4-2 125,0-1 141,-2-4 141,-3 2 141,1-5 141,-3 2 157,3-1 157,-5-7 157,6 8 157,-6-8 172,0 0 172,0 0 172,0 0 172,0 0 188,0 0 188,0 0 188,30-19 188,-20 3 203,-4 0 203,3-5 203,3-7 203,-5-1 219,-1 3 219,3-4 219,-1 1 219,-4 5 235,3 3 235,-3 2 235,-2 1 235,-2 2 250,5 1 250,-1 1 250,-4 2 250,0 4 250,3-3 266,-3 11 266,3-14 266,-3 14 266,2-12 282,-2 12 282,2-9 282,-2 9 282,0 0 297,0 0 297,0 0 297,2-8 297,-2 8 313,0 0 313,0 0 313,0 0 313,-6 30 328,0-12 328,2 2 328,-5 10 328,-2-1 344,-1 2 344,3-8 344,0 5 344,0-3 360,0-4 360,0-3 360,2 1 360,0-1 360,0 0 375,3 2 375,-1-2 375,1-2 391,2 2 391,2-1 391,0-2 391,2-4 391,0 0 407,7-5 407</inkml:trace>
  <inkml:trace contextRef="#ctx0" brushRef="#br0">26682 16185 0,'0'0'0,"0"0"0,-2-13 0,2 13 0,0 0 16,-2-8 16,2 8 16,0 0 16,-3-8 31,3 8 31,0 0 31,0 0 31,0 0 47,3-10 47,-3 10 47,0 0 47,0 0 62,0 0 62,14-2 62,-14 2 62,0 0 78,24 11 78,-14-3 78,1 1 78,3 4 94,-3 2 94,-4-3 94,3 2 94,-4 3 109,-1-5 109,-3 5 109,2-6 109,-8 1 125,2-1 125,-1-1 125,-3 8 125,-4-2 141,1-4 141,-2 0 141,4-1 141,0-3 156,-2 0 156,5-2 156,4-6 156,-10 9 156,10-9 172,-7 7 172,7-7 172,0 0 187,-4 7 187,4-7 187,0 0 187,0 0 187,0 0 203,0 0 203,48-4 203,-9-3 203,-1 2 219,1-4 219,5 1 219,-1-3 219,-2 1 234,-4-4 234,-1 2 234,-4-3 234</inkml:trace>
  <inkml:trace contextRef="#ctx0" brushRef="#br0">27216 15897 0,'0'0'0,"-2"-9"0,2 9 0,0 0 16,0 0 16,-2-9 16,2 9 16,0 0 31,0 0 31,0 0 31,0 0 31,0 0 47,0 0 47,-6 26 47,2-6 47,4-2 47,0 15 62,0-2 62,2-3 62,0-1 78,2-6 78,-2-1 78,4-2 78,-1 1 94,1-3 94,1-1 94,3-1 94,-1 1 94,-3-5 109,1-2 109,1-2 109,0-2 109,-8-4 125,11 4 125,-11-4 125,0 0 125,0 0 141,30-14 141,-18 2 141,-1-3 141,2-1 156,-3-1 156,6-12 156,-4 7 156,-6 4 172,1 2 172,0-1 172,-3 4 172,-1 1 187,2 4 187,-5 0 187,2 2 187,-2 6 203,4-11 203,-4 11 203,0 0 203,5-9 203,-5 9 219,0 0 219,0 0 219,0 0 219,0 0 234,11 30 234,-6-17 234,4 7 250,-2-4 250,1 3 250,4-3 250,-1 1 250,2 1 266,0-1 266,-2-4 266,1 2 281,1-3 281,1 1 281,-3-1 281,-2-4 281,3 0 297,-5-4 297,-1 0 297,-6-4 297,14 4 312,-14-4 312,12 3 312,-12-3 312,0 0 312,15-8 328,-7 1 328,-8 7 328,6-16 344,-1 2 344,-1-3 344,-4-4 344,0 3 359,-2-12 359,0 5 359,-3-6 359,1 7 359,2 3 375,-10-9 375,5 8 375,0 4 375,1 1 391,0 1 391,0 4 391,1 0 391,1 1 406,0 3 406,-1 0 406,0 0 406,5 8 422,-5-16 422,1 11 422,4 5 422,-2-10 437,2 10 437,-5-9 437,5 9 437,0 0 453,-4-8 453,4 8 453,0 0 453,0 0 469,0 0 469,0 0 469,0 0 469,0 0 469,0 0 484,0 0 484,25 20 484</inkml:trace>
  <inkml:trace contextRef="#ctx0" brushRef="#br0">27830 16045 0,'9'4'0,"-9"-4"0,0 0 16,0 0 16,0 0 16,0 0 16,11 3 31,-11-3 31,0 0 31,0 0 31,14 1 47,-5 3 47,-9-4 47,13 11 47,-5-6 62,0 0 62,1 4 62,5 3 62,-2 4 78,-4-2 78,0 3 78,-4 0 78,1-1 94,-1 2 94,-2-1 94,-2 0 94,-2-1 109,-2 0 109,-3 1 109,1-3 109,0-2 125,0-2 125,3-1 125,-3 0 125,1-4 141,1 4 141,4-9 141,-6 10 141,6-10 156,-4 5 156,4-5 156,0 0 156,-4 9 156,4-9 172,0 0 172,0 0 172,0 0 187,34-4 187,-13-1 187,13 1 187,-9 1 187,-2-3 203,-5 2 203,3 2 203,-4-3 203,0 1 219,-4 3 219,1-2 219,-14 3 219,18-2 234,-18 2 234,12-4 234,-12 4 234,0 0 250,13-2 250,-13 2 250,0 0 250,0 0 266,0 0 266,0 0 266,0 0 266,0 0 266,0 0 281,0 0 281,0 0 281</inkml:trace>
  <inkml:trace contextRef="#ctx0" brushRef="#br0">20768 16718 0,'0'0'0,"0"0"0,0 0 16,0 0 16,0 0 16,-2-9 16,2 9 32,0 0 32,0 0 32,0 0 32,0 0 47,0 0 47,0 0 47,-2-11 47,2 11 47,0 0 63,0 0 63,0 0 63,0 0 63,0 0 79,0 0 79,0 0 79,0-8 79,0 8 94,0 0 94,0 0 94,0 0 94,0 0 110,0 0 110,0 0 110,0 0 110,0 0 110,0 0 125,0 0 125,0 0 125,0 0 141,0 0 141,0 0 141,0 0 141,0 0 157,0 0 157,-4 32 157,4-24 157,2 2 157,-2 0 172,-2-2 172,4 11 172,-2-3 188,0-4 188,0 0 188,2-1 188,-2 0 204,0-3 204,0 0 204,0-2 204,0 2 204,0-8 219,2 11 219,-2-11 219,-2 10 219,2-10 235,0 8 235,0-8 235,0 7 235,0-7 250,0 0 250,-2 8 250,2-8 250,-5 6 266,5-6 266,-6 6 266,6-6 266,-12 6 282,1-3 282,2 0 282,-3-1 282,-4 4 297,-2-3 297,2 1 297,-5 0 297,3-2 297,-2 0 313,3-1 313,0 2 313,-2-1 313,1 2 329,4-2 329,-4-2 329,0 2 329,2 0 344,0 1 344,4-1 344,-6 0 344,2 0 360,0 1 360,0 0 360,-2-1 360,-2 1 375,-4 2 375,5-3 375,-19 2 375,6 2 391,6-2 391,-9 0 391,5-1 391,6-3 407,-8 4 407,-2-2 407,-3-2 407,5 2 422,2 0 422,-2-2 422,5 4 422,5-4 438,-1 4 438,-9-2 438,2 1 438,9-3 454,1 2 454,-1 0 454,0-1 454,-1-1 454,2 2 469,-6 0 469,-3 1 469,1 1 469,3-3 485,5 2 485,-3-1 485,0 2 500,-9 2 500,-2-2 500,6 0 500,3 1 500,-7 3 516,-2-4 516,0 4 516,0 2 516,-5-4 532,1 2 532,1-4 532,-2 3 532,7-1 547,-2 0 547,0-1 547,0 0 547,-2 0 563,-4-1 563,4 2 563,-5-3 563,2 5 563,-2-7 579,5 3 579,-1-4 579,3 2 594,0 3 594,7-1 594,1-4 594,-10 4 594,9-2 610,-5-2 610,4 2 610,5-2 610,4 1 625,2-1 625,-4 0 625,3 3 625,-3-1 641,1-2 641,0 2 641,-3 0 641,0 0 657,3-2 657,-6 2 657,-8 0 657,11 0 672,-2 1 672,2 1 672,-9-2 672,2 2 688,10-2 688,-15 1 688,9 1 688,-6 3 704,7-3 704,-9 1 704,6-1 704,5-1 719,0-1 719,-11 2 719,9 1 719,3-3 719,1 0 735,0 0 735,3 0 735,-3-4 750,1 4 750,2-2 750,-3-2 750,3 2 766,0 0 766,3-2 766,2 0 766,13 2 766,-25-7 782,16 6 782,-7-2 782,-2-1 782,6 3 797,1-3 797,0 0 797,11 4 797,-21-5 813,2 1 813,2 0 813,3 0 813,0 0 829,3 1 829,-1 0 829,12 3 829,-20-4 829,8 1 844,12 3 844,-17-4 844,7 2 844,10 2 860,-18-6 860,8 4 860,10 2 875,-17-6 875,8 1 875,9 5 875,-21-5 875,12 2 891,9 3 891,-18-6 891,9 4 891,-3-3 907,12 5 907,-18-5 907,6 1 907,1 0 922,-2 0 922,-4-3 922,6 4 922,-1-2 938,1 1 938,11 4 938,-21-4 954,6-3 954,-2 3 954,4-4 954,1 7 954,12 1 969,-24-13 969,10 7 969,3 4 969,-1-2 985,12 4 985,-18-8 985,6 3 985,12 5 1000,-18-8 1000,9 4 1000,9 4 1000,-18-6 1016,9 2 1016,9 4 1016,-21-8 1016,14 4 1032,7 4 1032,-16-7 1032,7 2 1032,9 5 1032,-16-9 1047,7 5 1047,0-2 1047,9 6 1047,-21-8 1063,12 4 1063,-7-5 1063,5 3 1063,0 0 1079,1-1 1079,10 7 1079,-18-9 1079,11 4 1094,-2 0 1094,9 5 1094,-18-9 1094,9 2 1094,9 7 1110,-18-10 1110,18 10 1110,-14-9 1125,14 9 1125,-16-11 1125,16 11 1125,-14-10 1141,14 10 1141,-13-11 1141,13 11 1141,-12-8 1141,12 8 1157,-9-9 1157,9 9 1157,-11-10 1172,11 10 1172,-9-9 1172,9 9 1172,0 0 1172,-12-11 1188,12 11 1188,0 0 1188,-9-10 1188,9 10 1204,-6-11 1204,6 11 1204,0 0 1219,-10-12 1219,10 12 1219,-7-10 1219,7 10 1219,0 0 1235,-9-17 1235,9 17 1235,-4-7 1235,4 7 1250,0 0 1250,-10-17 1250,10 17 1250,-9-13 1266,9 13 1266,-4-10 1266,4 10 1266,-9-14 1282,9 14 1282,-4-12 1282,4 12 1282,-8-15 1297,8 15 1297,-9-10 1297,9 10 1297,-11-12 1297,11 12 1313,-2-10 1313,2 10 1313,0 0 1313,-8-13 1329,8 13 1329,0 0 1329,-4-12 1329,4 12 1344,0 0 1344,-9-13 1344,9 13 1344,0 0 1360,-4-10 1360,4 10 1360,0 0 1360,-5-14 1375,5 14 1375,0 0 1375,-3-13 1375,3 13 1391,-2-8 1391,2 8 1391,0 0 1391,-2-12 1407,2 12 1407,0 0 1407,-5-9 1407,5 9 1422,0 0 1422,0 0 1422,-2-14 1422,2 14 1438,0 0 1438,-5-6 1438,5 6 1438,0 0 1438,0 0 1454,0 0 1454,-2-14 1454,2 14 1454,0 0 1469,0 0 1469,0 0 1469,0 0 1469,-2-10 1485,2 10 1485,0 0 1485,0 0 1485,0 0 1500,0 0 1500,0 0 1500,0 0 1500,0 0 1516,0 0 1516,0 0 1516,0 0 1516,-2-15 1532,2 15 1532,0 0 1532,0 0 1532,0 0 1547,0 0 1547,0 0 1547,0 0 1547,0 0 1563,-2-9 1563,2 9 1563,0 0 1563,0 0 1563,0 0 1579,0 0 1579,0 0 1579,0 0 1579,0 0 1594,0 0 1594,0 0 1594,0 0 1594,0 0 1610,0 0 1610,0 0 1610,0 0 1610,0 0 1625,0 0 1625</inkml:trace>
  <inkml:trace contextRef="#ctx0" brushRef="#br0">22942 16678 0,'0'0'0,"0"0"0,0 0 0,0 0 15,0 0 15,7-5 15,-7 5 15,0 0 31,0 0 31,0 0 31,0 0 31,0 0 46,0 0 46,0 0 46,0 0 46,0 0 62,0 0 62,0 0 62,6-7 62,-6 7 78,0 0 78,0 0 78,0 0 78,0 0 93,0 0 93,0 0 93,0 0 93,0 0 109,0 0 109,0 0 109,0 0 109,0 0 125,0 0 125,0 0 125,0 0 125,0 0 125,0 0 140,0 0 140,10 23 140,-10-23 140,0 13 156,0-4 156,0 2 156,0-3 171,0 2 171,-2 0 171,2 1 171,-2 3 171,2 3 187,-3-5 187,3 0 187,0-2 187,0 1 203,0-3 203,0 0 203,0-8 203,3 15 218,-3-8 218,0-7 218,4 13 218,-2-7 234,-2-6 234,3 11 234,-3-11 234,4 8 234,-4-8 250,9 7 250,1-2 250,-10-5 250,11 9 265,0-6 265,-11-3 265,18 6 265,-2-1 281,5-1 281,-3 0 281,2-2 281,1 0 296,0-1 296,11 4 296,-2-5 296,-8 3 312,1-2 312,0-1 312,13 2 312,-2 2 328,2-1 328,0-1 328,0-2 328,-2 0 343,0 2 343,2 0 343,3-4 343,-2 0 359,-3 2 359,3 0 359,-3 0 359,0 0 375,-7-2 375,5 2 375,2 0 375,0 2 390,0-2 390,1 0 390,-10 0 390,-2-2 406,0 2 406,9 2 406,4-2 406,-2 0 421,0 0 421,3 0 421,-5-2 421,5 2 421,-3 0 437,0 0 437,2 0 437,-2-3 437,3 6 453,-3-6 453,0 3 453,1 3 453,-1-3 468,0 2 468,3-2 468,-3 2 468,-9-2 484,0 0 484,-5 0 484,3 2 484,-2-2 500,-1 2 500,5-1 500,-2 2 500,11-1 500,-4 0 515,-5-2 515,7 1 515,-4 4 531,-3-3 531,-3 0 531,13 0 531,-3 0 531,6 2 546,-3-1 546,1-2 546,-4-1 546,2 3 562,-2-3 562,4 1 562,6-1 562,-4 0 578,1 3 578,5-6 578,-1 2 578,-5 1 593,8 0 593,-3-3 593,1 6 593,1-6 609,1 2 609,-3 2 609,3-2 609,0 2 625,-4-1 625,0 0 625,-3 3 625,-1-2 640,2-1 640,-6 3 640,0-2 640,2-1 656,-8 3 656,8 1 656,-2-4 656,-4 2 671,2 0 671,6 0 671,-4 2 671,-1-2 687,3 3 687,-1-5 687,-1 3 687,0-1 687,0 0 703,0 1 703,0-1 703,-4 0 703,7-1 718,-3-1 718,5 0 718,-3 3 718,0-1 734,-4-4 734,4-1 734,-10 3 734,-1 0 750,-4 0 750,-1 0 750,1 0 750,2 0 765,-8 0 765,4 0 765,-1 0 765,0 0 765,-4 0 781,-14 0 781,25 0 781,-25 0 796,20 0 796,-20 0 796,21 0 796,-21 0 796,18-1 812,-18 1 812,19 0 812,-19 0 812,18-2 828,-18 2 828,16-2 828,-16 2 843,11-3 843,-11 3 843,0 0 843,14-2 843,-14 2 859,0 0 859,15-2 859,-15 2 859,0 0 875,15-5 875,-15 5 875,8-5 875,-8 5 890,9-4 890,-9 4 890,15-10 890,-11 3 906,3 3 906,-7 4 906,12-12 906,-8 3 921,3 1 921,-3 1 921,3-8 921,0 1 937,-2 1 937,-1 2 937,1 2 937,-5-2 953,0 11 953,2-18 953,-2 8 953,2-1 953,0 3 968,-2 8 968,0-18 968,0 9 968,0 9 984,0-18 984,0 10 984,0 8 984,-2-13 1000,2 13 1000,-2-14 1000,2 14 1000,0-15 1015,0 15 1015,0-9 1015,0 9 1015,0 0 1031,0-13 1031,0 13 1031,0 0 1031,0-12 1031,0 12 1046,0 0 1046,0 0 1046,0-10 1062,0 10 1062,0 0 1062,0 0 1062,0 0 1062,4-11 1078,-4 11 1078,0 0 1078,0 0 1078,0 0 1093,0 0 1093,0 0 1093</inkml:trace>
  <inkml:trace contextRef="#ctx0" brushRef="#br0">19167 6148 0,'0'-2'0,"0"2"15,-4-6 15,4 2 15,0 4 15,0 0 15,0-10 31,0 10 31,0-7 31,0 7 31,0-8 47,0 8 47,0-6 47,0 6 47,0-6 62,0 6 62,0-6 62,0 6 62,0 0 78,2-8 78,-2 8 78,0 0 78,0 0 78,-2-6 94,2 6 94,0 0 94,0 0 94,0 0 109,0 0 109,0 0 109,0 0 109,0 0 125,0 0 125,0 0 125,12 20 125,-8-11 140,-1 1 140,3 4 140,1-1 140,-3-1 156,6 4 156,-1-3 156,-2-1 156,-1-2 172,4-2 172,-6 1 172,1-3 172,-1 0 187,3-2 187,-5 0 187,8 0 187,-6-3 187,-4-1 203,19-1 203,-6-5 203,6-4 219,11-7 219,-2-4 219,2-4 219,3-2 234,-1-2 234,4 0 234,-2-2 234,-2 2 234,0-1 250,0 1 250,-3 0 250,3 2 265,0 1 265,-2 2 265,-5 2 265,5 0 265,-3 2 281,-5 5 281,-3 3 281,-6 1 281,4 1 297,-4-1 297,1 3 297,-5 2 297,0-1 312,-1 4 312,-2-2 312,1 2 312,-7 3 328,9-9 328,-5 7 328,-4 2 328,8-6 344,-8 6 344,0 0 344,8-7 344,-8 7 344,0 0 359,7-3 359,-7 3 359,0 0 375,4-5 375,-4 5 375,0 0 375,0 0 375,0 0 390,10-1 390,-10 1 390,14-3 390</inkml:trace>
  <inkml:trace contextRef="#ctx0" brushRef="#br0">22456 5678 0,'7'-6'16,"-7"6"16,0 0 16,0 0 16,0 0 32,0 0 32,0 0 32,0 0 32,0 0 47,16 9 47,-16-9 47,5 9 47,-3-5 63,2 3 63,1-1 63,0 0 63,0 0 78,-1 0 78,0 0 78,3 0 78,0-2 94,0 3 94,2-3 94,10 0 94,3 0 110,-1-4 110,19-2 110,4-2 110,-3-5 125,5 0 125,20-12 125,-16 0 125,-6 5 125,17-15 141,-13 2 141,-12 7 141,6-7 141,17-6 157,-21 6 157,-8 6 157,4 0 157,-4 4 172,-5-1 172,-7 7 172,-4 1 172,-1 3 188,-3 3 188,-1-1 188,-2 3 188,-3 3 188,-4 1 203,0 0 203,16 5 203,-9 4 219,-3-3 219,1 13 219,-1 1 219</inkml:trace>
  <inkml:trace contextRef="#ctx0" brushRef="#br0">15345 17883 0,'0'0'0,"0"0"15,0 0 15,-11 2 15,11-2 31,0 0 31,0 0 31,0 0 31,0 0 46,0 0 46,-11 4 46,11-4 46,0 0 46,0 0 62,0 0 62,0 0 62,0 0 62,0 0 78,0 0 78,0 0 78,0 0 78,0 0 93,0 0 93,0 0 93,0 0 93,0 0 109,0 0 109,0 0 109,0 0 109,0 0 125,43 3 125,-20-3 125,-1-1 125,-1-3 140,2 4 140,0 0 140,-5 0 140,5 0 156,-8 0 156,-15 0 156,30 4 156,-18-3 171,-12-1 171,13 3 171</inkml:trace>
  <inkml:trace contextRef="#ctx0" brushRef="#br0">15413 18082 0,'0'0'15,"0"0"15,0 0 15,0 0 15,0 0 31,0 0 31,0 0 31,0 0 31,0 0 46,0 0 46,0 0 46,0 0 46,0 0 62,0 0 62,49-4 62,-49 4 62,34-4 62,-13 2 78,0 0 78,-2 0 78,0 2 78,1 0 93,3 0 93,-2-3 93,2 3 93</inkml:trace>
  <inkml:trace contextRef="#ctx0" brushRef="#br0">16454 17687 0,'9'-3'0,"-9"3"0,9-7 16,-9 7 16,0 0 16,14-11 32,-14 11 32,9-5 32,-9 5 32,11-8 32,-4 0 47,-7 8 47,12-5 47,-12 5 63,11-8 63,-11 8 63,11-10 63,-3 8 63,-8 2 78,13-9 78,-13 9 78,11-8 78,-1 3 94,-4 1 94,-6 4 94,11-5 94,-11 5 110,10-7 110,-10 7 110,9-4 110,-9 4 125,0 0 125,0 0 125,11-6 125,-11 6 141,0 0 141,0 0 141,0 0 141,0 0 141,0 0 157,0 0 157,0 0 157,-9 29 157,-12-2 172,-6-1 172,3 7 172,-9-2 172,1 0 188,-2 0 188,2 0 188,2-3 188,3 1 203,0-5 203,-2 0 203,8 0 203,0-7 219,5-7 219,2-2 219,3 2 219,2-3 235,4-1 235,5-6 235,-11 6 235,11-6 250,0 0 250,-9 8 250,9-8 250,0 0 250,0 0 266,0 0 266,0 0 266,0 0 282,0 0 282,0 0 282,0 0 282,0 0 297,0 0 297,0 0 297,28 8 297,-28-8 297,19 5 313,0 0 313,0 1 313,1-2 328,-2 7 328,14 3 328,-7-3 328,7 0 328,0 5 344,-2-4 344,0 4 344,-1 1 344,-7-5 360,-1 0 360,0-1 360,-6-3 360,4-2 375,-1 4 375,-4 1 375,1-3 375,4-3 391,-6-1 391,2 3 391,-7-3 391,-8-4 407,0 0 407,26 9 407,-17-9 407,-9 0 407,0 0 422,0 0 422</inkml:trace>
  <inkml:trace contextRef="#ctx0" brushRef="#br0">17072 17781 0,'4'-15'0,"-4"15"0,0 0 16,5-15 16,-5 15 16,0 0 16,5-12 31,-5 12 31,2-9 31,-2 9 31,0 0 31,0 0 47,2-10 47,-2 10 47,0 0 62,0 0 62,0 0 62,0 0 62,0 0 78,0 0 78,0 0 78,0 0 78,-16 35 78,11-19 94,1 5 94,0 8 94,-3 2 94,3 0 109,-2-1 109,6 0 109,6-6 109,-4-2 125,-2-5 125,2 2 125,5-4 125,-3-3 141,3 1 141,0-4 141,2-1 141,0-3 156,0 1 156,-9-6 156,0 0 156,39 7 172,-26-7 172,-13 0 172,30-9 172,-11 0 187,-4-1 187,4-2 187,-6-1 187,4-1 203,-9-5 203,11-6 203,-6-4 203,-4 3 219,1-5 219,-1 2 219,-5 0 219,3 5 234,-5 5 234,3 1 234,0 2 234,-5-1 234,2 5 250,-2-1 250,0 4 250,0 9 250,0-17 266,0 8 266,0 9 266,0-9 266,0 9 281,0 0 281,0-13 281,0 13 281,0 0 297,0 0 297,0 0 297,0 0 297,0 0 312,0 0 312,0 0 312,0 0 312,0 0 328,-19 37 328,15-19 328,2 1 328,-3 0 344,1 12 344,-6-1 344,8 0 344,-3-2 344,3-8 359,0 13 359,-5-4 359,5-4 375,0-5 375,4-1 375,-2-3 375,0-2 375,0 1 391,0-3 391,5 0 391,-5-1 391,0-11 406,4 16 406,-4-16 406,2 13 406,-2-13 422,5 6 422,-5-6 422,0 0 422,0 0 437</inkml:trace>
  <inkml:trace contextRef="#ctx0" brushRef="#br0">17544 17924 0,'0'0'0,"0"0"0,0 0 15,0 0 15,0 0 15,16 23 15,-16-23 15,2 18 31,-2 0 31,0-1 31,-2 3 31,0-1 47,-1-2 47,-1 1 47,0 2 47,-3-3 62,2 1 62,-4-2 62,2 3 62,-2 0 78,-1-5 78,4-2 78,-3 5 78,-1-8 94,4 2 94,-3-5 94,9-6 94,0 0 94,-17 8 109,17-8 109</inkml:trace>
  <inkml:trace contextRef="#ctx0" brushRef="#br0">17850 17806 0,'2'-9'0,"-2"9"0,0 0 0,0 0 16,0 0 16,5-16 16,-5 16 16,0 0 31,0 0 31,0 0 31,0 0 31,0 0 47,0 0 47,0 0 47,-7 52 47,7-37 63,0 3 63,0-3 63,0 1 63,7 3 78,-5-7 78,0 7 78,0-6 78,3-1 94,-1 1 94,-4-13 94,10 15 94,-10-15 110,11 10 110,-11-10 110,13 6 110,-13-6 125,0 0 125,23 0 125,-23 0 125,0 0 141,23-12 141,-14 6 141,-2-3 141,7-1 156,-5-2 156,-3 4 156,2-3 156,-1 6 172,-7 5 172,9-11 172,-9 11 172,4-7 172,-4 7 188,0 0 188,0 0 188,0 0 188,0 0 203,0 0 203,23 15 203,-16 0 203,2 1 219,2 2 219,-2-1 219,10 10 219,-8-4 235,1-7 235,1-2 235,0 0 235,2-1 250,-2-1 250,-3-4 250,1 1 250,0-6 250,1 2 266,-12-5 266,20 2 266,-20-2 281,0 0 281,25-10 281,-18 1 281,2-5 281,-2-2 297,2-3 297,-7 0 297,6 1 313,-8-13 313,0-2 313,0 2 313,-3 3 328,-2-4 328,3 8 328,0 4 328,-3 2 328,3 1 344,0 1 344,-5 0 344,5 3 344,-3 0 360,5 13 360,-5-18 360,5 18 360,-2-15 375,2 15 375,-7-13 375,7 13 375,0 0 391,-4-11 391,4 11 391,0 0 391,0 0 406,0 0 406,-2-11 406,2 11 406,0 0 422,0 0 422,0 0 422,0 0 422,0 0 438,0 0 438,0 0 438,0 0 438,0 0 438,0 0 453,6 39 453</inkml:trace>
  <inkml:trace contextRef="#ctx0" brushRef="#br0">18458 17607 0,'-2'-9'0,"2"9"0,-11-13 16,9 6 16,2 7 16,-9-13 31,9 13 31,-8-7 31,8 7 31,-6-8 47,6 8 47,0 0 47,-7-7 47,7 7 47,0 0 63,0 0 63,0 0 63,0 0 63,0 0 78,0 0 78,0 0 78,0 0 78,0 0 94,0 0 94,21 29 94,-8-12 94,10 5 109,5-1 109,-2 0 109,7 1 109,-3-1 125,-2 0 125,2-4 125,2 2 125,-2-3 141,2-1 141,-3 2 141,1-5 141,-5-2 156,-4 0 156,-3-2 156,3 0 156,-5-1 156,-5-1 172,-11-6 172,23 10 172,-14-1 172,-9-9 188,16 6 188,-16-6 188,16 10 188,-16-10 203,9 12 203,-9-12 203,2 15 203,-2-15 219,0 26 219,-2-8 219,-7-1 219,2 12 234,-7-3 234,3-3 234,0-4 234,-1-1 250,-4 9 250,0-9 250,5 1 250,0-7 266,-1 3 266,3 0 266,-3-3 266,3-2 281,3-3 281,-1 0 281,0 2 281,7-9 297,-7 9 297,7-9 297,-5 9 297,5-9 313,0 0 313,0 0 313,0 0 313,0 0 313,0 0 328</inkml:trace>
  <inkml:trace contextRef="#ctx0" brushRef="#br0">19432 17913 0,'0'0'0,"11"-8"0,-11 8 15,0 0 15,0 0 15,0 0 15,0 0 31,0 0 31,0 0 31,0 0 31,0 0 46,0 0 46,12-8 46,-12 8 46,0 0 62,0 0 62,41 0 62,-18 0 62,16-2 78,7-1 78,-3-4 78,2 3 78,3 0 93,3-1 93,-8 1 93,0 0 93,-2 2 109,-2 0 109,-5-1 109,-7 3 109,-6 0 125,-21 0 125,32 0 125,-32 0 125,20 0 140,-20 0 140,0 0 140,0 0 140,21 5 156,-21-5 156,0 0 156,0 0 156,0 0 171,0 0 171,0 0 171</inkml:trace>
  <inkml:trace contextRef="#ctx0" brushRef="#br0">19791 17741 0,'-6'-15'16,"4"7"16,2 8 16,-4-18 16,2 14 16,2 4 31,0 0 31,-3-12 31,3 12 31,0 0 47,0 0 47,0 0 47,0 0 62,0 0 62,0 0 62,0 0 62,0 0 62,-11 33 78,11-16 78,0 2 78,5 12 78,-1 0 94,1-2 94,9 1 94,-5 3 94,6-4 109,6 0 109,4-2 109,3-1 109,6 1 125,2-7 125,5 1 125,-2-7 125,27 5 141,-6-13 141</inkml:trace>
  <inkml:trace contextRef="#ctx0" brushRef="#br0">21624 17556 0,'0'0'0,"4"-15"15,-4 15 15,8-12 15,-8 12 31,11-15 31,-11 15 31,7-9 31,-7 9 31,8-11 47,-8 11 47,12-10 47,-12 10 47,11-13 62,-11 13 62,9-6 62,-9 6 62,0 0 78,12-7 78,-12 7 78,0 0 78,0 0 94,0 0 94,0 0 94,0 0 94,-4 38 94,-15-9 109,-4 0 109,-1 3 109,-20 15 109,10-7 125,2-13 125,2 3 125,-2-1 140,0-2 140,3-2 140,1-1 140,3-3 140,3-5 156,6-3 156,2-3 156,2-2 156,3 1 172,9-9 172,-16 9 172,16-9 172,-9 11 187,9-11 187,0 0 187,-11 6 187,11-6 203,0 0 203,0 0 203,0 0 203,-12 10 219,12-10 219,0 0 219,0 0 219,0 0 234,0 0 234,0 0 234,0 0 234,21 23 250,-21-23 250,27 14 250,-9-6 250,3 1 265,9 3 265,4 1 265,0 0 265,0 3 281,-2-4 281,3 2 281,-1-2 281,-2-2 297,4 5 297,-4-5 297,-9 1 297,-3-3 297,1-1 312,-8 2 312,1-6 312,-3 5 312,-11-8 328,21 12 328,-21-12 328,19 8 328,-19-8 344,15 11 344,-15-11 344,11 3 344</inkml:trace>
  <inkml:trace contextRef="#ctx0" brushRef="#br0">22012 17605 0,'0'0'16,"0"-14"16,0 14 16,2-13 32,-2 13 32,2-13 32,-2 13 32,5-9 47,-5 9 47,0 0 47,0-13 47,0 13 63,0 0 63,0 0 63,4-8 63,-4 8 63,0 0 78,0 0 78,0 0 78,7 27 78,-5-11 94,6 15 94,-6 0 94,2 0 94,3-2 110,-1 0 110,0-5 110,1 7 110,-3-9 125,3-3 125,-1-3 125,2 3 125,-2-5 141,3 3 141,-4-5 141,3 1 141,2-4 157,-5 0 157,-1 0 157,3-4 157,-7-5 157,10 11 172,-10-11 172,8 4 172,-8-4 172,0 0 188,14 0 188,-14 0 188,0 0 188,18-13 203,-11 8 203,7-10 203,-3 1 203,2-5 219,4-8 219,2 1 219,-4-3 219,-2 0 235,-1 7 235,-1 1 235,-1 4 235,-1 0 250,0 2 250,-5 3 250,4-5 250,-2 6 266,-1 1 266,-3 2 266,5 2 266,-5-2 282,-2 8 282,4-11 282,-4 11 282,8-8 297,-8 8 297,2-6 297,-2 6 297,0 0 313,5-8 313,-5 8 313,0 0 313,0 0 328,0 0 328,0 0 328,0 0 328,0 0 344,0 0 344,0 0 344</inkml:trace>
  <inkml:trace contextRef="#ctx0" brushRef="#br0">22726 17749 0,'0'0'0,"0"0"0,0 0 16,13 4 16,-13-4 16,0 6 16,0-6 16,0 12 32,0-2 32,-5 7 32,-1 2 32,1-1 47,-11 9 47,5 2 47,0-7 47,-6 3 63,-1 2 63,-2 0 63,3-3 63,4-4 79,-3-4 79,5 2 79,0-6 79,3 0 94,1-3 94,1 1 94,4-4 94,2-6 110,-5 10 110,5-10 110,0 0 110,0 0 125</inkml:trace>
  <inkml:trace contextRef="#ctx0" brushRef="#br0">23097 17601 0,'0'0'0,"5"-7"0,-5 7 15,0 0 15,2-8 15,-2 8 15,0 0 31,0 0 31,0 0 31,0 0 31,0 0 47,-11 36 47,4-18 47,2-2 47,-4 5 62,7-2 62,-3 2 62,1-1 62,4-2 78,-2 3 78,2-4 78,2 1 78,2 1 78,1-4 94,4 0 94,0-3 94,5 1 109,0-3 109,-1-2 109,6 1 109,-2-8 109,4 2 125,2-6 125,-3 2 125,1-6 125,-2-1 140,1-2 140,-4 2 140,4-5 140,-6 0 156,-3 4 156,3 0 156,-7 1 156,2 2 172,-3 0 172,-6 6 172,10-9 172,-10 9 187,0 0 187,9-8 187,-9 8 187,0 0 203,0 0 203,0 0 203,0 0 203,0 0 203,0 0 219,0 0 219,21 17 219,-17-11 219,-4-6 234,14 12 234,-5-6 234,5 3 234,-1-4 250,3 2 250,0-3 250,0 0 250,1-2 265,-17-2 265,22 0 265,-22 0 265,21-2 281,-21 2 281,17-6 281,-9 1 281,-1-3 297,-1 3 297,-6 5 297,9-17 297,-6 9 312,-1-2 312,-2 10 312,3-19 312,-6 2 328,3 6 328,-2-4 328,-1 5 328,1-7 344,0 5 344,-3 0 344,-1 2 344,3 1 344,3 9 359,-6-16 359,0 8 359,6 8 375,-4-13 375,4 13 375,-5-10 375,5 10 390,-2-10 390,2 10 390,0 0 390,0 0 390,0 0 406,0 0 406,0 0 406,0 0 406</inkml:trace>
  <inkml:trace contextRef="#ctx0" brushRef="#br0">23853 17505 0,'-4'-9'0,"0"-1"0,0 2 0,4 8 16,-9-17 16,7 9 16,2 8 16,-5-14 31,3 8 31,2 6 31,-8-13 31,8 13 47,-2-10 47,2 10 47,0 0 47,-4-12 63,4 12 63,0 0 63,0 0 63,-3-8 78,3 8 78,0 0 78,0 0 78,0 0 94,0 0 94,0 0 94,0 0 94,0 0 109,24 37 109,-13-19 109,5 8 109,4-1 125,1 2 125,0-3 125,3 0 125,1-1 125,3 1 141,-1-6 141,3 2 141,4-1 141,-2-3 156,2-1 156,-9-4 156,5 2 156,-5-4 172,-4-3 172,-6 0 172,4 0 172,-8 1 188,0-2 188,-1-1 188,-1-1 188,-9-3 203,9 4 203,-9-4 203,0 0 203,9 6 203,-9-6 219,3 7 219,-3-7 219,-15 22 234,0-7 234,-8 7 234,-5 5 234,1-3 234,-3 3 250,-2 2 250,-4 0 250,0-1 250,2 1 266,0-2 266,2-1 266,-1-1 266,6-3 281,2-1 281,6-4 281,2-3 281,5-4 297,1-1 297,2-6 297,-1 6 297,10-9 313,-11 7 313,11-7 313,-9 9 313,9-9 328,-5 7 328,5-7 328,0 0 328,-7 8 344,7-8 344,0 0 344,-4 6 344,4-6 359,0 0 359,0 0 359,0 0 359,0 0 375,0 0 375,0 0 375</inkml:trace>
  <inkml:trace contextRef="#ctx0" brushRef="#br0">24671 17960 0,'0'0'16,"6"-3"16,-6 3 16,0 0 16,0 0 31,0 0 31,0 0 31,0 0 47,0 0 47</inkml:trace>
  <inkml:trace contextRef="#ctx0" brushRef="#br0">11071 13789 0,'38'0'0,"2"-6"0,3 0 16,29-3 16,-2-1 16,8 0 16,-5 0 31,7-1 31,1 1 31,-1-2 31,-2 2 47,-5-3 47,2 2 47,-5 2 47,-13 0 63,17-2 63,-8 2 63,-11 1 63,-12 0 78,2-1 78,1 3 78,-7-2 78,-1 0 78,0 4 94,-4-3 94,-9 3 94,-1 0 109,-5 0 109,0 2 109,-2 0 109,-3 0 125,0 0 125,-3 2 125,-11 0 125,16-2 125,-16 2 141,13-2 141,-13 2 141,15 0 141,-15 0 156,8-3 156,-8 3 156,0 0 172,11-1 172,-11 1 172,0 0 172,0 0 172,0 0 188,15-3 188,-15 3 188,0 0 188,0 0 203,0 0 203,0 0 203,0 0 203,9-2 219,-9 2 219,0 0 219,0 0 219,0 0 234,0 0 234,0 0 234,0 0 234,0 0 250,0 0 250,0 0 250,0 0 250,0 0 266,0 0 266,0 0 266,0 0 266,0 0 281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1149 722 0,'0'0'0,"0"0"0,0 0 0,0 0 15,0 0 15,0 0 15,0 0 15,0 0 31,0 0 31,0 0 31,0 0 31,0 0 47,0 0 47,0 0 47,0 0 47,0 0 47,-3 14 62,-5 3 62,-1 12 62,-6 7 78,2-4 78,-3 2 78,5 3 78,-1-3 93,-1 1 93,-1 3 93,2-3 93,-1-2 93,3-1 109,-1 0 109,2-2 109,0-6 109,2-3 125,5-7 125,-1 3 125,1-5 125,-2-4 140,2 1 140,2-9 140,0 0 140,0 0 156,0 18 156,0-18 156,0 0 156,0 0 172,0 0 172</inkml:trace>
  <inkml:trace contextRef="#ctx0" brushRef="#br0">1149 678 0,'0'0'15,"0"0"15,0 0 15,0 0 15,0 0 31,0 0 31,9 35 31,-14 0 46,5-14 46,-7 9 46,3-1 46,0 4 62,-3-2 62,3 2 62,0-3 62,-5 3 78,7-2 78,-2-6 78,-1 6 78,1-9 78,0 1 93,0-7 93,4 3 93,-2-3 93,-2-4 109,4-1 109,-2-2 109,2-9 109,0 0 125</inkml:trace>
  <inkml:trace contextRef="#ctx0" brushRef="#br0">1293 649 0,'0'-12'0,"0"12"15,0 0 15,2-11 15,-2 11 31,0 0 31,0 0 31,0 0 31,0 0 31,-2-12 46,2 12 46,0 0 46,0 0 46,0 0 62,0 0 62,0 0 62,0 0 62,0 0 78,0 0 78,0 0 78,-3-10 78,3 10 93,0 0 93,0 0 93,0 0 93,0 0 109,0 0 109,0 0 109,0 0 109,0 0 109,0 0 125,0 0 125,0 0 125,0 0 125,0 0 140,0 0 140,0 0 140,-27 27 140,20-13 156,-3 3 156,-1 12 156,-2 2 156,1-3 171,-1 4 171,1 4 171,1-4 187,-2 6 187,-2-5 187,7 3 187,-3-1 187,1 1 203,1-6 203,0 1 203,1 0 203,2-3 218,1-3 218,1-6 218,2 0 218,0-3 234,2-2 234,-3-2 234,3-2 234,-2 1 250,2-11 250,0 14 250,0-14 250,0 0 265</inkml:trace>
  <inkml:trace contextRef="#ctx0" brushRef="#br0">1180 514 0,'-6'-13'0,"6"13"0,0 0 16,-5-8 16,5 8 16,0 0 16,0 0 31,0 0 31,-11-4 31,11 4 31,0 0 47,0 0 47</inkml:trace>
  <inkml:trace contextRef="#ctx0" brushRef="#br0">830 723 0,'0'0'0,"0"0"0,0 0 16,0 0 16,40-17 16,-40 17 16,0 0 31,0 0 31,0 0 31,0 0 31,15 17 47,-13-6 47,-2-11 47,0 24 47,0-4 62,-2 11 62,-3-2 62,2 3 62,-4-2 62,3-1 78,0 2 78,1-9 78,-1 8 78,2-5 94,0-4 94,2-4 94,0-1 94,0 1 109,0-1 109,0-4 109,-3-1 109,3-11 125,0 16 125,0-16 125</inkml:trace>
  <inkml:trace contextRef="#ctx0" brushRef="#br0">698 658 0,'0'0'0,"0"0"0,0 0 16,0 0 16,0 0 16,0 0 16,0 0 31,0 0 31,0 0 31,0 0 31,0-13 47,0 13 47,0 0 47,0 0 47,0 0 63,0 0 63,0 0 63,0 0 63,0 0 63,0 0 78,0 0 78,0 0 78,0 0 78,0 0 94,0 0 94</inkml:trace>
  <inkml:trace contextRef="#ctx0" brushRef="#br0">845 514 0,'0'0'0,"0"0"0,-2-11 0,2 11 15,0 0 15,0 0 15,0 0 31,-7-10 31,7 10 31,0 0 31,0 0 31,-11-6 47,11 6 47,0 0 47,-36 6 47,15 2 62,-11 6 62,-4 7 62,-4 4 62,-11 18 78,-2 2 78,6 5 78,3-1 78,1 2 94,5 5 94,12 1 94,-2-9 94,16-11 109,1 3 109,3 3 109,0-1 109,13-4 125,-2 4 125,8-3 125,5 0 125,8-2 140,18 14 140,3-4 140,10-9 140,4-8 140,5-3 156,4-4 156,8-6 156,-3-10 172,2-5 172,1-7 172,1-2 172,-2-6 172,-9-4 187,3-6 187,-6-5 187,-1 1 187,-3-10 203,-2-5 203,-8-3 203,-4-7 203,-15 9 219,6-18 219,-9-1 219,-18 13 219,1-14 234,-10 15 234,-7-16 234,-5 17 234,-11-13 250,-1 16 250,-8-15 250,2 19 250,-11-13 265,-4 2 265,8 17 265,-13-12 265,9 14 281,2 4 281,-18-6 281,11 9 281,3 4 281,2 6 297,-2-5 297,2 7 297,-5-2 297,1 7 312,3-2 312,6 4 312,6 1 328,7 2 328,3 3 328,-3 0 328,-16 8 328,-4 2 344,-3 6 344,-22 10 344,1 2 344,20-5 359,8-3 359,0-2 359,7 4 359,2 2 375,4-4 375,5-4 375,5 1 375,4-5 390,-2 3 390,5-3 390,3 0 390,1 0 406,5-12 406,-4 19 406,4-19 406,0 19 422,0-19 422,4 17 422,1-8 422,6 8 437,1-4 437,1 1 437,4-3 437,0 0 453,0 2 453,3-3 453,-2 0 453,1-3 453</inkml:trace>
  <inkml:trace contextRef="#ctx0" brushRef="#br0">3304 515 0,'0'0'0,"0"0"0,0 0 0,0 0 16,0 0 16,0 0 16,0 0 31,0 0 31,0 0 31,0 0 31,0 0 47,0 0 47,0 0 47,0 0 47,0 0 62,0 0 62,0 0 62,0 0 62,0 0 62,0 0 78,0 0 78,0 0 78,0 0 94,0 0 94,0 0 94,0 0 94,0 0 94,0 0 109,0 0 109,0 0 109,0 0 109,0 0 125,0 0 125,0 0 125,0 0 125,-5-30 141,5 30 141,0 0 141,0 0 141,0 0 156,0 0 156,0 0 156,-2 33 156,2-15 172,-2 1 172,-2 12 172,1 2 172,-1-1 172,-2-1 187,4 1 187,-2 0 187,-1 0 187,3-1 203,-2-6 203,2-4 203,-1-3 203,-1 1 219,-1-1 219,2-2 219,1 1 219,0-3 234,0-2 234,2-12 234,-5 21 250,5-14 250,0-7 250,0 0 250,-4 20 250,4-20 266,0 0 266,-4 12 266,4-12 266,0 0 281,0 0 281,-3 11 281,3-11 281,0 0 297,0 0 297,0 0 297,0 0 297,0 0 312,0 0 312,0 0 312,0 0 312,0 0 328,0 0 328,0 0 328,0 0 328,9-45 344,-9 35 344,5-7 344,-3-1 344,0-3 359,2 2 359,2 1 359,0-11 359,1 4 375,-3 5 375,1 4 375,-1-4 375,4 2 375,-4 0 391,3-3 391,0 7 391,-1-4 391,2 1 406,-2 4 406,1-1 406,-3-1 406,1 6 422,0-2 422,0 1 422,-1 2 422,1-1 437,3 1 437,-5-1 437,-3 9 437,12-13 453,-6 4 453,-1 4 453,-5 5 453,11-11 469,-11 11 469,9-9 469,-9 9 469,9-5 484,-9 5 484,0 0 484,11-8 484,-11 8 500,0 0 500,12-3 500,-12 3 500,0 0 516,0 0 516,0 0 516,0 0 516,0 0 531,23 11 531,-23-11 531,5 8 531,-5-8 531,0 17 547,0-9 547,0-8 547,-5 27 547,0-15 562,-2 0 562,3-2 562,-3 1 578,-5 0 578,4 2 578,-1-2 578,-3-1 578,3-4 594,9-6 594,-16 10 594,7-3 594,9-7 609,-16 5 609,16-5 609,-14 5 609,14-5 625,0 0 625,-20 0 625,20 0 625,0 0 641,0 0 641,-14-10 641,14 10 641,0 0 656,-7-9 656,7 9 656,0 0 656,0 0 656,0 0 672,0 0 672,-2-10 672,2 10 672,0 0 687,0 0 687,0 0 687,0 0 687,0 0 703,0 0 703,0 0 703,0 0 703,0 0 719,0 0 719,32 21 719,-23-13 734,3 4 734,1-2 734,-1-2 734,1 5 734,0-1 750,2 1 750,-2-4 750,1 4 750,-3-5 766,3 2 766,0 1 766,-3-2 781,-1 0 781,9 2 781,-11-5 781,-8-6 797,13 12 797,-13-12 797,13 8 797,-13-8 812,10 10 812,-10-10 812,11 11 812,-11-11 828,0 0 828</inkml:trace>
  <inkml:trace contextRef="#ctx0" brushRef="#br0">3872 506 0,'0'0'0,"0"0"0,0 0 16,0 0 16,0 0 16,0 0 16,0 0 16,0 0 31,0 0 31,0 0 31,0 0 31,0 0 47,0 0 47,0 0 47,0 0 47,0 0 62,0 0 62,-6-15 62,6 15 62,0 0 78,0 0 78,0 0 78,0 0 78,0 0 94,0 0 94,-6-8 94,6 8 94,0 0 109,0 0 109,0 0 109,0 0 109,0 0 125,0 0 125,0 0 125,0 0 125,0 0 141,0 0 141,0 0 141,-9 27 141,5-11 156,0 5 156,1-1 156,-4 11 156,4-6 172,-3-3 172,4-4 172,-1 1 172,1-2 187,4-2 187,1 2 187,-3-2 187,2-3 203,0-1 203,2-4 203,-4-7 203,8 15 219,-3-11 219,-5-4 219,8 9 219,-8-9 219,11 4 234,-11-4 234,0 0 234,0 0 234,32-9 250,-32 9 250,17-10 250,-2-1 250,-3-1 266,-1-1 266,-1 4 266,1-6 266,-2 0 281,1 2 281,-1-4 281,-1 1 281,-3 2 297,5-3 297,-4 3 297,-1-5 297,3 2 297,-3 0 312,-1 4 312,4-1 312,-4-1 312,3 1 328,-5 1 328,0 1 328,1 4 344,1-1 344,-1 1 344,-1-2 344,-2 10 344,0-12 359,0 12 359,5-10 359,-5 10 375,2-7 375,-2 7 375,0 0 375,2-10 375,-2 10 391,0 0 391,0 0 391,2-8 406,-2 8 406,0 0 406,0 0 406,0 0 406,0 0 422,0 0 422,0 0 422,0 0 422,0 0 437,-4 40 437,2-23 437,0 2 437,-1 1 453,1-1 453,-5 2 453,7-3 453,-3 2 469,1 1 469,2 0 469,-2-1 469,-2 0 484,4-1 484,-3 1 484,3 0 484,-2-2 500,0-2 500,0 1 500,0-3 500,2 1 500,0-15 516,0 22 516,0-12 516,-4 0 516,4-10 531,0 19 531,0-19 531,0 19 531,0-19 547,0 15 547,0-15 547,0 20 547,0-20 562,0 16 562,0-16 562,0 15 562,0-15 578</inkml:trace>
  <inkml:trace contextRef="#ctx0" brushRef="#br0">4340 701 0,'23'4'0,"-23"-4"0,0 0 0,8 13 16,-8-13 16,7 18 16,-5-10 16,-2-8 32,5 26 32,-3-11 32,1-1 32,-1 3 47,-2-4 47,0 0 47,-2 4 47,-3-3 63,0 1 63,-4 3 63,3-3 63,-6 3 78,3-5 78,-2 0 78,-1 2 78,3-3 94,2-3 94,7-9 94,-12 14 94,12-14 110,0 0 110</inkml:trace>
  <inkml:trace contextRef="#ctx0" brushRef="#br0">4720 578 0,'0'0'0,"0"0"0,4-13 16,-4 13 16,0 0 16,0 0 31,4-10 31,-4 10 31,0 0 31,0 0 31,0 0 47,0 0 47,0 0 47,0 0 47,0 0 63,0 0 63,0 0 63,17 28 63,-12-20 78,-3 3 78,0-1 78,6 4 78,-4 3 94,1-1 94,-1 5 94,0-5 94,1 1 110,-1 1 110,-1-1 110,0 1 110,1-2 110,0 1 125,-1-4 125,-3-13 125,4 20 125,-4-20 141,7 8 141</inkml:trace>
  <inkml:trace contextRef="#ctx0" brushRef="#br0">5047 553 0,'0'0'16,"2"-10"16,-2 10 16,2-11 16,-2 11 31,0 0 31,0-10 31,0 10 31,0 0 47,0 0 47,2-11 47,-2 11 47,0 0 62,0 0 62,0 0 62,0 0 62,0 0 62,0 0 78,0 0 78,0 0 78,0 0 78,0 0 94,-9 42 94,3-25 94,-6 13 94,1-4 109,-1 3 109,1-4 109,-3 1 109,0 4 125,1-10 125,-1 9 125,3-6 125,2-3 141,-1-4 141,1 1 141,0-3 141,3 0 156,0 1 156,-3-7 156,9-8 156,-4 17 172,4-17 172,0 0 172</inkml:trace>
  <inkml:trace contextRef="#ctx0" brushRef="#br0">5265 357 0,'0'0'0,"-2"-7"16,2 7 16,0 0 16,-2-13 16,2 13 32,0 0 32,-2-9 32,2 9 32,0 0 47,0 0 47,-2-8 47,2 8 47,0 0 63,0 0 63,0 0 63,0 0 63,0 0 63,0 0 79,0 0 79,13 25 79,-2-13 79,1 3 94,3-1 94,8 9 94,3 0 94,3-1 110,3 1 110,-2-3 110,2 1 110,0-3 125,2-3 125,0 1 125,-4-2 125,-5-4 141,-7 1 141,2-3 141,-5-2 141,-4 1 157,-3-4 157,-8-3 157,19 8 157,-19-8 172,11 7 172,-11-7 172,8 4 172,-8-4 188,0 0 188,0 0 188,6 10 188,-6-10 204,0 0 204,0 0 204,-18 25 204,2-12 219,-5 8 219,-2 1 219,-4 0 219,-1 1 235,2 4 235,-2-1 235,1-1 235,2 1 235,-1-1 250,1 2 250,3-4 250,-3-1 266,6-3 266,2-3 266,2-1 266,4-2 266,-5 2 282,3 0 282,-2 1 282,0-2 282,-6 11 297,-4-3 297,-3-5 297,-4-1 297,-2-3 313</inkml:trace>
  <inkml:trace contextRef="#ctx0" brushRef="#br0">3142 315 0,'-2'-9'0,"2"2"0,0 7 16,-2-7 16,2 7 16,0 0 16,0-11 31,0 11 31,0 0 31,0 0 31,2-8 31,-2 8 47,0 0 47,0 0 47,0 0 62,0 0 62,0 0 62,0 0 62,9 26 62,-9-9 78,0 4 78,-5 12 78,-4-3 78,3 3 94,-11 0 94,6 4 94,-9-4 94,4 0 109,-9 0 109,4-1 109,-4-3 109,-3 2 125,-1 0 125,-1 0 125,-2-5 125,-2 4 141,0-10 141,0 3 141,0-5 141,6-2 141,3-3 156,7-5 156,2 0 156,2-5 156,5 1 172,9-4 172,-18 4 172,18-4 172,0 0 187,-16 4 187,16-4 187,0 0 187,0 0 203,0 0 203,0 0 203,0 0 203,0 0 219,0 0 219,23 15 219,-23-15 219,27 13 234,-11-5 234,0-1 234,-1 2 234,2 1 250,2 0 250,-2 2 250,2-1 250,13 9 266,0-3 266,-3 1 266,5-4 266,3 5 281,9-5 281,-3 4 281,23 5 281,2-4 297,3-7 297,2-2 297</inkml:trace>
  <inkml:trace contextRef="#ctx0" brushRef="#br0">6210 602 0,'0'0'16,"0"0"16,0 0 16,4-8 16,-4 8 16,0 0 31,0 0 31,0 0 31,0 0 31,0 0 47,0 0 47,0 0 47,0 0 47,0 0 63,0 0 63,9-4 63,-9 4 63,0 0 78,0 0 78,0 0 78,19 0 78,-19 0 94,29 1 94,-9-1 94,14 0 94,4 0 110,0 0 110,3-1 110,1 1 110,-2 0 125,1-3 125,-5 3 125,2 0 125,-4 3 141,-7-3 141,-2 0 141,-9-3 141,-16 3 141,25 0 156</inkml:trace>
  <inkml:trace contextRef="#ctx0" brushRef="#br0">6228 799 0,'-14'9'0,"14"-9"15,0 0 15,0 0 15,0 0 15,0 0 31,0 0 31,0 0 31,0 0 31,0 0 31,39 10 47,-16-8 47,15-1 47,3-1 47,3 5 62,-3-3 62,-1-1 62,4 2 78,-1-1 78,-1 1 78,-3-6 78,-3 3 78,-2-2 94</inkml:trace>
  <inkml:trace contextRef="#ctx0" brushRef="#br0">28908 485 0,'0'0'0,"5"-8"0,-5 8 16,0 0 16,7-9 16,-7 9 16,0 0 31,4-8 31,-4 8 31,0 0 31,0 0 47,4-6 47,-4 6 47,0 0 47,0 0 47,0 0 62,0 0 62,8 41 62,-13-10 78,2 6 78,-3 0 78,-3 4 78,0-2 78,-3 3 94,-1-2 94,3 0 94,1-2 94,-2 4 109,5-6 109,-4-2 109,5-1 125,-1-3 125,-3-4 125,6-7 125,-2-2 125,3-2 141,0-2 141,0 0 141,2-5 141,0-8 156,-3 15 156,3-15 156,0 10 172,0-10 172,0 0 172,0 0 172,0 0 172,0 0 187,0 0 187,0 0 187,7-31 203,-3 12 203,8-14 203,-1 1 203,2-3 203,-2 2 219,0-2 219,1-1 219,3 4 219,-1 1 234,2-1 234,-5 0 234,3 4 234,-1 4 234,-3 7 250,-1 0 250,0 1 250,1 2 250,1-2 266,-3 3 266,2 0 266,1-1 266,0 2 281,1 4 281,-3-3 281,-2 5 281,2 0 297,-9 6 297,12-7 297,-12 7 297,15-1 312,-15 1 312,0 0 312,19 10 312,-13-4 328,-6-6 328,9 18 328,-1-3 328,-4 1 344,-2-2 344,-4 3 344,4-1 344,-4 1 359,0 0 359,-2-5 359,0 0 359,0-2 375,-3-1 375,-1 7 375,-4-4 375,-2-2 375,1 1 391,-3-5 391,2 2 391,0-1 406,3-1 406,-1-2 406,12-4 406,-13 5 422,13-5 422,-13 5 422,13-5 422,0 0 422,-15 2 437,15-2 437,0 0 437,0 0 437,0 0 453,-13 4 453,13-4 453,0 0 453,0 0 469,0 0 469,-4 8 469,4-8 469,0 0 484,2 17 484,-2-17 484,6 16 484,-3-7 500,8 6 500,-1 0 500,1 2 500,4 7 516,4-3 516,-6-5 516,1-1 516,2-1 516,-2 3 531,1-3 531,2 1 531,-2-5 531,2 0 547,-4-4 547</inkml:trace>
  <inkml:trace contextRef="#ctx0" brushRef="#br0">29839 353 0,'0'0'0,"6"-3"0,-6 3 16,0 0 16,7-7 16,-7 7 16,0 0 16,0 0 31,0 0 31,0 0 31,0 0 31,0 0 47,0 0 47,0 0 47,0 0 47,0 0 63,23 12 63,-23-12 63,0 0 63,0 0 78,4 12 78,-4-12 78,0 0 78,-4 15 94,4-15 94,-7 17 94,1-9 94,-6 6 94,1 3 109,-10 5 109,3-3 109,-7 5 125,2-4 125,-2 2 125,3 0 125,3-3 125,5-3 141,0-4 141,1 5 141,1-3 141,3-1 156,-2-3 156,1 2 156,4-1 172,6-11 172,-11 15 172,9-7 172,2-8 172,-10 15 188,10-15 188,-9 11 188,9-11 188,0 0 203,-7 13 203,7-13 203,0 0 203,-4 11 219,4-11 219,0 0 219,0 0 219,0 0 234,0 0 234,-8 10 234,8-10 234,0 0 250,0 0 250,0 0 250,-2 7 250,2-7 266,0 0 266,0 0 266,0 0 266,0 0 281,0 0 281,0 0 281,0 0 281,-4 10 281,4-10 297,0 0 297,0 0 297,0 0 297,0 0 313,0 0 313,6 13 313,-6-13 328,12 12 328,6 6 328,-4-6 328,-1 1 344,2 1 344,5 10 344,0-3 344,-3-6 359,3 7 359,-2-3 359,-4-3 359,-2-1 375,1-1 375,-4-4 375,3 5 375,-6-5 391,3 1 391,-4-1 391,-5-10 391,14 16 391,-10-10 406,1 2 406,-5-8 406,2 15 422,-2-15 422</inkml:trace>
  <inkml:trace contextRef="#ctx0" brushRef="#br0">30098 515 0,'3'-12'16,"-3"12"16,0 0 16,2-10 16,-2 10 32,0 0 32,0 0 32,3-8 32,-3 8 47,0 0 47,0 0 47,0 0 47,0 0 63,0 0 63,0 0 63,0 0 63,-3 37 79,1-16 79,-3-3 79,3 12 79,-3 2 94,3-4 94,2-3 94,0-7 94,0 1 110,0 2 110,7-3 110,-3 0 110,4 1 125,-1-2 125,1-2 125,3 2 125,1-2 141,2-3 141,-2-2 141,1-1 141,-2-5 141,-1 0 157,-10-4 157,22 1 157,-22-1 157,21-4 172,-5-1 172,0-4 172,0-5 172,0 2 188,-4-5 188,7-7 188,-4-3 188,0-1 204,-1 0 204,-5 5 204,-2 6 204,2 2 219,-4 0 219,-1 1 219,1 4 219,-3 2 219,0-3 235,-2 3 235,0 8 235,5-13 235,-3 8 250,-2 5 250,2-8 250,-2 8 266,0 0 266,2-9 266,-2 9 266,0 0 282,0 0 282,0 0 282,0 0 282,0 0 282,0 0 297,0 0 297,-6 45 297,3-26 297,-1-3 313,2 5 313,-3-2 313,3 1 313,0-4 329,0 17 329,-1-2 329,0-8 344,1-3 344,0 1 344,2 8 344,-2-5 344,0-4 360,2-3 360,0 1 360,-3-2 360,3-3 375,0-13 375</inkml:trace>
  <inkml:trace contextRef="#ctx0" brushRef="#br0">30641 850 0,'0'0'0,"0"0"0,0 0 16,0 0 16,0 0 16,0 0 16,0 0 16,0 0 31,0 0 31,24 23 31,-24-23 47,0 16 47,0-16 47,0 21 47,-3-5 63,-4 1 63,2 0 63,-1-1 63,-3 3 63,1-5 78,-1 0 78,-2 0 78,-1-1 94,1 2 94,-2-3 94,1-4 94,3 3 110,0-8 110</inkml:trace>
  <inkml:trace contextRef="#ctx0" brushRef="#br0">30888 578 0,'6'-8'0,"-6"8"0,0 0 0,0 0 16,7-7 16,-7 7 16,0 0 16,0 0 31,0 0 31,0 0 31,23 16 31,-14-9 47,1 7 47,1 0 47,0 1 47,7 14 62,-3-9 62,-4-5 62,0 3 62,7 7 78,-9-3 78,2-2 78,3 6 78,0-4 94,-4-2 94,-6-3 94,3 2 94,1-4 109,-3 2 109,0-5 109,0 1 109,-1-2 125,-2-6 125,-2-5 125,0 0 125</inkml:trace>
  <inkml:trace contextRef="#ctx0" brushRef="#br0">31291 680 0,'5'-12'0,"-5"12"0,2-9 16,-2 9 16,0 0 16,8-8 16,-8 8 31,0 0 31,0 0 31,0 0 31,0 0 47,0 0 47,0 0 47,0 0 47,0 0 63,0 0 63,0 0 63,0 29 63,-8-13 78,-3 13 78,2-6 78,-3-2 78,-1 7 78,-4 3 94,2-2 94,3-6 94,-4 5 94,4-7 109,4 0 109,1-7 109,0 4 109,1-3 125,0-3 125,6-12 125,-9 16 125</inkml:trace>
  <inkml:trace contextRef="#ctx0" brushRef="#br0">31387 327 0,'2'-11'0,"-2"3"0,2-1 0,-2 9 15,3-12 15,-3 12 15,2-10 15,-2 10 31,0 0 31,3-8 31,-3 8 31,0 0 47,0 0 47,0 0 47,0 0 47,0 0 62,0 0 62,0 0 62,18 37 62,-9-21 78,9 13 78,1-1 78,1 2 78,5 0 78,0-1 93,7 0 93,-2 0 93,2-2 109,0-2 109,-1-1 109,1-1 109,2-1 125,-4-1 125,-5 0 125,-4-9 125,-5-2 125,0 1 140,-5-4 140,-2 0 140,-1-3 156,-8-4 156,11 10 156,-11-10 156,6 3 156,-6-3 172,5 9 172,-5-9 172,0 0 172,0 0 187,-2 14 187,2-14 187,-14 15 187,0 0 203,-13 5 203,2-2 203,-2 3 203,-1 2 218,-1-5 218,-1-2 218,2 3 218,1-3 234,2-1 234,5-2 234,3-3 234,2 2 250,-1-2 250,0 1 250,2 1 250,3-7 265,-1 4 265,5-3 265,1 1 265,6-7 281,0 0 281,-17 16 281,15-12 281,2-4 281,-5 10 297,5-10 297,0 0 297</inkml:trace>
  <inkml:trace contextRef="#ctx0" brushRef="#br0">32455 645 0,'0'0'0,"0"0"15,0 0 15,0-11 15,0 11 15,0 0 31,0 0 31,0 0 31,0 0 31,0 0 46,0 0 46</inkml:trace>
  <inkml:trace contextRef="#ctx0" brushRef="#br0">31120 1785 0,'0'0'0,"0"0"16,0 0 16,0 0 16,0 0 16,0 0 31,0 0 31,0 0 31,0 0 31,71-7 47,-23 2 47,27-1 47,0-4 47,-3 3 63,-18 3 63,-6 0 63,-7-2 63,0 3 78,-7-2 78,-6-1 78</inkml:trace>
  <inkml:trace contextRef="#ctx0" brushRef="#br0">31181 1993 0,'0'0'0,"0"0"0,0 0 0,0 0 16,0 0 16,0 0 16,0 0 16,0 0 32,0 0 32,-8 6 32,8-6 32,0 0 32,0 0 47,0 0 47,0 0 47,0 0 47,0 0 63,48-4 63,-28 2 63,1 2 78,2-5 78,-2 4 78,-2-2 78,-19 3 78,44-5 94,-24 2 94,1 0 94,0-1 94,-3-2 110</inkml:trace>
  <inkml:trace contextRef="#ctx0" brushRef="#br0">32015 1415 0,'0'0'0,"-6"-16"0,6 8 16,0 8 16,0-12 16,0 12 16,6-13 16,-6 13 32,6-10 32,-6 10 32,26-8 32,-6 3 47,14 1 47,0 3 47,1 5 47,-3 2 63,0 5 63,-3 7 63,-4 0 63,-2 6 78,-2 4 78,-6-1 78,-5-3 78,-1 5 94,-5 3 94,-6-1 94,-3 2 94,-3-4 110,-7 1 110,2 0 110,-6-4 110,-1 1 125,0 0 125,-1-5 125,2-1 125,6-5 141,0-1 141,-2-3 141,2 5 141,1-5 141,1 2 157,0 1 157,-1-3 157,8 1 157</inkml:trace>
  <inkml:trace contextRef="#ctx0" brushRef="#br0">32569 1223 0,'0'-14'0,"0"14"0,-3-11 16,3 11 16,0 0 16,0 0 16,3-13 16,-3 13 32,0 0 32,0 0 32,0 0 32,0 0 47,0 0 47,38 17 47,-20-5 47,7 9 63,1 2 63,-3 3 63,2-1 63,-5 0 79,-1 3 79,-6 1 79,1-1 79,-5 4 94,-3-9 94,-6-2 94,-2 1 94,0-2 94,-5-2 110,-5 12 110,1-8 110,-6 9 110,-4-6 125,-2 1 125,0 2 125,-5-3 125,0 0 141,2-2 141,-6 1 141,5 6 141,-3-5 157,1 7 157,1-1 157,-2 0 157,1-1 172,6-1 172</inkml:trace>
  <inkml:trace contextRef="#ctx0" brushRef="#br0">32090 2538 0,'0'0'15,"0"0"15,0 0 15,0 0 15,0 0 31,0 0 31,-28-15 31,28 15 31,0 0 47,0 0 47,0 0 47,0 0 47,0 0 62,0 0 62,0 0 62,0 0 62,0 0 78,0 0 78,0 0 78,0 0 78,-2-13 78,2 13 93,0 0 93,0 0 93,0 0 109,41-7 109,-20 2 109,2 0 109,8-7 125</inkml:trace>
  <inkml:trace contextRef="#ctx0" brushRef="#br0">32642 2254 0,'0'0'0,"0"0"0,0 0 15,0 0 15,0 0 15,20-2 15,-20 2 31,0 0 31,0 0 31,0 0 31,0 0 47,0 0 47,0 0 47,0 0 47,0 0 62,0 0 62,0 0 62,0 0 62,0 0 78,0 0 78,0 0 78,0 0 78,0 0 78,0 0 94</inkml:trace>
  <inkml:trace contextRef="#ctx0" brushRef="#br0">33004 1028 0,'0'0'0,"0"0"0,0 0 0,7-5 15,-7 5 15,0 0 15,0 0 15,36 13 31,-17-4 31,8 9 31,3 2 31,-6 2 47,2 5 47,-5 0 47,-2 2 47,0-1 62,-2 3 62,-6 2 62,-3 0 62,-5-3 62,1 2 78,-1 0 78,-8 2 78,0-4 78,-3-1 94,-3 1 94,-4 2 94,-2-4 94,-4 1 109,-2 1 109,-3-1 109,2-2 109,-3 2 125,-1-2 125,1 2 125,-3-5 125,3 3 140,1 0 140,-1 0 140,2-3 140,5 3 156,-3-7 156,7 1 156</inkml:trace>
  <inkml:trace contextRef="#ctx0" brushRef="#br0">32945 2199 0,'0'0'0,"0"0"16,0 0 16,0 0 16,0 0 16,0 0 31,0 0 31,0 10 31,0-10 31,0 0 47,0 0 47,0 0 47,0 0 47</inkml:trace>
  <inkml:trace contextRef="#ctx0" brushRef="#br0">31096 3015 0,'0'0'0,"2"5"0,-2-5 0,0 0 15,0 0 15,0 0 15,0 0 15,0 0 31,4 7 31,-4-7 31,0 0 31,0 0 47,0 0 47,9 5 47</inkml:trace>
  <inkml:trace contextRef="#ctx0" brushRef="#br0">3293 367 0,'0'-3'0,"0"3"16,0 0 16,0-9 16,0 9 32,0 0 32,0 0 32,0 0 32,-2-7 32,2 7 47,0 0 47,0 0 47,0 0 47,0 0 63,0 0 63,-3-11 63,3 11 63,0 0 79,0 0 79,0 0 79,0 0 79,0 0 94,0 0 94,3-10 94,-3 10 94,0 0 110,0 0 110,0 0 110,0 0 110,0 0 110,0 0 125,-3-11 125,3 11 125,0 0 125,0 0 141,0 0 141,5-8 141,-5 8 141,0 0 157,0 0 157,0 0 157,0 0 157,0 0 172,0 0 172,0 0 172,0-9 172,0 9 188,0 0 188,0 0 188,0 0 188,0 0 204,0 0 204,0 0 204,0 0 204,0 0 219,0 0 219,0 0 219,0 0 219,0 0 235,0 0 235,0 0 235,15 25 235,-13-14 250,2 5 250,-2 3 250,2-3 250,1 5 266,-3-3 266,0 0 266,0 3 266,0-2 266,-2-1 282,3 0 282,-1-1 282,-4 0 297,2 0 297,0 0 297,2-4 297,-4-1 313,2 7 313,0-19 313,-3 14 313,3-14 329,0 0 329,3 17 329,-3-17 329,2 10 344,-2-10 344,7 10 344,-7-10 344,0 0 360</inkml:trace>
  <inkml:trace contextRef="#ctx0" brushRef="#br0">3278 1495 0,'0'0'0,"0"0"0,0 0 15,0 0 15,0 0 15,0 0 15,0 0 31,0 0 31,0 0 31,30-12 31,-30 12 46,0 0 46,21-1 46,-21 1 46,21-3 62,-3-1 62,0 4 62,3-1 62,-1 1 78,3 0 78,-2 0 78,1 0 78,-1 0 93,0 0 93,-2 0 93,5 0 93,-4 0 109,0 0 109,-1 0 109,0 0 109,-4 0 125,-15 0 125,25 0 125,-14 0 125,-11 0 125,23 0 140,-23 0 140,21-8 140,-10 8 140,1-3 156,-12 3 156,20-2 156,-20 2 156,21-2 171,-10 0 171,-11 2 171,28-4 171,-10 0 187,-5 2 187,2-1 187,-4 1 187,7-1 203,-4 0 203,-1 1 203,-13 2 203,21-4 218,-21 4 218,18-2 218,-18 2 218,20 0 234,-10-2 234,-10 2 234,15-4 234,-15 4 250,15 0 250,-15 0 250,13-3 250,-13 3 250,0 0 265,0 0 265,21-1 265,-21 1 265,0 0 281,0 0 281,0 0 281,13-3 296,-13 3 296,0 0 296,0 0 296,0 0 296,12-1 312,-12 1 312,0 0 312,0 0 312</inkml:trace>
  <inkml:trace contextRef="#ctx0" brushRef="#br0">3505 1666 0,'23'-1'0,"-5"1"15,0 0 15,0-2 15,1-1 15,-2 3 31,-2-2 31,5 0 31,-4 2 31,2-2 47,-4 0 47,-14 2 47,27 0 47,-18-3 47,-9 3 62,21-1 62,-21 1 62,16-2 62,-16 2 78,18 0 78,-18 0 78,16-2 78,-16 2 93,16 0 93,-16 0 93,0 0 93,23-2 109,-23 2 109,15-2 109,-15 2 109,15 0 125,-15 0 125,15-2 125,-15 2 125,14 0 140,-14 0 140,18 0 140,-18 0 140</inkml:trace>
  <inkml:trace contextRef="#ctx0" brushRef="#br0">7495 567 0,'0'0'0,"0"0"0,0 0 16,0 0 16,-6 7 16,6-7 16,0 0 31,0 0 31,0 0 31,0 0 31,0 0 47,0 0 47,0 0 47,0 0 47,0 0 47,0 0 62,0 0 62,0 0 62,0 0 78,0 0 78,0 0 78,0 0 78,0 0 94,0 0 94,0 0 94,0 0 94,0 0 94,0 0 109,0 0 109,0 0 109,0 0 109,0 0 125,0 0 125,0 0 125,0 0 125,0 0 141,0 0 141,0 0 141,0 0 141,0 0 156,0 0 156,0 0 156,0 0 156,0 0 172,0 0 172,0 0 172,0 0 172,21-21 187,-21 21 187,0 0 187,6-5 187,-6 5 203,0 0 203,11-5 203,-11 5 203,0 0 219,12-7 219,-12 7 219,0 0 219,9-4 234,-9 4 234,7-4 234,-7 4 234,0 0 250,10-6 250,-10 6 250,0 0 250,11-4 250,-11 4 266,0 0 266,0 0 266,11-7 266,-11 7 281,12-4 281,-12 4 281,15-6 281,-8 4 297,-7 2 297,16-6 297,-5 4 297,-11 2 312,19-4 312,-19 4 312,19-4 312,-11 2 328,-8 2 328,20-4 328,-20 4 328,21-5 344,-14 3 344,-7 2 344,18-2 344,-18 2 359,19 0 359,-19 0 359,13 0 359,-13 0 375,0 0 375,21 0 375,-21 0 375,0 0 391,13 4 391,-13-4 391,9 5 391,-9-5 406,12 8 406,-12-8 406,11 8 406,-11-8 422,7 10 422,0-6 422,-7-4 422,7 15 422,-7-15 437,4 10 437,-4-10 437,3 11 453,-3-11 453,0 10 453,0-10 453,0 12 453,0-12 469,-7 14 469,3-6 469,-1-1 469,5-7 484,-16 15 484,3-5 484,-2 0 484,0-1 500,-4 0 500,4 2 500,1-7 500,3 2 516,1-2 516,10-4 516,-18 8 516,18-8 531,-12 5 531,12-5 531,-9 6 531,9-6 547,0 0 547,-11 3 547,11-3 547,0 0 562,0 0 562,0 0 562,0 0 578,0 0 578,0 0 578,0 0 578,0 0 578,0 0 594,0 0 594,0 0 594,0 0 594,0 0 609,0 0 609,0 0 609,0 0 625,0 0 625,0 0 625,0 0 625,0 0 625,0 0 641,57-3 641,-57 3 641,20-2 641,-20 2 656,21-4 656,-21 4 656,23 0 656,-23 0 672,20-1 672,-20 1 672,23 0 672,-23 0 687,21 1 687,-21-1 687,18 6 687,-18-6 703,18 2 703,-18-2 703,16 3 703,-16-3 719,12 6 719,-6 1 719,-6-7 719,15 5 734,-11 4 734,-4-9 734,9 11 734,-5-5 750,-4-6 750,7 13 750,-7-6 750,0-7 750,2 16 766,-2-5 766,0-11 766,-2 17 766,0-9 781,2-8 781,-7 16 781,5-7 781,-5-2 797,1 2 797,-2-3 797,1 2 797,-6 2 812,-3-2 812,2 3 812,-2-1 812,0-4 828,4 0 828,1 1 828,3-3 828,8-4 844,-19 8 844,19-8 844,-19 2 844,19-2 859,-17 2 859,17-2 859,-17 3 859,17-3 875,0 0 875,-25-1 875,25 1 875,0 0 891,0 0 891,-22-2 891,22 2 891,0 0 906,0 0 906,-14-4 906,14 4 906,0 0 906,0 0 922,0 0 922,-14-4 922,14 4 922,0 0 937,0 0 937,0 0 937,0 0 953,-12-4 953,12 4 953,0 0 953,0 0 953,0 0 969,0 0 969,0 0 969,0 0 969,0 0 984,0 0 984,-13-4 984,13 4 984,0 0 1000,0 0 1000,0 0 1000,0 0 1000,0 0 1016,0 0 1016,0 0 1016,0 0 1016,0 0 1031,0 0 1031</inkml:trace>
  <inkml:trace contextRef="#ctx0" brushRef="#br0">8365 399 0,'0'0'0,"0"0"0,0 0 16,0 0 16,2-4 16,-2 4 16,0 0 31,0 0 31,0 0 31,0 0 31,0 0 31,0 0 47,0 0 47,0 0 47,-37 20 63,22-10 63,-2 3 63,-1-4 63,4 4 63,-3 2 78,2-3 78,-5 11 78,4-5 78,3-1 94,3-1 94,1 2 94,2-1 94,3 3 109,0-2 109,-2 14 109,4-7 109,2-5 125,0 0 125,8 13 125,-2-8 125,-1-5 141,-1-3 141,3 1 141,0-1 141,0 2 156,0-6 156,-1 2 156,2-2 156,-4-3 172,3 0 172,-1-1 172,-3-2 172,-3-7 188,12 12 188,-8-5 188,-4-7 188,7 10 188,-7-10 203,9 11 203,-9-11 203,6 10 203,-6-10 219,0 0 219,12 10 219,-12-10 219,0 0 234,11 11 234,-11-11 234,0 0 234,9 5 250,-9-5 250,0 0 250,0 0 250,0 0 266</inkml:trace>
  <inkml:trace contextRef="#ctx0" brushRef="#br0">8556 587 0,'0'0'0,"5"-12"0,-5 12 16,4-10 16,-4 10 16,5-12 16,-5 12 16,4-10 31,-4 10 31,2-11 31,-2 11 31,6-9 47,-6 9 47,0 0 47,6-9 47,-6 9 63,0 0 63,3-8 63,-3 8 63,0 0 78,0 0 78,4-11 78,-4 11 78,0 0 94,0 0 94,0 0 94,0 0 94,0 0 94,0 0 109,0 0 109,7 35 109,-7-18 125,0 3 125,-3 11 125,3 0 125,-4-1 141,0 4 141,-3-2 141,-1 1 141,6 2 141,-5-2 156,1 0 156,-1-4 156,1 1 172,0-7 172,2 0 172,2-7 172,-3 1 172,1-3 188,2-2 188,-1-2 188,1 1 188,2-11 203,-2 14 203,2-14 203,0 0 219,-6 17 219,6-17 219,0 5 219,0-5 219,0 0 234,0 0 234,0 0 234,0 0 234,0 0 250,0 0 250,0 0 250,0 0 250,0 0 266,0 0 266,4-36 266,-2 17 266,2 3 281,-1-3 281,5-11 281,-3-1 281,1 8 297,4 1 297,-5 3 297,3 3 297,-1-1 297,1-1 313,1 1 313,-1 1 313,2-1 313,-3 3 328,4 0 328,-5 0 328,6 1 328,-3 0 344,-2 2 344,-3 2 344,4 1 344,-1-1 359,-7 9 359,11-12 359,-7 6 359,-4 6 375,12-12 375,-8 8 375,-4 4 375,14-13 391,-7 10 391,-7 3 391,11-9 391,-11 9 406,9-6 406,-9 6 406,12-7 406,-12 7 422,0 0 422,11-4 422,-11 4 422,0 0 438,0 0 438,0 0 438,0 0 438,0 0 453,30 7 453,-30-7 453,0 0 453,4 10 453,-4-10 469,0 0 469,0 12 469,0-12 469,-2 13 484,2-13 484,0 0 484,-6 20 500,1-14 500,5-6 500,-12 15 500,5-9 500,3 0 516,4-6 516,-14 13 516,7-8 516,-2 1 531,9-6 531,-16 11 531,9-10 531,7-1 547,-15 9 547,15-9 547,-17 6 547,17-6 563,-13 7 563,13-7 563,0 0 563,-14 2 578,14-2 578,0 0 578,0 0 578,-13 6 578,13-6 594,0 0 594,0 0 594,0 0 594,0 0 609,-17 2 609,17-2 609,0 0 609,0 0 625,0 0 625,0 0 625,0 0 625,-13 4 641,13-4 641,0 0 641,0 0 641,0 0 656,0 0 656,0 0 656,0 0 656,0 0 672,0 0 672,0 0 672,-12 3 672,12-3 688,0 0 688,0 0 688,0 0 688,0 0 703,0 0 703,0 0 703,0 0 703,0 0 719,0 0 719,0 0 719,0 0 719,0 0 734,0 0 734,0 0 734,0 0 734,0 0 750,0 0 750,0 0 750,-7 9 750,7-9 766,0 0 766,0 0 766,0 0 766,0 0 781,0 0 781,19 19 781,-19-19 781,9 14 781,-9-14 797,11 14 797,-6-5 797,-5-9 797,13 16 813,-6-8 813,-7-8 813,14 15 813,-9-7 828,-5-8 828,13 15 828,-9-7 828,-4-8 844,12 12 844,-12-12 844,11 12 844,-11-12 859,15 10 859,-15-10 859,11 11 859,-11-11 875,9 10 875,-9-10 875,9 10 875,-9-10 891,7 11 891,-7-11 891,0 0 891,11 10 891,-11-10 906,0 0 906,10 11 906,-10-11 922,0 0 922,9 10 922,-9-10 922,0 0 938,0 0 938,11 8 938,-11-8 938,0 0 938,0 0 953,12 8 953,-12-8 953,0 0 953,0 0 969,0 0 969,0 0 969,0 0 984</inkml:trace>
  <inkml:trace contextRef="#ctx0" brushRef="#br0">8960 658 0,'0'0'15,"0"0"15,0 0 15,0 0 31,0 0 31,0 0 31,0 0 31,0 0 31,0 0 47,0 0 47,0 0 47,0 0 47,0-13 62,0 13 62,0 0 62,0 0 62,0 0 78,0 0 78,0 0 78,0 0 78,0 0 94,0 0 94,0 0 94,0 0 94,0 0 109,0 0 109,0-11 109,0 11 109,0 0 109,0 0 125,0 0 125,0 0 125,0 0 125,0-11 140,0 11 140,0 0 140,0 0 140,0 0 156,2-14 156,-2 14 156,0 0 156,0-9 172,0 9 172,5-6 172,-5 6 172,0 0 187,0 0 187,2-13 187,-2 13 187,0 0 203,0 0 203,0 0 203,0 0 203,2-11 219,-2 11 219,0 0 219,0 0 219,0 0 234,0 0 234,0 0 234,0 0 234,0 0 250,0 0 250,0 0 250,0 0 250,0 0 265,0 0 265,0 0 265,-11 32 265,9-22 281,-3 4 281,3 3 281,-3-5 281,3 5 297,-1 0 297,3-5 297,0 0 297,-2-2 297,2 1 312,0-11 312,0 16 312,0-8 312,0-8 328,0 16 328,0-16 328,2 15 328,-2-7 344,0-8 344,8 12 344,-8-12 344,2 12 359,5-5 359,-7-7 359,4 9 359,-4-9 375,7 5 375,-7-5 375,0 0 375,10 7 375,-10-7 390,0 0 390,0 0 390,0 0 406,0 0 406,0 0 406,32-11 406,-32 11 422,11-12 422,-5 6 422,-1-2 422,-5 8 437,12-15 437,-6 7 437,-1-3 437,-1 3 453,0-6 453,6 0 453,-3 1 453,-3 2 453,1 2 469,-1 1 469,-2-2 469,4 1 469,-4 3 484,0-2 484,-2 8 484,5-13 484,-3 5 500,-2 8 500,2-13 500,-2 13 500,2-9 515,-2 9 515,5-9 515,-5 9 515,2-7 531,-2 7 531,2-9 531,-2 9 531,0 0 547,2-9 547,-2 9 547,0 0 547,0-10 562,0 10 562,0 0 562,0 0 562,2-11 578,-2 11 578,0 0 578,0 0 578,4-7 578,-4 7 594,0 0 594,0 0 594,0 0 594,0 0 609,0 0 609,2-8 609,-2 8 609,0 0 625,0 0 625,0 0 625,0 0 625,0 0 640,0 0 640,0 0 640,0 0 640,-2 41 656,-4-25 656,6 1 656,-2 3 656,0-1 672,-3 14 672,1-5 672,2-4 672,-3-1 687,3-2 687,2 8 687,-2-5 687,0-3 703,2-3 703,-6 1 703,6-2 703,0-3 719,-2 0 719,4-2 719,-4-1 719,2-11 734,0 19 734,0-11 734,0-8 734,0 9 734,0-9 750,0 0 750,0 16 750,0-16 750,0 0 765,0 12 765,0-12 765</inkml:trace>
  <inkml:trace contextRef="#ctx0" brushRef="#br0">9263 1019 0,'-2'13'0,"2"0"15,-2 0 15,2-1 15,-2 1 15,-1-4 31,-2 0 31,5-9 31,0 17 31,0-17 46,-2 14 46,2-14 46,-2 12 46,2-12 62,0 11 62,0-11 62,0 10 62,0-10 78,0 0 78,0 0 78</inkml:trace>
  <inkml:trace contextRef="#ctx0" brushRef="#br0">9375 299 0,'0'0'0,"0"0"0,0 0 16,0 0 16,0 0 16,0 0 16,0 0 31,0 0 31,0 0 31,0 0 31,0 0 47,0 0 47,0 0 47,0 0 47,0 0 47,0 0 63,0 0 63,0 0 63,18 29 63,-18-29 78,9 15 78,-5-8 78,4 0 78,3 8 94,0-1 94,1-1 94,11 11 94,-3 0 109,-1-5 109,-4 0 109,6 6 109,2-1 125,-10-3 125,8 5 125,-5-5 125,2 6 141,-4-5 141,-5-3 141,0 0 141,0-2 156,3 13 156,-3-8 156,-5-2 156,1-1 172,-3 2 172,0-2 172,-4-1 172,0 0 188,0-2 188,-1 3 188,-6-1 188,0-1 203,-5 12 203,-1-9 203,1-1 203,-7 6 219,-1-5 219,3-3 219,0-3 219,6-2 234,2-2 234,-5 1 234,3 1 234,0-6 250,2 3 250,3-4 250,0-1 250,8-4 266,-13 11 266,6-7 266,7-4 266,-12 6 266,12-6 281,-6 8 281,6-8 281,0 0 281,-9 7 297,9-7 297,0 0 297,0 0 297,-15 8 313,15-8 313,0 0 313,0 0 313,0 0 328,-6 3 328,6-3 328,0 0 328,0 0 344,0 0 344,0 0 344,0 0 344,0 0 344,0 0 359,0 0 359</inkml:trace>
  <inkml:trace contextRef="#ctx0" brushRef="#br0">9909 631 0,'4'-12'0,"-4"3"0,5 1 0,-5 8 16,4-15 16,-4 15 16,2-9 31,-2 9 31,7-9 31,-7 9 31,0 0 31,0 0 47,3-11 47,-3 11 47,0 0 47,0 0 62,0 0 62,0 0 62,0 0 62,0 0 78,0 0 78,0 0 78,0 0 78,0 0 94,22 28 94,-14-12 94,-2 5 94,1-6 109,-3 6 109,8 9 109,-5-6 109,2-3 125,-2-5 125,-1 3 125,4-1 125,-6 1 141,3-4 141,-3 2 141,3 0 141,-1-1 156,0-3 156,-4-1 156,3-2 156,-5-10 156,4 15 172,-4-15 172,7 12 172,-7-12 172,3 10 187,-3-10 187,0 0 187,0 0 203,7 14 203,-7-14 203,0 0 203,0 0 203,0 0 219,0 0 219,0 0 219,0 0 219,0 0 234,0 0 234,0 0 234,0 0 234,25-22 250,-21 13 250,5-7 250,0 2 266,-1-2 266,-2-1 266,1 0 266,2 0 281,0 2 281,0-2 281,0 2 281,-4-1 281,4 3 297,-2-2 297,2 0 297,-5 3 297,3-5 312,0 3 312,0 2 312,2-1 312,-5 1 328,2 0 328,-2 4 328,1-3 328,-5 11 344,6-14 344,-1 7 344,-5 7 344,4-10 359,-4 10 359,8-11 359,-8 11 359,0 0 359,4-9 375,-4 9 375,0 0 375,2-8 375,-2 8 391,0 0 391,0 0 391,5-8 391,-5 8 406,0 0 406,0 0 406,0 0 406,0 0 422,0 0 422,0 0 422,0 0 422,0 0 437,0 0 437,0 0 437</inkml:trace>
  <inkml:trace contextRef="#ctx0" brushRef="#br0">10353 809 0,'0'0'0,"0"0"16,0 0 16,0 0 16,0 0 16,0 0 32,0 0 32,0 0 32,2 15 32,-2-15 47,0 0 47,-2 16 47,2-16 47,-4 27 63,2-9 63,-3 1 63,-1-1 63,3 1 79,-9 14 79,8-12 79,-3-1 79,3-2 79,-2 1 94,2-1 94,0-1 94,1-1 94,-1-1 110,0 1 110,-1-2 110,3-2 110,2-12 125,-5 22 125,0-12 125,3 4 125,-5 3 141,1-4 141,-4 0 141</inkml:trace>
  <inkml:trace contextRef="#ctx0" brushRef="#br0">9281 1083 0,'0'0'16,"0"0"16,0 0 16,0 0 16,0 0 32,0 0 32,0 0 32,0 0 32,0 0 47,0 0 47,0 0 47,0 0 47,0 0 63,0 0 63,0 0 63,0 0 63,0 0 79,0 0 79,0 0 79,0 0 79,0 0 94,0 0 94,0 0 94,0 0 94,0 0 110,0 0 110,0 0 110,0 0 110,0 0 110,0 0 125,0 0 125,0 0 125,0 0 141,0 0 141,0 0 141,0 0 141,0 0 157,5-18 157,-5 18 157,0 0 157,0 0 157,0 0 172,0 0 172,0 0 172,0 0 172,0 0 188,0 0 188,0 0 188,0-11 188,0 11 204,0 0 204,0 0 204,0 0 204,0 0 219,0 0 219,0 0 219,0 0 219,0 0 235,0 0 235,0 0 235,0 0 235,0 0 235,0 0 250,0 0 250,0 0 250,0 0 266,0 0 266,0 0 266,-14 33 266,12-17 266,-7-1 282,7 3 282,-6-2 282,4 1 282,-3-1 297,5-1 297,-4-4 297,1-2 297,5 2 313,-5-6 313,0 4 313,5-9 313,-4 13 329,2-8 329,2-5 329,-3 8 329,3-8 344,0 0 344,-4 9 344,4-9 344,0 0 360,0 0 360,0 0 360,0 0 360,0 0 375,0 0 375,0 0 375,0 0 375,0 0 391,-7-31 391,7 23 391,0-9 391,0-1 407,-2 4 407,2 2 407,0-5 407,0 1 422,0 3 422,0 1 422,0 2 422,0 1 438,2-2 438,-2 4 438,0 7 438,0-17 438,0 12 454,0 5 454,3-15 454,-3 8 454,0 7 469,2-9 469,-2 9 469,0-13 469,0 13 485,2-10 485,-2 10 485,0-10 485,0 10 500,0 0 500,2-13 500,-2 13 500,0 0 516,0 0 516,0-9 516,0 9 516,0 0 532,0 0 532,0-8 532,0 8 532,0 0 547,0 0 547,0 0 547,0 0 547,2-8 563,-2 8 563,0 0 563,0 0 563,0 0 579,0 0 579,0 0 579,3-9 579,-3 9 594,0 0 594,0 0 594,0 0 594,0 0 594,0 0 610,0 0 610,0 0 610,0 0 610,0 0 625,0 0 625,-5 30 625,5-22 625,-2 3 641,0-3 641,2 2 641,-2-1 641,-1 0 657,3 2 657,-2-1 657,-1 0 657,1-1 672,2-1 672,-2-1 672,-1 2 672,3-9 688,-2 17 688,2-9 688,0-8 688,-2 10 704,2-10 704,0 8 704,0-8 704,0 0 704,-2 11 719,2-11 719,0 0 719,0 0 719,0 12 735,0-12 735,0 0 735,0 0 735,0 0 750,0 0 750,0 0 750,0 0 750,0 0 766,0 0 766,0 0 766,0 0 766,0 0 782,0 0 782,0 0 782,0 0 782,0 0 797,9-33 797,-7 27 797,-2 6 797,5-12 813,-5 12 813,5-11 813,-5 11 813,2-9 829,-2 9 829,4-9 829,-4 9 829,0 0 844,0-10 844,0 10 844,2-9 844,-2 9 860,3-5 860,-3 5 860,4-9 860,-4 9 875,2-10 875,-2 10 875,8-11 875,-8 11 891,4-8 891,-4 8 891,7-8 891,-7 8 907,2-8 907,-2 8 907,2-6 907,-2 6 907,0 0 922,5-8 922,-5 8 922,0 0 922,4-9 938,-4 9 938,0 0 938,0 0 938,0 0 954,2-9 954,-2 9 954,0 0 954,0 0 969,0 0 969,6-5 969,-6 5 969,0 0 985,0 0 985,0 0 985,0 0 985,0 0 985,0 0 1000,0 0 1000,0 0 1000,0 0 1016,0 0 1016,0 0 1016,2 27 1016,-4-9 1032,-4 1 1032,4-1 1032,0 3 1032,0-4 1032,0 5 1047,-3-4 1047,-1 13 1047,1-9 1063,0-4 1063,0-1 1063,-1-2 1063,3-3 1079,1 1 1079,2-5 1079,-2 0 1079,2-8 1079,-2 12 1094,2-12 1094,-5 8 1094,5-8 1094,0 8 1110,0-8 1110,0 0 1110,0 9 1110,0-9 1125,0 0 1125,0 0 1125,0 0 1125,0 0 1141,0 0 1141,0 0 1141,0 0 1141,0 0 1157,0 0 1157,0 0 1157,0 0 1157,0 0 1172,0-35 1172,3 25 1172,-3 0 1172,2-1 1188,2-1 1188,-2-7 1188,1 6 1188,1-2 1188,-2 3 1204,1-1 1204,-1 1 1204,1 4 1204,-1-3 1219,-2 3 1219,2 0 1219,-2 8 1219,5-15 1235,-3 6 1235,0 2 1235,-2 7 1235,2-17 1250,-2 12 1250,0 5 1250,5-15 1250,-3 7 1266,0 1 1266,-2 7 1266,2-14 1266,4 7 1282,-6 7 1282,2-11 1282,-2 11 1282,2-11 1297,-2 11 1297,0-10 1297,0 10 1297,2-6 1313,-2 6 1313,0 0 1313,3-10 1313,-3 10 1329,0 0 1329,0 0 1329,4-9 1329,-4 9 1344,0 0 1344,0 0 1344,0 0 1344,2-7 1360,-2 7 1360,0 0 1360,0 0 1360,0 0 1360,0 0 1375,0 0 1375,0 0 1375,0 0 1391,0 0 1391,0 0 1391,0 0 1391,0 42 1391,0-13 1407,-2-4 1407,-2-2 1407,1 7 1407,1 1 1422,0-8 1422,0-1 1422,-4-1 1422,6 9 1438,-2-7 1438,-2-2 1438,2-5 1438,2-1 1454,-3 1 1454,1-3 1454,2-2 1454,-2 1 1469,2-3 1469,0 2 1469,-2-3 1469,0 2 1469,-1-2 1485,3-8 1485,0 14 1485,-2-3 1485,2-5 1500,0-6 1500,-5 14 1500,5-5 1516,0-9 1516,-2 10 1516,2-10 1516,0 10 1516,0-10 1532,-3 8 1532,3-8 1532,0 8 1532,0-8 1547,0 0 1547,0 8 1547,0-8 1547,0 0 1563,0 0 1563,0 0 1563,-2 13 1563,2-13 1579,0 0 1579,-7 11 1579,7-11 1579</inkml:trace>
  <inkml:trace contextRef="#ctx0" brushRef="#br0">3749 2663 0,'0'0'0,"0"0"0,0 0 15,0 0 15,0 0 15,0 0 15,0 0 15,-19-18 31,19 18 31,0 0 31,0 0 31,0 0 46,0 0 46,0 0 46,0 0 62,0 0 62,0 0 62,0 0 62,0 0 62,0 0 78,0 0 78,0 0 78,0 0 78,0 0 93,0 0 93,0 0 93,0 0 109,0 0 109,0 0 109,0 0 109,0 0 109,0 0 125,0 0 125,0 0 125,0 0 125,0 0 140,-6-8 140,6 8 140,0 0 140,0 0 156,0 0 156,0 0 156,0 0 156,0 0 171,0 0 171,0 0 171,0 0 171,0 0 187,0 0 187,0 0 187,0 0 187,0 0 187,0 0 203,0 0 203,0 0 203,0 0 218,0 0 218,0 0 218,0 0 218,0 0 218,0 0 234,0 0 234,-5-7 234,5 7 234,0 0 250,0 0 250,0 0 250,0 0 250,0 0 265,0 0 265,0 0 265,0 0 265,0 0 281,0 0 281,0 0 281,0 0 281</inkml:trace>
  <inkml:trace contextRef="#ctx0" brushRef="#br0">7343 2519 0,'0'0'16,"0"0"16,0 0 16,0 0 16,0 0 32,0 0 32,0 0 32,0 0 32,0 0 47,0 0 47,0 0 47,0 0 47,0 0 47,0 0 63,0 0 63,0 0 63,0 0 79,0 0 79,0 0 79,0 0 79,0 0 94,0 0 94,0 0 94,0 0 94,0 0 94,0 0 110,0 0 110,0 0 110,0 0 110,0 0 125,0 0 125,0 0 125,0 0 141,0 0 141,0 0 141,0 0 141,0 0 141,0 0 157,0 0 157,0 0 157,0 0 157,0 0 172,0 0 172,0 0 172,0 0 172,0 0 188,0 0 188,0 0 188,0 0 188,0 0 204,0 0 204</inkml:trace>
  <inkml:trace contextRef="#ctx0" brushRef="#br0">10892 658 0,'0'0'0,"0"0"0,0 0 0,0 0 15,0 0 15,0 0 15,0 0 31,0 0 31,0 0 31,0 0 31,0 0 31,0 0 47,0 0 47,0 0 47,0 0 47,0 0 62,0 0 62,0 0 62,0 0 62,0 0 78,0 0 78,0 0 78,0 0 78,0 0 94,0 0 94,0 0 94,0 0 94,0 0 109,2 10 109,-2-10 109,0 0 109,11 0 125,10 0 125,-1 0 125,22-5 125,-2 1 125,9 0 140,23-4 140,-17 2 140,13-1 140,-19-1 156,-4 5 156,-4 1 156,-2 0 156,0-3 172,-3 3 172,5-1 172,-14 0 172,-4 1 187,0 0 187,-5 0 187,1 2 203,-4-2 203,-15 2 203,23 0 203,-23 0 203,12 0 219,-12 0 219,0 0 219,16-2 219,-16 2 234,0 0 234,0 0 234,16 0 234,-16 0 250,0 0 250,0 0 250,0 0 250,0 0 265,13-2 265,-13 2 265,0 0 265,0 0 281</inkml:trace>
  <inkml:trace contextRef="#ctx0" brushRef="#br0">11382 378 0,'0'0'16,"-3"-4"16,3 4 16,0 0 16,0 0 31,0 0 31,0 0 31,0 0 31,0 0 31,0 0 47,-11 22 47,11-11 47,-2 3 63,-3 7 63,3-3 63,-2 13 63,-4-3 78,8-2 78,-4-6 78,-3 9 78,3-4 78,2-3 94,-3 9 94,1-9 94,2 9 109,-4-6 109,2-5 109,4 9 109,-5-4 109,3 6 125,-5-13 125</inkml:trace>
  <inkml:trace contextRef="#ctx0" brushRef="#br0">12483 458 0,'0'0'0,"0"0"0,0 0 16,0 0 16,0 0 16,0 0 16,0 0 31,0 0 31,0 0 31,0 0 31,0 0 47,0 0 47,0 0 47,0 0 47,0 0 47,0 0 63,0 0 63,-18 2 63,18-2 78,0 0 78,0 0 78,0 0 78,0 0 78,0 0 94,0 0 94,0 0 94,0 0 94,0 0 110,0 0 110,0 0 110,0 0 110,0 0 125,0 0 125,0 0 125,0 0 125,0 0 141,0 0 141,0 0 141,0 0 141,0 0 156,0 0 156,0 0 156,0 0 156,0 0 156,0 0 172,0 0 172,0 0 172,0 0 188,0 0 188,0 0 188,0 0 188,0 0 203,0 0 203,0 0 203,0 0 203,0 0 203,0 0 219,0 0 219,0 0 219,0 0 235,0 0 235,0 0 235,0 0 235,0 0 235,0 0 250,0 0 250,0 0 250,0 0 250,0 0 266,0 0 266,0 0 266,0 0 266,0 0 281,0 0 281,0 0 281,0 0 281,0 0 297,0 0 297,0 0 297,0 0 297,0 0 313,0 0 313,0 0 313,0 0 313,0 0 328,0 0 328,0 0 328,0 0 328,0 0 344,0 0 344,0 0 344,0 0 344,0 0 360,0 0 360,0 0 360,0 0 360,0 0 360,0 0 375,0 0 375,0 0 375,0 0 375,0 0 391,0 0 391,0 0 391,0 0 391,0 0 406,0 0 406,0 0 406,0 0 406,0 0 422,0 0 422,0 0 422,0 0 422,0 0 438,0 0 438,0 0 438,0 0 438,0 0 453,0 0 453,0 0 453,0 0 453,0 0 469,0 0 469,0 0 469,0 0 469,0 0 485,0 0 485,0 0 485,0 0 485,0 0 500,0 0 500,0 0 500,0 0 500,0 0 516,0 0 516,0 0 516,0 0 516,0 0 516,0 0 531,0 0 531,0 0 531,0 0 547,0 0 547,0 0 547,0 0 547,0 0 547,0 0 563,0 0 563,0 0 563,0 0 563,0 0 578,0 0 578,0 0 578,0 0 578,0 0 594,0 0 594,0 0 594,0 0 594,0 0 610,0 0 610,0 0 610,0 0 610,0 0 625,0 0 625,0 0 625,0 0 625,0 0 641,0 0 641,0 0 641,0 0 641,0 0 641,0 0 656,-14 3 656,14-3 656,0 0 656,0 0 672,0 0 672,0 0 672,0 0 672,0 0 688,0 0 688,0 0 688,0 0 688,0 0 703,0 0 703,0 0 703,0 0 703,0 0 719,0 0 719,0 0 719,0 0 735,0 0 735,0 0 735,0 0 735,0 0 750,0 0 750,0 0 750,0 0 750,0 0 750,0 0 766,0 0 766,0 0 766,0 0 766,0 0 781,0 0 781,0 0 781,0 0 781,0 0 797,0 0 797,0 0 797,0 0 797,0 0 797,0 0 813,0 0 813,0 0 813,0 9 828,0-9 828,0 0 828,0 0 828,0 0 844,0 0 844,0 0 844,0 0 844,0 0 844,0 0 860,0 0 860,0 0 860,0 0 860,0 0 875,0 0 875,0 0 875,0 0 875,0 0 891,0 0 891,0 0 891,0 0 891,0 0 906,0 0 906,0 0 906,0 0 906,0 0 922,0 0 922,0 0 922,0 0 922,0 0 938,0 0 938,0 0 938,0 0 938,-2 9 953,2-9 953,0 0 953,0 0 953,0 0 969,0 0 969,0 0 969,0 0 969,0 0 985,0 0 985,0 0 985,-4 10 985,4-10 1000,0 0 1000,0 0 1000,0 0 1000,0 0 1000,0 0 1016,-3 12 1016,3-12 1016,0 0 1016,0 0 1031,0 0 1031,-4 7 1031,4-7 1031,0 0 1047,0 0 1047,0 0 1047,0 0 1047,0 0 1063,0 0 1063,-7 8 1063,7-8 1063,0 0 1078,0 0 1078,0 0 1078,0 0 1078,0 0 1094,0 0 1094,0 0 1094,-7 8 1094,7-8 1110,0 0 1110,0 0 1110,0 0 1110,0 0 1125,0 0 1125,0 0 1125,-7 8 1125,7-8 1125,0 0 1141,0 0 1141,0 0 1141,0 0 1141,0 0 1156,-7 6 1156,7-6 1156,0 0 1156,0 0 1172,0 0 1172,0 0 1172,0 0 1172,0 0 1188,0 0 1188,-6 7 1188,6-7 1188,0 0 1203,0 0 1203,0 0 1203,0 0 1203,0 0 1219,0 0 1219,0 0 1219,0 0 1219,0 0 1235,-10 6 1235,10-6 1235,0 0 1235,0 0 1250,0 0 1250,0 0 1250,0 0 1250,0 0 1266,0 0 1266,-9 8 1266,9-8 1266,0 0 1281,0 0 1281,0 0 1281,0 0 1281,0 0 1297,0 0 1297,0 0 1297,0 0 1297,0 0 1297,-6 6 1313,6-6 1313,0 0 1313,0 0 1328,0 0 1328,0 0 1328,0 0 1328,0 0 1344,0 0 1344,0 0 1344,0 0 1344,0 0 1344,0 0 1360,-11 7 1360,11-7 1360,0 0 1360,0 0 1375,0 0 1375,0 0 1375,0 0 1375,0 0 1391,0 0 1391,0 0 1391,0 0 1391,0 0 1406,0 0 1406,-8 5 1406,8-5 1406,0 0 1422,0 0 1422,0 0 1422,0 0 1422,0 0 1422,0 0 1438,0 0 1438,0 0 1438,0 0 1453,0 0 1453,0 0 1453,0 0 1453,0 0 1453,0 0 1469,0 0 1469,0 0 1469,0 0 1485,0 0 1485,0 0 1485,0 0 1485,-9 7 1500,9-7 1500,0 0 1500,0 0 1500,0 0 1500,0 0 1516,0 0 1516,0 0 1516,0 0 1516,-9 4 1531,9-4 1531,0 0 1531,0 0 1547,0 0 1547,0 0 1547,0 0 1547,0 0 1547,0 0 1563,0 0 1563,0 0 1563,0 0 1578,0 0 1578,-6 4 1578,6-4 1578,0 0 1578,0 0 1594,0 0 1594,0 0 1594,0 0 1594,0 0 1610,0 0 1610,0 0 1610,0 0 1610,0 0 1625,0 0 1625,0 0 1625,0 0 1625,0 0 1625,0 0 1641,0 0 1641,0 0 1641,0 0 1641,0 0 1656,0 0 1656,0 0 1656,0 0 1656,-6 6 1672,6-6 1672,0 0 1672,0 0 1672,0 0 1688,0 0 1688,0 0 1688,0 0 1688,0 0 1703,0 0 1703,0 0 1703,0 0 1703,0 0 1719,0 0 1719,0 0 1719,0 0 1719,0 0 1735,0 0 1735,0 0 1735,0 0 1735,0 0 1750</inkml:trace>
  <inkml:trace contextRef="#ctx0" brushRef="#br0">12330 565 0,'0'0'0,"0"0"0,0 0 0,0 0 16,0 0 16,0 0 16,6-8 16,-6 8 32,0 0 32,0 0 32,0 0 32,0 0 47,0 0 47,0 0 47,0 0 47,0 0 63,0 0 63,0 0 63,0 0 63,0 0 79,4-6 79,-4 6 79,0 0 79,0 0 94,0 0 94,0 0 94,0 0 94,0 0 94,0 0 110,0 0 110,0 0 110,0 0 110,0 0 125,0 0 125,0 0 125,0 0 125,0 0 141,0 0 141,4-8 141,-4 8 141,0 0 157,0 0 157,0 0 157,0 0 157,0 0 172,0 0 172,0 0 172,0 0 172,0 0 188,0 0 188,0 0 188,0 0 188,0 0 204,0 0 204,0 0 204,0 0 204,0 0 219,0 0 219,0 0 219,0 0 219,0 0 219,0 0 235,0 0 235,0 0 235,0 0 235,3-9 250,-3 9 250,0 0 250,0 0 266,0 0 266,0 0 266,0 0 266,0 0 266,0 0 282,0 0 282,0 0 282,0 0 297,0 0 297,0 0 297,0 0 297,0 0 313,0 0 313,0 0 313,0 0 313,0 0 329,0-11 329,0 11 329,0 0 329,0 0 329,0 0 344,0 0 344,0 0 344,0 0 344,0 0 360,0 0 360,0 0 360,0 0 360,0 0 375,0 0 375,0 0 375,0 0 375,0 0 391,0 0 391,0 0 391,0 0 391,0 0 407,0 0 407,0 0 407,0 0 407,0 0 422,0 0 422,0 0 422,0 0 422,0 0 422,0 0 438,0 0 438</inkml:trace>
  <inkml:trace contextRef="#ctx0" brushRef="#br0">12436 485 0,'0'0'0,"0"0"0,0 0 16,0 0 16,0 0 16,0 0 16,0 0 31,9-4 31,-9 4 31,0 0 31,0 0 47,0 0 47,0 0 47,0 0 47,0 0 63,0 0 63,0 0 63,0 0 63,0 0 78,0 0 78,0 0 78,0 0 78,0 0 94,0 0 94,0 0 94,0 0 94,0 0 110,0 0 110,0 0 110,8-4 110,-8 4 125,0 0 125,0 0 125,0 0 125,0 0 141,0 0 141,0 0 141,0 0 141,0 0 156,0 0 156,0 0 156,0 0 156,0 0 156,0 0 172,0 0 172,0 0 172,0 0 188,0 0 188,0 0 188,0 0 188,0 0 203,0 0 203,0 0 203,0 0 203,0 0 203,0 0 219,0 0 219,0 0 219,0 0 235,0 0 235,0 0 235,0 0 235,0 0 235,0 0 250,0 0 250,0 0 250,0 0 250,0 0 266,0 0 266,0 0 266,0 0 266,0 0 281,0 0 281,0 0 281,10-7 281,-10 7 281,0 0 297,0 0 297,0 0 297,0 0 313,0 0 313,0 0 313,11-6 313,-11 6 313,0 0 328,0 0 328,11-1 328,-11 1 328,0 0 344,0 0 344,0 0 344,15-3 360,-15 3 360,0 0 360,0 0 360,0 0 360,0 0 375,0 0 375,0 0 375,0 0 375,0 0 391,0 0 391,0 0 391,0 0 406,0 0 406,0 0 406,0 0 406,0 0 406,-17 27 422,6-23 422,11-4 422,-19 10 422,8-5 438,11-5 438,-18 8 438,9-4 438,9-4 453,-18 4 453,18-4 453,-16 4 453,16-4 469,0 0 469,-19 0 469,19 0 469,0 0 485,0 0 485,0 0 485,0 0 485,-15-8 485,15 8 500,0 0 500,0 0 500,4-19 500,-4 19 516,11-16 516,-1 10 516,1-7 516,3 1 531,-5 2 531,0 0 531,5-1 531,-1 1 547,4-1 547,-4 3 547,-2 2 547,1-2 563,-3 4 563,0 2 563,1-4 563,-10 6 578,15-4 578,-6-1 578,-9 5 578,18-4 594,-18 4 594,0 0 594,21 2 594,-21-2 610,16 9 610,-6-1 610,-4-2 610,5 6 625,-2 2 625,1 1 625,-3 1 625,-3 3 641,-2-1 641,0 1 641,-2 0 641,0 1 641,0-2 656,-2 1 656,-2 1 656,-3-1 656,3 0 672,-2-1 672,-3-2 672,5 3 688,-7-4 688,1 1 688,-1-2 688,0-1 688,-3 1 703,-2-2 703,0 0 703,3-1 703,-6-1 719,6-1 719,-1-4 719,0 2 719,2-3 735,12-4 735,-17 6 735,17-6 735,-21 0 750,21 0 750,-16 0 750,16 0 750,0 0 750,-18-6 766,18 6 766,-11-6 766,11 6 766,0 0 781,-8-10 781,8 10 781,-2-11 781,2 11 797,0 0 797,0-12 797,0 12 797,8-15 813,-4 7 813,3 2 813,-1 0 813,1 0 828,7-7 828,-3 4 828,-2 4 828,3-3 844,-3 4 844,5-1 844,-5 2 844,-9 3 860,23-2 860,-12 2 860,-11 0 860,34 0 875,-18 2 875,-16-2 875,23 6 875,-14-3 891,2 4 891,-2-3 891,-9-4 891,19 12 906,-6-1 906,-1-3 906,1 1 906,-1 0 922,-3-1 922,-2-2 922,-1 0 922,-6-6 938,13 13 938,-9-6 938,-4-7 938,11 10 953,-11-10 953,12 8 953,-12-8 953,7 8 953,-7-8 969,6 6 969,-6-6 969,0 0 969,9 6 985,-9-6 985,0 0 985,0 0 985,10 9 1000,-10-9 1000,0 0 1000,0 0 1000,0 0 1016,0 0 1016,9 6 1016,-9-6 1016,0 0 1031,0 0 1031</inkml:trace>
  <inkml:trace contextRef="#ctx0" brushRef="#br0">13414 275 0,'0'0'16,"0"0"16,0 0 16,0 0 32,0 0 32,0 0 32,0 0 32,0 0 32,0 0 47,0 0 47,0 0 47,0 0 47,9-2 63,-9 2 63,0 0 63,0 0 63,0 0 79,0 0 79,0 0 79,0 0 79,0 0 79,0 0 94,0 0 94,0 0 94,0 0 94,0 0 110</inkml:trace>
  <inkml:trace contextRef="#ctx0" brushRef="#br0">13345 240 0,'0'0'0,"5"-5"0,-5 5 0,0 0 16,7-9 16,-7 9 16,5-6 16,-5 6 16,0 0 31,4-7 31,-4 7 31,0 0 31,0 0 47,4-9 47,-4 9 47,0 0 47,0 0 62,0 0 62,0 0 62,0 0 62,0 0 78,0 0 78,0 0 78,0 0 78,0 0 94,-29 24 94,3-1 94,2 3 94,1 3 109,-4 0 109,-1 2 109,5-1 109,3-1 125,2 0 125,2-4 125,4-3 125,1-1 141,7-7 141,-2 5 141,2-4 141,4 5 141,2-1 156,3-2 156,2 2 156,0-2 156,-1 1 172,6-4 172,-3 3 172,2-3 172,-1 3 187,1-6 187,0 2 187,1 2 187,-1-3 203,-2-3 203,1-2 203,-1 2 203,-3-3 219,-6-6 219,14 10 219,-7-4 219,-7-6 234,11 10 234,-11-10 234,9 5 234</inkml:trace>
  <inkml:trace contextRef="#ctx0" brushRef="#br0">13633 374 0,'0'-2'0,"0"2"16,0 0 16,2-8 16,-2 8 16,0 0 16,0 0 32,0 0 32,0 0 32,0 0 32,0 0 47,0 40 47,-2-19 47,-2 9 63,-2 4 63,4-1 63,-7 0 63,0-1 63,5 0 79,-6-2 79,8-5 79,-5-5 79,3-1 94,0 2 94,-1-3 94,5 0 94,-5-6 110,0 3 110,1 2 110,0-5 110,4-12 125,-3 20 125,-1-11 125,4-9 125,-5 12 141,5-12 141,-3 10 141,3-10 141,0 0 157,0 11 157,0-11 157,0 0 157,0 0 172,0 0 172,0 0 172,0 0 172,0 0 172,0 0 188,0 0 188,15-39 188,-9 19 188,1 3 204,0-2 204,2 0 204,0 1 204,3-9 219,1 3 219,-4 4 219,1 3 219,-1-2 235,0 3 235,3-3 235,-4 3 235,3-1 250,2 3 250,-5-2 250,1 3 250,0-2 250,1 3 266,-4 2 266,1 2 266,0 0 282,-2 2 282,-5 6 282,11-13 282,-9 10 297,-2 3 297,7-9 297,-7 9 297,7-7 313,-7 7 313,0 0 313,0 0 313,12-4 329,-12 4 329,0 0 329,0 0 329,0 0 344,17 11 344,-17-11 344,10 10 344,-6-4 344,1 1 360,-3 1 360,3-2 360,-5-6 360,6 16 375,-6-9 375,0 1 375,0-8 375,0 16 391,-2-7 391,-2-1 391,4-8 391,-12 14 407,6-5 407,-6 0 407,-6 2 407,4 0 422,1-6 422,-4 4 422,4-3 422,1-2 438,1-3 438,11-1 438,-15 7 438,15-7 454,0 0 454,-21 2 454,21-2 454,-9 2 454,9-2 469,0 0 469,0 0 469,-17 0 469,17 0 485,0 0 485,0 0 485,0 0 485,0 0 500,0 0 500,0 0 500,-17 0 500,17 0 516,0 0 516,0 0 516,0 0 516,0 0 532,0 0 532,0 0 532,0 0 532,0 0 547,0 0 547,0 0 547,-15 4 547,15-4 563,0 0 563,0 0 563,0 0 563,0 0 579,7 17 579,-7-17 579,12 14 579,-7-5 594,-5-9 594,11 13 594,-7-6 594,4-2 610,-4 4 610,5-1 610,-3 1 610,4-3 610,-3 1 625,4 6 625,0-5 625,-1-1 625,-1 1 641,-3-4 641,-6-4 641,17 9 641,-11-5 657,-6-4 657,14 3 657,-14-3 657</inkml:trace>
  <inkml:trace contextRef="#ctx0" brushRef="#br0">14086 382 0,'0'0'0,"0"0"0,0 0 0,0 0 16,0 0 16,0-8 16,0 8 16,0 0 31,0 0 31,0 0 31,0 0 31,0 0 31,0 0 47,0 0 47,0 0 47,0 0 47,0 0 63,0 0 63,0 0 63,0 0 78,0 0 78,0 0 78,0 0 78,0 0 78,-13 33 94,6-25 94,3 7 94,-4-2 94,4 4 110,-3 0 110,1-1 110,1 2 110,0-1 125,-2 0 125,5-1 125,-2 1 125,1-1 141,1-4 141,0 1 141,2-1 141,-2-2 156,2-10 156,0 17 156,0-7 156,0-10 156,-2 12 172,2-12 172,0 11 172,0-11 188,0 0 188,2 11 188,-2-11 188,0 0 203,0 0 203,2 11 203,-2-11 203,0 0 219,15 4 219,-15-4 219,0 0 219,30-4 235,-30 4 235,21-4 235,-21 4 235,21-7 235,-10 7 250,4-3 250,2-3 250,-17 6 250,21-9 266,-13 5 266,-8 4 266,17-8 281,-10 4 281,-7 4 281,15-9 281,-15 9 281,12-8 297,-12 8 297,11-6 297,-4-1 297,-7 7 313,8-12 313,0 9 313,-3-4 313,1 1 328,-6 6 328,9-12 328,-7 5 328,1-1 344,-3 8 344,9-13 344,-4 6 344,-1 1 360,-2-3 360,0 1 360,-2 8 360,8-12 360,-6 3 375,-2 9 375,5-13 375,-3 6 375,-2 7 391,2-12 391,-2 4 391,0 8 391,5-11 406,-5 11 406,2-8 406,-2 8 406,2-8 422,-2 8 422,2-10 422,-2 10 422,0 0 438,0-10 438,0 10 438,0 0 438,0 0 453,2-13 453,-2 13 453,0 0 453,3-8 469,-3 8 469,0 0 469,0-9 469,0 9 485,0 0 485,0 0 485,0-10 485,0 10 500,0 0 500,0 0 500,2-8 500,-2 8 516,0 0 516,0 0 516,0-10 516,0 10 516,0 0 531,0 0 531,0 0 531,0 0 531,3-10 547,-3 10 547,0 0 547,0 0 547,0 0 563,0 0 563,0 0 563,0 0 563,0 0 578,0-11 578,0 11 578,0 0 578,0 0 594,0 0 594,0 0 594,0 0 594,0 0 610,0 0 610,0 0 610,0 0 610,0 0 625,0 0 625,-12 26 625,5-9 625,3-2 625,-5 4 641,4-3 641,-4 2 641,2 1 641,-2-1 656,4 0 656,-8 10 656,4-6 656,1-4 672,-1-1 672,5 2 672,-5-5 672,5 4 688,-4-5 688,2 1 688,1 3 703,1-5 703,-1-1 703,1-2 703,1 0 703,3-9 719,-5 13 719,3-4 719,2-9 719,-2 12 735,2-12 735,-5 13 735,5-13 735,-2 8 750,2-8 750,-2 11 750,2-11 750,0 0 766,-4 12 766,4-12 766,-3 10 766,3-10 781,0 0 781,-5 18 781,5-18 781,-4 13 781,4-7 797,0-6 797,0 0 797,0 0 813</inkml:trace>
  <inkml:trace contextRef="#ctx0" brushRef="#br0">14326 693 0,'0'0'0,"0"0"16,0 0 16,0 0 16,0 0 32,0 0 32,0 0 32,0 0 32,0 0 32,7-9 47,-7 9 47,0 0 47,0 0 47,0 0 63,0 0 63,0 0 63,0 0 63,0 0 78,0 0 78,0 0 78,0 0 78,0 0 94,0 0 94,0 0 94,0 0 94,0 0 110,0 0 110,0 0 110,0 0 110,0 0 125,0 0 125,0 0 125,0 0 125,0 0 141,0 0 141,12-4 141,-12 4 141,0 0 141,0 0 157,0 0 157,0 0 157,31 11 157,-31-11 172,12 3 172,-12-3 172,12 11 172,-8-3 188,-4-8 188,4 14 188,-1-5 188,-3 1 203,2 0 203,-4 4 203,-1 3 203,-1-2 219,-4 1 219,6-5 219,-7 6 219,3-4 219,-3 1 235,1-3 235,2-2 235,1-2 250,1 1 250,4-8 250,-7 10 250,7-10 266,-7 8 266,7-8 266,0 0 266,-5 11 282,5-11 282,0 0 282,0 0 282,0 0 297,-2 7 297,2-7 297,0 0 297,0 0 297,0 0 313,0 0 313,0 0 313,25 0 328,-25 0 328,0 0 328,32-5 328,-32 5 328,19-6 344,-19 6 344,20-4 344,-11 1 344,-9 3 360,18-4 360,-18 4 360,0 0 360,0 0 375,30-4 375,-30 4 375,0 0 375,21-8 391,-21 8 391,11-10 391</inkml:trace>
  <inkml:trace contextRef="#ctx0" brushRef="#br0">14527 271 0,'0'-2'0,"0"2"16,0 0 16,-4-10 16,4 10 16,0 0 31,0 0 31,-4-8 31,4 8 31,0 0 47,0 0 47,0 0 47,-2-9 47,2 9 63,0 0 63,0 0 63,0 0 63,0 0 78,0 0 78,-4-7 78,4 7 78,0 0 94,0 0 94,0 0 94,0 0 94,0 0 94,0 0 109,-2-9 109,2 9 109,0 0 109,0 0 125,0 0 125,0 0 125,0 0 141,0 0 141,0 0 141,0 0 141,0 0 141,0 0 156,-3-10 156,3 10 156,0 0 156,0 0 172,0 0 172,0 0 172,0 0 172,0 0 188,0 0 188,0 0 188,0 0 188,0 0 203,0 0 203,0 0 203,0 0 203,0 0 219,0 0 219,0 0 219,0 0 219,0 0 234,0 0 234,0 0 234,0 0 234,0 0 250,0 0 250,0 0 250,0 0 250,0 0 266,0 0 266,0 0 266,-2-9 266,2 9 281,0 0 281,0 0 281,0 0 281,0 0 297,0 0 297,0 0 297,0 0 297,0 0 297,0 0 313,0 0 313,0 0 313,0 0 313,0 0 328,0 0 328,0 0 328,28 17 328,-15-5 344,3-1 344,-2 1 344,2 4 344,7 7 359,-3-1 359,5 3 359,-2 0 359,-3 0 375,3 1 375,-2 0 375,-5 4 375,-7-6 391,5 5 391,-2-1 391,-6-7 391,1 2 406,-3-4 406,3 9 406,-3-7 406,2 0 422,-8-3 422,4-2 422,-4 1 422,-2-6 438,2 2 438,0 3 438,-5 4 438,1-6 453,-1-1 453,-1 2 453,-3 0 453,3 1 453,-2-3 469,-1 1 469,2 2 469,0-5 484,-3 1 484,1-1 484,1-3 484,4 0 484,1-2 500,5-6 500,-11 11 500,7-6 500,4-5 516,-10 9 516,10-9 516,0 0 516,-9 8 531,9-8 531,0 0 531,-9 8 531,9-8 547,0 0 547,0 0 547,-7 8 547,7-8 563,0 0 563,0 0 563,0 0 563,0 0 563,-9 6 578,9-6 578,0 0 578,0 0 578,0 0 594,0 0 594,0 0 594,0 0 594,0 0 609,0 0 609,0 0 609,0 0 609,0 0 625,0 0 625,-16-26 625</inkml:trace>
  <inkml:trace contextRef="#ctx0" brushRef="#br0">15035 351 0,'0'0'15,"0"0"15,0 0 15,0 0 31,0 0 31,0 0 31,5-6 31,-5 6 31,0 0 47,0 0 47,0 0 47,0 0 47,0 0 62,0 0 62,0 0 62,0 0 62,0 0 78,0 0 78,7-6 78,-7 6 78,0 0 93,0 0 93,0 0 93,0 0 93,0 0 109,0 0 109,0 0 109,0 0 109,0 0 125,0 0 125,0 0 125,0 0 125,0 0 140,0 0 140,0 0 140,0 0 140,0 0 156,0 0 156,5-7 156,-5 7 156,0 0 172,0 0 172,0 0 172,0 0 172,0 0 187,0 0 187,0 0 187,0 0 187,0 0 203,0 0 203,0 0 203,0 0 203,0 0 203,0 0 218,0 0 218,0 0 218,0 0 218,0 0 234,0 0 234,0 0 234,0 0 234,0 0 250,0 0 250,0 0 250,0 0 265,0 0 265,0 0 265,0 0 265,0 0 265,0 0 281,0 0 281,0 0 281,0 0 281,0 0 297,0 0 297,0 0 297,4 32 297,-4-22 312,-2 6 312,0 5 312,2-2 312,0 1 312,0 0 328,0-1 328,0-1 328,0 3 328,0-2 343,2-1 343,-4-2 343,2 1 359,2-3 359,-2-14 359,2 22 359,-2-13 359,0-1 375,0-8 375,0 0 375,0 21 390,0-21 390,2 10 390,-2-10 390,2 9 390,-2-9 406,0 0 406,0 11 406,0-11 406,0 0 422,5 11 422,-5-11 422,0 0 422,0 0 437,0 0 437,2 10 437,-2-10 437,0 0 453,0 0 453,0 0 453,0 0 453,0 0 468,0 0 468,0 0 468,0 0 468,0 0 468,0 0 484,0 0 484,0 0 484,0 0 500,0 0 500,19-21 500,-15 12 500,1-2 515,-1 3 515,6-8 515,-1-1 515,2-1 515,5-9 531,-3 0 531,-1-2 531,2 8 531,-6 3 547,2 0 547,1 3 547,-2-1 547,3 2 562,-5-3 562,4 5 562,-7-1 562,4 3 578,-4-2 578,1 4 578,-1 2 578,-4 6 593,7-15 593,-5 9 593,-2 6 593,8-8 593,-8 8 609,2-9 609,-2 9 609,0 0 625,6-7 625,-6 7 625,0 0 625,3-7 625,-3 7 640,0 0 640,0 0 640,0 0 656,4-10 656,-4 10 656,0 0 656,0 0 672,0 0 672,0 0 672,0 0 672,2-6 672,-2 6 687,0 0 687,0 0 687,0 0 687,0 0 703,0 0 703,0 0 703,0 0 703,0 0 718,0 0 718</inkml:trace>
  <inkml:trace contextRef="#ctx0" brushRef="#br0">15318 699 0,'0'0'0,"0"0"0,0 0 0,0 0 0,0 0 16,0 0 16,0 0 16,0 0 16,0 0 31,0 0 31,0 0 31,0 0 31,0 0 47,0 0 47,0 0 47,0 0 47,0 0 62,0 0 62,0 0 62,0 0 62,41-17 78,-41 17 78,20-2 78,-20 2 78,19 0 94,-19 0 94,21 5 94,-21-5 94,18 8 109,-12-5 109,-6-3 109,14 10 109,-7-3 125,-3 2 125,-1-2 125,-3-7 125,2 17 141,-2-10 141,0-7 141,-7 21 141,1-6 156,-3 0 156,-1-1 156,1 0 156,0 3 156,3-7 172,-4 1 172,3-4 172,3 0 172,4-7 187,-9 12 187,9-12 187,-10 10 187,10-10 203,-4 6 203,4-6 203,0 0 203,-7 10 219,7-10 219,0 0 219,0 0 219,0 0 234,-2 9 234,2-9 234,0 0 234,0 0 250,0 0 250,0 0 250,0 0 250,23 6 266,-23-6 266,0 0 266,36-6 266,-16 4 281,1-1 281,2 2 281,0-3 281,-3 1 297,1 2 297,0-2 297,-1 1 297,0 0 312,1-2 312,-1 2 312,1 0 312,-2-3 328,-2 4 328,0-3 328,-17 4 328,22-4 344,-22 4 344,18 0 344,-18 0 344,14-4 344,-14 4 359,0 0 359,21-2 359,-21 2 359,0 0 375,14-5 375,-14 5 375,0 0 375,0 0 391,0 0 391,13-2 391,-13 2 391,0 0 406,0 0 406,0 0 406,0 0 406,0 0 422,0 0 422,0 0 422,0 0 422,0 0 437,0 0 437,0 0 437,21-8 437</inkml:trace>
  <inkml:trace contextRef="#ctx0" brushRef="#br0">6314 2140 0,'-2'-13'15,"2"13"15,-6-8 15,6 8 15,-5-9 15,5 9 31,-7-8 31,7 8 31,-3-6 31,3 6 46,-9-6 46,9 6 46,-6-6 46,6 6 62,-5-7 62,5 7 62,-5-4 62,5 4 78,0 0 78,-7-8 78,7 8 78,0 0 93,-4-2 93,4 2 93,0 0 109,-7-7 109,7 7 109,0 0 109,0 0 125,0 0 125,0 0 125,0 0 125,-8-5 140,8 5 140,0 0 140,0 0 140,0 0 156,0 0 156,0 0 156,0 0 156,0 0 171,0 0 171,0 0 171,29-7 171,-11 7 171,3-1 187,-1 2 187,3-2 187,11 1 203,-7 3 203,-1 0 203,-6-1 203,0-1 203,-1 2 218,-6 1 218,-1 0 218</inkml:trace>
  <inkml:trace contextRef="#ctx0" brushRef="#br0">6289 2263 0,'0'0'0,"0"0"16,0 0 16,0 0 16,0 0 16,0 0 16,0 0 31,0 0 31,0 0 31,0 0 47,0 0 47,46-7 47,-12 1 47,3 2 47,-3-2 63,4 1 63,-4 2 63</inkml:trace>
  <inkml:trace contextRef="#ctx0" brushRef="#br0">8703 481 0,'0'0'15,"0"0"15,0 0 15,2-11 15,-2 11 15,0 0 31,0 0 31,0 0 31,0 0 47,2-7 47,-2 7 47,0 0 47,0 0 47,0 0 62,0 0 62,0 0 62,2-9 62,-2 9 78,0 0 78,0 0 78,0 0 78,0 0 94,0 0 94,0 0 94,2-11 94,-2 11 109,0 0 109,0 0 109,0 0 109,0 0 125,0 0 125,0 0 125,0 0 125,0 0 125,5-5 140,-5 5 140,0 0 140,0 0 140,0 0 156,0 0 156,0 0 156,0 0 156,0 0 172,0 0 172,0 0 172,0 0 172,0 0 187,0 0 187,0 0 187,0 0 187,0 0 203,0 0 203,0 0 203,0 0 219,0 0 219,0 0 219,0 0 219,-13 22 219,13-22 234,0 0 234,0 0 234,-4 10 234,4-10 250,0 0 250,0 0 250,0 0 250,-4 9 265,4-9 265,0 0 265,0 0 265,0 0 281,0 0 281,-2 6 281,2-6 281,0 0 297,0 0 297,0 0 297,0 0 297,0 0 312,0 0 312,0 0 312,0 0 312,0 0 328,0 0 328,0 0 328,0 0 328,0 0 344,0 0 344,0 0 344,0 0 344,0 0 344,0 0 359,0 0 359,0 0 359,0 0 359,0 0 375,0 0 375,0 0 375,0-27 375,0 27 390,0 0 390,0 0 390,2-11 390,-2 11 406,0 0 406,0 0 406,0 0 406,2-9 422,-2 9 422,0 0 422,0 0 422,0 0 437,0-8 437,0 8 437,0 0 437,0 0 453,0 0 453,0 0 453,0 0 453,0 0 469,2-11 469,-2 11 469,0 0 469,0 0 484,0 0 484,0 0 484,0 0 484,0 0 500,0 0 500,0 0 500,0 0 500,0 0 500,0 0 515,0 0 515,0 0 515,-13 24 515,11-15 531,-2-1 531,-1 0 531,1 1 547,-2 1 547,2-2 547,2 3 547,-5 5 547,3-6 562,-1 3 562,3-5 562,-1 2 562,1-4 578,-3 3 578,5-9 578,-4 13 578,2-6 594,2-7 594,-5 12 594,5-12 594,-2 9 609,2-9 609,-2 6 609,2-6 609,0 0 625,-5 9 625,5-9 625,0 0 625,0 0 625,0 0 640,-2 9 640,2-9 640,0 0 640,0 0 656,0 0 656,0 0 656,0 0 672,0 0 672,0 0 672,0 0 672,0 0 672,0 0 687,0 0 687,0 0 687,0 0 687,0 0 703,0 0 703,-7-27 703,7 17 703,0 2 719,0-3 719,0 2 719,0-2 719,0 1 734,0 1 734,2-1 734,-2 0 734,2 1 750,-2 0 750,0 9 750,3-17 750,-3 9 765,0 0 765,0 8 765,2-14 765,-2 5 781,0 9 781,3-12 781,-3 12 781,2-10 797,-2 10 797,0-9 797,0 9 797,0 0 797,2-10 812,-2 10 812,0 0 812,0 0 828,0-9 828,0 9 828,0 0 828,0 0 828,0 0 844,0 0 844,0 0 844,0 0 844,0 0 859,0 0 859,0 0 859,0 0 859,0 0 875,0 0 875,0 0 875,-9 31 875,6-23 890,-4 9 890,3-2 890,-3 1 890,3 0 906,-4 0 906,6 1 906,-5 0 906,1 0 922,1-1 922,1 0 922,-4 1 922,4-2 937,0-2 937,-1-2 937,1 1 937,2-4 953,-3 1 953,5-9 953,-8 18 953,6-14 969,2-4 969,-2 16 969,2-16 969,-4 11 984,4-11 984,-3 10 984,3-10 984,0 0 984,-2 8 1000,2-8 1000,0 0 1000,0 0 1000,-4 12 1015,4-12 1015,0 0 1015,0 0 1015,-2 6 1031,2-6 1031,0 0 1031,0 0 1031,0 0 1047,0 0 1047,0 0 1047,0 0 1047,0 0 1062,0 0 1062,0 0 1062,0 0 1062,0 0 1078,0 0 1078,0 0 1078,0 0 1078,0 0 1094,0 0 1094</inkml:trace>
  <inkml:trace contextRef="#ctx0" brushRef="#br0">7245 1992 0,'0'0'0,"0"0"0,0 0 0,0 0 0,0 0 15,0 0 15,0 0 15,0 0 15,0 0 31,0 0 31,0 0 31,0 0 47,0 0 47,0 0 47,0 0 47,0 0 47,0 0 62,0 0 62,0 0 62,2-9 62,-2 9 78,0 0 78,0 0 78,0 0 94,0 0 94,0 0 94,0 0 94,0 0 109,0 0 109,0 0 109,0 0 109,4-8 125,-4 8 125,0 0 125,0 0 125,6-6 125,-6 6 140,9-5 140,-9 5 140,20-7 140,-4 0 156,0 1 156,2 2 156,-2-3 156,-2 3 172,-2 3 172,-4-3 172,-8 4 172,18-5 187,-18 5 187,14 0 187,-14 0 187,0 0 203,0 0 203,21 2 203,-21-2 203,11 4 219,-11-4 219,7 4 219,-7-4 219,0 0 234,4 12 234,-4-12 234,0 0 234,-2 20 250,2-20 250,-7 12 250,5-2 250,2-10 265,-9 12 265,7-3 265,2-9 265,-10 12 281,10-12 281,-6 6 281,6-6 281,-2 8 297,2-8 297,0 0 297,0 0 297,-3 11 312,3-11 312,0 0 312,0 0 312,0 0 312,0 0 328,0 0 328,11 10 328,-11-10 328,15 1 344,-7 2 344,-8-3 344,21 4 344,-12-2 359,-9-2 359,19 4 359,-10-2 359,-9-2 375,15 6 375,-7 0 375,-8-6 375,13 13 390,-11-7 390,-2-6 390,7 16 390,-7-7 390,2-1 406,-2 8 406,-4-1 406,1-5 422,-1 0 422,0-1 422,-1-1 422,-3 0 437,4 0 437,-5-1 437,-2 5 437,-1-4 437,3-3 453,-2 4 453,1-5 453,10-4 469,-15 7 469,15-7 469,-19 4 469,19-4 469,-17 0 484,17 0 484,-17-3 484,17 3 500,0 0 500,-21-1 500,21 1 500,0 0 515,-15 0 515,15 0 515,-11-4 515,11 4 515,0 0 531,-12-5 531,12 5 531,0 0 531,0 0 547,0 0 547,-13-2 547,13 2 547,0 0 562,0 0 562,-7-6 562,7 6 562,0 0 578,0 0 578,0 0 578,0 0 578,0 0 594,0 0 594,-12-4 594,12 4 594,0 0 594,0 0 609,0 0 609,0 0 609,0 0 609,0 0 625,0 0 625,0 0 625,0 0 625,0 0 640,0 0 640,0 0 640</inkml:trace>
  <inkml:trace contextRef="#ctx0" brushRef="#br0">7769 1928 0,'2'-9'0,"-2"9"0,3-10 16,-3 10 16,5-14 16,-3 8 16,-2 6 32,7-16 32,-3 11 32,-4-3 32,5-1 47,-1 2 47,-2-2 47,-2 9 47,8-14 63,-6 6 63,0 1 63,3-1 63,-5 8 78,4-10 78,-4 10 78,5-10 78,-5 10 94,4-9 94,-4 9 94,0 0 94,4-8 110,-4 8 110,0 0 110,4-8 110,-4 8 125,0 0 125,0 0 125,0 0 125,0 0 141,0 0 141,0 0 141,0 0 141,0 0 141,0 0 157,11 29 157,-9-9 157,-2 11 157,-2 0 172,-3 0 172,3-1 172,-2 3 172,-2-3 188,2 4 188,-3-4 188,3 2 188,-3-8 203,5-1 203,-4-2 203,2 7 203,-3-5 219,5-3 219,-2-3 219,-1-3 219,3-1 235,-2-4 235,1 2 235,0-5 235,3-6 250,-4 17 250,2-12 250,2-5 250,-5 11 250,5-11 266,0 9 266,0-9 266,0 0 282,-2 8 282,2-8 282,0 0 282,0 0 297,0 0 297,0 0 297,0 0 297,0 0 297,0 0 313,0 0 313,0-33 313,0 23 313,2-1 328,3-3 328,-1-3 328,1 5 328,0-7 344,-1 5 344,3-3 344,-3 3 344,3-2 360,1 2 360,-2-3 360,3 1 360,-2 2 375,3-1 375,-4-2 375,5 3 375,1 1 391,-1-1 391,0-1 391,-1 3 391,-3 4 407,2-1 407,-3 4 407,-1-3 407,2-1 407,0 4 422,-3-2 422,3 3 422,-3-2 422,6-1 438,-10 7 438,7-8 438,-3 7 438,-4 1 453,9-7 453,-9 7 453,8-6 453,-8 6 469,0 0 469,6-6 469,-6 6 469,0 0 485,0 0 485,11-4 485,-11 4 485,0 0 500,0 0 500,0 0 500,0 0 500,0 0 516,0 0 516,12 16 516,-12-16 516,-3 11 532,3-11 532,-4 14 532,-1-8 532,5-6 547,-9 12 547,5-7 547,4-5 547,-12 14 563,3-9 563,9-5 563,-17 11 563,9-5 563,-1-3 578,9-3 578,-21 9 578,12-6 594,9-3 594,-20 8 594,20-8 594,-18 4 610,8-2 610,10-2 610,-20 5 610,20-5 610,-14 2 625,14-2 625,0 0 625,-16 0 625,16 0 641,0 0 641,0 0 641,-16 5 641,16-5 657,0 0 657,0 0 657,0 0 657,0 0 672,0 0 672,-13 3 672,13-3 672,0 0 688,0 0 688,0 0 688,0 0 688,0 0 688,0 0 703,0 0 703,0 0 703,0 0 703,0 0 719,0 0 719,-11 2 719,11-2 719,0 0 735,0 0 735,0 0 735,0 0 735,0 0 750,0 0 750,0 0 750,0 0 750,0 0 766,0 0 766,15 21 766,-15-21 766,13 9 782,-5 0 782,3 3 782,0 0 782,1 1 797,-3 1 797,2 1 797,3-3 797,-3 2 813,-1 0 813,1 1 813,-2-1 813,3-1 828,-5-4 828,1 0 828,-1 2 828,-1-5 844,-6-6 844,8 14 844,-1-10 844,-7-4 860,7 12 860,-7-12 860,6 8 860,-6-8 875,8 9 875,-8-9 875,0 0 875,6 6 875,-6-6 891,0 0 891,0 0 891,7 9 891,-7-9 907,0 0 907,0 0 907,0 0 907,7 8 922,-7-8 922,0 0 922,0 0 922,0 0 938,0 0 938,7 8 938,-7-8 938,0 0 953,0 0 953,0 0 953,0 0 953,0 0 969,0 0 969,0 0 969,0 0 969,0 0 985,0 0 985,0 0 985,0 0 985,0 0 1000,0 0 1000</inkml:trace>
  <inkml:trace contextRef="#ctx0" brushRef="#br0">8378 1983 0,'0'0'0,"0"0"0,0 0 0,0 0 0,0 0 15,0 0 15,0 0 15,17-20 15,-17 20 31,6-9 31,-1 1 31,-5 8 31,9-13 46,-3 8 46,-6 5 46,10-15 46,-8 11 62,-2 4 62,7-8 62,-7 8 62,0 0 78,4-11 78,-4 11 78,0 0 78,0 0 93,7-8 93,-7 8 93,0 0 93,0 0 109,0 0 109,0 0 109,0 0 109,0 42 109,-5-25 125,3 3 125,0-2 125,0 2 125,0-2 140,-3 2 140,7-2 140,-4 0 140,4 1 156,3-4 156,-1-2 156,-2 2 156,8 2 171,-5-5 171,1-2 171,3-2 171,-2-2 187,0 1 187,11 1 187,-4-6 187,0 2 203,-14-4 203,20 0 203,-20 0 203,20-6 218,-10-1 218,3-5 218,4 0 218,-4-2 234,-1-3 234,-3-1 234,2 2 234,-4-5 250,0 3 250,-2 1 250,-1 0 250,0-1 265,1-1 265,-3 5 265,2 0 265,0 2 281,-2 1 281,-2 1 281,0 2 281,0-1 281,0 9 296,4-16 296,-4 10 296,0 6 312,0-13 312,0 13 312,0-11 312,0 11 312,0 0 328,2-7 328,-2 7 328,0 0 328,0 0 343,0 0 343,0 0 343,0 0 343,0 0 359,0 0 359,0 31 359,-2-15 359,2 0 375,-2 1 375,0 0 375,0 3 375,-2-6 390,4 5 390,-2-1 390,0-1 390,2 0 390,0 1 406,0 1 406,0-5 406,0 3 406,2 1 421,-2-2 421,2-4 421,2 1 421,-4-3 437,2 0 437,-2 0 437,0-10 437,4 19 453,-4-11 453,2 3 453,-2-11 453,3 13 468,-3-13 468</inkml:trace>
  <inkml:trace contextRef="#ctx0" brushRef="#br0">8830 2119 0,'0'0'15,"0"0"15,0 0 15,0 0 15,0 0 31,0 0 31,0 0 31,7 30 31,-7-30 47,0 27 47,2-11 47,-2 3 47,0 2 62,2-6 62,-2 5 62,2 0 62,-2-4 78,0 3 78,0 2 78,0-7 78,3 4 78,-3-2 93,2-1 93,-2-15 93,2 17 109</inkml:trace>
  <inkml:trace contextRef="#ctx0" brushRef="#br0">9069 1946 0,'0'0'16,"0"0"16,14-5 16,-14 5 16,0 0 31,0 0 31,23 9 31,-23-9 31,18 11 47,-8-6 47,3 5 47,-2 2 47,1-3 47,-1 3 63,3 1 63,-5-3 63,-2 1 63,2-3 78,0 4 78,0 1 78,0-3 78,-5-2 94,4 0 94,-6 0 94,3 1 94,-5-9 109,6 16 109,-4-10 109,-2-6 109</inkml:trace>
  <inkml:trace contextRef="#ctx0" brushRef="#br0">9338 1944 0,'0'0'16,"0"-11"16,0 11 16,0 0 31,2-8 31,-2 8 31,0 0 31,0 0 31,0 0 47,0 0 47,3-8 47,-3 8 47,0 0 63,0 0 63,0 0 63,0 0 63,0 0 78,0 0 78,0 29 78,0-12 78,-3-1 94,3 0 94,-2 5 94,0-3 94,0 3 110,0-3 110,-3 16 110,1-10 110,-4 5 125,4-1 125,-3-3 125,3 4 125,-3-4 125,-3 6 141,4-11 141,-1-3 141,3-5 141</inkml:trace>
  <inkml:trace contextRef="#ctx0" brushRef="#br0">9669 2051 0,'0'0'0,"0"0"16,11 14 16,-11-14 16,5 16 16,0-7 31,-3-1 31,0 2 31,1 6 31,-1 0 31,0 0 47,0 0 47,-2-1 47,0 1 63,0-2 63,0 3 63,-2 1 63,-2 1 63,4-1 78,0 3 78,-3-5 78,3 5 94,-2-2 94,2-2 94,-4 0 94,1-2 110</inkml:trace>
  <inkml:trace contextRef="#ctx0" brushRef="#br0">10488 2043 0,'0'0'0,"0"0"0,0 0 0,0 0 15,0 0 15,0 0 15,9 1 15,-9-1 31,0 0 31,0 0 31,0 0 31,13 2 47,-3 1 47,1-1 47,10-1 47,13 3 62,5-1 62,4-1 62,1 0 62,1-2 78,-1 2 78,-4-2 78,1 0 78,-1 0 94,-9 2 94,-1-1 94,-8-1 94,-5 0 109,-2 0 109,-15 0 109,23 4 109,-12-4 109,-11 0 125,21 1 125,-21-1 125,0 0 140,0 0 140,0 0 140,17 0 140,-17 0 156,0 0 156,0 0 156,0 0 156,0 0 172</inkml:trace>
  <inkml:trace contextRef="#ctx0" brushRef="#br0">10850 1987 0,'-6'-4'16,"6"4"16,0 0 16,-5-8 16,5 8 31,0 0 31,0 0 31,0 0 31,-4-9 31,4 9 47,0 0 47,0 0 47,0 0 63,0 0 63,0 0 63,0 0 63,0 0 63,0 0 78,0 0 78,-5 22 78,5-11 94,0 6 94,0 1 94,0 0 94,5 16 94,-3-1 110,2 2 110,1-1 110,-1-2 110,4 0 125,1-3 125</inkml:trace>
  <inkml:trace contextRef="#ctx0" brushRef="#br0">12075 1822 0,'0'0'0,"7"-1"0,-7 1 16,0 0 16,0 0 16,0 0 16,0 0 16,0 0 32,0 0 32,0 0 32,0 0 47,0 0 47,0 0 47,0 0 47,0 0 63,0 0 63,0 0 63,-39 14 63,21-10 63,2 1 79,-3-1 79,4-3 79,-4 1 79,4-2 94,15 0 94,-19-2 94,19 2 94,-13-3 110,5-4 110,8 7 110,-8-14 110,8 6 125,0-3 125,4-5 125,0-1 125,2 1 125,3-3 141,2 5 141,3 0 141,-3-1 141,3 1 157,2-1 157,2 3 157,0 2 172,-2-3 172,2 3 172,3 2 172,-2 2 172,0 0 188,0 0 188,-4 1 188,4 3 188,-2 2 204,-4 0 204,-2 2 204,-1 3 219,-1 1 219,4 6 219,-1-2 219,-1 5 219,-2 1 235,-2 2 235,-2 1 235,1 12 235,-6-7 250,0 10 250,-4-4 250,-3-5 250,0 4 266,-2 2 266,-4-5 266,1-3 266,1-4 282,2-6 282,-3 4 282,3-2 282,-2-3 297,-6 0 297,4-1 297,1-3 297,1 0 313,-1-4 313,3 1 313,-2 0 313,2-2 329,9-3 329,-16 3 329,16-3 329,-19 0 329,19 0 344,0 0 344,-20-6 344,20 6 344,-12-6 360,12 6 360,-6-6 360,6 6 360,-5-9 375,5 9 375,0 0 375,-2-11 375,2 11 391,0 0 391,2-13 391,-2 13 391,7-8 407,-7 8 407,12-8 407,-8 4 407,-4 4 422,14-7 422,-14 7 422,12-2 422,-12 2 438,15 0 438,-15 0 438,0 0 438,28 6 454,-20-3 454,11 6 454,-6 0 454,4-1 469,-2 2 469,2 1 469,-4-1 469,1-2 485,-3 3 485,0-3 485,-1-2 485,-3 1 485,-1 0 500,1 0 500,0-2 500,2 2 516,-9-7 516,11 14 516,-3-5 516,-4-1 516,-4-8 532,9 8 532,-9-8 532,9 8 532,-9-8 547,0 0 547</inkml:trace>
  <inkml:trace contextRef="#ctx0" brushRef="#br0">12638 1590 0,'10'-16'0,"-6"5"16,3 3 16,-3-2 16,3 4 16,-5 0 31,-2 6 31,10-6 31,-10 6 31,2-8 47,-2 8 47,0 0 47,0 0 47,7-4 63,-7 4 63,0 0 63,0 0 63,0 0 63,14 19 78,-7-2 78,-1 2 78,-1-1 94,4 12 94,-7-4 94,5 4 94,-4 1 109,1 2 109,-2-2 109,-2-2 109,0-2 109,-2 4 125,0-1 125,0-5 125,-3-4 141,0-1 141,3-1 141,-1 2 141,-1-5 141,0 2 156,1-1 156,1-5 156,0 0 156,0-3 172,0-1 172,2-8 172,0 12 172,0-12 188,-3 11 188,3-11 188,-2 7 188,2-7 203,0 0 203,0 0 203,0 0 203,0 0 219,0 0 219,0 0 219,0 0 219,11-37 219,-6 19 234,1 0 234,8-14 234,-5 6 234,2 0 250,3-2 250,-5 4 250,2 3 266,-1 5 266,-1-1 266,-2 1 266,0 2 266,2-1 281,-2 5 281,2-1 281,-5 2 297,1 0 297,2 3 297,-3 0 297,-4 6 297,11-10 313,-5 3 313,-6 7 313,13-4 313,-13 4 328,11-1 328,-11 1 328,0 0 328,0 0 344,21 7 344,-14-2 344,-7-5 344,9 14 359,-6-6 359,1 3 359,-4-4 359,0 4 375,2-3 375,-2 1 375,-2 0 375,2 2 391,-4-3 391,-2 2 391,-3 5 391,-2-3 406,-1-1 406,-3-1 406,1 0 406,-2-2 422,5 0 422,-1-4 422,1 3 422,2-6 422,9-1 438,-14 4 438,14-4 438,-11 5 438,11-5 453,0 0 453,-12 4 453,12-4 453,0 0 469,0 0 469,-13 2 469,13-2 469,0 0 484,0 0 484,0 0 484,0 0 484,-9 5 484,9-5 500,0 0 500,0 0 500,0 0 516,0 0 516,0 0 516,-6 7 516,6-7 531,0 0 531,8 15 531,-4-10 531,3 4 547,-7-9 547,11 12 547,1 0 563,1-1 563,2 2 563,0-3 563,-3 2 563,4-3 578,-5-2 578,1 0 578,-4 1 578,-1-4 594,-7-4 594,14 10 594,-5-4 609,-9-6 609,11 10 609,-5-5 609,-6-5 609,8 6 625,-8-6 625,0 0 625,11 6 625,-11-6 641,0 0 641,7 6 641,-7-6 641,0 0 656,0 0 656,0 0 656,12 7 656,-12-7 672,0 0 672,0 0 672,0 0 672,0 0 688,9 6 688,-9-6 688,0 0 688,0 0 688,0 0 703,9 6 703,-9-6 703</inkml:trace>
  <inkml:trace contextRef="#ctx0" brushRef="#br0">13318 1749 0,'0'0'16,"0"0"16,0 0 16,-7-11 16,7 11 31,0 0 31,0 0 31,0-13 31,0 13 31,0 0 47,0 0 47,2-13 47,-2 13 47,0 0 62,-2-12 62,2 12 62,0 0 62,2-11 78,-2 11 78,0-8 78,0 8 78,0 0 94,5-9 94,-5 9 94,0 0 94,0 0 109,0-9 109,0 9 109,0 0 109,0 0 125,3-11 125,-3 11 125,0 0 125,0 0 141,2-6 141,-2 6 141,0 0 141,0 0 156,0 0 156,0 0 156,0-10 156,0 10 172,0 0 172,0 0 172,0 0 172,0 0 187,0 0 187,0 0 187,0 0 187,0 0 203,4 34 203,-6-17 203,0 1 203,2 2 219,0 12 219,0-7 219,0-3 219,0-1 219,0 0 234,0-3 234,0 0 234,0 1 234,0-1 250,2-1 250,3-3 250,-3 0 250,0-3 266,3-3 266,-5-8 266,4 14 266,-2-6 281,-2-8 281,10 11 281,-10-11 281,9 4 297,-9-4 297,15 2 297,-15-2 297,0 0 297,25-8 312,-6-2 312,-6-1 312,13-9 312,-5-5 328,-4 6 328,2-7 328,2 1 344,-4-4 344,0 2 344,-2 1 344,-3 1 344,-3 7 359,-5-1 359,3 2 359,1 3 359,-4 0 375,-4 3 375,5 2 375,-1 0 375,-4 1 391,2 0 391,-2 8 391,5-13 391,-5 13 406,2-8 406,-2 8 406,0-9 406,0 9 422,0 0 422,2-7 422,-2 7 422,0 0 437,0 0 437,0 0 437,0 0 437,0 0 453,0 0 453,0 0 453,-13 31 453,6-15 469,3 0 469,-4 1 469,4 1 469,-3 1 484,3-1 484,-1 1 484,0 2 484,3-3 500,-3 0 500,3 1 500,-2 0 500,4-2 500,-3 3 516,3-2 516,0-1 516,3-1 516,-1 1 531,0-3 531,0 3 531,3-4 531,0 4 547,-1 0 547,3-5 547,4 2 547,-3-3 562,-2-3 562,3-2 562</inkml:trace>
  <inkml:trace contextRef="#ctx0" brushRef="#br0">13788 2009 0,'7'-8'0,"-7"8"0,9-6 16,-9 6 16,4-7 16,-4 7 16,10-4 32,-10 4 32,0 0 32,13-5 32,-13 5 47,0 0 47,0 0 47,17-3 47,-17 3 63,0 0 63,0 0 63,0 0 63,0 0 79,0 0 79,19 8 79,-19-8 79,0 0 79,5 9 94,-5-9 94,0 0 94,3 12 94,-3-12 110,0 0 110,0 0 110,-8 12 110,8-12 125,0 0 125,-6 11 125,6-11 125,0 0 141,-7 4 141,7-4 141,0 0 141,0 0 157,0 0 157,0 0 157,0 0 157,0 0 172,0 0 172,0 0 172,0 0 172,0 0 188,0 0 188,-9-23 188,9 23 188,0 0 204,7-14 204,-7 14 204,0 0 204,2-11 219,-2 11 219,5-5 219,-5 5 219,0 0 219,4-8 235,-4 8 235,0 0 235,12-2 235,-12 2 250,18 0 250,-18 0 250,0 0 250,27 6 266,-18 0 266,1-3 266,-1 5 266,-1-3 282,7 7 282,-2 1 282,-2 2 282,-1-1 297,-6-2 297,3 4 297,-3 1 297,1-1 313,-5-4 313,0 0 313,-5 6 313,-1-2 329,-3 1 329,-3-4 329,1 2 329,-8 0 344,8-1 344,-2-4 344,-4 3 344,9-5 344,-4-2 360,3-2 360,9-4 360,-14 8 360,14-8 375,-14 0 375,14 0 375,0 0 375,0 0 391,0 0 391,-23-10 391,23 10 391,-4-10 407,4 10 407,0 0 407,0-17 407,0 11 422,0 6 422,4-15 422,2 10 422,-6 5 438,6-8 438,-6 8 438,0 0 438,13-7 454,-13 7 454,0 0 454,19-4 454,-19 4 469,18 0 469,-18 0 469,0 0 469,33 4 485,-25 1 485,-8-5 485,30 7 485,-12 0 485,0-3 500,1 2 500,-1 0 500,3-2 516,-4 0 516,4-6 516,-21 2 516,43-2 532</inkml:trace>
  <inkml:trace contextRef="#ctx0" brushRef="#br0">14449 1724 0,'0'0'0,"0"-10"0,0 10 0,0 0 15,2-9 15,-2 9 15,0 0 15,0 0 31,0 0 31,5-7 31,-5 7 31,0 0 47,0 0 47,0 0 47,0 0 47,0 0 62,12 26 62,-10-16 62,0 6 62,3 1 78,-3 1 78,0-1 78,5 2 78,-2 1 93,-1-1 93,1-1 93,-1 1 93,-2-1 109,1 0 109,1 1 109,0 0 109,0-3 125,-2-2 125,2 1 125,1-3 125,-5-1 140,4-4 140,-4-7 140,2 13 140,-2-13 140,0 0 156,3 9 156,-3-9 156,0 0 156,0 0 172,0 0 172,0 0 172,0 0 172,27-19 187,-18 2 187,5 1 187,-5-3 187,7-9 203,-2 0 203,0 6 203,-3 2 203,-2 3 218,-3 1 218,2-1 218,1 3 218,-3 0 218,3-1 234,-3 5 234,-2-1 234,0 4 250,-1-2 250,-3 9 250,4-12 250,-4 12 265,4-8 265,-4 8 265,5-7 265,-5 7 265,0 0 281,3-8 281,-3 8 281,0 0 297,0 0 297,0 0 297,0 0 297,0 0 297,0 0 312,0 0 312,0 0 312,0 0 312,0 0 328,2 29 328,-7-12 328,0 1 328,3-2 343,-4 3 343,1 1 343,-1 9 343,-4 0 359,3-7 359,1 2 359,-5 3 359,-1 3 375,3-5 375,0-5 375,-1-3 375,6-1 390,-5 2 390,4-1 390,1-4 390,-4 3 406,6-4 406,0-4 406,2-8 406,2 12 406</inkml:trace>
  <inkml:trace contextRef="#ctx0" brushRef="#br0">14889 2037 0,'0'0'0,"0"0"0,5-9 0,-5 9 16,0 0 16,0 0 16,5-11 16,-5 11 31,0 0 31,0 0 31,0 0 31,4-8 31,-4 8 47,0 0 47,0 0 47,0 0 47,0 0 62,13-4 62,-13 4 62,0 0 62,0 0 78,30 9 78,-30-9 78,21 8 78,-6 4 94,0 0 94,-4 1 94,-1 0 94,-2 1 109,-1 2 109,0-2 109,-2 5 109,-5-7 125,0 1 125,-3 3 125,-2 0 125,1-1 141,-3 1 141,5-4 141,-4-1 141,0-1 156,4-2 156,2-8 156,-5 12 156,5-12 156,-2 11 172,2-11 172,0 0 172,-2 8 172,2-8 187,0 0 187,0 0 187,11 16 187,-1-13 203,8 3 203,19-4 203,-1 2 203,3 2 219,-3-3 219,0-2 219,-6-1 219,-7 4 234,0-4 234,-3 0 234,-1 3 234,-19-3 250,34-3 250,-20 3 250,-14 0 250,22 0 266,-22 0 266,21 3 266,-21-3 266,0 0 281,23-3 281,-23 3 281,0 0 281,20 3 297,-20-3 297,0 0 297,0 0 297,18 0 297,-18 0 312,0 0 312,0 0 312,0 0 328,0 0 328,21-5 328,-21 5 328,7-6 344,-7 6 344</inkml:trace>
  <inkml:trace contextRef="#ctx0" brushRef="#br0">6499 3578 0,'0'0'0,"-11"-4"0,11 4 15,0 0 15,-10-2 15,10 2 15,0 0 31,-9-5 31,9 5 31,0 0 31,0 0 31,-8-4 46,8 4 46,0 0 46,0 0 46,-10-4 62,10 4 62,0 0 62,0 0 62,0 0 78,-7-4 78,7 4 78,0 0 78,0 0 93,0 0 93,0 0 93,0 0 93,0 0 109,-4-6 109,4 6 109,0 0 109,0 0 125,32-11 125,2 6 125,2-2 125,1 1 140,2 0 140,-1 2 140,1 0 140,-2 2 156,-3 0 156,-8 2 156,-9 2 156,-3-2 171,-3 4 171,-11-4 171,9 6 171</inkml:trace>
  <inkml:trace contextRef="#ctx0" brushRef="#br0">6387 3740 0,'0'0'0,"0"0"0,0 0 0,0 0 15,23 4 15,-4-4 15,1 0 15,15 0 15,5-2 31,1-2 31,5-1 31,27 4 31,-5-5 47,0-2 47,-13 2 47,23-7 62</inkml:trace>
  <inkml:trace contextRef="#ctx0" brushRef="#br0">7872 1500 0,'0'0'0,"0"-6"15,0 6 15,0 0 15,0 0 15,0 0 31,0 0 31,0 0 31,-2-11 31,2 11 47,0 0 47,0 0 47,0 0 47,0 0 62,0 0 62,0 0 62,0 0 62,0 0 78,0 0 78,0 0 78,0 0 78,0 0 93,0 0 93,0 0 93,0 0 93,18 23 93,-14-14 109,1-1 109,0-1 109,0 4 125,3 3 125,-1-3 125,0-3 125,0 3 125,-2-6 140,-1 2 140,-4-7 140,9 12 156,-7-8 156,-2-4 156,8 8 156,-8-8 172,4 4 172,-4-4 172,0 0 172,0 0 172,13 5 187,-13-5 187,0 0 187,37-17 187,-19 5 203,10-6 203,-1-2 203,-1 0 203,0-2 218,-1 1 218,-2 0 218,-2 5 218,-5 4 234,0 0 234,-5 1 234,0 1 234,-1 2 250,-3 2 250,-1-1 250,1 3 250,-7 4 265,10-8 265,-10 8 265,6-4 265,-6 4 281,0 0 281,0 0 281,16-4 281,-16 4 281,0 0 297,21 10 297,-15-8 297</inkml:trace>
  <inkml:trace contextRef="#ctx0" brushRef="#br0">12750 1291 0,'0'0'0,"0"0"0,0 0 0,0 0 15,0 0 15,0 0 15,0 0 15,0 0 31,0 0 31,-11 4 31,11-4 31,0 18 31,0-2 47,-2 1 47,-1 1 47,3 3 47,-2 8 62,-1-7 62,1 1 62,2-7 62,0 3 78,2-3 78,-2-3 78,3-2 78,-3 0 93,2-5 93,-2 2 93,0-8 93,5 13 109,-5-13 109,5 6 109,-5-6 109,11 5 125,-11-5 125,29-5 125,-8-1 125,13-4 140,-2-2 140,0-4 140,-2 3 140,4-4 140,-9-1 156,-2 3 156,-3 1 156,12-1 172,-9 3 172,-2 0 172,-6 1 172,6 1 187,-8 0 187,-1 2 187,-1 0 187,-4 1 187,5 3 203,-5-2 203,-7 6 203,13-8 218,-9 4 218,-4 4 218,10-4 218,-10 4 218,0 0 234,11-7 234,-11 7 234,0 0 234,0 0 250,0 0 250,0 0 250</inkml:trace>
  <inkml:trace contextRef="#ctx0" brushRef="#br0">7744 3107 0,'5'-8'0,"-2"1"0,-1 2 0,-2 5 16,4-11 16,-4 11 16,2-8 16,-2 8 31,0 0 31,0 0 31,5-8 31,-5 8 47,0 0 47,0 0 47,0 0 47,0 0 63,0 0 63,6 36 63,-6-16 63,3 14 63,2-1 78,-5 2 78,0 2 78,0-1 78,0 4 94,0-3 94,0-3 94,0 4 94,-2-8 109,-1 2 109,6 0 109,-3-7 109,2-4 109,0-4 125,-2 0 125,0 0 125,0-5 141,0-2 141,0 2 141,0-12 141,0 17 156,0-17 156,0 11 156,0-11 156,0 10 156,0-10 172,0 0 172,2 8 172,-2-8 188,0 0 188,0 0 188,0 0 188,0 0 188,5-35 203,-1 19 203,1-17 203,1 2 219,4 2 219,-3 3 219,-3-3 219,3 7 219,-3-1 234,2 4 234,0 1 234,1-1 234,-3-1 250,3 1 250,7-7 250,-5 3 250,0 2 266,1 5 266,1-1 266,0 1 266,-2-1 281,5 1 281,0 2 281,-1-1 281,1 3 297,0 0 297,-1-1 297,1 2 297,-1 4 297,-3-1 313,1 3 313,0 1 313,-1 1 313,-10 3 328,13-5 328,-13 5 328,0 0 328,21 0 344,-21 0 344,0 0 344,11 8 344,-4 1 359,-7-9 359,4 12 359,-4-2 359,0-1 375,-2 4 375,-5 6 375,1-4 375,-7 1 375,-2-2 391,-8 12 391,-1-6 391,1-4 406,4-3 406,2-3 406,-2 0 406,0-3 422,6 2 422,-6-2 422,6-2 422,2 2 438,1-5 438,10-2 438,-20 4 438,13-1 453,7-3 453,-16 2 453,16-2 453,-14 1 453,14-1 469,0 0 469,-15 2 469,15-2 469,0 0 484,0 0 484,-15 2 484,15-2 484,0 0 500,0 0 500,0 0 500,0 0 500,-11 5 516,11-5 516,0 0 516,0 0 516,0 0 531,0 0 531,0 0 531,7 12 531,-7-12 547,14 12 547,-3 0 547,4 1 547,-2-1 563,3 2 563,9 6 563,-5-3 563,-1-2 563,-6-1 578,17 4 578,-7 3 578,-1-4 578,-5-4 594,10 7 594,-8-6 594,-2-2 594,0 3 609,-2-5 609,-1 0 609,0 2 609,-1-3 625,1 3 625,-1-2 625,-1-3 625,-3 3 641,2-4 641,-3 0 641,-1 2 641,-7-8 656,13 13 656,-7-9 656,2 1 656,-8-5 672,9 7 672</inkml:trace>
  <inkml:trace contextRef="#ctx0" brushRef="#br0">8850 2963 0,'8'-8'0,"-6"0"0,2 0 0,-4 8 16,5-15 16,-5 15 16,6-8 16,-6 8 32,0-11 32,0 11 32,0 0 32,0 0 47,0 0 47,0 0 47,-6-12 47,6 12 63,0 0 63,-28 20 63,1 4 63,-1 4 79,-1 3 79,-19 21 79,14-13 79,-10 12 94,12-8 94,7-6 94,-9 19 94,10-13 110,5-5 110,8 1 110,1 1 110,1 3 125,7 0 125,2 0 125,5-1 125,1 1 141,8-5 141,4 2 141,3-1 141,4 0 157,3-4 157,-1-3 157,0-3 157,2-2 172,-3-1 172,-1-2 172,-4-6 172,-4-6 172,0 0 188,-4 1 188,-1-6 188,-3 2 188,-2-2 204,-1-2 204,-6-5 204,14 11 204,-14-11 219,9 6 219,-9-6 219,7 6 219,-7-6 235,10 7 235,-10-7 235,0 0 235,8 7 250,-8-7 250,0 0 250,0 0 250,0 0 250,9 7 266,-9-7 266,0 0 266,0 0 266,0 0 282,0 0 282,9 6 282,-9-6 282,0 0 297,0 0 297,0 0 297,0 0 297,0 0 313,0 0 313,0 0 313,0 0 329,0 0 329</inkml:trace>
  <inkml:trace contextRef="#ctx0" brushRef="#br0">9147 3351 0,'0'0'0,"-9"-4"16,9 4 16,-8-4 16,8 4 16,0 0 31,0 0 31,-8-8 31,8 8 31,0 0 47,-7-6 47,7 6 47,-2-6 47,2 6 63,0 0 63,-2-10 63,2 10 63,4-9 78,-4 9 78,13-9 78,1 0 78,4 2 94,3 2 94,0-2 94,-1 2 94,1-2 110,-1 3 110,0 2 110,1 2 110,-2 0 125,-6 2 125,1 2 125,-3-2 125,-11-2 141,11 10 141,-6-3 141,-2 1 141,-3 1 156,-5 7 156,0 2 156,-1 0 156,-3-3 156,-3 4 172,3-5 172,-2 1 172,3-2 188,2-2 188,1-1 188,-1-4 188,6-6 188,-7 15 203,2-11 203,5-4 203,-3 9 203,3-9 219,0 0 219,8 19 219,-4-10 219,3-3 235,9 6 235,0 1 235,0-4 235,0 4 250,0-3 250,0 3 250,0-3 250,-3 3 266,2-4 266,-4 2 266,-5-3 266,1 1 266,0-6 281,-2 6 281,-5-9 281,2 10 281,-2-10 297,-2 10 297,2-10 297,-12 11 313,3-7 313,-6 4 313,-2-2 313,-4 0 313,6-4 328,-4 3 328,4-5 328,0 4 328,4-2 344,11-2 344,-20 0 344,20 0 344,-20-2 360,20 2 360,-17-5 360,8 1 360,9 4 375,-12-2 375,12 2 375,-11-6 375,11 6 391,0 0 391,-13-6 391,13 6 391,-10-7 406,10 7 406,-9-4 406,9 4 406,0 0 422,-8-4 422,8 4 422,0 0 422,0 0 438,-12-6 438,12 6 438,0 0 438,0 0 453,0 0 453,0 0 453,0 0 453,0 0 469,0 0 469,0 0 469,0 0 469,0 0 469</inkml:trace>
  <inkml:trace contextRef="#ctx0" brushRef="#br0">9850 3351 0,'0'0'0,"2"-8"16,-2 8 16,2-8 31,-2 8 31,0 0 31,4-9 31,-4 9 31,0 0 31,3-7 47,-3 7 47,0 0 47,0 0 47,2-8 62,-2 8 62,0 0 62,0 0 62,4-9 78,-4 9 78,0 0 78,0 0 78,0-7 94,0 7 94,0 0 94,0 0 94,0 0 109,0 0 109,0 0 109,0 0 109,0 0 125,0 0 125,0 0 125,0 0 125,0 0 141,0 0 141,0 0 141,0 0 141,-9 38 141,5-22 156,0 3 156,-3 2 156,1-4 156,2 3 172,0-2 172,1 3 172,1-1 172,0-3 187,2 1 187,0 0 187,2-1 187,0 0 203,3-1 203,-1-2 203,2-2 203,0-1 219,8 2 219,-6-1 219,4-4 219,4-2 234,-2 0 234,-3-2 234,1-2 234,-1 0 250,-11-2 250,28-2 250,-13-2 250,-1-3 266,-3 2 266,0-3 266,4-5 266,-2 1 281,-1-2 281,-1-5 281,8-5 281,-8 0 297,-5 4 297,4 2 297,-5-3 297,1-7 297,3-1 312,-1 4 312,-2 4 312,-1 3 328,1 1 328,-4-1 328,3 6 328,-1-3 328,-1 2 344,0 4 344,-3 1 344,0 8 344,4-15 359,-4 9 359,0 6 359,0-8 359,0 8 375,0 0 375,2-11 375,-2 11 375,0 0 391,0 0 391,0 0 391,0 0 391,0 0 406,0 0 406,0 0 406,0 0 406,0 0 406,0 0 422,0 0 422,-12 35 422,8-18 437,-1-5 437,3 7 437,-2-1 437,2 1 437,-3 4 453,1-7 453,-2 2 453,4 5 453,2 5 469,-4-3 469,6-4 469,-2-3 469,0 1 484,0 1 484,0-3 484,-2 2 484,4-2 500,0 3 500,-2-6 500,2-1 500,-2 0 516,4-5 516,0 0 516</inkml:trace>
  <inkml:trace contextRef="#ctx0" brushRef="#br0">10310 3712 0,'9'-7'0,"-9"7"0,0 0 0,0 0 16,0 0 16,0 0 16,0 0 16,0 0 31,0 0 31,7 23 31,-5-15 31,-2-8 47,2 18 47,1-1 47,-3-1 47,0 1 47,0-3 62,-3 3 62,6 1 62,0-4 62,-3 3 78,2-3 78,-2-1 78,0-4 94,0 2 94,0-11 94,0 19 94,0-13 94,0 2 109,0-8 109,0 0 109</inkml:trace>
  <inkml:trace contextRef="#ctx0" brushRef="#br0">10550 3343 0,'2'-8'0,"-2"8"0,2-10 0,-2 10 16,5-6 16,-5 6 16,0 0 16,4-8 16,-4 8 32,0 0 32,0 0 32,2-7 32,-2 7 47,0 0 47,0 0 47,0 0 47,0 0 63,17 21 63,-8-8 63,-5 0 63,3 4 78,2 2 78,-2-4 78,0 6 78,-1 0 94,6 5 94,-3-1 94,0-4 94,-5-3 110,4 1 110,-1-2 110,-1-1 110,1 0 125,-3 0 125,4-1 125,-4 0 125,1-7 125,-1 0 141,-4-8 141,0 0 141,11 4 157</inkml:trace>
  <inkml:trace contextRef="#ctx0" brushRef="#br0">10930 3335 0,'0'0'0,"3"-9"16,-3 9 16,0 0 16,4-7 16,-4 7 31,0 0 31,0 0 31,4-6 31,-4 6 47,0 0 47,0 0 47,0 0 47,0 0 63,0 0 63,0 0 63,0 0 63,0 0 63,0 0 78,0 0 78,-6 24 78,-1-7 78,3 1 94,-4 1 94,-5 12 94,2-3 94,-1-1 109,1 4 109,-3-1 109,3 2 109,2-10 125,-3 9 125,3-6 125,2-8 125,1 0 141,1-5 141,2-1 141</inkml:trace>
  <inkml:trace contextRef="#ctx0" brushRef="#br0">11003 3633 0,'0'0'0,"0"0"16,0 0 16,0 0 16,0 0 16,0 0 16,14 15 31,-14-5 31,0-3 31,-2 4 31,-2 7 47,4 0 47,-4 2 47,2-2 47,-2 12 63,-1-5 63,1-1 63,0-5 63,-1 10 78,0 3 78,0-10 78,3 0 78,0-5 78,0 0 94,0-5 94,2-2 94</inkml:trace>
  <inkml:trace contextRef="#ctx0" brushRef="#br0">11300 3555 0,'2'-10'0,"-2"10"0,0 0 16,4-8 16,-4 8 16,0 0 16,7-7 32,-7 7 32,0 0 32,0 0 32,23-6 47,-4 5 47,3-4 47,17 3 47,0-2 47,2 2 63,0 0 63,0 0 63,-2 0 63,-1 0 79,-1 4 79,-12-2 79,0 2 79,-4-2 94,-3 0 94,-18 0 94,29 2 94,-19-2 110,-10 0 110,0 0 110,0 0 110</inkml:trace>
  <inkml:trace contextRef="#ctx0" brushRef="#br0">11669 3366 0,'0'0'0,"0"0"0,0 0 16,0 0 16,0 0 16,0 0 16,0 0 31,0 0 31,0 0 31,0 0 31,-14 14 47,10-3 47,4-11 47,-7 26 47,0-9 63,5 14 63,-2-6 63,2 5 63,-4-1 78,0 4 78,3-2 78,1-1 78,-4-3 94,6-4 94,2-5 94</inkml:trace>
  <inkml:trace contextRef="#ctx0" brushRef="#br0">12666 3279 0,'4'-4'15,"-4"4"15,2-6 15,-2 6 15,6-7 31,-6 7 31,0 0 31,2-7 31,-2 7 47,0 0 47,0 0 47,0 0 47,0 0 62,0 0 62,-30 2 62,30-2 62,-38 5 62,17-3 78,-2-1 78,-9 3 78,7-1 93,7-1 93,1-2 93,6 1 93,11-1 109,-20-1 109,20 1 109,-11-7 109,3 5 125,8 2 125,-7-8 125,7 0 125,0-1 125,0 9 140,5-18 140,2 3 140,2 2 140,0-2 156,5 0 156,-5 1 156,0 4 156,5 0 172,-5 1 172,2 4 172,-1 0 172,1 1 187,-2 2 187,3 2 187,5 0 187,0 6 203,0 2 203,0 1 203,-2 3 203,2 2 218,4 11 218,1 0 218,-10 3 218,1 2 234,-4-2 234,1 1 234,-8-5 234,2 5 250,-4 1 250,-2-2 250,-2-6 250,1-4 265,-6 11 265,-2-5 265,2-6 265,-1-2 281,-3 1 281,-4-3 281,4 0 281,-15 5 297,-1-2 297,6-7 297,1 0 297,3-8 297,-2 2 312,8-3 312,-4-2 312,17 1 312,-22-6 328,13 0 328,0 2 328,2-5 328,1 3 343,1-2 343,2 0 343,-2-1 343,5 9 359,0-14 359,0 14 359,5-12 359,0 6 375,2 2 375,-7 4 375,13-9 375,-3 5 390,-10 4 390,20-4 390,-20 4 390,27 2 406,-8 2 406,-1 0 406,0 5 406,1-3 422,-1 0 422,-2 2 422,-1 3 422,2-2 422,-4 4 437,4-2 437,-2-1 437,2 2 437,-6-2 453,5 1 453,-1-6 453,0 2 453,-2-6 468,6 2 468</inkml:trace>
  <inkml:trace contextRef="#ctx0" brushRef="#br0">13147 3231 0,'2'-9'0,"3"1"16,-5 8 16,4-13 16,-4 13 16,2-7 31,-2 7 31,5-9 31,-5 9 47,0 0 47,0 0 47,3-6 47,-3 6 47,0 0 63,0 0 63,0 0 63,0 0 63,0 0 78,0 27 78,-3-10 78,3 3 78,0-1 94,0-2 94,-5 4 94,3 0 94,2-4 110,-2 3 110,2-1 110,0-2 110,0 2 125,0-6 125,2 5 125,3-5 125,0 0 125,-3-1 141,3-1 141,-3-2 141,-2-9 141,9 14 156,-5-7 156,-4-7 156,14 7 156,-7-3 172,-7-4 172,0 0 172,21 0 172,-21 0 188,15-6 188,-6 1 188,3-8 188,-3 0 203,2-2 203,-1 0 203,3-10 203,-1 2 219,-5 3 219,-1-1 219,1 5 219,3-3 235,-1 1 235,-5-3 235,0 3 235,3 1 235,-2 1 250,0 3 250,-3 1 250,2 2 266,-1 2 266,-1-1 266,-2 9 266,4-10 281,-4 10 281,2-10 281,-2 10 281,3-9 281,-3 9 297,0 0 297,0 0 297,2-5 313,-2 5 313,0 0 313,0 0 313,0 0 313,0 0 328,0 0 328,0 0 328,-11 33 328,9-26 344,-3 9 344,-1 4 344,0-4 344,2 3 360,-3-1 360,3 12 360,2-2 360,-1-7 375,-1 6 375,2 1 375,2-6 375,0-1 391,0-3 391,2 1 391,0 1 391,3-1 391,-1-1 406,-4-7 406,4 1 406,1-5 406</inkml:trace>
  <inkml:trace contextRef="#ctx0" brushRef="#br0">13510 3530 0,'2'-7'0,"-2"7"0,2-9 15,-2 9 15,0 0 15,5-10 15,-5 10 31,0 0 31,2-9 31,-2 9 31,7-5 47,-7 5 47,9-5 47,-9 5 47,14-4 62,-14 4 62,0 0 62,25 4 62,-14 1 78,3 0 78,2 6 78,-2-1 78,-3 2 78,-2 2 94,1 1 94,-6 2 94,-4 1 94,0-2 109,0 3 109,-4 4 109,-4-5 109,-1-1 125,5 1 125,-3-3 125,0-5 125,2 0 140,-2-3 140,5 2 140,-2-2 140,4-7 140,-5 10 156,5-10 156,-4 8 156,4-8 172,0 0 172,-3 8 172,3-8 172,0 0 187,0 0 187,0 0 187,0 0 187,14 4 187,-14-4 203,41-7 203,-5-6 203,-4-8 219,8 4 219,-9 0 219</inkml:trace>
  <inkml:trace contextRef="#ctx0" brushRef="#br0">13980 3207 0,'0'0'0,"0"0"0,4-6 0,-4 6 15,0 0 15,0 0 15,0 0 15,0 0 31,0 0 31,16 22 31,-9-5 31,6 2 46,-3-3 46,-1 4 46,6 8 46,0-2 62,0 2 62,-3-6 62,1 6 62,-4-5 78,3-6 78,-3 1 78,0 1 78,-2-5 93,0 1 93,0-2 93,-1 0 93,2-2 109,-4-5 109,-4-6 109,5 12 109,-5-12 125,9 6 125,-9-6 125,0 0 125,0 0 140,29-14 140,-12 4 140,5-14 140,3 2 156,-2-5 156,0-3 156,-3-1 156,3 1 156,0-1 171,-3-1 171,1 4 171,-7 0 171,2 8 187,-8 6 187,4 0 187,-5 3 187,0 3 203,-3-1 203,0 4 203,-4 5 203,8-10 218,-8 10 218,5-7 218,-5 7 218,6-6 234,-6 6 234,0 0 234,0 0 234,0 0 250,0 0 250,0 0 250,0 0 250,0 23 265,-6-7 265,1 2 265,-3-1 265,2 4 265,-5 8 281,-3 1 281,-2 3 281,-3-1 281,2 6 296,-4-5 296,-2 0 296,1 2 296,1 2 312,-4-2 312,4 2 312,-1-5 312,1 4 328,2-5 328,2-3 328,8-8 328,3-8 343</inkml:trace>
  <inkml:trace contextRef="#ctx0" brushRef="#br0">14591 3565 0,'0'0'0,"0"0"15,-7-10 15,7 10 15,-3-6 15,3 6 15,0 0 31,0 0 31,-2-11 31,2 11 31,0 0 47,0 0 47,0 0 47,0 0 47,0 0 62,0 0 62,0 0 62,0 0 62,12-8 78,-12 8 78,0 0 78,0 0 78,41 23 93,-25-13 93,0 7 93,-2-5 93,-3 4 93,-2-1 109,0 1 109,-6 3 109,3-3 125,-6 3 125,-2-1 125,-5-1 125,-2-1 125,-9 11 140,-5-5 140,6-6 140,2-3 140,4-2 156,-1-1 156,3-5 156,2 2 172,2-1 172,5-6 172,-9 8 172,9-8 172,0 0 187,-2 7 187,2-7 187,0 0 187,0 0 203,46-7 203,-7-3 203,4-2 203,5 0 218,22-10 218,-17 5 218,-10-2 218,-1 0 234,-4-3 234</inkml:trace>
  <inkml:trace contextRef="#ctx0" brushRef="#br0">14924 2875 0,'-10'-8'0,"6"3"0,-3 0 0,7 5 16,-9-9 16,9 9 16,-5-4 16,5 4 31,0 0 31,-9-7 31,9 7 31,0 0 31,0 0 47,0 0 47,0 0 47,0 0 47,0 0 62,30 46 62,-7-17 62,7 4 62,17 18 78,-1-4 78,-1 2 78,3-1 78,-2-1 94,0 2 94,-12-7 94,-7-9 94,14 20 109,-5 0 109,-4 4 109,-11-15 109,-4-5 125,-9 2 125,-3 0 125,-5 2 125,-5-1 141,-6-2 141,-3 1 141,-7-2 141,-3 1 156,-1-4 156,-5-1 156,-2-2 156,-2-2 156,2-3 172,2 1 172,-1-4 172,3 0 172,1-6 187,6-5 187,3 1 187,4-4 187,-2-1 203,4-2 203,4-2 203,-3 0 203,3 3 219,8-7 219,-18 5 219,12-2 219,6-3 234,-15 5 234,15-5 234,-13 4 234,13-4 250,0 0 250,-14 5 250,14-5 250,0 0 266,0 0 266,-13 4 266,13-4 266,0 0 281,0 0 281,0 0 281,0 0 281,-15 2 297,15-2 297,0 0 297,0 0 297,0 0 312,-22 6 312,22-6 312,-32-1 312,-3-6 312,-3 3 328</inkml:trace>
  <inkml:trace contextRef="#ctx0" brushRef="#br0">9635 4353 0,'0'0'15,"0"0"15,-14 2 15,14-2 31,0 0 31,-11 1 31,11-1 31,0 0 47,0 0 47,0 0 47,-16 2 47,16-2 47,0 0 62,0 0 62,-12 5 62,12-5 62,0 0 78,0 0 78,0 0 78,-8 3 78,8-3 93,0 0 93,0 0 93,0 0 93,0 0 109,0 0 109,0 0 109,-5 7 109,5-7 125,0 0 125,0 0 125,0 0 125,22 10 140,-10-6 140,6 0 140,1 0 140,4 0 156,8 3 156,6-3 156,-1 2 156,3 0 172,0-4 172,-3 5 172,5-5 172,1 2 187,1-3 187,-3 2 187,4-2 187,2 2 203,-3-3 203,-2 1 203,4 2 203,-3-3 203,3 0 218,-3 2 218,1 0 218,-2 0 218,0-2 234,-2 4 234,-1-4 234,3 4 250,1-1 250,-4-1 250,1 1 250,-3 0 250,4-1 265,-2 0 265,-2 0 265,1 0 265,2 0 281,0 0 281,-1 0 281,-2 0 281,6 0 297,-1-1 297,0 3 297,0-4 297,4 2 312,-4-2 312,3 0 312,-3 0 312,1 0 328,0 0 328,-1 0 328,3 0 328,-3 0 328,-5 0 343,0 0 343,0-2 343,-10 2 343,-3 0 359,0 0 359,0 2 359,20-2 375,-24 0 375,1 0 375,1 0 375,-1 0 390,0 0 390,3 0 390,0 0 406,-1 0 406,-1 2 406,2-2 406,14 1 406,-10-1 422,-4 2 422,11 0 422,-4-2 422,4 3 437,-6-2 437,8-2 437,0 1 437,-2 0 453,0 0 453,-6 0 453,-3 0 453,7 0 468,-5 0 468,-1 0 468,-5-3 468,-2 3 484,0 0 484,1 0 484,1-2 484,-2 0 500,0 2 500,2 0 500,0-1 500,-1 1 515,1 0 515,0 0 515,-1 0 515,-2 0 515,3 0 531,-1 0 531,-20 0 531,39-2 531,-23 2 547,-16 0 547,32 0 547,-16 0 547,4-2 562,-20 2 562,32 0 562,-18 0 562,4-4 578,-2 3 578,-16 1 578,41 0 578,-25 1 593,0-2 593,-16 1 593,36 0 593,-19 0 593,1 0 609,-18 0 609,37 0 609,-20 0 609,4 0 625,-2 0 625,-19 0 625,36 0 625,-18 0 640,-2 1 640,-16-1 640,30 0 640,-30 0 656,23-1 656,-23 1 656,18 0 672,-18 0 672,18 0 672,-18 0 672,0 0 672,25-2 687,-25 2 687,16 0 687,-16 0 687,0 0 703,21 0 703,-21 0 703,0 0 703,0 0 718,20 0 718,-20 0 718,0 0 718,0 0 734,0 0 734,18 0 734,-18 0 734,0 0 750,0 0 750,11-2 750,-11 2 750,0 0 765,0 0 765,0 0 765,0 0 765,0 0 781,0 0 781,0 0 781,0 0 781,23 0 781,-23 0 797,0 0 797,0 0 797,0 0 797,0 0 812,0 0 812,0 0 812,0 0 812,0 0 828,0 0 828,0 0 828,0 0 828,0 0 843,17-2 843,-17 2 843,0 0 843,0 0 859,0 0 859,0 0 859,0 0 859,0 0 859,0 0 875,0 0 875,0 0 875,0 0 890,0 0 890,9-8 890,-9 8 890,0 0 890,0-12 906,0 12 906,2-13 906</inkml:trace>
  <inkml:trace contextRef="#ctx0" brushRef="#br0">6545 5457 0,'0'0'0,"-21"-1"0,21 1 16,0 0 16,0 0 16,-14-4 16,14 4 31,0 0 31,0 0 31,-9 0 31,9 0 47,0 0 47,0 0 47,0 0 47,0 0 62,0 0 62,0 0 62,0 0 62,0 0 78,0 0 78,0 0 78,0 0 78,-15-4 78,15 4 94,0 0 94,0 0 94,0 0 109,0 0 109,0 0 109,59 2 109,-39-2 125,12 0 125,-5 2 125,-3 0 125,-5 0 125,-2-1 141,-17-1 141,25 3 141</inkml:trace>
  <inkml:trace contextRef="#ctx0" brushRef="#br0">6499 5661 0,'0'0'0,"0"0"16,0 0 16,0 0 16,0 0 32,-9 4 32,9-4 32,0 0 32,0 0 47,0 0 47,0 0 47,0 0 47,0 0 47,0 0 63,0 0 63,50-1 63,-27 1 63,11 0 78,5-3 78,-2 3 78,1 0 78,-4-2 94,1-1 94,-1 1 94</inkml:trace>
  <inkml:trace contextRef="#ctx0" brushRef="#br0">7934 5061 0,'2'-17'0,"0"8"0,1-6 0,-3 7 16,4-1 16,-4 4 16,0 5 16,2-10 32,-2 10 32,0 0 32,2-4 32,-2 4 47,0 0 47,0 0 47,7 36 47,-7-5 63,0 8 63,2 5 63,-4 21 63,-2 1 63,-1 2 78,-1-4 78,1-15 78,-2-6 78,2 0 94,-1 0 94,-1-2 94,0-3 94,0 0 110,2-5 110,1-2 110,-1-6 110,3-5 125,0-3 125,0-5 125,-3 0 141,5-2 141,-2-2 141,-1 1 141,3-9 141,-2 12 157,2-12 157,-2 8 157,2-8 157,0 0 172,0 0 172,0 0 172,0 0 172,0 0 188,0 0 188,-3-38 188,6 11 188,-1-1 203,-2-4 203,7-1 203,-4 3 203,1-2 219,3 2 219,2-1 219,-4 2 219,2 4 235,-1 4 235,-1 3 235,3 0 235,2-1 250,-1 3 250,0-2 250,3 1 250,-3 0 250,4 2 266,-3-2 266,-1 5 266,2-3 266,-4 2 282,0 5 282,0 3 282,-3-4 282,3 5 297,-7 4 297,14-10 297,-5 6 297,-9 4 313,18-4 313,-18 4 313,14 0 313,-14 0 328,18 6 328,-11-3 328,-7-3 328,13 11 328,-8-3 344,2 0 344,-5 0 344,5 9 360,-5-2 360,0 1 360,-2 0 360,-2 0 360,-7 1 375,3 0 375,-6-3 375,-2 2 375,-9 8 391,6-10 391,-4-1 391,4 0 407,0-2 407,0-1 407,2-2 407,-2-2 407,4-1 422,-1 1 422,5-2 422,-2-3 422,11-1 438,-16 3 438,16-3 438,-14 1 438,14-1 453,0 0 453,-12 3 453,12-3 453,0 0 469,0 0 469,0 0 469,-15 1 469,15-1 485,0 0 485,0 0 485,0 0 485,0 0 500,0 0 500,0 0 500,0 0 500,-7 5 516,7-5 516,0 0 516,0 0 516,18 12 516,-11-4 532,5-1 532,1 3 532,3-1 532,-3 0 547,4 2 547,-2 1 547,2 1 547,-2-3 563,2 2 563,-2-2 563,2 1 563,-4 1 578,1-4 578,-3 0 578,-2-1 578,-1-3 594,0 2 594,1 0 594,-2 0 594,0-2 610,-7-4 610,14 8 610,-8-3 610,-6-5 625,10 6 625,-10-6 625,9 6 625,-9-6 641,0 0 641,9 6 641,-9-6 641,0 0 641,0 0 657,14 2 657</inkml:trace>
  <inkml:trace contextRef="#ctx0" brushRef="#br0">8971 5199 0,'12'-6'0,"-5"0"0,-7 6 0,15-8 16,-7 1 16,-8 7 16,13-9 16,-13 9 31,9-7 31,-9 7 31,10-6 31,-10 6 31,0 0 47,8-9 47,-8 9 47,0 0 47,0 0 63,9-5 63,-9 5 63,0 0 63,0 0 78,0 0 78,0 0 78,0 0 78,-15 38 94,-4-13 94,-2 3 94,1-1 94,-5 4 110,-5 0 110,3-2 110,-5 0 110,2 2 125,3-5 125,-1-1 125,4-3 125,-1 1 141,6-6 141,4-5 141,3-1 141,1-4 141,2-1 156,1 1 156,-1-3 156,9-4 156,-11 9 172,11-9 172,-12 1 172,12-1 172,0 0 188,-13 2 188,13-2 188,0 0 188,0 0 203,-18 0 203,18 0 203,0 0 203,0 0 219,0 0 219,-16 0 219,16 0 219,0 0 235,0 0 235,0 0 235,0 0 235,0 0 250,0 0 250,0 0 250,-16 2 250,16-2 266,0 0 266,0 0 266,0 0 266,4 10 281,-4-10 281,0 0 281,12 21 281,-7-13 297,8 4 297,-1 1 297,3-2 297,-1 0 313,2 4 313,3-5 313,-6 3 313,3-1 328,0-2 328,0 2 328,-3-1 328,4-1 328,-4 1 344,1-4 344,0 1 344,-2-1 344,-4-2 360,-1 2 360,0-3 360,-1 2 360,2-1 375,-8-5 375,9 8 375,-9-8 375,9 4 391,-9-4 391,6 6 391,-6-6 391,6 4 406,-6-4 406,0 0 406,6 7 406,-6-7 406,0 0 422,7 5 422,-7-5 422,0 0 438,0 0 438,9 7 438,-9-7 438,0 0 453,0 0 453,0 0 453,7 4 453,-7-4 453,0 0 469,0 0 469,0 0 469,0 0 485,0 0 485,0 0 485,0 0 485,0 0 485,0 0 500,0 0 500,11 6 500,-11-6 500,0 0 516,0 0 516</inkml:trace>
  <inkml:trace contextRef="#ctx0" brushRef="#br0">9414 5291 0,'2'-9'0,"-2"9"0,2-11 15,-2 11 15,3-6 15,-3 6 15,2-6 31,-2 6 31,0 0 31,0 0 31,0 0 46,0 0 46,0 0 46,0 0 46,0 0 62,-9 26 62,-1-8 62,-1 16 62,0-5 78,-3 2 78,3 3 78,-3-3 78,5 0 93,2-2 93,1-7 93,-2-1 93,6 0 109,2-6 109,-2 2 109,4-2 109,-2-3 125,2-1 125,0-2 125,4-2 125,-4 1 140,2-2 140,5-2 140,-2 0 140,2 0 156,3-4 156,-12 0 156,20-2 156,-11-2 156,10-4 171,-4 0 171,0-7 171,-2 1 171,8-11 187,-2 0 187,-4-3 187,0 1 203,-1-4 203,0 5 203,0-3 203,-3 6 203,-2 3 218,1 4 218,-4 1 218,1 0 218,-3-1 234,3 3 234,-5 5 234,3 0 234,0 0 250,-3 2 250,-2 6 250,2-8 250,-2 8 265,5-9 265,-5 9 265,0 0 265,0 0 265,0 0 281,0 0 281,0 0 281,0 0 281,0 0 296,-7 36 296,5-22 296,-3 2 296,0 1 312,1 2 312,-3-2 312,3 2 312,-5 9 328,1 1 328,2-4 328,-1-4 328,0-3 343,5 1 343,-6 0 343,4 1 343,-3-2 359,3 3 359,0-3 359,1 1 359,-1 0 375,-4-1 375,6-2 375,-2 1 375,2 0 390,-1-5 390,1-3 390,2-9 390</inkml:trace>
  <inkml:trace contextRef="#ctx0" brushRef="#br0">9850 5630 0,'6'-4'0,"-6"4"0,0 0 0,0 0 16,0 0 16,0 0 16,19 15 16,-13 1 31,-3-8 31,-1 3 31,0 5 31,0 0 47,-2-1 47,0-2 47,0-1 47,0 2 63,0 0 63,-4-3 63,2 1 63,-3 2 78,-1-1 78,0-3 78,-3 1 78,3-3 94,1 0 94,-5 0 94,4-2 94,-1 1 110,7-7 110,-13 5 110,13-5 110</inkml:trace>
  <inkml:trace contextRef="#ctx0" brushRef="#br0">10266 5422 0,'0'0'0,"0"0"16,10-9 16,-10 9 16,0 0 16,5-8 31,-5 8 31,0 0 31,0 0 31,0 0 31,8-7 47,-8 7 47,0 0 47,0 0 63,0 0 63,0 0 63,19 17 63,-12-10 78,1 9 78,2-4 78,-1 4 78,-4 0 78,3 5 94,2-2 94,-1-4 94,0 5 110,0-2 110,-2 0 110,0-1 110,-5 1 110,5-3 125,-3 1 125,1-2 125,0-1 125,-1-3 141,1-1 141,-5-9 141,4 10 156,-4-10 156</inkml:trace>
  <inkml:trace contextRef="#ctx0" brushRef="#br0">10657 5376 0,'0'0'0,"0"0"0,2-9 16,-2 9 16,0 0 16,0 0 16,0 0 16,0 0 31,0 0 31,0 0 31,0 0 31,0 0 47,0 0 47,0 0 47,-11 33 47,6-15 63,-4-1 63,-2 12 63,-1 0 63,-2-2 78,3-3 78,-1-3 78,1 7 78,0-5 94,1-4 94,1 0 94,1-1 94,-4-2 110,-4 11 110,0-6 110,2-3 110,6-3 125,-4-1 125,-2 2 125,0-3 125,3 1 141,2-4 141,-5-4 141,5-1 141</inkml:trace>
  <inkml:trace contextRef="#ctx0" brushRef="#br0">10830 5136 0,'0'0'0,"-2"-9"0,2 9 15,0 0 15,0 0 15,-5-10 15,5 10 31,0 0 31,0 0 31,0 0 31,0 0 47,-5-11 47,5 11 47,0 0 47,0 0 62,0 0 62,0 0 62,0 0 62,0 0 78,0 0 78,0 0 78,0 0 78,21 35 93,-10-18 93,3 10 93,6-1 93,1-1 93,2 0 109,2-1 109,5 3 109,-2-4 125,-2 1 125,6-1 125,0 0 125,1-3 140,-1 1 140,-6-3 140,2 0 140,-8-5 140,-1 0 156,-3-3 156,-2-3 156,-5 1 156,-1 0 172,1-3 172,1 2 172,-3-3 172,-1 2 187,-6-6 187,9 11 187,-1-8 187,-8-3 203,4 9 203,-4-9 203,0 11 203,0-11 203,0 15 218,-4-6 218,-1-2 218,-9 8 218,-9 7 234,-1 3 234,-4 0 234,-6-3 234,-1 1 250,3 0 250,-6-1 250,1-1 250,-1 2 265,2-3 265,-2 0 265,4-3 265,0-1 281,2 2 281,0-3 281,3 0 281,6-6 297,3 2 297,3-5 297,2 2 297,-2-1 312,6-3 312,2 0 312,9-4 312,-16 6 328,16-6 328,-16 5 328,16-5 328,0 0 343,-11 5 343,11-5 343,0 0 343,0 0 359,-11 5 359,11-5 359,0 0 359,0 0 359,0 0 375,0 0 375,0 0 375,0 0 390,-15 2 390,15-2 390,0 0 390,0 0 390,0 0 406,0 0 406</inkml:trace>
  <inkml:trace contextRef="#ctx0" brushRef="#br0">12807 5285 0,'-2'-3'0,"2"3"15,0 0 15,-2-9 15,2 9 15,0 0 31,0 0 31,-8-4 31,8 4 46,0 0 46,0 0 46,0 0 46,0 0 62,0 0 62,0 0 62,0 0 62,4 29 62,-4-13 78,2 0 78,-2 3 78,0-2 78,0-3 93,-2 1 93,2-5 93,0 2 93,0-4 93,2 0 109,0 1 109,0 1 109,-2-6 125,5 4 125,1-2 125,1-2 125,5 0 125,8 0 140,19-1 140,0-3 140,1-7 140,32-5 156,-4-4 156,-18-1 156,19-3 156,-1-4 171,-2 5 171,-13 0 171,-13 5 171,-1-1 187,3-1 187,-8 1 187,2 1 187,-6 0 203,-5 2 203,-7 3 203,-2 1 203,-3 1 218,-1 2 218,-3 2 218,-2-1 218,-1 0 234,-6 4 234,13-4 234,-13 4 234,6-4 250,-6 4 250,0 0 250,0 0 250,0 0 265,0 0 265,0 0 265,0 0 265,-27 27 281</inkml:trace>
  <inkml:trace contextRef="#ctx0" brushRef="#br0">13077 5784 0,'-6'7'0,"6"-7"0,-4 10 15,4-10 15,-2 12 15,2-12 15,0 0 31,6 11 31,-6-11 31,19 4 31,4-2 31,13-4 47,3-2 47,29-7 47,3-3 47,-2-4 62,11-3 62,-5 1 62,-3-4 78,6 0 78,-5-3 78,-20 13 78,-10 0 78,-2-1 94,2 1 94,-4 2 94,-5 2 94,-9-1 109,-4 5 109,-8 0 109,1 0 109,0 3 125,-8 2 125,4-4 125,-10 5 125,11-4 140,-11 4 140,12-3 140,-12 3 140,7-4 140,-7 4 156,0 0 156,0 0 156,11-1 172,-11 1 172,0 0 172,0 0 172,0 0 187,0 0 187,0 0 187,12-3 187,-12 3 187,0 0 203,0 0 203,0 0 203,0 0 203,0 0 219,13 9 219,-13-9 219,5 4 219,-5-4 234,0 0 234,6 7 234,-6-7 234,0 0 250</inkml:trace>
  <inkml:trace contextRef="#ctx0" brushRef="#br0">896 8046 0,'0'0'16,"0"0"16,0 0 16,0 0 16,0 0 32,0 0 32,0 0 32,0 0 32,0 0 47,0 0 47,0 0 47,-14-13 47,14 13 63,0 0 63,-5-8 63,5 8 63,0 0 79,0 0 79,0 0 79,-7-13 79,7 13 94,0 0 94,0 0 94,-2-8 94,2 8 94,0 0 110,0 0 110,0 0 110,-4-9 110,4 9 125,0 0 125,0 0 125,0 0 125,0 0 141,0 0 141,0 0 141,0 0 141,0 0 157,0 0 157,0 32 157,2-13 157,0 1 172,3 12 172,-1 1 172,1-1 172,0 0 188,1 0 188,-1-2 188,-3-6 188,0-1 204,0-5 204,4 2 204,-4-2 219,5 16 219,-5-17 219,0-3 219,3-2 235,-5 0 235,2-3 235,-2-9 235,0 19 250,2-12 250,-2-7 250,4 16 250,-4-8 250,0-8 266,4 8 266,-4-8 266,0 0 282,4 12 282,-4-12 282,0 0 282,4 9 282,-4-9 297,0 0 297,0 0 297,0 0 297,7 8 313,-7-8 313,0 0 313,0 0 313,0 0 329,28-23 329,-17 9 329,1-3 329,1 1 344,3-11 344,0-1 344,-5 5 344,3-6 360,-1 0 360,-3 4 360,-3 5 360,1 0 375,-3 0 375,3 7 375,-2-4 375,-1 3 375,-1-1 391,0 5 391,-1 2 391,-3 8 407,4-14 407,-1 5 407,-3 9 407,2-10 407,-2 10 422,0 0 422,7-13 422,-7 13 422,0 0 438,2-8 438,-2 8 438,0 0 438,0 0 454,0 0 454,2-10 454,-2 10 454,0 0 469,0 0 469,0 0 469,0 0 469,0 0 485,3-8 485,-3 8 485,0 0 485,0 0 500,0 0 500,0 0 500,0 0 500,0 0 516</inkml:trace>
  <inkml:trace contextRef="#ctx0" brushRef="#br0">1227 8008 0,'2'-14'0,"-2"14"16,4-11 16,-4 11 16,2-8 16,-2 8 31,0 0 31,3-9 31,-3 9 31,0 0 47,0 0 47,0 0 47,2-11 47,-2 11 47,0 0 63,0 0 63,0 0 63,0 0 78,0 0 78,0 0 78,0 0 78,0 0 78,2-11 94,-2 11 94,0 0 94,0 0 110,0 0 110,0 0 110,0 0 110,0 0 125,0 0 125,0 0 125,0 0 125,0 0 125,0 0 141,0 0 141,0 0 141,0 0 141,0 0 156,0 0 156,0 0 156,0 0 156</inkml:trace>
  <inkml:trace contextRef="#ctx0" brushRef="#br0">565 8199 0,'2'-10'0,"-2"10"15,0 0 15,0 0 15,5-11 15,-5 11 31,0 0 31,0 0 31,0 0 47,0 0 47,0 0 47,0 0 47,0 0 62,0 0 62,0 0 62,0 0 62,0 0 62,0 0 78,0 0 78,11 40 78,-8-24 78,-1 3 94,0 2 94,-2 9 94,0 1 94,0-1 109,0 2 109,-4-2 109,4 1 109,-5-1 125,3-5 125,0-3 125,0-6 125,-1 2 140,6-1 140</inkml:trace>
  <inkml:trace contextRef="#ctx0" brushRef="#br0">989 7585 0,'0'0'0,"-6"-19"0,3 9 0,3 10 15,-6-15 15,3 10 15,3 5 15,-9-10 15,9 10 31,-9-11 31,0 7 31,9 4 47,-16-10 47,7 8 47,-10-2 47,-1-1 47,-3 5 62,-9 0 62,-4-2 62,8 4 62,-8 3 78,-1 1 78,3 2 78,0-2 78,2 3 93,4-2 93,-1 8 93,-1 1 93,-2 1 109,0 1 109,2 2 109,1 4 109,1 0 125,-1 1 125,-1 4 125,-2 4 125,-6 18 140,6-10 140,-2 17 140,-1-1 140,8 3 156,4-1 156,-5-2 156,9 7 156,-4-5 172,23-59 172</inkml:trace>
  <inkml:trace contextRef="#ctx0" brushRef="#br0">0 8942 0,'20'28'0,"8"-3"0,-2-3 0,4-1 0,2 0 16,-2-1 16,7-4 16,-1-5 16,-2 1 31,5-4 31,-1-4 31,2-2 31,1-2 47,4-2 47,1-4 47,-1-2 47,1-5 63,-1 0 63,1-4 63,18-8 63,0-4 78,-16 3 78,-7 3 78,0-4 78,16-9 78,-16 5 94,-6 2 94,-1 0 94,2 0 94,-6 0 109,-1 3 109,1-3 109,-2 5 109,-2-5 125,-3 4 125,-4 0 125,-6 3 125,6-3 141,-8 3 141,5-6 141,0 0 141,-7 3 156,2-2 156,-4 5 156,-3-1 156,4-5 172,-3-6 172,-1 4 172,0-1 172,-1 6 188,-1-6 188,0 3 188,0-3 188,-2 6 203,0 1 203,-2-6 203,-2 6 203,1 2 219,3-9 219,-6 6 219,4 2 219,-8 5 234,7-13 234,-5 6 234,-1-1 234,-1 0 234,3 8 250,1 2 250,-1 0 250,-3-1 266,-1 3 266,2-3 266,1 3 266,-7-5 266,4 5 281,-1-1 281,-1 2 281,-14-9 281,6 9 297,3 1 297,4-1 297,-4 3 297,2 2 313,0-1 313,-5 1 313,5 0 313,-2 0 328,-3 4 328,4-5 328,-2 7 328,1-2 344,18 4 344,-35-6 344,18 4 344,3 0 344,14 2 359,-26-4 359,26 4 359,-20-2 359,20 2 375,-16 0 375,16 0 375,0 0 375,-22 4 391,22-4 391,-19 8 391,8 4 391,-7 2 406,4-1 406,-4-1 406</inkml:trace>
  <inkml:trace contextRef="#ctx0" brushRef="#br0">2730 7809 0,'0'-9'0,"0"9"0,0 0 0,0 0 16,0 0 16,0 0 16,0 0 32,0 0 32,0 0 32,0 0 32,-2 54 32,2-17 47,-4 4 47,-5 2 47,5-1 47,-7 19 63,1-12 63,1-10 63,3-2 63,-8 38 78,7-36 78,2-4 78,-1-3 94,-1 0 94,0-2 94,2-5 94,1-5 110,2-2 110,-1-1 110,1 2 110,2-9 125,-2 3 125,2-6 125,0-7 125,0 15 141,0-15 141,-2 6 141,2-6 141,0 0 157,0 0 157</inkml:trace>
  <inkml:trace contextRef="#ctx0" brushRef="#br0">2724 7762 0,'0'0'0,"4"-17"16,-4 17 16,0-10 16,0 10 16,0-11 32,0 11 32,0 0 32,0 0 32,2-10 47,-2 10 47,0 0 47,0 0 47,20-4 63,-20 4 63,29 2 63,-8 5 63,0-3 63,-1 1 78,1 6 78,8 3 78,-6 1 78,-5-1 94,-1-2 94,-6 3 94,12 8 94,-10-2 110,-1-3 110,-5-2 110,-5 2 110,0 1 125,-6 12 125,-1-3 125,-9 1 125,1-2 141,-2-3 141,-7-1 141,-1 0 141,-4-2 157,2-3 157,5-1 157,-1-5 157,4-3 172,6 0 172,3-3 172,-5-1 172,13-5 188,-13 4 188,13-4 188,0 0 188,0 0 188,-14-15 203,19 1 203,2-17 203</inkml:trace>
  <inkml:trace contextRef="#ctx0" brushRef="#br0">3167 7905 0,'-8'25'0,"0"-2"0,1-3 15,5-2 15,0 3 15,0 0 15,4-1 31,0-3 31,0 4 31,3-3 31,1 0 31,4-3 47,-3-3 47,6 0 47,3-1 62,-4-2 62,2-5 62,3 3 62,4-7 62,-2 2 78,-19-2 78,24-2 78,-24 2 78,21-11 94,-14 6 94,-3-3 94,4-6 94,-8-3 109,0 1 109,-5-4 109,-5 5 109,-1-6 125,-1 6 125,-3-11 125,-4 9 125,2 3 140,2-1 140,7 5 140,1 3 140,0-2 140,7 9 156,-9-10 156,9 10 156,-5-9 156,5 9 172,-4-8 172,4 8 172,0 0 187,25-23 187,-10 16 187,8-4 203,9-2 203,0 1 203,2 1 203,-2 0 219,0-1 219,-7 2 219,-2-1 219,-7 2 219,0 3 234,0-3 234,-4 0 234,-3 4 234,-1 0 250,-8 5 250,10-8 250,-10 8 250,3-9 265,-3 9 265,0 0 265,0 0 265,0 0 281,0 0 281,0 0 281,-15-10 281,15 10 297,0 0 297,0 0 297,0 0 297,0 0 312,-17 20 312,17-9 312,-3 6 312,8-1 328,1 1 328,5-1 328,-1 1 328,4-2 328,2 2 344,8 3 344,-5-1 344,-3-5 344,-2 1 359,0-5 359,-3 2 359,-2-1 359,0-3 375,-2-2 375,-5 2 375,1-1 375,-3-7 390,0 14 390,0-14 390,-9 13 390,-1-4 406,-1 2 406,-3-2 406,-2 0 406,2-1 422,3-5 422,0 1 422,-1-2 422,12-2 422,-16 4 437,16-4 437,-14 0 437,14 0 453,0 0 453,0 0 453,-15-10 453,15 10 469,4-13 469,-4 13 469,13-23 469,-1 9 484,4-2 484,7-5 484,2-1 484,0 3 500,-2 3 500,-3 1 500,-5 3 500,0-1 500,-1 4 515,0-2 515,-3 3 515,-2 0 531,0-1 531,-2 5 531,-7 4 531,9-11 531,-9 11 547,7-8 547,-7 8 547,5-7 547,-5 7 562,0 0 562,0 0 562,9-9 562,-9 9 578,0 0 578,0 0 578,6-6 578,-6 6 594,0 0 594,0 0 594,0 0 594,0 0 594,10-8 609,-10 8 609,0 0 609,0 0 609,0 0 625,0 0 625,0 0 625,0 0 625,7-6 640,-7 6 640,0 0 640,0 0 656,0 0 656,0 0 656,0 0 656,0 0 656,0 0 672,0 0 672,0 0 672,0 0 672,6-9 687,-6 9 687,0 0 687,0 0 703,0 0 703,0 0 703,0 0 703,0 0 703,0 0 719,5-9 719,-5 9 719,0 0 719,6-9 734,-6 9 734,8-12 734,-4 6 734,1-3 750,4-5 750,0-2 750,0-1 750,0 0 765,7-13 765,-2 1 765,2-2 765,-3 0 781,-2 3 781,4-3 781,-4 2 781,-1 9 797,-2 1 797,-1 2 797,-3 7 797,-1-3 812,1 6 812,-4 7 812,5-15 812,-5 15 828,3-6 828,-3 6 828,0 0 828,0 0 828,0 0 844,0 0 844,-12 57 844,5-23 844,0-1 859,-5 5 859,3-5 859,1 4 859,-1-4 875,1 1 875,2-2 875,-1 0 875,0 2 890,5-12 890,-2 10 890,-2-6 890,6-5 906,-4-1 906,4-2 906,-2 1 906,-3 0 922,3-1 922,0-1 922,-3-1 922,3-4 937,-3-1 937,0-1 937,1-2 937,0-2 937,4-6 953,-9 9 953,9-9 953</inkml:trace>
  <inkml:trace contextRef="#ctx0" brushRef="#br0">3845 8011 0,'-7'-16'0,"2"7"0,2-4 0,3 3 16,0 10 16,0-19 16,3 11 16,0-1 31,1 0 31,7-5 31,-2-1 31,5 1 47,-3 1 47,4 1 47,2 0 47,0-1 63,0 3 63,4 2 63,-2-3 63,-4 7 78,6-3 78,-8 0 78,6 5 78,-8 0 94,-11 2 94,21-3 94,-21 3 94,21 0 110,-21 0 110,15 5 110,-15-5 110,14 11 125,-5-6 125,-2 2 125,0 1 125,1 5 125,0-1 141,-6 2 141,3-4 141,-1 5 141,-2 3 156,3-3 156,-1 1 156,-1 0 156,0-3 172,-1-1 172,-2-2 172,0-2 188,0-8 188,0 15 188,2-9 188,-2-6 188</inkml:trace>
  <inkml:trace contextRef="#ctx0" brushRef="#br0">4484 7564 0,'0'0'0,"0"0"15,4-10 15,-4 10 15,0 0 15,0 0 31,0 0 31,0 0 31,0 0 31,4-13 46,-4 13 46,0 0 46,0 0 46,0 0 62,0 0 62,0 0 62,0 0 62,0 0 78,0 0 78,0 0 78,0 0 78,0 0 93,0 0 93,0 0 93,0 0 93,0 0 109,0 0 109,0 0 109,0 0 109,7 28 109,-7-10 125,2 0 125,-4 1 125,6 2 125,-6 7 140,0-3 140,2-3 140,0-3 140,0 1 156,2-3 156,-4 1 156,4-1 156,0-1 171,-2-4 171,0 2 171,0-7 171,0-7 187,0 15 187,0-15 187,0 12 187,0-12 187,0 0 203,3 11 203,-3-11 203,0 0 218,0 0 218,0 0 218,0 0 218,0 0 234,0 0 234,0 0 234,0 0 234,0 0 250,29-26 250,-22 18 250,5-6 250,-3 3 265,-3-1 265,6 0 265,-5-4 265,2 2 265,3-1 281,-3-2 281,2 3 281,1-2 281,-1 0 296,0 1 296,1-1 296,-3-1 296,0 3 312,0-3 312,0 5 312,-2 0 312,-1 0 328,0 1 328,-2 3 328,-2-1 328,-2 9 343,9-14 343,-4 8 343,-5 6 343,2-13 359,-2 13 359,4-11 359,-4 11 359,0 0 375,4-7 375,-4 7 375,0 0 375,0 0 390,0 0 390,0 0 390,0 0 390,0 0 390,0 0 406,0 0 406,0 0 406</inkml:trace>
  <inkml:trace contextRef="#ctx0" brushRef="#br0">4857 7520 0,'0'0'0,"0"0"0,11 16 15,-11-16 15,-8 26 15,3-7 15,-2-1 15,-4 11 31,2 2 31,-1-2 31,1-5 31,0 7 46,0-6 46,4-6 46,1-3 46,-1 1 46,1-3 62,2-2 62,-1-2 62,1 1 78,2-11 78,-2 16 78,2-16 78,2 12 93,-2-12 93,0 0 93</inkml:trace>
  <inkml:trace contextRef="#ctx0" brushRef="#br0">5003 7334 0,'12'-9'0,"-4"6"0,11-3 15,-3-3 15,2 0 15,2 0 15,17-6 31</inkml:trace>
  <inkml:trace contextRef="#ctx0" brushRef="#br0">5434 7129 0,'12'-6'0,"-3"2"0,-9 4 16,14-5 16,-14 5 16,0 0 16,11-4 31,-11 4 31,0 0 31,0 0 31,0 0 47,0 0 47,4 19 47,-6-3 47,0 5 63,-7 12 63,1-1 63,0 2 63,-1 0 78,0 3 78,1-2 78,2-2 78,1 0 94,-1-1 94,1 2 94,-5-1 94,8-11 94,-2-1 110,-1-1 110,1-3 110,0 1 110,1-1 125,0-3 125,1-3 125,0-3 125,-3 0 141</inkml:trace>
  <inkml:trace contextRef="#ctx0" brushRef="#br0">5279 7541 0,'0'0'0,"0"0"16,0 0 16,0 0 16,0-10 16,0 10 32,0 0 32,0 0 32,0 0 32,0 0 47,23-2 47,-23 2 47,0 0 47,44 0 47,-22-1 63,1-1 63,9-5 63,-7 1 63,9-4 78,-9 4 78,-2-3 78,-3-1 78,-1 1 94,-4 1 94,2 3 94,-4-2 94,-1 4 110,-12 3 110,18-7 110,-18 7 110,12-4 125,-12 4 125,0 0 125,11-4 125,-11 4 141,0 0 141,0 0 141,0 0 141,0 0 157,0 0 157,0 0 157,21 10 157,-21-10 172,0 0 172,13 17 172,-13-17 172,9 6 172,-9-6 188,14 9 188,-14-9 188,13 9 188,-13-9 203,28 8 203,-16-5 203,5 5 203,-5-4 219,-12-4 219,22 12 219,-12-5 219,-10-7 235,16 24 235,-10-6 235,4 13 235,-5 2 250,-1 5 250,-6 2 250,-3 4 250,3 19 266,-8 3 266,1-3 266,-2 4 266,2-4 282,-5 1 282,8-3 282,-6 7 282,7-4 297,3-13 297,-5-11 297,7-4 297,3-5 313</inkml:trace>
  <inkml:trace contextRef="#ctx0" brushRef="#br0">6909 7446 0,'10'-11'0,"-5"2"16,-1 3 16,0 0 16,-1 0 16,-3 6 16,2-11 31,-2 11 31,0-9 31,0 9 47,0 0 47,-5-13 47,5 13 47,-6-6 47,6 6 63,-17-6 63,2 6 63,-8 2 63,-14 2 78,1 5 78,-3 1 78,2 2 78,3 2 94,5 3 94,-3 3 94,4 1 94,3 2 109,5-1 109,4-2 109,2-1 109,2-4 109,4 2 125,3-1 125,3 0 125,2 1 141,2-2 141,3 0 141,9-1 141,-1 1 156,1-3 156,15 4 156,4-1 156,-1-7 156,-4-3 172,-5-4 172,12 2 172,-8-6 172,-8 2 188,2-6 188,-4-2 188,2 1 188,-1-3 203,-2-4 203,7-10 203,-10 4 203,0 4 219,-3 2 219,-5 0 219,1 5 219,-3-1 234,1 4 234,0 1 234,-4 6 234,4-9 250,-4 9 250,0 0 250,2-8 250,-2 8 266,0 0 266,0 0 266,0 0 266,0 0 281,0 0 281,-6 35 281,4-19 281,0 1 297,0 0 297,2 1 297,0-3 297,0-1 313,2 3 313,2-4 313,0-1 313,2 1 313,5 0 328,3-3 328,4-4 328,1-2 328,1-4 344</inkml:trace>
  <inkml:trace contextRef="#ctx0" brushRef="#br0">7628 7353 0,'5'-7'0,"-5"7"16,4-6 16,-4 6 16,0 0 16,0 0 32,0 0 32,0 0 32,0 0 32,0 0 47,0 0 47,0 0 47,-13 27 47,3-10 47,-8 9 63,2 1 63,-2 1 63,-2 0 63,5-8 78,-5 4 78,8-3 78,-1-2 94,2-4 94,1-3 94,-1 1 94,0-4 94,4 2 110,-2-5 110,9-6 110,-13 9 125,13-9 125,-13 3 125,13-3 125</inkml:trace>
  <inkml:trace contextRef="#ctx0" brushRef="#br0">7397 7655 0,'-23'-12'0,"23"12"0,-6-17 0,4 8 16,-3 1 16,5 8 16,-2-17 16,2 6 31,0 11 31,-2-15 31,0 7 31,2 8 31,-3-12 47,3 12 47,-2-10 47,2 10 47,0 0 62,0 0 62,0 0 62,0 0 62,5-10 78,-5 10 78,0 0 78,0 0 78,0 0 94,0 0 94,38 15 94,-21-8 94,0 1 109,-3-2 109,6 1 109,-3-1 109,3 0 125,-2 0 125,1-1 125,1-4 125,3-1 141,-2-5 141,-1-2 141</inkml:trace>
  <inkml:trace contextRef="#ctx0" brushRef="#br0">7904 7361 0,'0'0'0,"0"0"0,0 0 0,0 0 0,0 0 15,0 0 15,0 0 15,0 0 15,0 0 31,0 0 31,0 0 31,-2 31 31,2-21 47,0-10 47,-2 18 47,2-7 47,-3-1 62,6 7 62,-3-2 62,0 5 62,0-4 78,0 1 78,0-3 78,0-2 78,-3 0 78,3 5 93,0-5 93,0 0 93,0-12 93,0 15 109</inkml:trace>
  <inkml:trace contextRef="#ctx0" brushRef="#br0">7913 7289 0,'0'-12'0,"0"12"0,2-8 15,-2 8 15,5-6 15,-5 6 15,6-7 15,-6 7 31,12-4 31,-12 4 31</inkml:trace>
  <inkml:trace contextRef="#ctx0" brushRef="#br0">8328 7295 0,'-9'8'0,"2"-1"0,3-3 15,-3 4 15,-3-2 15,6 0 15,-3 0 15,3 3 31,-4-4 31,6 6 31,-4-3 47,-1 9 47,0-2 47,1 2 47,6-4 47,-4 3 62,8 1 62,0-3 62,1 3 62,3-3 78,-1-1 78,1-3 78,0-2 94,1 0 94,-2-2 94,3 0 94,-1-1 94,-9-5 109,18 6 109,-18-6 109,18 2 109,-18-2 125,0 0 125,23-8 125,-23 8 125,9-11 140,-3 5 140,-6-2 140,0 8 140,4-25 156,-8 11 156,4 4 156,-2-7 156,0 0 172,0 5 172,0 0 172,2 1 172,0 11 187,-3-16 187,6 8 187,-3-1 187,0 9 187,4-15 203,0 8 203,0-1 203,-4 8 203,11-14 219,-5 7 219,3 1 219,-9 6 219,14-8 234,-5 4 234,-9 4 234,21-4 234,-21 4 250,20 2 250,-20-2 250,21 6 250,-3 2 265,-4 1 265,2 3 265,-3 0 265,1 1 281,2 1 281,-5-2 281,3 5 281,-3-3 281,1 3 297,-3-5 297,-2 0 297,-3-2 312,4 1 312,-6-3 312,-2-8 312,9 15 312,-7-10 328,0 3 328,-2-8 328,0 0 344,5 13 344,-5-13 344,0 0 344,4 8 359,-4-8 359,0 0 359,0 0 359,0 0 359,0 0 375,0 0 375,0 0 375,0 0 390,0 0 390,8-30 390,-6 19 390,2-5 406,5-1 406,-5 2 406,3 4 406,-1-1 406,-2 1 422,0 2 422,3 1 422,-3 0 422,6 0 437,-10 8 437,13-10 437,-4 3 437,1 4 453,-10 3 453,16-7 453,-16 7 453,20-4 469,-20 4 469,0 0 469,32 7 469,-25-3 469,-7-4 484,21 10 484,-6-2 484,2 2 484,-6 0 500,3 1 500,-5-1 500,0 0 500,-5 0 515,4-2 515,-4 1 515,-4-9 515,7 15 515,-3-7 531,-4-8 531,4 12 531,-4-12 547,3 11 547,-3-11 547,0 0 547,4 9 562,-4-9 562,0 0 562,2 8 562,-2-8 578,0 0 578,0 0 578,0 0 578,0 0 594,0 0 594,0 0 594,0 0 594,17-30 609,-11 14 609,4 1 609,-1 3 609,-2 0 625,-1 2 625,4 1 625,-6 1 625,-4 8 625,9-11 640,-9 11 640,5-10 640,-5 10 640,4-6 656,-4 6 656,0 0 656,0 0 672,10-6 672,-10 6 672,0 0 672,0 0 672,0 0 687,0 0 687,0 0 687,0 0 687,0 0 703,0 0 703,20 14 703,-20-14 703,10 15 719,-8-9 719,0 2 719,-2-8 719,4 19 734,-1-9 734,-3-10 734,2 20 734</inkml:trace>
  <inkml:trace contextRef="#ctx0" brushRef="#br0">9270 7588 0,'11'-5'0,"-11"5"15,0 0 15,0 0 15,0 0 15,0 0 31,0 0 31,0 0 31,0 0 31</inkml:trace>
  <inkml:trace contextRef="#ctx0" brushRef="#br0">9277 7723 0,'0'0'16,"0"0"16,0 9 16,0-9 16,0 0 31,0 0 31,0 0 31,0 0 31,0 0 47,-14 7 47,14-7 47</inkml:trace>
  <inkml:trace contextRef="#ctx0" brushRef="#br0">3582 8394 0,'0'0'0,"0"0"16,-18 3 16,18-3 16,0 0 16,0 0 16,0 0 32,-21 0 32,21 0 32,0 0 32,0 0 47,0 0 47,0 0 47,0 0 47,0 0 63,0 0 63,0 0 63,0 0 63,0 0 79,0 0 79,32 19 79,-11-13 79,1-3 94,16 4 94,2-2 94,5 0 94,2-1 94,1-2 110,1 2 110,22-2 110,2 2 110,2-4 125,1 2 125,3-2 125,2 0 125,3-2 141,7-2 141,-5 2 141,81-6 141,-62 0 157,-25 1 157,7 0 157,-6 0 157,4 1 172,2-2 172,-5 0 172,2-3 172,-2 1 188,3-1 188,-6 2 188,6-4 188,0 1 204,-4 2 204,8-1 204,-2 1 204,2 0 219,-2-2 219,2 1 219,-6-2 219,0 5 235,-3-4 235,-7 2 235,-1 0 235,-17 1 250,19 2 250,-20-2 250,-6 2 250,-5 0 250,5-1 266,23-3 266,-27 3 266,-3-1 266,-7 5 282,2-1 282,-2-4 282,0 2 282,1 0 297,2 2 297,1-2 297,-2 0 297,-2 1 313,6-1 313,-6 4 313,0-3 313,0-1 329,0 5 329,0-4 329,-6 1 329,-5 2 344,-3 1 344,3 0 344,-2 0 344,2-2 360,-3 2 360,-2 0 360,0 0 360,-4-1 360,-14 3 375,23-3 375,-23 3 375,16-2 375,-16 2 391,0 0 391,16-3 391,-16 3 391,0 0 407,0 0 407,13-1 407,-13 1 407,0 0 422,0 0 422,0 0 422,0 0 422,0 0 438,0 0 438</inkml:trace>
  <inkml:trace contextRef="#ctx0" brushRef="#br0">10563 7443 0,'0'0'15,"0"0"15,0 0 15,0 0 15,0 0 31,0 0 31,0 0 31,0 0 31,0 0 31,0 0 46,0 0 46,0 0 46,0 0 46,0 0 62,0 0 62,-16-4 62,16 4 62,0 0 78,0 0 78,0 0 78,0 0 78,0 0 93,0 0 93,0 0 93,0 0 93,0 0 109,-2-8 109,2 8 109,0 0 109,0 0 125,0 0 125,0-6 125,0 6 125,0 0 140,0 0 140,-3-9 140,3 9 140,0-6 156,0 6 156,0-8 156,0 8 156,0-6 171,0 6 171,0 0 171,-2-8 171,2 8 171,0-4 187,0 4 187,0 0 187,0 0 187,0-9 203,0 9 203,0 0 203,0 0 218,0 0 218,0 0 218,0 0 218,0 0 218,0 0 234,0 0 234,0 0 234,0 0 234,5 18 250,0-9 250,-3 7 250,5 1 250,-5-3 265,2 5 265,1-3 265,-1 1 265,-2-5 281,4 4 281,-2-1 281,1-5 281,-1 0 281,-2-1 296,0-1 296,1-1 296,-1 0 296,0-1 312,0 1 312,4-2 312,-6-1 312,0-4 328,4 7 328,-4-7 328,0 0 328,5 8 343,-5-8 343,0 0 343,4 7 343,-4-7 359,0 0 359,0 0 359,0 0 359,0 0 375,21-13 375,-15 7 375,3-2 375,3-5 390,-1 1 390,-2 0 390,3-2 390,-1-1 406,0 5 406,-3 0 406,3-3 406,-4 1 421,-1 1 421,2-1 421,-2 3 421,-1 1 437,1 0 437,-1 1 437,0-2 437,0 3 453,1-3 453,-4 3 453,3 0 453,-3 0 468,-2 6 468,7-8 468,-4 4 468,-3 4 468,4-8 484,-4 8 484,3-6 484,-3 6 484,2-9 500,-2 9 500,4-6 500,-4 6 500,0 0 515,7-9 515,-7 9 515,2-5 515,-2 5 531,0 0 531,4-7 531,-4 7 531,0 0 546,3-6 546,-3 6 546,5-5 546,-5 5 546,0 0 562,2-9 562,-2 9 562,0 0 578,2-6 578,-2 6 578,0 0 578,0 0 578,5-6 593,-5 6 593,0 0 593,0 0 609,0 0 609,0 0 609,0 0 609,2-9 625,-2 9 625,0 0 625,0 0 625,0 0 625</inkml:trace>
  <inkml:trace contextRef="#ctx0" brushRef="#br0">10839 7561 0,'0'0'0,"0"0"16,0 0 16,0 0 16,0 0 16,0 0 31,0 0 31,13-15 31,-13 15 31,0 0 47,8-5 47,-8 5 47,0 0 47,2-5 63,-2 5 63,0 0 63,0 0 63,7-5 78,-7 5 78,0 0 78,0 0 78,0 0 78,0 0 94,0 0 94,0 0 94,0 0 110,0 0 110,0 0 110,0 0 110,0 0 125,0 0 125,0 0 125,21 6 125,-21-6 125,0 0 141,6 7 141,-6-7 141,0 0 141,7 4 156,-7-4 156,0 0 156,4 6 156,-4-6 172,0 0 172,0 0 172,7 4 172,-7-4 188,0 0 188,0 0 188,8 6 188,-8-6 203,0 0 203,0 0 203,0 0 203,4 2 203,-4-2 219,0 0 219,0 0 219,0 0 235,0 0 235,0 0 235,0 0 235,7 5 235,-7-5 250,0 0 250,0 0 250,0 0 250,0 0 266,0 0 266,0 0 266,0 0 266,0 0 281,0 0 281</inkml:trace>
  <inkml:trace contextRef="#ctx0" brushRef="#br0">11330 7404 0,'0'0'16,"-3"-11"16,1 6 16,2 5 16,0-15 31,-4 7 31,4 8 31,0-11 31,-2 6 47,2 5 47,0-13 47,-4 10 47,4 3 62,0-9 62,0 9 62,0-8 62,0 8 78,0 0 78,-2-11 78,2 11 78,0 0 94,0 0 94,0-7 94,0 7 94,0 0 109,0 0 109,0 0 109,0 0 109,0 0 125,0 0 125,0 0 125,0 0 125,0 0 125,0 0 141,0 0 141,0 0 141,0 0 156,12 30 156,-7-16 156,1 2 156,-4-3 156,5 4 172,-5-1 172,6 2 172,-4-3 172,1-1 187,-1 0 187,3 1 187,-3 0 187,2-1 187,-2-3 203,-2 0 203,3-5 203,-3 3 219,0-1 219,0 0 219,0-1 219,1 1 234,-3-8 234,5 10 234,-5-5 234,0-5 250,2 7 250,-2-7 250,0 0 250,5 6 266,-5-6 266,0 0 266,4 4 266,-4-4 266,0 0 281,7 4 281,-7-4 281,0 0 281,0 0 297,0 0 297,20-5 297,-13-2 297,0 3 312,-3-1 312,6 0 312,-3-3 312,-1 2 328,1-3 328,0 3 328,0-4 328,4-2 344,1 0 344,-1-3 344,-4 5 344,-3-1 359,4 1 359,-2 1 359,-1 1 359,-1 3 375,1-5 375,-1 3 375,1-1 375,2 2 375,-5-3 391,3 3 391,-1 0 391,-2-1 391,-2 7 406,9-9 406,-7 5 406,-2 4 406,6-9 422,-6 9 422,2-6 422,-2 6 422,2-6 437,-2 6 437,0 0 437,5-9 437,-5 9 453,0 0 453,0 0 453,4-5 453,-4 5 469,0 0 469,0 0 469,2-9 469,-2 9 469,0 0 484,0 0 484,0 0 484,5-6 484,-5 6 500,0 0 500,0 0 500,0 0 516,4-6 516,-4 6 516,0 0 516,0 0 531,0 0 531,0 0 531,0 0 531,0 0 531</inkml:trace>
  <inkml:trace contextRef="#ctx0" brushRef="#br0">10953 7562 0,'0'0'16,"0"0"16,0 0 16,0 0 16,0 0 31,0 0 31,0 0 31,0 0 31,0 0 47,0 0 47,0 0 47,0 0 47,0 0 63,0 0 63,-20 0 63,20 0 63,0 0 78,0 0 78,0 0 78,0 0 78,0 0 78,0 0 94,0 0 94,0 0 94,0 0 110,0 0 110,0 0 110,0 0 110,0 0 110,0 0 125,0-8 125,0 8 125,0 0 125,0 0 141,0 0 141,0 0 141,0 0 141,0 0 156,0 0 156,0 0 156,2-10 156,-2 10 172,0 0 172,0 0 172,0 0 172,0 0 188,0 0 188,-13-3 188,13 3 188,0 0 188,0 0 203,0 0 203,0 0 203,0 0 219,-19 0 219,19 0 219,0 0 219,0 0 235,0 0 235,0 0 235,0 0 235,0 0 235,0 0 250,0 0 250,0 0 250,0 0 250,0 0 266,0 0 266,0 0 266,0 0 266,0 0 281,0 0 281,0 0 281,-13 0 281,13 0 297,0 0 297,0 0 297,0 0 297,0 0 313,0 0 313,0 0 313,0 0 328,0 0 328,0 0 328,0 0 328,0 0 344,0 0 344,0 0 344,0 0 344,0 0 360,0 0 360,0 0 360,-15 0 360,15 0 375,0 0 375,0 0 375,0 0 375,0 0 375,0 0 391,0 0 391,0 0 391,0 0 391,0 0 406,0 0 406,0 0 406,0 0 406,0 0 422,0 0 422,0 0 422,0 0 422,0 0 438,0 0 438,0 0 438,0 0 438,0 0 453,0 0 453,0 0 453,0 0 453,0 0 469,0 0 469,0 0 469,0 0 469,0 0 485,0 0 485,0 0 485,3 11 485,-3-11 500,0 0 500,0 0 500,0 0 500,0 0 516,0 0 516,0 0 516,0 0 516,0 0 531,0 0 531,0 0 531,0 0 531,0 0 547,18 4 547,-18-4 547,0 0 547,0 0 563,0 0 563,0 0 563,0 0 563,0 0 578,0 0 578,0 0 578,0 0 578,0 0 594,0 0 594,0 0 594,18-2 594,-18 2 610,0 0 610,0 0 610,0 0 610,0 0 610,0 0 625,12 0 625,-12 0 625,0 0 641,0 0 641,13 2 641,-13-2 641,12 5 641,-5-2 656,-7-3 656,13 9 656,-8-3 656,2 0 672,0 1 672,-1-2 672,1 3 672,-5 0 688,0 3 688,2-3 688,-2 3 688,-2 5 703,-2 1 703,-4 1 703,-11 8 703,-2-3 719,-6 2 719,-5 1 719,0-5 719,-6 2 735,-3-1 735,1-6 735,-8 1 735,5-5 750</inkml:trace>
  <inkml:trace contextRef="#ctx0" brushRef="#br0">10340 7258 0,'0'0'16,"2"-10"16,0 4 16,-2 6 16,5-8 32,-5 8 32,6-7 32,-6 7 32,3-9 47,-3 9 47,7-8 47,-7 8 47,2-3 63,-2 3 63,3-6 63,-3 6 63,0 0 63,4-6 78,-4 6 78,0 0 78,0 0 78,0 0 94,2-8 94,-2 8 94,0 0 110,0 0 110,0 0 110,0 0 110,0 0 110,0 0 125,0 0 125,0 0 125,-34 23 125,9-2 141,-3 0 141,1-1 141,-3-1 141,8-5 157,-5 6 157,6-5 157,-4 3 157,1-3 172,9-3 172,-1-1 172,2-2 172,3 0 188,1-3 188,2 0 188,3-1 188,-5-1 203,6 0 203,4-4 203,-7 7 203,7-7 219,-6 3 219,6-3 219,0 0 219,-5 7 219,5-7 235,0 0 235,0 0 235,-2 8 250,2-8 250,0 0 250,7 14 250,-3-10 250,3 4 266,3 7 266,1-3 266,0 2 266,3-1 282,-1 1 282,4 1 282,-4-3 282,10 12 297,-4-7 297,5 6 297,-6-7 297,1 0 313,5 7 313,-5-7 313,6 5 313,-7 0 328,7-1 328,-6-3 328,-4 1 328,2-5 328,-4 1 344,1-4 344,4 3 344</inkml:trace>
  <inkml:trace contextRef="#ctx0" brushRef="#br0">12175 6993 0,'0'0'0,"0"0"0,0 0 0,0 0 15,0 0 15,0 0 15,0 0 15,0 0 31,0 0 31,0 0 31,0 0 31,0 0 31,0 0 47,0 0 47,0 0 47,0 0 47,0 0 62,0 0 62,6-4 62,-6 4 78,0 0 78,0 0 78,0 0 78,0 0 78,0 0 94,0 0 94,0 0 94,0 0 94,0 0 109,0 0 109,0 0 109,0 0 109,0 0 125,0 0 125,0 0 125,0 0 125,0 0 140,0 0 140,0 0 140,0 0 140,0 0 156,0 0 156,0 0 156,0 0 156,0 0 172,0 0 172,0 0 172,0 0 172,0 0 187,0 0 187,0 0 187,0 0 187,0 0 187,0 0 203,0 0 203,0 0 203,0 0 203,0 0 219,0 0 219,0 0 219,0 0 234,0 0 234,0 0 234,0 0 234,0 0 234,0 0 250,0 0 250,0 0 250,0 0 250,0 0 265,0 0 265,0 0 265,0 0 265,0 0 281,0 0 281,17 8 281,-17-8 281,0 0 297,0 0 297,0 0 297,7 7 297,-7-7 312,0 0 312,0 0 312,2 6 312,-2-6 312,0 0 328,8 4 328,-8-4 328,0 0 344,4 5 344,1-1 344,-5-4 344,4 7 359,-4-7 359,7 4 359,-7-4 359,6 6 359,-6-6 375,8 8 375,-4-5 375,-4-3 375,5 8 390,-1-4 390,-4-4 390,7 6 390,-7-6 406,7 8 406,-5-3 406,5-1 406,-5 1 422,5-1 422,-3 3 422,-4-7 422,10 8 437,-8-4 437,-2-4 437,7 9 437,-7-9 453,4 6 453,-4-6 453,9 5 453,-9-5 469,6 7 469,-2-3 469,-4-4 469,7 6 484,-5-2 484,-2-4 484,4 8 484,1-4 500,-5-4 500,6 7 500,-6-7 500,8 6 515,-1 1 515,-3 1 515,0-6 515,-4-2 531,10 10 531,-10-10 531,7 6 531,-5-1 547,-2-5 547,7 5 547,-7-5 547,6 7 562,-6-7 562,5 6 562,0-3 562,-5-3 578,5 9 578,-5-9 578,6 6 578,-1-2 594,-5-4 594,6 8 594,-1-4 594,-5-4 609,9 7 609,-9-7 609,7 8 609,-7-8 625,4 6 625,-4-6 625,7 7 625,-7-7 625,10 7 640,-10-7 640,7 7 640,-7-7 640,6 8 656,-6-8 656,7 4 656,-7-4 656,4 7 672,-4-7 672,0 0 672,12 9 672,-12-9 687,5 6 687,-5-6 687,6 7 687,-6-7 703,5 5 703,-5-5 703,7 7 703,-7-7 719,7 8 719,-7-8 719,4 7 719,-4-7 734,7 5 734,-7-5 734,4 7 734,-4-7 750,8 8 750,-8-8 750,7 4 750,-7-4 765,6 9 765,-6-9 765,5 5 765,-5-5 781,0 0 781,6 8 781,-6-8 781,8 7 797,-8-7 797,4 6 797,-4-6 797,7 7 812,-7-7 812,4 5 812,-4-5 812,0 0 812,9 9 828,-9-9 828,6 5 828,-6-5 828,6 4 844,-6-4 844,7 9 844,-7-9 844,0 0 859,6 6 859,-6-6 859,0 0 859,7 6 875,-7-6 875,0 0 875,0 0 875,8 9 890,-8-9 890,0 0 890,0 0 890,4 4 890,-4-4 906,0 0 906,0 0 906,0 0 906,0 0 922,0 0 922,0 0 922,9 6 922,-9-6 937,0 0 937,0 0 937,0 0 937,0 0 953,0 0 953,2 4 953,-2-4 969,0 0 969,0 0 969,0 0 969,0 0 969,0 0 984,0 0 984,0 0 984,0 0 984,0 0 1000,4 6 1000,-4-6 1000,0 0 1000,0 0 1015,0 0 1015,0 0 1015,0 0 1015,0 0 1031,0 0 1031,0 0 1031,0 0 1031,0 0 1031,0 0 1047,0 0 1047,0 0 1047,0 0 1062,0 0 1062,0 0 1062,0 0 1062,0 0 1078,0 0 1078,0 0 1078,0 0 1078,0 0 1078,0 0 1094,0 0 1094,0 0 1094,0 0 1094,0 0 1109,0 0 1109,0 0 1109,0 0 1109,0 0 1125,0 0 1125,3 7 1125,-3-7 1125,0 0 1140,0 0 1140,0 0 1140,0 0 1140,0 0 1156,0 0 1156,0 0 1156,0 0 1156,0 0 1156,0 0 1172,0 0 1172,0 0 1172,-11 7 1187,11-7 1187,0 0 1187,-9 3 1187,9-3 1187,0 0 1203,-8 5 1203,8-5 1203,-6 5 1219,6-5 1219,-7 6 1219,7-6 1219,-9 4 1234,9-4 1234,-6 6 1234,0 1 1234,-1-3 1250,3 0 1250,-3 0 1250,3 2 1250,-4-1 1250,2 0 1265,-1 2 1265,1-2 1265,1-1 1265,-2 3 1281,0-1 1281,0 0 1281,1 1 1281,-2-3 1297,1 2 1297,1 0 1297,-1 0 1297,1 0 1312,-9 6 1312,11-7 1312,-3 1 1328,1-2 1328,-2 2 1328,4-2 1328,-1 2 1344,-1-2 1344,1 2 1344,5-6 1344,-12 8 1344,8-5 1359,-1 2 1359,-1 0 1359,6-5 1359,-10 8 1375,5-4 1375,5-4 1375,-8 6 1375,1-1 1390,0-1 1390,7-4 1390,-9 6 1390,4-2 1406,-1 3 1406,6-7 1406,-11 7 1406,5-3 1422,6-4 1422,-11 7 1422,11-7 1422,-11 6 1422,9-3 1437,-6 2 1437,8-5 1437,-9 6 1453,9-6 1453,-11 7 1453,7-1 1453,-4-3 1469,8-3 1469,-8 7 1469,3-3 1469,5-4 1484,-11 6 1484,6-2 1484,5-4 1484,-9 7 1500,9-7 1500,-7 4 1500,7-4 1500,-6 5 1500,6-5 1515,-10 7 1515,10-7 1515,-9 4 1515,7 0 1531,2-4 1531,-7 7 1531,7-7 1531,-12 6 1547,12-6 1547,-7 8 1547,5-6 1547,2-2 1562,-9 6 1562,9-6 1562,-6 7 1562,6-7 1578,-8 8 1578,8-8 1578,-9 5 1578,7-1 1594,2-4 1594,-6 5 1594,6-5 1594,-5 6 1609,5-6 1609,-8 6 1609,8-6 1609,-4 5 1609,4-5 1625,-7 5 1625,7-5 1625,0 0 1625,-6 7 1640,6-7 1640,-7 5 1640,7-5 1640,-5 5 1656,5-5 1656,0 0 1656,-7 6 1656,7-6 1672,-4 6 1672,4-6 1672,-5 4 1672,5-4 1687,-6 7 1687,6-7 1687,-8 6 1687,8-6 1703,-4 6 1703,4-6 1703,0 0 1703,-7 4 1719,7-4 1719,0 0 1719,-7 6 1719,7-6 1734,0 0 1734,-6 6 1734,6-6 1734,0 0 1750,-6 7 1750,6-7 1750,0 0 1750,0 0 1765,-6 4 1765,6-4 1765,0 0 1765,0 0 1765,-5 5 1781,5-5 1781,0 0 1781,0 0 1781,0 0 1797,0 0 1797,0 0 1797,-4 4 1797,4-4 1812,0 0 1812,0 0 1812,0 0 1812,0 0 1828</inkml:trace>
  <inkml:trace contextRef="#ctx0" brushRef="#br0">10370 7205 0,'0'0'0,"0"0"0,0 0 0,0 0 16,0 0 16,0 0 16,0 0 16,0 0 31,0 0 31,0 0 31,0 0 31,0 0 47,2-10 47,-2 10 47,0 0 47,0 0 63,4-10 63,-4 10 63,2-7 63,-2 7 78,5-8 78,-5 8 78,6-11 78,0 6 94,-2 1 94,-2-3 94,-2 7 94,7-10 94,-5 4 109,3 0 109,-1-1 109,1 1 109,0 0 125,-3-1 125,5-1 125,-3 3 125,1 0 141,-1 0 141,0-2 141,-4 7 141,8-8 156,-6 4 156,-2 4 156,7-9 156,-7 9 172,7-8 172,-7 8 172,4-6 172,-4 6 188,5-4 188,-5 4 188,0 0 188,7-7 203,-7 7 203,0 0 203,4-5 203,-4 5 219,0 0 219,0 0 219,5-4 219,-5 4 234,0 0 234,0 0 234,0 0 234,6-6 234,-6 6 250,0 0 250,0 0 250,5-7 250,-5 7 266,0 0 266,5-6 266,-5 6 266,0 0 281,2-6 281,-2 6 281,0 0 281,7-5 297,-7 5 297,0 0 297,0 0 297,4-8 313,-4 8 313,0 0 313,7-4 313,-5 0 328,-2 4 328,5-6 328,-5 6 328,5-4 344,-5 4 344,7-7 344,-7 7 344,0 0 359,4-7 359,-4 7 359,0-2 359,0 2 359,0 0 375,0 0 375,0 0 375,0 0 375,7-9 391,-7 9 391,0 0 391,0 0 391,0 0 406,0 0 406,0 0 406,0 0 406,4-5 422,-4 5 422,0 0 422,0 0 422,0 0 438,0 0 438,0 0 438,0 0 438,0 0 453,0 0 453,-17 16 453,12-9 453,-2 0 469,0-1 469,0 2 469,1 1 469,-1-1 484,-7 6 484,1 1 484,-2-3 484,2 2 500,1 1 500,-1-4 500,2 5 500,-1 0 516,-2-2 516,0 1 516,3-1 516,-5 0 531,0 1 531,5 0 531,-5-3 531,3 0 547,-2 0 547,2-2 547,6 1 547,-7 1 547,5-3 563,0 0 563,2-3 563,0 1 563,-1-1 578,0 1 578,1-4 578,1 3 578,1 1 594,-1-3 594,0 2 594,0 1 594,-1-4 609,0 3 609,1-1 609,0 0 609,0-1 625,6-4 625,-9 9 625,5-7 625,4-2 625,-7 6 641,7-6 641,-6 7 641,6-7 656,-8 6 656,8-6 656,-5 6 656,5-6 656,0 0 672,0 0 672,-6 3 672,6-3 688,0 0 688,-5 4 688,5-4 688,0 0 703,0 0 703,0 0 703,0 0 703,-5 7 703,5-7 719,0 0 719,0 0 719,0 0 719,-7 6 734,7-6 734,0 0 734,0 0 734,0 0 750,0 0 750,0 0 750,0 0 750,-4 4 766,4-4 766,0 0 766,0 0 766,0 0 781,0 0 781,0 0 781,0 0 781,0 0 797,0 0 797</inkml:trace>
  <inkml:trace contextRef="#ctx0" brushRef="#br0">13165 7324 0,'0'0'0,"5"-4"16,-5 4 16,0 0 16,0 0 16,0 0 31,0 0 31,7-6 31,-7 6 31,0 0 47,0 0 47,0 0 47,0 0 47,4-4 47,-4 4 62,0 0 62,0 0 62,0 0 62,0 0 78,0 0 78,0 0 78,0 0 78,0 0 94,0 0 94,0 0 94,2-9 94,-2 9 109,0 0 109,0 0 109,0 0 109,0 0 125,0 0 125,0 0 125,0 0 125,0 0 141,0 0 141,0 0 141,0 0 141,0 0 156,0 0 156,3-6 156,-3 6 156,0 0 156,0 0 172,0 0 172,0 0 172,0 0 172,0 0 187,0 0 187,0 0 187,0 0 187,0 0 203,0 0 203,0 0 203,0 0 203,0 0 219,0 0 219,27 12 219,-18-7 219,1 1 234,-1-2 234,-1 2 234,9 2 234,-6-2 250,-2 2 250,3-4 250,-8 3 250,5-3 266,1 0 266,-6 0 266,5 1 266,-2-1 266,-3-1 281,6 4 281,-10-7 281,9 5 297,-9-5 297,6 5 297,-6-5 297,7 6 312,-7-6 312,10 5 312,-10-5 312,6 3 312,-6-3 328,7 4 328,-7-4 328,7 5 344,-7-5 344,7 4 344,-7-4 344,0 0 344,9 4 359,-9-4 359,0 0 359,9 4 359,-9-4 375,0 0 375,4 9 375,-4-9 375,0 0 391,8 1 391,-8-1 391,0 0 391,0 0 406,0 0 406,7 2 406,-7-2 406,0 0 422,0 0 422,0 0 422,0 0 422,4 7 422,-4-7 437,0 0 437,0 0 437,0 0 437,0 0 453,0 0 453,0 0 453,0 0 453,0 0 469,0 0 469,0 0 469,0 0 469,0 0 484,0 0 484,0 0 484,-2 8 484,2-8 500,0 0 500,-17 8 500,13-2 500,-5-2 516,0 2 516,-1-1 516,4 3 516,-3-4 531,2 2 531,-9 3 531,3 2 531,-1-2 547,0-3 547,4 2 547,-1-1 547,5-2 562,-1 0 562,-5 1 562,6-2 562,-1 2 578,0 0 578,-3 0 578,4-1 578,1-1 578,-3 0 594,0 0 594,4 0 594,4-4 609,-11 6 609,11-6 609,-9 6 609,9-6 609,-8 5 625,8-5 625,-7 6 625,7-6 625,-6 3 641,6-3 641,-9 5 641,1-1 641,4 0 656,4-4 656,-11 4 656,11-4 656,-12 5 672,3 0 672,9-5 672,-9 4 672,9-4 687,-9 4 687,9-4 687,0 0 687,-7 4 687,7-4 703,0 0 703,0 0 703,-9 5 703,9-5 719,0 0 719,0 0 719,0 0 719,0 0 734,-9 4 734,9-4 734,0 0 734,0 0 750,0 0 750,0 0 750,0 0 750,0 0 766,0 0 766</inkml:trace>
  <inkml:trace contextRef="#ctx0" brushRef="#br0">13599 7652 0,'0'0'16,"0"0"16,0 0 16,0 0 16,0 0 31,0 0 31,0 0 31,0 0 31,0 0 47,0 0 47,0 0 47,0 0 47,0 0 63,0 0 63,0 0 63,0 0 63,0 0 78,-27 15 78,17-10 78,-8 4 78,-1 0 78,4-1 94,-6 1 94,5-2 94,-2-1 110,2 2 110,-4-1 110,5 1 110,4-4 110,-5 2 125,3 3 125,2-5 125,1 1 125,1-2 141,5 1 141,-5 0 141,-1-1 141,1 0 156,3 1 156,-2 0 156,8-4 156,-13 7 172,6-3 172,0-4 172,0 5 172,0-2 188,1 2 188,6-5 188,-11 3 188,5-1 203,6-2 203,-9 2 203,9-2 203,0 0 219,-8 3 219,8-3 219,0 0 219,-7 2 235,7-2 235,0 0 235,0 0 235,0 0 250,0 0 250,0 0 250,0 0 250,-12 4 266,12-4 266,0 0 266,0 0 266,0 0 266</inkml:trace>
  <inkml:trace contextRef="#ctx0" brushRef="#br0">14232 7404 0,'7'-7'0,"-7"7"16,4-5 16,-4 5 16,8-7 16,-8 7 32,0 0 32,5-5 32,-5 5 32,0 0 47,0 0 47,0 0 47,0 0 47,0 0 63,0 0 63,-19-5 63,19 5 63,-28 10 63,9-2 78,0 3 78,-2-1 78,1-2 78,2 3 94,0 2 94,-3-3 94,5-1 110,2 2 110,1-3 110,-1 5 110,5-5 110,2 0 125,0-1 125,0 1 125,5 0 125,2 0 141,0 0 141,2 1 141,0-1 141,3 0 157,2 0 157,0 0 157,4 4 157,1-1 172,-3-3 172,0-4 172,0 2 172,-2-1 188,2-1 188,0-1 188,-3 0 188,4 0 203,-1-3 203,0 3 203,-9-3 203,21-3 219,-12 2 219,0-4 219,-2 4 219,2-3 219,0 0 235,1-3 235,-2 3 235,-1-2 250,3-1 250,-4-1 250,1 0 250,0-1 250,-3 2 266,0 1 266,4 0 266,-3-2 266,-1-1 282,-2 3 282,3-4 282,-3 5 282,0-2 297,0 0 297,1 1 297,-3-4 297,0 4 313,3-1 313,-6-1 313,3 1 313,-3 2 328,3-2 328,0 7 328,-2-12 328,0 4 328,-3 2 344,1 2 344,0-2 344,-1-1 360,-3 2 360,4 0 360,-3-1 360,3 1 360,-3 1 375,3 1 375,-6-2 375,4 4 375,-1-3 391,-2 2 391,2-1 391,7 3 407,-20-2 407,8 2 407,-4 0 407,0 2 407,-2-2 422,4 3 422,-4-1 422</inkml:trace>
  <inkml:trace contextRef="#ctx0" brushRef="#br0">13175 7397 0,'0'0'0,"0"0"16,0 0 16,-7-4 16,7 4 16,0 0 31,0 0 31,0 0 31,0 0 31,0 0 47,0 0 47,-5-5 47,5 5 47,0 0 63,0 0 63,0 0 63,0 0 63,0 0 78,0 0 78,0 0 78,0 0 78,0 0 94,-9-4 94,9 4 94,0 0 94,0 0 110,0 0 110,0 0 110,0 0 110,0 0 125,0 0 125,0 0 125,0 0 125,0 0 141,0 0 141,0 0 141,0 0 141,0 0 141,0 0 156,-7-4 156,7 4 156,0 0 156,0 0 172,0 0 172,0 0 172,0 0 172,0 0 188,0 0 188,0 0 188,0-9 203,0 9 203,0 0 203,0 0 203,0 0 203,-4-2 219,4 2 219,0 0 219,0 0 219,-5-4 235,5 4 235,0 0 235,0 0 235,0 0 250,0 0 250,0 0 250,-2-7 250,2 7 250,0 0 266,0 0 266,0 0 266,0 0 266,0 0 281,-3-5 281,3 5 281,0 0 281,0 0 297,0 0 297,0 0 297,0 0 297,0 0 313,0 0 313,0 0 313,0 0 313,0 0 328,0 0 328,0 0 328,0 0 328,0 0 344,0 0 344,0 0 344,0 0 344,0 0 360,19-3 360,-19 3 360,0 0 360,27 4 375,-18-1 375,1-2 375,-10-1 375,20 3 391,-12-1 391,2 0 391,-10-2 391,16 2 406,-9 0 406,-7-2 406,14 4 406,-14-4 406,13 5 422,-13-5 422,16 6 422,-9-2 422,-7-4 438,12 5 438,-6-1 438</inkml:trace>
  <inkml:trace contextRef="#ctx0" brushRef="#br0">14212 7413 0,'-7'-8'0,"7"8"0,-4-3 0,4 3 16,0 0 16,-5-5 16,5 5 16,0 0 31,0 0 31,0 0 31,-6-5 31,6 5 47,0 0 47,-7 0 47,7 0 47,0 0 63,0 0 63,-28 4 63</inkml:trace>
  <inkml:trace contextRef="#ctx0" brushRef="#br0">10574 7375 0,'0'0'0,"0"0"15,0 0 15,0 0 15,0 0 15,-2-8 31,2 8 31,0 0 31,0 0 31,0 0 47,0 0 47,0 0 47,-2-6 47,2 6 62,0 0 62,0 0 62,0 0 62,0 0 62,0 0 78,0 0 78,0-8 78,0 8 78,0 0 94,0 0 94,0 0 94,0 0 109,0-8 109,0 8 109,0 0 109,0 0 109,0 0 125,0 0 125,0 0 125,-2-11 125,2 11 140,0 0 140,0 0 140,0 0 140,0 0 156,0 0 156,0 0 156,0-9 156,0 9 172,0 0 172,0 0 172,0 0 172,0 0 172,-3-7 187,3 7 187,0 0 187,0-4 187,0 4 203,0 0 203,0 0 203,0 0 219,-2-7 219,2 7 219,0 0 219,0 0 219,0 0 234,0-8 234,0 8 234,0 0 234,0 0 250,0 0 250,0 0 250,2-10 250,-2 10 265,0 0 265,0 0 265,0-7 265,0 7 281,0 0 281,0 0 281,0 0 281,0 0 297,0-10 297,0 10 297,0 0 297,0 0 312,0 0 312,0 0 312,0-7 312,0 7 328,0 0 328,0 0 328,0 0 328,0 0 328,0 0 344,0-7 344,0 7 344,0 0 359,0 0 359,0 0 359,0 0 359,0 0 359,0 0 375,0 0 375,0 0 375,0 0 375,0 0 390,0 0 390,0 0 390,0 0 390,0 0 406,0 0 406,0 0 406,0 0 406,5 27 422,-3-21 422,0 4 422,-2-1 422,2-1 437,2 2 437,-2 7 437,0-5 437,0-2 453,0 3 453,1-3 453,-1-3 453,2 10 469,1-5 469,-3-1 469,0-1 469,0-1 469,1-1 484,0-3 484,-1 4 484,-2-9 484,2 10 500,-2-5 500,0-5 500,2 8 500,-2-8 515,3 8 515,-3-8 515,0 0 515,0 8 531,0-8 531,0 0 531,0 9 531,0-9 547,0 0 547,0 0 547,0 0 547,0 0 562,2 10 562,-2-10 562,0 0 562,0 0 578,-2 10 578</inkml:trace>
  <inkml:trace contextRef="#ctx0" brushRef="#br0">3550 10122 0,'0'0'0,"0"0"16,0 0 16,0 0 16,0 0 16,0 0 31,0 0 31,0 0 31,0 0 31,0 0 47,0 0 47,0 0 47,0 0 47,0 0 63,0 0 63,0 0 63,0 0 63,0 0 78,0 0 78,0 0 78,0 0 78,0 0 94,0 0 94,0 0 94,-13 3 94,13-3 110,0 0 110,0 0 110,0 0 110,0 0 125,0 0 125,0 0 125,0 0 125,0 0 141,0 0 141,0 0 141,0 0 141,0 0 156,0 0 156,0 0 156,0 0 156,0 0 156,0 0 172,0 0 172,0 0 172,0 0 172,0 0 188,0 0 188,0 0 188,0 0 188,0 0 203,0 0 203,0 0 203,0 0 203,0 0 219,0 0 219,0 0 219,0 0 219,0 0 235,0 0 235,0 0 235,0 0 235,0 0 250,0 0 250,0 0 250,0 0 250,0 0 266,0 0 266,0 0 266,0 0 266,0 0 266,0 0 281,0 0 281,0 0 281,0 0 281,0 0 297,0 0 297,0 0 297,0 0 297,0 0 313,0 0 313,0 0 313,0 0 313,0 0 328,0 0 328,0 0 328,0 0 328,0 0 344,0 0 344,0 0 344,0 0 344,0 0 360,0 0 360,0 0 360,0 0 360,0 0 375,0 0 375,0 0 375,0 0 375,0 0 391,0 0 391,0 0 391,0 0 391,0 0 406,0 0 406,0 0 406,-5 4 406,5-4 422,0 0 422,0 0 422,0 0 422,0 0 422,0 0 438,0 0 438,0 0 438,0 0 453,0 0 453,0 0 453,0 0 453,0 0 469,0 0 469</inkml:trace>
  <inkml:trace contextRef="#ctx0" brushRef="#br0">10175 8258 0,'0'0'16,"0"0"16,0 0 16,0 0 16,0 0 31,0 0 31,0 0 31,0 0 31,0 0 47,0 0 47,0 0 47,0 0 47,0 0 63,0 0 63,0 0 63,0 0 63,0 0 78,0 0 78,0 0 78,0 0 78,0 0 94,0 0 94,42-8 94,1 4 94,39 0 94,71-8 110,-42 4 110,54-2 110,-8-1 125,-48 7 125,-22 1 125,4-1 125,64-1 125,-57 3 141,-11 0 141,-7 6 141,-1-4 141,6 1 156,-7 2 156,1-2 156,-3 3 156,-3-4 172,-1 3 172,-14-5 172,-12 2 172,-1 0 188,-1 2 188,-4-2 188,1 0 188,-5 0 203,0 0 203,-10 0 203,-5 0 203,-5 0 219,-2 0 219,-2 0 219,-12 0 219,15 0 235,-15 0 235,13-2 235,-13 2 235,0 0 250,0 0 250,0 0 250,21 0 250,-21 0 266,0 0 266,0 0 266,0 0 266</inkml:trace>
  <inkml:trace contextRef="#ctx0" brushRef="#br0">10814 8524 0,'0'0'0,"0"0"15,0 0 15,0 0 15,0 0 15,0 0 31,0 0 31,0 0 31,0 0 47,0 0 47,0 0 47,0 0 47,0 0 47,46-4 62,-12 1 62,9 2 62,3-3 62,-1 1 78,33-2 78,2 2 78,0-3 78,7 2 93,-2 2 93,71-8 93,-58 4 93,-16 2 109,-2 0 109,5 1 109,-4-1 109,2 4 125,-1-4 125,-7-1 125,1 2 125,-2-1 140,-16-1 140,-13 4 140,3-3 140,-5 1 156,1-1 156,-8 3 156,-4-3 156,-4-1 156,-9 1 172,0 2 172,-8 0 172,3 2 172,-5-2 187,0 0 187,-9 2 187,12-2 187,-12 2 203,11-3 203,-11 3 203,0 0 203,12-1 218,-12 1 218,11-3 218,-11 3 218,0 0 234,0 0 234,0 0 234,0 0 234,0 0 250,0 0 250,0 0 250</inkml:trace>
  <inkml:trace contextRef="#ctx0" brushRef="#br0">2055 10483 0,'0'-10'0,"0"10"0,0-11 0,0 11 15,2-9 15,-2 9 15,0 0 15,0-12 31,0 12 31,0 0 31,0-12 31,0 12 31,0-9 46,0 9 46,0 0 46,2-7 46,-2 7 62,0 0 62,0 0 62,0 0 62,0 0 78,0 0 78,0 0 78,0 0 78,0 0 93,0 0 93,32 22 93,-17-8 93,6 12 109,0-5 109,-1 7 109,1-4 109,-5-4 125,4 5 125,-1 1 125,-2-2 125,0-1 140,-4-7 140,-1-3 140,-1 7 140,3-4 156,-3-1 156,0-3 156,-1 0 156,1 3 156,-2-5 171,-1 0 171,-2-3 171,-1 0 171,-1-3 187,-4-4 187,7 11 187,-7-11 187,6 8 203,-6-8 203,6 5 203,-6-5 218,0 0 218,0 0 218,6 5 218,-6-5 234,0 0 234,0 0 234,0 0 234,18-16 234,-12 10 250,0-10 250,3-1 250,0-1 250,-2 1 265,2-1 265,2-11 265,1 4 265,-1-4 281,0 7 281,-3 5 281,-1-1 281,-3-3 296,3 5 296,-1-3 296,2-1 296,-1 1 312,-1 2 312,-1 0 312,1 0 312,0 0 328,-2 0 328,-2 4 328,0 0 328,1 3 343,1-1 343,-2 3 343,-2 8 343,2-14 359,3 6 359,-5 8 359,3-15 359,-3 15 359,2-10 375,-2 10 375,2-10 375,-2 10 375,0-8 390,0 8 390,0 0 390,5-10 390,-5 10 406,0 0 406,0 0 406,2-11 406,-2 11 421,0 0 421,0 0 421,2-10 421,-2 10 437,0 0 437,0 0 437,0 0 437,0 0 453,0 0 453,0 0 453,0 0 468,0 0 468,0 0 468</inkml:trace>
  <inkml:trace contextRef="#ctx0" brushRef="#br0">3131 10624 0,'0'0'0,"0"0"16,0 0 16,0 0 16,0 0 16,0 0 31,0 0 31,0 0 31,0 0 31,0 0 47,0 0 47,0 0 47,0 0 47,0 0 63,0 0 63,0 0 63,0 0 63,0 0 78,0 0 78,0 0 78,0 0 78,0 0 94,0 0 94,0 11 94,0-11 94,0 0 109,0 0 109,0 0 109,0 0 109,0 0 109,0 0 125,0 0 125,0 0 125,0 0 125,0 0 141,0 0 141,0 0 141,0 0 141,11-13 156,-11 13 156,0 0 156,0 0 156,0 0 172,0 0 172,0 0 172,0 0 172,0 0 188,0 0 188,0 0 188,0 0 188,0 0 188,0 0 203,0 0 203,0 0 203,0 0 219,-27 19 219,27-19 219,0 0 219,-9 6 219,9-6 234,0 0 234,0 0 234,-9 4 234,9-4 250,0 0 250,0 0 250,0 0 250,0 0 266,0 0 266,0 0 266,0 0 266,0 0 281,0 0 281,0 0 281,0 0 281,0 0 297,0 0 297,13-25 297,-8 20 297,-5 5 313,8-9 313,-8 9 313,10-6 313,-10 6 328,9-2 328,-9 2 328,0 0 328,13-2 344,-13 2 344,0 0 344,17 8 344,-11-3 359,-1 4 359,-1-1 359,4 7 359,-4 2 375,-2-2 375,-2 1 375,0 4 375,-4-1 375,0-2 391,-4 2 391,-5 9 391,-4 1 406,4-6 406,-8 0 406,-1-1 406,4-3 422,-1-2 422,3-7 422,0 0 422,1-4 422,0 0 438</inkml:trace>
  <inkml:trace contextRef="#ctx0" brushRef="#br0">3480 10376 0,'4'-11'15,"-4"11"15,4-5 15,-4 5 15,0 0 31,0 0 31,8-9 31,-8 9 31,0 0 47,0 0 47,16-4 47,-16 4 47,0 0 62,0 0 62,38 16 62,-24-6 62,0 1 62,4 1 78,-5 1 78,4 1 78,-4-2 94,1 2 94,0 1 94,-3-1 94,3 0 94,-3-1 109,3 2 109,-3 1 109,0-1 109,1-2 125,-3 2 125,2-1 125,-1 1 125,1-1 140,1-1 140,-3-4 140,-3 0 140,3-3 156,-1 1 156,-1-3 156,-7-4 156,17 3 172,-17-3 172,25-9 172</inkml:trace>
  <inkml:trace contextRef="#ctx0" brushRef="#br0">4066 10385 0,'4'-16'0,"-2"5"0,-2 0 0,3 1 15,-3 10 15,0-15 15,0 15 15,4-14 31,-4 14 31,0-11 31,0 11 46,0 0 46,0 0 46,0-12 46,0 12 46,0 0 62,0 0 62,0 0 62,0 0 62,0 0 78,0 0 78,0 0 78,0 0 93,0 0 93,-4 31 93,1-15 93,1 1 93,-4 1 109,3 0 109,-3 4 109,-4 8 109,3-5 125,1-4 125,-3-1 125,-1 7 125,-1 1 140,2-6 140,2 0 140,0-5 140,2-5 156,1-2 156,4 0 156</inkml:trace>
  <inkml:trace contextRef="#ctx0" brushRef="#br0">4253 10096 0,'-3'-10'0,"3"10"15,0-11 15,0 11 15,0 0 31,-4-12 31,4 12 31,-2-6 31,2 6 47,0 0 47,0 0 47,-5-8 47,5 8 62,0 0 62,0 0 62,0 0 62,0 0 78,0 0 78,0 0 78,0 0 78,0 0 78,0 0 94,0 0 94,25 31 94,-11-19 94,-1 2 109,12 9 109,1-2 109,1 1 109,-2 3 125,3-3 125,-2-1 125,-5 4 125,7-5 140,-10-1 140,0-5 140,-4-2 140,0 3 156,0-2 156,-5 1 156,-1-4 156,1-2 156,-1 2 172,-4-1 172,1-1 172,-5-8 187,2 16 187,-4 0 187,-5 1 187,-3 2 203,-5 9 203,-6-1 203,-7 0 203,1-1 203,-5 3 219,-2 2 219,-4-2 219,3-3 234,-20 16 234,10-13 234,13-7 234,-2-2 234,5 3 250,-1-4 250,7-5 250,4-2 250,4-2 265,-2-2 265,6 1 265,3-5 265,-2 3 281,5-3 281,5-4 281,-11 8 281,11-8 297,-10 3 297,10-3 297,0 0 297,-17 11 312,0-7 312,2 1 312,-8-4 312</inkml:trace>
  <inkml:trace contextRef="#ctx0" brushRef="#br0">1566 10318 0,'11'-6'16,"-4"2"16,-7 4 16,16-11 16,-9 6 32,-7 5 32,12-9 32,-12 9 47,13-8 47,-13 8 47,17-4 47,-17 4 47,15-4 63,-15 4 63,0 0 63,21 0 63,-21 0 78,0 0 78,0 0 78,18 8 78,-11-2 94,-2 3 94,-1 6 94,-2 2 94,-4 2 110,-2 0 110,-6 13 110,-3 0 110,-8 0 125,1-3 125,1 1 125,-1-1 125,2 0 141,-3-6 141,2-4 141,6-2 141,4-5 157,-5 3 157,3-4 157,0 1 157,1 0 172,4-6 172,-1 0 172,0 0 172,7-6 172,-10 11 188,8-7 188,2-4 188,-9 7 188,9-7 203,0 0 203,-4 7 203,4-7 203,0 0 219,-4 6 219,4-6 219,0 0 219,0 0 235,0 0 235,0 12 235,0-12 235,6 13 250,1-6 250,4 7 250,5-2 250,0 1 266,13 3 266,1 4 266,2-3 266,5-1 282,0 0 282,3 1 282,6 2 282,20 1 297,-11-3 297,-9-5 297,24 9 297,-4-9 313,5 6 313,-19-9 313</inkml:trace>
  <inkml:trace contextRef="#ctx0" brushRef="#br0">5370 10367 0,'0'0'0,"-9"-4"16,9 4 16,0 0 16,-11 0 16,11 0 31,0 0 31,0 0 31,0 0 31,0 0 47,-8-5 47,8 5 47,0 0 47,0 0 47,0 0 63,0 0 63,0 0 63,0 0 78,0 0 78,0 0 78,0 0 78,0 0 78,42-7 94,-19 5 94,11 2 94,0-4 94,3 4 110,-3 0 110,-7 0 110,7 2 125,-6 0 125,-7 0 125,-1 2 125,-8-1 125</inkml:trace>
  <inkml:trace contextRef="#ctx0" brushRef="#br0">5329 10626 0,'0'0'15,"0"0"15,0 0 15,0 0 15,0 0 31,0 0 31,0 0 31,0 0 31,43-5 46,-8-1 46,-8 5 46,8-3 46,-9 4 62,9 0 62,-1 0 62,-9 0 62,10 2 78,3-2 78</inkml:trace>
  <inkml:trace contextRef="#ctx0" brushRef="#br0">6414 10161 0,'0'0'16,"0"0"16,0 0 16,0 0 16,0 0 31,0 0 31,-8-1 31,8 1 31,0 0 47,0 0 47,0 0 47,0 0 47,-7-4 47,7 4 63,0 0 63,0 0 63,0 0 78,0 0 78,-10-4 78,10 4 78,0 0 78,0 0 94,0 0 94,0 0 94,-4-6 94,4 6 110,0 0 110,0 0 110,0 0 110,-2-7 125,2 7 125,0 0 125,0 0 125,0 0 141,14-13 141,-5 9 141,-1 3 141,5-2 156,-2-1 156,7 3 156,0-3 156,0 1 156,2 1 172,1 2 172,2 2 172,-5 1 172,1-3 188,1 4 188,-2 0 188,-1 1 203,2 2 203,0-3 203,-3 4 203,0 1 203,-4-1 219,-1 0 219,-2-2 219,0 3 219,-2-1 235,-5 0 235,5 9 235,-5-5 235,-2 2 250,-4 0 250,-3 5 250,-5-2 250,-5 5 266,-9 5 266,-3-6 266,-1-1 266,0-2 281,-2-1 281,0-1 281,3-2 281,1-1 297,-1-1 297,3-4 297,7 1 297,2-4 313,4-2 313,3 1 313,-1 0 313,4-4 328,7 0 328,-12 4 328,12-4 328,0 0 344,0 0 344,0 0 344,0 0 344,0 0 360,0 0 360,26-15 360,-10 10 360,2 3 360,3-3 375,-1 1 375,14 3 375,-6-1 375,-3 2 391,-5-3 391,1 6 391,2-1 391,-3-1 406,-1 3 406,-2 3 406,0-2 406,-2 2 422,-1 1 422,-5 0 422,1-2 422,-3 1 422,-1 1 438,-1 0 438,-1-1 438,0 0 453,-4 3 453,0-1 453,-2 2 453,0-1 469,-5 4 469,-4 0 469,-3 3 469,-1-5 485,-2 3 485,-10 1 485,2-3 485,2-4 500,-6 4 500,6-5 500,2-2 500,3-2 500,-3-2 516,4 3 516,0-5 516,-1 0 516,0 0 531,1-2 531,4 2 531,-3-3 531,3-1 547,2 2 547,-2-2 547,2 2 547,11 2 563,-14-4 563,5 0 563,3 2 563,6 2 578,-9-7 578,9 7 578,-10-4 578,10 4 578,-9-4 594,9 4 594,-6-4 594,6 4 610,0 0 610,-10-5 610,10 5 610,0 0 610,-7-3 625,7 3 625,0 0 625,0 0 641,0 0 641,-9-4 641,9 4 641,0 0 641,0 0 656,0 0 656,0 0 656,-8-5 656,8 5 672,0 0 672,0 0 672,0 0 672,0 0 688,0 0 688,0 0 688,0 0 688,0 0 703,0 0 703,0 0 703</inkml:trace>
  <inkml:trace contextRef="#ctx0" brushRef="#br0">7229 10229 0,'0'0'0,"7"-14"16,-7 6 16,4 0 16,1-1 32,-5 0 32,2 0 32,2 3 32,-1-2 47,0 0 47,-1-1 47,2 3 47,-1-3 63,-3 9 63,2-9 63,-2 5 63,0 4 63,4-9 78,-4 9 78,2-5 78,-2 5 94,0 0 94,3-7 94,-3 7 94,0 0 94,0 0 110,0 0 110,0 0 110,0 0 110,0 0 125,23 21 125,-15-8 125,4 5 125,6 8 141,1 3 141,-6-6 141,-1-5 141,-1 0 157,6 9 157,-4-7 157,-2 0 157,3-4 157,-5 1 172,7-3 172,-5-1 172,0 2 172,-1-4 188,1 1 188,-2-2 188,1-2 188,-3-2 203,-3 0 203,0 1 203,1-3 203,-5-4 219,10 6 219,-10-6 219,0 0 219,11 0 235,-11 0 235,11-10 235,-4 3 235,4-6 250,-4-3 250,0 1 250,2-4 250,0-11 250,2-1 266,-5 6 266,2-4 266,1-1 282,-4 7 282,-1 4 282,-2 0 282,4 1 297,-2 2 297,3-1 297,-3-2 297,1 6 313,-3-2 313,2 4 313,-4 2 313,3-2 328,0 5 328,-1-1 328,0-1 328,-2 8 328,2-10 344,-2 10 344,2-8 344,-2 8 344,0 0 360,3-9 360,-3 9 360,0 0 360,0 0 375,0 0 375,0 0 375,0 0 375,2 31 391,-2-10 391,0-5 391</inkml:trace>
  <inkml:trace contextRef="#ctx0" brushRef="#br0">7867 10294 0,'0'0'0,"0"0"0,0 0 0,0 0 16,5 3 16,-5-3 16,0 0 16,0 0 32,3 8 32,-3-8 32,0 13 32,0-5 47,0 3 47,0 5 47,-3 3 47,3-3 63,0 5 63,0-3 63,-2 0 63,2 1 78,-3 0 78,3-3 78,0 2 78,0 1 94,0-7 94,0 0 94,-2-1 94,2-2 110,0 1 110,0-2 110,2-2 110,-2 2 125,0 1 125,0-9 125,-2 11 125,2-4 125,0-7 141,0 0 141,-2 12 141,2-12 141,0 0 157,-5 2 157,5-2 157</inkml:trace>
  <inkml:trace contextRef="#ctx0" brushRef="#br0">8130 10006 0,'0'0'0,"0"-7"16,0 7 16,0 0 16,0 0 16,0 0 31,0 0 31,0 0 31,0 0 31,0 0 47,0 0 47,0 0 47,0 0 47,0 0 63,4 25 63,1-11 63,-3 1 63,0 3 78,0-1 78,6-1 78,-6 1 78,2 1 94,1 1 94,-1 0 94,3-2 94,-2 4 94,0-2 110,1 1 110,-1-1 110,-1-2 110,4 2 125,-4-2 125,3 0 125,-3-2 125,-2-6 141</inkml:trace>
  <inkml:trace contextRef="#ctx0" brushRef="#br0">8442 10073 0,'0'-12'0,"2"4"0,-2 1 15,0 7 15,0-9 15,0 9 15,0-8 15,0 8 31,0 0 31,0 0 31,0-9 31,0 9 46,0 0 46,0 0 46,0 0 46,0 0 62,0 0 62,0 0 62,-17 18 62,9-1 78,-3-1 78,-2 14 78,-1-9 78,-2 9 93,-3-1 93,3-1 93,3-3 93,-3 4 109,2-7 109,-5 2 109,6-1 109,-2 3 125,0-4 125,4-2 125,-1-3 125,4 1 125,-3-1 140,1 1 140,1-1 140,0-1 140,-1-2 156,6-1 156,-1-1 156</inkml:trace>
  <inkml:trace contextRef="#ctx0" brushRef="#br0">8446 10405 0,'0'0'0,"0"0"0,7-7 16,-7 7 16,0 0 16,0 0 16,0 0 31,6-6 31,-6 6 31,0 0 31,0 0 47,0 0 47,0 0 47,0 0 47,6 19 63,-6-3 63,0 1 63,-2-1 63,0 4 78,-3-1 78,2 2 78,-4-3 78,5 2 78,-2 1 94,-3 8 94,1-5 94,0-5 94,4-2 109,-5-2 109,5 2 109,-4 0 109,1-3 125,1-1 125,2-1 125,-2-1 125,0-2 141,2-5 141</inkml:trace>
  <inkml:trace contextRef="#ctx0" brushRef="#br0">9542 10322 0,'-12'-4'0,"7"2"15,5 2 15,-9-4 15,9 4 15,0 0 31,-8 0 31,8 0 31,0 0 31,0 0 47,-8-3 47,8 3 47,0 0 47,0 0 47,0 0 62,0 0 62,0 0 62,0 0 78,46-1 78,-14-2 78,4 2 78,1-4 94,2 2 94,-3 1 94,3 0 94,-3 0 94,-2-1 109,-6 1 109,-3 2 109,-4-2 125,-3 2 125,-2-2 125,-3 2 125,-1-2 125,-12 2 140,20 2 140,-20-2 140,14-2 140,-14 2 156,0 0 156,14 0 156</inkml:trace>
  <inkml:trace contextRef="#ctx0" brushRef="#br0">9847 10156 0,'-6'-8'16,"6"8"16,-8-7 16,4 3 16,4 4 31,-5-6 31,5 6 31,-2-5 31,2 5 47,0 0 47,0 0 47,0 0 47,0 0 63,0 0 63,0 0 63,0 0 63,0 0 78,-14 18 78,14-12 78,-2 4 78,-1 7 94,1-4 94,0 6 94,2 0 94,0 1 110,2 11 110,0-1 110,3 4 110,0-1 125,4 0 125,0-2 125,-5-7 125,8-5 141</inkml:trace>
  <inkml:trace contextRef="#ctx0" brushRef="#br0">10620 9958 0,'3'-5'0,"-3"5"0,0 0 15,2-5 15,-2 5 15,0 0 15,0 0 31,0 0 31,0 0 31,0 0 31,0 0 47,0 0 47,0 0 47,-28 7 47,11 1 47,-2-2 62,-2-2 62,1 4 62,-3-3 62,5 0 78,-2-3 78,5 3 78,2-4 78,1 2 94,1-1 94,11-2 94,-16-2 94,16 2 109,-14-7 109,14 7 109,-11-4 109,9-1 125,-1 2 125,3 3 125,-4-13 125,4 13 140,4-12 140,-1 5 140,-3 7 140,9-11 156,-5 6 156,5 1 156,1 0 156,-1 2 156,9-1 172,0 3 172,1-3 172,-1 7 187,2 0 187,1 0 187,-3 5 187,1 2 187,8 7 203,0-1 203,-2 3 203,-2 3 219,-5 5 219,0 1 219,-1-1 219,-4 4 234,-3-1 234,-6 1 234,-4 4 234,-2-4 234,-8 0 250,-1 2 250,-8-4 250,4-3 250,-6 0 265,-2-1 265,1-3 265,1-7 265,6 1 281,-2-5 281,4-1 281,-4-1 281,2-1 297,-1-4 297,2-1 297,2-1 297,3-3 312,9 0 312,0 0 312,-18-5 312,16 0 312,-3-2 328,5-1 328,-2-2 328,2 2 344,2 1 344,0-3 344,1 2 344,-1 0 344,2 1 359,2 2 359,0-2 359,1 1 359,2 0 375,-2 2 375,2-1 375,-2 3 375,14-2 390,-4 3 390,4 1 390,0 1 390,-3-1 406,0 4 406,5-2 406,-3 4 406,1-1 422,2 1 422,-3 0 422,-1 2 422,2 1 437,-4-1 437,4 2 437,-3 0 437,-4-5 453,1 3 453</inkml:trace>
  <inkml:trace contextRef="#ctx0" brushRef="#br0">11245 9925 0,'0'-7'0,"-2"2"15,2 5 15,0-8 15,0 8 31,0 0 31,0-12 31,0 12 31,-3-6 31,3 6 47,0 0 47,0-11 47,0 11 62,0-4 62,0 4 62,0 0 62,0 0 62,0-10 78,0 10 78,0 0 78,-2-8 78,2 8 94,0 0 94,0 0 94,0-9 94,0 9 109,0 0 109,0 0 109,0-4 109,0 4 125,0 0 125,0 0 125,0 0 125,0 0 140,-2-8 140,2 8 140,0 0 140,0 0 140,0 0 156,0 0 156,0 0 156,0 0 156,0 0 172,0 0 172,0 0 172,0 0 172,0 0 187,0 0 187,0 0 187,0 0 187,0 0 203,0 0 203,0 0 203,0 0 203,2 33 219,0-14 219,-2-2 219,0 4 219,3 9 234,-3-5 234,0-1 234,2-6 234,-2 3 250,0-1 250,0 11 250,2-9 250,-2-1 265,2-2 265,1-1 265,2 0 265,-3 1 281,0-2 281,1-2 281,-3 2 281,2 0 297,0-2 297,0 0 297,3-2 297,-3-2 312,0-1 312,2-2 312,-1-2 312,0 2 328,1 0 328,-4-8 328,5 11 328,-3-6 328,-2-5 344,6 11 344,-6-11 344,5 6 344,-5-6 359,4 5 359,-4-5 359,0 0 359,0 0 375,19 2 375,-19-2 375,0 0 375,19-11 390,-13 7 390,1-2 390,-1 0 390,1-3 406,5-3 406,-3-2 406,0-1 406,-2 3 406,0 1 422,-3 1 422,1 5 422,-3-6 437,2 3 437,2 0 437,-4-1 437,0 1 437,0-1 453,3 2 453,-3-1 453,-2 8 453,5-14 469,-3 5 469,2 0 469,-4 9 484,2-12 484,4 7 484,-4-4 484,-2 9 484,4-14 500,-4 8 500,0 6 500,3-13 500,-3 13 515,4-9 515,-4 9 515,2-9 515,-2 9 531,2-7 531,-2 7 531,0 0 531,3-11 547,-3 11 547,0 0 547,0-11 547,0 11 562,0 0 562,2-8 562,-2 8 562,0 0 578,0 0 578,2-9 578,-2 9 578,0 0 594,0 0 594,2-8 594,-2 8 594,0 0 594,0 0 609,0 0 609,0 0 609,0 0 609,0 0 625,0-10 625,0 10 625,0 0 625,0 0 640,0 0 640,0 0 640,0 0 640,0 0 656,3-8 656,-3 8 656,0 0 656,0 0 672,0 0 672,0 0 672,0 0 672,0 0 672,0 0 687,0 0 687,0 0 687,0 0 703</inkml:trace>
  <inkml:trace contextRef="#ctx0" brushRef="#br0">11295 10046 0,'-4'-4'0,"4"4"0,0 0 0,-5-5 15,5 5 15,0 0 15,0 0 31,-3-8 31,3 8 31,0 0 31,-2-7 46,2 7 46,0 0 46,0 0 46,-4-8 46,4 8 62,0 0 62,-2-8 62,-1 4 62,3 4 78,-2-9 78,2 9 78,0-6 78,0 6 93,-2-6 93,2 6 93,-2-6 93,2 6 109,0 0 109,0-8 109,0 8 109,-2-6 109,2 6 125,0 0 125,0-6 125,0 6 125,0 0 140,0 0 140,-3-13 140,3 13 156,0 0 156,0-7 156,0 7 156,0 0 156,-2-8 171,2 8 171,0 0 171,-2-8 171,2 8 187,0 0 187,0 0 187,0-10 187,0 10 203,0 0 203,0 0 203,0 0 203,-3-7 218,3 7 218,0 0 218,0 0 218,0 0 234,0 0 234,0 0 234,0 0 234,0 0 250,0 0 250,0 0 250,0 0 250,0 0 265,0 0 265,10 29 265,-8-12 265,2 2 281,-2-3 281,5 5 281,-5 9 281,3 2 296,4-5 296,-4 2 296,-1-3 296,1-6 312,-1 1 312,2-1 312,0-3 312,-4 2 312,5-3 328,-5 0 328,3 1 328,-1-6 343,-2 2 343,1-5 343,-3 0 343,3-3 343,-1 1 359,-2-6 359,4 10 359,-4-10 359,0 8 375,0-8 375,2 6 375,-2-6 375,0 0 390,3 7 390,-3-7 390,0 0 390,2 8 406,-2-8 406,0 0 406,2 6 406,-2-6 421,0 0 421,7 6 421,-7-6 421,0 0 421,7 4 437,-7-4 437,0 0 437,7 5 437,-7-5 453,0 0 453,9 4 453,-9-4 453,0 0 468,6 2 468,-6-2 468,0 0 468,0 0 484,0 0 484,0 0 484,21-4 484,-21 4 500,7-7 500,-1 3 500,2-2 500,-1 0 515,-3-2 515,7-5 515,1 1 515,-5 0 531,-1-5 531,3 4 531,1 1 531,-3-6 546,-3 6 546,8-5 546,-5 1 546,-1 1 562,1-3 562,0 3 562,0-3 562,-2 4 578,1-3 578,1 1 578,0 1 578,2-1 578,-2-3 593,0 5 593,-1-2 593,2-1 609,-2 5 609,-1 2 609,4-6 609,0 0 609,-4 7 625,-1-4 625,1 5 625,-1-2 625,-2 3 640,3-1 640,-3 2 640,1-1 640,2 2 656,-5 5 656,4-8 656,-4 8 656,2-6 671,-2 6 671,2-7 671,-2 7 671,0 0 671,3-5 687,-3 5 687,0 0 687,4-8 687,-4 8 703,0 0 703,0 0 703,0 0 703,0 0 718,0 0 718,0 0 718,0 0 718,10 24 734,-8-9 734,2 2 734</inkml:trace>
  <inkml:trace contextRef="#ctx0" brushRef="#br0">11699 10373 0,'0'0'0,"0"0"0,-2 9 0,2-9 16,0 0 16,0 0 16,0 0 16,0 0 32,0 0 32,0 0 32,0 0 32,0 0 47,0 0 47,-7 6 47,7-6 47,0 0 63,0 0 63,-18 4 63,18-4 63,-7 2 78,7-2 78,0 0 78,0 0 78,-19 4 94,19-4 94,0 0 94,-11 0 94,11 0 94,0 0 110,0 0 110,0 0 110,0 0 125,0 0 125,-10-8 125,10 8 125,0 0 125,0 0 141,6-13 141,-6 13 141,0 0 157,9-14 157,-3 9 157,-6 5 157,9-9 172,-9 9 172,10-6 172,-10 6 172,7-4 172,-7 4 188,0 0 188,15-2 188,-15 2 188,0 0 203,19 12 203,-13-6 203,8 8 203,-5 1 219,0 1 219,-3 3 219,-2-3 219,-2 2 235,-2 2 235,0-1 235,0 0 235,0-2 235,-2 1 250,-6-1 250,2 0 250,-3 1 266,0-2 266,-5-4 266,3 3 266,-6-3 282,2 1 282,1-3 282,-2-4 282,4 2 282,-1-4 297,4 1 297,-3-4 297,3 2 297,9-3 313,0 0 313,-18-4 313,18 4 313,-11-7 328,6 1 328,3-1 328,0 1 328,2 6 344,-2-9 344,2 9 344,2-13 344,2 6 344,1 2 360,-1-2 360,3 3 360,2 0 375,-2 1 375,4-3 375,-1 5 375,-10 1 391,20-2 391,-8 4 391,-12-2 391,17 1 391,-17-1 407,19 6 407,-8-3 407,-11-3 422,12 8 422,-5-4 422,-5 1 422,-2-5 422,0 0 438</inkml:trace>
  <inkml:trace contextRef="#ctx0" brushRef="#br0">11820 10090 0,'2'-15'0,"-2"7"0,0 0 0,0-1 16,2 4 16,-2-2 16,0 3 16,3-1 31,-3 5 31,4-11 31,-4 9 31,0 2 47,2-9 47,-2 9 47,0-5 47,0 5 63,2-9 63,-2 9 63,0 0 63,-2-6 63,2 6 78,0 0 78,2-6 78,-2 6 94,0 0 94,0-6 94,0 6 94,0 0 94,0 0 109,0 0 109,0 0 109,0 0 109,0 0 125,0 0 125,17 14 125,-15-5 125,7 7 141,-3 1 141,4 1 141,-1 0 141,2 11 156,1 0 156,-1-6 156,-4-5 156,0-2 172,0 1 172,0-2 172,-1 0 172,-1-3 188,2-1 188,-2-2 188,-1-3 188,-4 2 203,2-4 203,1 2 203,-3-6 203,4 9 219,-4-9 219,2 3 219,-2-3 219,2 4 234,-2-4 234,0 0 234,10 3 234,-10-3 234,0 0 250,16-8 250,-10 2 250,11-7 266,0 1 266,6-8 266,3-3 266,-1 2 266,3-2 281,-1 3 281,-7 1 281,3-2 281,0-1 297,2 1 297,-7 3 297,-4 3 297,-1 4 313,-2-2 313,1 1 313,-1-1 313,-2 3 328,1 2 328,-5 2 328,1 0 328,-1-1 344,-3 2 344,3 2 344,-5 3 344,5-8 344,-5 8 359,4-5 359,-4 5 359,0 0 359,4-8 375,-4 8 375,0 0 375,5-4 375,-5 4 391,0 0 391,0 0 391,0 0 391,0 0 406,0 0 406,0 0 406,0 0 406,6 19 422,-3-10 422</inkml:trace>
  <inkml:trace contextRef="#ctx0" brushRef="#br0">12483 10144 0,'0'0'0,"0"0"0,0 0 0,0 0 16,0 0 16,0 0 16,14 0 16,-14 0 32,0 0 32,0 0 32,20-11 32,-20 11 47,10-4 47,-10 4 47,0 0 47,0 0 63,20 2 63,-20-2 63,0 0 63,14 10 78,-12-1 78,3-1 78,-3 11 78,-4-2 78,-1 3 94,-1-2 94,0 2 94,-4 1 94,-3 7 110,2-7 110,-3 0 110,1-4 110,2-4 125,5-1 125,-2-1 125,2-2 125,0-1 141,-1-1 141,3-3 141,2-4 141,-4 9 157,4-9 157,0 0 157,0 0 157,0 0 172,15 7 172,6-10 172,15-5 172,6-1 188,-1 0 188,-1 0 188,7 1 188,-7 2 203,-3 3 203,-1 2 203,-11-1 203,0 4 219,-11-1 219</inkml:trace>
  <inkml:trace contextRef="#ctx0" brushRef="#br0">5443 11245 0,'0'0'0,"-12"-4"15,12 4 15,-15-2 15,6 0 15,9 2 31,-21 2 31,21-2 31,-23 2 31,8 0 47,-2-2 47,4 2 47,-1 0 47,3 0 47,11-2 62,-21 5 62,12-5 62,0 2 62,9-2 78,-16 3 78,16-3 78,-11 2 78,11-2 93,-10 2 93,10-2 93,0 0 93,0 0 109,-11 0 109,11 0 109,0 0 109,0 0 125,0 0 125,0 0 125,0 0 125,0 0 140,0 0 140,0 0 140,0 0 140,34-12 156,-13 8 156,2 0 156,13-2 156,1-1 172,-3 2 172,4-4 172,2 5 172,-4-3 187,-2 7 187,-6-1 187,-11 1 187,2 0 203,-4 1 203,-3-1 203,-1 5 203,-2-3 218,-1 2 218,-8-4 218,4 6 218</inkml:trace>
  <inkml:trace contextRef="#ctx0" brushRef="#br0">5389 11376 0,'-14'3'0,"14"-3"0,0 0 0,0 0 0,0 0 15,-5 4 15,5-4 15,0 0 15,0 0 31,0 0 31,0 0 31,0 0 31,39-4 47,-21 4 47,3 0 47,0-3 47,-1 3 62,12 0 62,2 7 62,0-5 62,-11 0 78,0-1 78</inkml:trace>
  <inkml:trace contextRef="#ctx0" brushRef="#br0">6458 11344 0,'0'0'0,"0"0"15,-9-5 15,9 5 15,0 0 15,0 0 31,-11-8 31,11 8 31,-9-2 31,9 2 47,0 0 47,-10-8 47,10 8 47,0 0 62,-7-6 62,7 6 62,-4-4 62,4 4 62,0 0 78,-7-4 78,7 4 78,0 0 94,0 0 94,-2-9 94,2 9 94,0 0 109,11-13 109,-2 9 109,7-4 109,-5 3 109,8-4 125,-4 4 125,4-2 125,-6 3 125,-1 0 140,2 2 140,-5 0 140,0 0 140,-9 2 156,18-3 156,-18 3 156,19-2 156,-19 2 172,14 2 172,-14-2 172,15 3 172,-15-3 172,9 4 187,-9-4 187,5 6 187,-5-6 203,3 8 203,-3-8 203,-8 15 203,1-8 219,1 1 219,-1-1 219,0 1 219,2-1 234,1-2 234,4-5 234,-9 11 234,9-11 250,-4 10 250,4-10 250,-5 7 250,5-7 250,0 0 265,5 9 265,-5-9 265,13 13 265,-4-7 281,7 4 281,0 1 281,0-1 297,-1 2 297,2-2 297,-1 5 297,-2 0 297,-3-3 312,-2 2 312,0-3 312,-4 1 312,-1-2 328,-2 0 328,-2 1 328,0-1 328,-2 0 344,-7 5 344,-2-1 344,-3 1 344,-4-2 344,2-2 359,-5-1 359,3 0 359,-5-1 375,5-3 375,-2-1 375,1-1 375,4 1 375,-4-5 390,6 0 390,13 0 390,-23-5 390,14 1 406,1 0 406,8 4 406,-11-5 406,7-1 422,-1 1 422,3-2 422,2 7 422,-7-11 437,7 11 437,0-9 437,0 9 437,0 0 453,2-12 453,-2 12 453,0 0 453,7-5 469,-7 5 469,0 0 469,20-1 469</inkml:trace>
  <inkml:trace contextRef="#ctx0" brushRef="#br0">7134 11364 0,'0'0'0,"0"-10"0,0 10 0,0-10 16,0 10 16,0-8 16,0 1 16,0-1 32,2 0 32,-2 8 32,2-12 32,-2 5 47,2 1 47,-2 6 47,2-12 47,1 4 63,-1 1 63,0 2 63,2-4 63,1 3 79,-5 6 79,5-11 79,-3 9 79,-2 2 94,7-3 94,-7 3 94,0 0 94,0 0 110,0 0 110,25 5 110,-18 2 110,0 1 110,-1 1 125,6 5 125,-1-2 125,0 4 141,-1 3 141,6 7 141,-2-5 141,-5 0 157,9 5 157,-7-5 157,-2 0 157,1-3 172,-1-3 172,-5 3 172,5-4 172,-1 2 188,-4-5 188,0-1 188,3 1 188,-5-6 188,5 4 204,-7-9 204,8 8 204,-8-8 204,11 2 219,-11-2 219,0 0 219,18-14 219,-5 4 235,-2-7 235,2 1 235,2-11 235,-1-1 250,-3 6 250,-2 0 250,-5 3 250,4 1 266,-3-1 266,1 3 266,-1-3 266,-1 1 266,-4 3 282,5 3 282,-5-3 282,3 6 282,-3 0 297,2 2 297,-2 7 297,2-15 313,-2 15 313,0-11 313,0 11 313,0-8 313,0 8 329,0 0 329,2-8 329,-2 8 344,0 0 344,0 0 344,0 0 344,0 0 344,0 0 360,0 0 360,0 0 360,-23 25 360,19-17 375,-5 8 375,-1-2 375,1 3 375,3-3 391,-1 1 391,-1 1 391,2 1 391,1 1 407,-6-4 407,1 5 407,6-2 407,-3 1 422,3-1 422,-5-1 422,4 1 422,0-1 438,5 3 438,-4-7 438,4 4 438,-2-3 454,2-5 454</inkml:trace>
  <inkml:trace contextRef="#ctx0" brushRef="#br0">7656 11611 0,'0'0'0,"0"0"0,0 0 16,0 0 16,0 0 16,0 0 16,-6 26 31,4-9 31,2 1 31,-2 3 31,0-3 47,2 1 47,-2 1 47,-1-1 47,1 2 63,0-3 63,2 2 63,-2-1 63,0 0 78,-3 1 78,3-1 78,-3-3 78,2 1 94,1-3 94,0 3 94,0-5 94,2-2 110,0-2 110,-3 0 110,3-8 110</inkml:trace>
  <inkml:trace contextRef="#ctx0" brushRef="#br0">7815 11048 0,'0'0'15,"0"0"15,0 0 15,0 0 15,0 0 31,0 0 31,0 0 31,0 0 31,0 0 47,0 0 47,0 0 47,0 0 47,0 0 62,0 0 62,0 0 62,0 0 62,0 0 78,0 0 78,-29 10 78,29-10 78,0 0 94,0 0 94,0 0 94,0 0 94,0 0 94,0 0 109,0 0 109,0 0 109,0 0 109,0 0 125,2-16 125,-2 16 125,0 0 125,13-4 140,-13 4 140,0 0 140,10-7 140,-10 7 156,0 0 156,0 0 156,9-4 156,-9 4 172,0 0 172,0 0 172,0 0 172,0 0 172,0 0 187,0 0 187,0 0 187,0 0 203,0 0 203,0 0 203,-23 17 203,23-17 219,0 0 219,-11 4 219,11-4 219,0 0 234,0 0 234,0 0 234,0 0 234,0 0 250,0 0 250,0 0 250,-7-13 250,7 13 250,0 0 265,0 0 265,11-14 265,-7 10 265,5-3 281,-1 3 281,-8 4 281,11-4 281,-11 4 297,9-4 297,-9 4 297,6-2 297,-6 2 312,0 0 312,0 0 312,0 0 312,0 0 328,0 0 328,15 6 328,-15-6 328,0 0 344,-5 13 344,5-13 344,0 0 344,-6 10 344,6-10 359,-12 8 359,7-3 359,5-5 359,-11 4 375,11-4 375,-10 4 375,10-4 375,0 0 390,0 0 390,0 0 390,0 0 390,0 0 406,-15-8 406,15 8 406,-2-9 406,2 9 422,0-8 422,0 8 422,2-11 422,-2 11 437,4-8 437,-4 8 437,9-7 437,-5 0 453,-4 7 453,15-6 453,-9 2 453,1 0 469,-7 4 469,19 0 469,-19 0 469,18 2 469,-18-2 484,18 4 484,-9 2 484,1 1 500,-2-4 500,1 6 500,5 3 500,-3 0 515,-2 1 515,1 1 515,-1-1 515,-5 0 515,3 4 531,-5-5 531,-2 1 531,0 4 531,-4-1 547,-3-2 547,-2 3 547,1-4 547,-5 2 562,0-3 562,1-1 562,-3-1 562,1 0 578,0-1 578,3-1 578,1-3 594,4-1 594,6-4 594,-19 3 594,19-3 594,-13 2 609,13-2 609,0 0 609,0 0 609,-17-10 625,15 6 625,2 4 625,0 0 625,0-13 625,0 13 640,2-7 640,-2 7 640,8-9 640,-4 3 656,3 2 656,0 0 656,3-1 656,-2 2 672,3 0 672,1 2 672,6-3 672,-4 4 687,-14 0 687,25 0 687,-13 4 687,1-3 703,3 2 703,2 0 703,-4-1 703,2 3 719,0-1 719,-3 0 719,2 0 719,2 0 734,0 2 734,0 0 734,0 0 734,-2 1 750,4-2 750,-8 2 750,1-1 750</inkml:trace>
  <inkml:trace contextRef="#ctx0" brushRef="#br0">9289 11516 0,'-8'-5'0,"-1"4"16,5-3 16,-1 2 16,5 2 16,-6-4 31,6 4 31,0 0 31,-8-4 31,8 4 47,0 0 47,0 0 47,0 0 47,0 0 62,0 0 62,0 0 62,23 0 62,-2 0 78,1 0 78,20 2 78,-4-4 78,3-1 94,1 3 94,-8 0 94,2 0 94,-2 0 109,-4 0 109,-5 0 109,-9 0 109,2 0 125,-1 3 125,-4-3 125,-4 0 125,-9 0 141,16 0 141,-16 0 141,14 0 141,-14 0 156,0 0 156,14 2 156,-14-2 156,0 0 172,0 0 172,0 0 172,13-2 172,-13 2 172,0 0 187,0-4 187,0 4 187,0 0 187,0 0 203,-11-16 203,4 11 203,0 1 219,0-4 219,1 1 219,1 2 219,-5 0 219,4-1 234,1 0 234,-4 0 234,5-1 234,-4 1 250,2 2 250,6 4 250,-9-8 250,5 4 266,4 4 266,-7-7 266,7 7 266,0 0 266,0 0 281,-14 0 281,14 0 281,0 0 297,-11 11 297,6-3 297,0-2 297,-2 3 297,3 7 312,-3 0 312,5-1 312,-5 5 312,4-1 328,1 0 328,-2 14 328,1-3 328,1 1 344,4-1 344,5 1 344,-2 1 344,2-11 359,4-1 359</inkml:trace>
  <inkml:trace contextRef="#ctx0" brushRef="#br0">10962 11339 0,'0'0'0,"3"-8"0,-3 8 0,0 0 15,0 0 15,0 0 15,0 0 15,-32 10 31,13-2 31,-1-1 31,-1 1 31,3-3 47,-2 2 47,-1 0 47,0-3 47,3 0 47,2 0 62,0-4 62,-2-3 62,2 3 78,4-4 78,1 1 78,5-3 78,-1 1 94,-1-3 94,6 2 94,0-5 94,0 1 94,6-8 109,-2 2 109,8-1 109,-1 2 109,2-1 125,1 2 125,1 1 125,4 4 125,1-2 140,-2 2 140,2 1 140,0 5 140,3 1 156,1 2 156,1 2 156,9 6 156,-7 2 156,-4 3 172,-3 1 172,5 8 172,-4 6 172,-2 0 187,-8 7 187,1 0 187,-6 4 203,-1-5 203,-6 2 203,-3-1 203,-9 0 219,2-1 219,-5 0 219,-3-2 219,-4-3 234,-2 2 234,-3-5 234,1-4 234,-3-2 234,6 0 250,-3-3 250,4-7 250,1-2 250,7-3 265,-2-2 265,6-3 265,-1 0 265,14 0 281,-18-8 281,9 1 281,4-1 281,-2 1 297,5-4 297,2 1 297,-2-1 297,2 3 312,2-2 312,-2 2 312,4 0 312,1-1 328,0 1 328,2 2 328,2 2 328,9-3 344,0 2 344,3 5 344,2 0 344,-1 4 344,-1 0 359,2 2 359,-3 0 359,12 6 359,-3 1 375,-1 0 375,-10-4 375,1 1 375,8 9 390,-4-5 390,-3-1 390,8 4 390,-6-5 406,-1 2 406,-5-4 406,2 1 406,-2-5 422</inkml:trace>
  <inkml:trace contextRef="#ctx0" brushRef="#br0">11482 11432 0,'0'-4'0,"0"4"16,0-6 16,0 6 16,0 0 16,3-9 31,-3 9 31,0 0 31,0 0 31,4-4 31,-4 4 47,0 0 47,0 0 47,0 0 47,0 0 63,13 19 63,-7-3 63,2 0 63,-1-5 78,2 7 78,3-3 78,-3 1 78,0 1 94,3-1 94,-1 0 94,1 1 94,-3-1 109,-1-1 109,1 1 109,3-2 109,-3 1 125,0-1 125,-2-3 125,0-3 125,-2 0 125,1-3 141,1-2 141</inkml:trace>
  <inkml:trace contextRef="#ctx0" brushRef="#br0">11820 11417 0,'4'-14'0,"-4"3"0,5 4 15,-5-4 15,2 1 15,0 2 15,-2 1 15,0 7 31,0-13 31,0 8 31,0-1 31,0 6 47,0-8 47,0 8 47,0-6 47,0 6 47,0 0 62,0 0 62,0 0 62,0-10 62,0 10 78,0 0 78,0 0 78,0 0 94,0 0 94,0 0 94,0 28 94,-2-12 94,-2 3 109,1 0 109,-5 14 109,-2-2 109,-1 1 125,0 0 125,-1 0 125,3 1 125,-2 2 140,-3-6 140,2 1 140,-2 1 140,8-5 156,1-5 156,1 0 156,-3-3 156,2-2 156,-2 4 172,3-5 172,-1 0 172,3-2 172,2-5 187,0-2 187</inkml:trace>
  <inkml:trace contextRef="#ctx0" brushRef="#br0">11924 11744 0,'0'0'0,"0"-9"16,0 9 16,0 0 16,0 0 16,0-5 16,0 5 32,0 0 32,0 0 32,0 0 32,0 0 47,0 0 47,3-8 47,-3 8 47,0 0 63,0 0 63,0 0 63,2-8 63,-2 8 78,0 0 78,4-4 78,-4 4 78,0 0 94,12-5 94,-12 5 94,16-2 94,-6 2 110,-10 0 110,17 2 110,-7 1 110,-1 0 110,-2 1 125,-1 3 125,-4 1 125,6 0 141,-6 2 141,-2-1 141,0 7 141,-2 1 157,0-1 157,-15 16 157,8-17 172,0-1 172,2-3 172,-2 0 172,0-2 188,4-2 188,-2-1 188,3 0 188,0-2 188,-1 2 203,5-6 203,-4 7 203,4-7 203,-6 6 219,6-6 219,0 0 219,0 0 219,0 0 235,0 0 235,0 0 235,15 3 235,-7-3 250,13-1 250,2-1 250,14-3 250,-3 1 266,2 4 266,-2-4 266,-9 2 266,1-2 282,-6 1 282,-2-1 282,1-1 282,-2-3 282,-2-2 297</inkml:trace>
  <inkml:trace contextRef="#ctx0" brushRef="#br0">12264 10933 0,'0'0'0,"0"0"0,-4-6 0,4 6 16,0 0 16,0 0 16,-5-7 16,5 7 16,0 0 31,0 0 31,0 0 31,0-8 47,0 8 47,0 0 47,0 0 47,0 0 62,-2-9 62,2 9 62,0 0 62,0 0 62,11-8 78,-1 7 78,-10 1 78,18-5 78,-6 3 94,5 4 94,2-2 94,-1 5 94,3-1 109,-3 4 109,-2 0 109,0 3 109,0-2 125,-2 4 125,-5-1 125,-1 3 125,-1 1 141,-5-1 141,-2 2 141,-2 3 141,-7-2 156,-4 7 156,-3-3 156,2-5 156,-2-4 172,3 3 172,1-3 172,-4-2 172,4 0 187,8-6 187,-3 3 187,-2-4 187,7 1 203,2-5 203,-10 7 203,10-7 203,-4 8 203,4-8 219,0 0 219,0 0 219,0 0 219,0 0 234,18 3 234,-18-3 234,30 0 250,-10-2 250,1-2 250,2 3 250,-2 1 250,-1-4 266,-2 3 266,2-1 266,-3 0 266,-6 2 281,3 0 281,-3-2 281,-11 2 281,16 0 297,-16 0 297,18 0 297,-18 0 297,14 0 312,-14 0 312,16 2 312,-16-2 312,12 0 328,-12 0 328,13 4 328,-13-4 328,13 5 328,-5-4 344,-8-1 344,9 8 344</inkml:trace>
  <inkml:trace contextRef="#ctx0" brushRef="#br0">14737 6980 0,'0'-5'0,"0"-4"0,-3 1 0,3 8 16,-7-12 16,5 2 16,0 3 16,-3-1 32,1 0 32,0-1 32,-4 1 32,1 0 47,-4-5 47,-3 2 47,-1-2 47,-2 2 47,4 2 63,-6-4 63,4 2 63,-4 2 63,2-1 78,-11-6 78,3 7 78,-5-4 78,-2 1 94,3 0 94,-3 2 94,4 2 94,-4-3 110,-2 1 110,5 0 110,-3 1 110,0 1 125,-2 0 125,0 1 125,-2 2 125,2-2 141,0 2 141,0-2 141,2 1 141,-2 0 157,2 2 157,5 0 157,2 0 157,1 1 172,2 1 172,2 0 172,-4 0 172,5 0 188,-2 2 188,-2-2 188,3 2 188,-1 0 203,0 0 203,3 0 203,0 0 203,0 2 219,0-2 219,3 2 219,2 0 219,-8 0 235,8 3 235,2-1 235,-10 2 235,10-2 235,-3 2 250,-5 2 250,4-1 250,4 1 250,-6 2 266,4-2 266,-3 2 266,2 1 266,2-2 282,1 2 282,-3 3 282,3 1 282,-5 0 297,4-2 297,4 3 297,-3 2 297,1-2 313,3 1 313,-2-1 313,-1 3 313,4-3 328,-3 1 328,0-1 328,4 3 328,-2-3 328,-2 2 344,5 1 344,-5-3 344,2 3 344,2-2 360,-2 0 360,1 0 360,-2-3 360,4 5 375,-3 0 375,3-2 375,-1 0 375,-1-1 391,-2 2 391,2 2 391,-1-4 407,2 2 407,-1 1 407,-2 0 407,2-1 407,-1 1 422,0 0 422,0-3 422,0 4 422,3-1 438,-3-2 438,3 4 438,-4-1 438,4 7 453,-3-1 453,5-6 453,-3-2 453,1 1 469,4 0 469,-4-1 469,1 2 469,0-1 485,3 10 485,-2-2 485,2-5 485,0-4 500,2 16 500,1-11 500,2-4 500,4 13 516,-3-10 516,3 1 516,3 3 516,4 2 532,-2-6 532,-1-4 532,-1-2 532,10 12 532,-1-1 547,2-7 547,-5 0 547,0-5 547,12 5 563,-5 1 563,1-2 563,0-2 563,6 0 578,-9-2 578,7-1 578,-1 0 578,5-2 594,6 1 594,-6-5 594,7 5 594,2-5 610,1 0 610,-1 1 610,3-4 610,-1-1 610,-1-1 625,-1 1 625,2-4 625,1 0 641,-3-4 641,-1 0 641,1-3 641,-5 3 657,2-4 657,-2-2 657,-4 0 657,0-5 672,-2 1 672,-2-5 672,-5 1 672,5 0 688,-3-3 688,-5-2 688,4-4 688,-3 2 688,0 1 703,-3-4 703,-2 1 703,-1-2 703,-2-2 719,-2-1 719,2 3 719,-4-5 719,-4 4 735,2-5 735,-2 2 735,-5-5 735,0 4 750,-2-4 750,-4 2 750,-1-1 750,-1 0 766,-4 0 766,1 1 766,2-2 766,-1 3 782,0-2 782,-5 2 782,2 2 782,-4 1 782,4-1 797,-1-2 797,-1 2 797,2 2 813,-5 2 813,-3-1 813,4 0 813,-6-1 813,1 7 828,-5-5 828,-3 7 828,-6-1 828,-6 2 844,2 3 844,-30-3 844,-3 8 844,-9 8 860,-4 6 860,-8 6 860,-74 14 860,56-7 875,22-1 875</inkml:trace>
  <inkml:trace contextRef="#ctx0" brushRef="#br0">14052 11288 0,'0'0'0,"0"0"15,-4-8 15,4 8 15,0 0 15,-7-8 15,7 8 31,-2-4 31,2 4 31,0 0 47,-7-7 47,7 7 47,-5-5 47,5 5 62,0 0 62,-5-7 62,5 7 62,0 0 78,0 0 78,-6-6 78,6 6 78,0 0 78,-7-4 93,7 4 93,0 0 93,0 0 93,0 0 109,-4-4 109,4 4 109,0 0 109,0 0 125,0 0 125,0 0 125,-10-5 125,10 5 140,0 0 140,0 0 140,0 0 140,0 0 156,0 0 156,0 0 156,0 0 156,0 0 172,0 0 172,0 0 172,32 13 172,-13-7 172,12 4 187,1 0 187,2 1 187,3-1 203,-10-2 203,7 2 203,-4-5 203,-7 3 203,11 2 218,-6-2 218,-8-2 218,-2 1 218,3-3 234,-5 2 234,0-4 234,0 4 234,-2-2 250,-3-2 250,-2 3 250,0-3 250,-9-2 265,11 5 265,-11-5 265,10 3 265,-10-3 281,7 4 281,-7-4 281,0 0 281,9 1 297,-9-1 297,0 0 297,0 0 297,4 5 312,-4-5 312,0 0 312,4 6 312,-4-6 328,0 0 328,0 0 328,-8 17 328,1-11 343,-6 6 343,1 0 343,-6 1 343,-7 9 343,-5-1 359,0 0 359,1-3 359,-1 2 375,3 1 375,-1-4 375,-4 1 375,5 3 390,-1-3 390,6-6 390,1 1 390,-6 3 390,4-2 406,5-1 406,-1-2 406,6-2 406,-5 2 422,-1-1 422,6 0 422,-3-2 422,4 3 422,1-5 437,1 0 437,4 1 437,-1-3 453,0 1 453,3-2 453,4-3 453,-12 8 453,12-8 468,-9 4 468,9-4 468,-6 5 468,6-5 484,-5 5 484,5-5 484,0 0 484,-7 6 500,7-6 500,0 0 500,0 0 500,-5 5 515,5-5 515,0 0 515,-2 4 515,2-4 531,0 0 531,0 0 531</inkml:trace>
  <inkml:trace contextRef="#ctx0" brushRef="#br0">15483 11331 0,'0'0'15,"0"0"15,0 0 15,-37 14 15,10 7 31,-3 0 31,-2 1 31,3 1 31,-1-1 47,-2 3 47,7-2 47,-3 2 47,10-5 62,2-5 62,2 2 62,3-5 62,0 4 78,1 0 78,6-2 78,-1-1 78,3 1 78,4-3 94,3-4 94,7 8 94,-1-2 94,4-4 109,15 6 109,5-5 109,-1-2 109,2-1 125,1-5 125,1-2 125,-4 0 125,4-4 140,-4-3 140,-7 1 140,-7-3 140,10-3 156,-7-1 156,-10 2 156,3-1 156,-2-5 172,-2 2 172,-6 0 172,-1 0 172,-1-3 187,-4 1 187,2 1 187,-6-1 187,0 0 203,-3 4 203,-5-4 203,3 0 203,-4 3 219,-1 2 219,0-3 219,0 3 219,1 0 219,-4 1 234,4-1 234,-3 3 234,0 1 250,5 1 250,-5-2 250,3 1 250,1 4 265,-2-2 265,2 4 265,1-1 265,0 2 281,11 1 281,-18-4 281,6 1 281,12 3 297,-18 0 297,18 0 297,-16 0 297,16 0 297,-16 3 312,16-3 312,-13 5 312,5 0 312,8-5 328,-11 10 328,9-2 328,0-1 328,2-7 344</inkml:trace>
  <inkml:trace contextRef="#ctx0" brushRef="#br0">6570 12287 0,'0'0'16,"0"0"16,0 0 16,0 0 16,0 0 31,0 0 31,0 0 31,0 0 31,0 0 47,12-6 47,-12 6 47,0 0 47,0 0 63,0 0 63,0 0 63,0 0 63,0 0 78,0 0 78,0 0 78,0 0 78,0 0 94,0 0 94,0 0 94,0 0 94,0 0 94,0 0 109,0 0 109,0 0 109,0 0 109,0 0 125,0 0 125,0 0 125,0 0 125,8 8 141,-8-8 141,0 0 141,0 0 141,0 8 156,-6 4 156,4-5 156,-3 1 172,0 0 172,-2 5 172,-2-2 172,3 4 188,-4-1 188,1 1 188,2-3 188,1 4 188,-4-4 203,1 1 203,2-3 203,5 1 219,-4-3 219,0 1 219,4-2 219,-2 2 234,1-3 234,3-6 234,-4 12 234,0-4 234,4-8 250,-3 10 250,3-10 250,-2 7 250,2-7 266,0 0 266,-5 10 266,5-10 266,0 0 281,0 0 281,-5 8 281,5-8 281,0 0 297,0 0 297,0 10 297,0-10 297,0 0 313,0 0 313,0 9 313,0-9 313,0 0 328,0 0 328,5 10 328,-5-10 328,12 11 344,-6-8 344,5 4 344,-1-3 344,8 4 359,3-2 359,0 0 359,11 0 359,2 1 375,2-1 375,0 0 375,1-2 375,-3-2 391,7 0 391,-4 2 391,1-4 391,-2 3 406,2-2 406,-2-1 406,-2 3 406,3-2 422,-3 2 422,-7-3 422,-4 1 422,0-1 422,-5 0 438,5 0 438,9 0 438,-5-1 438,-4 2 453,-3-1 453,1 0 453,-2 0 453,-2 0 469,4-1 469,-3 1 469,1-3 469,1 2 484,0 1 484,1 0 484,0 0 484,-3-3 500,0 6 500,0-3 500,1 0 500,-1-3 500,0 6 516,1-6 516,-2 2 516,2 1 516,0 0 531,-6 1 531,5-1 531,-18 0 531,32 0 547,-14 0 547,1 0 547,-4 0 563,1-1 563,2-2 563,1 3 563,-1-2 563,-2 0 578,0 0 578,-2 0 578,0 0 578,-14 2 594,20-2 594,-8-2 594,-12 4 594,17-6 609,-10 4 609,-7 2 609,16-4 609,-16 4 625,14-5 625,-14 5 625,12-4 625,-12 4 641,6-6 641,-6 6 641,7-5 641,-7 5 641,4-8 656,-4 8 656,5-5 656,-5 5 672,3-7 672,-3 7 672,2-5 672,-2 5 672,0-9 688,0 9 688,0 0 688,0-10 688,0 10 703,0-9 703,0 9 703,0-7 703,0 7 719,-2-9 719,2 9 719,-3-8 719,3 8 734,-2-8 734,2 8 734,-3-8 734,3 8 750,0-9 750,0 9 750,-4-8 750,4 8 766,0-13 766,-2 8 766,2 5 766,-2-17 766,2 11 781,-3-2 781,6-1 781,-3 2 781,0-2 797,0 9 797,0-15 797,2 7 797,-2 2 813,0 6 813,2-12 813,-2 12 813,4-10 828,-4 10 828,5-8 828,-5 8 844</inkml:trace>
  <inkml:trace contextRef="#ctx0" brushRef="#br0">10930 12388 0,'-4'-11'0,"4"11"0,0 0 15,-2-8 15,2 8 15,0 0 15,0 0 31,-2-9 31,2 9 31,0 0 31,0 0 47,0 0 47,-6-5 47,6 5 47,0 0 62,0 0 62,0 0 62,0 0 62,0 0 78,0 0 78,0 0 78,0 0 78,0 0 94,0 0 94,0 0 94,0-8 94,0 8 109,0 0 109,0 0 109,0 0 109,0 0 125,0 0 125,0 0 125,0 0 125,0 0 140,25 20 140,-20-15 140,0 4 140,4 6 156,-4 1 156,1 0 156,-1 3 156,2-1 156,-5 3 172,3-3 172,-1 3 172,3 8 187,-5-5 187,-2-5 187,2 0 187,-2-4 187,2 2 203,2 2 203,-2-7 203,0 0 203,-2-1 219,0-3 219,0-8 219,0 14 219,2-7 234,-2-7 234,2 10 234,-2-10 234,5 8 250,-3-3 250,-2-5 250,9 8 250,-9-8 265,14 4 265,-14-4 265,22 0 265,-1-3 265,0 3 281,0-4 281,13-1 281,-2-3 281,2 5 297,0-3 297,0 0 297,0-1 297,2-3 312,-1 4 312,2 0 312,-1-1 312,-2 3 328,5-1 328,-3-2 328,4 1 328,0 2 344,-1-2 344,-1 2 344,2 2 344,-2 2 359,-1-6 359,1 1 359,-1 3 359,2-2 375,-12 3 375,12 1 375,-12 0 375,-6 0 390,-1 0 390,-3 1 390,-4-1 390,1 2 406,-3-2 406,-11 0 406,13 4 406,-13-4 422,17 0 422,-17 0 422,9 0 422,-9 0 422,0 0 437,0 0 437,14 2 437,-14-2 453,0 0 453,0 0 453,0 0 453,13 0 453,-13 0 469,0 0 469,0 0 469,9-4 469,-9 4 484,0 0 484,8-5 484,-8 5 484,2-8 500,-2 8 500,2-8 500,-2 8 500,0-7 515,0 7 515,-2-8 515,2 8 515,-2-11 515,2 11 531,-3-8 531,3-1 531,0 9 547,-7-9 547,5 4 547,2 5 547,-5-8 547,5 8 562,-4-8 562,4 8 562,-5-8 562,5 8 578,-4-9 578,4 9 578,-5-8 594,5 8 594,-5-6 594,5 6 594,0 0 594,-2-8 609,2 8 609,0 0 609,-2-7 609,2 7 625,0 0 625,0 0 625,-5-8 625,5 8 640,0 0 640,-11-5 640,11 5 640</inkml:trace>
  <inkml:trace contextRef="#ctx0" brushRef="#br0">14368 11752 0,'0'0'16,"0"0"16,0 0 16,0 0 16,0 0 31,0 0 31,0 0 31,0 0 31,0 0 47,0 0 47,0 0 47,0 0 47,0 0 63,0 0 63,0 0 63,0 0 63,0 0 63,0 0 78,0 0 78,0 0 78,0 0 94,0 0 94,0 0 94,0 0 94,22-12 94,-22 12 109,10-6 109,-4 4 109,-6 2 109,13-9 125,-6 5 125,-7 4 125,14-9 125,-7 4 141,-7 5 141,14-8 141,-9 4 141,-5 4 156,13-6 156,-7 1 156,2-1 156,-8 6 172,11-6 172,-2 2 172,-9 4 188,14-8 188,-14 8 188,13-4 188,-13 4 188,11-7 203,-11 7 203,8-5 203,-8 5 203,0 0 219,11-5 219,-11 5 219,0 0 219,0 0 234,9-4 234,-9 4 234,0 0 234,0 0 234,0 0 250,7-5 250,-7 5 250,0 0 266,0 0 266,0 0 266,0 0 266,0 0 266,0 0 281,0 0 281,12-3 281,-12 3 281,0 0 297,0 0 297,0 0 297,0 0 297,0 0 313,0 0 313,0 0 313,0 0 313,0 0 328,0 0 328,-21 21 328,7-9 328,2 0 344,-1 0 344,-2 1 344,0 2 344,-8 5 359,-1 0 359,1 3 359,-4-2 359,1-3 375,5 0 375,-3 1 375,3-5 375,5 1 375,0-4 391,2 1 391,3 1 391,-2-2 406,-1 2 406,3-5 406,-4 4 406,4-1 422,3-4 422,-2 2 422,1-3 422,4 0 422,-3 0 438,0-2 438,4 3 438,-3-1 453,3-2 453,-1 0 453,5-4 453,-10 8 453,10-8 469,-4 4 469,4-4 469,-7 6 469,7-6 484,0 0 484,-4 4 484,4-4 484,0 0 500,0 0 500,-9 4 500,9-4 500,0 0 516,0 0 516,0 0 516,-4 4 516,4-4 531,0 0 531,0 0 531,0 0 531,0 0 547,-6 7 547,6-7 547,0 0 547,0 0 563,0 0 563,0 0 563,0 0 563,0 0 563,0 0 578,0 0 578,0 0 578,0 0 578</inkml:trace>
  <inkml:trace contextRef="#ctx0" brushRef="#br0">19936 11344 0,'2'-3'0,"-2"3"0,8-8 15,-8 8 15,9-10 15,-7 4 15,2-3 31,1 4 31,-1-2 31,4-1 31,-6 0 46,9-6 46,-7 2 46,3 1 46,1 1 62,-4-1 62,0 3 62,1-2 62,-1 1 78,6-5 78,-5 2 78,1 1 78,-1 1 78,-1 3 93,0-1 93,4 3 93,-6-3 109,3 1 109,-3 4 109,-2 3 109,6-11 109,-6 11 125,5-6 125,-5 6 125,4-8 125,-4 8 140,6-5 140,-6 5 140,0 0 156,0 0 156,0 0 156,15 13 156,-8-5 156,5 6 171,-3 4 171,9 14 171,-5-4 171,6 4 187,-3-6 187,0 3 187,-3-1 187,4 1 203,-11-6 203,12 5 203,-8-7 203,1-2 218,0-5 218,-4-2 218,2 1 218,-2-4 234,-3 0 234,2-1 234,0-1 234,-3-1 250,-3-6 250,6 9 250,-6-9 250,7 5 250,-7-5 265,0 0 265,0 0 265,23-14 265,-19 8 281,8-9 281,2-3 281,4-7 281,-5 3 296,-1 3 296,-3 3 296,0-3 296,0 2 312,1-1 312,1 2 312,0-3 312,-1 3 328,-1-3 328,-1 3 328,1-1 328,1-1 343,-1 1 343,0-1 343,-2 1 343,2 1 343,0 2 359,-2 1 359,0-1 359,-2 2 375,-3 1 375,0 2 375,-2 9 375,4-11 390,-1 5 390,-3 6 390,2-8 390,-2 8 390,0 0 406,4-11 406,-4 11 406,0 0 406,6-8 421,-6 8 421,0 0 421,0 0 421,0 0 437,2-8 437,-2 8 437,0 0 453,0 0 453,0 0 453,0 0 453,0 0 453,0 0 468,0 0 468,0 0 468,0 0 468,0 0 484,20 21 484,-16-13 484</inkml:trace>
  <inkml:trace contextRef="#ctx0" brushRef="#br0">20912 11254 0,'0'0'0,"0"0"0,0 0 16,0 0 16,0 0 16,0 0 16,0 0 31,0 0 31,0 0 31,0 0 31,0 0 31,0 0 47,7 5 47,-7-5 47,0 0 47,0 0 63,0 0 63,0 0 63,0 0 63,0 0 78,0 0 78,0 0 78,0 0 78,0 0 94,0 0 94,0 0 94,0 0 94,0 0 110,0 0 110,0 0 110,0 0 110,0 0 110,0 0 125,0 0 125,0 0 125,0 0 141,0 0 141,0 0 141,0 0 141,0 0 141,0 0 156,0 0 156,0 0 156,0 0 156,0 0 172,0 0 172,0 0 172,0 0 172,0 0 188,0 0 188,0 0 188,2 9 188,-2-9 203,0 0 203,0 0 203,0 0 203,0 0 219,0 0 219,0 0 219,0 0 219,0 0 235,0 0 235,0 0 235,0 0 235,0 0 250,0 0 250,0 0 250,0 0 250,0 0 250,0 0 266,0 0 266,0 0 266,0 0 266,0 0 281,0 0 281,0 0 281,0 0 297,0 0 297,0 0 297,0 0 297,0 0 297,0 0 313,0 0 313,0 0 313,0 0 313,0 0 328,0 0 328,0 0 328,0 0 328,0 0 344,0 0 344,0 0 344,0 0 344,0 0 360,0 0 360,0 0 360,0 0 360,0 0 360,0 0 375,0 0 375,0 0 375,0 0 375,0 0 391,0 0 391,0 0 391,0 0 406,0 0 406,0 0 406,0 0 406,0 0 406,0 0 422,0 0 422,0 0 422,0 0 422,0 0 438,0 0 438,0 0 438,0 0 438,0 0 453,0 0 453,0 0 453,0 0 453,0 0 469,0 0 469,0 0 469,0 0 469,0 0 485,0 0 485,0 0 485,0 0 485,0 0 500,0 0 500,0 0 500,0 0 500,0 0 516,0 0 516,0 0 516,0 0 516,0 0 531,0 0 531,0 0 531,0 0 531,0 0 547,0 0 547,0 0 547,0 0 547,0 0 547,0 0 563,0 0 563,0 0 563,0 0 563,0 0 578,0 0 578,0 0 578,0 0 594,0 0 594,0 0 594,0 0 594,0 0 594,0 0 610,0 0 610,0 0 610,0 0 610,0 0 625,0 0 625,0 0 625,0 0 625,0 0 625,0 0 641,0 0 641,0 0 641,0 0 656,0 0 656,0 0 656,0 0 656,0 0 656,0 0 672,0 0 672,0 0 672,0 0 672,0 0 688,0 0 688,0 0 688,0 0 688,0 0 703,0 0 703,0 0 703,0 0 703,0 0 719,0 0 719,0 0 719,0 0 719,0 0 735,0 0 735,0 0 735,0 0 735,0 0 750,0 0 750,0 0 750,0 0 750,0 0 766,0 0 766,0 0 766,0 0 766,0 0 766,0 0 781,0 0 781,0 0 781,0 0 797,0 0 797,0 0 797,0 0 797,2 8 813,-2-8 813,3 14 813,-3-8 813,0-6 828,0 17 828,3-9 828,-6 2 828,-2-2 844,1 7 844,-5 0 844,0 1 844,-3-2 844,1 0 860,-3 1 860,1 1 860,-13 4 860,-1 1 875,5 0 875,-8-3 875,5 1 875,-5-2 891,12-3 891,0-2 891,4 1 891,3-5 906</inkml:trace>
  <inkml:trace contextRef="#ctx0" brushRef="#br0">21352 11110 0,'0'0'0,"-6"-11"0,6 11 0,-7-9 16,7 9 16,-7-8 16,5 4 16,2 4 31,-7-9 31,7 9 31,-5-7 31,5 7 47,-6-4 47,6 4 47,-3-6 47,3 6 63,0 0 63,-6-4 63,6 4 63,0 0 78,-5-9 78,5 9 78,0 0 78,0 0 78,0 0 94,0 0 94,0 0 94,0 0 94,0 0 110,0 0 110,0 0 110,0 0 110,0 0 125,45 21 125,-24-13 125,-1-2 125,1 2 141,0-1 141,-1-1 141,1 2 141,-3-1 156,0-2 156,-4 2 156,4-4 156,-6 4 172,-1-3 172,0-3 172,-1 4 172,-10-5 188,13 4 188,-13-4 188,9 4 188,-9-4 203,0 0 203,12 4 203,-12-4 203,0 0 219,0 0 219,11 3 219,-11-3 219,0 0 235,0 0 235,0 0 235,0 0 235,0 0 235,0 0 250,0 0 250,0 0 250,0 0 250,0 0 266,0 0 266,0 0 266,0 0 266,0 0 281,0 0 281,0 0 281,0 0 281,0 0 297,0 0 297,0 0 297,0 0 297,0 0 313,0 0 313,0 0 313,0 0 313,0 0 313,0 0 328,0 0 328,0 0 328,0 0 344,0 0 344,0 0 344,0 0 344,0 0 360,0 0 360,0 0 360,0 0 360,0 0 360,0 0 375,0 0 375,0 0 375,0 0 391,0 0 391,0 0 391,0 0 391,0 0 391,0 0 406,0 0 406,0 0 406,0 0 406,-5-20 422,5 20 422,0 0 422,0 0 422,0 0 438,0 0 438,-6-9 438,6 9 438,0 0 453,0 0 453,-5-10 453,5 10 453,0 0 469,-7-7 469,7 7 469,-5-6 469,5 6 485,-4-8 485,4 8 485,-4-8 485,-1 1 485,5 7 500,-4-13 500,1 10 500,3 3 500,-7-10 516,5 2 516,-3 2 516,3-1 516,0-3 531,0 3 531,-3 2 531,1-2 531,2-1 547,2 8 547,-6-10 547,6 10 547,-2-8 563,2 8 563,-2-9 563,2 9 563,-2-8 578,2 8 578,0 0 578,-3-6 578,3 6 578,0 0 594,0 0 594,0 0 594,0 0 610,0 0 610,0 0 610,5 36 610,1-20 610,0 4 625,-2 13 625,5 0 625,-5 0 625,1 0 641,5-1 641,-4 1 641,5-3 656,-6-6 656,7 7 656,-3-9 656,-3-3 656,-1-1 672,2-1 672,0-3 672,-3 1 672,1-6 688,-3 2 688,2-3 688,-1 0 688,2-1 703,-5-7 703,4 8 703,-4-8 703,5 6 719,-5-6 719,0 0 719,0 0 719,0 0 735,0 0 735,0 0 735,0 0 735,23-26 735,-17 9 750,1 0 750,2-1 750,-1-1 766,-2-1 766,1 1 766,4-7 766,1-4 766,-3 8 781,-3 2 781,-1 2 781,2 1 781,0-1 797,0 3 797,-3-2 797,0 0 797,4 4 813,-4 0 813,1 3 813,-1-1 813,-2 1 828,3 3 828,-5 0 828,0 7 828,4-14 844,-4 14 844,8-8 844,-8 8 844,0-6 844,0 6 860,0 0 860,2-11 860,-2 11 875,0 0 875,0 0 875,0 0 875,0 0 891,0 0 891,0 0 891,0 0 891,0 0 906,0 0 906,0 0 906,0 0 906,0 0 922,0 0 922,13 21 922,-13-21 922,0 0 922</inkml:trace>
  <inkml:trace contextRef="#ctx0" brushRef="#br0">21884 11060 0,'0'0'0,"0"0"16,0 0 16,0 0 16,7-21 16,-5 13 16,-2-2 32,0-6 32,0-1 32,2 3 32,3-3 32,-5 1 47,0 0 47,0-2 47,0 5 63,0-4 63,0 5 63,0-1 63,-2 0 78,-1 4 78,3 0 78,0 9 78,-2-16 78,2 8 94,0 8 94,-2-12 94,2 12 94,0-11 110,0 11 110,0 0 110,0-11 110,0 11 125,0 0 125,0 0 125,0 0 125,0 0 141,0 0 141,0 0 141,0 0 141,0 0 157,20 34 157,-8-19 157,-1 0 157,10 10 172,2 0 172,-1-4 172,-1 3 172,2-4 188,-3 0 188,-4-4 188,0-1 188,0-6 203,-1 4 203,2-1 203,-4 0 203,-3 1 219,3-3 219,-3-3 219,-1 2 219,0-2 219,-3-2 235,-1 0 235,-5-5 235,12 8 235,-12-8 250,9 8 250,-9-8 250,2 4 266,-2-4 266,4 9 266,-4-9 266,0 0 266,-4 13 282,2-2 282,-7 3 282,-12 14 282,-2-4 297,-4 1 297,0 2 297,-1-3 297,-1 1 313,-3-1 313,0 1 313,-2-1 313,0-1 328,6-2 328,1-1 328,-1 1 328,7-7 328,4-1 344,0-2 344,2 2 344,1-5 344,3-1 360,-1-2 360,3 0 360,0 1 360,9-6 375,-12 7 375,12-7 375,-7 7 375,7-7 391,-9 3 391,9-3 391,0 0 407,0 0 407,-8 7 407,8-7 407,0 0 407,0 0 422,-15 3 422,15-3 422,0 0 422,-31-8 438</inkml:trace>
  <inkml:trace contextRef="#ctx0" brushRef="#br0">19984 10793 0,'0'0'0,"3"-8"0,-3 8 16,2-9 16,-2 9 16,0 0 16,2-8 31,-2 8 31,0 0 31,0 0 31,0 0 47,0 0 47,0 0 47,0 0 47,0 0 47,-18 30 63,-7-7 63,0 8 63,-7-3 63,-23 12 78,12-9 78,3-6 78,2 1 78,-1-3 94,1 0 94,-2-3 94,4-3 94,0 1 109,2-3 109,4 0 109,7-4 109,0-2 125,7-4 125,2 2 125,3-6 125,2 4 141,9-5 141,-16 4 141,16-4 141,-11 4 156,11-4 156,0 0 156,-9 4 156,9-4 172,0 0 172,0 0 172,-10 7 172,10-7 188,0 0 188,0 0 188,0 0 188,8 11 188,-2-2 203,12 2 203,12 7 203,4-1 219,1-1 219,-3 2 219,9 3 219,-1-1 234,22 9 234,2-1 234,-14-5 234,14 6 234,-16-6 250,16 3 250,0 3 250,2-4 266,-19-2 266,-5-7 266,3-2 266,-1 2 266,1-5 281</inkml:trace>
  <inkml:trace contextRef="#ctx0" brushRef="#br0">22639 11175 0,'0'0'15,"0"0"15,2-9 15,-2 9 15,0 0 31,0 0 31,0 0 31,7-5 31,-7 5 47,14-4 47,3 0 47,2-1 47,15 1 62,0-3 62,6 3 62,-4-1 62,3 2 78,-5 2 78,0-1 78,-7 2 78,-4 0 93,-3 0 93,1 0 93,-2 2 93,1-1 109,-6 2 109,-3 1 109</inkml:trace>
  <inkml:trace contextRef="#ctx0" brushRef="#br0">22536 11273 0,'0'0'0,"0"0"0,0 0 16,0 0 16,0 0 16,0 0 16,0 0 32,69 0 32,-26 0 32,3 0 32,22 0 47,-13-1 47,-10 1 47,-1 0 47,1 0 63,1-3 63,-5 6 63,0-3 63,3-3 79,-4 3 79,1-3 79,3 0 79</inkml:trace>
  <inkml:trace contextRef="#ctx0" brushRef="#br0">23645 11077 0,'0'0'16,"0"0"16,0 0 16,-5-13 16,5 13 16,0 0 31,0 0 31,0 0 31,-31 5 47,31-5 47,-24 13 47,10-2 47,3-1 47,2-2 63,3 1 63,0-1 63,2 0 63,2 2 78,2-10 78,6 19 78,2-3 94,3-2 94,2 1 94,4-3 94,0 1 94,16-1 109,-1-2 109,0-1 109,0-3 109,-5-2 125,-2-4 125,-2-3 125,-2-2 125,-2-2 141,2 0 141,-6-4 141,-2-2 141,0-1 156,-3 2 156,-6-4 156,-2 1 156,-6 0 172,0-2 172,-8 0 172,1-2 172,-15-4 188,-1 3 188,-5 0 188,2 3 188,1-2 188,3 9 203,-6-4 203,8 6 203,1-1 203,2 3 219,4 1 219,-2 4 219,6-1 219,-8 0 234,2 4 234,1 1 234,0 2 234,-1 3 250,2 1 250,-15 8 250,-2-4 250,-1 6 266</inkml:trace>
  <inkml:trace contextRef="#ctx0" brushRef="#br0">21403 11048 0,'0'0'0,"2"-10"16,-2 10 16,2-7 16,-2 7 16,5-6 31,-5 6 31,2-8 31,-2 8 31,0 0 47,2-8 47,-2 8 47,5-7 47,-5 7 47,5-4 63,-5 4 63,2-5 63,-2 5 63,0 0 78,9-7 78,-9 7 78,7-4 94,-7 4 94,0 0 94,4-4 94,-4 4 94,0 0 110,0 0 110,10-4 110,-10 4 110,0 0 125,0 0 125,0 0 125,0 0 141,0 0 141,0 0 141,0 0 141,20 6 141,-20-6 156,5 8 156,-3-3 156,3 0 156,-1 3 172,0 1 172,-1-3 172,1 2 172,-2 1 188,4-1 188,-2 0 188,1 0 188,-1 8 203,0-5 203,1 1 203,-3-2 203,2-1 219,2-1 219,-4 1 219,0 0 219,3-1 235,-3 0 235,2 1 235,1-1 235,-1 3 235,1-6 250,0 4 250,-3-1 250,3-3 266,-1 4 266,0-2 266,-4-7 266,7 12 266,-4-6 281,-3-6 281,7 8 281,-7-8 281,4 9 297,-4-9 297,0 0 297,5 9 297,-5-9 313,2 8 313,-2-8 313,0 0 313,6 9 328,-6-9 328,0 0 328,6 7 328,-6-7 344,0 0 344,0 0 344,6 7 344,-6-7 360,0 0 360,0 0 360,3 7 360,-3-7 375,0 0 375,4 4 375,-4-4 375,0 0 375</inkml:trace>
  <inkml:trace contextRef="#ctx0" brushRef="#br0">21948 10976 0,'-16'24'0,"14"-15"0,-5 7 0,-2 1 16,1 1 16,0 2 16,-8 10 16,2 1 31,-2-1 31,0-3 31</inkml:trace>
  <inkml:trace contextRef="#ctx0" brushRef="#br0">25579 11085 0,'0'0'0,"0"-5"15,0 5 15,0 0 15,0 0 15</inkml:trace>
  <inkml:trace contextRef="#ctx0" brushRef="#br0">26304 10894 0,'0'0'0,"2"-9"15,-2 9 15,0 0 15,0 0 31,0 0 31,0 0 31,0 0 31,0 0 31,-20 31 46,-1-5 46,0 6 46,6-1 46,-8 2 62,4 2 62,1-1 62,0 1 62,7 2 78,-1 0 78,7-4 78,-1-1 78,3 2 93,3-10 93,3 6 93,1-7 93,3-6 109,3-2 109,-4-7 109,5 0 109,1-1 125,6-5 125</inkml:trace>
  <inkml:trace contextRef="#ctx0" brushRef="#br0">26607 10998 0,'2'-8'0,"-2"2"16,0 6 16,3-6 16,-3 6 16,0 0 31,0 0 31,-18 15 31,6-3 31,1 4 47,-10 13 47,-2-1 47,3 4 47,-5 0 63,4 3 63,5 0 63,-2-2 63,7 3 63,1 0 78,3-1 78,3 0 78,6 0 94,-2-3 94,7-1 94,0-1 94,4-8 109,0-2 109,4-3 109,-4-5 109,1 4 109,1-6 125,6-1 125,-4-2 125,-2-5 125,6-2 141,-5-2 141,2-3 141,-2-3 141,4-5 156,-4-3 156,3-10 156,-2-2 156,-2-2 172,-4-3 172,-7 0 172,-9-2 172,5 3 188,-5-1 188,-1 2 188,-4-1 188,1 6 203,2 5 203,-3 3 203,1 3 203,2 3 219,-3 0 219,5 1 219,1 3 219,-4 2 234,1-1 234,2 3 234,-2 3 234,0-3 250,0 0 250,9 4 250</inkml:trace>
  <inkml:trace contextRef="#ctx0" brushRef="#br0">26384 10767 0,'2'-13'0,"-2"5"0,2-1 16,0 3 16,1-2 16,-3 8 16,0-8 31,0 8 31,4-7 31,-4 7 31,0 0 47,21 3 47,-6 3 47,6 0 47,0 2 47,11 8 63,2-1 63</inkml:trace>
  <inkml:trace contextRef="#ctx0" brushRef="#br0">27143 10931 0,'0'0'15,"12"3"15,-12-3 15,0 11 15,0 7 31,-15 12 31,2 2 31,-19 23 31,-4 2 47,-4 1 47,0 6 47,1-2 47,1 0 62,8-5 62,11-12 62,5-8 62,1 1 78,4-2 78,2-1 78,2-2 78,3 0 94,4-8 94,0-3 94,4-5 94,0-1 94,3-2 109,2 1 109,3-5 109,5-1 109,-1-6 125,5-1 125,-2-2 125,15-9 125,0-2 140,-2-5 140,3-8 140,-1-6 140,-4 0 156,14-21 156,-5-1 156,-16 9 156,9-15 172,-15 12 172,-4 8 172,-3-3 172,-3 4 172,-5 0 187,-4 2 187,0 2 187,-4 2 187,0 6 203,-6 4 203,1 3 203,-2 2 203,-3 1 219,3 1 219,0 0 219,-4 2 234,4 3 234,3 1 234,-2 0 234,-1 6 250,2-5 250,-1 7 250,10 0 250,-22-1 250,22 1 265,-25 10 265,8-2 265,4 0 281,1-3 281,5 8 281,1-5 281</inkml:trace>
  <inkml:trace contextRef="#ctx0" brushRef="#br0">28940 10986 0,'3'-4'16,"-3"4"16,2-8 16,0 4 16,-2 4 32,4-5 32,-4 5 32,0 0 32,0 0 32,0 0 47,0 0 47,0 0 47,7 19 63,-7-8 63,4 9 63,2-2 63,-4 1 63,7 14 78,0-5 78,1-4 78,-6-3 78,7 7 94,0 2 94,-3-7 94,3-3 94,-2-2 110,5 13 110,-3-8 110,1-2 110,-3-4 125,-3-1 125,3-2 125,-4-2 125,2-1 141,0-1 141,-3-4 141,1-2 141,-5-4 157,0 0 157,14 2 157,-14-2 157,0 0 172,17-14 172,-5 0 172,0-3 172,6-13 188,-5 0 188,4-1 188,1-1 188,-4-1 203,-3-2 203,2 2 203,1 2 203,-5-2 219,0 2 219,7 3 219,-9 5 219,2 3 219,-2 4 235,-2-1 235,1 0 235,-3 5 235,1-1 250,-2 6 250,0-2 250,2 1 250,-2 4 266,-2 4 266,2-11 266,-2 11 266,5-4 282,-5 4 282,0 0 282,0 0 282,0 0 297,0 0 297,0 0 297,-9 23 297,3-15 297,0 7 313,1 1 313,1 1 313,2-1 328,-1 0 328,-4 0 328,2 4 328,-1 0 328,1-1 344,-1-1 344,-4 15 344,1-3 344,-2 2 360,-1-5 360,3 5 360,3-4 360,-1 6 375,-3-9 375,4-7 375,3 0 375</inkml:trace>
  <inkml:trace contextRef="#ctx0" brushRef="#br0">29595 11132 0,'4'-7'16,"0"4"16,-4 3 16,5-11 16,0 5 32,-5 6 32,9-8 32,-2 4 32,4 1 32,7-1 47,1 3 47,3-2 47,12 6 47,-2-3 63,-4 1 63,-3 2 63,9 1 63,-9 2 78,1-2 78,-8 3 78,0-4 78,1-1 94,-6 5 94,-1-5 94,-3-1 94</inkml:trace>
  <inkml:trace contextRef="#ctx0" brushRef="#br0">29603 11205 0,'0'0'16,"17"20"16,1-10 16,11 6 16,3-4 32,2 2 32,4-1 32,-2 0 32,5-3 47,-1-2 47,0 0 47,3-6 47,-3 4 63,2-4 63,-1-4 63</inkml:trace>
  <inkml:trace contextRef="#ctx0" brushRef="#br0">30603 11052 0,'0'0'16,"7"-6"16,-7 6 16,0 0 16,0 0 32,0 0 32,0 0 32,0 0 32,-23 16 47,14-4 47,-2 4 47,1 1 47,-1 1 63,-3 11 63,5-4 63,4-4 63,1 0 79,2-3 79,6 15 79,7-4 79,3-7 79,8 3 94,6-3 94,2-4 94,4-1 110,5-5 110,0-1 110,-1-7 110,-1-4 125,2-4 125,-5-2 125,0-5 125,-2-5 125,-4-3 141,1-3 141,-7-3 141,-1-3 141,-4-1 157,-9-2 157,-5 2 157,-8-4 157,-4 2 172,-7 3 172,-7-2 172,-1 4 172,-9 1 188,3 3 188,1 1 188,6 7 188,2 2 188,1 1 204,4 3 204,-2-1 204,0 6 204,-1-2 219,6 4 219,-6 2 219,2 2 235,-2 2 235,0 6 235,-10 7 235,1 6 235,0 2 250,-2 1 250</inkml:trace>
  <inkml:trace contextRef="#ctx0" brushRef="#br0">28648 12363 0,'0'0'16,"42"-8"16,3 3 16,30 2 16,9-1 31,1 4 31,72 2 31,-52 0 31,-18-1 47,-1 4 47,6-2 47,-3 4 47,2-3 63,64 5 63,-53-4 63,-17-1 63,0 3 78,-2-1 78,-5-4 78,0 2 78,-10-2 94,-10 0 94,-13-2 94,1 0 94,-5 0 109,1 0 109,-7 0 109,6 0 109,-13-2 109,-6 0 125,-3 0 125,-1 0 125,0 0 125,-2 0 141,-5 2 141,0-4 141,-1 0 141,-1 1 156,-9 3 156,13-4 156,-13 4 156,10-5 172,-10 5 172,9-5 172,-9 5 188,6-2 188,-6 2 188,0 0 188,13-6 188,-13 6 203,0 0 203,4-3 203,-4 3 203,0 0 219,0 0 219,0 0 219,0 0 219,0 0 234,0 0 234</inkml:trace>
  <inkml:trace contextRef="#ctx0" brushRef="#br0">28992 12655 0,'48'-2'0,"27"2"16,8 0 16,1 4 16,3-4 16,-1 0 31,1 2 31,-5-2 31,3 0 31,-6 2 47,-5-4 47,-6 4 47,-18-2 47,-7-2 62,-4 0 62,-3 2 62,-4 0 62,-4-4 78,-7 4 78,-4 0 78,-5-2 78,1-1 78,-3 3 94,-10 0 94,18-2 94,-18 2 94,12 0 109,-12 0 109,0 0 109,13-2 109,-13 2 125,0 0 125,0 0 125,13-2 125,-13 2 141,0 0 141,0 0 141,0 0 141,15 0 156,-15 0 156,0 0 156,0 0 156,0 0 172,0 0 172,0 0 172</inkml:trace>
  <inkml:trace contextRef="#ctx0" brushRef="#br0">17564 13715 0,'0'0'0,"-4"-8"15,4 8 15,-5-4 15,5 4 15,-4-6 31,4 6 31,0 0 31,-2-6 31,2 6 46,0 0 46,-5-7 46,5 7 46,0 0 46,-4-6 62,4 6 62,0 0 62,-5-7 62,5 7 78,0 0 78,-7-5 78,5 2 78,2 3 93,0 0 93,-7-8 93,7 8 93,-7-6 109,7 6 109,-5-8 109,5 8 109,-9-8 125,9 8 125,-4-10 125,4 10 125,0-8 125,0 8 140,2-13 140,7 6 140,1 2 156,5-5 156,6 1 156,13-1 156,-2-3 156,-5 7 171,-1 4 171,-6 0 171,0 2 171,1 2 187,-3 0 187,1 4 187,-4-1 187,1 5 203,-4-2 203,-5 1 203,0 1 203,-5-2 218,0 2 218,-4-1 218,2 1 218,-9 5 234,-1 2 234,6-2 234,-5-3 234,0 1 250,4-2 250,0 0 250,1-2 250,4-9 265,-2 9 265,2-9 265,-2 13 265,2-13 281,4 11 281,0-3 281,3-1 281,5 4 296,4 1 296,2 1 296,10 7 296,-8-4 312,-4-1 312,3-1 312,-6-1 312,0 2 328,-1-6 328,-1 1 328,-1-2 328,-6-1 343,1 1 343,-5-8 343,0 12 343,0-12 343,-14 11 359,7-5 359,-4-2 359,-6 4 359,-2-4 375,0 0 375,-4-1 375,3-1 375,-1-2 390,3-2 390,0-1 390,18 3 390,-28-8 406,22 4 406,-2-2 406,4-2 406,4 8 421,10-27 421</inkml:trace>
  <inkml:trace contextRef="#ctx0" brushRef="#br0">18201 13591 0,'11'-5'0,"-11"5"0,10-6 16,-10 6 16,9-5 16,-9 5 16,0 0 31,0 0 31,18 11 31,-11-3 31,2 4 47,-1 2 47,2 3 47,-1-1 47,0 2 63,1-1 63,-4 2 63,1-4 63,6 15 78,-1-8 78,-3-1 78,0-2 78,10 9 94,-8-5 94,3-4 94,-3-5 94,16 13 110,-16-18 110,4-2 110,-4-1 110,1-4 125,-12-2 125,20 0 125,-20 0 125</inkml:trace>
  <inkml:trace contextRef="#ctx0" brushRef="#br0">18675 13766 0,'7'-22'0,"0"4"16,-3-1 16,1 3 16,-1-1 16,1 2 32,2-2 32,-4 2 32,-3 3 32,2 1 32,0 1 47,0-1 47,0 3 47,-2 8 47,3-12 63,-3 12 63,2-8 63,-2 8 63,0 0 79,0 0 79,0 0 79,0 0 79,0 0 94,0 0 94,0 0 94,-11 39 94,6-21 110,-5 11 110,4 0 110,-5 2 110,1-1 125,1 0 125,0 3 125,3-3 125,-4 0 141,3 2 141,3-8 141,2-4 141,-3-1 157,3 1 157,2-3 157,0 0 157,0-5 172</inkml:trace>
  <inkml:trace contextRef="#ctx0" brushRef="#br0">18774 13969 0,'4'-8'0,"-4"8"16,0 0 16,0 0 16,0 0 16,0 0 32,0 0 32,0 0 32,0 0 32,-12 32 32,5-18 47,1 4 47,-3 1 47,1-1 47,-3 13 63,5-8 63,-1-2 63,2-1 79,2-2 79,1 3 79,-2-2 79,4-3 79,0 1 94,0-4 94,0-2 94,2 0 110,0-4 110,-2-7 110,0 0 110,8 5 110</inkml:trace>
  <inkml:trace contextRef="#ctx0" brushRef="#br0">19056 13140 0,'0'0'0,"16"-4"0,-16 4 16,23 0 16,-23 0 16,38 9 16,-17-1 31,9 9 31,-3 0 31,-1 5 31,-7 3 31,-7-4 47,-3-1 47,-2 11 47,-5-1 63,-4 2 63,-7-4 63,-3 1 63,-1-3 78,-8 2 78,6-7 78,0-3 78,6-6 94,-6 2 94,7-3 94,0-3 94,1 0 109,3-1 109,-3-2 109,7-5 109,-5 11 109,5-11 125,0 0 125,0 0 125,0 0 141,25 1 141,-7-2 141,17-3 141,-1 0 156,4 0 156,-2 0 156,-8 1 156,-3 1 156,-2 2 172,-5 0 172</inkml:trace>
  <inkml:trace contextRef="#ctx0" brushRef="#br0">19685 13816 0,'0'0'0,"0"0"15,0 0 15,0 0 15,0 0 15,0 0 31,21-2 31,-21 2 31,28 0 31,-5 0 46,11 2 46,0-2 46,-4 0 46,4 6 62,0-4 62,0 0 62,-7 2 62,-4-4 78,-3 2 78,-1-2 78,-4 2 78,0 0 78,-15-2 93,25 0 93,-25 0 93,11-2 109,-11 2 109</inkml:trace>
  <inkml:trace contextRef="#ctx0" brushRef="#br0">20057 13662 0,'0'0'0,"0"0"0,-9-7 16,9 7 16,0 0 16,0 0 16,0 0 16,-16 16 32,9-9 32,3 1 32,-3 7 32,0 1 47,2-2 47,1 1 47,-3 3 47,5-1 63,2 3 63,-2 1 63,2-2 63,0-2 79,4 3 79,0-2 79,1-2 79,5 1 94,-4-9 94,3 0 94</inkml:trace>
  <inkml:trace contextRef="#ctx0" brushRef="#br0">20698 13542 0,'7'-4'0,"-7"4"0,0 0 15,0 0 15,0 0 15,0 0 15,0 0 31,0 0 31,0 0 31,0 0 31,0 0 47,-58 10 47,41-7 47,-4-1 47,21-2 47,-28 0 62,28 0 62,-22-2 62,13-1 62,9 3 78,-16-6 78,16 6 78,-12-10 94,12 10 94,0-13 94,0 13 94,10-15 109,1 0 109,0 2 109,5 4 109,0-2 125,3 2 125,-1 2 125,-5 1 125,2 4 125,-15 2 140,32 0 140,-13 4 140,0 2 140,1 3 156,-4 4 156,1 3 156,3 9 156,-4 2 172,-3 4 172,-6 1 172,-2 4 172,0-4 187,-7 2 187,-4-1 187,0 0 187,-5-1 203,-4-1 203,0-4 203,1-5 203,3-4 219,-5-2 219,2 0 219,3-7 219,-1 4 219,-6-4 234,0-1 234,0-3 234,-1 0 234,1-1 250,2-4 250,16 0 250,-23-4 250,16-2 265,1 2 265,1-4 265,0-1 265,5 9 281,0-17 281,0 9 281,2 0 281,-2 8 297,8-16 297,-2 10 297,1 0 297,-7 6 312,28-11 312,-15 5 312,5 4 312,1 2 312,-1 0 328,3 2 328,-1 3 328,-2-1 344,3 2 344,-3 0 344,0 0 344,1-1 359,-4 4 359,4-1 359,-1-1 359,-2 1 375,2 0 375,-2-2 375,3 3 375,-6-5 390,6-4 390,-2 0 390</inkml:trace>
  <inkml:trace contextRef="#ctx0" brushRef="#br0">21309 13535 0,'0'0'0,"0"0"0,0 0 16,0-9 16,0 9 16,0 0 16,0 0 16,0 0 31,0 0 31,9 22 31,-7-11 31,6 5 47,-4 4 47,-1 0 47,1 0 47,5 8 63,-3-3 63,2-4 63,1 8 63,-2-6 78,-1-3 78,2-2 78,-2-1 78,1-1 94,0-2 94,-5-3 94,5-1 94,-4-3 110,-1 0 110,-2-7 110,9 7 110,-9-7 125,0 0 125</inkml:trace>
  <inkml:trace contextRef="#ctx0" brushRef="#br0">21672 13551 0,'7'-19'0,"-1"5"0,-1 3 16,-3 1 16,6 0 16,-6 2 16,2 1 31,-4 7 31,5-10 31,-5 10 31,2-6 47,-2 6 47,0 0 47,0 0 47,0 0 63,0 0 63,-17 29 63,0-2 63,-4 1 78,-1 1 78,-6 2 78,1-2 78,4 0 94,0-1 94,1 1 94,-1 0 94,2 0 94,0-3 109,8-1 109,2-4 109,3-3 109,4-2 125,-1-2 125,5 3 125,0-5 125,2 0 141,3-3 141,2 0 141,-2-5 141,4 0 156,-9-4 156,29 1 156</inkml:trace>
  <inkml:trace contextRef="#ctx0" brushRef="#br0">21756 13834 0,'7'-10'0,"-7"10"16,3-8 16,-3 8 16,0 0 16,4-6 32,-4 6 32,0 0 32,4-9 32,-4 9 32,0 0 47,14-2 47,-14 2 63,0 0 63,0 0 63,33 2 63,-33-2 63,24 13 79,-14-5 79,3 4 79,-4-1 79,1 2 94,-6 4 94,0 0 94,-1 0 94,-3 0 110,-5 2 110,-1-3 110,-4 5 110,1-6 125,-2 3 125,-1-6 125,-1 3 125,2-3 141,1-1 141,3-3 141,1 0 141,6-8 141,-12 10 157,12-10 157,-7 6 157,7-6 157,0 0 172,0 0 172,0 0 172,0 0 172,0 0 188,44-12 188,-15-4 188,8-4 204,-1 5 204,-2-2 204,7-3 204,-4 3 219,-3-3 219,3-1 219,-3-2 219,-7 3 219</inkml:trace>
  <inkml:trace contextRef="#ctx0" brushRef="#br0">22187 12926 0,'10'-10'0,"-10"10"15,13 2 15,-13-2 15,27 10 15,-10 2 31,-4-2 31,10 15 31,-7-4 47,2 3 47,-7-1 47,-1-1 47,-3-3 47,-1 10 62,-1-6 62,-5-3 62,0-3 62,-5-2 78,5-2 78,-2-1 78,0-1 78,2-11 93,0 17 93,-2-12 93,2-5 93,-5 13 109,5-13 109,0 9 109,0-9 109,0 0 125,5 9 125,-5-9 125,0 0 125,15 0 140,-15 0 140,42-9 140,-6 0 140,-2-1 156,7 2 156,1 1 156,-2-1 156,-3 2 156,-1-1 172</inkml:trace>
  <inkml:trace contextRef="#ctx0" brushRef="#br0">23102 13623 0,'0'0'0,"-7"-6"16,7 6 16,0 0 16,0 0 16,0 0 32,0 0 32,0 0 32,0 0 32,0 0 32,21-15 47,-3 13 47,18 0 47,-4-1 63,7 3 63,-2 0 63,-1 0 63,0 3 78,-2-3 78,-6 2 78,-3-2 78,-4 0 78,-6 2 94,2 0 94,-17-2 94,22 2 94,-22-2 110,14 2 110</inkml:trace>
  <inkml:trace contextRef="#ctx0" brushRef="#br0">23074 13756 0,'0'0'0,"0"0"0,0 0 0,0 0 15,12 10 15,-1-8 15,-11-2 15,28 9 31,-11-8 31,6 4 31,14-3 31,-3-1 47,3 2 47,-1-3 47,-8 0 47,-3 1 62,9-1 62,-12-1 62,4 1 62,-8-6 78,5 4 78</inkml:trace>
  <inkml:trace contextRef="#ctx0" brushRef="#br0">24471 13436 0,'2'-11'0,"-2"11"15,0 0 15,-12-8 15,12 8 15,0 0 31,-37 12 31,6 1 31,-1 5 31,0 1 47,-2 2 47,4 1 47,5 3 47,-1 1 47,7-1 62,0-5 62,6-1 62,5-3 78,4 2 78,-1-1 78,7 2 78,3 0 78,5-3 93,1 0 93,0 0 93,18 4 93,-1-4 109,-1-6 109,5-2 109,5-2 109,-3-6 125,-2-2 125,-5-4 125,-4 2 125,13-6 140,-12-5 140,3-4 140,-4-1 140,-1-5 156,-3 1 156,-6-5 156,1-2 156,-7 2 172,-1-1 172,-1 5 172,-5 4 172,-2 3 187,-5-1 187,3 3 187,-5 1 187,-3 1 187,1-1 203,-3 4 203,5 2 203,-2 3 203,2 0 218,-1 2 218,10 4 218,-18-7 218,9 6 234,9 1 234,0 0 234,-25-3 234,25 3 250,-16 3 250,16-3 250,0 0 250,-23 1 265,23-1 265,-11 3 265,11-3 265,0 0 265,-15 4 281,15-4 281,0 0 281,-11 1 297,11-1 297,0 0 297,0 0 297,0 0 312,-11 5 312,11-5 312,0 0 312,0 0 328,0 0 328,0 0 328,0 0 328,0 0 343,-14 3 343,14-3 343,0 0 343,0 0 343,0 0 359,0 0 359,0 0 359,0 0 359,0 0 375,0 0 375,0 0 375,0 0 390,-11 3 390,11-3 390,0 0 390,0 0 390,0 0 406,0 0 406,0 0 406,0 0 406,0 0 422,0 0 422,0 0 422,0 0 422,0 0 422,0 0 437,0 0 437,0 0 437,0 0 437,0 0 453,0 0 453,0 0 453,-6 6 468,6-6 468,0 0 468,0 0 468,0 0 468</inkml:trace>
  <inkml:trace contextRef="#ctx0" brushRef="#br0">18055 14516 0,'0'0'0,"0"0"15,0 0 15,0 0 15,0 0 15,0 0 31,0 0 31,0 0 31,0 0 31,52 13 46,-18-9 46,5 1 46,5 2 46,1-3 62,6 2 62,23 3 62,0-2 62,1 4 78,1 0 78,-2-5 78,3 4 78,1-2 78,1 1 93,0-1 93,1-3 93,1 4 109,0-5 109,-1 3 109,-1 3 109,6-6 125,2 4 125,-8-4 125,10 1 125,-7 0 125,7 2 140,0-3 140,-5 0 140,3 2 156,2-2 156,-7 0 156,2 2 156,3-6 156,-2 2 171,-5-2 171,-1 3 171,-1-6 171,-1 3 187,1 0 187,-1-2 187,-6 0 187,0 0 203,-1 2 203,-17-2 203,-6 0 203,-1 4 218,0-6 218,2 4 218,-3 0 218,3 0 234,-2 2 234,-3 0 234,-2 0 234,1 2 250,-6-2 250,-2 3 250,-4-3 250,-7 0 250,-3-2 265,1 1 265,-4-1 265,2 4 265,-2-4 281,-6 3 281,-11-3 281,15 0 281,-15 0 296,0 0 296,0 0 296,0 0 296,23 0 312,-23 0 312,0 0 312,0 0 312,0 0 328</inkml:trace>
  <inkml:trace contextRef="#ctx0" brushRef="#br0">18545 14880 0,'-13'-3'0,"13"3"0,0 0 16,0 0 16,0 0 16,0 0 16,0 0 32,0 0 32,27 16 32,5-6 32,4-2 47,7 2 47,1-1 47,29 1 47,2 0 63,1 1 63,10-1 63,-2 0 79,76 7 79,-7-6 79,-44-4 79,48 1 79,1 2 94,-46-6 94,54 5 94,-3-5 94,-13 2 110,-36-3 110,50 6 110,-9-2 110,-2-6 125,-46 3 125,46 0 125,-49 0 125,-19-1 141,2-1 141,0 0 141,68 2 141,-66-2 157,-19 2 157,5-1 157,-4-1 157,-13 0 157,-11-2 172,3 4 172,-4-4 172,0 0 188,-1 1 188,-7-1 188,0 3 188,-11-3 188,-5-3 204,-3 3 204,-6 0 204,-13 0 204,23 3 219,-23-3 219,19 0 219,-19 0 219,0 0 235,17-3 235,-17 3 235,0 0 235,0 0 250,17 0 250,-17 0 250,0 0 250,0 0 266,0 0 266,13-1 266,-13 1 266,0 0 266,0 0 282,12-2 282,-12 2 282,0 0 282,0 0 297,11-4 297,-11 4 297,0 0 297,0 0 313,7-9 313,-7 9 313,0 0 313,0 0 329,0-8 329,0 8 329</inkml:trace>
  <inkml:trace contextRef="#ctx0" brushRef="#br0">18254 12819 0,'0'0'0,"0"0"15,0 0 15,0 0 15,0 0 15,0 0 31,15 24 31,-11-7 31,4 0 31,1 0 46,-5 3 46,3-2 46,-3 0 46,4 1 62,-1 0 62,-5-2 62,2-2 62,1 0 78,-1-3 78,-2-1 78,4-4 78,-4 0 93,0 1 93,-2-2 93,0-6 93,4 8 109,-4-8 109,0 0 109,9 0 109,-9 0 125,15-8 125,-2-6 125,3 0 125,6-13 140,1-4 140,0 2 140,3-6 140,-4 0 156,-1 3 156,2-3 156,-3 3 156,-2 0 171,3 1 171,-1 4 171,-1-2 171,-4 3 187,-3 5 187,1 3 187,-5 4 187,1-1 203,-3 2 203,1 3 203,0 2 203,-2 0 203,-1 1 218,-1 2 218,1-2 218,0 1 218,-4 6 234,5-9 234,-3 4 234,-2 5 234,4-7 250,-4 7 250,6-6 250,-6 6 250,0 0 250,4-6 265,-4 6 265,0 0 265,2-6 281,-2 6 281,0 0 281,5-6 281,-5 6 296,0 0 296,0 0 296,0 0 296,0 0 296,0 0 312,0 0 312,0 0 312,0 0 312</inkml:trace>
  <inkml:trace contextRef="#ctx0" brushRef="#br0">21553 12850 0,'5'-7'0,"-5"7"0,0 0 0,0 0 15,9-1 15,-9 1 15,12 10 15,-8-1 31,5 7 31,2 0 31,8 13 31,-11-6 46,7 5 46,-6-5 46,-1-3 46,-2-1 62,0-3 62,1-2 62,-3-2 62,1-1 62,-3-1 78,0-3 78,4-1 78,-2-2 78,3 0 93,-3-2 93,-4-2 93,19 0 93,1-6 109,12-4 109,3-5 109,-7-6 109,10-1 125,-7-3 125,1-1 125,2-5 125,14-12 140,-11 6 140,-3 6 140,-4 0 140,2 0 140,0 1 156,-3 1 156,-1-2 156,-2 6 171,-5 1 171,0 1 171,-3 4 171,-4 5 171,-3 1 187,-1 4 187,-4 0 187,1 1 187,0 1 203,-3 4 203,4-3 203,-8 6 203,9-9 218,-5 5 218,0 0 218,-4 4 218,9-6 234,-9 6 234,8-6 234,-8 6 234,6-5 250,1 1 250,-7 4 250,7-6 265,-7 6 265,0 0 265,12-4 265,-12 4 281,6-3 281,-6 3 281,0 0 281,9-5 296,-9 5 296,0 0 296,10-4 296,-10 4 312,0 0 312,0 0 312,9-4 312,-9 4 328,0 0 328,0 0 328,0 0 328,6-4 343,-6 4 343,0 0 343,0 0 343,0 0 359,0 0 359,0 0 359,0 0 359,9-2 359,-9 2 375,0 0 375,0 0 375,0 0 375,0 0 390,0 0 390,0 0 390,0 0 390,8-4 406,-8 4 406,0 0 406,0 0 406,0 0 421,0 0 421,0 0 421,0 0 421,0 0 437,0 0 437,0 0 437,0 0 437,0 0 437,0 0 453,0 0 453,0 0 453,0 0 453</inkml:trace>
  <inkml:trace contextRef="#ctx0" brushRef="#br0">18365 15578 0,'0'0'16,"-9"-3"16,9 3 16,-5-5 16,5 5 16,0 0 32,-8-3 32,8 3 32,0 0 32,0 0 47,-8-4 47,8 4 47,0 0 47,0 0 63,0 0 63,-7-7 63,7 7 63,0 0 78,0 0 78,0 0 78,28-2 78,10 4 94,9-2 94,25 0 94,2 2 94,-20 0 94,-8 1 110,-1-1 110,-1 2 110,-3 0 110,-5 0 125,-9 1 125,-6 2 125,-5-1 125,-2 1 141,-5-2 141,-7 2 141,0-1 141</inkml:trace>
  <inkml:trace contextRef="#ctx0" brushRef="#br0">18447 15770 0,'-16'2'0,"5"-2"0,11 0 16,-16 1 16,16-1 16,0 0 32,0 0 32,-12 0 32,12 0 32,0 0 47,0 0 47,0 0 47,0 0 47,0 0 47,55 5 63,-21-5 63,5 0 63,-2 0 79,-1 0 79,-2 0 79,1 0 79,-1-2 79,-9 2 94,-2-3 94,-5 2 94,0-7 94,-4 2 110,0-6 110,-5-3 110</inkml:trace>
  <inkml:trace contextRef="#ctx0" brushRef="#br0">18682 15408 0,'-14'-9'0,"3"0"15,1 3 15,4-2 15,6 8 15,-11-9 31,11 9 31,-7-6 31,7 6 47,0 0 47,0 0 47,0 0 47,0 0 47,0 0 62,39-4 62,-39 4 62,40 13 62,-8 1 78,0 5 78,-2-1 78,-9-4 78,4 11 93,-10-5 93,-5 1 93,-1-3 93,-5 1 109,-1 12 109,-6-2 109,-3 1 109,-6-1 125,-2 0 125,-6 2 125,-2-7 125,-2 5 140,-3-6 140,4 1 140,3-7 140,1-1 156,3-5 156,1 1 156,4-4 156,1-1 172,1-1 172,9-6 172,-5 5 172,5-5 172,0 0 187,0 0 187</inkml:trace>
  <inkml:trace contextRef="#ctx0" brushRef="#br0">19284 15518 0,'4'-9'0,"-4"9"16,12-18 16,-5 11 16,-5 1 31,-2 6 31,9-11 31,-9 11 31,0 0 47,8-7 47,-8 7 47,0 0 47,0 0 47,0 0 63,0 0 63,0 0 63,0 0 63,0 0 78,13 31 78,-13-13 78,2 0 78,0 3 94,3 12 94,-3-4 94,-2 2 94,8-1 110,-4 1 110,0 0 110,5-2 110,0-1 125,1-3 125,-4-4 125,3-5 125,3 2 125,-3-3 141,0-1 141,3-5 141,-3-1 156,-5-3 156,7-1 156,-11-4 156,0 0 156,38-7 172,-23-2 172,4-3 172,5-8 172,-3 1 188,2-7 188,-8-1 188,4 0 188,-3 0 203,-2 1 203,-1 0 203,-1-4 203,-5 6 219,-3 3 219,3 7 219,-2 2 219,-3-5 235,0 3 235,1 3 235,-3 1 235,2-1 250,-2 11 250,2-13 250,-2 13 250,0-13 266,0 13 266,2-12 266,-2 12 266,0 0 281,0-13 281,0 13 281,0 0 281,0 0 297,0 0 297,0 0 297,0 0 297,0 0 313,0 0 313,0 0 313,0 0 313,-34 29 328,20-15 328,3 2 328,-10 8 328,3 0 328,2-4 344,5 0 344,0-2 344,-8 6 344,10-1 360,-3-2 360,-1 10 360,-1-3 360,1 1 375,4-6 375,-1-1 375,1 5 375,3 4 391,1-7 391,3-1 391,0-5 391,-2 1 391,2 0 406,0-1 406,2-2 406,2-1 422,0-2 422,-2-3 422,4-4 422,-4-6 422,6 10 438</inkml:trace>
  <inkml:trace contextRef="#ctx0" brushRef="#br0">19774 15899 0,'0'0'0,"0"0"0,0 0 16,0 0 16,-4 33 16,-3-16 16,-7 11 31,3 2 31,2-5 31,2 0 31,0-4 31,3 0 47,-3-3 47,3 3 47,-2 8 63,-1-7 63,3-1 63,2-5 63,2 1 63,0-1 78,2 1 78,0-3 78,0-4 78,1-2 94,1 0 94</inkml:trace>
  <inkml:trace contextRef="#ctx0" brushRef="#br0">23369 9807 0,'-19'-17'0,"2"2"16,-4 3 16,-9-8 16,-2 1 32,-4 5 32,-1-4 32,-6 3 32,0-2 47,-26-1 47,0-3 47,-1 4 47,-7 4 63,3-1 63,-1 1 63,0 2 63,-2 6 78,-8-6 78,7 5 78,1-2 78,2 0 78,-5 4 94,2-5 94,-4 7 94,0-1 94,0-2 110,-2 5 110,-5-4 110,4 4 110,-2 0 125,-2 4 125,3-2 125,-5 2 125,11 0 141,-5 3 141,6-1 141,3 2 141,1 2 157,2 1 157,0 3 157,5 2 157,0 1 157,-4 1 172,21-1 172,-19 3 172,4 1 188,12-3 188,8-1 188,-22 9 188,4 1 188,3 0 203,10-5 203,8-3 203,-16 13 203,13-7 219,7-3 219,1 3 219,-4 1 219,8 2 235,-2-3 235,4 6 235,-2-2 235,0 1 250,4 3 250,0-1 250,5 1 250,-2 5 266,-1-3 266,-8 18 266,8-12 266,3-6 282,1 2 282,5 3 282,-2 0 282,-6 18 297,7-14 297,6-6 297,-2 1 297,4-4 297,1 5 313,4-2 313,3-1 313,0 2 328,-2-2 328,2-2 328,4 5 328,0-6 344,6 3 344,2-2 344,3 2 344,0-2 344,6-1 360,1 2 360,2 0 360,8 0 375,-3 0 375,20 14 375,3 0 375,1-6 375,-9-9 391,13 6 391,1 1 391,5-3 391,3 0 407,0-2 407,6 0 407,3-2 407,2-3 407,-3 1 422,4-2 422,5-4 422,-5 2 422,-2-3 438,1-3 438,0 0 438,0-1 453,-2-4 453,7-1 453,-6 0 453,11-1 453,-5-2 469,-1-1 469,1-1 469,1 1 469,-3-4 485,-4 2 485,1-3 485,5 4 485,-5-3 500,-2-1 500,2-2 500,-3 0 500,6-2 516,1 0 516,-4 0 516,0-4 516,2 0 532,1-1 532,-2-6 532,2 5 532,-3-1 547,3-6 547,-4 1 547,3-3 547,1 1 563,-3-3 563,-5-3 563,3-2 563,0 0 578,-3 1 578,-13 1 578,-10 2 578,-1-3 594,22-8 594,-16 9 594,-5 1 594,19-9 594,-13 8 610,-8-1 610,-2 0 610,0 3 625,25-11 625,-15 7 625,12-5 625,-15 6 625,-4 4 641,-1-2 641,-5-1 641,4-1 641,-6 1 657,3 1 657,-5-1 657,0-3 657,-4 3 672,-3 0 672,0-4 672,-6 5 672,2-8 688,-3-2 688,-3 7 688,-6 0 688,0-2 703,1-10 703,-1 1 703,-2 0 703,-2-1 703,2-4 719,-2 6 719,-3-3 719,4-2 719,-4 0 735,3 3 735,-7 1 735,2-2 735,0 4 750,-2-1 750,2 3 750,1 1 750,-1-7 766,-4 2 766,6-2 766,-6 0 766,0 2 782,-5-2 782,3 1 782,-5-4 782,-3 4 797,5-1 797,-4 0 797,-1 0 797,1-1 813,-5-1 813,0 4 813,-5-4 813,-2 4 828,-3-6 828,-9 6 828,-13-18 828,-4 2 844,-8 0 844,1 6 844,-3 0 844,-4-2 860,0-1 860,-11 1 860,-3 2 860,-54-22 860,40 22 875,10 10 875,-65-19 875,-1 12 891,45 10 891,-43-8 891,36 20 891,-50-3 891,-2 6 907,1 4 907,-7-1 907,-6 1 907</inkml:trace>
  <inkml:trace contextRef="#ctx0" brushRef="#br0">20039 15692 0,'0'0'0,"-4"-8"0,4 8 16,0 0 16,0 0 16,0 0 16,0 0 31,0 0 31,0 0 31,-8-9 31,8 9 47,0 0 47,0 0 47,0 0 47,0 0 62,0 0 62,0 0 62,0 0 62,0 0 78,-6-4 78,6 4 78,0 0 78,0 0 94,0 0 94,0 0 94,0 0 94,0 0 94,0 0 109,0 0 109,0 0 109,0 0 125,0 0 125,0 0 125,0 0 125,0 0 125,0 0 141,0 0 141,0 0 141,0 0 156,0 0 156,0 0 156,0 0 156,0 0 172,-7-8 172,7 8 172,0 0 172,0 0 172,0 0 187,0 0 187,0 0 187,0 0 187,0 0 203,0 0 203,0 0 203,0 0 203,0 0 219,0 0 219,0 0 219,0 0 219,0 0 234,0 0 234,0 0 234,0 0 234,0 0 250,0 0 250,0 0 250,0 0 250,0 0 266,0 0 266,0 0 266,0 0 266,0 0 266,0 0 281,0 0 281,0 0 281,30-5 281,-30 5 297,21 0 297,-21 0 297,28 0 297,-9 0 312,2-1 312,-8 1 312,6 0 312,-2-2 328,2 4 328,-4-4 328,4 2 328,2 2 344,-1-2 344,1 1 344,-3-1 344,0 0 344,1 3 359,-2-1 359,2-2 359,2 0 375,-6 0 375,4 0 375,1-2 375,-2 2 391,-1-3 391,-4 2 391,0-1 391,6 0 406,-6-1 406,-13 3 406,23-1 406,-13 1 406,-10 0 422,16-4 422,-16 4 422,0 0 422,13-2 437,-13 2 437,0 0 437,0 0 437,0 0 453,0 0 453,18-5 453,-18 5 469,0 0 469,0 0 469,0 0 469,0 0 469,0 0 484</inkml:trace>
  <inkml:trace contextRef="#ctx0" brushRef="#br0">19957 15848 0,'0'0'0,"-21"0"0,21 0 15,0 0 15,0 0 15,0 0 15,0 0 31,-13 0 31,13 0 31,0 0 31,0 0 31,0 0 47,0 0 47,0 0 47,0 0 47,0 0 62,0 0 62,0 0 62,53-4 62,-34 0 78,2 4 78,2-3 78,11 2 78,3-1 94,-3-3 94,2 5 94,0-1 94,4 1 94,-4 0 109,-2 0 109,-4 0 109,-7 1 125,9-2 125,-7 2 125,-5-1 125,1 3 140,-8-1 140,6 0 140,-19-2 140,27 4 140,-18-4 156,-9 0 156,21 1 156,-21-1 156,0 0 172,18 3 172,-18-3 172,0 0 172,0 0 187,18 0 187,-18 0 187,0 0 187,0 0 203,0 0 203,0 0 203,21-3 203,-21 3 219,0 0 219,0 0 219,0 0 219,0 0 234,0 0 234,0 0 234,0 0 234,0 0 250,0 0 250,0 0 250,18 3 250,-18-3 265,0 0 265,0 0 265,0 0 265</inkml:trace>
  <inkml:trace contextRef="#ctx0" brushRef="#br0">21044 15499 0,'0'0'0,"3"-10"0,-3 10 16,0 0 16,2-11 16,-2 11 16,0 0 16,5-11 31,-5 11 31,0 0 31,0 0 31,0 0 47,0 0 47,0 0 47,0 0 47,0 0 63,0 0 63,0 0 63,2 36 63,1-17 63,-6-3 78,3 0 78,0 3 78,3-3 78,-3 1 94,2 1 94,-2 1 94,2-1 94,5 1 110,-1 0 110,0-1 110,0 2 110,1-1 125,0-3 125,-3 2 125,6-1 125,-4 0 141,1-4 141,0 0 141,0-5 141,-2 0 156,-1-1 156,-4-7 156,9 8 156,-9-8 172</inkml:trace>
  <inkml:trace contextRef="#ctx0" brushRef="#br0">21263 15616 0,'0'0'0,"-2"-18"0,2 18 0,0-16 16,0 9 16,0 7 16,0-12 16,0 12 31,0-15 31,0 15 31,0-10 31,0 10 47,0 0 47,0-16 47,0 16 47,0-9 63,0 9 63,0 0 63,2-12 63,-2 12 78,0 0 78,0 0 78,0 0 78,0 0 78,0 0 94,0 0 94,0 0 94,0 0 110,0 0 110,0 0 110,-13 37 110,4-23 110,5 4 125,-4-1 125,-1-1 125,5 1 125,-3 1 141,0-1 141,0-1 141,0 1 141,1-1 156,-1 1 156,0 1 156,2-1 156,-2-3 172,3 2 172,0 1 172,-1-5 172,5 1 188,-3-4 188,1 0 188,2-1 188,0-8 188,0 16 203,2-9 203,-2-7 203</inkml:trace>
  <inkml:trace contextRef="#ctx0" brushRef="#br0">21392 15756 0,'0'0'0,"0"0"0,13-5 16,-13 5 16,0 0 16,0 0 16,0 0 31,23 17 31,-16-12 31,-3 4 47,1-1 47,-1 1 47,6 7 47,-6-2 47,1 3 62,-3 2 62,2-3 62,-2 0 62,-4 1 78,-2-1 78,2 1 78,-5-1 78,0 1 94,-2-1 94,0-1 94,0-5 94,-1 0 109,6-1 109,-3-4 109,3 3 109,-1-1 125,5-7 125,-6 8 125,6-8 125,-6 8 141,6-8 141,0 0 141,0 0 141,0 0 156,0 0 156,0 0 156,40-6 156,-6-4 172,-2-1 172,6-1 172,-4-2 172,3 2 187,-3-3 187,1-1 187,-1 1 187</inkml:trace>
  <inkml:trace contextRef="#ctx0" brushRef="#br0">22010 15709 0,'2'-9'0,"-2"9"16,0 0 16,4-12 16,-4 12 16,11-10 31,-1 5 31,-1-1 31,9 0 31,-2-2 47,3 4 47,3-2 47,10 0 47,-5 0 63,-4 3 63,-4 1 63,1 2 63,1 2 78,-4 1 78,2-1 78,-6 0 78,-13-2 94,21 3 94</inkml:trace>
  <inkml:trace contextRef="#ctx0" brushRef="#br0">22110 15793 0,'0'0'15,"0"0"15,0 0 15,0 0 15,0 0 31,0 0 31,0 0 31,0 0 31,0 0 46,0 0 46,0 0 46,43 10 46,-20-8 62,0 0 62,9 2 62,4 0 62,-2-2 62,5 0 78,-4-4 78,1 0 78</inkml:trace>
  <inkml:trace contextRef="#ctx0" brushRef="#br0">23159 15587 0,'0'0'0,"0"0"16,-49 19 16,32-9 16,-4 0 16,-6 7 31,9-2 31,-1 0 31,6 0 31,1-1 31,1 1 47,4-1 47,3 1 47,4-5 63,0 2 63,6 2 63,6-2 63,2 3 63,1-5 78,4 0 78,13 2 78,0-3 78,-5-5 94,-3-1 94,11-6 94,0-3 94,-8 2 109,5-6 109,-8-3 109,-3 1 109,-4-3 125,-6 2 125,-3-4 125,4-12 125,-7 5 141,-1 5 141,1-2 141,-8 5 141,-1-1 141,0 1 156,-6 0 156,-1 1 156,0 2 156,-4 0 172,2 0 172,-16-8 172,14 13 188,0 3 188,3 0 188,12 5 203,-22-4 203,22 4 203,-19 0 203,19 0 203,0 0 219,-21 5 219,21-5 219,-15 9 219,8-2 234,3 1 234,-6 0 234</inkml:trace>
  <inkml:trace contextRef="#ctx0" brushRef="#br0">22800 16358 0,'0'0'0,"0"0"0,0 0 0,-6-12 16,6 12 16,0 0 16,18-17 16,0 4 32,1 3 32,17-4 32,0-2 32,6 1 47,1 2 47,25-7 47,-19 6 47,-4 4 63,1-1 63,1 1 63,-3 4 63,-1 0 79,-2 2 79,-4 1 79,-3-1 79,-9 2 79,-5 2 94,-1 0 94,-4 2 94,-15-2 94,21 4 110,-14-4 110,-7 0 110</inkml:trace>
  <inkml:trace contextRef="#ctx0" brushRef="#br0">22858 16461 0,'0'0'0,"0"0"0,0 0 15,0 0 15,0 0 15,0 0 31,0 0 31,0 0 31,0 0 31,27-14 31,-2 9 47,12-1 47,-1 0 47,8-1 47,-3 0 62,1-2 62,7 1 62,-6 2 62,3-1 78,-5 1 78,3 2 78,-6 0 78,-2 0 94,-2-1 94,-8 4 94,-3-2 94,-6 2 109,2-1 109,-3 2 109,-16 0 109,23-2 125,-23 2 125,0 0 125</inkml:trace>
  <inkml:trace contextRef="#ctx0" brushRef="#br0">23114 16501 0,'0'0'0,"0"0"0,0 0 16,0 0 16,0 0 16,0 0 16,0 0 16,38-2 31,-1-2 31,-1-2 31,5 0 47,-2 0 47,2 0 47,-1 0 47,2-3 63,-8 5 63,5-1 63,-7-3 63,-3 5 63,-8-2 78,-1 1 78,-1 3 78,-6-2 78,1 1 94,-3 0 94,-11 2 94,17-2 94,-17 2 110,0 0 110,17-1 110,-17 1 110,0 0 125,0 0 125</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25768 3686 0,'0'0'0,"-2"-8"16,2 8 16,0 0 16,0 0 16,0 0 31,0 0 31,0 0 31,-2-6 31,2 6 47,0 0 47,0 0 47,0 0 47,0 0 63,0 0 63,0 0 63,0 0 63,0 0 78,0 0 78,0 0 78,0 0 78,0 0 94,0 0 94,0 0 94,0 0 94,0 0 94,0 0 109,0 0 109,0 0 109,0 0 125,0 0 125,13 21 125,6-15 125,15 2 125,6 1 141,3-4 141,6 2 141,23 1 141,-17-4 156,16 1 156,2 0 156,-2 1 156,-1-1 172,-15-1 172,-4-2 172,19 2 172,6 0 188,-22 0 188,15-3 188,1-2 188,-15 2 203,16-2 203,-16 1 203,-8 0 203,24-2 203,-17 4 219,-5-2 219,-4 0 219,-1 0 234,-1 0 234,3 0 234,-6-4 234,3 2 250,-1 2 250,-3-4 250,-3 2 250,0 0 250,-4 0 266,5 2 266,-12-2 266,-2 2 266,-2-3 281,2 3 281,-6-2 281,2 2 281,1 0 297,-1 2 297,1-2 297,-4-2 297,2 4 313,0-4 313,3 4 313,-2-4 313,3 2 328,-4-2 328,-2 2 328,0 0 328,-16 0 344,23-1 344,-23 1 344,20 1 344,-20-1 359,17 0 359,-17 0 359,20 0 359,-20 0 359,18 2 375,-18-2 375,17 0 375,-17 0 391,0 0 391,17 0 391,-17 0 391,0 0 406,17 2 406,-17-2 406,0 0 406,0 0 422,0 0 422,13 0 422,-13 0 422,0 0 422,0 0 438,0 0 438,0 0 438,0 0 438,0 0 453,16 3 453,-16-3 453,0 0 453,0 0 469,0 0 469,0 0 469</inkml:trace>
  <inkml:trace contextRef="#ctx0" brushRef="#br0">14064 5300 0,'0'0'0,"0"0"0,0-9 16,0 9 16,0 0 16,0 0 16,-2-6 31,2 6 31,0 0 31,0 0 31,0 0 47,0 0 47,0 0 47,0 0 47,-2-6 62,2 6 62,0 0 62,0 0 62,0 0 78,0 0 78,0 0 78,0 0 78,0 0 94,0 0 94,0 0 94,0 0 94,0 0 94,0 0 109,0 0 109,0 0 109,0 0 109,0 0 125,0 0 125,0 0 125,13 19 125,-6-3 141,1-3 141,2 2 141,-1 2 141,0 0 156,1 0 156,-1-4 156,-3 2 156,1 2 172,0-5 172,0 0 172,0 0 172,-3-4 187,3 0 187,-2-1 187,0 2 187,-1-5 203,0 1 203,-1 2 203,1-4 203,-4-3 219,7 7 219,-7-7 219,9 4 219,-9-4 219,9 1 234,-9-1 234,0 0 234,0 0 234,26-5 250,-20 3 250,3-6 250,5-1 250,2-1 266,-2 2 266,-3-2 266,5-1 281,-2 1 281,-2 0 281,1-2 281,0-3 281,-1 3 297,1-3 297,2 1 297,-2-1 297,1-1 312,8-6 312,-3 3 312,-2-4 312,-2 3 328,0 3 328,-3 3 328,-1 0 328,3 2 344,0-3 344,-5 1 344,5 1 344,-5-1 359,2 3 359,-2 1 359,0 2 359,-2 0 375,1 2 375,-4-1 375,0 2 375,-4 5 375,7-9 391,-7 9 391,7-6 391,-7 6 391,4-6 406,-4 6 406,0 0 406,8-8 406,-8 8 422,0 0 422,4-6 422,-4 6 422,0 0 437,0 0 437,0 0 437,0 0 437,0 0 453</inkml:trace>
  <inkml:trace contextRef="#ctx0" brushRef="#br0">14030 5752 0,'0'0'0,"0"0"0,0 0 16,2-11 16,-2 11 16,0 0 16,0 0 32,0 0 32,0 0 32,0 0 32,0 0 47,0 0 47,0 0 47,18 17 47,-14-11 63,2 2 63,-2 1 63,5 5 63,-2-2 79,-3-1 79,4-3 79,-4 2 79,0-2 94,1 0 94,-1 0 94,3-1 94,-5-1 110,4 1 110,-2-1 110,-4-6 110,4 8 110,1-4 125,-5-4 125,2 6 125,-2-6 141,0 0 141,11 2 141,-11-2 141,0 0 157,25-6 157,-8-5 157,12-7 157,1-4 157,0 1 172,2-2 172,-5-1 172,3 1 172,-4-2 188,4 3 188,-5-1 188,1 0 188,-1 1 204,-2 0 204,1 1 204,-3 4 204,-5 1 219,0 3 219,-2 1 219,-3 0 219,5 2 235,-7 1 235,0 1 235,-2 2 235,3-1 235,-10 7 250,9-8 250,-9 8 250,8-4 266,-8 4 266,7-5 266,-7 5 266,8-7 266,-8 7 282,0 0 282,6-4 282,-6 4 282,0 0 297,0 0 297,9-6 297,-9 6 297,0 0 313,0 0 313,0 0 313,0 0 313,4-8 329,-4 8 329,0 0 329,0 0 329,0 0 344,8-6 344,-8 6 344,0 0 344,0 0 360,0 0 360,0 0 360,5-7 360,-5 7 375,0 0 375,0 0 375,0 0 375</inkml:trace>
  <inkml:trace contextRef="#ctx0" brushRef="#br0">24559 9416 0,'0'0'0,"0"0"0,-5-7 15,5 7 15,0 0 15,-4-4 15,4 4 15,0 0 31,0 0 31,0 0 31,-5-5 31,5 5 47,0 0 47,0 0 47,0 0 47,0 0 62,-6-7 62,6 7 62,0 0 78,0 0 78,0 0 78,0 0 78,0 0 94,0 0 94,-7-4 94,7 4 94,0 0 94,0 0 109,0 0 109,0 0 109,0 0 125,0 0 125,0 0 125,0 0 125,48 4 140,-12-1 140,6-2 140,0-1 140,1 3 140,4-2 156,-2 1 156,-1 0 156,1-2 172,1 3 172,-5-2 172,-1-1 172,4 0 187,-5 0 187,1 0 187,-2 0 187,-2 0 203,-4 0 203,-2 0 203,-7 0 203,-3 0 203,-2 3 219,-5-3 219,4 0 219,-17 0 219,18 0 234,-11 1 234,-7-1 234,16 0 234,-16 0 250,0 0 250,14 0 250,-14 0 250,0 0 265,11 0 265,-11 0 265,0 0 265,0 0 281,0 0 281,13 3 281,-13-3 281,0 0 297,0 0 297,8 0 297,-8 0 297,0 0 297,0 0 312</inkml:trace>
  <inkml:trace contextRef="#ctx0" brushRef="#br0">24671 9644 0,'18'2'0,"4"-2"0,14 4 0,4-4 16,3 5 16,1-4 16,-1 2 16,3-2 31,-3 3 31,0-1 31,3-2 31,-3 2 47,1-3 47,-1 4 47,-2-2 47,-6-2 47,-3 0 63,-6 0 63,-5 0 63,-5 2 63,-2-2 78,-3 0 78,-11 0 78,21 0 78,-21 0 94,11 2 94,-11-2 94,12 0 109,-12 0 109,0 0 109,0 0 109,13 0 125,-13 0 125,0 0 125,0 0 125,0 0 125,0 0 141,14 0 141,-14 0 141,0 0 141,0 0 156,0 0 156,0 0 156,0 0 156,0 0 172,0 0 172,13 2 172,-13-2 172,0 0 188,0 0 188,0 0 188,0 0 188,0 0 203,0 0 203,0 0 203,9 0 203,-9 0 203,0 0 219,0 0 219</inkml:trace>
  <inkml:trace contextRef="#ctx0" brushRef="#br0">16162 6518 0,'0'0'0,"0"0"0,0 0 0,0 0 16,0 0 16,0 0 16,0 0 16,0 0 31,0 0 31,0 0 31,0 0 31,60-17 47,-13 8 47,35-6 47,3 0 47,79-9 62,-11 2 62,-43 8 62,41-10 62,-41 8 78,45 0 78,-50 1 78,51 6 78,-45 1 94,44 3 94,-43 1 94,45 1 94,-42-3 94,42 6 109,-50 6 109,-18-2 109,2-1 109,75-1 125,-58-2 125,-19 3 125,66 5 125,-51-7 141,-10 1 141,73 4 141,-10-2 141,-48 3 156,-20-3 156,74 12 156,-56-5 156,-16 1 172,-7 2 172,3 1 172,1 4 172,67 17 172,-61-11 187,-20-2 187,0-3 187,4 7 203,-3-3 203,5 3 203,-5 2 203,-1 2 219,-4-3 219,-6 1 219,-5 4 219,-8-6 219,-15-3 234,24 16 234,-15-10 234,-11-1 234,23 12 250,-13-6 250,-12-4 250,15 13 266,-11-4 266,-4-7 266,12 16 266,-10-10 266,-8-6 281,-1 0 281,-3 2 281,3 0 281,-4-2 297,-3-3 297,-2 4 297,2-4 297,-8 0 312,-1-4 312,-3-6 312,1-1 312,0 1 328,-2-1 328,-3 0 328,2-6 328,1 3 344,-5-4 344,2-2 344,-2 0 344,4-2 359,0 0 359,-2 0 359,-2-8 359,4 11 375,-4-11 375,2 10 375,-2-10 375,3 7 375,-3-7 391,2 8 391,-2-8 391,0 0 391,2 7 406,-2-7 406,0 0 406,0 0 406,2 9 422,-2-9 422,0 0 422,0 0 422,0 0 437,5 7 437,-5-7 437,0 0 437,0 0 453,0 0 453,0 0 453,0 0 453,0 0 469,0 0 469,0 0 469,0 0 469,0 0 484,0 0 484,0 0 484,0 0 484,0 0 484,0 0 500,0 0 500,0 0 500,0 0 500,0 0 516,0 0 516,-43-11 516,24 6 516,6 0 531,-6-2 531,6 1 531,-3 2 547,-2-4 547,-3 3 547,2 1 547,0 0 547,0 0 562,1 0 562,4 1 562,1 0 562,-6-1 578,6 1 578,1-2 578,1 3 578,0-2 594,11 4 594,-21-2 594,21 2 594,-14-2 609,14 2 609,-11-4 609,11 4 609,0 0 625,-16-4 625,16 4 625,0 0 625,-10-5 641,10 5 641,0 0 641,0 0 641,0 0 641,-13-3 656,13 3 656,0 0 656,0 0 656,0 0 672,0 0 672,0 0 672,0 0 672,0 0 687,0 0 687,0 0 687,0 0 687,0 0 703,0 0 703,0 0 703,41 24 703,-25-14 719,12 7 719,-6-1 719,10 3 719,-7-1 734,7 1 734,-5-1 734,1 1 734,-1 1 750,1-1 750,-1-1 750,-7-4 750,-1 1 750,-4-5 766,2 2 766,-2-1 766,-3 1 781,4 0 781,-4-3 781,-1-2 781,-3 0 781,2 2 797,-3-5 797,2 1 797,-5 0 797,4-1 812,-4 0 812,-4-4 812,9 8 828,-9-8 828,7 5 828,-7-5 828,4 4 828,-4-4 844,0 0 844,10 3 844,-10-3 844,0 0 859,0 0 859,0 0 859,13-7 859,-8-2 875,1 1 875,-4 2 875,6-11 875,-1 2 891,-3-1 891,0 0 891,1-3 891,-3 1 891,1 0 906,-1 1 906,1-3 906,-3-1 906,0-8 922,2 6 922,-2 3 922,0 2 922,0-14 937,0 10 937,-2 4 937,2 2 937,0 0 953,0 1 953,0-5 953,0 4 953,-3 2 969,3 2 969,0-1 969,0 3 969,3-1 984,-3 3 984,0 1 984,0-2 984,0 9 1000,2-14 1000,0 10 1000,-2 4 1000,0-11 1000,0 11 1016,0-10 1016,0 10 1016,0-6 1031,0 6 1031,0 0 1031,2-8 1031,-2 8 1047,0 0 1047,0 0 1047,0-8 1047,0 8 1062,0 0 1062,0 0 1062,0 0 1062,2-7 1078,-2 7 1078,0 0 1078,0 0 1078,0 0 1078,0-8 1094,0 8 1094,0 0 1094,0 0 1094,0 0 1109,0 0 1109,0 0 1109,0 0 1109,0 0 1125,0-8 1125,0 8 1125,0 0 1125,0 0 1141,0 0 1141,0 0 1141,0 0 1141,0 0 1156,0 0 1156,0 0 1156,-36 8 1156,18-2 1156,-12 8 1172,-2-2 1172,-2 5 1172,0-4 1172,2 8 1187,0-8 1187,-2 4 1187,-2-2 1187,4 1 1203,-3-2 1203,3-1 1203,7-3 1203,-4 5 1219,3-6 1219,6 1 1219,0-1 1219,-10 3 1234,7-1 1234,2-3 1234,6-4 1234,0 3 1250,4-6 1250,3 3 1250,0 1 1250,8-5 1266,-11 3 1266,11-3 1266,-11 7 1266,11-7 1281,-8 1 1281,8-1 1281,0 0 1281,-6 4 1297,6-4 1297,0 0 1297,0 0 1297,-11 4 1297,11-4 1312,0 0 1312,0 0 1312,0 0 1328,-7 5 1328,7-5 1328,0 0 1328,0 0 1344,0 0 1344,0 0 1344,0 0 1344,-8 4 1344,8-4 1359,0 0 1359,0 0 1359,0 0 1359,0 0 1375,0 0 1375,0 0 1375,0 0 1375,-8 4 1391,8-4 1391,0 0 1391,0 0 1391,0 0 1406,0 0 1406,0 0 1406,0 0 1406,0 0 1422,0 0 1422,0 0 1422,0 0 1422,0 0 1422</inkml:trace>
  <inkml:trace contextRef="#ctx0" brushRef="#br0">29359 12587 0,'3'-4'0,"-3"4"0,7-7 0,-7 7 16,5-5 16,-5 5 16,0 0 16,4-7 31,-4 7 31,0 0 31,0 0 31,4-4 47,-4 4 47,0 0 47,0 0 47,0 0 62,15 12 62,-13-4 62,2 3 62,5 6 62,2 14 78,1-1 78,1 0 78,2 2 94,-4 0 94,-2-1 94,3 0 94,1-2 109,-1 4 109,-1-2 109,7-6 109,-6-3 109,-1-2 125,-3-8 125,0 5 125,1-2 125,2-3 141,-3-2 141,-2 1 141,1-5 156,-1-1 156,-1-1 156,-5-4 156,10 5 156,-10-5 172,0 0 172,22-5 172,-15 0 187,9-9 187,-2-3 187,8-8 187,1-3 187,-6-3 203,-2 0 203,1 3 203,0-5 203,-4 2 219,3 2 219,-4-1 219,-1 6 219,-3 4 234,-1 1 234,-1-2 234,3 1 234,-2 2 250,-1-4 250,-3 5 250,2-2 250,3 2 266,-5-1 266,3 4 266,-2 1 266,1 4 266,-4-2 281,2 1 281,0 3 281,1-2 281,-1 4 297,-2 5 297,2-10 297,-2 10 297,2-9 312,-2 9 312,0-7 312,0 7 312,0 0 328,0 0 328,0 0 328,0 0 328,0 0 344,0 0 344,0 0 344,0 0 344</inkml:trace>
  <inkml:trace contextRef="#ctx0" brushRef="#br0">30035 12731 0,'0'0'0,"0"0"0,0 0 15,0 0 15,0 0 15,12 6 15,-12-6 31,0 0 31,0 0 31,0 0 31,0 0 47,0 0 47,0 0 47,0 0 47,8 6 47,-8-6 62,0 0 62,0 0 62,0 0 62,5 3 78,-5-3 78,0 0 78,0 0 78,9 11 93,-9-11 93,7 13 93,-2-8 93,-1 2 109,0-1 109,3 0 109,-2 1 109,2 1 125,0-3 125,-3 4 125,3-2 125,5 5 140,1 0 140,-4-1 140,1-7 140,-1-1 156</inkml:trace>
  <inkml:trace contextRef="#ctx0" brushRef="#br0">30466 12492 0,'0'0'0,"4"-6"0,-4 6 16,0 0 16,0 0 16,0 0 16,0 0 31,0 0 31,0 0 31,23 17 31,-21-12 47,0 6 47,5 6 47,-2-2 47,0 2 62,2-1 62,-5-1 62,2 2 62,1-2 78,2 2 78,-2 0 78,-1 0 78,0 0 78,1 0 94,1 2 94,0-5 94,-2 3 94,5-1 109,-4-1 109,-1-3 109,0 0 109,4-2 125,-1-2 125,-5 3 125,2-3 125,1 1 141,1-1 141,0-1 141,-2 0 141,-4-7 156,9 10 156,-5-6 156,-4-4 156,7 7 172,-7-7 172,0 0 172,16 0 172,-16 0 187,0 0 187,23-12 187,-18 3 187,10-3 203,-5-4 203,-1 1 203,0-1 203,1-1 219,-4 1 219,3-1 219,0-4 219,1 5 234,-6-3 234,5 1 234,0 2 234,1-3 234,-2 5 250,1-3 250,1 3 250,-3 2 266,-3 2 266,0 1 266,5 1 266,-5-1 266,2 3 281,-1-2 281,-5 8 281,6-10 281,-6 10 297,9-6 297,-9 6 297,10-8 297,-10 8 297,11-2 312,-11 2 312,0 0 312,13-5 312</inkml:trace>
  <inkml:trace contextRef="#ctx0" brushRef="#br0">31159 12209 0,'0'0'0,"0"-6"16,0 6 16,0 0 16,3-11 16,-3 11 32,0 0 32,2-4 32,-2 4 32,0 0 47,0 0 47,0 0 47,0 0 47,0 0 63,0 0 63,0 0 63,0 0 63,23 16 63,-10-1 79,4-1 79,5 9 79,5 0 79,1 1 94,1-1 94,3-2 94,-2 1 94,2-2 110,0-1 110,-5 1 110,-4-8 110,-7 1 125,0-3 125,-1 1 125,-3-3 125,-3-3 125,0 2 141,1-3 141,-3 1 141,-3-1 157,-4-4 157,7 6 157,-7-6 157,4 6 172,-4-6 172,0 0 172,-4 8 172,-3-2 172,-6 4 188,-15 9 188,-4-1 188,-3 3 188,-5 1 204,3 1 204,-6 0 204,-14 14 204,11-8 219,8-5 219,1 1 219,5 0 235,0-3 235,3-1 235,-1 2 235,5-4 235,0 5 250,7-10 250,-1 0 250,-6 5 250,4-1 266,3-4 266,-2-3 266,4-1 266,-5-2 282,-13 3 282</inkml:trace>
  <inkml:trace contextRef="#ctx0" brushRef="#br0">29374 12058 0,'0'0'0,"0"-9"0,0 9 0,0 0 16,0-11 16,0 11 16,0 0 16,0 0 31,0 0 31,0 0 31,0 0 31,0 0 47,-19 41 47,4-11 47,-6 4 47,-7-1 63,-15 18 63,9-13 63,-1-6 63,-14 11 78,5-7 78,12-10 78,-2-4 78,2 3 78,4-4 94,1-4 94,7 0 94,6-5 94,0-1 109,3-2 109,2-3 109,0 0 109,4-3 125,5-3 125,-8 9 125,8-9 125,-8 6 141,8-6 141,-2 6 141,2-6 141,0 0 156,0 0 156,4 15 156,4-9 156,12 7 172,5 4 172,11 2 172,0-2 172,4 3 188,24 13 188,-17-10 188,22 8 188,-10 0 203,-11-7 203,-7-3 203,0 2 203,21 6 219,-17-1 219,17 4 219,-14-6 219,14 4 234,-13-5 234,15 2 234,1-3 234,-14-12 234,18 7 250</inkml:trace>
  <inkml:trace contextRef="#ctx0" brushRef="#br0">31707 12028 0,'0'0'0,"0"0"0,0 0 16,0 0 16,0 0 16,0 0 16,0 0 32,0 0 32,0 0 32,11 25 32,2-9 47,4 1 47,8 5 47,-1 0 47,4-2 63,1 2 63,-1-2 63,2-1 63,1-3 63,1 1 79,2-5 79,0 2 79,-1-1 79,-1-4 94,-7 2 94,6-2 94,-8-4 110,-4 2 110,-3-3 110,-2 0 110,-3-2 110,-5 2 125,-6-4 125,15 2 125,-15-2 125,11 5 125,-11-5 141,0 0 141,9 3 141,-9-3 157,0 0 157,0 0 157,5 7 157,-5-7 172,0 0 172,-19 16 172,1-6 172,-7 7 172,-4 1 188,3-3 188,6-3 188,4-2 188,-2 0 204,1 2 204,2-1 204,4-1 204,-1-2 219,-4 3 219,6-2 219,4-4 219,-1-1 235,3 3 235,4-7 235,-9 11 235,9-11 250,0 9 250,0-9 250,0 0 250,0 0 266,11 8 266,-11-8 266,21 0 266,-21 0 282,38-8 282</inkml:trace>
  <inkml:trace contextRef="#ctx0" brushRef="#br0">32240 12503 0,'18'-9'0,"-4"1"16,-7 2 16,2 1 16,-9 5 16,12-5 32,-12 5 32,11-7 32,-11 7 32,6-1 32,-6 1 47,0 0 47,0 0 47,0 0 47,12-5 63,-12 5 63,0 0 63,0 0 63,0 0 78,0 0 78,0 0 78,0 0 78,0 0 94,-34 27 94,18-19 94,-2 3 94,-9 2 110,1-2 110,5 2 110,4-3 110,-11 6 125,5-6 125,2 1 125,6-1 125,1 1 141,3-5 141,0 2 141,3 0 141,-1-2 141,5-2 157,4-4 157,-2 11 157</inkml:trace>
  <inkml:trace contextRef="#ctx0" brushRef="#br0">32854 12324 0,'0'0'0,"0"0"15,0 0 15,0 0 15,0 0 15,0 0 15,0 0 31,-42 6 31,24 4 31,0 0 31,-7 9 46,2-3 46,7-1 46,3-3 46,-1 4 62,7-5 62,0 3 62,3-2 62,4-2 78,0 1 78,2-3 78,5 1 78,4 1 93,10 1 93,-3-6 93,16 4 93,0-4 109,5-5 109,-1-1 109,4-5 109,-6-1 125,-8-1 125,-5-2 125,-5 2 125,0-4 140,-4-4 140,0 4 140,-3-6 140,-5 4 156,1-3 156,-5 1 156,-2-1 156,-4 1 171,-1-1 171,-1 3 171,-1 4 171,1-1 171,-4 3 187,1 2 187,0-1 187,-10 4 203,-1 1 203,0 2 203,-14 4 203,-1 2 203,-4 5 218,3 1 218</inkml:trace>
  <inkml:trace contextRef="#ctx0" brushRef="#br0">32096 13298 0,'49'-4'0,"-4"-2"16,35-5 16,1-5 16,8 1 16,-2-1 32,73-10 32,-61 7 32,-22 7 32,1-1 47,-1-2 47,-22 3 47,-8 2 47,-3 0 63,-3 2 63,-5-3 63,-2 3 63,-9-1 78,-4 5 78,-8-1 78,-1 2 78,-5-2 94,2 1 94,-9 4 94,6-7 94,-6 7 110,0 0 110,0 0 110</inkml:trace>
  <inkml:trace contextRef="#ctx0" brushRef="#br0">32153 13446 0,'32'5'0,"5"2"0,9-3 16,26 1 16,15-5 16,2 0 16,66-7 31,-52 3 31,-23-1 31,1 1 31,-1 3 31,-5-3 47,-20 2 47,-6-2 47,-4 2 47,-6-3 63,-2 3 63,-3-2 63,-9 4 63,-3-2 78,-8 1 78,-3 1 78,-11 0 94,17-5 94,-17 5 94,6-6 94,-6 6 94,0 0 109,0 0 109,0 0 109,0 0 109,-21-17 125,2 15 125,0 0 125,-4-1 125,-9-2 141,4 3 141,-6 2 141,7-2 141,5 0 156,3 2 156,-2 2 156,1-2 156,0 0 172,4 2 172,0-2 172,16 0 172,-23 2 172,23-2 188,-14 2 188,14-2 188,-16 5 188,16-5 203,-11 3 203,11-3 203,0 0 203,-11 4 219,11-4 219,0 0 219,0 0 219,-10 5 234,10-5 234,0 0 234,0 0 234,0 0 250,-7 5 250,7-5 250,0 0 250,0 0 250,0 0 266,0 0 266,-4 7 266,4-7 281,0 0 281,0 0 281,0 0 281,0 0 281,0 0 297,0 0 297,0 0 297,-7 9 313,7-9 313,0 0 313,0 0 313,0 0 313,0 0 328,0 0 328,0 0 328,0 0 328,0 0 344,0 0 344,0 0 344,0 0 344,-4 5 359,4-5 359,0 0 359,0 0 359,0 0 375,0 0 375,0 0 375,0 0 375,0 0 391,0 0 391,0 0 391,0 0 391,0 0 406,0 0 406,0 0 406,0 0 406,0 0 422,0 0 422,0 0 422,0 0 422,0 0 438,0 0 438,0 0 438,0 0 438,0 0 438,0 0 453,0 0 453,0 0 453,0 0 453,24-14 469,-24 14 469,0 0 469,0 0 469,0 0 484,0 0 484,0 0 484,0 0 484,0 0 500,8-7 500,-8 7 500,0 0 500,0 0 516,0 0 516,0 0 516,0 0 516,0 0 531,0 0 531,9-4 531,-9 4 531,0 0 547,0 0 547,0 0 547,0 0 547,0 0 563,0 0 563,0 0 563,0 0 563,9-4 563,-9 4 578,0 0 578,0 0 578,0 0 594,0 0 594,0 0 594,0 0 594,0 0 594,0 0 609,0 0 609,0 0 609,8-6 609,-8 6 625,0 0 625,0 0 625,0 0 641,0 0 641,0 0 641,0 0 641,0 0 641,0 0 656,0 0 656,4-5 656,-4 5 656,0 0 672,0 0 672</inkml:trace>
  <inkml:trace contextRef="#ctx0" brushRef="#br0">31907 12077 0,'0'0'0,"-2"-10"16,2 10 16,-5-9 16,5 9 16,-2-8 16,2 8 31,-2-8 31,2 8 31,-4-9 31,4 9 47,-6-7 47,6 7 47,0 0 47,-6-8 63,6 8 63,0 0 63,-7-9 63,7 9 78,0 0 78,0 0 78,-9-4 78,9 4 94,0 0 94,0 0 94,0 0 94,0 0 94,0 0 109,0 0 109,0 0 109,0 0 109,0 0 125,-18 13 125,18-13 125,4 12 141,8 0 141,-1 3 141,8-1 141,3 6 141,10-2 156,-1 2 156,1-2 156,0 0 156,10-2 172,-3 0 172,-5 0 172,2-5 172,-6 2 188,-3-2 188,-8-2 188,1 0 188,-4-3 203,-1 3 203,-2-3 203,-2-1 203,-5 0 219,2 1 219,-8-6 219,11 6 219,-11-6 234,0 0 234,9 11 234,-9-11 234,0 0 250,-5 16 250,5-16 250,-15 20 250,-2-5 266,-8 6 266,-2 1 266,-5-1 266,-2 4 281,2-1 281,-2-1 281,-3-1 281,1 0 281,0-1 297,-2 2 297,0 0 297,2-2 297,-1-3 313,3 2 313,2-3 313,0 1 313,9-6 328,2 1 328,4-4 328,3 0 328,0-1 344,2-1 344,3-3 344,9-4 344,-11 6 359,11-6 359,-12 6 359,12-6 359,0 0 359,-8 6 375,8-6 375,0 0 375,0 0 391,0 0 391,0 0 391,0 0 391,0 0 406,0 0 406,0 0 406,0 0 406,0 0 406,0 0 422</inkml:trace>
  <inkml:trace contextRef="#ctx0" brushRef="#br0">31677 13018 0,'0'0'0,"0"0"0,0 0 16,0 0 16,0 0 16,0 0 16,0 0 32,-7-13 32,7 13 32,0 0 32,18-13 32,3 4 47,18-3 47,1 2 47,29-5 47,4 1 63,2 6 63,3-2 63,-5 1 63,-3 3 78,-13 1 78,-8 0 78,-2 3 78,1 2 94,-7-2 94,1 2 94,-6-4 94,-2 4 110,-9 1 110,-7-1 110,-2-1 110,-2 1 125,-14 0 125,18-3 125,-18 3 125,0 0 141,16-6 141</inkml:trace>
  <inkml:trace contextRef="#ctx0" brushRef="#br0">32754 12830 0,'0'0'16,"0"0"16,0 0 16,0 0 16,0 0 31,0 0 31,9-7 31,-9 7 31,0 0 47,0 0 47,0 0 47,0 0 47,0 0 63,0 0 63,0 0 63,0 0 63</inkml:trace>
  <inkml:trace contextRef="#ctx0" brushRef="#br0">32194 13100 0,'-18'-2'0,"-2"6"0,-17 9 0,-1 3 16,-28 19 16,-3 7 16,-2 5 16,-1 2 31,-54 43 31,42-28 31,24-12 31,-6 3 47,7 5 47,-43 48 47,44-27 47,14-19 47,6 1 62,4 3 62,9 0 62,-1-2 78,13-1 78,1 1 78,8-16 78,8-6 94,-2 2 94,17 17 94,2-14 94,-1-9 94,19 14 109,-7-10 109,-4-9 109,1-5 109,5 1 125,-2-3 125,2-3 125,-6-4 125,-8-5 141,-2-2 141,-2-1 141,-2-1 141,-1-3 156,1-5 156,-3 2 156,-11-4 156,19 0 172,-19 0 172,16-6 172,-7 1 172,0-1 187,-2 2 187,-1-2 187,2-1 187,-1-1 203,-3 0 203,-2 0 203,3 0 203,-5 0 219,0 8 219,0-17 219,-2 6 219,-7-2 234,2-2 234,-5 3 234,-1-3 234,-4 1 250,-6-4 250,3 3 250,0 1 250,2 5 250,1-3 266,2 1 266,1 1 266,3 3 266,-3 0 281,7 1 281,-2 1 281,9 5 281,-12-7 297,12 7 297,-9-5 297,9 5 297,0 0 312,0 0 312,0 0 312,0 0 312,0 0 328,0 0 328,39-1 328,-5 5 328,1 0 344,6 1 344,-5-2 344,0 1 344,1 0 359,0-2 359,-5 3 359,-5-5 359,-5 0 359,-3 2 375,-1-2 375,-4-2 375,-14 2 375,23 0 391,-23 0 391,18 2 391,-18-2 406,0 0 406,16-2 406,-16 2 406,0 0 406,0 0 422,0 0 422,13-2 422,-13 2 422,0 0 437,0 0 437,0 0 437,0 0 437,0 0 453,0 0 453,-36 22 453,20-9 453,0-4 469,-7 12 469,-2 0 469,0-1 469,5-2 484,3-1 484,2-3 484,0 1 484,4-1 500,-4-1 500,1-1 500,3 0 500,-1 1 516,3-5 516,0 0 516,5-2 516,-4 1 516,4-1 531,4-6 531,-11 9 531,11-9 531,-7 5 547,7-5 547,-8 7 547,8-7 547,-9 3 562,9-3 562,-17 5 562,17-5 562,-17 3 578,9-3 578,8 0 578,-24 2 578,24-2 594,-18 0 594,7 3 594,11-3 594,-21 0 609,21 0 609,-20 4 609,20-4 609,-21 0 625,12 1 625,9-1 625,-20 3 625,20-3 625,-18 2 641,18-2 641,-19 2 641,19-2 641,-11 6 656,11-6 656,0 0 656,0 0 672,0 0 672,0 0 672,0 0 672</inkml:trace>
  <inkml:trace contextRef="#ctx0" brushRef="#br0">31633 14657 0,'5'-9'16,"-5"9"16,7-6 16,-7 6 16,0 0 31,3-8 31,-3 8 31,0 0 31,0 0 31,2-8 47,-2 8 47,0 0 47,0 0 47,0 0 62,0 0 62,0 0 62,0 0 62,0 0 78,0 0 78,0 0 78,0 0 78,0 0 94,0 0 94,0 0 94,0 0 94,0 0 109,-8 31 109,2-24 109,-1 2 109,2-1 125</inkml:trace>
  <inkml:trace contextRef="#ctx0" brushRef="#br0">31504 14804 0,'-9'4'15,"3"2"15,6-6 15,-9 7 15,9-7 31,0 0 31,-6 5 31,6-5 31,0 0 46,0 0 46,0 0 46,-2 7 46,2-7 62,0 0 62,0 0 62,0 0 62,0 0 78,0 0 78,-3 10 78,3-10 78,0 0 93,-2 14 93,2-6 93,0-8 93,-4 12 93</inkml:trace>
  <inkml:trace contextRef="#ctx0" brushRef="#br0">2390 12667 0,'0'0'0,"4"-10"0,-4 10 0,0-6 16,0 6 16,0 0 16,3-7 16,-3 7 31,0 0 31,0-8 31,0 8 31,0-8 47,0 8 47,0 0 47,2-10 47,-2 10 47,2-9 63,-2 9 63,2-10 63,-2 10 63,2-12 78,-2 12 78,3-11 78,-3 11 78,2-8 94,-2 8 94,0 0 94,4-8 94,-4 8 109,0 0 109,0 0 109,2-6 109,-2 6 125,0 0 125,0 0 125,0 0 125,26 26 125,-12-9 141,1 8 141,4 4 141,-1-1 156,-4-1 156,1 4 156,2-2 156,-6-3 172,8 3 172,-8-7 172,-2 0 172,2-6 172,-2 1 188,1-1 188,-1-2 188,-3-2 188,-1-2 203,2 1 203,0-7 203,-2 4 203,-1-3 219,-4-5 219,4 7 219,-4-7 219,5 9 234,-5-9 234,0 0 234,0 0 234,0 0 250,0 0 250,18-37 250,-13 20 250,-1-3 266,1 1 266,-5-1 266,6 0 266,-2 1 281,-2 0 281,0 1 281,2-1 281,-4 0 297,3 1 297,-3 0 297,0 1 297,4 2 313,-2-2 313,0 2 313,-2-1 313,0 4 313,3 1 328,-3 1 328,0 0 328,0 10 328,2-15 344,-2 15 344,5-15 344,-5 8 344,0 7 359,0 0 359,-3-16 359,3 16 359,0 0 375,-2-9 375,2 9 375,0 0 375,0 0 391,-2-10 391,2 10 391,0 0 391,0 0 406,0 0 406,0 0 406,0 0 406,0 0 422,0 0 422,0 0 422,0 0 422,0 0 422</inkml:trace>
  <inkml:trace contextRef="#ctx0" brushRef="#br0">2891 12665 0,'0'0'0,"0"0"0,0 0 0,0 0 16,0 0 16,0 0 16,0 0 16,23 0 31,-23 0 31,0 0 31,14 4 31,-14-4 31,14 10 47,-14-10 47,15 23 47,-4-9 47,4 3 62,-4-4 62,1 7 62,-3-2 62,-3 0 78,1 3 78,-5-5 78,0 5 78,1 8 94,-6-6 94,1-1 94,0-6 94,-5 3 109,1 0 109,-1-2 109,-3-2 109,1 2 125,-2-3 125,-5-3 125,7-1 125,-2-5 141,-3-2 141,14-3 141,0 0 141</inkml:trace>
  <inkml:trace contextRef="#ctx0" brushRef="#br0">3373 12611 0,'0'0'15,"0"0"15,0 0 15,0 0 15,-5-12 31,5 12 31,0 0 31,0 0 31,0 0 47,-3-10 47,3 10 47,0 0 47,0 0 62,0 0 62,0 0 62,0 0 62,0-11 62,0 11 78,0 0 78,0 0 78,0 0 78,0 0 94,0 0 94,0 0 94,0 0 94,0 0 109,3 41 109,-3-21 109,5-2 109,-1 2 125,1 11 125,1 0 125,3-3 125,-7-3 140,4-4 140,0-3 140,-1-1 140,2 2 156,-3-8 156,0 4 156,6 2 156,-3-7 172,-5-1 172,2 2 172,3-5 172,-7-6 187,8 15 187,-4-11 187,-4-4 187,0 0 203,9 8 203,-9-8 203,0 0 203,0 0 219,0 0 219,0 0 219,32-15 219,-18 3 219,-3-2 234,0 0 234,1-5 234,-1 5 234,0-4 250,-1 1 250,3-10 250,-4 5 250,1 3 265,-3 0 265,-1 1 265,1 0 265,-2 1 281,0 1 281,-1 4 281,-2-1 281,3 1 297,-3 3 297,-2 9 297,6-17 297,-3 12 312,-3 5 312,3-12 312,-3 12 312,4-8 328,-4 8 328,0 0 328,2-13 328,-2 13 328,0 0 344,0 0 344,5-9 344,-5 9 344,0 0 359,0 0 359,0 0 359,0 0 359,0 0 375,0 0 375,0 0 375,0 0 375</inkml:trace>
  <inkml:trace contextRef="#ctx0" brushRef="#br0">3813 12463 0,'0'0'0,"-2"-12"0,2 12 16,0-12 16,0 12 16,-3-11 16,3 11 31,3-10 31,-3 10 31,0 0 31,-3-7 47,3 7 47,0 0 47,0 0 47,3-11 63,-3 11 63,0 0 63,0 0 63,0 0 78,0 0 78,13-2 78,-13 2 94,0 0 94,38 16 94,-17-7 94,11 3 110,2-2 110,3 5 110,-2-3 110,-1-2 125,2 0 125,-4 1 125,-2 1 125,-5-3 141,-5-4 141,-4-1 141,0 3 141,-2-5 156,-3 4 156,-11-6 156,16 6 156,-16-6 156,11 4 172,-11-4 172,0 0 172,9 6 188,-9-6 188,-4 12 188,4-12 188,-16 25 188,-2 2 203,-8 2 203,4 4 203,-7 0 203,-1-2 219,5-1 219,-3 0 219,-1-1 219,1 0 235,3 0 235,0-4 235,5 1 235,1-5 250,6-4 250,3-2 250,1-2 250,0 0 266,3-5 266,3 0 266,-2-2 266,5-6 266,-7 12 281,7-12 281,-2 8 281,2-8 281,-4 7 297,4-7 297,0 0 297,0 0 297,-5 10 313,5-10 313,0 0 313,0 0 313,0 0 328,0 0 328</inkml:trace>
  <inkml:trace contextRef="#ctx0" brushRef="#br0">2008 12451 0,'3'-11'0,"-3"11"0,0-8 0,0 8 16,4-8 16,-4 8 16,3-8 16,-3 8 32,2-8 32,-2 8 32,5-10 32,-5 10 47,0 0 47,4-9 47,-4 9 47,0 0 63,5-8 63,-5 8 63,0 0 63,0 0 79,0 0 79,0 0 79,0 0 79,0 0 79,0 0 94,0 0 94,0 0 94,0 33 94,-7-2 110,-7 2 110,3 2 110,-6 0 110,2 0 125,2 0 125,-4 0 125,-1-2 125,0-3 141,2 0 141,0-2 141,2-8 141,3-4 141,2-1 157,1-2 157,4-5 157,0 0 172,-1-1 172,5-7 172,-7 11 172,7-11 188,-4 9 188,4-9 188,0 0 188,0 0 188,-8 9 204,8-9 204,0 0 204,0 0 204,0 0 219,0 0 219,-4 9 219,4-9 235,0 0 235,0 0 235,2 11 235,-2-11 250,10 8 250,-3-2 250,2-1 250,7 6 266,4-2 266,10 4 266,4 3 266,1-4 282,5 2 282,-1 0 282,2-6 282,0 3 297,2-2 297,-1-2 297,-1 5 297,2 0 313,-4-3 313,-3 3 313,1-3 313,-1 3 329,-4-5 329,-7 0 329,-2 1 329,-5 1 344,1-3 344,0 2 344,0-2 344,-2 1 344,-2-1 360</inkml:trace>
  <inkml:trace contextRef="#ctx0" brushRef="#br0">4586 12482 0,'0'0'0,"0"0"16,0 0 16,-5 5 16,5-5 16,0 0 31,0 0 31,0 0 31,0 0 31,0 0 47,11 7 47,-11-7 47,15 2 47,-4-2 63,-11 0 63,29 2 63,-8-2 63,-5 0 78,5 0 78,-2 0 78,4-2 78,12 2 94,-8 0 94,-2-2 94,9 2 94,-8-2 109,-1 2 109,-7-1 109,3-3 109,-1 8 109,-4-8 125,0 4 125,-16 0 125,26 0 125,-26 0 141,19 4 141,-19-4 141,12 1 156,-12-1 156,0 0 156,14 2 156,-14-2 156</inkml:trace>
  <inkml:trace contextRef="#ctx0" brushRef="#br0">4629 12691 0,'-9'8'0,"9"-8"15,0 0 15,0 0 15,0 0 15,-11 5 31,11-5 31,0 0 31,0 0 31,0 0 47,0 0 47,0 0 47,0 0 47,22 8 62,-1-8 62,0-2 62,15-2 62,0 2 78,1 0 78,-3-2 78,0 0 78,1 1 93,-1 3 93,-9-1 93,-5-3 93,1 4 109,-6-3 109,6 3 109,-4-1 109,0 1 109,-17 0 125,23 0 125,-23 0 125,18 0 125,-18 0 140,14-3 140,-14 3 140,0 0 156,0 0 156,19 0 156,-19 0 156,0 0 156,0 0 172,0 0 172,0 0 172,15 0 172,-15 0 187,0 0 187,0 0 187,0 0 187,0 0 203,0 0 203,0 0 203,0 0 203,0 0 218</inkml:trace>
  <inkml:trace contextRef="#ctx0" brushRef="#br0">6153 12474 0,'0'0'16,"9"6"16,-9-6 16,0 0 16,0 0 16,0 0 31,0 0 31,4 4 31,-4-4 47,0 0 47,0 0 47,0 0 47,0 0 47,0 0 62,0 0 62,0 0 62,0 0 62,0 0 78,16-10 78,-16 10 78,3-9 78,1 6 94,-2-6 94,0 3 94,3-1 94,-3-2 109,0 1 109,0 1 109,2-1 109,0-2 125,-2 1 125,-2 1 125,3-1 125,-1 2 141,0 1 141,0 0 141,-2 6 141,2-15 156,-2 11 156,0 4 156,3-10 156,-3 10 156,0-8 172,0 8 172,2-7 172,-2 7 172,0 0 187,0-8 187,0 8 187,0 0 187,0 0 203,2-9 203,-2 9 203,0 0 203,0 0 219,0 0 219,0 0 219,0 0 219,-2-7 234,2 7 234,0 0 234,0 0 234,0 0 250,0 0 250,0 0 250,0 0 250,0 0 266,0 0 266,0 0 266,0 0 266,0 0 266,0 0 281,0 0 281,0 0 281,0 0 297,0 0 297,0 0 297,0 0 297,0 0 297,0 0 312,0 0 312,0 0 312,0 0 312,0 0 328,0 0 328,0 0 328,0 0 328,0 0 344,0 0 344,0 0 344,0 0 344,0 0 359,0 0 359,0 0 359,0 0 359,0 0 375,0 0 375,0 0 375,0 0 391,0 0 391,-5-6 391,5 6 391,0 0 406,0 0 406,0 0 406,0 0 406,0 0 406,0 0 422,3-9 422,-3 9 422,0 0 422,0 0 437,0 0 437,0 0 437,0 0 437,0 0 453,0 0 453,12 22 453,-6-5 453,1 2 469,4 8 469,-1 3 469,-4 1 469,5-2 484,-3-4 484,-1-8 484,-1 4 484,1-4 500,-1 0 500,2-1 500,-1-3 500,-1-4 516,-4 0 516,5-1 516,-5-1 516,4 0 516,-6-7 531,6 8 531,-6-8 531,7 9 547,-7-9 547,4 6 547,-4-6 547,0 0 562,0 0 562,9 2 562,-9-2 562,0 0 578,0 0 578,0 0 578,17-8 578,-11 2 594,-1 0 594,0-1 594,2 2 594,-3-4 594,1 1 609,-1-1 609,3-1 609,0-4 609,-2 0 625,1-2 625,1-1 625,-3-3 625,4 3 641,-4-2 641,1 0 641,1 1 641,-3 0 656,1-2 656,0 3 656,-4-2 656,4 3 672,-2 1 672,0 3 672,0 2 672,0 0 672,-2 1 687,3 1 687,-3 0 687,2 1 687,-2-1 703,0 8 703,2-13 703,-2 13 703,2-9 719,-2 9 719,0-6 719,0 6 719,0-6 734,0 6 734,0 0 734,0 0 734,0-11 750,0 11 750,0 0 750,0 0 750,0 0 766,2-8 766,-2 8 766,0 0 766,0 0 781,0 0 781,0 0 781,0 0 781,0 0 797,0 0 797,0 0 797,0 0 797,10 27 812,-5-19 812</inkml:trace>
  <inkml:trace contextRef="#ctx0" brushRef="#br0">6633 12516 0,'0'0'0,"0"0"0,0 0 0,0 0 15,0 11 15,0-11 15,0 0 15,0 0 31,0 0 31,0 9 31,0-9 47,0 0 47,6 14 47,-6-9 47,0 4 47,2 2 62,2 5 62,-4 1 62,0 1 62,3 0 78,-3 1 78,2 1 78,0 1 78,-2-2 94,2-1 94,0 0 94,-2-3 94,0 1 109,0 1 109,0-5 109,3-1 109,-3-2 109,0 0 125,0-9 125,2 13 125,-2-13 140,2 11 140,-2-11 140,0 6 140,0-6 156,0 0 156,0 0 156,0 0 156,0 0 172</inkml:trace>
  <inkml:trace contextRef="#ctx0" brushRef="#br0">6873 12338 0,'2'-10'0,"-2"10"16,0 0 16,-2-12 16,2 12 16,0 0 31,0-11 31,0 11 31,0-4 31,0 4 47,0 0 47,0 0 47,0 0 47,2-12 63,-2 12 63,0 0 63,0 0 63,0 0 78,0 0 78,0 0 78,0 0 78,0 0 94,0 0 94,0 0 94,0 0 94,0 0 110,17 28 110,-11-13 110,1 0 110,-3 1 110,4-2 125,-1 5 125,-3-3 125,3 0 125,1-1 141,0 2 141,-4-2 141,3 1 141,-3-4 156,5 1 156,-1 0 156,-1-2 156,-3-1 172,0-2 172,1-2 172,0 2 172,-5-8 188,7 11 188,-3-5 188,-4-6 188,7 8 203,-7-8 203,4 7 203,-4-7 203,0 0 219,8 7 219,-8-7 219,0 0 219,6 5 219,-6-5 235,0 0 235,0 0 235,0 0 235,0 0 250,0 0 250,0 0 250,0 0 250,0 0 266,26-10 266,-26 10 266,6-7 266,-6 7 281,5-8 281,-5 8 281,4-13 281,-2 7 297,-2 6 297,7-17 297,-5 10 297,-2-1 313,2-1 313,-2-1 313,4 2 313,-4 8 328,2-19 328,0 11 328,-2-3 328,2 4 344,-2-4 344,0 3 344,0 8 344,0-18 360,0 10 360,0-1 360,2 1 360,-2 8 375,0-17 375,0 9 375,0 8 375,0-16 375,0 10 391,0 6 391,3-14 391,-3 7 391,0 7 406,0-14 406,0 14 406,2-15 406,0 7 422,-2 8 422,0-12 422,0 4 422,0 8 438,0-15 438,2 9 438,-2 6 438,0-15 453,0 15 453,0-12 453,0 12 453,0-10 469,0 10 469,0-10 469,0 10 469,0-9 485,0 9 485,0 0 485,2-12 485,-2 12 485,0 0 500,0-8 500,0 8 500,0 0 516,0-11 516,0 11 516,0 0 516,3-8 531,-3 8 531,0 0 531,0 0 531,0-12 547,0 12 547,2-8 547,-2 8 547,0 0 547,2-10 563,-2 10 563,0 0 563,0-11 563,0 11 578,0 0 578,0 0 578,3-11 578,-3 11 594,0 0 594,0 0 594,0 0 594,0 0 610,-3-9 610,3 9 610,0 0 610,0 0 625,0 0 625,0 0 625,0 0 625,3-8 641,-3 8 641,0 0 641,0 0 641,0 0 641,0 0 656,0 0 656,0 0 656,0 0 656,0 0 672,0 0 672</inkml:trace>
  <inkml:trace contextRef="#ctx0" brushRef="#br0">7227 12508 0,'0'0'0,"0"0"0,0 0 0,0 0 15,0 0 15,0 0 15,0 0 15,0 0 15,9 5 31,-9-5 31,0 0 31,0 0 31,4 8 47,-2 0 47,1 3 47,-3 4 62,2 2 62,0 2 62,-2 1 62,5 9 62,-8-2 78,6-7 78,-3 1 78,0 8 78,0-3 94,0-7 94,0 1 94,3-1 94,-3-2 109,-3-1 109,3-5 109,0 1 109,0-2 125,0-4 125,0-6 125,3 14 125,-3-14 140,0 11 140,0-11 140,0 10 140,0-10 156,0 0 156,0 0 156,0 0 156,0 0 172,0 0 172,0 0 172,0 0 172</inkml:trace>
  <inkml:trace contextRef="#ctx0" brushRef="#br0">7929 12474 0,'0'0'0,"0"0"0,0 0 16,0 0 16,0 0 16,0 0 16,0 0 16,0 0 32,0 0 32,0 0 32,0 0 47,0 0 47,0 0 47,0 0 47,0 0 47,0 0 63,-18-11 63,18 11 63,0 0 63,0 0 79,-28 7 79,28-7 79,-16 2 79,5 0 94,11-2 94,-15 1 94,5 4 94,10-5 110,-14 2 110,8 0 110,6-2 110,-12 2 125,12-2 125,0 0 125,-13 1 125,13-1 125,0 0 141,-9 4 141,9-4 141,0 0 157,0 0 157,-10 3 157,10-3 157,0 0 172,0 0 172,0 0 172,0 0 172,0 0 172,0 0 188,0 0 188,0 0 188,0 0 188,0 0 204,0 0 204,0 0 204,0 0 204,34 4 219,-15-4 219,2 0 219,15 0 219,0 0 235,3 0 235,-3 0 235,3 0 235,0-2 250,-5 4 250,-2-2 250,2-2 250,-9 2 266,-2 2 266,-5-2 266,-4 0 266,4 0 282,-4 0 282,-3 0 282,-11 0 282,19 0 297,-19 0 297,13 0 297,-13 0 297,0 0 313,17 0 313,-17 0 313,0 0 313,0 0 313,13 0 329,-13 0 329,0 0 329,0 0 329,0 0 344,0 0 344,12 0 344,-12 0 344,0 0 360,0 0 360,0 0 360,0 0 360,0 0 375,0 0 375,0 0 375,0 0 375,0 0 391,9-2 391,-9 2 391,0 0 391,0 0 407</inkml:trace>
  <inkml:trace contextRef="#ctx0" brushRef="#br0">8803 12289 0,'9'-6'0,"-9"6"0,4-2 0,-4 2 15,0 0 15,8-6 15,-8 6 15,0 0 31,0 0 31,0 0 31,0 0 31,2-7 47,-2 7 47,0 0 47,0 0 47,0 0 47,0 0 62,0 0 62,-28-2 62,28 2 62,-16-1 78,16 1 78,-16-5 78,7 1 78,2 0 93,0 0 93,-1-3 93,0 1 93,1-2 109,1 0 109,1 0 109,3-9 109,-2 4 125,0 1 125,4 0 125,4-2 125,-2 0 140,4-2 140,3 3 140,0-3 140,3 3 156,1 0 156,4 4 156,-2-2 156,6 3 156,0 2 172,-1 4 172,1 0 172,11 2 172,-7 2 187,-2 6 187,-3 0 187,-2 4 187,0-1 203,7 12 203,-6-6 203,-6 2 203,-3 0 218,1 11 218,-6-1 218,-3-3 234,-2 4 234,-5 1 234,-6-4 234,-1-3 234,1 5 250,-7-2 250,-2-3 250,-6-4 250,8 0 265,0-6 265,-1-4 265,6 2 265,-1-6 281,1 0 281,3-2 281,-1-1 281,2-3 297,9 0 297,0 0 297,-25-4 297,16 0 297,1-3 312,4-2 312,-3 4 312,3-2 312,0 0 328,-1 1 328,5-3 328,-2 1 328,2 8 343,0-13 343,0 13 343,2-8 343,-2 8 359,5-6 359,-5 6 359,13-4 359,-13 4 375,18-2 375,-18 2 375,16 0 375,-16 0 390,21 4 390,-12-2 390,3-2 390,5 6 406,-5 1 406,1-6 406,1 3 406,-2 0 422,-3 1 422,9 1 422,-5-1 422,0-1 437,-5-2 437,-8-2 437,18 3 437,-10 0 453,-8-3 453,17-3 453,-17 3 453,14-3 453,-5-6 468,-2 5 468</inkml:trace>
  <inkml:trace contextRef="#ctx0" brushRef="#br0">9234 12240 0,'4'-13'0,"-4"7"0,0 6 0,5-17 16,-5 14 16,4-6 16,-2 3 16,-2 0 31,0 6 31,2-12 31,-2 3 31,6 5 31,-6 4 47,0-10 47,0 10 47,2-10 47,-2 10 62,2-6 62,-2 6 62,0 0 62,0-9 78,0 9 78,0 0 78,2-7 78,-2 7 94,0 0 94,0 0 94,3-7 94,-3 7 109,0 0 109,0 0 109,0 0 109,0-9 125,0 9 125,0 0 125,0 0 125,0 0 141,2-6 141,-2 6 141,0 0 141,0 0 156,0 0 156,0 0 156,0 0 156,2-7 172,-2 7 172,0 0 172,0 0 172,0 0 187,2-7 187,-2 7 187,0 0 187,0 0 187,0 0 203,0-8 203,0 8 203,0 0 203,0 0 219,0 0 219,5-8 219,-5 8 219,0 0 234,0 0 234,2-7 234,-2 7 234,0 0 250,0 0 250,0 0 250,0 0 250,0 0 266,2-8 266,-2 8 266,0 0 266,0 0 281,0 0 281,0 0 281,0 0 281,0 0 297,14 21 297,-5-4 297,-2 0 297,3 12 297,1 3 312,0-2 312,-2-1 312,0 2 312,2-2 328,-1-5 328,-1-3 328,0 9 328,-3-6 344,4-4 344,-1-4 344,0 0 344,-5 1 359,4-3 359,-1 3 359,-3-5 359,-2-1 375,3-3 375,-1 0 375,-1 0 375,-1-4 391,3 3 391,-5-7 391,4 8 391,-2-4 406,-2-4 406,3 8 406,-3-8 406,4 6 422,-4-6 422,0 0 422,2 8 422,-2-8 437,0 0 437,5 4 437,-5-4 437,0 0 437,0 0 453,2 7 453,-2-7 453,0 0 453,0 0 469,0 0 469,0 0 469,0 0 484,0 0 484,0 0 484,0 0 484,8 8 484,-8-8 500,0 0 500,0 0 500,0 0 500,0 0 516,0 0 516,0 0 516,0 0 516,0 0 531,0 0 531,0 0 531,0 0 531,0 0 547,0 0 547,0 0 547,0 0 547,0 0 547,0 0 562,0 0 562,0 0 562,0 0 562,0 0 578,0 0 578,13-16 578,-9 9 578,-2-1 594,4-2 594,0-4 594,3-1 594,2-2 609,-3-1 609,-1 2 609,1-5 609,4-8 625,-1 1 625,-2 3 625,0 6 625,-1 1 641,-2 0 641,-1 1 641,-1 1 641,1-3 656,0 3 656,-1 4 656,1-1 656,-1-3 672,-2 3 672,1 3 672,1-1 672,-2 4 687,-2 0 687,2-1 687,-2 8 687,6-10 687,-6 3 703,0 7 703,4-8 703,-4 8 703,0-5 719,0 5 719,0 0 719,2-9 734,-2 9 734,0 0 734,3-7 734,-3 7 734,0 0 750,0 0 750,4-7 750,-4 7 750,0 0 766,0 0 766,0 0 766,0 0 766,0-8 781,0 8 781,0 0 781,0 0 781,0 0 797,0 0 797,0 0 797,0 0 797,2-7 797,-2 7 812,0 0 812,0 0 812,0 0 812,0 0 828,0 0 828,0 0 828,0 0 844,0 0 844</inkml:trace>
  <inkml:trace contextRef="#ctx0" brushRef="#br0">9676 12525 0,'0'0'16,"0"0"16,0 0 16,0 0 16,0 0 31,0 0 31,0 0 31,9 0 31,-9 0 31,0 0 47,0 0 47,0 0 47,0 0 63,0 0 63,0 0 63,0 0 63,0 0 63,0 0 78,0 0 78,0 0 78,0 0 78,0 0 94,0 0 94,0 0 94,0 0 94,0 0 109,0 0 109,0 0 109,0 0 109,0 0 125,0 0 125,0 0 125,0 0 125,0 0 141,0 0 141,0 0 141,0 0 141,0 0 156,0 0 156,0 0 156,0 0 156,0 0 156,0 0 172,0-17 172,0 17 172,0 0 172,0 0 188,0 0 188,0 0 188,0 0 188,0 0 203,7-5 203,-7 5 203,0 0 203,0 0 219,0 0 219,5-7 219,-5 7 219,0 0 234,0 0 234,0 0 234,0 0 234,6-5 250,-6 5 250,0 0 250,0 0 250,0 0 250,0 0 266,0 0 266,9-5 266,-9 5 281,0 0 281,0 0 281,0 0 281,0 0 281,0 0 297,0 0 297,0 0 297,8-4 297,-8 4 313,0 0 313,0 0 313,0 0 313,0 0 328,0 0 328,0 0 328,0 0 328,0 0 344,0 0 344,0 0 344,0 0 344,4-4 359,-4 4 359,0 0 359,0 0 359,0 0 375,0 0 375,0 0 375,0 0 375,0 0 391,0 0 391,0 0 391,0 0 391,0 0 406,0 0 406,0 0 406,0 0 406,0 0 422,0 0 422,0 0 422,0 0 422,0 0 438,0 0 438,0 0 438,0 0 438,0 0 438,0 0 453,0 0 453,0 0 453,9-4 453,-9 4 469,0 0 469,0 0 469,0 0 469,0 0 484,0 0 484,0 0 484,0 0 484,0 0 500,0 0 500,0 0 500,0 0 500,0 0 516,0 0 516,0 0 516,0 0 516,0 0 531,0 0 531,0 0 531,0 0 531,0 0 547,0 0 547,0 0 547,0 0 547,0 0 547,0 0 563,0 0 563,0 0 563,0 0 563,0 0 578,0 0 578,0 0 578,0 0 578,0 0 594,0 0 594,0 0 594,0 0 594,0 0 609,0 0 609,0 0 609,0 0 609,0 0 625,0 0 625,0 0 625,0 0 625,0 0 641,0 0 641,0 0 641,0 0 641,0 0 656,0 0 656,0 0 656,0 0 656,0 0 672,0 0 672,0 0 672,0 0 672,0 0 688,0 0 688,0 0 688,0 0 688,0 0 688,0 0 703,0 0 703,0 0 703,0 0 703,0 0 719,0 0 719,0 0 719,0 0 719,0 0 734,0 0 734,0 0 734,0 0 734,4-6 750,-4 6 750,0 0 750,0 0 750,17 0 766,-17 0 766,0 0 766,9-3 766,-9 3 781,0 0 781,0 0 781,0 0 781,18 5 797,-18-5 797,0 0 797,9 5 797,-7 0 797,3 1 813,-3 2 813,0 1 813,-2 1 813,-2-2 828,2 0 828,0 3 828,-2-1 844,0-2 844,-1 0 844,1 2 844,-2-2 844,2 1 859,-3-1 859,0 0 859,0 1 859,1-4 875,2 3 875,-3 0 875,1-3 875,4-5 891,-8 11 891,4-7 891,4-4 891,-7 8 906,7-8 906,-6 4 906,6-4 906,0 0 922,-5 4 922,5-4 922,0 0 922,0 0 938,-6 4 938,6-4 938,0 0 938,0 0 953,0 0 953,0 0 953,0 0 953,0 0 953,0 0 969,0 0 969,31-6 969,-31 6 969,18-4 984,-6 4 984,-1-2 984,-2-2 984,3 2 1000,-1 0 1000,-2 0 1000,3-2 1000,-12 4 1016,18-7 1016,-10 3 1016,2 1 1016,8-5 1031,-6 0 1031,-1 1 1031,0-3 1031</inkml:trace>
  <inkml:trace contextRef="#ctx0" brushRef="#br0">9964 12198 0,'0'0'0,"0"-8"16,0 8 16,0-9 16,0 9 31,0-9 31,0 9 31,2-7 31,-2 7 47,0-10 47,0 10 47,0-8 47,0 8 47,2-8 62,-2 8 62,2-6 62,-2 6 62,0 0 78,3-9 78,-3 9 78,0 0 78,0 0 94,0 0 94,0 0 94,0 0 94,0 0 109,13 17 109,-6-8 109,0 6 109,0 1 125,-1 1 125,3 0 125,1 0 125,-3-1 141,-1 1 141,1-1 141,-2-2 141,4 0 156,-2 1 156,-5-5 156,0 1 156,5-3 172,-2-1 172,-3 2 172,1-2 172,1 0 187,-2-1 187,3 3 187,-5-1 187,4-2 187,-2 0 203,-2-6 203,8 13 203,-6-9 203,0 1 219,-2-5 219,5 9 219,-5-9 234,2 7 234,-2-7 234,0 0 234,2 6 234,-2-6 250,0 0 250,5 3 250,-5-3 250,0 0 266,0 0 266,0 0 266,0 0 266,0 0 281,0 0 281,0 0 281,0 0 281,8-20 297,-4 10 297,-2 2 297,-2-11 297,2 3 297,0-4 312,0 3 312,1-2 312,-1 0 312,2 1 328,-2 0 328,3-1 328,-1 1 328,-1-2 344,4 5 344,-3-2 344,3-2 344,-2 8 359,-1 0 359,-1 1 359,-1 2 359,1-1 375,1 2 375,-2-1 375,-2 8 375,2-12 391,3 6 391,-5 6 391,4-7 391,-4 7 406,0 0 406,2-11 406,-2 11 406,0 0 422,0-6 422,0 6 422,5-5 422,-5 5 437,0 0 437,0 0 437,0 0 437,0 0 453,0 0 453,0 0 453,0 0 453,0 0 453,0 0 469</inkml:trace>
  <inkml:trace contextRef="#ctx0" brushRef="#br0">10276 12249 0,'0'0'0,"0"8"0,0-8 16,0 0 16,0 0 16,0 0 32,0 0 32,7 11 32,-7-11 32,6 4 47,3 1 47,-9-5 47,17 8 47,-9-2 47,2 0 63,-3 0 63,0 0 63,-1 1 63,3 3 79,-1 2 79,0 0 79,-3-2 79,-1 6 94,-4 2 94,-2-1 94,-2 0 94,-3-2 110,0 2 110,2-2 110,-4 1 110,0-3 125,3-2 125,1-1 125,-2-4 125,2 1 141,1-2 141,4-5 141,-5 8 141,5-8 157,-4 9 157,4-9 157,0 0 157,0 0 172,-2 8 172,2-8 172,0 0 172,0 0 188,0 0 188,30-4 188,-11 0 188,2-2 188,0 0 204,11-4 204,2-1 204,-2 3 204,0-4 219,-7 3 219,-3 3 219,-1 0 219,-2-2 235,1 2 235,0-1 235</inkml:trace>
  <inkml:trace contextRef="#ctx0" brushRef="#br0">11026 12260 0,'0'0'16,"0"-8"16,0 8 16,0 0 16,0 0 32,0 0 32,-2-8 32,2 8 32,0 0 47,0 0 47,0 0 47,4-7 47,-4 7 63,9-5 63,1 3 63,8-5 63,2 1 79,15-2 79,-4 2 79,4-3 79,1 3 79,1-1 94,-3 3 94,-8-1 94,-2 2 94,-1 2 110,-2-2 110,-1 3 110,0-1 110,-5-1 125,-2-1 125,-2 3 125,-11 0 125,16-2 141,-16 2 141,11 0 141,-11 0 141,0 0 157,0 0 157,12 0 157,-12 0 157,0 0 172,0 0 172,0 0 172,0 0 172,0 0 188,0 0 188,0 0 188,0 0 188,0 0 188,0 0 204,-25-12 204,21 8 204,4 4 219,-12-11 219,7 5 219,-1 0 219,-1 0 235,-1 0 235,2 0 235,-1-3 235,1 4 235,-1-2 250,-1 1 250,2 0 250,-1 0 250,-2-1 266,4-1 266,-2 2 266,7 6 266,-11-8 282,2 4 282,6 0 282,3 4 282,-11-8 297,11 8 297,-6-5 297,6 5 297,0 0 297,0 0 313,0 0 313,-17 11 313,13-3 329,-3 6 329,-2 3 329,2 1 329,0 0 344,3 3 344,-3 8 344,3-4 344,-3-3 344,4-1 360,-4 8 360,3-3 360,1-4 360,-1 10 375,4-9 375,-2-1 375,2-3 375,-2 1 391,4-4 391,-2 5 391,2-3 391,5 3 407,7 8 407,1-13 407</inkml:trace>
  <inkml:trace contextRef="#ctx0" brushRef="#br0">12139 11997 0,'0'0'16,"-2"-15"16,2 15 16,0-9 16,2 1 32,-2 8 32,2-13 32,0 9 32,-2 4 47,2-10 47,-2 10 47,3-9 47,-3 9 63,0 0 63,5-4 63,-5 4 63,0 0 78,0 0 78,11 18 78,-4-1 78,-5 4 78,8 9 94,-6 1 94,5 4 94,-7-4 94,3 0 110,-1-1 110,4 2 110,-4-6 125,-2-5 125,3-1 125,4 9 125,-5-6 125,-2-7 141,4-2 141,-2-1 141,0 0 141,1-4 157,-1-2 157,-2-1 157,1 2 157,-3-8 172,7 5 172,-7-5 172,0 0 172,0 0 188,0 0 188,0 0 188,28-15 188,-19 4 188,-1-5 203,1 0 203,1-3 203,3-10 203,-2 3 219,4-4 219,-7 8 219,-1-1 219,1 5 235,-2 1 235,1-1 235,-3 2 235,6-1 250,-5 0 250,1 4 250,3-2 250,-5-1 266,6-1 266,-3 1 266,-3 1 266,5 1 282,-7 0 282,6 4 282,-4-1 282,3 3 297,-5-1 297,3 0 297,-1 4 297,1-3 313,0 0 313,-5 8 313,4-15 313,-4 15 328,5-7 328,-5 7 328,4-9 328,-4 9 344,0 0 344,2-8 344,-2 8 344,0 0 360,0 0 360,5-8 360,-5 8 360,0 0 375,0 0 375,0 0 375,0 0 375,0 0 375,0 0 391,0 0 391,0 0 391,4 23 391,-4-14 407,3 11 407,-6 0 407,6 0 407,-1 0 422,1 11 422,-3-7 422</inkml:trace>
  <inkml:trace contextRef="#ctx0" brushRef="#br0">12582 12309 0,'0'0'0,"0"0"16,0 0 16,-5 7 16,5-7 16,0 0 32,0 0 32,0 0 32,0 0 32,0 0 47,-12 1 47,12-1 47,0 0 47,0 0 63,0 0 63,0 0 63,0 0 63,0 0 78,0 0 78,0 0 78,0 0 78,0 0 94,0 0 94,0 0 94,0 0 94,-11-12 94,11 12 110,0 0 110,0 0 110,0 0 110,0 0 125,0-8 125,0 8 125,0 0 125,0 0 141,0 0 141,0 0 141,11-10 141,-2 8 157,-1-2 157,-8 4 157,20-4 157,-10 4 172,1-2 172,-11 2 172,17-3 172,-7 3 188,-10 0 188,16 3 188,-16-3 188,12 4 203,-12-4 203,4 8 203,-4 0 203,0 0 203,0 1 219,-2-1 219,0 2 219,-4-2 219,4 2 235,0 1 235,-5 2 235,7 0 250,-2 0 250,2-3 250,2 0 250,-2 3 250,5-5 266,1 6 266,4-2 266,1 3 266,1-1 282,1-1 282,-2-1 282,1-2 282,-3-3 297,0 0 297,-1 1 297,-4-1 297,0-1 313,1 1 313,-3-2 313,-2-5 313,0 11 328,0-11 328,-2 8 328,-5-2 328,1 1 344,-4-1 344,1-2 344,0 0 344,-1 2 360,2-3 360,-1 2 360,-1-2 360,1 0 375,9-3 375,-11 4 375,11-4 375,0 0 391,0 0 391,0 0 391,-21-4 391,21 4 407,0 0 407,2-16 407</inkml:trace>
  <inkml:trace contextRef="#ctx0" brushRef="#br0">12980 12054 0,'3'-8'0,"-3"8"16,7-10 16,-7 6 16,0 4 16,2-8 31,-2 8 31,2-6 31,-2 6 31,0 0 47,7-7 47,-7 7 47,0 0 47,0 0 63,0 0 63,0 0 63,0 0 63,0 0 78,16 19 78,-11-9 78,-1 7 78,1-1 94,-1 5 94,0-3 94,4 13 94,-1-6 110,-5-5 110,5 1 110,-3-3 110,0 0 110,2-1 125,-2 2 125,1-5 125,-3-1 125,2-4 141,-2 2 141,1-3 141,-1-1 141,0-2 156,-2-5 156,2 12 156,-2-7 156,0-5 172,6 4 172,-6-4 172,0 0 172,0 0 188,0 0 188,0 0 188,0 0 188,20-10 203,-13 4 203,-2-2 203,-1 1 203,-2-1 219,5-1 219,-3 4 219,3-6 219,-2 3 235,0 0 235,-1 0 235,-4-1 235,7 2 250,-5-2 250,0 1 250,2 0 250,0 1 266,-2-2 266,0 0 266,-2 3 266,0 6 266,5-15 281,-3 11 281,-2-5 281,0 9 281,2-9 297,0 2 297,-2 7 297,2-14 297,-2 14 313,3-10 313,-1 4 313,-2-3 313,0 9 328,4-14 328,-2 8 328,2-3 328,-4 9 344,0-9 344,0 9 344,4-11 344,-4 11 360,0-10 360,0 10 360,2-9 360,-2 9 375,2-8 375,-2 8 375,0 0 375,3-10 375,-3 10 391,0 0 391,2-8 391,-2 8 391,0 0 406,2-8 406,-2 8 406,0 0 406,0 0 422,0 0 422,4-8 422,-4 8 422,0 0 438,0 0 438,3-9 438,-3 9 438,0 0 453,0 0 453,0 0 453,0 0 453,2-8 469,-2 8 469,0 0 469,0 0 469,0 0 485,0 0 485,0 0 485,2-8 485,-2 8 485,0 0 500,0 0 500,0 0 500,0 0 516,0 0 516,0 0 516,0 0 516,0 0 531,0 0 531,0 0 531,0 0 531,0 0 531,0 0 547,0 0 547,-11 23 547,7-13 547</inkml:trace>
  <inkml:trace contextRef="#ctx0" brushRef="#br0">13268 12462 0,'0'0'0,"0"0"15,0 0 15,0 0 15,0 0 15,0 0 15,0 0 31,0 0 31,0 0 31,0 0 46,0 0 46,0 0 46,0 0 46,0 0 62,0 0 62,0 0 62,0 0 62,0 0 78,0 0 78,9-31 78,2 28 78,-1-1 93,-10 4 93,25-4 93,-9 2 93,-8 2 93,-8 0 109,19 0 109,-19 0 109,13 6 109,-13-6 125,10 7 125,-10-7 125,2 9 125,-2-9 140,0 13 140,-2-4 140,2-9 140,-2 13 156,0-2 156,-4-3 156,6-8 156,-2 14 171,2-6 171,0-8 171,0 17 171,2-8 171,1-1 187,0 0 187,1 2 187,5 5 203,-3-5 203,4 11 203,-5-16 203,-1 4 218,1-3 218,-5-6 218,6 12 218,-6-12 234,2 11 234,-2-11 234,3 6 234,-3-6 250,0 0 250,-5 10 250,5-10 250,-9 6 265,9-6 265,-11 4 265,11-4 265,-16 7 281,16-7 281,-19 1 281,10-1 281,9 0 296,-17 3 296,17-3 296,-21 0 296,0 1 312,3 3 312,2-4 312</inkml:trace>
  <inkml:trace contextRef="#ctx0" brushRef="#br0">4732 13631 0,'0'0'15,"-16"0"15,16 0 15,0 0 15,0 0 15,0 0 31,-14 2 31,14-2 31,0 0 31,0 0 46,0 0 46,0 0 46,0 0 46,0 0 62,0 0 62,0 0 62,0 0 62,0 0 78,0 0 78,0 0 78,0 0 78,0 0 78,0 0 93,0 0 93,52 2 93,-31 0 109,0 0 109,1-2 109,1 2 109,11-1 125,-9 3 125,-4-4 125,-3 3 125</inkml:trace>
  <inkml:trace contextRef="#ctx0" brushRef="#br0">4877 13803 0,'0'0'0,"-9"4"15,9-4 15,0 0 15,0 0 15,0 0 31,-11 5 31,11-5 31,0 0 31,0 0 31,0 0 47,0 0 47,0 0 47,0 0 47,43 2 62,-20-4 62,14 2 62,3-6 78,2 6 78,1-3 78,1 1 78,-3-2 78,4 1 93</inkml:trace>
  <inkml:trace contextRef="#ctx0" brushRef="#br0">6280 13631 0,'0'0'0,"0"0"0,2-13 0,-2 13 0,5-12 16,-5 4 16,0 8 16,4-12 32,-1 4 32,-1 1 32,1-1 32,-3 8 47,4-15 47,-1 9 47,-3 6 47,2-10 47,-2 10 63,0 0 63,4-10 63,-4 10 63,0 0 79,0 0 79,0 0 79,0 0 79,23 31 94,-14-11 94,-2 11 94,7 2 94,-5 1 110,4 2 110,-1-1 110,-1 0 110,-4 0 110,5-2 125,-1-7 125,0-4 125,1-1 125,-3-5 141,-1-1 141,4 1 141,-3-1 141,2-2 157,-1-5 157,-3 2 157,-3-4 157,3 3 172,-2-6 172,-5-3 172,11 9 172,-11-9 188,9 3 188,-9-3 188,0 0 188,0 0 204,17-10 204,-17 10 204,11-14 204,-7 6 219,3-7 219,0-3 219,-2 2 219,3-15 235,1 7 235,3-3 235,-5-2 235,0 4 250,-1 2 250,-4 4 250,6 4 250,-6-4 266,5 2 266,-3 3 266,1-2 266,-1 1 266,4 1 282,-4 1 282,-2 4 282,1 0 297,-1 1 297,-2 8 297,4-12 297,-4 12 313,5-11 313,-5 11 313,5-8 313,-5 8 313,0 0 329,4-8 329,-4 8 329,0 0 329,0 0 344,0 0 344,0 0 344,0 0 344,18 12 360,-18-12 360,4 16 360</inkml:trace>
  <inkml:trace contextRef="#ctx0" brushRef="#br0">6889 13869 0,'0'0'0,"3"15"15,-3-15 15,0 9 15,0-9 15,-3 17 31,3 2 31,-2-7 31,2 5 31,-2 1 46,-1 0 46,3 1 46,0 0 46,-2 1 62,2 1 62,-3-1 62,1-1 62,0-1 78,0 1 78,0-5 78,-1 3 78,3-5 93,0 0 93,-2-3 93,2 0 93,0-9 109,-4 15 109,4-9 109,0-6 109,0 0 109,0 0 125,0 0 125,0 0 125</inkml:trace>
  <inkml:trace contextRef="#ctx0" brushRef="#br0">7038 13366 0,'0'-13'0,"0"13"0,0 0 0,2-10 16,-2 10 16,7-8 16,-3 1 16,3 2 31,-1 1 31,11-5 31,-2 1 31,-1 0 47,2 3 47,3 1 47,-1 7 47,-7-2 63,2 4 63,2 5 63,-2 7 63,-3-2 78,3 15 78,-2 0 78,-9 1 78,-2 0 78,0 0 94,-4-1 94,-1-5 94,-3 6 94,3-8 109,-1-4 109,0-5 109,-3 1 109,5-3 125,0-2 125,-1-4 125,3 2 125,2-8 141,-8 11 141,8-11 141,0 0 141,0 0 141,0 0 156,0 0 156,15 4 156,-15-4 172,27-11 172,5-4 172,-2 3 172,-1-1 188,3 0 188,-8 0 188,8 5 188,-9 0 188,-2 2 203,0 3 203</inkml:trace>
  <inkml:trace contextRef="#ctx0" brushRef="#br0">7843 13925 0,'-10'5'0,"10"-5"0,0 0 16,0 0 16,0 0 16,0 0 16,0 0 31,0 0 31,0 0 31,0 0 31,0 0 47,53-12 47,-15 4 47,4-1 47,1 1 62,-2 3 62,-2-5 62,2 1 62,-3 1 78</inkml:trace>
  <inkml:trace contextRef="#ctx0" brushRef="#br0">8964 13586 0,'0'0'16,"0"0"16,0 0 16,0 0 16,0 0 31,0 0 31,0 0 31,0 0 31,0 0 47,0 0 47,0 0 47,-18 12 47,11-6 62,0-2 62,-1 0 62,-2 1 62,3-4 62,-2 4 78,9-5 78,-18 4 78,11-4 94,7 0 94,0 0 94,0 0 94,-21-7 109,21 7 109,-4-8 109,2 2 109,-1-2 109,1 0 125,4 0 125,1-1 125,-1-1 125,0 2 141,3 0 141,0-1 141,1 1 141,3-4 156,0 1 156,3 6 156,4-2 156,2-1 172,1 6 172,-1 0 172,-4 4 172,3 2 187,0 2 187,-2 4 187,0 0 187,0 5 203,-3-3 203,-1 7 203,0 0 203,-1 9 219,-6 1 219,1 2 219,-5-2 219,-5-5 234,3-1 234,-2-4 234,-4-1 234,-5 13 250,-1-9 250,-2-8 250,0 3 250,5-4 250,-2-1 266,-2-1 266,0-2 266,-4-1 266,8-1 281,-1-3 281,1-3 281,2 2 281,9-3 297,0 0 297,-23-7 297,17 3 297,0-2 312,6 6 312,-6-9 312,3 0 312,6 3 328,-3 6 328,2-14 328,2 5 328,-1 5 328,6-3 344,-2 2 344,-1 0 344,4 3 359,1-2 359,-11 4 359,34-1 359,-15 1 359,-1 1 375,0 3 375,3-2 375,-5 7 391,2-3 391,0 0 391,1 3 391,-2-3 406,2 2 406,0-2 406,-2 3 406,2-2 406,1 1 422,-2 0 422,3 3 422,-3-5 422,3 3 437,-3-4 437,0 2 437,1-3 437,-2-2 453,2 0 453,0-2 453</inkml:trace>
  <inkml:trace contextRef="#ctx0" brushRef="#br0">9633 13612 0,'0'-8'0,"0"8"0,0-9 15,0 9 15,0 0 15,-2-9 15,2 9 31,0 0 31,0 0 31,0 0 31,0 0 31,0 0 46,0 0 46,0 0 46,0 0 46,2 32 62,-2-13 62,2 2 62,-2-3 62,2 13 78,-2 0 78,3-1 78,-1 1 78,-2-6 93,4-4 93,-2-3 93,1 3 93,2-5 93,-1 2 109,1-3 109,-3-1 109,0-3 125,3-1 125,-3-2 125,2-2 125,-4-6 140,5 8 140,-5-8 140,9 4 140,-9-4 140,0 0 156,0 0 156,24-18 156,-13 6 156,0-5 171,-2 0 171,7-12 171,-5 2 171,-1-2 187,-1 6 187,-3 2 187,1 1 187,0 0 203,-2 1 203,-1-1 203,1 3 203,1 0 218,0 0 218,0 4 218,-3-3 218,3 7 234,-4-1 234,1-1 234,-1 3 234,2-1 250,-2 4 250,2-3 250,0 1 250,-2 1 250,-2 6 265,7-8 265,-7 8 265,4-6 281,-4 6 281,0 0 281,0 0 281,0 0 281,0 0 296,12 20 296,-12-4 296,-3 3 296,1 2 312,-5 7 312,1 4 312,-1-10 312,-5 7 328,1 0 328,2-10 328,-1 3 328,1-8 343,1 5 343,1-6 343,-1 3 343,4-6 359,-3-1 359,3 2 359,2-3 359,0 1 375,2-9 375,-3 13 375,3-13 375,5 9 390,-5-9 390,0 0 390</inkml:trace>
  <inkml:trace contextRef="#ctx0" brushRef="#br0">9979 13858 0,'5'-8'0,"-5"8"0,0 0 16,4-8 16,-4 8 16,0 0 16,2-8 31,-2 8 31,3-6 31,-3 6 31,0 0 47,0 0 47,5-8 47,-5 8 47,0 0 62,7-6 62,-7 6 62,0 0 62,13-4 62,-13 4 78,16 0 78,-16 0 78,18 6 78,-10 0 94,-2-2 94,7 11 94,-3-3 109,-1 2 109,-2 3 109,-1-3 109,-4 0 109,-2 3 125,0-3 125,0 1 125,-4 3 125,2-5 141,-3-1 141,1-2 141,2-1 141,0 0 156,-1-2 156,1 1 156,2-8 156,-5 10 172,5-10 172,-2 8 172,2-8 172,0 0 172,0 0 187,0 0 187,7 11 187,-7-11 187,30-2 203,-30 2 203,30-9 203,-13 3 203,2-1 219,1-2 219,-4-2 219,5 2 219,-6-2 234,4-1 234</inkml:trace>
  <inkml:trace contextRef="#ctx0" brushRef="#br0">10203 13277 0,'0'0'0,"4"-10"0,-4 10 16,0-8 16,0 8 16,0 0 16,5-10 31,2 5 31,-7 5 31,13-8 31,-1 6 47,4 2 47,-16 0 47,38 5 47,-15 0 62,-6 4 62,0-1 62,2 4 62,-6 4 62,-1-1 78,-3 4 78,0-1 78,-2 0 94,-4 1 94,-6 2 94,-2-3 94,5-1 94,-2-1 109,-2 1 109,1-5 109,1-2 109,0-2 125,0 0 125,2-8 125,-3 13 125,3-13 141,-2 8 141,2-8 141,0 0 141,0 0 156,7 6 156,-7-6 156,0 0 156,0 0 172,25-13 172,-5 6 172,10-8 172,2 1 187,-3-5 187,1 5 187,2 0 187</inkml:trace>
  <inkml:trace contextRef="#ctx0" brushRef="#br0">10907 13801 0,'0'0'0,"0"0"0,0 0 0,7 11 0,-7-11 16,0 0 16,23-2 16,-2-1 16,17-1 31,-1 0 31,4 0 31,0-2 31,-2 0 47,-3 1 47,3 0 47,-4 0 47,-1 1 63,-7 3 63,-7-1 63,-1-1 63,-4 1 63,-3 0 78,-1 0 78,-11 2 78,14-6 94,-14 6 94</inkml:trace>
  <inkml:trace contextRef="#ctx0" brushRef="#br0">11254 13595 0,'-7'-5'0,"7"5"16,-4-4 16,4 4 16,0 0 16,-7-4 32,7 4 32,0 0 32,0 0 47,0 0 47,-12 13 47,8-4 47,-1-1 63,1 9 63,-1 0 63,1-4 63,0 2 63,-2 2 79,4-3 79,-5 3 79,5 0 79,0 2 94,-2 0 94,4-1 94,-3 1 94,3-1 110,0 3 110,-2-5 110,4 7 110,-2-11 125,7 6 125,-3-1 125</inkml:trace>
  <inkml:trace contextRef="#ctx0" brushRef="#br0">11945 13489 0,'0'-4'0,"0"4"0,3-13 0,-3 9 16,0 4 16,0-6 16,0 6 16,0-8 32,0 8 32,2-7 32,-2 7 32,0 0 47,0 0 47,0 0 47,0 0 47,21 25 47,-15-10 63,7 13 63,2 1 63,-2 2 63,1 2 78,-3-2 78,2 0 78,-1 0 78,-1-1 94,-4-7 94,3 0 94,-3-6 94,1 1 110,2-4 110,1 5 110,0-6 110,4-2 125,-9-1 125,5-3 125,-1-1 125,-3-5 141,1-1 141,-8 0 141,19-3 141,-10-1 157,7-7 157,-2-3 157,-3-1 157,3-1 157,1-11 172,2 1 172,-6-7 172,1-1 188,-3 4 188,-3-2 188,3-1 188,-3 1 203,-4 10 203,0 1 203,0 5 203,3-1 219,-3 5 219,-2 2 219,2-1 219,0 4 235,0 0 235,-2 7 235,0-13 235,0 13 235,3-5 250,-3 5 250,0 0 250,0 0 250,0 0 266,0 0 266,0 0 266,0 0 266,9 22 282,-9-6 282,-2 1 282,2 4 282,-3-3 297,1-1 297,2 1 297,-2 2 297,2 1 313,-3 0 313,1-3 313,0 2 313,0 12 313,-3-8 328,3-3 328,-2-3 328,2-1 328,2 1 344,-4 1 344,8-5 344,-4-2 344,2 0 360,2-5 360,1-1 360</inkml:trace>
  <inkml:trace contextRef="#ctx0" brushRef="#br0">12595 13854 0,'2'-8'0,"-2"8"15,0 0 15,0 0 15,0 0 15,0 0 15,0 0 31,-8-10 31,8 10 31,0 0 31,-5-4 47,5 4 47,0 0 47,0 0 47,-5-8 62,5 8 62,0 0 62,0 0 62,0 0 78,0 0 78,0 0 78,0 0 78,7-8 78,-7 8 93,0 0 93,20 0 93,-20 0 93,14 6 109,-5-4 109,0 4 109,-3 0 109,0 0 125,-1 0 125,-1 4 125,-2-1 125,0 2 140,-2-1 140,-2 0 140,2 6 156,0-1 156,-2 1 156,0-3 156,2-3 156,-2 0 172,4 1 172,-2-2 172,2 0 172,0 8 187,5-1 187,0-2 187,0 3 187,0-1 203,1-2 203,0-3 203,-3-1 203,1-2 218,-1 0 218,-3 1 218,0-4 218,-2-5 234,2 11 234,-2-11 234,0 0 234,-4 14 250,-3-10 250,7-4 250,-16 7 250,5-5 265,-10-2 265,1-2 265,-16-5 265,3-3 265,1-4 281,0-1 281,4-3 281,2-5 281,1-1 297,8-4 297</inkml:trace>
  <inkml:trace contextRef="#ctx0" brushRef="#br0">12602 13256 0,'2'-7'16,"-2"7"16,2-10 16,-2 10 31,2-11 31,4 7 31,-6 4 31,6-12 31,1 4 47,-3 1 47,5 1 47,1 2 47,3-6 62,2 3 62,-4 1 62,5 2 62,2-3 78,0 7 78,-2 0 78,0 3 78,2 3 78,-4 2 94,2 7 94,-4 1 94,3 11 109,-6 1 109,-1 4 109,-8-1 109,-5-2 125,5-3 125,-3-6 125,-4-2 125,3-1 125,-3 0 141,5-3 141,0-3 141,0-3 141,-3 0 156,5-8 156,-3 13 156,3-13 156,3 7 172,-3-7 172,0 0 172,18 5 172,3-10 187,19-2 187,1-8 187,26-19 187,1 8 203,3-7 203,-5-6 203</inkml:trace>
  <inkml:trace contextRef="#ctx0" brushRef="#br0">12187 14107 0,'0'0'0,"0"0"0,0 0 0,0-10 15,0 10 15,0 0 15,0 0 15,0 0 31,0 0 31,0 0 31,0 0 31,0 0 46,0-8 46,0 8 46,0 0 46,0 0 62,0 0 62,0 0 62,0 0 62,0 0 78,0 0 78,0-6 78,0 6 78,0 0 78,0 0 93,0 0 93,0 0 93,0 0 109,0 0 109,0 0 109,0 0 109,0 0 109,-2 29 125,4-13 125,-4 5 125,4 10 140,-2-1 140,0 1 140,-2 2 140,4 1 156,3 2 156,-1-1 156,-2 0 156,3 0 156,1-2 171,0-1 171,0 1 171,1-2 171,0-3 187,-3-3 187,4-4 187,-2-2 187,-1 0 203,-1-1 203,0-2 203,-1 1 203,-1-1 218,1 0 218,-3-1 218,2-3 218,-2-2 234,0 1 234,-2-2 234,-3 0 234,0 8 250,-6-5 250,-1 5 250,-3-4 250,-13 5 265,-4-1 265,0 0 265,1-2 265,-8-1 265,-3-2 281,2-2 281,-6 1 281,-2 1 281,3-2 296,-33 5 296,3-4 296,-1 5 296,4-7 312,-4 2 312,1-1 312,-1-1 312,4-6 328,1 6 328,0-5 328,-4 2 328,7-3 343,0 6 343,13-5 343,-19 5 343,6-5 359,11 2 359,12-1 359,-6 0 359,6-3 375,-6 5 375,-17 2 375,0-2 375,11-1 375,9 0 390,-21 3 390,12-1 390,10-4 406,-25 6 406,4-1 406,13-4 406,-17 2 406,1-3 421,2 0 421,17 1 421,2 0 421,2 1 437,-21-2 437,15 1 437,6-1 453,-29 4 453,20-5 453,11 4 453,-2-5 453,0 2 468,1 0 468,0 3 468,2-6 468,1 3 484,-1-1 484,1 1 484,4 0 484,-1-4 500,-1 2 500,6-2 500,-5 2 500,5-2 515,1 0 515,-2 0 515,6 0 515,-3 0 531,6 0 531,5-2 531,1 0 531,-10 0 531,2 2 546,7-2 546,2 0 546,2 2 546,-7-2 562,3-1 562,2 2 562,1-3 562,-3 1 578,-8 2 578,5-3 578,1 1 578,7-1 593,-3 2 593,1 1 593,4-5 593,-5 5 609,1-3 609,2 0 609,5 2 609,-2 0 625,-2-2 625,2-1 625,2 1 625,3 0 640,-1 2 640,0-2 640,1 0 640,2 0 656,-1 0 656,-3 1 656,12 3 656,-28-9 671,17 4 671,-2 1 671,3 0 671,-1 0 671,-7 0 687,4-3 687,-2 1 687,3 0 687,2 4 703,1-2 703,-1-2 703,0 3 718,-6-2 718,2 1 718,-2-2 718,4 1 718,-1 1 734,-2-4 734,2 4 734,1 0 734,-1 0 750,-2-5 750,0 6 750,-2-6 750,2 3 765,0 0 765,-2-3 765,1 2 765,-3-2 781,4 1 781,-2-1 781,0 1 781,2 0 781,-3-2 796,4 0 796,-1-1 796,-1 2 796,2-4 812,-2 2 812,0-2 812,-2 2 828,1-1 828,0-1 828,2 1 828,-2 0 828,-8-9 843,5 7 843,2-3 843,2 5 843,-1 0 859,2-3 859,1 3 859,0-3 859,0 1 875,-2 2 875,4-1 875,-1-1 875,1-1 890,-2 4 890,4-2 890,3 1 890,-2-1 906,-1 1 906,4 1 906,0-1 906,0 5 921,0-2 921,3 1 921,-1-1 921,1-2 937,-4 4 937,4 1 937,-3-3 937,3 2 953,-3-2 953,3 0 953,-1 4 953,0-3 968,-2-1 968,5 4 968,2 5 968,-9-15 984,7 9 984,-5-1 984,7 7 984,-7-10 984,7 10 1000,-4-10 1000,4 10 1000,-3-9 1000,3 9 1015,-4-8 1015,4 8 1015,0 0 1015,-4-8 1031,4 8 1031,0 0 1031,-5-10 1031,5 10 1046,0 0 1046,-3-9 1046,3 9 1046,0 0 1046,0 0 1062,-2-8 1062,2 8 1062,0 0 1062,0 0 1078,0 0 1078,-2-8 1078,2 8 1093,0 0 1093,0 0 1093,0 0 1093,0 0 1093,-5-8 1109,5 8 1109,0 0 1109,0 0 1109,0 0 1125,0 0 1125,0 0 1125,0 0 1125,0 0 1140,0 0 1140,0-10 1140,0 10 1140,0 0 1156,0 0 1156,0 0 1156,0 0 1156,0 0 1171,0 0 1171,0 0 1171,0 0 1171,0 0 1187,-4-8 1187,4 8 1187,0 0 1187,0 0 1203,0 0 1203,0 0 1203,0 0 1203,0 0 1218,0 0 1218,0 0 1218,0 0 1218,0 0 1234,0 0 1234,0 0 1234,0 0 1234,0 0 1250,0 0 1250,0 0 1250,0 0 1250,0 0 1250,0 0 1265,0 0 1265,0 0 1265,0 0 1265,-3-9 1281,3 9 1281,0 0 1281,0 0 1281,0 0 1296,0 0 1296,0 0 1296,0 0 1296,0 0 1312,0 0 1312,0 0 1312,0 0 1312,0 0 1312,0 0 1328,0 0 1328,0 0 1328,0 0 1343,0 0 1343,0 0 1343,0 0 1343,0 0 1359,0 0 1359,0 0 1359,0 0 1359,0 0 1359,0 0 1375,0 0 1375,0 0 1375,0 0 1375,0 0 1390,0 0 1390,0 0 1390,0 0 1406,0 0 1406,0 0 1406,0 0 1406,0 0 1406,0 0 1421,0 0 1421,0 0 1421,0 0 1421,0 0 1437,0 0 1437,0 0 1437,0 0 1437,0 0 1453,0 0 1453,0 0 1453,0 0 1453,0 0 1468,0 0 1468,0 0 1468,0 0 1468,0 0 1468,0 0 1484,0 0 1484,0 0 1484,0 0 1500,0 0 1500,0 0 1500,0 0 1500,0 0 1515,0 0 1515,0 0 1515,0 0 1515,0 0 1515,0 0 1531,0 0 1531,0 0 1531,0 0 1531,0 0 1546,0 0 1546,0 0 1546,0 0 1546,0 0 1562,0 0 1562,0 0 1562,0 0 1562,0 0 1578,0 0 1578,0 0 1578,0 0 1578,0 0 1593,0 0 1593,0 0 1593,0 0 1593,0 0 1609,0 0 1609,0 0 1609,0 0 1609,0 0 1625,0 0 1625,0 0 1625,0 0 1625,0 0 1625,0 0 1640,0 0 1640,0 0 1640,0 0 1656,0 0 1656,0 0 1656,0 0 1656,0 0 1671,0 0 1671,0 0 1671,0 0 1671,0 0 1671,0 0 1687,0 0 1687,0 0 1687,0 0 1687,0 0 1703,0 0 1703,0 0 1703,0 0 1703,0 0 1718,0 0 1718,0 0 1718,0 0 1718,0 0 1734,0 0 1734,0 0 1734,0 0 1734,0 0 1750,0 0 1750,0 0 1750,0 0 1750,0 0 1765,0 0 1765,0 0 1765,0 0 1765,0 0 1781,0 0 1781,0 0 1781,0 0 1781,0 0 1781,0 0 1796,0 0 1796,7-10 1796,-7 10 1796,0 0 1812,0 0 1812,0 0 1812,0 0 1812,0 0 1828,0 0 1828,0 0 1828,0-11 1828,0 11 1843,0 0 1843,0 0 1843,0 0 1843,0 0 1859,0 0 1859,0 0 1859,0 0 1859,0 0 1875,0 0 1875,0 0 1875,0 0 1875,0 0 1890,0 0 1890,0 0 1890,0 0 1890,0 0 1906,0 0 1906,0 0 1906,0 0 1906,0 0 1921,0 0 1921,0 0 1921,0 0 1921,0 0 1937,0 0 1937,0 0 1937,0 0 1937,0 0 1937,0 0 1953,0 0 1953,0 0 1953,0 0 1968,0 0 1968,0 0 1968,0 0 1968,0 0 1968,0 0 1984,0 0 1984,0 0 1984,0 0 1984,0 0 2000,0 0 2000,0 0 2000,0 0 2000,0 0 2015,0 0 2015,0 0 2015,0 0 2015,0 0 2031,0 0 2031,0 0 2031,0 0 2031,0 0 2046,0 0 2046,0 0 2046,0 0 2046,0 0 2046,0 0 2062,0 0 2062,0 0 2062,0 0 2062,0 0 2078,0 0 2078,0 0 2078,0 0 2093,0 0 2093,0 0 2093,0 0 2093,0 0 2093,0 0 2109,0 0 2109,0 0 2109,0 0 2109,0 0 2125,0 0 2125,0 0 2125,0 0 2125,0 0 2140,0 0 2140,0 0 2140,0 0 2140,0 0 2156,0 0 2156,0 0 2156,0 0 2171,0 0 2171,21 3 2171,-21-3 2171,0 0 2171,0 0 2187,0 0 2187,0 0 2187,0 0 2187,0 0 2203,0 0 2203,0 0 2203,0 0 2203,0 0 2218,0 0 2218,0 0 2218,0 0 2218,0 0 2234,0 0 2234,0 0 2234,0 0 2234,0 0 2250,0 0 2250,0 0 2250,0 0 2250,0 0 2250,0 0 2265,0 0 2265,0 0 2265,9-4 2281,-9 4 2281,0 0 2281,0 0 2281,0 0 2281,0 0 2296,0 0 2296,0 0 2296,0 0 2296,0 0 2312,0 0 2312,0 0 2312,0 0 2312,0 0 2312,0 0 2328,9-4 2328,-9 4 2328,0 0 2343</inkml:trace>
  <inkml:trace contextRef="#ctx0" brushRef="#br0">9731 13037 0,'0'0'0,"-7"-8"0,7 8 16,-6-4 16,6 4 16,-10-5 16,10 5 32,-7-4 32,7 4 32,-9-3 32,9 3 47,-12-5 47,1 2 47,2 2 47,9 1 63,-27-7 63,8 6 63,-1-1 63,0-4 79,-4 3 79,-7 0 79,-4-4 79,1 5 94,0-4 94,0 4 94,-3-1 94,1 2 110,-1-6 110,1 3 110,-3 3 110,0-2 125,0 0 125,3 3 125,-2 0 125,0-3 141,2 3 141,0 0 141,4 0 141,-2 3 141,0 0 157,4-4 157,-2 5 157,2-3 172,7 1 172,2 0 172,-1 1 172,-12 1 188,9-3 188,2 6 188,0-3 188,1 1 188,1-1 204,-13 2 204,6 2 204,-6-2 204,9 0 219,2 0 219,3 0 219,1 0 219,-1-1 235,0 3 235,-1-1 235,2 0 235,-1 2 250,-1-2 250,-8 8 250,4-2 250,-5 3 250,6-3 266,-4 1 266,3-2 266,4-2 266,3 1 282,0-1 282,-1 0 282,-11 6 282,4 1 297,5-2 297,2-5 297,4 2 297,-2 0 313,4-2 313,-5 1 313,4 1 313,-2-1 329,3 1 329,1-2 329,1 1 329,0 1 344,-4 0 344,6 0 344,-5 0 344,8 0 360,-3 1 360,-2 4 360,1-3 360,-1 2 375,-2-1 375,3 2 375,1-3 375,-2 0 391,1 2 391,1-1 391,0 0 391,0-2 407,0 2 407,0-1 407,-3 1 407,3-1 422,3 3 422,-3-3 422,-1 3 422,3-4 438,3 4 438,-3 0 438,5 2 438,-6-4 454,6 2 454,-2 2 454,-1-1 454,3-2 454,0 3 469,0-2 469,-3 0 469,5 0 469,0 2 485,0 0 485,0-1 485,3-2 485,1 1 500,-2 0 500,0-1 500,5 2 500,-3-1 516,2-1 516,-2 0 516,3-3 516,-3 4 532,5-2 532,-1 1 532,-2-4 532,-1-2 532,1 0 547,6 3 547,-5-1 547,0-2 563,4 3 563,1-1 563,-4 0 563,4 0 563,2 0 579,-3-1 579,1 3 579,1-3 594,0 1 594,2 0 594,-2-1 594,3-3 610,-3 4 610,6-3 610,-6 1 610,8-1 610,-2-1 625,-4 3 625,6-1 625,11 3 625,-7-3 641,-3 1 641,10 1 641,3-2 641,-1 1 657,-2 1 657,-6-4 657,-4-1 657,12 4 672,-4-1 672,-3-2 672,-4 1 672,-2-1 688,11 3 688,2-1 688,-2-2 688,-7 1 704,-1-4 704,6 6 704,-5-5 704,-2 0 719,11 3 719,-2-4 719,0 4 719,-2-3 719,2 0 735,-5-1 735,-4-4 735,14 3 735,-5-2 750,8 3 750,0-4 750,-2-1 750,-1 0 766,1 0 766,4-1 766,-4-2 766,3 1 782,1 0 782,-4-2 782,-1 3 782,-3 1 797,2-5 797,-2 2 797,0 0 797,-6-2 813,-5 5 813,0-1 813,-2-1 813,1 0 829,1-3 829,11 1 829,-9 1 829,9-2 844,-8 1 844,-3-2 844,-1 3 844,-1-1 860,-1 0 860,2 0 860,16-1 860,-4-4 875,-2 1 875,0 2 875,0-4 875,2 3 875,-2-1 891,-1-2 891,1 4 891,-4-3 891,4-2 907,-9 6 907,2-1 907,-10 2 907,4-3 922,-3-1 922,0 3 922,2 0 922,0-2 938,-7 2 938,1 1 938,-3 0 954,12-7 954,-12 5 954,4-3 954,4 1 969,-6 0 969,3-5 969,-3 8 969,0-3 985,-1-1 985,5-3 985,-6 2 985,5-2 985,-3-1 1000,1 1 1000,-1-2 1000,0-2 1000,1 0 1016,2 3 1016,-2-2 1016,-1-1 1016,0-1 1032,3 1 1032,-5-1 1032,2-1 1032,1 2 1047,3-12 1047,2 10 1047,-6 1 1047,-1 1 1063,1 2 1063,-3 1 1063,1-4 1063,1 4 1079,-1 1 1079,-2-1 1079,2-1 1079,0-1 1094,-4 3 1094,1 2 1094,-1-1 1094,2 0 1110,-5 3 1110,5-2 1110,-7 3 1110,5-4 1125,-1 1 1125,-2 0 1125,0 1 1125,1-2 1141,2 1 1141,-3-6 1141,0 4 1141,-2-1 1141,5 1 1157,-5 3 1157,2-6 1157,-2 0 1172,0-2 1172,-2 0 1172,2 4 1172,-2-3 1172,-1-1 1188,1 0 1188,0-1 1188,-3 2 1188,2-1 1204,-1 0 1204,0 1 1204,-1 0 1204,-2-3 1219,3 5 1219,-4-5 1219,2 3 1219,-1 1 1235,-2-1 1235,0 0 1235,2 1 1235,0 1 1250,-5 2 1250,3-3 1250,-2 1 1250,3 4 1250,-2-2 1266,-6-1 1266,2-2 1266,-1 5 1266,0-2 1282,2 2 1282,-3-3 1282,0 2 1282,0-1 1297,-2 2 1297,4-2 1297,1 2 1297,-6-2 1313,-1 1 1313,-7-7 1313,8 3 1313,0 3 1329,2 1 1329,-2 2 1329,-1-4 1329,4 3 1344,-2 2 1344,-3-3 1344,5 1 1344,-2-1 1360,-3 3 1360,0 1 1360,2-2 1360,-11-3 1375,7 4 1375,0-3 1375,3 3 1375,1 2 1391,1-2 1391,-2 0 1391,1 3 1391,-1-3 1407,-1 2 1407,3-1 1407,0 3 1407,-1-2 1422,-1 0 1422,2 3 1422,-1-4 1422,2 3 1438,-2 0 1438,-2-2 1438,3 2 1438,0 0 1438,0 0 1454,4 1 1454,-2-1 1454,-2 0 1454,-1-1 1469,2 4 1469,-4-3 1469,3 0 1469,-1 0 1485,1 1 1485,0 2 1485,-1-1 1485,2 2 1500,-4 0 1500,2-3 1500,2 3 1500,-4-2 1516,5 4 1516,-5-2 1516,3 0 1516,0 0 1532,2 0 1532,16 0 1532,-28 0 1532,11 0 1547,0 3 1547,-3-1 1547,2-1 1547,-1 2 1547,-1-2 1563,-1 4 1563,6-3 1563,-6-1 1563,2 2 1579,4-2 1579,1 3 1579,3-1 1579,11-3 1594,-21 2 1594,14 0 1594,7-2 1594,-21 7 1610,12-5 1610,9-2 1610,-15 4 1610,15-4 1625,-14 2 1625,14-2 1625,-9 4 1625,9-4 1641,0 0 1641,-17 4 1641,17-4 1641,0 0 1657,-11 1 1657,11-1 1657,0 0 1657,-11 5 1672,11-5 1672,-12 6 1672,-1 6 1672,-6-2 1688,-10 13 1688,-3-3 1688</inkml:trace>
  <inkml:trace contextRef="#ctx0" brushRef="#br0">27695 16096 0,'0'0'16,"0"0"16,0 0 16,-18 0 16,18 0 31,0 0 31,0 0 31,0 0 31,0 0 31,0 0 47,0 0 47,0 0 47,45 4 47,-9-1 62,4-2 62,-4-1 62,3 3 62,-1-3 78,2 2 78,-2 0 78,-1-2 78,-3 0 94,0-2 94,-7 2 94,-4 0 94,-5 0 94,1-2 109,-6 2 109,-13 0 109,23-3 125,-23 3 125,19-1 125,-19 1 125,11 0 141,-11 0 141,0 0 141,12-3 141,-12 3 141,0 0 156,0 0 156,0 0 156,0 0 172,0 0 172,0 0 172,0 0 172,17-1 187,-17 1 187</inkml:trace>
  <inkml:trace contextRef="#ctx0" brushRef="#br0">28796 15756 0,'-8'-8'0,"8"8"0,0 0 0,0 0 16,0 0 16,0 0 16,0 0 31,0 0 31,0 0 31,0 0 31,0 0 31,-5-9 47,5 9 47,0 0 47,0 0 47,0 0 63,0 0 63,0 0 63,0 0 63,0 0 78,0 0 78,0 0 78,0 0 78,0 0 94,0 0 94,0 0 94,0 0 109,0 0 109,0 0 109,0 0 109,0 0 109,0 0 125,0 0 125,0 0 125,0 0 125,0 0 141,0 0 141,0 0 141,-2-8 141,2 8 156,0 0 156,0 0 156,0 0 156,0 0 172,0 0 172,0 0 172,0 0 172,0 0 188,0 0 188,0 0 188,0 0 188,0 0 188,0 0 203,0 0 203,0 0 203,0 0 203,0 0 219,0 0 219,0 0 219,0 0 219,0 0 234,0 0 234,0 0 234,0 0 234,0 0 250,0 0 250,0 0 250,0 0 250,0 0 266,0 0 266,0 0 266,0 0 266,0 0 266,0 0 281,0 0 281,0 0 281,0 0 297,0 0 297,0 0 297,0 0 297,0 0 297,0 0 313,0 0 313,0 0 313,0 0 313,0 0 328,0 0 328,0 0 328,0 0 344,0 0 344,0 0 344,0 0 344,0 0 344,0 0 359,0 0 359,0 0 359,0 0 359,0 0 375,0 0 375,0 0 375,0 0 375,0 0 391,0 0 391,0 0 391,0 0 391,0 0 406,0 0 406,0 0 406,0 0 406,0 0 422,0 0 422,0 0 422,0 0 422,0 0 422,29 15 438,-29-15 438,0 0 438,0 0 453,0 0 453</inkml:trace>
  <inkml:trace contextRef="#ctx0" brushRef="#br0">28482 15737 0,'0'0'0,"0"0"0,0 0 0,0 0 15,0 0 15,0 0 15,0 0 15,0 0 31,0 0 31,0 0 31,0 0 31,0 0 47,0 0 47,0 0 47,0 0 47,0 0 62,0 0 62,0 0 62,0 0 62,0 0 78,0 0 78,0 0 78,0 0 78,0 0 94,0 0 94,0 0 94,0 0 94,0 0 94,0 0 109,0 0 109,0 0 109,0 0 109,0 0 125,0 0 125,0 0 125,0 0 125,0 0 140,0 0 140,0 0 140,0 0 140,0 0 156,0 0 156,23-8 156,-23 8 156,0 0 172,0 0 172,0 0 172,0 0 172,0 0 187,0 0 187,0 0 187,0 0 187,0 0 203,0 0 203,7-7 203,-7 7 203,0 0 219,0 0 219,0 0 219,0 0 219,0 0 219,0 0 234,0 0 234,0 0 234,0 0 250,0 0 250,0 0 250,6-5 250,-6 5 250,0 0 265,0 0 265,0 0 265,0 0 281,0 0 281,7-4 281,-7 4 281,0 0 281,0 0 297,0 0 297,0 0 297,0 0 297,0 0 312,12-4 312,-12 4 312,0 0 312,0 0 328,0 0 328,0 0 328,0 0 328,0 0 344,9-5 344,-9 5 344,0 0 344,0 0 359,0 0 359,0 0 359,0 0 359,0 0 375,0 0 375,8-5 375,-8 5 375,0 0 375,0 0 390,0 0 390,0 0 390,0 0 390,0 0 406,0 0 406,0 0 406,9-7 406,-9 7 422,0 0 422,0 0 422,0 0 422,0 0 437,0 0 437,0 0 437,0 0 437,0 0 453,8-6 453,-8 6 453,0 0 453,0 0 469,0 0 469,0 0 469,0 0 469,0 0 484,0 0 484,0 0 484,0 0 484,0 0 500,0 0 500,0 0 500,9-8 500,-9 8 515,0 0 515,0 0 515,0 0 515,0 0 531,0 0 531,0 0 531,0 0 531,0 0 547,0 0 547,0 0 547,0 0 547,0 0 547,0 0 562,0 0 562,0 0 562,6-7 578,-6 7 578,0 0 578,0 0 578,0 0 578,0 0 594,0 0 594,0 0 594,0 0 594,0 0 609,0 0 609,0 0 609,0 0 609,0 0 625,0 0 625,0 0 625,3-8 625,-3 8 640,0 0 640,0 0 640,0 0 640,0 0 656,0 0 656,0 0 656,0 0 656,0 0 656,0 0 672,0 0 672,0 0 672,0 0 687,0 0 687,0 0 687,0 0 687,0 0 703,0 0 703,0 0 703,0 0 703,0 0 703,0 0 719,0 0 719,0 0 719,0 0 719,9-6 734,-9 6 734,0 0 734,0 0 734,0 0 750,0 0 750,0 0 750,0 0 750,0 0 765,0 0 765,0 0 765,0 0 765,0 0 781,0 0 781,0 0 781,0 0 781,0 0 797,0 0 797,9-4 797,-9 4 797,0 0 812,0 0 812,0 0 812,0 0 812,0 0 828,0 0 828,0 0 828,0 0 828,0 0 844,0 0 844,0 0 844,0 0 844,0 0 859,0 0 859,0 0 859,0 0 859,0 0 859,0 0 875,0 0 875,0 0 875,0 0 875,0 0 890,0 0 890,0 0 890,0 0 890,0 0 906,9-4 906,-9 4 906,0 0 906,0 0 922,0 0 922,0 0 922,0 0 922,0 0 937,0 0 937,0 0 937,0 0 937,0 0 953,0 0 953,0 0 953,0 0 953,0 0 969,0 0 969,0 0 969,0 0 969,0 0 984,0 0 984,0 0 984,0 0 984,0 0 1000,0 0 1000,12-8 1000,-12 8 1000,0 0 1015,0 0 1015,0 0 1015,0 0 1015,0 0 1015,0 0 1031,0 0 1031,0 0 1031,0 0 1031,0 0 1047,0 0 1047,0 0 1047,0 0 1062,0 0 1062,0 0 1062,0 0 1062,0 0 1062,0 0 1078,0 0 1078,0 0 1078,0 0 1078,0 0 1094,0 0 1094,0 0 1094,0 0 1094,9-6 1109,-9 6 1109,0 0 1109,0 0 1109,0 0 1125,0 0 1125,0 0 1125,0 0 1125,0 0 1140,0 0 1140,0 0 1140,0 0 1140,0 0 1140,0 0 1156,0 0 1156,0 0 1156,0 0 1156,0 0 1172,0 0 1172,0 0 1172,0 0 1187,0 0 1187,0 0 1187,0 0 1187,0 0 1187,0 0 1203,0 0 1203,0 0 1203,0 0 1203,0 0 1219,0 0 1219,0 0 1219,0 0 1219,0 0 1234,0 0 1234,0 0 1234,0 0 1250,0 0 1250,0 0 1250,0 0 1250,0 0 1250,0 0 1265,0 0 1265,0 0 1265,0 0 1265,0 0 1281,0 0 1281,0 0 1281,0 0 1281,0 0 1297,0 0 1297,0 0 1297,0 0 1297,0 0 1312,0 0 1312,0 0 1312,0 0 1312,0 0 1328,0 0 1328,0 0 1328,0 0 1328,0 0 1328,0 0 1344,0 0 1344,0 0 1344,0 0 1344,0 0 1359,0 0 1359,0 0 1359,7-7 1359,-7 7 1375,0 0 1375,0 0 1375,0 0 1375,0 0 1390,0 0 1390,0 0 1390,0 0 1390,0 0 1406,0 0 1406,0 0 1406,0 0 1406,0 0 1422,0 0 1422,0 0 1422,0 0 1422,0 0 1437,0 0 1437,0 0 1437,0 0 1437,0 0 1453,0 0 1453,0 0 1453,0 0 1453,0 0 1453,0 0 1469,0 0 1469,0 0 1469,0 0 1469,0 0 1484,0 0 1484,0 0 1484,0 0 1500,0 0 1500,0 0 1500,0 0 1500,0 0 1500,0 0 1515,0 0 1515,0 0 1515,0 0 1515,0 0 1531,0 0 1531,0 0 1531,0 0 1531,0 0 1547,0 0 1547,0 0 1547,0 0 1547,0 0 1562,0 0 1562,0 0 1562,0 0 1562,0 0 1578,0 0 1578,0 0 1578,0 0 1578,0 0 1594,0 0 1594,0 0 1594,0 0 1594,0 0 1609,0 0 1609,0 0 1609,0 0 1609,0 0 1625,0 0 1625,0 0 1625,0 0 1625,0 0 1625,0 0 1640,0 0 1640,0 0 1640,0 0 1640,0 0 1656,0 0 1656,0 0 1656,0 0 1656,0 0 1672,0 0 1672,0 0 1672,0 0 1672,0 0 1687,0 0 1687,0 0 1687,0 0 1687,0 0 1703,0 0 1703,0 0 1703,0 0 1703,0 0 1719,0 0 1719,0 0 1719,0 0 1719,0 0 1734,0 0 1734,0 0 1734,0 0 1734,0 0 1734,0 0 1750,0 0 1750,0 0 1750,0 0 1765,-16-12 1765,16 12 1765,0 0 1765,0 0 1781,0 0 1781,0 0 1781,0 0 1781,0 0 1781,0 0 1797,0 0 1797,0 0 1797,0 0 1797,0 0 1812,0 0 1812</inkml:trace>
  <inkml:trace contextRef="#ctx0" brushRef="#br0">29166 14126 0,'0'0'16,"0"0"16,0 0 16,0 0 16,0 0 32,2-9 32,-2 9 32,0 0 32,0 0 47,0 0 47,0 0 47,0 0 47,0 0 47,11-1 63,-11 1 63,0 0 63,0 0 63,19-3 79</inkml:trace>
  <inkml:trace contextRef="#ctx0" brushRef="#br0">14205 13434 0,'0'0'0,"0"0"16,0 0 16,0 0 16,0 0 16,0 0 32,0 0 32,-18-11 32,18 11 32,0 0 47,0 0 47,0 0 47,-4-6 47,4 6 47,0 0 63,0 0 63,-8-5 63,8 5 78,0 0 78,0 0 78,0 0 78,0 0 78,0 0 94,-11-3 94,11 3 94,0 0 94,0 0 110,0 0 110,0 0 110,0 0 110,0 0 125,0 0 125,0 0 125,0 0 125,0 0 141,0 0 141,-9 11 141,9-11 141,0 0 157,18 12 157,1-4 157,13 3 157,0 0 172,4 1 172,0-1 172,0 1 172,6-2 188,-8 1 188,7-2 188,-3 0 188,-2-1 203,0 3 203,-9-3 203,5 0 203,-4-1 203,-6-2 219,-4 2 219,1-3 219,-1 0 219,-2 0 235,0 0 235,-4-2 235,-3 0 235,-1 0 250,-8-2 250,15 5 250,-15-5 250,11 1 266,-11-1 266,0 0 266,8 2 266,-8-2 282,0 0 282,0 0 282,7 5 282,-7-5 297,0 0 297,0 0 297,0 0 297,0 0 313,0 0 313,0 0 313,-20 16 313,14-11 328,-13 2 328,0 2 328,2-1 328,-17 6 344,2 1 344,0-1 344,-3 3 344,-2-1 360,1 1 360,-2-2 360,3 4 360,-4-2 375,3 1 375,-1-4 375,5 5 375,1-3 391,1 1 391,5-5 391,5-1 391,1-3 391,3 0 407,-2 0 407,2-1 407,-2 1 407,1 0 422,0-2 422,-2 0 422,4 0 422,-4-2 438,0-1 438,4 1 438,3-3 438,1 2 453,0-1 453,-1 0 453,12-2 453,-18 2 469,18-2 469,0 0 469,-21 4 469,21-4 469,0 0 485,-11 2 485,11-2 485,0 0 500,0 0 500,0 0 500</inkml:trace>
  <inkml:trace contextRef="#ctx0" brushRef="#br0">14816 13998 0,'0'0'0,"0"0"16,0 0 16,0 0 16,0 0 16,0 0 31,0 0 31,-36 15 31,17-6 31,-8 5 47,-3 2 47,2-3 47,-8 5 47,0-1 62,0 0 62,-5 3 62,2-2 62,-2-2 78,2 1 78,3-3 78,-1 3 78,5-4 94,0 3 94,0-7 94,0 4 94,8-2 109,1-6 109,2 2 109,6-4 109,-2 4 125,4-3 125,-1 0 125,7 0 125,7-4 125,-19 2 141,19-2 141,-11 4 141,11-4 156,0 0 156,-11 2 156,11-2 156,0 0 172,0 0 172,-12 2 172,12-2 172,0 0 172,0 0 187,0 0 187,0 0 187,0 0 187</inkml:trace>
  <inkml:trace contextRef="#ctx0" brushRef="#br0">14689 13230 0,'0'0'0,"0"0"16,2-10 16,-2 10 16,0 0 31,0 0 31,2-11 31,-2 11 31,0 0 31,5-8 47,-5 8 47,0 0 47,0 0 47,4-8 63,-4 8 63,0 0 63,0 0 78,2-6 78,-2 6 78,0 0 78,0 0 78,0 0 94,0 0 94,0 0 94,0 0 94,0 0 110,0 26 110,0-5 110,-2 13 110,-5 6 125,-1 4 125,-9 21 125,2-3 125,-4 1 141,4 3 141,-2-3 141,-6-1 141,1-1 141,3-2 156,2-11 156,-2 15 156,0-16 156,6-6 172,-1 2 172,1-1 172,-6 17 172,4-12 188,4-7 188,-1-2 188,0-3 188,0-4 203,4 4 203,-1-5 203,-3 1 203,5-6 219,3-6 219,-3-2 219,5-2 219,0-3 235,-3 1 235,3-2 235,-1-3 235,1-2 250,-1 2 250,1-2 250,2-6 250,-2 11 266,2-11 266,0 8 266,0-8 266,0 0 281,0 10 281,0-10 281,0 0 281,7 10 297,-7-10 297,0 0 297,23-2 297</inkml:trace>
  <inkml:trace contextRef="#ctx0" brushRef="#br0">15965 13526 0,'0'0'16,"0"0"16,0 0 16,-29 14 16,11-3 31,-12 9 31,3 3 31,-5 0 31,5 1 47,1-2 47,4 3 47,6-6 47,3-4 63,1 2 63,3 0 63,2 0 63,-1-1 78,6 1 78,0-3 78,4-2 78,4 1 94,2-1 94,4 0 94,4-2 94,-1-1 94,8-4 110,-4 3 110,3-5 110,1 2 110,0-5 125,-3-2 125,15-1 125,-10-3 125,-5 0 141,-3-2 141,0-2 141,-2-1 141,-2-4 156,-2 1 156,1 0 156,-3-5 156,-5 1 172,1 1 172,-3-1 172,-2 0 172,-2 1 172</inkml:trace>
  <inkml:trace contextRef="#ctx0" brushRef="#br0">15761 13575 0,'0'0'0,"0"0"0,0 0 15,2-10 15,-2 10 15,0 0 15,0 0 15,0 0 31,0 0 31,0 0 31,0 0 31,4-6 47,-4 6 47,0 0 47,0 0 62,0 0 62,0 0 62,5-6 62,-5 6 62,0 0 78,0 0 78,4-9 78,-4 9 78,0 0 94,5-6 94,-5 6 94,0 0 94,10-8 109,-10 8 109,11-4 109,-11 4 109,11-8 125,-4 4 125,-7 4 125,13-9 125,-6 6 140,-7 3 140,14-7 140,-7 3 140,-7 4 156,13-4 156,-13 4 156,12-2 156,-12 2 172,0 0 172,16-5 172,-16 5 172,0 0 172,21 5 187,-21-5 187,13 4 187,-3 0 187,-2 0 203,-1 1 203,3 0 203,5 3 219,0-1 219,2 1 219,-3 0 219,0-2 219,-3 3 234,3-1 234,6 0 234,-6-4 234,-3 3 250,-1-4 250,-3 4 250,-1-3 250,-6-4 265,13 8 265,-13-8 265,8 6 265,-8-6 281,7 7 281,-7-7 281,4 8 281,-4-8 297,2 10 297,-2-10 297,0 13 297,-2-6 312,2-7 312,0 15 312,0-7 312,0-8 328,-7 15 328,5-9 328,2-6 328,-4 12 344,2-8 344,2-4 344,-4 13 344,4-13 344,-2 7 359,2-7 359,-2 9 359,2-9 375,0 0 375,-4 10 375,4-10 375,-5 9 375,5-9 390,-2 7 390,2-7 390,-7 9 390,7-9 406,-6 9 406,2-5 406,4-4 406,-6 11 422,6-11 422,-7 9 422,7-9 422,-4 6 437,4-6 437,-7 8 437,7-8 437,-5 8 453,5-8 453,-7 4 453,7-4 453,0 0 469,-4 9 469,4-9 469,0 0 469,0 0 484,-9 5 484,9-5 484,0 0 484,0 0 484,0 0 500,-2 7 500,2-7 500,0 0 500,0 0 515,0 0 515,0 0 515,0 0 515,0 0 531,-10 6 531,10-6 531,0 0 531,0 0 547,0 0 547,0 0 547,0 0 547,0 0 547,0 0 562,-11 4 562,11-4 562,0 0 578,0 0 578,0 0 578,0 0 578,0 0 594,0 0 594,0 0 594,0 0 594,0 0 594,0 0 609,0 0 609,0 0 609</inkml:trace>
  <inkml:trace contextRef="#ctx0" brushRef="#br0">15742 14415 0,'0'0'16,"0"0"16,0 0 16,0 0 16,0 0 31,0 0 31,0 0 31,0 0 31,0 0 31,0 0 47,0 0 47,0 0 47,46-1 47,-24-3 63,10-5 63,8 1 63,-6 0 63,0 2 78,2-2 78,1 1 78,-3 1 78,3-2 94,2 2 94,-5 0 94,2 2 94,-11-2 109,0-1 109,-1 5 109,-5-2 109,2 0 125,-1 4 125,-6-3 125,2 2 125,-4-1 141,-12 2 141,20-2 141,-20 2 141,14-3 156,-14 3 156,0 0 156</inkml:trace>
  <inkml:trace contextRef="#ctx0" brushRef="#br0">16098 14512 0,'26'-4'0,"-9"2"16,4-2 16,-3 0 16,0 0 16,3 0 31,1 0 31,-1 1 31,0-1 31,-1 3 47,-1-3 47,-1 1 47,0-1 47,-4 2 63,-3 0 63,-11 2 63,21-2 63,-21 2 78,11-4 78,-11 4 78,0 0 78,17-2 94,-17 2 94,0 0 94,0 0 94,11-3 110,-11 3 110,0 0 110,0 0 110,0 0 125,0 0 125,0 0 125,0 0 125,15-1 125,-15 1 141,0 0 141,0 0 141,0 0 141,0 0 156,0 0 156,0 0 156,0 0 156,0 0 172,0 0 172,0 0 172,0 0 172,14-2 188,-14 2 188,0 0 188,0 0 188,0 0 203,0 0 203,0 0 203,0 0 203,0 0 219,0 0 219,0 0 219,0 0 219,0 0 235,0 0 235,0 0 235,0 0 235,0 0 250,0 0 250,0 0 250,0 0 250,0 0 266,0 0 266,0 0 266,0 0 266,0 0 281,0 0 281,0 0 281,0 0 281,0 0 281,0 0 297,0 0 297,0 0 297,0 0 297,0 0 313,0 0 313,0 0 313,0 0 313,0 0 328,0 0 328,0 0 328,0 0 328,0 0 344,0 0 344,0 0 344,0 0 344,0 0 360,0 0 360,0 0 360,0 0 360,0 0 375,0 0 375,0 0 375,0 0 375,0 0 391,0 0 391,0 0 391,0 0 391,0 0 406,0 0 406,0 0 406,0 0 406,0 0 406,0 0 422,0 0 422,0 0 422,0 0 422,0 0 438,0 0 438,0 0 438,0 0 438,0 0 453,0 0 453,0 0 453,0 0 453,0 0 469,0 0 469,0 0 469,0 0 469,0 0 485,0 0 485,0 0 485,0 0 485,0 0 500,0 0 500,0 0 500,0 0 500,0 0 516,0 0 516,0 0 516</inkml:trace>
  <inkml:trace contextRef="#ctx0" brushRef="#br0">25841 9455 0,'0'0'0,"0"0"0,-2-7 16,2 7 16,0 0 16,0 0 16,-3-7 31,3 7 31,0 0 31,0 0 31,0 0 47,0 0 47,-4-6 47,4 6 47,0 0 62,0 0 62,0 0 62,0 0 62,0 0 78,0 0 78,0 0 78,0 0 78,15-5 78,-15 5 94,40 8 94,1-3 94,4 0 109,31 3 109,-2 0 109,-2-3 109,7-1 125,-3 4 125,1-5 125,-1 1 125,1-4 125,-3 1 141,0-1 141,-6 0 141,3-1 141,-16 1 156,-9-4 156,-6 1 156,3 2 156,-5-3 172,0 1 172,-1-1 172,-10 2 172,-4-1 187,-5-1 187,5 3 187,-5-2 187,2 0 203,-3 1 203,0 2 203,-2-3 203,-2 2 219,1 1 219,-14 0 219,20-2 219,-10 0 234,-10 2 234,17-2 234,-7 2 234,-10 0 250,13-3 250,-13 3 250,0 0 250,16 0 266,-16 0 266,0 0 266,12-2 266,-12 2 281,0 0 281,0 0 281,11-1 281,-11 1 281,0 0 297,0 0 297,0 0 297</inkml:trace>
  <inkml:trace contextRef="#ctx0" brushRef="#br0">27074 9646 0,'47'0'0,"-9"0"0,-4 0 15,-6-2 15,-3 0 15,-5 2 15,1 0 31,-3 0 31,-4-2 31,-3 2 31,1-2 47,-12 2 47,15-2 47,-5 2 47,-10 0 62,0 0 62,20 0 62,-20 0 62,0 0 78,12 0 78,-12 0 78,0 0 78,0 0 94,0 0 94,13 0 94,-13 0 94,0 0 109,0 0 109,0 0 109,0 0 109,14-2 125,-14 2 125,0 0 125,0 0 125,0 0 125,0 0 140,0 0 140,0 0 140,13 0 156,-13 0 156,0 0 156,0 0 156,0 0 156,0 0 172,0 0 172,0 0 172,0 0 172,9-4 187,-9 4 187,0 0 187,0 0 203,0 0 203,0 0 203,0 0 203,0 0 203,0 0 219,7-4 219,-7 4 219,0 0 219,0 0 234,0 0 234,0 0 234,0 0 234,0 0 250,0 0 250,0 0 250,0 0 250,0 0 265,0 0 265,0 0 265,10-2 265,-10 2 281,0 0 281,0 0 281,0 0 281,0 0 281,0 0 297,0 0 297,0 0 297,0 0 312,4-7 312,-4 7 312,0 0 312,0 0 312,0 0 328,0 0 328,0 0 328,0 0 328,0 0 344,0 0 344,5-4 344,-5 4 359,0 0 359,0 0 359,0 0 359,0 0 359,0 0 375,0 0 375,0 0 375,0 0 375,0 0 390,0 0 390,0 0 390,0 0 390,0 0 406,0 0 406,0 0 406,0 0 406,4-6 422,-4 6 422,0 0 422,0 0 422,0 0 422,0 0 437,0 0 437,0 0 437,0 0 437,0 0 453,0 0 453,0 0 453,0 0 453,0 0 469,0 0 469,0 0 469,0 0 469,0 0 484,0 0 484,0 0 484,0 0 484,0 0 500,0 0 500,0 0 500,0 0 515,0 0 515,0 0 515,0 0 515,0 0 531,0 0 531,0 0 531,0 0 531,0 0 547,0 0 547,0 0 547,0 0 547,0 0 562,0 0 562,0 0 562,0 0 562,0 0 578,4-4 578,-4 4 578,0 0 578,0 0 578,0 0 594,0 0 594,0 0 594,0 0 594,0 0 609,0 0 609,0 0 609,0 0 625,0 0 625,0 0 625,0 0 625,0 0 625,0 0 640,0 0 640,0 0 640,0 0 640,0 0 656,0 0 656,0 0 656,0 0 656,0 0 672,0 0 672,0 0 672,0 0 672</inkml:trace>
  <inkml:trace contextRef="#ctx0" brushRef="#br0">18653 12536 0,'0'0'0,"0"0"0,0 0 0,-6-7 0,6 7 15,0 0 15,0 0 15,0 0 31,-2-10 31,2 10 31,0 0 31,0 0 31,2-11 46,-2 11 46,0 0 46,0 0 46,0-8 62,0 8 62,0 0 62,0 0 62,0 0 78,0-8 78,0 8 78,0 0 78,0 0 93,0 0 93,0 0 93,0 0 93,0 0 109,15 16 109,-11-5 109,5 3 109,-2 1 125,2 1 125,2 0 125,-3-1 125,3 1 140,-2 3 140,3-3 140,-3 1 140,-1-1 156,1-1 156,-1 1 156,1-2 156,2-1 156,-4-4 171,0 4 171,-5-5 171,3-1 171,-1-1 187,-4-2 187,0-4 187,9 8 187,-9-8 203,2 7 203,-2-7 203,0 0 203,10 3 218,-10-3 218,0 0 218,0 0 218,0 0 234,0 0 234,18-14 234,-13 8 234,-1-2 234,1 0 250,4-7 250,-3 3 250,0 0 265,0 1 265,-1 5 265,1-2 265,1-8 281,1 3 281,-2 1 281,-1 4 281,-1-3 296,0 0 296,1 3 296,-3 1 296,3-1 296,0-1 312,-3-1 312,2 1 312,1 4 312,-3-4 328,0 3 328,3-3 328,-3 4 343,1-1 343,-3 6 343,7-11 343,-5 7 343,-2 4 359,0-6 359,0 6 359,0 0 359,4-11 375,-4 11 375,0 0 375,3-5 375,-3 5 390,0 0 390,0 0 390,0 0 390,0 0 406,0 0 406,0 0 406,0 0 406,0 0 421,0 0 421,0 0 421</inkml:trace>
  <inkml:trace contextRef="#ctx0" brushRef="#br0">19179 12634 0,'20'-3'0,"-20"3"0,0 0 16,0 0 16,0 0 16,0 0 16,0 0 16,6 9 31,-6-9 31,0 13 31,0-13 31,-6 16 47,4-6 47,2-10 47,-7 25 47,1-6 63,-1-3 63,0 2 63,-2 0 63,0-3 78,2 2 78,-5-1 78,3-1 78,1-5 94,-2 3 94,1-2 94,0-2 94,-1-1 109,4-3 109,-1 2 109,0-3 109,1 3 125,6-7 125,-17 8 125,11-6 125,6-2 125,-19 6 141,19-6 141,-15 1 141,15-1 156,-17 0 156,17 0 156,0 0 156,-13-7 172</inkml:trace>
  <inkml:trace contextRef="#ctx0" brushRef="#br0">19441 12551 0,'0'0'0,"0"0"0,8-3 0,-8 3 16,0 0 16,0 0 16,0 0 16,0 0 16,0 0 31,0 0 31,0 0 31,0 0 47,15 10 47,-13-2 47,3-2 47,-5 2 63,4 3 63,2-3 63,-4 2 63,5 4 63,-3 5 78,3-4 78,-1 1 78,2-2 94,-2 1 94,3-1 94,0-3 94,-1 3 94,-2-1 109,1-4 109,0-2 109,-3 3 109,1-4 125,2 0 125,-7-6 125,11 9 141,-11-9 141</inkml:trace>
  <inkml:trace contextRef="#ctx0" brushRef="#br0">19795 12564 0,'5'-13'0,"-5"13"0,2-8 0,-2 8 15,2-7 15,-2 7 15,0 0 15,4-9 31,-4 9 31,0 0 31,0 0 31,0 0 47,0 0 47,0 0 47,0 0 47,3-3 62,-3 3 62,0 0 62,0 0 62,0 0 78,0 0 78,-9 27 78,4-18 78,1 7 94,-6-1 94,4 0 94,-3 1 94,-10 13 109,8-11 109,0 3 109,1-7 109,-1 3 125,-1-1 125,1 1 125,2-4 125,-3 2 140,6 2 140,-3-3 140,2-2 140,1-2 140,-2 1 156,4-5 156</inkml:trace>
  <inkml:trace contextRef="#ctx0" brushRef="#br0">19789 12411 0,'-6'-9'0,"6"9"0,-2-6 15,2 6 15,0 0 15,0 0 15,0 0 31,0-7 31,0 7 31,0 0 31,0 0 47,0 0 47,0 0 47,0 0 47,0 0 62,0 0 62,0 0 62,14 17 62,-7-12 78,-1 2 78,9 6 78,0-4 78,-1 4 93,2-3 93,0 2 93,2-1 93,-4-1 109,-1-2 109,4 3 109,-4-2 109,4-2 125,-4 2 125,-4-3 125,0 2 125,-2-4 140,0 2 140,-7-6 140,11 8 140,-11-8 156,7 6 156,-4-4 156,-3-2 156,0 0 156,6 9 172,-6-9 172,0 0 172,5 6 172,-5-6 187,0 0 187,2 11 187,-2-11 187,-2 12 203,-3-4 203,-1 8 203,-4-1 203,1-1 218,-2 5 218,-10 5 218,3-1 218,-5-1 234,5 3 234,-2-7 234,-6 3 234,3 2 234,-4-2 250,-1-6 250,5 2 250,-3 2 250,1-8 265,4 3 265,-9 1 265,-2-2 265,0-4 281,-2 1 281</inkml:trace>
  <inkml:trace contextRef="#ctx0" brushRef="#br0">18554 12340 0,'3'-6'0,"-3"6"0,0 0 16,4-8 16,-4 8 16,0 0 16,3-5 16,-3 5 32,0 0 32,0 0 32,0 0 32,0 0 47,0 0 47,0 0 47,0 0 47,0 0 63,0 0 63,0 0 63,-12 27 63,1-12 79,-3-1 79,-2-2 79,-9 10 79,-3-5 94,1 2 94,5-4 94,-6 3 94,5-6 110,2 0 110,6-1 110,-4-2 110,6-2 110,-4 0 125,6-2 125,3 2 125,-2-3 125,3 0 141,7-4 141,-13 8 141,8-3 141,5-5 157,-12 7 157,12-7 157,-6 6 157,6-6 172,-5 9 172,5-9 172,-4 8 172,4-8 188,4 17 188,-1-7 188,3 4 188,3 3 204,1-1 204,10 8 204,3 4 204,4-4 219,3 3 219,0-4 219,2 3 219,6-3 235,2-1 235,0 0 235,1 2 235,3-8 250,-3 4 250,-1-1 250,7-4 250,-2 1 266,-4-10 266,2 4 266</inkml:trace>
  <inkml:trace contextRef="#ctx0" brushRef="#br0">20495 12595 0,'0'0'0,"7"-8"16,-7 8 16,0 0 16,7-7 16,-7 7 16,9-4 32,-9 4 32,14-1 32,-14 1 32,24-4 47,-10 4 47,-14 0 47,26-3 63,-11 6 63,4-3 63,-4 1 63,-1 2 63,-2 0 78,2 2 78,1 1 78,-3-2 78,-3 0 94</inkml:trace>
  <inkml:trace contextRef="#ctx0" brushRef="#br0">20577 12759 0,'19'3'16,"-6"1"16,-1-3 16,3 4 31,0-3 31,0 2 31,-2-2 31,-13-2 31</inkml:trace>
  <inkml:trace contextRef="#ctx0" brushRef="#br0">21364 12376 0,'0'0'0,"11"-7"16,-11 7 16,0 0 16,7-4 16,-7 4 31,0 0 31,0 0 31,10-6 31,-10 6 47,0 0 47,0 0 47,0 0 47,0 0 63,6-6 63,-6 6 63,0 0 63,0 0 78,0 0 78,0 0 78,0 0 78,0 0 94,0 0 94,7-5 94,-7 5 94,0 0 109,0 0 109,0 0 109,0 0 109,0 0 125,0 0 125,0 0 125,0 0 125,0 0 141,9-3 141,-9 3 141,0 0 141,0 0 141,0 0 156,0 0 156,0 0 156,0 0 172,0 0 172,0 0 172,0 0 172,0 0 172,0 0 188,0 0 188,0 0 188,0 0 188,0 0 203,0 0 203,0 0 203,0 0 203,0 0 219,0 0 219,7-7 219,-7 7 219,0 0 234,0 0 234,0 0 234,0 0 234,0 0 250,0 0 250,0 0 250,0 0 250,0 0 250,0 0 266,0 0 266,0 0 266,0 0 266,0 0 281,0 0 281,0 0 281,0 0 281,0 0 297,0 0 297,0 0 297,0 0 297,0 0 313,0 0 313,0 0 313,0 0 313,0 0 328,0 0 328,0 0 328,0 0 328,0 0 344,0 0 344,0 0 344,0 0 344,0 0 359,0 0 359,0 0 359,0 0 359,0 0 375,0 0 375,0 0 375,0 0 375,0 0 391,0 0 391,0 0 391,0 0 391,0 0 406,0 0 406</inkml:trace>
  <inkml:trace contextRef="#ctx0" brushRef="#br0">21348 12398 0,'0'0'0,"0"0"16,0 0 16,0 0 16,0 0 16,0 0 32,0 0 32,0-9 32,0 9 32,0 0 47,0 0 47,0 0 47,0 0 47,0 0 63,0 0 63,0 0 63,0 0 63,0 0 79,0 0 79,0 0 79,0 0 79,-2-6 94,2 6 94,0 0 94,0 0 94,0 0 110,0 0 110,0 0 110,0 0 110,0 0 125,0 0 125,0 0 125,0 0 125,0 0 141,0 0 141,0 0 141,0 0 141,0 0 141,0 0 157,0 0 157,0 0 157,0 0 157,0 0 172,0 0 172,0 0 172,0 0 172,0 0 188,0 0 188,0 0 188,0 0 188,0 0 204,0 0 204,0 0 204,0 0 204,0 0 219,0 0 219,0 0 219,0 0 219,0 0 235,0 0 235,0 0 235,0 0 235,0 0 250,0 0 250,0 0 250,0 0 250,0 0 250,0 0 266,0 0 266,0 0 266,0 0 266,0 0 282,0 0 282,0 0 282,0 0 282,0 0 297,0 0 297,0 0 297,0 0 297,0 0 313,0 0 313,0 0 313,0 0 313,0 0 329,0 0 329,0 0 329,0 0 329,0 0 344,0 0 344,0 0 344,0 0 344,0 0 360,0 0 360,0 0 360,0 0 360,0 0 375,0 0 375,0 0 375,0 0 375,0 0 391,0 0 391,0 0 391,0 0 391,0 0 407,0 0 407,0 0 407,0 0 407,0 0 422,0 0 422,0 0 422,0 0 422,0 0 438,0 0 438,0 0 438,0 0 438,0 0 438,0 0 454,0 0 454,0 0 454,0 0 454,0 0 469,0 0 469,0 0 469,0 0 469,0 0 485,0 0 485,0 0 485,0 0 485,0 0 500,0 0 500,0 0 500,0 0 500,0 0 516,0 0 516,0 0 516,0 0 516,0 0 532,0 0 532,0 0 532,0 0 532,0 0 532,0 0 547,0 0 547,0 0 547,0 0 563,0 0 563,2-7 563,-2 7 563,0 0 579,0 0 579,0 0 579,0 0 579,0 0 579,0 0 594,0 0 594,0 0 594,0 0 610,0 0 610,0 0 610,0 0 610,0 0 610,0 0 625,4-7 625,-4 7 625,0 0 641,0 0 641,0 0 641,0 0 641,0 0 641,0 0 657,0 0 657,5-6 657,-5 6 657,0 0 672,0 0 672,0 0 672,0 0 672,0 0 688,0 0 688,0 0 688,5-7 688,-5 7 688,0 0 704,0 0 704,0 0 704,0 0 719,0 0 719,0 0 719,0 0 719,0 0 719,0 0 735,0 0 735,2-6 735,-2 6 735,0 0 750,0 0 750,0 0 750,0 0 750,0 0 766,0 0 766,0 0 766,0 0 766,0 0 782,0 0 782,0 0 782,0 0 782,0 0 797,0 21 797,0-21 797,-2 14 797,2-3 813,-2-1 813,2 0 813,0 5 813,-6 3 829,4-2 829,0 3 829,0-3 829,0 3 844,2 0 844,-5-3 844,1 2 844,2-3 860,-1 2 860,-1 1 860,1-1 860,1-3 875,-3 2 875,1 1 875,2-4 875,-1-2 875,1 2 891,0-3 891,0-2 891,2 0 891,-2 2 907,-1-2 907,-2 0 907,5-8 922,0 17 922,-2-8 922,2-1 922,0-8 922,-3 16 938,3-7 938,-2-4 938,2-5 938,-4 13 954,4-13 954,0 9 954,0 0 954,0-9 969,0 12 969,0-12 969,-2 8 969,2-8 985,-3 9 985,3-9 985,0 11 985,0-11 985,0 0 1000,0 10 1000,0-10 1000,0 0 1000,0 9 1016,0-9 1016,0 0 1016,-2 11 1016,2-11 1032,0 0 1032,0 0 1032,0 0 1032,-2 10 1047,2-10 1047,0 0 1047,0 0 1047,0 0 1063,0 0 1063,0 0 1063,0 7 1063,0-7 1079,0 0 1079,0 0 1079,0 0 1079,0 0 1094,0 0 1094,0 0 1094,0 10 1094,0-10 1110,0 0 1110,0 0 1110,0 0 1110,0 0 1125,0 0 1125,2 6 1125,-2-6 1125,0 0 1141,0 0 1141,0 0 1141,0 0 1141,0 0 1141,0 0 1157,0 0 1157,0 0 1157,0 0 1172,0 0 1172,0 0 1172,0 0 1172,0 0 1188,0 0 1188,0 0 1188,0 7 1188,0-7 1188,0 0 1204,0 0 1204,0 0 1204,0 0 1204,0 0 1219,0 0 1219,0 0 1219,0 0 1219,0 0 1235,0 0 1235,0 0 1235,0 0 1235,0 0 1250,0 0 1250,0 0 1250,0 0 1250,0 0 1250,0 0 1266,0 0 1266,0 0 1266,0 0 1266,0 0 1282,0 0 1282,0 0 1282,0 0 1282,0 0 1297,0 0 1297,0 0 1297,0 0 1297,0 0 1313,0 0 1313,0 0 1313,0 0 1313,0 0 1329,0 0 1329,0 0 1329,0 0 1329,0 0 1344,0 0 1344,0 0 1344,0 0 1360,0 0 1360,0 0 1360,0 0 1360,0 0 1360,0 0 1375,0 0 1375,0 0 1375,-2 8 1375,2-8 1391,0 0 1391,0 0 1391,0 0 1391,0 0 1407,0 0 1407,0 0 1407,0 0 1407,0 0 1407,0 0 1422,0 0 1422,0 0 1422,0 0 1438,0 0 1438,0 0 1438,0 0 1438,0 0 1454,0 0 1454,0 0 1454,0 0 1454,0 0 1454,0 0 1469,0 0 1469,0 0 1469,0 0 1469,0 0 1485,0 0 1485,0 0 1485,0 0 1485,0 0 1500,0 0 1500,0 0 1500,0 0 1500,0 0 1516,0 0 1516,0 0 1516,0 0 1516,0 0 1516,0 0 1532,0 0 1532,0 0 1532,0 0 1532,0 0 1547,0 0 1547,0 0 1547,0 0 1547,0 0 1563,0 0 1563,0 0 1563,0 0 1563,0 0 1579,0 0 1579,0 0 1579,0 0 1579,0 0 1594,0 0 1594,0 0 1594,0 0 1594</inkml:trace>
  <inkml:trace contextRef="#ctx0" brushRef="#br0">21872 12639 0,'0'0'0,"0"0"0,0 0 15,0 0 15,0 0 15,-13-3 15,13 3 31,0 0 31,0 0 31,0 0 31,0 0 31,-12-2 47,12 2 47,0 0 47,0 0 47,0 0 62,-13 0 62,13 0 62,0 0 62,0 0 78,0 0 78,0 0 78,-11-3 78,11 3 93,0 0 93,0 0 93,0 0 93,0 0 109,0 0 109,0 0 109,0 0 109,0 0 109,-14 0 125,14 0 125,0 0 125,0 0 125,0 0 140,0 0 140,0 0 140,0 0 156,0 0 156,0 0 156,0 0 156,0 0 156,0 0 172,0 0 172,0 0 172,0 0 172,38 3 187,-38-3 187,30 2 187,-16-2 187,4 0 203,-4 0 203,4 3 203,2-6 203,-1 3 218,1 0 218,-4 0 218,2 0 218,3 0 234,-2 0 234,-2 0 234,2 0 234,-2-2 250,-2 4 250,3-4 250,-2 2 250,-2-3 265,-3 3 265,-11 0 265,21 0 265,-12 0 281,-9 0 281,17 0 281,-7-1 281,-10 1 297,13 0 297,-13 0 297,9 0 297,-9 0 297,12 0 312,-12 0 312,0 0 312,0 0 312,0 0 328,16 0 328,-16 0 328,0 0 328,0 0 343,10 0 343,-10 0 343,0 0 343,0 0 359,0 0 359,0 0 359,11 0 359,-11 0 375,0 0 375,0 0 375,0 0 375,0 0 375,0 0 390,0 0 390,8-2 390,-8 2 390,0 0 406,0 0 406,0 0 406,0 0 422,0 0 422,0 0 422,0 0 422,0 0 422,0 0 437,0 0 437,0 0 437,0 0 453,0 0 453,0 0 453,0 0 453,0 0 453,0 0 468</inkml:trace>
  <inkml:trace contextRef="#ctx0" brushRef="#br0">22851 12287 0,'0'0'16,"0"0"16,0 0 16,0 0 16,0 0 32,0 0 32,0 0 32,0 0 32,0 0 47,-13 4 47,13-4 47,-15 8 47,0 1 63,-1-4 63,-3 2 63,-3 1 63,3-4 78,-2 2 78,1 1 78,2-4 78,-2-1 78,4 3 94,-3-4 94,3 2 94,5-3 94,11 0 110,-20-3 110,13 2 110,7 1 110,-12-7 125,12 7 125,-9-8 125,7 4 125,2 4 141,0-10 141,0 10 141,0-13 141,6 8 157,-1-4 157,3 2 157,0 0 157,-1 1 172,9-3 172,0 1 172,0 0 172,0-1 188,0 4 188,0 0 188,-2 2 188,-3 1 188,0 2 203,-11 0 203,21 2 203,0 3 219,-6 2 219,4 1 219,-4 2 219,2 0 235,-4 5 235,3-3 235,4 13 235,-1-6 250,-8-2 250,1 0 250,-3 0 250,0 0 266,-2 0 266,0 0 266,-3 1 266,-2 3 266,1-2 282,-6-3 282,1 3 282,0-3 282,-7 2 297,-1-1 297,-3 0 297,-1-4 297,-2 2 313,-9 10 313,4-11 313,4-4 313,-2 1 328,1-3 328,2 0 328,3-4 328,-2 1 344,-2-1 344,5-3 344,1 2 344,11-3 344,-19-3 360,19 3 360,-13-1 360,13 1 360,-7-7 375,7 7 375,-5-6 375,5 6 391,0 0 391,0-11 391,0 11 391,10-8 391,-4 3 407,1 1 407,5-3 407,-6 3 407,12-2 422,1 0 422,-1 0 422,0 4 422,1-3 438,-2 5 438,2-2 438,0 0 438,-4 2 453,-2 0 453,-1 4 453,-1-2 453,6 1 469,-4-1 469,1 2 469,2 2 469,0 0 485,-5-2 485,0 2 485,1-3 485,-3 1 500,0 1 500,1-2 500,1 2 500,-11-5 516,19 7 516,-11-3 516,-3 0 516,4-4 532,-9 0 532,0 0 532</inkml:trace>
  <inkml:trace contextRef="#ctx0" brushRef="#br0">23590 12153 0,'0'0'15,"0"0"15,-21 27 15,12-13 15,-9 13 31,0-3 31,-1 3 31,4 0 31,-6 0 47,12-5 47,-3-1 47,5-2 47,3-1 62,-3 0 62,3 1 62,0-2 62,0-2 78,4 6 78,4-2 78,2-1 78,1 0 94,4-1 94,10 10 94,-3-3 94,9-3 109,0 0 109,-4-5 109,5 1 109,-3-5 125,-2 1 125,9 1 125,-5-6 125,-4-3 125,-5 4 140,2-7 140,1-2 140,13-3 140</inkml:trace>
  <inkml:trace contextRef="#ctx0" brushRef="#br0">9867 5020 0,'0'-6'0,"0"6"0,-2-12 15,2 12 15,-2-9 15,2 9 15,0 0 31,0-8 31,0 8 31,0 0 31,2-8 47,-2 8 47,0 0 47,0 0 47,0 0 62,0 0 62,0 0 62,0 0 62,0 0 78,0 0 78,19 16 78,-13-7 78,1-1 94,-2 6 94,6 1 94,-2 1 94,0 0 94,1 1 109,-1-1 109,-1 1 109,0-1 109,-1-3 125,1 0 125,-3-2 125,2 0 125,-2-3 140,-1-2 140,-1 0 140,3 0 140,-4 1 156,-2-7 156,9 4 156,-9-4 156,0 0 172,17 0 172,-17 0 172,15-8 172,-5 1 172,3-5 187,-1 0 187,1-3 187,4 1 203,3-11 203,-2 0 203,0 7 203,3-7 203,-7 7 219,-1 1 219,1 3 219,2 0 219,-5 1 234,6 3 234,-9-1 234,3 3 250,-1 3 250,1-2 250,-4 3 250,3 0 250,-10 4 265,20-2 265,-20 2 265</inkml:trace>
  <inkml:trace contextRef="#ctx0" brushRef="#br0">10552 5267 0,'0'0'0,"11"2"16,-11-2 16,25-4 16,-5-4 16,15-5 31,2-4 31,1-1 31,5 0 31,1-1 47,15-12 47,-9 5 47,-6 5 47,15-18 62,-9 16 62</inkml:trace>
  <inkml:trace contextRef="#ctx0" brushRef="#br0">23955 12435 0,'0'0'16,"0"0"16,0 0 16,0 0 16,0 0 31,0 0 31,0 0 31,0 0 31,0 0 47,0 0 47,0 0 47,0 0 47,0 0 63,0 0 63,0 0 63,0 0 63,0 0 78,0 0 78,0 0 78,-2-7 78,2 7 94,0 0 94,0 0 94,0 0 94,0 0 110,0 0 110,0 0 110,0 0 110,0 0 110,0 0 125,0 0 125,0 0 125,0 0 125,0 0 141,0 0 141,0 0 141,0 0 141,0 0 156,0 0 156,0 0 156,0 0 156,0 0 172,0 0 172,0 0 172,0 0 172,0 0 188,0 0 188,0 0 188,0 0 188,0 0 203,0 0 203,0 0 203,0 0 203,0 0 219,0 0 219,0 0 219,0 0 219,0 0 235,0 0 235,0 0 235,13-5 235,-13 5 250,0 0 250,0 0 250,0 0 250,0 0 266,0 0 266,0 0 266,0 0 266,0 0 266,0 0 281,0 0 281,0 0 281,0 0 281,0 0 297,0 0 297,0 0 297,0 0 297,0 0 313,0 0 313,0 0 313,9-5 313,-9 5 328,0 0 328,0 0 328,0 0 328,0 0 344,0 0 344,0 0 344,0 0 344,0 0 360,0 0 360,0 0 360,0 0 360,0 0 375,0 0 375,0 0 375,0 0 375,0 0 391,10-2 391,-10 2 391,0 0 391,0 0 406,0 0 406,0 0 406,0 0 406,0 0 422,0 0 422,0 0 422,0 0 422,0 0 422,6-4 438,-6 4 438,0 0 438,0 0 438,0 0 453,0 0 453,0 0 453,0 0 469,0 0 469,0 0 469,0 0 469,0 0 469,0 0 485,0 0 485,0 0 485,0 0 485,17 0 500,-17 0 500,0 0 500,0 0 500,0 0 516,0 0 516,0 0 516,0 0 516,0 0 531,0 0 531,0 0 531,0 0 531,11 4 547,-11-4 547,0 0 547,0 0 547,0 0 547,0 0 563,0 0 563,0 0 563,0 0 563,11 2 578,-11-2 578,0 0 578,0 0 578,0 0 594,0 0 594,0 0 594,0 0 594,0 0 610,0 0 610,0 0 610,0 0 610,0 0 625,10 2 625,-10-2 625,0 0 625,0 0 641,0 0 641,0 0 641,0 0 641,0 0 656,0 0 656,0 0 656,0 0 656,0 0 672,0 0 672,0 0 672,0 0 672,0 0 688,0 0 688,0 0 688,0 0 688,0 0 703,0 0 703,0 0 703,0 0 703,0 0 719,6 4 719,-6-4 719,0 0 719,0 0 735,0 0 735,0 0 735,0 0 735,0 0 750,0 0 750,0 0 750,0 0 750,0 0 750,0 0 766,0 0 766,0 0 766,0 0 766,0 0 781,0 0 781,0 0 781,0 0 781,0 0 797,0 0 797,0 0 797,0 0 797,0 0 813,0 0 813,0 0 813,0 0 813,0 0 828,0 0 828,0 0 828,0 0 828,0 0 844,0 0 844,0 0 844,0 0 844,0 0 860,0 0 860,0 0 860,0 0 860,0 0 860,0 0 875,0 0 875,7-10 875,-7 10 891,0 0 891,0 0 891,0 0 891,0 0 906,0 0 906,4-6 906,-4 6 906,0 0 906,0 0 922,0 0 922,2-8 922,-2 8 922,0 0 938,0 0 938,0 0 938,5-6 938,-5 6 953,0 0 953,2-6 953,-2 6 953,0 0 969,5-8 969,-5 8 969,3-8 969,-3 8 985,4-7 985,-4 7 985,4-9 985,-4 9 1000,5-6 1000,-5 6 1000,7-7 1000,-5 0 1016,-2 7 1016,5-8 1016,-5 8 1016,7-11 1016,-3 6 1031,1 1 1031,-3-3 1031,-2 7 1031,4-12 1047,-2 8 1047,-2 4 1047,8-8 1047,-8 8 1063,7-9 1063,-5 6 1063,-2 3 1063,2-8 1078,-2 8 1078,4-5 1078,-4 5 1078,5-7 1094,-5 7 1094,0 0 1094,6-8 1094,-6 8 1110,0 0 1110,4-5 1110,-4 5 1110,0 0 1125,2-8 1125,-2 8 1125,0 0 1125,0 0 1141,4-5 1141,-4 5 1141,0 0 1141,0 0 1156,0 0 1156,0 0 1156,0 0 1156,0 0 1172,0 0 1172,0 0 1172,0 0 1172,0 0 1172,0 0 1188,-2 22 1188,0-14 1188,2 3 1203,-2-3 1203,-2 9 1203,0-5 1203,2 3 1219,0 3 1219,2-8 1219,0-2 1219,0 0 1235,0-8 1235,0 20 1235,0-15 1235,2 3 1250,-2-1 1250,0 1 1250,2 0 1250,0-2 1266,-2-6 1266,6 10 1266,-6-6 1266,0-4 1281,0 0 1281,4 13 1281,1-9 1281,-5-4 1281,4 7 1297,-4-7 1297,4 6 1297,-4-6 1297,5 1 1313,-5-1 1313,0 0 1313,12 5 1328,-12-5 1328,0 0 1328,15-3 1328,-15 3 1328,0 0 1344,17-3 1344,-8-3 1344,-1 3 1344,0-1 1360,1-2 1360,0 2 1360,-3-3 1360,2 6 1375,1-6 1375,-3 1 1375,3 4 1375,-1-3 1391,-2 2 1391,-1-3 1391,-5 6 1391,9-6 1406,-9 6 1406,9-4 1406,-9 4 1406,5-4 1422,-5 4 1422,0 0 1422,9-7 1422,-9 7 1438,0 0 1438,2-4 1438,-2 4 1438,0 0 1438,0 0 1453,9-5 1453,-9 5 1453,0 0 1469,0 0 1469,0 0 1469,0 0 1469,0 0 1485,0 0 1485,0 0 1485,10 11 1485,-8-2 1485,-2-1 1500,-2 0 1500,4 8 1500,-4 0 1500,-1 1 1516,1 1 1516,2-2 1516,-3 1 1516,1-1 1531,2 0 1531,-2-1 1531,-1 2 1531,1-2 1547,0-1 1547,2-1 1547,-2-4 1547,2 2 1547,-3-3 1563,3-8 1563,0 17 1563,-2-9 1563,2 0 1578,0-8 1578,2 15 1578,-2-15 1578,0 9 1594,0-9 1594,0 7 1594,0-7 1594,3 8 1610,-3-8 1610,0 0 1610,2 9 1610,-2-9 1625,0 0 1625</inkml:trace>
  <inkml:trace contextRef="#ctx0" brushRef="#br0">24372 12122 0,'0'0'0,"0"0"16,0 0 16,0 0 16,0 0 16,0 0 16,0 0 31,-5-5 31,5 5 31,0 0 47,0 0 47,0 0 47,0 0 47,0 0 63,0 0 63,0 0 63,0 0 63,0 0 63,0 0 78,0 0 78,0 0 78,32 7 94,-13 4 94,-2-1 94,11 4 94,-5 0 94,-4 1 110,-2-2 110,11 7 110,-3 0 110,-2 1 125,2 2 125,-9-3 125,7 3 125,-8-4 141,0-1 141,-4-2 141,-3 3 141,0-1 156,1-1 156,-5 1 156,1 3 156,-1-4 172,-2 0 172,4 4 172,-6-2 172,2-3 172,-6 3 188,0 2 188,-2-6 188,-1 2 188,1 4 203,-4-7 203,-6 14 203,0-6 203,-6 2 219,7-6 219,-2-1 219,3-5 219,-2 3 235,0-3 235,0 0 235,0-1 235,0 1 250,0-1 250,3-1 250,3-3 250,-1-2 266,0 1 266,3-1 266,2-2 266,6-3 281,-11 6 281,11-6 281,-9 5 281,9-5 297,-8 2 297,8-2 297,0 0 297,-7 6 313,7-6 313,0 0 313,0 0 313,-8 4 328,8-4 328,0 0 328,0 0 328,0 0 344,0 0 344,0 0 344,0 0 344,0 0 360,0 0 360,0 0 360,0 0 360,0 0 360,0 0 375,0 0 375,0 0 375,0 0 375,0 0 391,0 0 391,0 0 391,0 0 391,0 0 406,0 0 406,0 0 406,0 0 406</inkml:trace>
  <inkml:trace contextRef="#ctx0" brushRef="#br0">25145 12516 0,'0'0'0,"0"0"16,0 0 16,0 0 16,0 0 16,3-8 31,-3 8 31,0 0 31,0 0 31,0 0 31,0 0 47,0 0 47,0 0 47,0 0 63,0 0 63,0 0 63,0 0 63,0 0 78,0 0 78,9-4 78,-9 4 78,13-1 94,-1 1 94,6 0 94,7-3 94,9 6 109,0-3 109,6 0 109,-6 0 109,0 0 109,2 0 125,-8 0 125,-5 0 125,-1 0 141,-1 0 141,-1 1 141,-2-1 141,3 0 156,-2 0 156,-6 0 156,0 0 156,-1-1 156,-12 1 172,16 0 172,-16 0 172,16 0 172,-16 0 188,11 0 188,-11 0 188,0 0 188,0 0 203,19 0 203,-19 0 203,0 0 203,0 0 219,9-3 219,-9 3 219,0 0 219,0 0 219,0 0 234,0 0 234,0 0 234,14-2 234,-14 2 250,0 0 250,0 0 250,0 0 250,0 0 266,0 0 266,0 0 266,0 0 266,0 0 281,0 0 281,13 0 281,-13 0 281,0 0 297,0 0 297,0 0 297,0 0 297,0 0 313,0 0 313,0 0 313,0 0 313,0 0 328,0 0 328,0 0 328,0 0 328,0 0 344,0 0 344</inkml:trace>
  <inkml:trace contextRef="#ctx0" brushRef="#br0">25291 12376 0,'0'0'0,"0"0"16,0 0 16,-2-9 16,2 9 16,0 0 32,0 0 32,0 0 32,0 0 32,0-11 47,0 11 47,0 0 47,0 0 47,0 0 63,0 0 63,0 0 63,0 0 63,0-9 79,0 9 79,0 0 79,0 0 79,0 0 94,0 0 94,0 0 94,0 0 94,2-11 110,-2 11 110,0 0 110,0 0 110,0 0 110,0 0 125,0 0 125,0 0 125,0 0 125,0 0 141,0 0 141,0 0 141,0 0 141,0 0 157,0 0 157,0 0 157,12 36 157,-10-16 172,0-1 172,-6-2 172,4 15 172,0-1 188,0-7 188,-2-1 188,2-6 188,0 4 204,0 0 204,-3-2 204,3 1 204,0-1 219,0-1 219,3 0 219,-3-1 219,0-2 219,0-3 235,0-4 235,0 3 235,2-6 250,-2-5 250,4 16 250,-4-7 250,3-3 266,-1 3 266,-2-9 266,0 10 266,0-10 266,2 8 282,-2-8 282,0 0 282,0 0 282,0 0 297</inkml:trace>
  <inkml:trace contextRef="#ctx0" brushRef="#br0">26272 12451 0,'0'-8'16,"0"8"16,0 0 16,2-7 16,-2 7 31,0 0 31,2-5 31,-2 5 31,2-7 47,-2 7 47,0 0 47,0-8 47,0 8 47,0-8 63,0 8 63,0-8 63,0 8 63,0-8 78,0 8 78,0-7 78,0 7 78,-4-9 94,4 4 94,0 5 94,2-11 94,-2 7 110,0 4 110,-2-11 110,0 2 125,2 3 125,0 6 125,-2-14 125,2 7 125,-3-1 141,1 2 141,2 6 141,0-14 141,0 5 156,2 3 156,-2 6 156,-2-14 156,2 7 172,0 7 172,0-13 172,0 5 172,0 8 188,0-9 188,0 9 188,0-11 188,0 11 203,0-6 203,0 6 203,0 0 203,0-8 219,0 8 219,0 0 219,0-9 219,0 9 235,0 0 235,0 0 235,0 0 235,0 0 235,0 0 250,0 0 250,0 0 250,0 0 250,0 0 266,0 0 266,5 38 266,-5-20 266,0 2 281,2 12 281,0-4 281,0 0 281,0-1 297,3 5 297,-2-5 297,1-9 297,-4-2 313,3 3 313,1 16 313,-2-18 313,3-3 328,-3 0 328,0-2 328,0-1 344,-2-3 344,2 1 344,1-2 344,2 1 344,-3-1 360,-2 1 360,5-2 360,-5 0 360,0-6 375,4 11 375,-4-11 375,2 12 375,1-8 391,-1 2 391,-2-6 391,4 7 391,-4-7 406,6 9 406,-2-2 406,-2 1 406,3 1 422,-3-1 422,0 10 422,0-4 422,-4 5 438</inkml:trace>
  <inkml:trace contextRef="#ctx0" brushRef="#br0">20683 13994 0,'0'0'0,"-6"-4"0,6 4 0,0 0 15,0 0 15,-4-6 15,4 6 15,0 0 31,-2-8 31,2 8 31,0 0 31,0 0 47,0-8 47,4 4 47,0 0 47,-4 4 62,26-11 62,-6 7 62,1-2 62,18 1 78,-1 4 78,1 1 78,0 1 78,0 2 78,-3-1 93,-4 6 93,0 1 93</inkml:trace>
  <inkml:trace contextRef="#ctx0" brushRef="#br0">20889 14180 0,'0'0'0,"-11"0"0,11 0 0,0 0 16,0 0 16,0 0 16,0 0 16,0 0 31,-9-7 31,9 7 31,0 0 31,0 0 47,0 0 47,39-9 47,-18 8 47,1-2 47,1 3 63,13 3 63,3-2 63,-4-1 63,3-1 78</inkml:trace>
  <inkml:trace contextRef="#ctx0" brushRef="#br0">21798 13993 0,'6'-7'0,"-6"7"0,5-6 0,-5 6 15,0 0 15,2-8 15,-2 8 31,0 0 31,4-4 31,-4 4 31,0 0 47,0 0 47,0 0 47,6-7 47,-6 7 47,0 0 62,0 0 62,0 0 62,0 0 62,0 0 78,0 0 78,0 0 78,2 36 78,-4-18 94,-2 11 94,2 2 94,0-1 94,2-5 109,-2-3 109,2-1 109,0-2 109,0-3 125,0 3 125,0-2 125,-2 0 125,2-2 140,0-5 140,0 4 140,0-3 140,0-5 156,2 2 156,0 1 156,0 1 156,-2-4 156,2 0 172,-2-6 172,8 15 172,-4-10 187,1-2 187,-5-3 187,13 1 187,8-1 187</inkml:trace>
  <inkml:trace contextRef="#ctx0" brushRef="#br0">22486 14220 0,'0'0'16,"0"0"16,0 0 16,0 0 16,0 0 16,0 0 32,16-5 32,-16 5 32,0 0 32,0 0 47,0 0 47,0 0 47,0 0 47,0 0 63,0 0 63,0 0 63,0 0 63,0 0 78,0 0 78,0 0 78,3-9 78,-3 9 94,0 0 94,0 0 94,0 0 94,0 0 110,0 0 110,15-4 110,4 4 110,4 0 125,13-4 125,5 2 125,3-2 125,-4 4 141,3 0 141,-1-2 141,-6 2 141,1 0 157,-3 0 157,-9 0 157,-2 2 157,-5-2 157,-4 0 172,-3 0 172,-11 0 172,21 0 172,-21 0 188,13 0 188,-13 0 188,0 0 188,14 0 203,-14 0 203,0 0 203,0 0 203,14 0 219,-14 0 219,0 0 219,0 0 219,0 0 235,0 0 235,0 0 235,13 0 235,-13 0 250,0 0 250,0 0 250,0 0 250,0 0 266,0 0 266,0 0 266,0 0 266,0 0 266,14 0 282,-14 0 282,0 0 282,0 0 282</inkml:trace>
  <inkml:trace contextRef="#ctx0" brushRef="#br0">23556 14155 0,'0'0'0,"0"0"0,0 0 15,21-3 15,-21 3 15,0 0 15,0 0 31,0 0 31,0 0 31,15 0 31,-15 0 47,11-5 47,-11 5 47,17-5 47,-9 3 62,-8 2 62,17-3 62,-6-2 62,-2 1 78,7-4 78,-3 4 78,4-5 78,-2-1 94,2 2 94,-4-2 94,1-3 94,-1 3 109,-1-1 109,-5 0 109,2-1 109,-5-3 125,1 5 125,-5-1 125,0 1 125,0 0 125,-7-4 140,0 1 140,-4 0 140,-3 3 140,-3 3 156,0-2 156,2 2 156,-2 4 156,-4 3 172,2-2 172,-2 2 172,0 4 172,5 0 187,2 1 187,-1 4 187,0-1 187,7 3 203,-1 5 203,0 3 203,4-1 203,2 13 219,6 0 219,4 0 219,2 1 219,0 1 234,5 0 234,-1-2 234,2-3 234,0 0 250,1-4 250,-2-3 250,-1-3 250,-5 1 250,-4-5 265,3-2 265,-3 5 265,-2-4 265,-2-3 281,-2 0 281,0-5 281,-5 4 281,1-3 297,-11 5 297,-1-3 297,0 2 297,-3-6 312,-13 4 312,9-4 312,5-1 312,-1-3 328,2 0 328,6 0 328,2-3 328,-3-1 344,3 3 344,4-6 344,-3 3 344,4-2 359,1 0 359,1-2 359,4-1 359,0-1 375,4-6 375,1 0 375,7-1 375,-4 1 390,6 1 390,0 1 390,-3-1 390,2 3 390,4 0 406,-4 0 406,8 3 406,-7-1 406,4-1 422,-4 6 422,-1 0 422,6 3 437,-4 2 437,4-2 437,-6 0 437,6 4 437,1 0 453</inkml:trace>
  <inkml:trace contextRef="#ctx0" brushRef="#br0">24363 14200 0,'16'0'0,"-16"0"16,0 0 16,0 0 16,0 0 16,11-4 31,-11 4 31,28 0 31,-7 0 31,1 0 47,14 2 47,1-2 47,0 0 47,-1 0 62,5-2 62,-2 2 62,-5 0 62,-2 0 78,-4 4 78,-8-2 78,0-2 78,-6 0 78,-14 0 94,23 0 94,-23 0 94,16 2 109,-16-2 109,0 0 109,0 0 109,16-2 109,-16 2 125,0 0 125,0 0 125,0 0 125,0 0 141,-14-17 141,14 17 141,-14-12 141,7 7 156,-4-8 156,-1 3 156,6 2 156,-3-3 172,5 2 172,-6-1 172,8 3 172,-7 0 187,4-1 187,1-2 187,2 1 187,-4 3 187,2-2 203,4 0 203,-5 1 203,1-1 203,4 8 219,-2-7 219,2 7 219,-5-9 234,5 9 234,0 0 234,-8-2 234,8 2 234,0 0 250,0 0 250,-17 18 250,13-7 250,-3 3 266,-1 5 266,2-1 266,1 0 266,-1 1 281,4 2 281,-3-2 281,0 1 281,5-2 297,0 3 297,5 9 297,-5-6 297,2-5 312,3-4 312,-3 4 312,2-3 312,1-2 328,4 1 328,1-3 328,-2-2 328,1-3 344,1-3 344,1-2 344</inkml:trace>
  <inkml:trace contextRef="#ctx0" brushRef="#br0">25236 13824 0,'0'0'0,"3"-8"16,-3 8 16,0 0 16,0 0 16,0 0 16,0 0 31,0 0 31,0 0 31,0 0 31,-3 38 47,1-18 47,0 13 47,-1-1 47,-1 5 63,0-4 63,1 3 63,3 2 63,-2-1 78,4 0 78,-2 4 78,3-2 78,-6 2 94,6 0 94,-6 0 94,1-2 94,-2-4 109,2-2 109</inkml:trace>
  <inkml:trace contextRef="#ctx0" brushRef="#br0">20919 15151 0,'0'0'16,"0"0"16,-15-7 16,15 7 16,0 0 32,0 0 32,27-11 32,-7 9 32,14-5 47,6 4 47,-4-1 47,2 4 47,1 1 63,-2 4 63,-3-1 63,-6 2 63,-8 0 79</inkml:trace>
  <inkml:trace contextRef="#ctx0" brushRef="#br0">21056 15445 0,'0'0'0,"-9"2"0,9-2 0,0 0 0,0 0 16,0 0 16,0 0 16,0 0 16,37-12 32,-5 8 32,4-2 32,3 2 32,1-2 47,2 1 47,1 2 47,1 3 47,1 0 63,-4-3 63,3-2 63,1 5 63</inkml:trace>
  <inkml:trace contextRef="#ctx0" brushRef="#br0">22103 15135 0,'0'0'0,"-4"-8"0,4 8 0,0 0 15,-8-9 15,8 9 15,0 0 31,0 0 31,0 0 31,0 0 31,0 0 31,0 0 47,17-7 47,-17 7 47,25 2 47,-7 2 62,0 2 62,0-1 62,3 4 62,-7 2 78,4-2 78,-4 4 78,-3-1 78,0 5 93,-1-3 93,-4 3 93,-3 1 93,-1-2 109,-7 3 109,1 0 109,-6-2 109,-8 8 109,2-4 125,3-4 125,-1-3 125,0 0 140,1-3 140,-1 1 140,1 0 140,3-6 140,3 1 156,3-2 156,4-5 156,-11 9 156,11-9 172,-8 6 172,8-6 172,0 0 172,0 0 187,0 0 187,-7 9 187,7-9 187,0 0 203,0 0 203,0 0 203,0 0 203,0 0 218,47-7 218,-28 5 218,0 0 218,2 2 234,-1 0 234,12-2 234,-5 2 234,-4 2 250,0 0 250,14 0 250,-10 1 250,-5-6 265,13 6 265</inkml:trace>
  <inkml:trace contextRef="#ctx0" brushRef="#br0">23104 15328 0,'0'-9'0,"0"9"0,0 0 16,2-9 16,-2 9 16,10-6 16,-3-1 32,1 3 32,11-5 32,1 4 32,1-2 32,13 2 47,2-2 47,0 1 47,4 2 63,-8 2 63,6 0 63,-4 4 63,-6-4 63,-3 2 78,9-4 78</inkml:trace>
  <inkml:trace contextRef="#ctx0" brushRef="#br0">23827 15248 0,'0'0'0,"9"-8"15,-9 8 15,7-4 15,-7 4 15,0 0 31,10-6 31,-10 6 31,11-5 31,-11 5 47,13-6 47,-3 4 47,-10 2 47,17-6 62,-8-1 62,8 2 62,-1-2 62,-3-1 78,3 1 78,-4 0 78,-1-1 78,3-3 94,-3 0 94,0 2 94,-1-4 94,-1 4 109,-5-2 109,1 1 109,-1-5 109,-1 2 109,-6 2 125,3 0 125,-2 2 125,-3-2 140,-1 5 140,-5-6 140,-3-1 140,-4 5 140,-1 0 156,-4 2 156,3 3 156,-17 3 156,11 4 172,0-1 172,3 3 172,2-2 187,1 8 187,4-2 187,1 2 187,-2 5 187,4-2 203,3 4 203,3-2 203,3 4 203,6 12 219,3-4 219,11-1 219,2 5 219,3-4 234,6-2 234,-6 2 234,3-3 234,1-1 250,-4-2 250,-5-4 250,-2-3 250,-1-2 265,-3-6 265,-6 2 265,1-3 265,-1 1 265,-4-8 281,0 10 281,0-10 281,-11 11 281,1-7 297,-9 2 297,-13 0 297,-2 0 297,-6-4 312,4-2 312,2-4 312,8 0 312,1 2 328,5-4 328,2 2 328,-3-3 328,5 1 344,2 0 344,3 0 344,2 2 344,9 4 359,-16-11 359,14 5 359,2 6 359,-3-12 375,3 12 375,5-12 375,-1 3 375,4 4 390,7-6 390,0 1 390,2 1 390,2 2 406,13-4 406,0 3 406,-7 0 406,7 1 422,-5 6 422,-2-4 422,-2 0 422,11-2 437</inkml:trace>
  <inkml:trace contextRef="#ctx0" brushRef="#br0">24648 15250 0,'0'0'16,"0"0"16,0 0 16,-28-17 16,28 17 31,0 0 31,0 0 31,-4-5 31,4 5 47,0 0 47,0 0 47,0 0 47,0 0 62,0 0 62,0 0 62,0 0 62,21-9 78,-6 7 78,6 2 78,4-2 78,9 0 94,5 2 94,-5-5 94,5 8 94,-7-3 94,-4 2 109,-4-2 109,11 4 109,-8 3 125,-9-6 125,-4 2 125</inkml:trace>
  <inkml:trace contextRef="#ctx0" brushRef="#br0">24630 15365 0,'0'0'0,"0"0"0,0 0 16,0 0 16,0 0 16,0 0 16,0 0 32,0 0 32,0 0 32,0 0 32,0 0 47,0 0 47,64-2 47,-44 2 63,19 0 63,-2 2 63,-1 3 63,2-1 63,4-2 78,-6 2 78,3-2 78,-1 0 78,4-2 94</inkml:trace>
  <inkml:trace contextRef="#ctx0" brushRef="#br0">25718 15297 0,'4'-4'0,"-4"4"16,0 0 16,10-6 16,-6 3 16,-4 3 16,28-8 31,-8 7 31,3-3 31,15 1 31,-2-3 47,4 4 47,3 1 47,3 1 62,-3-2 62,-2-1 62,5 1 62,-1 0 62,1 0 78</inkml:trace>
  <inkml:trace contextRef="#ctx0" brushRef="#br0">26712 14975 0,'0'0'0,"0"0"15,0 0 15,0 0 15,0 0 31,0 0 31,-46 25 31,15-5 31,-4 5 31,-4 3 47,-8 16 47,10-5 47,5-6 47,3-3 62,1 3 62,5 2 62,8 0 62,-2-2 78,6-1 78,1 2 78,4-4 78,8-5 94,2-4 94,-1-5 94,6 1 94,5-4 109,-2 0 109,3-2 109,4-3 109,-1-5 109,0 0 125,3-2 125,-3-2 125,0-5 140,-4 0 140,2-3 140,-3 0 140,-4-7 156,-4 3 156,2-2 156,-2 0 156,-10-10 172,1 18 172,-4-8 172,-3 3 172,0 2 187,-5 2 187,2 3 187,2-1 187,-1 1 203,13 5 203,-16-1 203,16 1 219,0 0 219,0 0 219,-20 6 219,20-6 219,0 0 234,0 0 234</inkml:trace>
  <inkml:trace contextRef="#ctx0" brushRef="#br0">27061 14857 0,'-2'-22'0,"-6"1"16,2 3 16,-5 4 16,-1-3 16,-10-4 32,-8-1 32,-34-10 32,22 16 47,0 6 47,-1 5 47,-8 1 47,-19 6 63,-4 1 63,6 10 63,-7 5 63,10 9 78,-7 1 78,1 8 78,-2 3 78,2 5 94,-1 2 94,3 4 94,0 5 94,8-2 110,1 5 110,9-3 110,2 3 110,11 1 125,-1-1 125,12 0 125,10-11 125,8-8 141,5 3 141,6 0 141,7-3 141,7 0 141,25 12 157,-7-12 157,23 2 157,3-6 157,6-6 172,6-2 172,9-8 172,6-5 172,4 0 188,68-3 188,-61-5 188,-27-10 188,2-7 203,-2-3 203,1-7 203,-3-1 203,-3-5 219,-16 3 219,5-16 219,2-3 219,-9-1 219,0-9 235,-10 0 235,-1 0 235,-14 5 235,-3-11 250,-5 8 250,-9 8 250,-1-1 266,-5 1 266,-7 4 266,-3-2 266,-3 0 266,-1 4 282,-4 3 282,2 4 282,-4 0 282,1 3 297,-2-1 297,-1 6 297,-3 0 297,6 1 313,2 6 313,0 2 313,2-2 313,-2 3 328,2-1 328,-2 4 328,2-2 328,1 3 344,5 1 344,-3 1 344,3 2 344,9 4 360,-18-6 360,9 4 360,9 2 360,-20-2 375,1 6 375,4 0 375,-6 1 375,0 2 391,-13 4 391,11 1 391,-7 2 391</inkml:trace>
  <inkml:trace contextRef="#ctx0" brushRef="#br0">25743 16171 0,'0'0'0,"0"0"0,0 0 0,0 0 16,0 0 16,0 0 16,0 0 16,55-21 16,-12 11 31,5-3 31,25-3 31,5 1 31,1 4 47,3-6 47,-9 5 47,1 3 47,-2 2 63,-1-1 63,-1 3 63,-17 1 63,-9 0 78,1 2 78,-4 2 78,-6 0 78,-7 0 94,-5 0 94,-4 2 94,-1 0 94,-4-2 110,-3 2 110,-11-2 110,19 6 110,-15-3 125,-4-3 125,7 9 125,-7-9 125,0 11 125,-9 1 141,2-3 141</inkml:trace>
  <inkml:trace contextRef="#ctx0" brushRef="#br0">25775 16300 0,'0'0'16,"-11"0"16,11 0 16,0 0 16,0 0 31,0 0 31,0 0 31,0 0 31,0 0 31,0 0 47,0 0 47,0 0 47,63 6 47,-22-1 63,10-5 63,19 0 63,3 0 63,-2-5 78,2 5 78,2 0 78,-18-2 78,21 1 94,-3-2 94,-5-2 94,4 4 94,-6-3 110,4-3 110,-19 6 110,-2-3 110,-6-2 125,3 4 125,-1-5 125,-3 3 125,-7-2 141,1 1 141,-12 4 141,-6-3 141,-2 0 156,-6 1 156,-3 2 156,-9 1 156,0 0 172,0 0 172,0 0 172,0 0 172,0 0 188,-53 8 188,12-3 188</inkml:trace>
  <inkml:trace contextRef="#ctx0" brushRef="#br0">25887 16507 0,'-12'5'0,"12"-5"15,0 0 15,0 0 15,0 0 15,0 0 31,0 0 31,53 2 31,-17-4 31,5 6 31,5-6 47,24 0 47,4 4 47,-4-4 47,-13 4 62,-9 2 62,27 0 62,-4 1 62,-16 0 78,-12-5 78,3 5 78,-1-1 78,-1-3 94,-3 2 94,-3 3 94,-4-4 94,0-1 109,-6-1 109,-7 3 109,0-3 125,-6 0 125,-1 0 125,-14 0 125,22 0 125,-22 0 140,17 2 140,-17-2 140,0 0 140,15 0 156,-15 0 156,0 0 156,0 0 156,17-2 172,-17 2 172,0 0 172,0 0 172,0 0 187,0 0 187,15-3 187,-15 3 187,0 0 203,0 0 203,0 0 203,0 0 203</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6476 4291 0,'0'0'0,"0"0"0,0 0 0,0 0 0,4 6 15,-4-6 15,0 0 15,0 0 15,0 0 31,0 0 31,0 0 31,0 0 31,0 0 31,0 0 31,0 0 47,0 0 47,0 0 47,0 0 47,0 0 62,0 0 62,0 0 62,0 0 62,0 0 78,0 0 78,0 0 78,0 0 78,0 0 94,0 0 94,0 0 94,0 0 94,0 0 109,0 0 109,0 0 109,0 0 109,0 0 125,0 0 125,0 0 125,17-14 125,-17 14 140,0 0 140,0 0 140,0 0 140,0 0 156,15 8 156,-15-8 156,12 10 156,-5-6 156,0 2 172,0 1 172,0-2 172,-1 2 172,1-1 187,-2 0 187,-1 0 187,4 1 187,-8-7 203,11 10 203,-7-6 203,-4-4 203,10 8 219,-10-8 219,6 6 219,-6-6 219,7 6 234,-7-6 234,0 0 234,7 6 234,-7-6 250,0 0 250,0 0 250,0 0 250,0 0 265,0 0 265,21-12 265,-15 6 265,1-1 281,-1 0 281,0-1 281,0-7 281,3 1 297,0-1 297,1-1 297,-3-1 297,1 1 312,2-1 312,-1 1 312,9-19 328,-9 16 328,7-9 328,-4 8 328,-1 0 344,-4 3 344,2-1 344,0 1 344,0 1 359,0-2 359,-1 6 359,0-2 359,-1-2 359,-3 3 375,4-1 375,-4 3 375,3 1 375,-5 2 390,3-3 390,-1 6 390,-4 5 390,4-15 406,2 9 406,-4 0 406,-2 6 406,5-11 422,-5 11 422,2-8 422,-2 8 422,4-8 437,-4 8 437,0 0 437,2-8 437,-2 8 453,0 0 453,0 0 453,3-9 453,-3 9 469,0 0 469,0 0 469,0 0 469,4-7 469,-4 7 484,0 0 484,0 0 484,0 0 484,0 0 500,0 0 500,4-9 500,-4 9 515,0 0 515,0 0 515,0 0 515,0 0 515,0 0 531,0 0 531,0-8 531,0 8 547,0 0 547,0 0 547,0 0 547,0 0 547,0 0 562,0 0 562,0 0 562,0 0 562,0 0 578,0 0 578,0 0 578,0 0 578</inkml:trace>
  <inkml:trace contextRef="#ctx0" brushRef="#br0">16506 3923 0,'0'0'0,"7"-4"16,-7 4 16,0 0 16,0 0 16,0 0 32,0 0 32,0 0 32,0 0 32,0 0 32,0 0 47,0 0 47,16 4 47,-16-4 47,7 6 63,0 0 63,-3 0 63,1 1 63,0-2 79,2 6 79,-3-5 79,3 3 79,5 3 94,-6 0 94,3-2 94,-2 1 94,0 3 110,0-4 110,0 1 125,-3-2 125,3 0 125,-3-1 125,1-1 125,2-2 125,-3 2 141,1-4 141,-3 2 141,-2-5 141,10 7 157,-10-7 157,2 8 157,-2-8 157,7 5 172,-7-5 172,9 3 172,-9-3 172,18-3 188,-7-1 188,8 0 188,1-6 188,9-2 204,3-5 204,-2 0 204,2 1 204,-2 0 219,1-1 219,-3-1 219,2-1 219,-3 1 235,-6 4 235,-1-1 235,-4 3 235,0 1 250,0-1 250,-3 0 250,-1 1 250,2-1 266,0 2 266,-5 2 266,-3 0 266,1 2 282,1 2 282,-4-3 282,0 3 282,-4 4 282,7-6 297,-7 6 297,9-7 297,-9 7 297,5-4 313,-5 4 313,0 0 313,7-5 313,-7 5 329,0 0 329,0 0 329,4-7 329,-4 7 344,0 0 344,0 0 344,7-5 344,-7 5 360,0 0 360,0 0 360,0 0 360,0 0 375,0 0 375,7-7 375,-7 7 375,0 0 391,0 0 391,0 0 391,0 0 391,0 0 391,0 0 407,0 0 407,0 0 407,0 0 407,7-6 422,-7 6 422,0 0 422,0 0 438,0 0 438,0 0 438,0 0 438</inkml:trace>
  <inkml:trace contextRef="#ctx0" brushRef="#br0">7860 9659 0,'0'0'0,"0"0"16,0 0 16,0 0 16,0 0 16,0 0 32,0 0 32,-17 0 32,17 0 32,0 0 47,0 0 47,0 0 47,0 0 47,0 0 63,0 0 63,0 0 63,0 0 63,-14 1 79,14-1 79,0 0 79,0 0 79,0 0 94,0 0 94,0 0 94,0 0 94,0 0 110,0 0 110,0 0 110,0 0 110,0 0 110,0 0 125,0 0 125,0 0 125,0 0 125,48-14 141,-28 8 141,19-2 141,0 2 157,4-5 157,1 0 157,-1 2 157,3-2 157,1-1 172,-1 0 172,-1 1 172,-1 1 172,-3-1 188,-5 4 188,3-1 188,-2-1 188,-5 2 204,-8-2 204,-1 2 204,-2 3 204,-1 0 219,-1 0 219,-1 0 219,-2 3 219,2-3 235,-4 3 235,-2-2 235,-12 3 235,17-3 250,-17 3 250,0 0 250,23-2 250,-23 2 266,0 0 266,16-3 266,-16 3 266,0 0 266,0 0 282,16-1 282,-16 1 282,0 0 282,0 0 297,0 0 297,0 0 297,0 0 313,0 0 313,19-2 313,-19 2 313,0 0 313,0 0 329,0 0 329,0 0 329,0 0 329,11-4 344,-11 4 344,0 0 344,15-12 344</inkml:trace>
  <inkml:trace contextRef="#ctx0" brushRef="#br0">16859 5796 0,'0'0'0,"0"0"0,0 0 0,0 0 16,0 0 16,0 0 16,0 0 16,0 0 16,0 0 31,0 0 31,0 0 31,26-5 47,-26 5 47,0 0 47,0 0 47,0 0 47,0 0 63</inkml:trace>
  <inkml:trace contextRef="#ctx0" brushRef="#br0">6417 5665 0,'0'0'0,"-3"-9"16,3 9 16,0 0 16,-2-13 16,2 13 16,0 0 31,-2-8 31,2 8 31,0 0 31,-2-9 47,2 9 47,0 0 47,-2-8 47,2 8 62,0 0 62,0 0 62,-3-10 62,3 10 78,0 0 78,0 0 78,0 0 78,0-11 94,0 11 94,0 0 94,0 0 94,0 0 109,0-9 109,0 9 109,0 0 109,0 0 125,0 0 125,7-7 125,-7 7 125,0 0 125,0 0 141,0 0 141,25 12 141,-25-12 156,14 11 156,-5-5 156,5 5 156,-6-2 172,7 2 172,-6-1 172,3 0 172,-4-2 172,-1-1 187,0 1 187,0-2 187,-2 0 187,-5-6 203,11 11 203,-7-7 203,-4-4 219,7 8 219,-7-8 219,7 4 219,-7-4 219,0 0 234,0 0 234,0 0 234,0 0 234,25-8 250,-18 1 250,0-5 250,4-3 250,-1-1 266,7-10 266,0-3 266,-2-2 266,4 5 281,-4-5 281,2 2 281,-2 0 281,2 0 297,-2 3 297,2 1 297,-4 3 297,-1 5 312,-6 1 312,6 1 312,-5 4 312,2-1 328,-5 3 328,1 1 328,-1 3 328,-4 5 328,7-15 344,-7 15 344,5-7 344,-5 7 344,7-9 359,-7 9 359,0 0 359,4-6 359,-4 6 375,0 0 375,0 0 375,0 0 375,0 0 391,0 0 391,0 0 391,11 25 391,-9-13 406</inkml:trace>
  <inkml:trace contextRef="#ctx0" brushRef="#br0">6850 5641 0,'5'10'0,"-5"-10"0,5 13 15,-3-8 15,-2 4 15,0-9 15,7 12 31,-7-12 31,4 13 31,-4-13 31,4 10 47,-4-10 47,5 6 47,-5-6 47,0 0 62,7 10 62,-7-10 62,0 0 62,0 0 62,18 0 78,-18 0 78,0 0 78,34-18 78,-20 5 94,14-7 94,-6-4 94,1-2 109,2-5 109,1 1 109,-1-1 109,2-2 109,0 3 125,-4 1 125,-2 2 125,0-2 125,-6 4 140,1 4 140,-4 4 140,-1 0 140,-2 7 156,0-1 156,-2 3 156,-7 8 156,11-14 172,-6 10 172,-5 4 172,9-9 187,-9 9 187,0 0 187,0 0 187,0 0 187,0 0 203</inkml:trace>
  <inkml:trace contextRef="#ctx0" brushRef="#br0">6492 6235 0,'5'-14'0,"-5"14"16,0 0 16,0 0 16,0 0 16,0 0 31,11-7 31,-11 7 31,0 0 31,0 0 47,0 0 47,10-8 47,-10 8 47,0 0 63,0 0 63,15-8 63,-3 4 63,1-3 78,3 1 78</inkml:trace>
  <inkml:trace contextRef="#ctx0" brushRef="#br0">16960 5499 0,'0'0'0,"0"0"0,0 0 0,0 0 0,0 0 15,0 0 15,0 0 15,23 11 31,-16-6 31,-2 0 31,1-1 31,1 2 46,-3 0 46,4 0 46,-2-2 46,1 4 46,-2-3 62,-1 1 62,4 3 62,-4-6 62,3 3 78,-3-1 78,-4-5 78,7 8 78,-7-8 93,7 4 93,-7-4 93,7 5 93,-7-5 109,0 0 109,6 5 109,-6-5 109,0 0 125,11 0 125,-11 0 125,0 0 125,24-9 140,-8 1 140,4 1 140,-6-5 140,16-9 156,-5 1 156,-5 5 156,-1-2 156,30-22 171,-26 19 171,-2 5 171,-6 1 187,2 1 187,-2 1 187,2 0 187,-4-2 203,4 1 203,-4 2 203,1 0 203,-3 2 203,3-3 218,-5 1 218,0 7 218,0-4 218,-4 4 234,-5 4 234,11-10 234,-11 10 234,9-6 250,-7 4 250,-2 2 250,0 0 250,0 0 265,10-9 265,-10 9 265,0 0 265,0 0 281,9-5 281,-9 5 281,0 0 281,4-5 296,-4 5 296,0 0 296,0 0 296,0 0 312,0 0 312</inkml:trace>
  <inkml:trace contextRef="#ctx0" brushRef="#br0">17273 6409 0,'0'0'15,"0"0"15,0 0 15,0 0 15,0 0 31,0 0 31,0 0 31,0 0 31,0 0 46</inkml:trace>
  <inkml:trace contextRef="#ctx0" brushRef="#br0">17519 6237 0,'0'0'15,"0"0"15,0 0 15,0 0 15,0 0 15,0 0 31,-9-8 31,9 8 31,0 0 31,0 0 47,0 0 47,0 0 47,0 0 47,0 0 62,-7-6 62,7 6 62,0 0 62,0 0 78,0 0 78,0 0 78</inkml:trace>
  <inkml:trace contextRef="#ctx0" brushRef="#br0">11007 9484 0,'0'0'0,"0"0"16,0 0 16,0 0 16,-2-8 16,2 8 31,0 0 31,0 0 31,0 0 31,0 0 47,0 0 47,0 0 47,0 0 47,0 0 63,0 0 63,0 0 63,0 0 63,0 0 78,0 0 78,0 0 78,14-5 78,-14 5 78,18 0 94,1 0 94,-1 0 94,4-2 94,13 2 109,2-2 109,-1 0 109,3 1 109,-1-3 125,2 4 125,0 0 125,1-1 125,3-3 141,-3 2 141,0-3 141,2 0 141,3 0 156,-3 2 156,-2-3 156,4 1 156,-3-3 172,3 0 172,-3 0 172,-1 1 172,-3 1 188,3-2 188,-2 4 188,-2-2 188,-1 2 203,-2 0 203,0-3 203,0 5 203,-6 0 219,-3 1 219,-4 1 219,2-4 219,-1 4 234,-1 0 234,0 4 234,-1-3 234,0-1 234,4 2 250,-5-2 250,2 2 250,-4-2 266,0 2 266,4-2 266,-8 0 266,2 0 281,-15 0 281,20 0 281,-20 0 281,20 0 281,-11 2 297,-9-2 297,0 0 297,23-2 297,-23 2 313,0 0 313,17 0 313,-17 0 313,0 0 328,0 0 328,0 0 328,15 0 328,-15 0 344,0 0 344,0 0 344,0 0 344,0 0 359,17-2 359,-17 2 359,0 0 359,0 0 359,0 0 375,0 0 375,0 0 375,0 0 391,0 0 391,0 0 391,0 0 391,0 0 391,15 0 406,-15 0 406,0 0 406,0 0 406,0 0 422,0 0 422,0 0 422,0 0 422,0 0 438,0 0 438,0 0 438,0 0 438,0 0 453,0 0 453,0 0 453,17 0 469,-17 0 469,0 0 469,0 0 469,0 0 469</inkml:trace>
  <inkml:trace contextRef="#ctx0" brushRef="#br0">8743 4457 0,'0'0'0,"0"0"0,0 0 0,0 0 16,0 0 16,0 0 16,0 0 16,0 0 32,0 0 32,0 0 32,0 0 32,0 0 47,0 0 47,0 0 47,0 0 47,0 0 63,11-26 63,-4 9 63,1-2 63,0-11 63,9-1 78,-2-2 78,2-2 78,0-2 78,4 2 94,5-4 94,12-14 94,-2-1 94,5 2 110,5 1 110,-3 4 110,10-3 110,2-1 125,2 4 125,-1 0 125,1 2 141,7-3 141,-2 3 141,-1 0 141,-1-1 141,1 3 157,3-1 157,-5-1 157,5-1 157,-2 1 172,5-2 172,3-3 172,53-32 172,-38 30 188,-15 9 188,5 1 188,65-36 188,-45 26 203,-18 12 203,65-27 203,-44 19 203,-18 14 219,61-28 219,-44 25 219,-25 4 219,9 4 219,2-1 235,61-27 235,-39 27 235,-23 7 235,3-1 250,68-13 250,-55 10 250,-16 9 250,6-3 266,67-7 266,-54 9 266,-19 5 266,2-1 282,10 3 282,59-7 282,-48 6 282,-23 6 297,2-2 297,7 8 297,71-4 297,-52 2 313,-21 1 313,66 2 313,-53 0 313,-17-2 328,2 0 328,70 2 328,-50 0 328,-25 0 328,5 2 344,73-2 344,-54 2 344,-17-2 360,-2 5 360,70 8 360,-52-9 360,-25-2 360,7 5 375,-10 0 375,1 4 375,-1-5 391,-8 5 391,0-2 391,-20 2 391,-5-3 407,29 6 407,-23-1 407,-9-1 407,3 5 407,-4-1 422,1 2 422,1 1 422,-4 4 422,1 1 438,-1 3 438,0 0 438,14 16 438,-2-2 453,3 0 453,3-1 453,3 0 453,3-3 469,5 3 469,1-6 469,3-3 469,-3-1 485,1-3 485,-20-4 485,-8-2 485,5-5 485,-3 0 500,-1 3 500,-6-5 500,3 5 516,-7-5 516,0 5 516,-3-3 516,-8-3 516,0-1 532,-3-2 532,-2 2 532,-1 1 532,0 2 547,0-1 547,6 8 547,-1 5 547,-6-8 563,2 1 563,4 5 563,1-3 563,1 3 578,-1 1 578,0-4 578,4 2 578,3 1 594,-4-2 594,4-3 594,-8-4 594,-2-1 610,-1-2 610,-1 0 610,-1-1 610,4 1 625,-6 1 625,4-3 625,-2 1 625,-1 0 641,0-1 641,-3 2 641,5-1 641,-3 3 657,4 0 657,-6-1 657,3 1 657,2 1 672,-2-1 672,-1-1 672,-2 1 672,3-2 672,0 2 688,0-1 688,-1 1 688,-1-1 688,1-1 703,-2-1 703,-1-2 703,-1 1 703,0-3 719,3 6 719,-6-4 719,1 1 719,2-1 735,3 3 735,-1 0 735,-2-1 735,1 1 750,1 1 750,-5-3 750,2 3 750,3-2 766,-7-1 766,7 3 766,-1-3 766,-1-1 782,-2-2 782,-7-8 782,12 18 782,-8-10 782,-4-8 797,11 15 797,-4-6 797,-7-9 797,12 14 813,-12-14 813,9 13 813,-9-13 813,11 13 828,-11-13 828,9 11 828,-9-11 828,9 10 844,-9-10 844,0 0 844,7 10 844,-7-10 860,0 0 860,0 0 860,10 11 860,-10-11 875,0 0 875,0 0 875,0 0 875,9 9 891,-9-9 891,0 0 891,0 0 891,0 0 907,0 0 907,0 0 907,6 9 907,-6-9 922,0 0 922,0 0 922,0 0 922,0 0 938,0 0 938,0 0 938,0 0 938,0 0 938,0 0 953,0 0 953,0 0 953,0 0 953,0 0 969,0 0 969,-36 4 969,36-4 969,-36-2 985,36 2 985,-40-2 985,20 2 985,20 0 1000,-42-5 1000,23 4 1000,19 1 1000,-37-3 1016,16 3 1016,3-4 1016,18 4 1016,-39-1 1032,26-2 1032,13 3 1032,-23-1 1032,23 1 1047,0 0 1047,-23-3 1047,23 3 1047,0 0 1047,0 0 1063,-21-4 1063,21 4 1063,0 0 1063,0 0 1078,0 0 1078,0 0 1078,-15-6 1094,15 6 1094,0 0 1094,0 0 1094,0 0 1094,0 0 1110,0 0 1110,0 0 1110,0 0 1110,0 0 1125,0 0 1125,0 0 1125,0 0 1125,0 0 1141,0 0 1141,0 0 1141,0 0 1141,66-8 1157,-41 8 1157,7 1 1157,2 2 1157,-7-1 1172,-1-2 1172,-26 0 1172,43 2 1172,-23 0 1188,0-2 1188,-20 0 1188,44 2 1188,-26 0 1203,-18-2 1203,30 3 1203,-30-3 1203,20 0 1203,-20 0 1219,0 0 1219,26 4 1219,-26-4 1219,0 0 1235,23 0 1235,-23 0 1235,0 0 1235,0 0 1250,20 1 1250,-20-1 1250,0 0 1250,0 0 1266,0 0 1266,20 3 1266,-20-3 1266,0 0 1282,0 0 1282,0 0 1282,0 0 1282,0 0 1297,0 0 1297,0 0 1297,0 0 1297,0 0 1313,0 0 1313,28-4 1313,-28 4 1313,0 0 1313,0 0 1328,0 0 1328,9-13 1328,-9 13 1328,0 0 1344,2-12 1344,-2 12 1344,0 0 1360,2-13 1360,-2 13 1360,0 0 1360,5-20 1360,-5 20 1375,0-10 1375,0 10 1375,3-14 1391,-3 14 1391,0-15 1391,0 15 1391,2-14 1391,-2 14 1407,0-15 1407,0 15 1407,2-17 1407,-2 17 1422,0-12 1422,0 12 1422,0 0 1422,0-20 1438,0 20 1438,2-13 1438,-2 13 1438,0 0 1453,0-18 1453,0 18 1453,0 0 1453,0-14 1469,0 14 1469,0 0 1469,0 0 1469,0-15 1469,0 15 1485,0 0 1485,0 0 1485,0 0 1485,0 0 1500,-4-15 1500,4 15 1500,0 0 1500</inkml:trace>
  <inkml:trace contextRef="#ctx0" brushRef="#br0">17791 9447 0,'0'0'0,"-23"-4"16,23 4 16,0 0 16,0 0 16,0 0 32,-11-5 32,11 5 32,0 0 32,0 0 47,0 0 47,0 0 47,0 0 47,0 0 63,0 0 63,0 0 63,0 0 63,0 0 78,0 0 78,0 0 78,31-12 78,-11 8 94,1-2 94,15 2 94,3-3 94,-2-1 110,4 4 110,0-2 110,-3 0 110,2 0 110,-4 2 125,3 0 125,-5-1 125,0 4 141,-5-4 141,-5 3 141,-1 0 141,-4 2 157,2-2 157,2 1 157,-2-3 157,-1 0 157,1 4 172,-6-3 172,2 1 172,-4-1 172,-1 2 188,-1-2 188,-11 3 188,17-3 188,-17 3 203,13 0 203,-13 0 203,9-3 203,-9 3 219,0 0 219,0 0 219</inkml:trace>
  <inkml:trace contextRef="#ctx0" brushRef="#br0">18091 9558 0,'25'-2'0,"-4"-1"0,0 1 0,-3 0 0,2 2 16,-2 0 16,3-1 16,-5 1 16,4-3 31,-1 3 31,-6 0 31,1 3 31,-14-3 47,22-3 47,-12 6 47,-10-3 47,18 0 63,-18 0 63,16 0 63,-16 0 63,11 0 78,-11 0 78,0 0 78,0 0 78,19-3 94,-19 3 94,0 0 94,0 0 94,11 3 110,-11-3 110,0 0 110,0 0 110,0 0 125,0 0 125,0 0 125,14-3 125,-14 3 141,0 0 141,0 0 141,0 0 141,0 0 141,0 0 141,0 0 156,0 0 156,14 0 156,-14 0 156,0 0 172,0 0 172,0 0 172,0 0 172,0 0 188,0 0 188,0 0 188,0 0 188,0 0 203,0 0 203,0 0 203,14 3 203,-14-3 219,0 0 219,0 0 219,0 0 219,0 0 235,0 0 235,0 0 235,0 0 235,0 0 235,0 0 250,0 0 250,0 0 250,0 0 250,0 0 266,0 0 266,0 0 266,0 0 281,0 0 281,0 0 281,0 0 281,0 0 281,0 0 297,0 0 297,0 0 297,0 0 297,0 0 313,0 0 313,0 0 313,0 0 313,0 0 328,0 0 328,0 0 328,0 0 328,13-3 344,-13 3 344,0 0 344,0 0 344,0 0 360,0 0 360,0 0 360,0 0 360,0 0 375,0 0 375,0 0 375,0 0 375,0 0 391,0 0 391,0 0 391,0 0 391,0 0 391</inkml:trace>
  <inkml:trace contextRef="#ctx0" brushRef="#br0">24910 3171 0,'0'0'0,"0"0"0,0 0 0,0 0 0,-25-8 15,25 8 15,0 0 15,0 0 15,0 0 31,0 0 31,0 0 31,0 0 31,0 0 47,0 0 47,-4-7 47,4 7 47,0 0 62,0 0 62,0 0 62,0 0 62,0 0 78,0 0 78,0 0 78,0 0 78,0 0 94,0 0 94,0 0 94,0 0 94,0 0 109,0 0 109,0 0 109,0 0 109,-11 19 109,5-3 125,4 3 125,-2-1 125,1 13 125,-3 0 140,4 0 140,-3-1 140,0-1 156,0-4 156,1 6 156,2-5 156,0 3 156,-3-4 172,3-3 172,0-3 172,2-2 172,-2 1 187,-1 0 187,1-1 187,-1-1 187,1-1 203,2-3 203,-2-1 203,2-3 203,0 0 219,0-8 219,-5 14 219,5-14 219,0 10 234,0-10 234,0 8 234,0-8 234,0 0 250,-2 11 250,2-11 250,0 0 250,0 0 265,0 9 265,0-9 265,0 0 265,0 0 265,0 0 281,0 0 281,0 0 281,0 0 281,0 0 297,0 0 297,0 0 297,0 0 297,0 0 312,0 0 312,0-31 312,0 20 312,2 1 328,-2-6 328,0-1 328,2 1 328,1-1 344,-1 0 344,0-1 344,1 2 344,2-3 359,-3 3 359,0-1 359,2 1 359,-1-3 375,-1 3 375,0 0 375,0 1 375,3-1 375,-3-1 390,1 1 390,-1-1 390,0 5 406,1-2 406,1-2 406,-2 1 406,0 3 422,-2-4 422,3 3 422,1 0 422,-2 1 422,1 4 437,-3-2 437,3 2 437,-1-3 453,0 2 453,-2 9 453,5-15 453,-3 8 453,0-1 469,-2-1 469,0 9 469,2-12 469,0 4 484,-2 8 484,3-12 484,-1 10 484,-2 2 500,2-10 500,-2 10 500,2-9 500,-2 9 500,2-3 515,-2 3 515,0 0 515,0 0 515,6-11 531,-6 11 531,0 0 531,2-6 531,-2 6 531,0 0 547,0 0 547,0 0 547,0 0 562,0 0 562,4-11 562,-4 11 562,0 0 562,0 0 578,0 0 578,0 0 578,0 0 578,0 0 594,0 0 594,0 0 594,14 19 594,-10-10 609,2-4 609,-2 4 609,-2 1 609,7 6 625,-5-1 625,3 1 625,1 3 625,-4-3 640,0 2 640,1 1 640,1 0 640,2-1 656,-3 1 656,-3-1 656,4 3 656,-1-5 672,-1 3 672,1-2 672,-2 0 672,3 2 687,-3 0 687,3-3 687,-1 0 687,-1 1 687,0-3 703,0 0 703,-2-3 703,2-1 719,-2 1 719,1-3 719,-1 2 719,-2-10 719,4 17 734,-1-9 734,1 0 734,-4-8 734,5 14 750,-5-14 750,5 13 750,-5-13 765,2 10 765,0-7 765,-2-3 765,0 0 765,2 11 781,-2-11 781,5 9 781,-5-9 781,0 0 797,2 5 797,-2-5 797,0 0 797,0 0 812,0 0 812,0 0 812,0 0 812,4 11 828,-4-11 828,0 0 828,0 0 828,0 0 828,0 0 844</inkml:trace>
  <inkml:trace contextRef="#ctx0" brushRef="#br0">24896 3481 0,'0'0'0,"0"0"0,-9-4 15,9 4 15,0 0 15,0 0 15,0 0 31,0 0 31,0 0 31,-17-3 31,17 3 47,0 0 47,0 0 47,0 0 47,0 0 62,0 0 62,-17-1 62,17 1 62,0 0 78,0 0 78,0 0 78,0 0 78,0 0 94,0 0 94,0 0 94,0 0 94,0 0 109,0 0 109,0 0 109,0 0 109,0 0 109,0 0 125,0 0 125,0 0 125,0 0 125,0 0 140,0 0 140,0 0 140,37-12 140,-37 12 156,23-2 156,-23 2 156,27-2 156,-11-3 172,-4 3 172,-12 2 172,22-4 172,-22 4 187,18 0 187,-18 0 187,17-2 187,-17 2 203,17-4 203</inkml:trace>
  <inkml:trace contextRef="#ctx0" brushRef="#br0">24324 3247 0,'0'0'16,"5"-11"16,-5 11 16,6-5 16,-6 5 31,0 0 31,5-11 31,-5 11 31,7-9 47,-7 9 47,5-10 47,1 5 47,-1-2 62,-1 1 62,-4 6 62,10-12 62,-3 4 78,-3 4 78,-4 4 78,9-11 78,-5 3 94,-4 8 94,8-8 94,-8 8 94,7-4 109,-7 4 109,0 0 109,4-9 109,-4 9 109,0 0 125,0 0 125,0 0 125,0 0 125,0 0 141,0 0 141,0 0 141,0 0 141,-14 40 156,-8-14 156,1 0 156,-7 3 156,-1-2 172,3 1 172,-3-2 172,2-1 172,0-1 187,2-1 187,-1-3 187,5-2 187,6-5 203,-1 0 203,0-1 203,0 0 203,2-2 219,0 1 219,5-3 219,3-2 219,-3 1 234,9-7 234,-14 10 234,14-10 234,-9 8 234,9-8 250,-9 5 250,9-5 250,-8 7 250,8-7 266,0 0 266,-6 8 266,6-8 266,0 0 281,-7 9 281,7-9 281,0 0 281,0 0 297,-4 10 297,4-10 297,0 0 297,0 0 312,4 12 312,-4-12 312,11 14 312,6-3 328,-2-3 328,6 0 328,13 9 328,0-3 344,2-2 344,2 1 344,2-1 344,-3-2 344,-1-1 359,4-1 359,-4 2 359,-4-3 359,2 2 375,-9-2 375,-3-1 375,-3 0 375,-6-4 391,1 2 391,-3-3 391,-11-1 391,21 7 406,-14-3 406,-7-4 406,16 6 406,-16-6 422,11 4 422,-4 0 422,-7-4 422,12 8 437,-8-3 437,-4-5 437,0 0 437</inkml:trace>
  <inkml:trace contextRef="#ctx0" brushRef="#br0">25699 3287 0,'0'0'16,"0"0"16,0 0 16,0 0 16,0 0 16,0 0 32,0 0 32,0 0 32,0 0 32,14 21 47,-14-12 47,0-9 47,0 18 47,-2-4 63,0 3 63,-3-1 63,0 3 63,-4-3 79,2 1 79,-1-1 79,-2 1 79,-1 1 94,0-4 94,-1 3 94,-4-3 94,4 1 110,-1-1 110,2-1 110,-1-1 110,-1 0 125,3-3 125,1-1 125,2-3 125,7-5 141,-11 5 141,11-5 141</inkml:trace>
  <inkml:trace contextRef="#ctx0" brushRef="#br0">25989 3105 0,'5'-9'0,"-5"9"0,0 0 0,0 0 16,0 0 16,0 0 16,0 0 16,0 0 31,0 0 31,0 0 31,11 23 31,-9-6 47,3-1 47,-3 4 47,1 2 47,1 7 62,-2-3 62,-2 4 62,0-5 62,2 6 62,-2-7 78,0-3 78,0 0 78,-2-3 94,2 1 94,0 2 94,0-3 94,0-2 94,-2-3 109,2-1 109,0-4 109,0-8 109,-2 16 125,2-16 125,0 13 125,0-13 125,0 8 141,0-8 141,0 0 141,0 0 141,-2 13 156,2-13 156,0 0 156,0 0 156,0 0 172,0 0 172,0 0 172,0 0 172,-21-39 187,14 22 187,3 1 187,-6-3 187,5 1 203,-1 1 203,1-2 203,1-1 203,0 3 219,-2 0 219,2-1 219,4 2 219,-2-1 219,-3 2 234,5 0 234,-2 3 234,2 2 234,0 0 234,0 1 250,0-1 250,0-1 250,0 11 250,2-16 250,0 5 266,1 4 266,-1-4 266,0 3 281,3-1 281,-2 1 281,-3 8 281,4-14 281,3 6 297,-5 2 297,-2 6 297,9-15 297,-4 10 312,2-3 312,-1 5 312,3-3 312,1-1 328,-1 2 328,6-4 328,0 3 328,-2 0 344,-1 2 344,-3 0 344,-1 1 344,-8 3 359,19-6 375,-10 5 375,-9 1 375,19-3 375,-19 3 375,15-2 391,-15 2 391,0 0 391,16 0 391,-16 0 406,0 0 406,14 5 406,-14-5 406,9 7 422,-6 0 422,-1 1 422,0 0 422,0 1 437,-4 0 437,0 8 437,-3 0 437,-2 1 437,2-6 453,-3 7 453,1-4 453,-7-2 453,7 0 469,-2-1 469,0 1 469,0-5 469,2 1 484,3-4 484,-4 2 484,8-7 484,-11 10 500,9-7 500,2-3 500,0 0 500,-7 9 516,7-9 516,0 0 516,-2 8 516,2-8 531,0 0 531,0 0 531,0 0 531,0 0 547,13 7 547,-13-7 547,21 0 547,-21 0 562,18 0 562,-18 0 562,23 2 562,-23-2 562,18 4 578,-18-4 578,16 4 578,-16-4 594,16 8 594,-9-4 594,-7-4 594,13 10 594,-13-10 609,10 8 609,-8-1 609,-2-7 625,7 12 625,-5-5 625,-2-7 625,0 14 641,0-4 641,0-10 641,-4 16 641,1-10 641,3-6 656,-8 17 656,0-11 656,1 0 656,7-6 672,-17 17 672,5-9 672,1 0 672,-1-3 687,3-2 687,9-3 687,-23 6 687,12-3 703,11-3 703,-21 2 703,5 0 703,-2 0 703,18-2 719,-28 0 719,28 0 719,-22-2 719,22 2 734,-18-2 734,18 2 734,-19 0 734,19 0 750,0 0 750,-18-2 750,18 2 750,0 0 766,0 0 766,0 0 766,0 0 766,-18 2 781,18-2 781,0 0 781,0 0 781</inkml:trace>
  <inkml:trace contextRef="#ctx0" brushRef="#br0">26322 2908 0,'-2'-13'0,"2"13"0,0 0 0,0-7 15,0 7 15,0 0 15,0 0 15,0 0 31,0 0 31,-2-9 31,2 9 31,0 0 47,0 0 47,0 0 47,0 0 47,0 0 62,0 0 62,0 0 62,0 0 62,0 0 78,0 0 78,0 0 78,0 0 78,9 33 93,2-19 93,-1 5 93,9 5 93,2 1 109,5-3 109,-7 1 109,7 2 109,-1-2 125,2-3 125,3 1 125,0-1 125,-1 1 125,-1-5 140,-2 5 140,-2-9 140,-4 1 140,-4-1 156,0-2 156,0 1 156,-4-3 172,1 2 172,-3-5 172,-4 3 172,3-3 172,-9-5 187,14 11 187,-7-5 187,-7-6 187,7 12 203,-7-12 203,4 9 203,-4-9 203,2 16 218,1-6 218,-3-10 218,-3 18 218,-1-1 234,-5 1 234,-5 9 234,1-4 234,-8 5 250,-2-5 250,3 1 250,-5 4 250,-3-4 265,1 0 265,1-1 265,-3-3 265,2 1 265,0 0 265,6-6 281,2-1 281,2-2 281,-2-2 281,6 1 297,-4-3 297,6-1 297,-3 0 297,5-3 312,9-4 312,-15 9 312,15-9 312,-15 5 312,15-5 328,-11 4 328,11-4 328,-8 4 328,8-4 343,0 0 343,0 0 343,0 0 359,0 0 359,0 0 359,0 0 359,-21-13 359,21 13 375</inkml:trace>
  <inkml:trace contextRef="#ctx0" brushRef="#br0">27054 3159 0,'0'0'0,"0"0"16,0 0 16,0 0 16,0 0 16,0 0 31,5-9 31,-5 9 31,0 0 31,0 0 47,0 0 47,0 0 47,0 0 47,0 0 62,13-2 62,-13 2 62,26 0 62,-3 0 62,15 0 78,3-2 78,3-1 78,-1 2 94,-3-1 94,7 2 94,-9-2 94,1 2 94,-8-2 109,-3 2 109,-7 0 109,0 0 109,-8-2 125,-13 2 125,21 2 125,-21-2 125,0 0 141,20 0 141,-20 0 141,0 0 141,12 4 156,-12-4 156,0 0 156,0 0 156,0 0 172</inkml:trace>
  <inkml:trace contextRef="#ctx0" brushRef="#br0">27303 3295 0,'-5'5'15,"5"-5"15,0 0 15,0 0 15,0 0 31,0 0 31,0 0 31,0 0 31,-3 8 46,3-8 46,0 0 46,0 0 46,0 0 62,0 0 62,0 0 62,0 0 62,0 0 62,24 3 78,-4-6 78,0 3 78,14-4 93,1 0 93,-8 2 93,12-5 93,-7 3 93,2-1 109,3 1 109,-10 0 109,-4 2 109,-1-3 125,-3 3 125,0 1 125,1-1 125,-20 2 140,23-3 140,-23 3 140</inkml:trace>
  <inkml:trace contextRef="#ctx0" brushRef="#br0">28509 2848 0,'3'-11'16,"-3"11"16,0 0 16,2-12 16,-2 12 31,2-5 31,-2 5 31,0 0 31,2-9 47,-2 9 47,0 0 47,0 0 47,5-8 63,-5 8 63,0 0 63,2-8 63,-2 8 63,0 0 78,0 0 78,0 0 78,0 0 78,0 0 94,0 0 94,0 0 94,0 0 110,0 0 110,12 38 110,-12-21 110,0 4 110,-2 9 125,2 4 125,-4-1 125,-2-3 125,4 3 141,-5-4 141,5-5 141,0-1 141,-5-2 156,4-3 156,1 3 156,-3-5 156,3 1 172,0 1 172,-3-5 172,3-4 172,0 4 188,0-4 188,2-4 188,0-5 188,-5 12 203,5-12 203,-2 11 203,2-11 203,0 8 219,0-8 219,0 0 219,-3 9 219,3-9 219,0 0 235,0 0 235,0 0 235,0 0 235,0 0 250,0 0 250,0 0 250,0 0 266,0-33 266,3 12 266,1-9 266,-1 1 266,1-2 281,3-2 281,-1-1 281,-1 4 281,2 1 297,-2 5 313,-1 1 313,1 2 313,-1 3 313,0 0 313,2-2 328,-2 4 328,1-2 328,-3 4 328,4 2 344,-3-4 344,-3 6 344,2-1 344,0 4 360,4-1 360,-4 0 360,-2 1 360,0 7 375,4-10 375,-4 10 375,0-8 375,0 8 375,5-8 391,-5 8 391,0 0 391,2-4 391,-2 4 406,0 0 406,0 0 406,0 0 406,0 0 422,0 0 422,13 16 422,-8-8 422,2 9 438,0-1 438,-1 0 438,1 3 438,1 0 453,5 9 453,-1 1 453,-1-2 453,-2-3 469,3-3 469,-4-2 469,1-3 469,0 2 485,1 1 485,-1-3 485,2 3 485,-1-4 500,-2 1 500,1-2 500,1 1 500,-3-6 516,-3 2 516,3 0 516,-3-5 516,1 0 531,-5-6 531,5 12 531,-1-8 531,-4-4 531,0 0 547,7 10 547,-7-10 547,2 4 563,-2-4 563,0 0 563,0 0 563,5 9 578,-5-9 578,0 0 578,0 0 578,2 8 578,-2-8 594,0 0 594,0 0 594,0 0 594,4 6 610,-4-6 610,0 0 610,0 0 610</inkml:trace>
  <inkml:trace contextRef="#ctx0" brushRef="#br0">28384 3019 0,'0'0'0,"0"0"16,0 0 16,0 0 16,0 0 16,0 0 16,0 0 31,0 0 31,0 0 31,-12-3 31,12 3 47,0 0 47,0 0 47,0 0 47,0 0 63,0 0 63,0 0 63,0 0 63,53-3 78,-32 0 78,13-1 78,-7 2 78,5 1 94,2-1 94,0-1 94,-6-1 94,-3 2 109,-5-2 109,1-3 109,0 1 109</inkml:trace>
  <inkml:trace contextRef="#ctx0" brushRef="#br0">28843 2330 0,'2'-8'0,"-2"8"0,2-8 16,-2 8 16,2-8 16,-2 8 16,0 0 31,0 0 31,5-6 31,-5 6 31,0 0 47,0 0 47,0 0 47,0 0 47,0 0 63,0 0 63,0 0 63,11 22 63,-9-6 78,0 1 78,3 1 78,-2-1 78,-1 4 78,2-3 94,1 0 94,-3-1 94,2 2 94,1-1 110,0-2 110,-1 5 110,1-5 110,-1 0 125,3-1 125,-3-1 125,-1-1 125,4-4 141,-5 0 141,1 2 141,-1-3 141,2 0 156,1 0 156,-3-1 156,0 1 156,0-2 172,-2-6 172,2 8 172,-2-8 172,0 0 188</inkml:trace>
  <inkml:trace contextRef="#ctx0" brushRef="#br0">28644 2311 0,'0'0'16,"-7"-1"16,7 1 16,0 0 16,-9-8 31,9 8 31,0 0 31,0 0 31,-10-4 47,10 4 47,0 0 47,0 0 47,0 0 47,0 0 62,0 0 62,-6-7 62,6 7 62,0 0 78,0 0 78,0 0 78,0 0 78,0 0 94,0 0 94,0 0 94,0 0 94,0 0 109,0 0 109,0 0 109,21-8 109,-2 6 125,4 2 125,14 0 125,2 0 125,-2 0 141,-10 0 141,-5 0 141,15 0 141,-12 0 141,-2-2 156,-7 2 156,0 0 156,-16 0 156,23-3 172,-23 3 172,15 0 172,-15 0 172,0 0 187,19 0 187,-19 0 187,0 0 187,0 0 203,18 0 203,-18 0 203,0 0 203,0 0 203,0 0 219,14-1 219,-14 1 219,0 0 219,0 0 234,0 0 234,0 0 234,13-2 234,-13 2 250,0 0 250,0 0 250,0 0 250,0 0 266,21 0 266,-21 0 266,0 0 266,21 0 281</inkml:trace>
  <inkml:trace contextRef="#ctx0" brushRef="#br0">29236 2825 0,'0'-10'0,"0"10"0,2-10 16,-2 10 16,3-6 16,-3 6 16,0-8 32,0 8 32,0 0 32,0 0 32,3-11 47,-3 11 47,0 0 47,0 0 47,0 0 63,0 0 63,0 0 63,0 0 63,13 29 79,-8-13 79,-1 3 79,0 4 79,4 7 79,-4-3 94,3 4 94,-3-2 94,-1-5 94,1-4 110,-2 0 110,4-4 110,-4 3 110,0-3 125,0-4 125,0 0 125,1 1 125,-1-3 141,-2-4 141,2 2 141,-2 3 141,0-11 157,5 12 157,-5-12 157,2 11 157,-2-11 172,0 7 172,0-7 172,0 0 172,0 9 188,0-9 188,0 0 188,0 0 188,0 0 204,0 0 204,0 0 204,0 0 204,0 0 219,0 0 219,0 0 219,0 0 219,-7-29 235,5 12 235,0 3 235,-3 0 235,1-3 235,2 1 250,-1 0 250,0-1 250,1-1 250,0 3 250,0 2 266,-1 4 266,1-3 266,2-3 266,0-1 266,2 1 282,1 1 282,-3-1 282,-3-1 282,3-1 297,3 2 297,-3 4 297,2 0 297,0 1 313,-2-1 313,0 1 313,2 3 313,4-4 329,-4 3 329,-2 0 329,2 0 329,0-3 344,-2 11 344,2-17 344,1 12 344,-3-4 360,0 9 360,4-12 360,-2 6 360,-2 6 375,3-11 375,-3 11 375,4-8 375,-4 8 375,8-8 391,-8 8 391,6-6 391,-6 6 391,13-8 407,-8 4 407,-5 4 407,14-4 407,-14 4 422,19-4 422,-19 4 422,17-3 422,-17 3 438,19-2 438,-19 2 438,15 2 438,-15-2 454,17 3 454,-17-3 454,15 4 454,-15-4 469,15 5 469,-7 0 469,-3-2 469,-5-3 485,12 13 485,-6-6 485,-1 1 485,-1-3 500,1 6 500,-3-2 500,0 1 500,-2 6 516,2 1 516,1-1 516,-6-4 516,3 0 532,-2 7 532,-2-5 532,-1-1 532,-1-4 547,1 8 547,-5-6 547,4-1 547,-1 0 563,1-3 563,-2 1 563,4-3 563,-5 2 579,2-1 579,7-6 579,-14 11 579,7-8 579,7-3 594,-11 6 594,11-6 594,-10 5 594,10-5 610,0 0 610,-13 4 610,13-4 610,0 0 625,-9 4 625,9-4 625,0 0 625,0 0 641,0 0 641,-12 2 641,12-2 641,0 0 641,0 0 657,0 0 657,0 0 657,0 0 657,0 0 672,0 0 672,0 0 672,0 0 688,0 0 688,0 0 688,0 0 688,60-4 688,-42 2 704,0 0 704,1 2 704,-3 0 704,-16 0 719,24 0 719,-24 0 719,19 0 719,-19 0 735,15 2 735,-15-2 735,15 4 735,-15-4 750,11 7 750,-11-7 750,7 5 750,-7-5 766,7 10 766,-3-2 766,1-1 766,-3 1 782,0 1 782,-2-9 782,2 18 782,-2-10 797,0 1 797,-4 0 797,4-1 797,-2 0 813,0 3 813,2-11 813,-5 17 813,-1-11 829,-2 2 829,3 1 829,-3-4 829,1 2 844,-3-1 844,1-2 844,-6 4 844,1-3 844,0-1 860,2-1 860,12-3 860,-24 0 860,24 0 875,-23 0 875,7 0 875,-2-1 875,2-3 891,2 4 891,14 0 891,-23-5 891,14 1 907,9 4 907,-20-4 907,11 2 907,9 2 922,-14-6 922,14 6 922,-16-3 922,16 3 938,-7-3 938,7 3 938,0 0 938,-12-5 954,12 5 954,0 0 954,0 0 954,0 0 954,0 0 969,-13-4 969,13 4 969,0 0 969,0 0 985,0 0 985,0 0 985,0 0 985,-10-1 1000,10 1 1000,0 0 1000,0 0 1000,0 0 1016,0 0 1016,0 0 1016,0 0 1016,0 0 1032,0 0 1032,-11-7 1032,11 7 1032</inkml:trace>
  <inkml:trace contextRef="#ctx0" brushRef="#br0">28434 3661 0,'0'0'0,"0"0"15,0 0 15,0 0 15,-14-1 15,14 1 31,0 0 31,0 0 31,0 0 31,0 0 47,0 0 62,0 0 62,0 0 62,0 0 62,0 0 62,0 0 78,0 0 78,45-7 78,-22 7 78,16-1 94,1-3 94,-2-1 94,3 1 94,3 0 109,-1 0 109,5 2 109,-3-2 109,3 0 125,0 1 125,-4-1 125,1 0 125,-2 0 140,-2-5 140,-2 8 140,2-3 140,-7 2 156,-5 0 156,7-4 156,-2 2 156,-12 0 172,1 4 172,-5-2 172,0-3 172,-4 3 172,0 2 187,-14 0 187,20-2 187,-20 2 187,16-2 203,-16 2 203,14-2 203,-14 2 219,0 0 219,16-2 219,-16 2 219,0 0 219,12-2 234,-12 2 234,0 0 234,0 0 234,0 0 250,0 0 250,15-2 250,-15 2 250,0 0 265,0 0 265,0 0 265,0 0 265,0 0 281,0 0 281,0 0 281,0 0 281,0 0 297,0 0 297,0 0 297</inkml:trace>
  <inkml:trace contextRef="#ctx0" brushRef="#br0">28500 3784 0,'0'0'15,"0"0"15,0 0 15,0 0 15,0 0 31,0 0 31,0 0 31,46 3 31,-25-3 47,13-2 47,0 2 47,6-1 47,1-3 62,5 4 62,-3-1 62,6-1 62,-4 0 78,1 0 78,1 0 78,-5 2 78,-1-2 94,-1-2 94,-2 2 94,-4-3 94,0 3 109,-7 0 109,-5-2 109,-1 4 109,-2-1 109,-1-3 125,-6 4 125,10-1 125,-6-1 140,-3 0 140,-13 2 140,23-2 140,-23 2 140,17 0 156,-17 0 156,13-2 156,-13 2 156,0 0 172,13-3 172,-13 3 172,0 0 172,0 0 187,15-1 187,-15 1 187,0 0 187,0 0 203,0 0 203,11-4 203,-11 4 203,0 0 219,0 0 219,0 0 219,0 0 219,12 0 234,-12 0 234,0 0 234,0 0 234,0 0 250</inkml:trace>
  <inkml:trace contextRef="#ctx0" brushRef="#br0">28512 3919 0,'0'0'0,"0"0"0,0 0 16,0 0 16,0 0 16,0 0 16,0 0 32,57 1 32,-23-1 32,4-4 32,-1 3 47,7-3 47,-2 2 47,-1-3 47,-1 3 63,-2-2 63,1 4 63,-3-1 63,4-2 78,-4-1 78,0 2 78,-4 0 78,2 0 94,-6 0 94,-5 2 94,-8 0 94,6-5 110,13 4 110,-15 1 110,-6-3 110,-13 3 125,21-4 125,-21 4 125,18-2 141,-18 2 141,12-2 141,-12 2 141,0 0 141,13-1 141,-13 1 157,0 0 157,0 0 157,11-3 172,-11 3 172,0 0 172,0 0 172,0 0 172,14-2 188,-14 2 188,0 0 188,0 0 188,0 0 203,0 0 203,0 0 203,0 0 219,0 0 219,0 0 219,0 0 219,11-4 219,-11 4 235,0 0 235</inkml:trace>
  <inkml:trace contextRef="#ctx0" brushRef="#br0">29004 3937 0,'0'0'0,"0"0"16,0 0 16,0 0 16,0 0 16,0 0 31,0 0 31,0 0 31,2-8 31,-2 8 47,0 0 47,0 0 47,0 0 47,0 0 63,3-9 63,-3 9 63,0 0 63,0 0 63,0 0 78,0 0 78,0 0 78,0 0 94,0 0 94,0 0 94,0-9 94,0 9 94,0 0 109,0 0 109,0 0 109,0 0 109,0 0 125,0 0 125,0 0 125,0 0 125,0 0 141,0 0 141,0 0 141,0 0 141,2 30 156,-2-11 156,-2-2 156,2 2 156,-5 15 172,3-1 172,0 1 172,0-1 172,-4 5 188,4-2 188,0 2 188,2 3 188,0 3 203,-5-2 203,1-3 203,4-1 203,-2 2 219,4-5 219,-4-2 219,2-2 219,2-6 219,-2-3 234,2-2 234,0-1 234,-2 0 234,0-1 250,5 0 250,-5-1 250,0 1 250,0-2 266,2-3 266,-2 2 266,2-3 266,-2-2 281,0-2 281,2 2 281,-2-10 281,0 17 297,0-17 297,0 15 297,0-15 297,4 10 313,-4-10 313,0 8 313,0-8 313,0 0 328,0 0 328,2 10 328,-2-10 328,0 0 344,0 0 344,0 0 344,0 0 344,2 11 359,-2-11 359,0 0 359,0 0 359,0 0 375,0 0 375,0 0 375,0 0 375,0 0 375,0 0 391</inkml:trace>
  <inkml:trace contextRef="#ctx0" brushRef="#br0">28801 4784 0,'-2'-7'0,"2"7"0,-7-10 16,5 3 16,2 7 16,-2-11 16,2 11 32,-3-10 32,3 10 32,-2-8 32,2 8 47,0 0 47,-2-11 47,2 11 47,0 0 47,0 0 63,-3-11 63,3 11 63,0 0 79,0 0 79,0 0 79,0 0 79,0 0 79,0 0 94,0 0 94,0 0 94,0 0 94,12 28 110,-8-18 110,5 3 110,-2 3 125,2 1 125,0-5 125,-2 3 125,3 0 125,1-1 141,-2-3 141,3 2 141,-1-3 141,-3-2 157,2 0 157,-1 1 157,-2-4 157,-1 2 157,2-3 172,-1 2 172,-7-6 172,13 9 188,-9-6 188,-4-3 188,10 6 188,-10-6 188,7 4 204,-7-4 204,0 0 204,9 4 204,-9-4 219,0 0 219,0 0 219,14 3 219,-14-3 235,0 0 235,0 0 235,0 0 235,0 0 250,17-8 250,-17 8 250,0 0 250,12-9 266,-9 3 266,-3 6 266,13-12 266,-13 12 282,7-11 282,-3 6 282,-4 5 297,8-11 297,-8 11 297,6-10 297,-4 3 313,-2 7 313,7-9 313,-7 9 313,4-9 313,-4 9 329,3-10 329,-3 10 329,7-8 329,-7 8 344,2-7 344,3-1 344,-5 8 360,0 0 360,2-9 360,-2 9 360,0 0 375,4-8 375,-4 8 375,0 0 375,5-7 391,-5 7 391,0 0 391,0 0 391,2-9 407,-2 9 407,0 0 407,0 0 407,5-6 422,-5 6 422,0 0 422,0 0 422,0 0 438,0 0 438,3-8 438,-3 8 438,0 0 454,0 0 454,0 0 454,4-9 454,-4 9 454,0 0 469,0 0 469,0 0 469,0 0 469,0 0 485,0 0 485,0 0 485,5-8 485,-5 8 500,0 0 500,0 0 500</inkml:trace>
  <inkml:trace contextRef="#ctx0" brushRef="#br0">29359 2020 0,'-8'-3'0,"8"3"0,-7-5 16,7 5 16,-9-4 16,9 4 16,-7-7 32,0 3 32,7 4 32,-13-9 32,7 5 47,-3 1 47,1-3 47,1 2 47,-3-3 63,-3 0 63,-1-2 63,-2 2 63,0-1 78,3 0 78,-6 2 78,6-2 78,-6 0 78,4 0 94,-2 2 94,4-1 94,-6 1 94,4-1 110,1 2 110,2-2 110,-4 3 110,3-1 125,2 1 125,-1 1 125,12 3 125,-20-6 141,8 4 141,-6 0 141,2 2 141,0 0 157,16 0 157,-39 0 157,21 2 157,-1 0 172,-1 2 172,-2 1 172,3-1 172,-2-1 188,1 2 188,-1 3 188,0-4 188,-1 1 203,-9 6 203,7-2 203,1-1 203,6-2 203,-6 2 219,4 1 219,1-1 219,0-3 219,0 6 235,-3-2 235,3 0 235,0 1 250,-1 1 250,1 1 250,2 1 250,0-1 250,-2 1 266,-1 1 266,-3 7 266,1-7 266,5 2 282,-6 5 282,1 1 282,7-3 282,1-5 282,-1 0 297,7 3 297,-4-3 297,0 3 313,3-1 313,-5-1 313,4 3 313,1-1 328,0-1 328,1 5 328,-2-3 328,-1 0 328,1 11 344,-2-7 344,-1 7 344,10-5 344,-7 3 360,3-2 360,1-6 360,0 1 360,3 1 375,-3 8 375,3-4 375,2-2 375,-2-3 391,2-2 391,0 3 391,-2 8 391,2-4 407,0-3 407,2-4 407,0 3 407,0 0 407,-2-4 422,3 4 422,3 13 422,2-10 422,-8-1 438,0-3 438,2 1 438,2 10 453,-4-1 453,3 0 453,-1-5 453,2 4 453,1 5 469,-3-6 469,3-3 469,0-5 469,-3 1 485,0-2 485,2-1 485,1 3 485,4 8 500,3-5 500,-3-5 500,-3-3 500,2 3 516,1-3 516,-3 0 516,3 1 516,3-3 532,-3 4 532,0-3 532,3 0 532,-1-1 547,-2 1 547,3-2 547,-1 2 547,3 2 563,-3-6 563,2 2 563,-1 3 563,1-1 578,4-2 578,-6 2 578,5-3 578,0 4 594,3-4 594,-4 0 594,12 7 594,-6-5 610,-1-3 610,-1-1 610,2-1 610,-4 2 610,15 1 625,-2 1 625,4-5 625,-2 2 625,1-1 625,-5-4 641,-4 2 641,10-3 641,-5 0 641,3 0 641,0 0 657,5 1 657,-3-4 657,1 2 657,-8-3 672,7 0 672,-6 0 672,-4-3 672,13 3 688,-5-1 688,4-6 688,1 3 688,-1-2 703,4-1 703,-2 2 703,-4-1 703,5-5 719,-5 1 719,0-1 719,0 1 719,1 0 735,-1-2 735,-2 2 735,-2-5 735,-8 3 750,10-5 750,-5-1 750,-4 3 750,7 1 750,-9-1 766,-1 4 766,-6-2 766,1 1 766,2 0 782,-2-5 782,6-4 782,0-5 797,-6 5 797,4-3 797,-1-6 797,0 6 797,-1-4 813,-2 0 813,-2 0 813,4-4 813,-1 2 828,0 1 828,0-1 828,-3 1 828,-1 0 844,4 1 844,-5-3 844,-1 2 844,1 0 860,-2-2 860,1 2 860,-4-1 860,-1-2 860,1 0 875,-1 0 875,-3 2 875,2-3 891,-1 2 891,-3 0 891,3-1 891,-3 1 907,0-4 907,-3 2 907,-2-2 907,1 3 907,1-2 922,-3 4 922,1-1 922,1-2 938,-4 2 938,2-2 938,-5 2 938,2-2 953,-1 3 953,3 5 953,-1 5 953,-7-10 953,4 2 969,-3 5 969,1-3 969,0 5 969,1 3 985,3-2 985,-6 4 985,2 2 985,-2-2 1000,-6-7 1000,-4 1 1000,4 5 1000,3 1 1016,-7-4 1016,6 5 1016,2 3 1016,0 1 1016,2 1 1032,0 2 1032,-2 0 1032,0-1 1047,0 1 1047,0 0 1047,-4 2 1047,4 2 1063,-6-1 1063,0-1 1063,3 4 1063,-3 2 1063,0 0 1078,-11 0 1078,-1 0 1078,6 2 1078,3-2 1094,7 0 1094,-4 2 1094,-1 0 1094,-7 0 1110,1 0 1110,7 1 1110,1 1 1110,1 0 1125,0-2 1125,-15 10 1125,2-2 1125,-5 1 1141,0 1 1141,2-2 1141</inkml:trace>
  <inkml:trace contextRef="#ctx0" brushRef="#br0">19513 8810 0,'-12'-7'0,"12"7"0,-7-3 0,7 3 16,0 0 16,-4-6 16,4 6 16,0 0 32,-7-5 32,7 5 32,0 0 32,0 0 47,-10-6 47,10 6 47,0 0 47,0 0 47,-4-4 63,4 4 63,0 0 63,0 0 63,0 0 78,0 0 78,-7-4 78,7 4 78,0 0 94,0 0 94,0 0 94,0 0 94,0 0 110,0 0 110,21-11 110,-1 5 110,14-2 125,3 0 125,2-4 125,1-1 125,29-8 141,0-1 141,-3-3 141,2-1 141,2 4 157,2-10 157,5 2 157,3-1 157,-5-8 157,62-29 172,-43 23 172,-15 6 172,56-36 172,-1 7 188,-38 15 188,36-21 188,-41 27 188,51-21 203,-53 21 203,-16 8 203,-5 0 203,5 3 219,2-7 219,6 9 219,-7-1 219,9 0 235,61-23 235,-53 18 235,-16 9 235,2 0 250,67-23 250,-46 17 250,-20 6 250,6 3 250,0-4 266,60-20 266,-55 14 266,-14 5 266,3 1 282,1-5 282,65-27 282,-50 17 282,40-23 297,-40 23 297,-17 6 297,60-27 297,-46 23 313,-15 10 313,-4-5 313,0 4 313,0 0 328,-1 1 328,-3 3 328,-1 0 328,-3-1 344,-15 13 344,15-11 344,-13 11 344,10-7 360,-12 9 360,-13-1 360,5 3 360,-3-1 375,2 1 375,-2 2 375,3-3 375,1 1 375,1-1 391,2 1 391,-1-1 391,1 1 391,-4-1 407,0 1 407,0 2 407,1-7 407,-2 4 422,-1 0 422,-1 0 422,2-1 422,-4 1 438,0 1 438,-4 2 438,0-2 438,-4 0 453,-3 4 453,5-3 453,-7 3 453,-3 2 453,-4 2 469,2-2 469,0-1 469,1 1 469,-4-2 485,4 1 485,11-5 485,-6-2 485,-1 3 500,-2 3 500,-3 1 500,9-6 500,-6 4 516,-2 0 516,-2 3 516,2-1 516,-4-1 532,2 2 532,-2 0 532,2-1 532,-6 3 547,1-2 547,-3 3 547,-1 2 547,9-5 563,-8 3 563,2-1 563,-1 2 563,-4 0 578,3 0 578,-2-1 578,5 3 578,1-6 594,-3 2 594,1 2 594,4-4 594,-1 1 610,2-1 610,-6 1 610,1 3 610,0 0 625,-6-2 625,4 2 625,9-2 625,-6 2 625,-1-3 641,-2 3 641,0-1 641,0 2 641,4-3 657,-1-2 657,0 3 657,2-3 657,-1 2 672,1 0 672,-5 1 672,2 1 672,6-5 688,-6 8 688,-3-5 688,2 3 688,-3 1 703,-1 0 703,1 0 703,-7 4 703,12-7 703,-7 6 719,-5 1 719,8-7 719,-8 7 719,7-4 735,-7 4 735,8-6 735,-8 6 750,0 0 750,6-3 750,-6 3 750,0 0 750,0 0 766,7-8 766,-7 8 766,0 0 766,0 0 782,6-3 782,-6 3 782,0 0 782,0 0 797,0 0 797,8-6 797,-8 6 797,0 0 813,0 0 813,0 0 813,0 0 813,0 0 828,0 0 828,4-4 828,-4 4 828,0 0 844,0 0 844,0 0 844,0 0 844,0 0 860,-25-4 860,4 1 860,1 3 860,-17 0 875,-1 3 875,6-1 875,2-2 875,7 2 875,-1 0 891,-8 0 891,4 0 891,8-2 891,-1 0 907,5 0 907,-2 0 907,0 0 922,4 2 922,3-2 922,11 0 922,-21 0 922,21 0 938,0 0 938,-21 0 938,21 0 938,0 0 953,0 0 953,0 0 953,-13 0 953,13 0 969,0 0 969,0 0 969,0 0 969,0 0 969,0 0 985,-14 0 985,14 0 985,0 0 1000,0 0 1000,0 0 1000,0 0 1000,0 0 1000,0 0 1016,0 0 1016,0 0 1016,48 0 1016,-27 0 1032,-4 0 1032,2 0 1032,2 0 1032,-1 0 1047,14 0 1047,-9 0 1047,11 0 1047,-2 0 1063,-1 0 1063,-6-2 1063,8 2 1063,-5-2 1078,-8 4 1078,3-4 1078,-4 2 1078,-4 0 1094,0 0 1094,-6 0 1094,-11 0 1094,21 0 1110,-12 0 1110,-9 0 1110,12 2 1110,-12-2 1125,0 0 1125,13 2 1125,-13-2 1125,0 0 1125,9 4 1141,-9-4 1141,6 6 1141,-6-6 1141,6 12 1157,-6-1 1157,0-3 1157,0 9 1157,-2-2 1172,-4 5 1172,0 0 1172,-1-2 1172,-6 11 1188,1-4 1188,-2 3 1188,0-4 1188,5-5 1203,-9 6 1203,2-1 1203,7-9 1203,-5 1 1219,3 0 1219,1-4 1219,1 0 1219,1-1 1235,1-2 1235,-1-2 1235,2-1 1235,4 0 1250,-1 0 1250,3-6 1250,-8 8 1250,8-8 1266,-5 7 1266,5-7 1266,0 0 1266,-5 8 1266,5-8 1282,0 0 1282,0 0 1282,-7 6 1282,7-6 1297,0 0 1297,0 0 1297,0 0 1297,0 0 1313,0 0 1313,-4 6 1313,4-6 1313,0 0 1328,0 0 1328,0 0 1328,0 0 1328,0 0 1344,-16-20 1344,9 13 1344,2-1 1344,1-1 1360,-5 1 1360,-1-4 1360,-3-2 1360,0 0 1375,1-1 1375,-4 1 1375,-9-7 1375,8 5 1375,0 3 1391,5 1 1391,-1 0 1391,-2 2 1391,2-2 1407,0 1 1407,-1 0 1407,0 3 1422,5 0 1422,0 2 1422,0-1 1422,0 4 1422,6-1 1438,-4 0 1438,7 4 1438,-11-8 1438,7 5 1453,4 3 1453,-8-6 1453,8 6 1453,0 0 1469,-6-7 1469,6 7 1469,0 0 1469,-5-5 1485,5 5 1485,0 0 1485,0 0 1485,-7-4 1500,7 4 1500,0 0 1500,0 0 1500,0 0 1516,0 0 1516,0 0 1516,-6-7 1516,6 7 1532,0 0 1532,0 0 1532,0 0 1532,0 0 1532,-5-4 1547,5 4 1547,0 0 1547,0 0 1547,0 0 1563,0 0 1563,0 0 1563,-7-5 1578,7 5 1578,0 0 1578,0 0 1578,0 0 1578,0 0 1594,0 0 1594,0 0 1594,0 0 1594</inkml:trace>
  <inkml:trace contextRef="#ctx0" brushRef="#br0">29980 1722 0,'5'-8'0,"-5"8"16,7-9 16,-7 9 16,4-7 16,-4 7 16,9-11 32,-5 6 32,-4 5 32,6-10 47,-2 4 47,-4 6 47,7-8 47,-7 8 47,4-9 63,-4 9 63,5-5 63,-5 5 63,0 0 79,6-8 79,-6 8 79,0 0 94,6-6 94,-6 6 94,0 0 94,0 0 110,0 0 110,0 0 110,0 0 110,0 0 125,17 12 125,-12-2 125,4 3 125,0 3 141,0-2 141,1 3 141,-6-5 141,5 2 157,-2-2 157,-3 3 157,4-7 157,-4 1 172,1-1 172,-1-2 172,0 0 172,-4-6 172,7 12 188,-5-8 188,-2-4 188,8 7 204,-8-7 204,0 0 204,7 8 204,-7-8 219,0 0 219,13 2 219,-13-2 219,21-10 235,-8 2 235,14-9 235,1-5 235,-1-1 250,-1-1 250,1-2 250,-2 6 250,0-5 266,-7 7 266,-1-1 266,-6 6 266,2 1 282,1-1 282,-1 0 282,-3 0 282,1 1 297,-2 4 297,-2-2 297,3 2 297,-4 2 313,1-3 313,-1 3 313,0 1 313,0-3 329,-6 8 329,9-10 329,-4 7 329,-5 3 344,10-9 344,-10 9 344,4-4 344,-4 4 360,0 0 360,7-8 360,-7 8 360,0 0 360,0 0 375,0 0 375,6-6 375,-6 6 375,0 0 391,0 0 391,0 0 391,0 0 391,0 0 407,14 19 407</inkml:trace>
  <inkml:trace contextRef="#ctx0" brushRef="#br0">30035 1944 0,'-5'-11'0,"5"11"16,0 0 16,0 0 16,0 0 31,0 0 31,0-9 31,0 9 31,0 0 47,0 0 47,0 0 47,0 0 47,0 0 47,0 0 63,0-9 63,0 9 63,0 0 63,0 0 78,0 0 78,0 0 78,0 0 78,0 0 94,0 0 94,19 29 94,-13-21 94,-1 1 110,4 5 110,-2-2 110,2 2 110,0-3 125,-2 5 125,0-3 125,-2-5 125,-1-2 141,3 2 141,-7-8 141,6 9 141,-6-9 156,8 7 156,-8-7 156,0 0 156,9 7 156,-9-7 172,0 0 172,0 0 172,34-13 188,-16 5 188,0-2 188,7-6 188,5-6 188,-3 2 203,1-2 203,-1-1 203,-4 3 219,4-3 219,-6 9 219,-6-1 219,2 3 219,-4 0 235,3 2 235,-7-1 235,3 3 235,-3 2 235,-2-2 250,-1 3 250,2-1 250,-8 6 266,13-9 266,-6 6 266,-7 3 266,10-8 266,-10 8 281,6-6 281,-6 6 281,0 0 281,9-7 297,-9 7 297,0 0 297,0 0 297,0 0 313,0 0 313,0 0 313,0 0 313</inkml:trace>
  <inkml:trace contextRef="#ctx0" brushRef="#br0">2342 11950 0,'0'0'0,"0"0"16,0 0 16,-3-8 16,3 8 16,0 0 32,0 0 32,0 0 32,0 0 32,0 0 47,0-11 47,0 11 47,0 0 47,0 0 47,0 0 63,0-13 63,0 13 63,0 0 63,3-9 78,-3 9 78,0 0 78,0 0 78,0-8 94,0 8 94,0 0 94,0 0 94,0 0 110,0-10 110,0 10 110,0 0 110,0 0 125,0 0 125,0 0 125,0 0 125,0 0 141,-9 40 141,4-21 141,0 9 141,-2-3 157,1 8 157,1-4 157,-1-5 157,0-1 172,0-5 172,3 2 172,-3-2 172,1 0 172,1 0 188,0-1 188,0-3 188,2 0 188,-2-3 203,2-1 203,2-1 203,0-9 203,-3 13 219,3-13 219,-4 11 219,4-11 219,0 9 235,0-9 235,-2 5 235,2-5 235,0 0 250,0 0 250,0 0 250,0 0 250,0 0 266,0 0 266,0 0 266,0 0 266,2-28 282,0 14 282,0-4 282,1 2 282,-1-1 282,0 0 297,2 0 297,0-4 297,0 2 297,0-2 313,1 1 313,1-10 313,3 0 313,-3 5 328,0 3 328,-1 2 328,-1 0 344,5-8 344,1 7 344,-4 4 344,-1 1 344,1-1 360,-1 3 360,5 0 360,-4 0 360,1 1 375,0 3 375,-2-1 375,-1 3 375,-1 2 391,1-2 391,-4 8 391,4-10 391,-4 10 407,9-7 407,-9 7 407,0 0 407,0 0 422,8-4 422,-8 4 422,0 0 422,0 0 438,15 17 438,-10-9 438,5 8 438,-6 1 438,3 4 453,1 6 453,2 3 453,-3 1 453,-1 0 469,1-8 469,0 7 469,-2-5 469,2-5 485,-5 1 485,5-3 485,-3 0 485,0 2 500,2-2 500,0-2 500,-3 2 500,-1-3 516,4 2 516,-3-5 516,-1-1 516,0 0 532,0-2 532,0-1 532,2 0 532,-4 0 547,2 1 547,-2-9 547,4 14 547,-4-6 547,0-8 563,3 13 563,-3-13 563,-7 9 578</inkml:trace>
  <inkml:trace contextRef="#ctx0" brushRef="#br0">2335 12215 0,'4'-11'0,"-4"11"0,7-10 0,0 6 0,-2-2 16,-5 6 16,15-8 16,-6 4 16,3 1 32,4 2 32,0-2 32,2 3 32,-2 3 47,5-2 47,-1-1 47,-1 4 47,-2 0 63,2-1 63</inkml:trace>
  <inkml:trace contextRef="#ctx0" brushRef="#br0">2830 12145 0,'0'0'0,"4"-10"0,-4 10 15,0 0 15,0 0 31,0 0 31,0 0 31,0 0 31,0 0 46,0 0 46,0 0 46,5 27 46,-5-17 46,-5 6 62,3 0 62,-2 1 62,1-1 62,-1 1 78,-4-1 78,4 1 78,-3-3 78,3 5 93,-3-3 93,2-2 93,-2 1 93,1-3 109,1-1 109,1-1 109,-1-2 109,-2-2 125,2 0 125,5-6 125</inkml:trace>
  <inkml:trace contextRef="#ctx0" brushRef="#br0">3017 11880 0,'0'0'0,"0"0"15,0 0 15,0 0 15,0 0 15,0 0 15,0 0 15,0 0 15,6 41 31,-3-24 31,-1 3 31,-2 11 31,2 0 47,-2-7 47,-4 5 47,4-2 47,0-7 62,-5 11 62,1-9 62,2-1 62,-1-2 62,1 0 78,0-6 78,2 2 78,-2-5 94,2 1 94,-6-3 94,6-8 94,0 14 94,0-14 109,-4 10 109,4-10 109,0 0 109,-2 11 125,2-11 125,0 0 125,0 0 125,0 0 140,0 0 140,0 0 140,0 0 140,-7-33 156,7 23 156,0-6 156,0-4 156,-2 5 172,0-2 172,2-2 172,-5 5 172,7-4 187,-4 1 187,2 1 187,0 0 187,-2 3 187,0-1 203,2 3 203,-3 1 203,0-1 203,3 11 219,0-18 219,0 18 219,0-16 219,0 5 234,0 11 234,0-16 234,0 5 234,0 11 250,0-13 250,3 4 250,-3 9 250,3-17 265,-1 9 265,-2 8 265,2-14 265,0 6 281,-2 8 281,3-15 281,-3 15 281,0-14 297,0 14 297,4-10 297,-4 10 297,0-11 312,0 11 312,0 0 312,4-13 312,-4 13 328,7-9 328,-1 1 328,-6 8 328,13-10 344,5 1 344,-7 3 344,0 1 344,-11 5 344,21-4 359,-21 4 359,19-1 359,-19 1 359,0 0 375,24 8 375,-14-4 375,-10-4 375,11 13 390,-6-6 390,-1 1 390,-4-8 390,4 25 406,-4-8 406,-2 1 406,0 1 406,-2-2 422,1 3 422,-1-3 422,-1-3 422,3 0 437,-2-4 437,-2-1 437,6-9 437,-2 14 453,2-14 453,-2 12 453,2-12 453,0 9 453,0-9 469,0 0 469,4 14 469,-4-14 484,12 10 484,-5-3 484,0-2 484,-1 2 500,4 1 500,-3-3 500,-7-5 500,13 15 500,-5-10 515,-2 1 515,-1 2 515,1-1 515,-6-7 531,7 15 531,-4-8 531,-1 1 531,-2-8 547,-5 14 547,5-14 547,-7 19 547,1-13 562,-1 2 562,0 0 562,7-8 562,-14 10 578,8-1 578,-1-6 578,7-3 578,-14 9 594,14-9 594,-9 4 594,9-4 594,0 0 609,0 0 609,0 0 609,0 0 609,0 0 609,-21-10 625,21 10 625,0-15 625</inkml:trace>
  <inkml:trace contextRef="#ctx0" brushRef="#br0">3327 11670 0,'0'0'0,"0"0"0,0 0 15,-7-11 15,7 11 15,0 0 15,0 0 15,-6-5 31,6 5 31,0 0 31,0 0 31,0 0 47,0 0 47,0 0 47,-8-8 47,8 8 62,0 0 62,0 0 62,0 0 62,0 0 78,0 0 78,0 0 78,0 0 78,0 0 94,0 0 94,23 41 94,-9-25 94,6 8 109,3 1 109,0 2 109,3-3 109,0 6 125,4-4 125,-5 1 125,5-2 125,-1 2 140,-1-3 140,-1-1 140,3-1 140,-3-1 140,-7-5 156,-3-3 156,-4-1 156,3 1 172,-7-6 172,3 1 172,-5-1 172,0-3 172,-3 1 187,-4-5 187,12 7 187,-12-7 187,7 6 203,-7-6 203,0 0 203,6 9 203,-6-9 219,0 0 219,0 0 219,0 0 219,0 0 234,-16 12 234,7-9 234,-6 4 234,-2 4 250,-4-6 250,-11 10 250,0 1 250,3-1 265,-3 1 265,0 3 265,-2-1 265,2 1 281,2-1 281,-2-1 281,5 0 281,-3 0 297,8-5 297,1 1 297,5-2 297,0 1 297,-2-2 297,2 0 312,4-2 312,-1 3 312,2-2 312,1-2 328,1 0 328,1-3 328,8-4 328,-12 12 344,3-11 344,9-1 344,-14 11 344,5-6 359,9-5 359</inkml:trace>
  <inkml:trace contextRef="#ctx0" brushRef="#br0">1936 11755 0,'0'0'0,"0"-9"0,0 9 0,0 0 16,0-12 16,0 12 16,2-8 16,-2 8 16,0 0 31,4-11 31,-4 11 31,0 0 31,0-5 47,0 5 47,0 0 47,0 0 47,0 0 63,0 0 63,0 0 63,0 0 63,0 0 78,0 0 78,0 33 78,-4-13 78,-5 11 94,-5 0 94,1-1 94,-1 1 94,-2 1 109,0 0 109,-4-4 109,1 1 109,0-4 125,0 1 125,0-7 125,6 0 125,1-7 125,1 2 141,0-3 141,3-3 141,1 1 141,-1-2 156,3-2 156,5-5 156,-10 7 156,10-7 172,-9 8 172,9-8 172,-4 7 172,4-7 188,0 0 188,-4 8 188,4-8 188,0 0 203,-5 6 203,5-6 203,0 0 203,-2 11 219,2-11 219,0 0 219,4 14 219,1-5 234,1-4 234,1 3 234,1 1 234,7 2 250,4 1 250,-2 0 250,15 2 250,-2-1 266,-2-3 266,1 2 266,3 0 266,-4-3 281,3 1 281,1-2 281,2 0 281,3 3 281,0-3 297,-1-4 297,-2 0 297,3 0 297</inkml:trace>
  <inkml:trace contextRef="#ctx0" brushRef="#br0">4202 12033 0,'0'0'0,"8"-3"0,-8 3 0,9-6 0,-9 6 15,11-4 15,-11 4 15,18-6 15,-9 1 31,-9 5 31,25-7 31,-4 2 31,-3-1 47,3 1 47,13 0 47,0-2 47,-7 2 62,5-2 62,2 5 62,-4 0 62,-5 0 78,-4 2 78,1-2 78,1 2 78,-2 4 78,-3-2 94,1 0 94,-6 0 94,-13-2 109</inkml:trace>
  <inkml:trace contextRef="#ctx0" brushRef="#br0">4331 12223 0,'0'0'0,"0"0"16,0 0 16,0 0 16,0 0 16,0 0 31,0 0 31,68-8 31,-41 4 31,7-4 31,3-1 47,1 3 47,2-1 47,-2 6 47,1-7 62,-1 0 62,4-1 62</inkml:trace>
  <inkml:trace contextRef="#ctx0" brushRef="#br0">5981 11870 0,'7'-12'0,"-2"-1"16,0 3 16,-3 0 16,0-1 16,0 0 32,1 3 32,-3-2 32,0 1 32,0 9 32,-3-17 47,-1 8 47,-1 3 47,1 0 47,-4 0 63,0 1 63,8 5 63,-21-4 63,3 7 79,-1 1 79,-1 1 79,-9 10 79,1-2 94,-1 3 94,3 3 94,6-1 110,6-4 110,2 3 110,1-1 110,0-1 110,1 1 125,6-1 125,2 1 125,2-1 125,0-3 141,2-2 141,0 1 141,0-6 141,6 3 141,-1-1 157,-1-1 157,3 0 157,1-2 172,1-2 172,-2 1 172,-9-3 172,27-5 188,-10 1 188,0-4 188,-2-3 188,-2 1 188,1-4 204,8-6 204,-8-1 204,0 3 204,-5 1 219,0 1 219,2-1 219,-6 1 219,2 2 235,-2 3 235,-1 1 235,-2 2 235,1-1 250,3 1 250,-4 0 250,-2 8 250,5-10 266,0 3 266,-5 7 266,5-6 266,-5 6 282,0 0 282,0 0 282,6-8 282,-6 8 297,0 0 297,0 0 297,0 0 297,0 0 313,7 23 313,-7-8 313,2 3 313,0-2 329,8 1 329,-10 1 329,2 0 329,3-3 329,-3 3 344,2-1 344,-1-1 344,-1 1 344,2-1 360,-4-4 360,6 5 360,-2-1 375,-2-3 375,3-1 375,-3-2 375,0-2 375,-2 0 391,4 1 391,-1-1 391,-1-1 391,0-1 407,-2-6 407</inkml:trace>
  <inkml:trace contextRef="#ctx0" brushRef="#br0">6208 11962 0,'0'0'0,"0"0"0,0 0 15,6 23 15,-6-13 15,5 6 15,-3 1 31,-2 4 31,2-3 31,0 1 31,1-4 47,-3 4 47,2 0 47,-2-1 47,2-2 62,-2 3 62,5-4 62,-5 1 62,3 1 62,-3-3 78,2-2 78,-2-3 78,2 1 78,-2 0 93,2-4 93,0 5 93,1-6 93,-3 2 109,2 1 109,-2-8 109,2 8 109,-2-8 125,0 0 125,0 0 125</inkml:trace>
  <inkml:trace contextRef="#ctx0" brushRef="#br0">6422 11989 0,'0'0'0,"0"0"16,0 0 16,0 0 16,0 0 16,0 0 31,0 0 31,0 0 31,0 0 31,0 0 47,0 0 47,0 0 47,-3 6 47,3 4 63,0 9 63,0-1 63,0 13 63,3 0 63,-6-5 78,3 3 78,0-2 78,3-4 78,-3-5 94,0 0 94,2 2 94,1 0 94,-1-2 110,0 0 110,2 1 110,1-3 110,-1 0 125,1 1 125,2-2 125,-5-1 125,3-4 141,-1-3 141,1-2 141</inkml:trace>
  <inkml:trace contextRef="#ctx0" brushRef="#br0">7329 11719 0,'0'-11'0,"-4"2"15,2 1 15,-3-1 15,3 2 15,2 7 31,-8-16 31,6 11 31,2 5 31,-9-8 46,9 8 46,-4-9 46,4 9 46,-4-6 62,4 6 62,0 0 62,-3-8 62,3 8 78,0 0 78,0 0 78,-7-8 78,7 8 78,0 0 93,0 0 93,0 0 93,0 0 109,-2-8 109,2 8 109,0 0 109,0 0 109,0 0 125,0 0 125,-5-7 125,5 7 125,0 0 140,0 0 140,0 0 140,0-10 140,0 10 156,0 0 156,0 0 156,-2-11 156,2 11 171,0 0 171,0-10 171,0 10 171,0 0 187,0 0 187,0-12 187,0 12 187,0 0 203,0 0 203,0 0 203,2-8 203,-2 8 203,0 0 218,0 0 218,0 0 218,0 0 218,0 0 234,2 30 234,-4-9 234,-2 12 234,2 0 250,-1 4 250,-3 3 250,0-2 250,-5 2 265,2-3 265,3-1 265,-4 1 281,3-4 281,-1-2 281,1-6 281,-1-5 281,6-3 296,0-1 296,-5-1 296,5-3 296,0-4 312,0 2 312,-1-4 312,1-1 312,2-5 328,-2 8 328,2-8 328,0 0 328,0 0 343,0 0 343,0 0 343,0 0 343,7-28 343,-1 15 359,5-4 359,-1 0 359,1-1 359,0 4 375,1-2 375,-1 1 375,0 1 375,1 3 390,2 1 390,-2 2 390,-1 4 390,-3 0 406,2-1 406,-10 5 406,18 0 406,-18 0 421,19 9 421,-13-5 421,3 2 421,3 6 437,-1 0 437,-7 1 437,5 2 437,-1-3 453,-4 0 453,-4 4 453,0-1 453,-2 0 468,-4-5 468,-2 4 468,-1 2 468,-2-5 484,-3 1 484,-4-2 484,2 1 484,0-7 500,0 4 500,0-7 500,-2-1 500,4 3 515,2-6 515,12 3 515,-19-4 515,11-1 531,1 1 531,1-5 531,1 3 531,3 0 531,2 6 546,-5-21 546,5 13 546,5-6 546,-3-1 546,5 5 562,0 0 562,1-5 562,7 3 578,-4 0 578,1 4 578,3-3 578</inkml:trace>
  <inkml:trace contextRef="#ctx0" brushRef="#br0">7501 11969 0,'4'5'0,"3"2"0,-3 1 0,1 0 16,-5 0 16,4 3 16,0 5 16,0 2 32,-2-1 32,2-2 32,-1 0 32,-1 1 47,2-3 47,-6 0 47,4-1 47,-2-1 47,-2-4 63,2 4 63,0-1 63,0-10 63,-2 14 79,4-3 79,-2-11 79,0 12 94,2-6 94,-2-6 94,0 0 94,0 0 94</inkml:trace>
  <inkml:trace contextRef="#ctx0" brushRef="#br0">7671 11934 0,'5'-7'0,"-5"7"0,0 0 15,0 0 15,0 0 15,0 0 15,0 0 15,0 0 31,0 0 31,0 0 31,12 27 46,-10-10 46,-2-2 46,2 2 46,-2 2 46,2-1 62,-2-1 62,3 1 62,-1 1 62,-2-4 78,2 5 78,0-2 78,-2-1 78,0 0 93,0 0 93,2 0 93,-2 1 93,3-3 109,-3 2 109,0-1 109,2-2 109,-4-4 125,4 2 125</inkml:trace>
  <inkml:trace contextRef="#ctx0" brushRef="#br0">8346 11871 0,'0'0'0,"-11"-5"16,11 5 16,0 0 16,-9-3 16,9 3 31,0 0 31,0 0 31,0 0 31,0 0 31,0 0 47,0 0 47,0 0 47,0 0 47,0 0 63,52 11 63,-18-7 63,3 4 78,0-3 78,2 0 78,-3 0 78,-4-1 78,-5 0 94,-4-4 94,-3 2 94,-1-2 94,-4 0 110,-15 0 110,23 0 110,-23 0 110,21-5 125,-14 4 125,-7 1 125,11-11 125,-6 6 141,-5 5 141,7-15 141,-7 4 141,0 11 156,2-18 156,-4 10 156,2 8 156,-2-14 172,2 5 172,0 9 172,-5-12 172,5 12 188,-3-11 188,3 11 188,-2-8 188,2 8 188,0 0 203,-2-7 203,2 7 203,0 0 219,0 0 219,0 0 219,0 0 219,0 0 219,0 0 235,0 0 235,-14 18 235,10-9 235,2 9 250,-3-2 250,2 0 250,3 2 250,0 2 266,0-2 266,0 2 266,6 9 266,-4-6 281,4-2 281,3-5 281,3-1 281,1-2 297,4-2 297</inkml:trace>
  <inkml:trace contextRef="#ctx0" brushRef="#br0">9525 11615 0,'0'0'0,"0"-15"16,0 15 16,-2-12 16,2 12 16,-4-9 32,4 9 32,-7-7 32,7 7 32,-14-4 47,14 4 47,-27 4 47,9 3 47,-3 4 47,-7 6 63,1 4 63,2-2 63,2 4 63,5 4 79,2-6 79,0 5 79,3 3 94,8-7 94,-5-3 94,8 0 94,0-2 94,2 0 110,2 2 110,3-4 110,2 1 110,4 1 125,0-5 125,1 0 125,2-1 125,0-6 141,3 2 141,2-3 141,-1-3 141,3-2 157,-3-2 157,2-1 157,-1-3 157,-1-4 157,-2-1 172,0-2 172,-2 1 172,-3-3 172,1 0 188,-4-3 188,1 2 188,-1 1 188,-4 0 204,-1 5 204,1 0 204,-2 2 204,0 0 219,-2 9 219,3-11 219,-3 11 219,2-5 235,-2 5 235,0 0 235,0 0 235,0 0 250,0 0 250,0 0 250,0 0 250,0 26 266,0-18 266,2 3 266,-2 7 266,2-1 282,6 1 282,-4 3 297,5 6 297,0 0 297,3-1 297,-5-4 297,1-1 313,0-4 313,3-1 313,-4-3 329,1 1 329</inkml:trace>
  <inkml:trace contextRef="#ctx0" brushRef="#br0">9867 11974 0,'2'-5'0,"-2"5"0,0 0 0,4-9 16,-4 9 16,0 0 16,0 0 16,0 0 32,6-6 32,-6 6 32,0 0 32,0 0 47,0 0 47,0 0 47,16 15 47,-12-8 47,-1 2 63,-1-1 63,3 10 63,-5-1 63,0-1 78,-2 2 78,-3-1 78,0 1 78,-2-2 94,3 1 94,-3 0 94,3-7 94,-2 2 110,2-4 110,0-1 110,1 1 110,3-2 125,0-6 125,-2 11 125,2-11 125,0 6 141,0-6 141,0 0 141,0 0 141,0 8 157,0-8 157,0 0 157,21 1 157,-21-1 157,34-9 172,-14 3 172,-4-5 172,12-7 172</inkml:trace>
  <inkml:trace contextRef="#ctx0" brushRef="#br0">10109 11943 0,'0'0'16,"0"0"16,0 0 16,0 0 16,0 0 16,0 0 31,0 0 31,0 0 31,0 0 31,0 33 47,0-14 47,0 0 47,0-1 47,0 3 62,0-3 62,0 12 62,0-5 62,0 6 78,4 0 78,-4-6 78,3-3 78,-3-1 94,5 10 94,-3-6 94,-2-9 94,5 1 109</inkml:trace>
  <inkml:trace contextRef="#ctx0" brushRef="#br0">10716 11434 0,'2'-6'0,"-2"6"0,0 0 0,-2-11 0,2 11 15,0 0 15,0 0 15,0 0 31,0 0 31,0 0 31,0 52 31,-2-21 31,0 6 47,-1 0 47,1 4 47,-2 2 47,-2 0 62,2-1 62,-5 0 62,5-4 62,-1 0 78,-5-3 78,2-2 78,3-4 78,-1-5 94,1-4 94,-2-4 94,4-4 94,1-2 94,0 0 109,0-3 109,2-7 109,0 12 109,0-12 125,0 0 125,0 8 125,0-8 140,0 0 140,0 0 140,25-23 140,0-1 140,-3-3 156,6-2 156,-1-2 156,-1 6 156,-3 3 172,-6 2 172,0 7 172,-2 3 172,-3 2 187,-3 1 187,2 2 187,-3 2 187,-8 3 203,15 0 203,-15 0 203,19 7 203,-13-1 219,1 1 219,5 6 219,-8 4 219,5-1 234,-4-1 234,-3 3 234,-2-1 234,0 1 234,-2-1 250,-5-3 250,0 0 250,-2 1 250,-2 1 250,-3-3 265,0-4 265,1 2 265,-6-2 265,4-2 281,-4 0 281,6-3 281,-6 0 281,3-4 297,5 2 297,11-2 297,0 0 297,-25-5 312,16 1 312,9 4 312,-9-6 312,9 6 328,-10-9 328,8 2 328,2 7 328,0-13 344,0 13 344,6-12 344,2 8 344,-1-2 359,2-1 359,7 0 359,-5 1 359</inkml:trace>
  <inkml:trace contextRef="#ctx0" brushRef="#br0">11054 11976 0,'0'0'0,"0"0"0,8-3 0,-8 3 0,0 0 15,0 0 15,0 0 15,0 0 31,0 0 31,15-2 31,-15 2 31,0 0 46,0 0 46,0 0 46,0 0 46,11 7 46,-11-7 62,4 7 62,-4-7 62,12 12 78,-7-6 78,-1 0 78,0 3 78,1-1 78,-3-1 93,2 2 93,2 2 93,-2-3 93,-2 0 109,-2 0 109,3 3 109,-3-3 109,0-8 125,0 16 125,-3-8 125,1 1 125,-2-3 140,1 4 140,-4-4 140,3 2 140,-3 1 156,0-5 156,0 4 156,0-2 156,0 0 156,-7 5 171,3-3 171,0-2 171,1 0 187,4-2 187,6-4 187,-14 8 187,12-6 187,2-2 203,0 0 203,-12 7 203,12-7 203,0 0 218,-6 5 218,6-5 218,0 0 218,0 0 234,0 0 234,-5 7 234,5-7 234,0 0 250,0 0 250,0 0 250,0 0 250,0 0 265,0 0 265,19 12 265,-8-12 265,-11 0 281,21 4 281,-1-1 281,-2-3 281,-2 0 296,-2 2 296,-14-2 296,25 0 296,-16 2 312,-9-2 312,19 0 312,-19 0 312,0 0 328,24-2 328,-24 2 328,14-7 328,-14 7 343,9-5 343</inkml:trace>
  <inkml:trace contextRef="#ctx0" brushRef="#br0">11379 12030 0,'0'0'0,"3"-8"0,-3 8 0,0 0 15,7-6 15,-7 6 15,0 0 15,0 0 31,0 0 31,0 0 31,0 0 31,0 0 47,0 0 47,7 24 47,-5-6 47,0-1 62,0 2 62,-2-1 62,0 0 62,0 3 78,2 0 78,-4 10 78,4-7 78,1-2 93,-3-1 93,0-2 93,0 1 93,0-1 109,0 1 109,-3-5 109,1 3 109,2-1 125</inkml:trace>
  <inkml:trace contextRef="#ctx0" brushRef="#br0">12062 11886 0,'0'0'16,"-10"-2"16,10 2 16,-9-4 16,9 4 31,0 0 31,-6-2 31,6 2 31,0 0 47,0 0 47,0 0 47,0 0 47,0 0 62,0 0 62,0 0 62,0 0 62,27 16 78,9-9 78,1-2 78,3 0 78,4 1 94,-1-2 94,1 0 94,-1-2 94,-4 2 94,0-4 109,-5 0 109,-4 0 109,-10 0 125,-2 0 125,0 0 125,-6 0 125,-1-4 125,-4 2 141,-7 2 141,10-7 141,-10 7 141,0-9 156,0 9 156,0 0 156,-10-13 156,3 9 172,-2-2 172,-5-4 172,5 1 172,-2 3 187,2-2 187,0 2 187,2 0 187,-2 2 203,1-3 203,4 2 203,-5-2 203,7 1 203,-5 2 219,7 4 219,-9-10 219,4 7 234,5 3 234,-6-5 234,6 5 234,0 0 250,-9-5 250,9 5 250,0 0 250,0 0 250,0 0 266,-15 13 266,11-3 266,0-2 266,-3 9 281,0 0 281,0 3 281,2 1 281,1 9 297,-3 1 297,5-9 297,2 1 297,0-2 312,5 7 312,-3-3 312,4-2 312,4-5 328,6 9 328,0-9 328,8 5 328,6-9 344</inkml:trace>
  <inkml:trace contextRef="#ctx0" brushRef="#br0">13321 11647 0,'0'-12'16,"-3"-2"16,0 4 16,3-2 16,-2-1 16,2 5 31,-2-1 31,0 0 31,2 9 31,-2-16 47,-1 9 47,3-2 47,0 9 47,-2-12 62,2 12 62,0-12 62,0 12 62,-4-8 78,4 8 78,0 0 78,-5-11 78,5 11 94,0 0 94,0-9 94,0 9 94,0 0 109,0 0 109,0 0 109,0 0 109,0 0 125,0 0 125,-5 28 125,-2 5 125,3-1 125,-3 6 141,-2 1 141,0 4 141,-5-2 156,2-1 156,1 2 156,-4-1 156,3 0 172,-1-4 172,1-3 172,-2 3 172,6-7 172,-4-8 187,5-1 187,0-5 187,1-1 187,0-3 203,0-1 203,6-1 203,-3-4 203,1 0 219,2-6 219,-4 8 219,4-8 219,0 0 234,0 0 234,0 0 234,0 0 234,0 0 234,21-20 250,-10 3 250,10-9 250,-4-1 250,0 0 250,-2 7 266,-1 5 266,-3 1 266,4 2 266,-4 2 266,-3 1 281,-1 3 281,5 2 281,-3 2 281,-9 2 297,11-2 297,-11 2 297,0 0 297,16 8 312,-9-2 312,0 3 312,-2-4 312,-3 4 328,3 1 328,-3 0 328,-2 1 328,0-1 344,2 4 344,-4 3 344,4-5 344,-4-2 344,-3 0 359,3-2 359,0 1 359,-3-3 359,0 0 375,1 0 375,-1 0 375,5-6 375,-8 9 391,3-7 391,5-2 391,-10 6 391,10-6 406,0 0 406,-11 0 406,11 0 422,0 0 422,0 0 422,0 0 422,-21-4 437,21 4 437,-6-4 437,6 4 437,0 0 453,-11-4 453,11 4 453,-8-5 453,8 5 469,0 0 469,-9-6 469,9 6 469,0 0 484,-6-4 484,6 4 484,0 0 484,-9-3 500,9 3 500,0 0 500,0 0 500,-10-5 516,10 5 516,0 0 516,-4-4 516,4 4 531,0 0 531,0 0 531,0 0 531,0 0 531,-7-7 547,7 7 547,0 0 547,0 0 547,0 0 562,-4-5 562,4 5 562,0 0 578,0 0 578</inkml:trace>
  <inkml:trace contextRef="#ctx0" brushRef="#br0">13480 11876 0,'7'-6'0,"0"-1"0,-1 2 16,2-3 16,-2 3 16,1-3 16,-3 1 31,3 0 31,7-6 31,-5-2 31,0 3 47,1-2 47,-4 0 47,1 3 47,-3-1 63,4-2 63,-1-1 63,-5 3 63,0 0 78,-2 1 78,0 2 78,0-8 78,-2 5 78,-3 1 94,3 3 94,-5-3 94,2 2 94,1 0 109,-3 3 109,-7-6 109,3 3 109,0 3 125,1 0 125,-1 0 125,-4 1 125,-2 4 141,1 1 141,16 0 141,-34 6 141,18 0 156,-5 6 156,-6 7 156,2 2 156,-2 3 172,6 4 172,-2 4 172,5 0 172,-5 1 188,7 0 188,5-2 188,0 2 188,3-4 188,4 2 203,4-7 203,0-3 203,2-3 203,6 0 219,-4-1 219,5 2 219,2-5 234,3 3 234,-1-5 234,4 0 234,1 1 234,0-5 250,3-1 250,-1-2 250,14 1 250,-9-5 266,-2-1 266,9-5 266,-9-2 266,-3 2 281,1-3 281,-2-5 281,-4 0 281,8-9 297,-2-2 297,-6 3 297,4-5 297,-8-1 313,-4 3 313,3 4 313,-6 2 313,0-1 328,-1 1 328,-1 2 328,0 1 328,-2 2 344,0 5 344,0-2 344,0 2 344,0 8 344,0-14 359,0 14 359,-2-13 359,0 7 359,2 6 375,-3-6 375,3 6 375,0 0 375,0 0 391,0 0 391,0 0 391,-18 16 391,9 1 406,0 1 406,-5 11 406,5 2 406,0 0 422,2-1 422,0 2 422,3-5 422,1-1 438,3-6 438,0-1 438,3 0 438,1-1 453,0-1 453,-1-1 453,4-3 453,2 3 469,0 0 469,3-4 469,-1-4 469,-2 0 484,1 0 484,-2-1 484,1-3 484,-9-4 484,21 2 500,-12-4 500,-9 2 500,27-8 500</inkml:trace>
  <inkml:trace contextRef="#ctx0" brushRef="#br0">13861 12046 0,'0'0'0,"0"0"0,0 0 0,0 0 0,0 0 16,0 0 16,0 0 16,0 0 16,0 0 31,0 0 31,0 0 31,0 0 31,0 0 47,0 0 47,0 0 47,2 12 47,-2-12 63,12 13 63,-5-5 63,1 4 63,1 1 78,-4-4 78,2 2 78,-2 6 78,-1-3 94,-4 0 94,0 1 94,0-2 94,-2-3 109,0 0 109,0 0 109,-3-2 109,3 1 109,-3-1 125,0 0 125,-2-2 125,1 0 125,1 1 141,-2-1 141,7-6 141,-11 10 156,6-6 156,5-4 156,-8 6 156,8-6 156,-10 4 172,10-4 172,-7 3 172,7-3 172,0 0 188,-7 4 188,7-4 188,0 0 188,0 0 203,0 0 203,0 0 203,0 0 203,0 0 219,-16 0 219,16 0 219,0 0 219,0 0 234,0 0 234,0 0 234,0 0 234,0 0 250,0 0 250,0 0 250,0 0 250,0 0 266,0 0 266,4-17 266,-4 17 266,0 0 281,12-12 281,-9 4 281,1-1 281,1 1 297,-1 0 297,6-6 297,-4 1 297,1-1 297,0 4 313,-2-1 313,-1 0 313,-1 3 313,1 0 328,0 0 328,-1 2 328,1 0 328,-4-2 344,2 1 344,-2 7 344,5-10 344,-2 3 359,-3 7 359,2-7 359,-2 7 359,2-9 375,-2 9 375,3-6 375,-3 6 375,2-7 375,-2 7 391,2-9 391,-2 9 391,0-8 406,0 8 406,2-6 406,-2 6 406,0 0 406,0-11 422,0 11 422,0 0 422,2-8 422,-2 8 438,0 0 438,0-9 438,0 9 438,0 0 453,0 0 453,0 0 453,0 0 453,0 0 469,0 0 469,0 0 469,0 0 469,0 0 484,0 0 484,-6 32 484,4-15 484,-1 2 500,1-2 500,-3 2 500,5-1 500,-2-1 516,-1-1 516,1 0 516,2 1 516,-2-5 531,0-1 531,-1-1 531,3-2 531,0 0 547,-2-1 547,2-7 547,0 12 547,0-12 563,-2 8 563,2-8 563,0 0 563,0 8 563,0-8 578,0 0 578,0 0 578,0 0 578,0 0 594,0 0 594,0 0 594,0 0 594,0 0 609,0 0 609,2-35 609,0 19 609,3-3 625,-3 3 625,0-2 625,1-2 625,-1 7 641,3-2 641,-5 3 641,2 4 641,-2-1 656,3 3 656,-3 6 656,0-12 656,2 7 672,-2 5 672,0-7 672,0 7 672,0 0 672,0 0 688,0 0 688,0 0 688,0 0 688,0 0 703,4 28 703,-4-9 703,0 12 719,0-6 719,0-3 719,0-4 719,2 13 719,-2-7 734,3-3 734,-3-2 734,0-1 734,2-1 750,0 1 750,-2-5 750,2 1 750,-2-3 766,2-2 766,-2-1 766,6 3 766,-6-2 781,0-9 781,0 14 781,2-6 781,-2-8 797,0 10 797,0-10 797,0 0 797,0 0 813</inkml:trace>
  <inkml:trace contextRef="#ctx0" brushRef="#br0">14112 12089 0,'0'0'0,"-5"-12"0,5 12 0,0-10 15,0 10 15,0-9 15,0 9 15,-2-5 15,2 5 31,0 0 31,0 0 31,2-9 46,-2 9 46,0 0 46,0 0 46,7-4 62,-7 4 62,0 0 62,0 0 62,23 10 62,-17-2 78,9 7 78,-7 1 78,13 8 93,-12 0 93,0-4 93,-5-1 93,2-1 93,-2 15 109,-4-8 109,-2-7 109,-3 1 109,0-3 125,1 0 125,-1 3 125,-1-6 125,1-3 140,1-1 140,1 0 140,-2-2 140,3-1 156,2-6 156,-4 10 156,4-10 156,0 7 171,0-7 171,0 0 171,0 7 171,0-7 171,0 0 187,23-2 187,-23 2 187,38-10 203,-6-4 203,0-1 203,2-6 203,0 1 218,-2-3 218</inkml:trace>
  <inkml:trace contextRef="#ctx0" brushRef="#br0">14668 11522 0,'2'-12'16,"-2"12"16,6-8 16,-6 8 16,0 0 16,4-9 31,-4 9 31,0 0 31,0 0 31,0 0 47,7 23 47,-3-2 47,3 10 47,-5 3 62,-2 1 62,0 3 62,0-3 62,-2 1 62,-3-1 78,3 2 78,0-2 78,0-2 78,-1-1 78,-1 2 94,2-12 94,0-1 94,-2-2 94,2-7 109,-2 0 109,2-4 109,2 0 109,-3 0 125,3-8 125,-4 13 125,4-13 125,-2 9 141,2-9 141,0 0 141,0 0 141,0 0 156,0 0 156,0 0 156,29-26 156,-9 1 172,3 6 172,-2 2 172,-5 2 172,0 4 187,-3 0 187,-3 1 187,6 2 187,-4 0 203,-4 5 203,-8 3 203,16-2 203,-16 2 203,0 0 219,0 0 219,23 9 219,-19-4 219,1 2 234,-3 1 234,1 3 234,-1-4 234,-4 3 250,2 1 250,-3 6 250,-6-3 250,5-2 266,-1-2 266,-7 5 266,1-7 266,2 3 281,1-6 281,-2 2 281,-1-3 281,2 0 297,9-4 297,-19 4 297,8-3 297,11-1 312,0 0 312,-25-3 312,25 3 312,-19-5 328,13 0 328,-1-2 328,5 2 328,2 5 344,-5-17 344,5 8 344,0 1 344,0 8 344,7-17 359,-3 10 359,3-1 359,-3-1 375,4 2 375,-3 0 375</inkml:trace>
  <inkml:trace contextRef="#ctx0" brushRef="#br0">14857 12009 0,'0'0'15,"5"13"15,-2-5 15,1 2 15,1 7 31,1 1 31,-4 1 31,5-1 31,-4 0 46,-1 14 46,5-10 46,-7 1 46,4-6 62,1 0 62,-3 2 62,-2-7 62,2 5 78,0-1 78,-2-4 78,6 1 78,-4-5 93,-2 1 93,2 0 109,-2-2 109,0-7 109,0 14 109,2-6 125,-2-8 125,3 11 125,-3-11 125,0 8 140,0-8 140,0 0 140</inkml:trace>
  <inkml:trace contextRef="#ctx0" brushRef="#br0">15165 12086 0,'-4'-9'0,"1"5"0,3 4 0,0 0 0,-4-11 15,4 11 15,0-5 15,0 5 31,0 0 31,0 0 31,0 0 31,0 0 31,7-8 47,-7 8 47,0 0 47,20 9 47,-13 0 62,9 3 62,-5 5 62,1-4 62,-3 7 78,-2-2 78,0 3 78,-3-3 78,-4 3 93,0-4 93,0 3 93,-7-4 93,3 3 109,-3-6 109,-2 4 109,2-5 109,-2 3 109,0-4 125,2-3 125,2 0 125,1-4 140,4-4 140,-5 9 140,5-9 140,-4 7 140,4-7 156,0 0 156,0 0 156,0 0 156,0 0 172,18 5 172,2-8 172,15-5 172,3 0 187,8-2 187,-3-1 187,-1-3 187,3 0 203,-1-1 203</inkml:trace>
  <inkml:trace contextRef="#ctx0" brushRef="#br0">15995 11823 0,'-4'-2'0,"4"2"0,-7-9 0,7 9 0,-4-9 15,4 9 15,-5-4 15,5 4 15,0 0 31,-2-5 31,2 5 31,0 0 31,0 0 47,-4-9 47,4 9 47,0 0 47,0 0 62,0 0 62,0 0 62,0 0 62,0 0 78,11-6 78,6 4 78,6 2 78,19-1 93,-3 1 93,4-3 93,0 3 93,-2 0 109,0 0 109,-2 0 109,0 0 109,-14 3 109,-3-3 125,1 1 125,-4-1 125,1 2 125,-2 0 140,-2-2 140,-4 2 140,-1 0 140,-11-2 156,0 0 156,0 0 156</inkml:trace>
  <inkml:trace contextRef="#ctx0" brushRef="#br0">16319 11625 0,'0'0'15,"-4"-8"15,4 8 15,0 0 15,0 0 15,0 0 31,-4-6 31,4 6 31,0 0 31,0 0 47,0 0 47,0 0 47,0 0 47,0 0 62,0 24 62,2-8 62,0 3 62,-2 2 78,4 10 78,-1-1 78,1 3 78,-4 0 93,2-2 93,0 0 93,-2 0 93,5 1 109,0-2 109,2-6 109,-3-1 109,3-5 125,-3 1 125,6-5 125,1 1 125,5-1 125</inkml:trace>
  <inkml:trace contextRef="#ctx0" brushRef="#br0">17655 11687 0,'5'-11'16,"5"1"16,-8-1 16,5-4 16,-3 3 32,3-4 32,-2-1 32,-3-2 32,0 3 47,1-4 47,-1 4 47,-7 0 47,1 0 47,-1 3 63,-2 5 63,0 0 63,-1 1 79,-5 3 79,-4 1 79,-4 5 79,-13 6 94,0 4 94,4 2 94,-4 5 94,2 4 94,2-1 110,7 5 110,0-1 110,8 0 110,3 1 125,3-3 125,7-2 125,2-5 125,2 0 141,0 0 141,7 1 141,3-3 141,3-2 157,4-1 157,0-4 157,-2 1 157,15-1 172,2-6 172,-8-1 172,-1-2 172,-4-6 188,-4 2 188,4-4 188,9-8 188,-10 3 204,-1-2 204,-3 2 204,-5-3 204,0 2 219,-1 0 219,-1 4 219,0-4 219,-3 5 235,0 2 235,-4-1 235,2 1 235,-4 8 235,7-7 250,-7 7 250,0 0 250,0 0 250,0 0 266,0 0 266,0 0 266,4 18 266,-4-8 282,0-2 282,5 9 282,-3 1 282,0 1 297,1-1 297,2 3 297,-1-3 297,3 1 313,-3 2 313,5-3 313,-1 0 313,-2 1 329,1-3 329,2 0 329</inkml:trace>
  <inkml:trace contextRef="#ctx0" brushRef="#br0">17971 11927 0,'0'0'0,"0"-9"15,0 9 15,-3-7 15,3 7 15,0 0 15,-2-8 31,2 8 31,0 0 31,2-9 31,-2 9 47,5-5 47,-5 5 47,9-5 47,0 1 62,-9 4 62,16-2 62,-2 2 62,-14 0 78,20 6 78,-11-4 78,8 6 78,-6 1 94,-2-1 94,-2 2 94,-2 0 94,-1 5 109,-2 1 109,-2-2 109,0 1 109,-4 1 125,-1-1 125,-4 1 125,4-4 125,-2 3 140,1-3 140,-2-3 140,4-1 140,-1-1 140,1-2 156,2 1 156,2-6 156,-7 8 156,7-8 172,-2 9 172,2-9 172,0 0 172,0 0 187,0 0 187,9 6 187,-9-6 187,18-2 203,-18 2 203,37-7 203,-17 3 203,-2-5 219,3 4 219,-1-2 219</inkml:trace>
  <inkml:trace contextRef="#ctx0" brushRef="#br0">18262 11935 0,'-2'-10'0,"2"10"0,2-8 0,-2 8 16,0-8 16,0 8 16,5-6 16,-5 6 31,6-7 31,-6 7 31,17-5 31,-10 3 47,7-1 47,-14 3 47,22 3 47,-10-3 62,3 5 62,2-1 62,-4 4 62,-4-1 78,-2 1 78,0 0 78,-3 1 78,-1-1 94,-3 2 94,0-1 94,0 2 94,-5-1 109,3 7 109,-2-6 109,-1-1 109,0-2 125,3 0 125,-1-2 125,3-6 125,-4 12 141,4-12 141,-2 9 141,2-9 141,0 0 156,9 8 156,-9-8 156,20 0 156,-1-2 172,1-2 172,3 0 172,9 0 172,-5-4 187,-6-1 187,-1 3 187</inkml:trace>
  <inkml:trace contextRef="#ctx0" brushRef="#br0">18889 11376 0,'6'-10'0,"-2"0"16,-2 3 16,-2 7 16,5-10 16,-5 10 31,4-6 31,-4 6 31,0 0 31,0 0 47,0 0 47,0 0 47,0 52 47,-4-20 63,-3 5 63,3 2 63,-6 0 78,3 1 78,-2 0 78,0-5 78,0 5 94,-2-5 94,-1 0 94,5-5 94,-4-1 94,1-4 109,6-8 109,-3-4 109,3 0 109,-1-3 125,3-1 125,0-3 125,2-6 125,-6 9 141,6-9 141,0 0 141,0 0 141,0 0 156,0 0 156,0 0 156,28-26 156,-5 4 156,2-1 172,-6 6 172,-4 3 172,2 4 188,-6-1 188,0 7 188,1-2 188,-1 4 203,-11 2 203,19 0 203,-19 0 203,15 8 203,-8-1 219,-5-2 219,3 4 219,-3 0 219,-2 0 234,0 8 234,-7-1 234,2-1 234,-1 1 250,-5-1 250,1-3 250,-3-2 250,0 2 266,0-3 266,0-1 266,3-4 266,2 1 281,8-5 281,-18 2 281,18-2 281,-14 0 297,14 0 297,0 0 297,-19-9 297,19 9 313,-7-10 313,7 10 313,-4-10 313,4-1 328,0 11 328,9-14 328,-7 3 328,6 3 344,-4 2 344,5-2 344,-9 8 344</inkml:trace>
  <inkml:trace contextRef="#ctx0" brushRef="#br0">19008 11830 0,'12'-3'15,"-12"3"15,0 0 15,13-4 15,-13 4 15,0 0 15,19-2 15,-19 2 15,0 0 31,32 2 31,-17 2 31,4 2 31,-6 4 46,4 0 46,-6 0 46,3 3 46,-5 5 62,-3-3 62,1 1 62,-3 2 62,-2 1 78,4 0 78,-8-1 78,-2 1 78,0-4 93,-3 1 93,1 0 93,1-4 93,-1 0 93,0-1 109,0-3 109,1-3 109,1 2 109,4-7 125,-7 10 125,7-10 125,-4 7 140,4-7 140,0 0 140,0 0 140,0 0 140,0 0 156,0 0 156,0 0 156,0 0 156,47-28 171,-19 10 171,1 0 171,1-1 171</inkml:trace>
  <inkml:trace contextRef="#ctx0" brushRef="#br0">19517 11803 0,'0'0'15,"0"0"15,7-8 15,-7 8 15,4-4 31,-4 4 31,14-1 31,-14 1 31,29 5 46,-13 2 46,1 1 46,1 0 46,-2 4 62,-1 3 62,0 1 62,4 9 62,-2-5 78,-8-1 78,-3-1 78,2-1 78,-8-1 93,-3 3 93,1-7 93,-3 1 93,1-1 109,-1-4 109,1 2 109,2-2 109,-3-1 109,0-1 125,5-6 125,-7 13 125,7-13 140,-4 7 140,4-7 140,0 0 140,0 0 156,0 0 156,13 10 156,-13-10 156,33 3 156,3-3 171,1 0 171,-3-3 171,4 6 187,4-3 187,-6 0 187,1 0 187,-1 0 187,-2 2 203,-7-2 203,-8 2 203,-3-1 203,-2-1 218,-3 3 218,-11-3 218,18 0 218,-18 0 234,0 0 234,18 0 234,-18 0 234,0 0 250,0 0 250,17 0 250,-17 0 250,0 0 265,0 0 265,0 0 265,15 0 265,-15 0 265,0 0 281,0 0 281,0 0 281,0 0 281,0 0 296,0 0 296,10-8 296</inkml:trace>
  <inkml:trace contextRef="#ctx0" brushRef="#br0">4633 13144 0,'0'0'0,"0"0"0,0 0 0,0 0 16,-13-4 16,13 4 16,0 0 16,0 0 32,0 0 32,0 0 32,-11-3 32,11 3 47,0 0 47,0 0 47,0 0 47,0 0 63,0 0 63,0 0 63,0 0 63,-23 4 78,23-4 78,0 0 78,0 0 78,-7 3 94,7-3 94,0 0 94,0 0 94,0 0 110,0 0 110,-10 1 110,10-1 110,0 0 125,0 0 125,0 0 125,0 0 125,0 0 141,0 0 141,0 0 141,0 0 141,0 0 157,44 3 157,-21-3 157,-1 0 157,15 0 157,-2 2 172,1-2 172,0 3 172,-1 2 172,-1-1 188,-7 0 188,-6 0 188,-3-1 188</inkml:trace>
  <inkml:trace contextRef="#ctx0" brushRef="#br0">4741 13396 0,'0'0'0,"0"0"16,0 0 16,0 0 16,0 0 16,0 0 31,0 0 31,0 0 31,0 0 31,0 0 47,0 0 47,0 0 47,0 0 47,0 0 63,50-4 63,-32 2 63,3 0 63,-1 1 78,15 1 78,-9-2 78,9-1 78,0 3 78,5-2 94,-3 2 94,1 0 94,-1 0 110,4 2 110,-5-2 110,-4 0 110,5 0 125</inkml:trace>
  <inkml:trace contextRef="#ctx0" brushRef="#br0">25941 11576 0,'7'-4'0,"-2"0"16,4 0 16,-3 0 16,-1-1 32,2 1 32,0 2 32,0-3 32,-1 1 32,-1 3 47,-5 1 47,7-4 47,-7 4 47,5-4 63,-5 4 63,0 0 63,0 0 63,0 0 78,0 0 78,0 0 78,-19 31 78,-6-9 94,-7 5 94,-5-3 94,-3-1 94,1 1 94,0 2 110,-2-2 110,3-1 110,-2-2 110,8-2 125,-2 2 125,9-2 125,5-7 141,1-1 141,8-3 141,-1 0 141,3-2 141,3 0 157,4 2 157,-1-4 157,3-4 157,0 0 172,5 15 172,4-10 172,9 2 172,3 2 188,13 0 188,2 2 188,1-1 188,3 0 203,2 1 203,-3-1 203,-1 2 203,6 1 219,-8-1 219,1-2 219,-5 1 219,2 1 235,-5 0 235,-3-3 235,-3-1 235,-3-1 250,-4 0 250,2 2 250,-2-2 250,0-2 250,-4 1 266,1-2 266,-3 2 266,-1-4 266,-3 2 282,3 0 282,-9-4 282,12 2 297,-12-2 297,9 5 297,-9-5 297,0 0 297,13 0 313,-13 0 313</inkml:trace>
  <inkml:trace contextRef="#ctx0" brushRef="#br0">26514 11697 0,'4'-6'0,"-4"6"0,0 0 0,4-9 16,-4 9 16,0 0 16,0 0 16,0 0 31,0 0 31,0 0 31,0 0 31,21 19 47,-12-2 47,-2 0 47,0 5 47,2 8 63,0 4 63,1-2 63,-4-1 63,-3 2 78,3-4 78,-3-4 78,-1-3 78,0-4 78,2 1 94,-1-3 94,-3 0 94,3-1 94,-3-4 109,4-2 109,-4 0 109,0-3 109,0 0 125,0-6 125,0 12 125,0-12 125,2 7 141,-2-7 141,0 0 141,0 0 141,0 0 156,0 0 156,0 0 156,0 0 156,0 0 172,0-28 172,0 13 172,-2-4 172,2 2 188,-2-3 188,0 2 188,6 0 188,-6-2 188,0 2 203,4 0 203,0-1 203,-2 1 203,0 3 219,0 1 219,2 0 219,-2 3 219,3-1 234,-3-3 234,0 1 234,2-1 250,2 1 250,-2 2 250,1 2 250,-3-3 250,6-2 266,0-1 266,-4 0 266,2 4 266,-4 0 281,2 1 281,3 1 281,-5-1 281,4 1 297,-1 4 297,-1-2 297,0 0 297,3-3 313,0 3 313,1 2 313,1-2 313,0 2 328,0-1 328,0 2 328,2 1 328,2-1 344,1 3 344,5-2 344,-2 4 344,2 2 359,2 0 359,2 2 359,-4 1 359,2 1 375,0 0 375,-6-1 375,2 6 375,0-1 375,-4 2 391,1 1 391,-3-1 391,-3 2 391,-1-1 406,-5 5 406,-3-1 406,-3-1 406,-5 3 422,-10 4 422,4-3 422,-9 1 422,5-5 438,2-3 438,4-3 438,1 0 438,-2 1 453,4-3 453,3-3 453,1 0 453,3 1 453,1-2 469,4-4 469,-6 8 469,6-8 484,4 9 484,-4-9 484,8 11 484,8 0 484,0 2 500,0-1 500,11 7 500,1-2 500,-7-1 516,-6-4 516,1 0 516,-2 0 516,-2-1 531,-3-2 531,-3 0 531,-1-1 531,-1 1 547,-4-4 547,0 3 547,-2-1 547,0-2 563,-5 3 563,-2-3 563,-7 3 563,0 1 578,-2-1 578,-2-4 578,1 2 578,-4-4 594,-9 4 594,7-6 594,3 3 594,5-6 609,2 2 609,3-1 609,3-3 609,9 5 625,-16-6 625,11 5 625,5 1 625,-4-9 625,4 9 641,-5-6 641,5 6 641,5-15 641,-1 12 656,1-6 656,2 2 656,9-3 656,0 1 672,0-4 672,0 1 672,2 1 672</inkml:trace>
  <inkml:trace contextRef="#ctx0" brushRef="#br0">27492 11867 0,'11'-4'0,"-4"2"16,-7 2 16,12-6 16,-12 6 16,9-2 31,-9 2 31,6-4 31,-6 4 31,0 0 47,9-4 47,-9 4 47,0 0 47,0 0 62,0 0 62,0 0 62,8 16 62,-8-7 62,-8 7 62,2 1 78,-3 1 78,-10 9 78,1-2 78,-2 1 94,-3-1 94,3 0 94,-3-3 94,2-5 109,-5 3 109,7-6 109,4-1 109,2-1 125,-1-2 125,5-2 125,0-1 125,0-2 141,2-1 141,7-4 141,-9 7 141,9-7 156,0 4 156,0-4 156,0 0 156,0 0 172</inkml:trace>
  <inkml:trace contextRef="#ctx0" brushRef="#br0">27832 11658 0,'2'-8'0,"3"2"0,-5 6 0,6-7 16,-6 7 16,0 0 16,9-7 16,-9 7 31,0 0 31,0 0 31,0 0 31,0 0 47,17 20 47,-15-11 47,-2 11 47,2-2 63,-2 3 63,-2 9 63,2-5 63,0-3 63,-2-1 78,-1-2 78,1-1 78,0 5 78,0-5 94,-6-1 94,6 1 94,0-5 94,-3-1 110,3-2 110,2-1 110,-2-4 110,0 2 125,2-7 125,-3 12 125,3-12 125,-2 5 141,2-5 141,0 0 141,0 0 141,0 0 156,0 0 156,0 0 156,0 0 156,7-38 172,-5 22 172,2-5 172,3-8 172,3-2 188,-1 1 188,-5 1 188,3 4 188,0 3 203,0 4 203,0-2 203,-1 2 203,2 2 203,1 2 219,0-3 219,-3 5 219,0 1 219,-2 4 235,0-2 235,1 5 235,-5 4 235,6-11 250,-6 11 250,7-8 250,-7 8 250,0 0 266,0 0 266,0 0 266,23 15 266,-9-3 281,-5 0 281,0 7 281,0-3 281,12 13 297,-15-6 297,4-2 297,-3-3 297,2 0 313,7 13 313,-5-8 313,5 5 313,-7-7 328,2-5 328,-1 0 328,-3-1 328,2-1 328,-3 3 344,-1-6 344,0-1 344,2-2 360,-5 0 360,2-2 360,-1 0 360,-3-6 360,4 7 375,-4-7 375,0 0 375</inkml:trace>
  <inkml:trace contextRef="#ctx0" brushRef="#br0">27966 11863 0,'0'0'16,"-9"-4"16,9 4 16,0 0 16,0 0 31,0 0 31,0 0 31,0 0 31,0 0 47,0 0 47,0 0 47,0 0 47,0 0 62,46 7 62,-28-3 62,3 2 62,1-2 78,-1 0 78,0 1 78,-1-3 78,1-1 94,-1 1 94</inkml:trace>
  <inkml:trace contextRef="#ctx0" brushRef="#br0">28259 11391 0,'-4'-8'0,"4"8"0,0 0 15,0 0 15,0 0 15,0 0 15,0 0 31,0 0 31,0 0 31,10 26 31,1-10 47,10 11 47,2 2 47,4 1 47,2-1 62,-1 0 62,4 2 62,2-3 62,-2-1 62,1 0 78,-1-1 78,-3-2 78,-2-1 93,-2-1 93,-6-4 93,-6-3 93,1-2 93,-1 1 109,-6-4 109,3 1 109,-1-3 109,-7 2 125,4-6 125,-3 5 125,1-4 125,-1-1 140,-3-4 140,5 11 140,-5-11 140,2 5 156,-2-5 156,2 7 156,-2-7 156,0 0 172,0 0 172,-7 10 172,2-6 172,-4 3 187,-6 1 187,-2 0 187,0-1 187,-4 2 203,-9 6 203,0-1 203,1 3 203,-1-1 218,3 2 218,-3 1 218,10-4 218,1-2 234,1-2 234,2 1 234,-2-1 234,7 1 250,-6 0 250,4-2 250,4 1 250,-1-3 250,4-4 265,-3 2 265,2 0 265,7-6 265,-10 9 281,10-9 281,-6 8 281,6-8 281,-7 3 297,7-3 297,0 0 297,0 0 297,0 0 312,0 0 312,0 0 312</inkml:trace>
  <inkml:trace contextRef="#ctx0" brushRef="#br0">29287 11779 0,'0'0'0,"0"0"0,6-9 0,-6 9 16,0 0 16,0 0 16,5-5 16,-5 5 31,0 0 31,0 0 31,0 0 31,0 0 47,0 0 47,0 0 47,0 0 47,0 0 63,0 0 63,0 0 63</inkml:trace>
  <inkml:trace contextRef="#ctx0" brushRef="#br0">26569 12447 0,'0'0'0,"0"0"0,0 0 0,0 0 15,0 0 15,0 0 15,0 0 15,6 6 31,-6-6 31,32 3 31,4 3 31,8-5 31,27-1 47,1 0 47,11 2 47,-4-2 47,8-2 62,2 2 62,-4 2 62,-11-4 78,7 2 78,-24-1 78,-12 1 78,5 0 78,-13 0 94,1 0 94,-10 0 94,-3 0 94,-6 0 109,1 1 109,-6-1 109,-14 0 109,17 0 125,-17 0 125,0 0 125,12 2 125,-12-2 140</inkml:trace>
  <inkml:trace contextRef="#ctx0" brushRef="#br0">26493 12657 0,'0'0'15,"0"0"15,18 14 15,2-12 15,20 4 31,5 1 31,31-6 31,7 3 31,4-1 47,70-3 47,-53-3 47,-17 3 47,1 0 47,-1 0 62,-3-4 62,-4 3 62,-3-3 78,-19 1 78,-13-1 78,-1 2 78,-4-2 94,-6 2 94,-6 0 94,-7 0 94,-4 2 94,-5-2 109,-12 2 109,20-4 109,-20 4 109,15 0 125,-15 0 125,0 0 125,11-4 125,-11 4 140,0 0 140,0 0 140,0 0 140,0 0 156,0 0 156,0 0 156,0 0 156,0 0 172,0 0 172,0 0 172,0 0 172,0 0 187,0 0 187,0 0 187,-43-5 187,43 5 203,0 0 203,0 0 203,0 0 203,-17 0 203,17 0 219,0 0 219,0 0 219,0 0 219,0 0 234,-17 0 234,17 0 234,0 0 234,0 0 250,0 0 250,0 0 250,0 0 250,-15-2 265,15 2 265,0 0 265,0 0 265,0 0 281,0 0 281,-8-4 281,8 4 281,0 0 297,0 0 297,0 0 297,0 0 297,-9-8 312,9 8 312,0 0 312,0 0 312,0 0 328,0 0 328,-12-8 328</inkml:trace>
  <inkml:trace contextRef="#ctx0" brushRef="#br0">5894 12889 0,'0'-12'0,"-4"0"0,2 3 0,2-1 16,0 2 16,-2 1 16,2 7 16,-3-8 16,3 8 31,-2-9 31,2 9 31,0-7 31,0 7 47,0 0 47,-2-6 47,2 6 47,0 0 63,0 0 63,0 0 63,0 0 63,0 0 63,0 34 78,2-13 78,-2 12 78,-2 4 94,2-1 94,2 4 94,-4 1 94,0 2 109,-5-3 109,5 0 109,-6-1 109,8 2 109,-6-2 125,1-1 125,3-5 125,-7-4 125,6-5 141,-4-4 141,5-5 141,-2-1 141,4-4 156,-2-2 156,2 1 156,0-3 156,0-6 172,-3 11 172,3-11 172,0 5 172,0-5 188,0 0 188,0 0 188,0 0 188,0 0 203,0 0 203,11-31 203,-1 17 203,-1-4 219,6-9 219,-2 6 219,-2 5 219,5 0 234,6-5 234,-5 2 234,-2 7 234,-1 2 250,-1 2 250,6 2 250,-6-1 250,-1 5 250,-1 2 266,-11 0 266,21 2 266,-10 2 266,6 3 281,-4 1 281,1 4 281,-3 0 281,0 3 297,-6-6 297,0 4 297,-3 0 297,-2 3 313,0 1 313,0-1 313,-2-3 313,-6-2 328,6 0 328,-9 3 328,0 1 328,1-5 344,-3 0 344,-3 1 344,0-5 344,4 0 359,3-4 359,-2 1 359,11-3 359,-20-3 359,20 3 375,-14-6 375,4-2 375,6 2 375,0-4 391,-1-5 391,3-1 391,0-4 406,6 5 406,-2-1 406,3-1 406,-1 4 406,6-3 422,-3 3 422,4 4 422,0 0 422,-4 2 438,4 2 438,-2-2 438,3 6 438,-3-1 453,2 0 453</inkml:trace>
  <inkml:trace contextRef="#ctx0" brushRef="#br0">6217 13319 0,'17'4'0,"-9"-3"0,-8-1 0,0 0 0,15 7 16,-15-7 16,9 4 16,-9-4 32,10 4 32,-10-4 32,13 6 32,-6-3 32,0 5 47,-2 0 47,1-2 47,5 9 47,-1-1 63,1-1 63,-4 2 63,3 0 63,-6 1 79,3 0 79,-3 1 79,-2-1 79,1 3 94,1-5 94,-2 5 94,1-7 94,0 0 110,-1 5 110,0-5 110,-2-1 110,0-3 125,0 0 125,0-8 125,0 14 125,0-5 141,0-9 141,0 9 141,0-9 141,0 0 141,0 11 157,0-11 157,0 0 157,0 0 157</inkml:trace>
  <inkml:trace contextRef="#ctx0" brushRef="#br0">6488 13553 0,'2'-11'0,"0"-1"0,3 4 0,-3 1 16,-2 7 16,5-13 16,-3 6 16,-2 7 31,2-8 31,-2 8 31,0 0 31,4-8 47,-4 8 47,0 0 47,0 0 47,0 0 63,0 0 63,0 0 63,0 0 63,8 18 78,-8-8 78,0 1 78,0 3 78,2 5 78,-2-5 94,0 4 94,0 1 94,0-3 94,0 1 110,0-1 110,0 1 110,0-5 125,2 1 125,-2-3 125,0 0 125,5-2 125,-1 1 141,3-1 141,-2-2 141,4-2 141</inkml:trace>
  <inkml:trace contextRef="#ctx0" brushRef="#br0">7056 13281 0,'-5'-13'16,"-4"1"16,2 2 16,0 0 16,-2 2 31,0 1 31,-3 2 31,4 1 31,1 0 47,-12-3 47,4 1 47,-4 4 47,0 0 63,2 4 63,-4 2 63,1 3 63,1 1 63,-8 10 78,2 3 78,2 3 78,3 1 94,6 2 94,5-6 94,-2 19 94,11-21 110,2-1 110,0 1 110,5-1 110,2-1 125,5-1 125,13 4 125,-5-5 125,-1-7 141,13 5 141,-6-9 141,-5 0 141,-2-2 156,-4-2 156,4-2 156,-1 0 156,-3-2 172,-2-2 172,-3-1 172,1-3 172,-3-5 188,1 0 188,-2 0 188,-2-6 188,2 4 203,-6-1 203,-1 1 203,0 1 203,-2 0 203,0 4 219,2 2 219,-2 0 219,0 10 235,0-13 235,0 13 235,0-8 235,0 8 250,0 0 250,0 0 250,0 0 250,0 0 250,0 0 266,0 0 266,2 41 266,1-24 266,-1-2 281,2 2 281,-2 0 281,6-1 281,-4 2 297,3-1 297,-3 0 297,1 0 297,0 2 313,2-4 313,0 1 313,-1-2 313,1 1 328,0 2 328,2-5 328,-4-2 328,1 1 344,-1-6 344</inkml:trace>
  <inkml:trace contextRef="#ctx0" brushRef="#br0">7316 13575 0,'9'-10'0,"-7"6"16,-2 4 16,0 0 16,7-10 16,-7 10 32,0 0 32,0 0 32,0 0 32,0 0 47,0 0 47,0 0 47,0 0 47,0 0 63,0 0 63,2 29 63,-4-19 63,2-2 79,0 2 79,2 7 79,-2-3 79,0-2 94,2 5 94,0-5 94,-2 1 94,0-3 110,0-3 110,0-7 110,6 17 110,-2-9 110,-4-8 125,5 11 125,-5-11 125,6 6 125,-6-6 141,0 0 141,0 0 141</inkml:trace>
  <inkml:trace contextRef="#ctx0" brushRef="#br0">7406 13688 0,'8'-18'0,"-4"3"15,-4 2 15,3 2 15,-3 0 15,0 11 31,2-18 31,-2 11 31,0 7 31,0-12 47,0 12 47,2-10 47,-2 10 47,2-8 62,-2 8 62,0 0 62,0 0 62,0 0 62,0 0 78,0 0 78,0 0 78,0 0 78,0 0 93,0 0 93,0 0 93,12 33 109,-12-23 109,0 5 109,2-1 109,1 2 109,1-1 125,0 1 125,3 1 125,-5-1 125,6 0 140,-1-1 140,4 0 140,3-4 140,1 0 156,4-2 156</inkml:trace>
  <inkml:trace contextRef="#ctx0" brushRef="#br0">8570 13487 0,'6'-7'16,"-6"7"16,0 0 16,10-8 16,-10 8 31,0 0 31,5-4 31,-5 4 31,0 0 47,0 0 47,18-4 47,-18 4 47,27-2 47,-7-2 62,4 2 62,10 0 62,-7 2 78,7 0 78,-2 0 78,4 0 78,-10 2 94,10-2 94,-11 0 94,-2 2 94,-5-2 109,1 2 109,-6 0 109,-13-2 109,23 0 109,-23 0 125,0 0 125,19-4 125,-19 4 125,6-4 141,-6 4 141,0 0 141,0-12 141,0 12 156,0 0 156,-14-19 156,7 11 156,1 2 172,6 6 172,-17-13 172,8 7 172,1 3 187,1-4 187,7 7 187,-16-6 187,7 2 203,9 4 203,-17 0 203,17 0 203,-17 4 203,7 2 219,1-1 219,0 0 219,5 1 219,-4 2 234,-1 8 234,3-4 234,1 0 250,1 4 250,2-2 250,-4 3 250,4-1 250,4 1 266,-2-1 266,6 3 266,0-3 266,3 0 281,0 1 281,3-2 281,1-3 281,-1-1 297</inkml:trace>
  <inkml:trace contextRef="#ctx0" brushRef="#br0">9594 12967 0,'5'-10'0,"-3"2"0,0 2 0,-2 6 15,7-14 15,-7 14 15,0 0 15,0 0 31,0 0 31,0 0 31,11 29 31,-6 1 47,-3 7 47,1 2 47,1-1 47,-4 5 47,0 24 62,0-18 62,-4-8 62,1-2 78,-2 0 78,3-7 78,-5 0 78,7-9 94,-2-3 94,0-3 94,2-3 94,0-5 94,0 2 109,0-5 109,0-6 109,0 15 109,0-15 125,2 6 125,-2-6 125,0 0 125,0 0 140,25-17 140,-9 5 140,9-9 140,0-3 156,-2 4 156,0-4 156,-5 9 156,-1 0 172,-4 5 172,-2 2 172,1 1 172,-1 3 187,-1 3 187,-10 1 187,17 0 187,-17 0 203,19 7 203,-12-1 203,-1 3 203,1 5 219,-2-1 219,-3 2 219,-2 1 219,0-4 234,0 4 234,-2-4 234,-1 5 234,-4-3 234,-1-1 250,-1-1 250,-3 3 250,-1-3 250,-2-2 265,4-4 265,0-2 265,-3 1 265,5-3 281,9-2 281,-21 1 281,21-1 281,-15-3 297,15 3 297,-19-9 297,13 3 297,1 0 312,3-2 312,0-3 312,4 1 312,-2 10 328,2-18 328,5 1 328,-1 5 328,3-1 344,-1 5 344,1 2 344,-3 0 344,-6 6 359</inkml:trace>
  <inkml:trace contextRef="#ctx0" brushRef="#br0">9973 13540 0,'0'0'0,"0"0"15,11 2 15,-11-2 15,18 2 15,-18-2 31,20 4 31,-8-1 31,8 1 31,-1 4 31,-3 0 47,2 3 47,-2 2 47,-5 2 62,-2 4 62,1-2 62,-3 11 62,-7 3 78,-3-6 78,1-5 78,0 1 78,-6 9 78,-3-1 93,3-9 93,-5-1 93,7-2 93,-1-7 109,3 1 109,-3-4 109,5 0 109,2-7 125,-8 9 125,8-9 125,0 0 125,0 0 140,0 0 140,0 0 140,0 0 140,0 0 156,0 0 156,47-16 156,-30 3 156,11-2 172,-8-2 172,10 1 172,-9-1 172,-3 5 187,-6 2 187,1-1 187,-4 3 187</inkml:trace>
  <inkml:trace contextRef="#ctx0" brushRef="#br0">10367 13699 0,'0'0'0,"3"-13"0,-3 13 0,4-12 0,-4 12 16,2-15 16,-2 7 16,0 8 16,5-14 31,-5 14 31,4-12 31,-4 12 31,2-13 47,-2 13 47,2-10 47,-2 10 47,8-4 63,-8 4 63,0 0 63,0 0 63,0 0 78,0 0 78,0 0 78,18 20 78,-14-11 94,1 6 94,0 2 94,-3 2 94,3-2 109,-3 1 109,2 0 109,-2 1 109,3-1 109,-1 3 125,-2-4 125,2 1 125,0 0 125,0-2 141,1 4 141,2-5 141,-1 1 141,2-9 156,1 2 156</inkml:trace>
  <inkml:trace contextRef="#ctx0" brushRef="#br0">10944 13131 0,'2'-8'0,"-2"8"0,0 0 0,0 0 15,7-8 15,-7 8 15,0 0 15,0 0 31,0 0 31,0 0 31,0 0 31,14-4 46,-14 4 46,0 0 46,0 0 46,0 0 62,0 0 62,0 0 62,0 0 62,0 0 62,0 0 78,0 0 78,11-4 78,-11 4 93,0 0 93,0 0 93,0 0 93,3-10 109,-3 10 109,0 0 109,0 0 109,0 0 109,-16-15 125,16 15 125,-16-5 125,16 5 140,-27 7 140,8 2 140,-11 5 140,3 2 140,-1 5 156,3 5 156,5 3 156,2-2 156,4 3 171,2-1 171,1 0 171,9-4 171,2-6 187,0 1 187,2-4 187,5 1 187,3-1 203,3-1 203,2-3 203,6-2 203,0-2 218,13-1 218,0-1 218,5-6 218,-7-2 218,-5-7 234,-4 2 234,-4-4 234,-4 1 250,4-4 250,3-9 250,-3-4 250,-8 4 250,3-5 265,-7-1 265,-1-1 265,-6-1 265,0 6 281,-4 4 281,2 3 281,-3 1 281,3 5 296,-2 1 296,-1 3 296,0 0 296,5 8 312,-9-8 312,9 8 312,-9-2 312,9 2 328,0 0 328,-21 17 328,10-4 328,1 4 343,4 2 343,-1 1 343,0 11 343,3-6 359,0 7 359,4-7 359,2-3 359,2 7 375,-2-5 375,5-2 375,-3-4 375,1-1 390,-1 1 390,6-4 390,-5 3 390,1-1 406,-1-5 406,-1-2 406,4-4 406</inkml:trace>
  <inkml:trace contextRef="#ctx0" brushRef="#br0">11245 13421 0,'7'-6'15,"-7"6"15,7-6 15,-7 6 15,16-5 15,-16 5 31,16 0 31,-16 0 31,0 0 31,24 8 46,-14-3 46,3 7 46,-1 1 46,-3 1 62,-2 4 62,-3 1 62,1 0 62,-8 1 78,1 1 78,0-1 78,-5-2 78,5 1 93,-4 0 93,-2-2 93,1-4 93,3-1 109,-3-1 109,5-2 109,2-3 109,0-6 125,-4 12 125,4-12 125,0 6 125,0-6 140,0 0 140,0 0 140,17 4 140,-17-4 156,0 0 156,37-10 156,-19 2 156,1-2 171,-4-5 171,13-3 171,-3-3 171</inkml:trace>
  <inkml:trace contextRef="#ctx0" brushRef="#br0">11599 13440 0,'0'0'16,"-2"-8"16,2 8 16,0 0 16,0 0 31,0 0 31,0 0 31,0 0 31,0 0 47,-6 26 47,6-16 47,0 7 47,-2 3 62,2-3 62,0 1 62,-2 1 62,2-3 78,0 3 78,-2-1 78,6 1 78,-4-1 78,2 1 94,1-3 94,0 3 94,-3-7 109,2 0 109</inkml:trace>
  <inkml:trace contextRef="#ctx0" brushRef="#br0">12476 13390 0,'0'0'0,"5"6"0,-5-6 0,4 4 16,-4-4 16,0 0 16,12 4 16,-3-1 31,12 1 31,-1-3 31,15 4 31,3-5 47,1 3 47,-1-2 47,-3 5 47,0-4 62,-9 1 62,-5-3 62,0 0 62,-3 2 62,-4-2 78,-1 2 78,-13-2 78,21 0 78,-21 0 94,9-4 94,-9 4 94,6-7 94,-6 7 109,0-8 109,0 8 109,-6-14 109,1 5 125,-4-5 125,0 0 125,2 4 125,-2 1 141,5 1 141,-3 1 141,2-1 141,0 5 156,1-4 156,4 7 156,-7-6 156,7 6 172,-6-6 172,6 6 172,0 0 172,0 0 187,0 0 187,0 0 187,-26 12 187,22-2 203,0-2 203,-2 8 203,0 2 203,1-2 203,3 5 219,0-1 219,2 13 219,2-6 219,2 4 234,1-1 234,-1 1 234,-4-6 234,6-2 250,-2-7 250</inkml:trace>
  <inkml:trace contextRef="#ctx0" brushRef="#br0">13746 12982 0,'0'-4'0,"3"-1"0,-3 5 0,3-6 16,-3 6 16,0 0 16,0 0 31,0 0 31,7 18 31,-3-1 31,-2 16 31,-2 0 47,2 4 47,-4-1 47,2 2 47,-4 0 63,2 0 63,-1-4 63,1-2 63,-3-1 78,2-11 78,-1-2 78,4-4 78,0-1 94,0-3 94,-2-1 94,2-1 94,0-8 109,-5 10 109,5-10 109,0 0 109,3 6 109,-3-6 125,0 0 125,0 0 125,18-14 141,-4 2 141,2-2 141,8-6 141,-3 2 141,0 6 156,-3 1 156,-2 0 156,-5 6 156,3 1 172,-3 0 172,-2 1 172,-9 3 172,19 4 188,-10 1 188,-5-1 188,6-1 188,-6 7 203,1-2 203,-1-2 203,-2 4 203,1-2 219,-3 1 219,0-1 219,-3 0 219,1 0 234,0-2 234,-5 1 234,1-1 234,-2-2 234,1 0 250,-1-3 250,8-1 250,-19 3 250,19-3 250,0 0 266,-22-4 266,14 0 266,2-2 266,-1 0 281,3-1 281,-1 0 281,3-1 281,2 0 297,0 8 297,4-16 297,1 8 297,1 2 313,3 0 313,8-3 313,-4 3 313,3 0 328,0 0 328</inkml:trace>
  <inkml:trace contextRef="#ctx0" brushRef="#br0">14146 13292 0,'9'-4'0,"-9"4"0,7-4 0,-7 4 15,7-5 15,-7 5 15,0 0 15,9-2 31,-9 2 31,0 0 31,0 0 31,0 0 47,20 8 47,-15-1 47,1 3 47,2 7 62,-1-1 62,-3 2 62,5 14 62,-5-5 78,-2 5 78,4-8 78,-6-3 78,2 0 78,-2-1 93,2-2 93,-2 3 93,3-4 109,-1 1 109,0-2 109,0 1 109,0-1 125,-2-1 125,3-3 125,-1-1 125,-2-3 125,0-8 140,2 11 140,0-4 140,-2-7 140,3 5 156,-3-5 156,0 0 156</inkml:trace>
  <inkml:trace contextRef="#ctx0" brushRef="#br0">14440 13353 0,'0'0'0,"5"-10"16,-5 10 16,0-7 16,0 7 16,0 0 31,0-8 31,0 8 31,0 0 47,0 0 47,0-7 47,0 7 47,0 0 62,0 0 62,2-7 62,-2 7 62,0 0 78,0 0 78,0 0 78,0 0 78,14-2 94,-14 2 94,0 0 94,0 0 94,22 9 109,-14-6 109,-8-3 109,6 7 109,-1-3 109,-1 2 125,1-2 125,-1 3 125,0-1 141,2 2 141,-4-2 141,-2 0 141,0-6 156,0 12 156,0-12 156,0 10 156,-2-3 156,2-7 172,-6 13 172,6-13 172,-4 7 172,2-2 187,2-5 187,-5 6 187,5-6 187,-4 4 203,4-4 203,0 0 203,0 0 203,-7 4 219,7-4 219,0 0 219,0 0 219,-9 4 219,9-4 234,0 0 234,0 0 234,0 0 250,0 0 250,0 0 250,0 0 250,0 0 266,0 0 266,0 0 266,0 0 266,-16-8 281,16 8 281,0 0 281,0 0 281,0 0 297,-2-8 297,2 8 297,0 0 297,0 0 312,0 0 312,4-11 312,-4 11 312,0 0 328,7-8 328,-7 8 328,10-6 328,-4 1 344,-6 5 344,11-5 344,-2 0 344,-1 3 359,-8 2 359,15-2 359,-15 2 359,19 2 375,-19-2 375,15 7 375,-5-3 375,-1 2 391,9 6 391,-4 1 391,-3 0 391,-1 4 406,-4 4 406,1-4 406,-7 13 406,-2-3 406,0-6 422,-1-3 422,-3 1 422,-4 6 422,-1 1 437,0-10 437,1-1 437,6-1 437,-3-5 453,-2 0 453,2-1 453,0 1 453,0-5 453,7-4 469,-4 11 469,4-11 469,-10 8 469,10-8 484,-6 3 484,6-3 484,0 0 484,0 0 500,0 0 500,0 0 500,0 0 500,0 0 516,0 0 516,0 0 516,0 0 516,0 0 516,0 0 531,0 0 531,0 0 531,0 0 531,0 0 547,0 0 547,38-8 547,-38 8 547,30-3 562,-9 1 562,-1-1 562,-2 3 562,3 0 578,-2 3 578,-2-3 578,4 0 578,0 0 594,-3 2 594,-2-2 594,6 1 594,-5-4 609,3 0 609,0-1 609</inkml:trace>
  <inkml:trace contextRef="#ctx0" brushRef="#br0">15371 13179 0,'0'-11'0,"0"11"0,0-10 16,0 10 16,0-8 16,0 8 16,2-6 31,-2 6 31,0 0 31,0 0 31,2-8 47,-2 8 47,0 0 47,0 0 47,0 0 62,2-8 62,-2 8 62,0 0 62,0 0 62,0 0 78,0 0 78,0 0 78,0-7 78,0 7 94,0 0 94,0 0 94,0-8 94,0 8 109,0 0 109,0-8 109,0 8 109,-2-8 125,2 8 125,-7-9 125,5 5 125,2 4 141,-16-8 141,7 8 141,9 0 141,-28 4 156,11 4 156,-4 2 156,-9 11 156,5 1 172,0 3 172,3 2 172,3 1 172,3 2 187,0-2 187,9 1 187,3-6 187,4-2 203,0-3 203,2-1 203,5 0 203,2 0 219,0-2 219,5-4 219,1 0 219,4 2 234,-3-5 234,4-2 234,1-4 234,0 0 250,-4-4 250,4 0 250,-3-7 250,1 1 250,-3-2 266,0-2 281,0-2 281,-3-3 281,-2 2 281,1 0 297,-3-4 297,0 1 297,-1 1 297,-4 0 312,0 3 312,-1 3 312,-1 1 312,0 3 328,-2-1 328,2 3 328,-2 5 328,0 0 328,0 0 344,0 0 344,0 0 344,0 0 344,0 0 359,0 0 359,-13 22 359,11-3 359,0-5 375,4 4 375,-2 3 375,2-2 375,0 1 391,3 9 391,-1-4 391,3-4 391,0-3 406,-2 1 406,1-4 406,3 4 406,-4-2 406,2-5 422,-2-1 422,-1-3 422,3-3 437</inkml:trace>
  <inkml:trace contextRef="#ctx0" brushRef="#br0">15621 13553 0,'0'0'0,"2"-11"16,1 7 16,-3 4 16,2-6 16,-2 6 31,3-6 31,-3 6 31,0 0 31,0 0 47,2-7 47,-2 7 47,0 0 47,0 0 62,0 0 62,0 0 62,9 19 62,-7-9 62,5 7 78,-3 1 78,2 1 78,-2-3 94,3 5 94,-3-2 94,3-1 94,-1 1 94,2-1 94,-4-1 109,1-1 109,-1 1 109,1-3 109,-1-2 125,-2 0 125,2-3 125,0-1 125,-2-2 141,-2-6 141,7 12 141,-3-7 141,-4-5 156,0 0 156</inkml:trace>
  <inkml:trace contextRef="#ctx0" brushRef="#br0">15911 13612 0,'-2'-14'0,"2"14"15,-3-8 15,3 8 15,0 0 15,0 0 31,3-10 31,-3 10 31,0 0 31,0 0 47,0 0 47,0 0 47,14-5 47,-14 5 62,0 0 62,25 12 62,-12-1 62,1-1 78,2 5 78,-4-3 78,-3 2 78,2 0 93,-5 1 93,2 0 93,-6 1 93,0-4 109,-2 0 109,-2-1 109,2-1 109,-4-1 109,-2-4 125,2 5 125,4-10 125,-7 11 140,5-3 140,2-8 140,-9 9 140,9-9 140,-2 8 156,2-8 156,0 0 156,0 0 156,0 0 172,0 0 172,0 0 172,0 0 187,0 0 187,22 2 187,-22-2 187,25-10 187,7-1 203,0-3 203,2-1 203,3-3 203</inkml:trace>
  <inkml:trace contextRef="#ctx0" brushRef="#br0">17256 13548 0,'-8'-1'0,"8"1"0,0 0 16,0 0 16,0 0 16,0 0 16,0 0 31,0 0 31,0 0 31,0 0 31,0 0 47,0 0 47,0 0 47,42 6 47,-4 0 47,0-2 62,3 2 62,-3 0 62,2 1 78,-6-3 78,-4 0 78,-7-3 78,-3 2 78,-6-2 94,6 2 94,-6-6 94,-14 3 94,25-4 109,-16-1 109</inkml:trace>
  <inkml:trace contextRef="#ctx0" brushRef="#br0">17602 13374 0,'-13'-4'0,"13"4"15,-11-4 15,11 4 15,0 0 15,0 0 31,0 0 31,0 0 31,-27 10 31,20-4 47,3 0 47,-1 2 47,-2 0 47,0 8 62,3-2 62,-3-1 62,2 2 62,0 2 62,1-1 78,4 1 78,-2 1 78,4-4 78,-2 5 94,4 0 94,-4-1 94,5-1 94,2 1 109,2 0 109,0 0 109,5-3 109,2-2 125,13 5 125</inkml:trace>
  <inkml:trace contextRef="#ctx0" brushRef="#br0">18235 13160 0,'-2'-10'0,"0"1"16,2 1 16,0 8 16,0-10 16,0 10 16,0-10 31,0 10 31,0 0 31,0 0 47,-3-11 47,3 11 47,0 0 47,0 0 47,0 0 63,0 0 63,0 0 63,0 0 63,-2 29 78,0-8 78,0 10 78,-4-1 78,2 1 94,-1 2 94,1-2 94,2 2 94,-7-2 109,5 0 109,-2-2 109,2 1 109,2-5 125,-3-5 125,3-1 125,0-3 125,-3 3 141,3-2 141,2-1 141,-2 0 141,2-1 156,-2-3 156,-2-3 156,2 0 156,2-9 156,-2 15 172,0-9 172,2-6 172,0 12 172,0-12 188,0 9 188,0-9 188,0 0 203,0 0 203,-2 10 203,2-10 203,0 0 203,0 0 219,0 0 219,0 0 219,0 0 219,0 0 234,23-27 234,-12 13 234,-1 1 234,1 1 250,0 2 250,-2-1 250,0 6 250,0-4 266,-2 5 266,5-3 266,-3 3 266,2 3 281,5-3 281,-3 4 281,-13 0 281,28 4 297,-16 0 297,-6 2 297,1 0 297,2 3 313,-4-4 313,2 6 313,-5-3 313,3 1 313,-3 1 328,-2 0 328,-2-2 328,-1 2 328,-1-1 344,-8 5 344,-4-2 344,2-2 344,-3-2 359,-2-1 359,-1 1 359,-1-4 359,3 1 375,0-2 375,-3-3 375,8 2 375,13-2 391,-25-2 391,16-1 391,9 3 391,-19-7 406,12 3 406,0-2 406,7 6 406,-9-13 422,9 6 422,0 7 422,2-11 422,0 5 422,6-2 438,-1 2 438,-7 6 438,13-11 438,-1 5 453,-3 2 453,0 0 453,7-3 453,-3 3 469</inkml:trace>
  <inkml:trace contextRef="#ctx0" brushRef="#br0">18386 13604 0,'0'0'0,"6"-6"15,-6 6 15,7-7 15,-7 7 15,0 0 31,12-5 31,-12 5 31,15-3 31,-5 3 46,-10 0 46,20 3 46,1 1 46,-6 1 46,4 2 62,-3 3 62,0 1 62,0 1 78,-5 1 78,-2 1 78,1 0 78,1-2 93,-9 5 93,0-1 93,-2-4 93,0 1 93,-2-3 109,0 0 109,-2-2 109,-1-1 109,1 1 125,-2-2 125,2 2 125,4-8 125,-9 11 140,7-5 140,2-6 140,0 0 140,-5 8 156,5-8 156,0 0 156,0 0 171,0 0 171,0 0 171,0 0 171,39-6 171,-26 0 187,8 0 187,-2-3 187,-2-2 187,2-1 203,-1 2 203</inkml:trace>
  <inkml:trace contextRef="#ctx0" brushRef="#br0">18782 13530 0,'-2'-12'16,"2"12"16,-2-8 16,2 8 16,0 0 31,0 0 31,2-10 31,-2 10 31,0 0 47,11-5 47,-11 5 47,0 0 47,34 12 63,-8 0 63,-12 1 63,1-1 78,0 5 78,-2-3 78,0 2 78,-3 1 94,-3 2 94,-3-4 94,-2 5 94,-2-4 110,-2 1 110,-2-2 110,-1 1 110,3-7 125,-6 2 125,4-1 125,-1-3 125,1-2 141,4-5 141,-4 15 141,1-9 141,3-6 141,-6 10 156,6-10 156,0 0 156,0 0 156,0 0 172,11 7 172,-11-7 172,30-5 172,-13 1 188,18-4 188,-1-4 188,5-4 188,-5-1 203,0-1 203,5 1 203</inkml:trace>
  <inkml:trace contextRef="#ctx0" brushRef="#br0">19656 13208 0,'-11'-9'0,"11"9"0,-28-2 16,7 2 16,1 4 16,-12 4 16,-3 4 16,3 3 31,-4 5 31,4 1 31,3 2 31,-1 1 47,8 0 47,3 2 47,1 0 47,4-5 62,5-4 62,4-1 62,3 2 62,7-1 78,-3 1 78,5-3 78,2 1 78,5-3 94,4-1 94,0 0 94,14 4 94,0-7 109,-6-1 109,-1-8 109,-8 4 109,7-8 125,-5 2 125,0-4 125,0-3 125,-4-2 125,2-4 141,-2 1 141,-1-15 141,-5 7 156,-2 2 156,-5 2 156,2 0 156,2 1 172,-4 7 172,-2-3 172,2 5 172,-2 0 172,0 8 187,5-10 187,-5 10 187,0 0 187,0 0 203,0 0 203,0 0 203,0 0 203,0 0 219,0 0 219,0 0 219,4 25 219,3-8 234,-1-3 234,2 2 234,1-2 234,-1 1 250,-1 1 250,3-4 250,-3 0 250,-1-1 266,1-1 266,0-3 266,-2-1 266,-1 0 281,-4-6 281,13 6 281,-13-6 281</inkml:trace>
  <inkml:trace contextRef="#ctx0" brushRef="#br0">19845 13551 0,'5'-7'0,"-5"7"16,11-9 16,-6 1 16,1 5 32,-6 3 32,14-10 32,-7 3 32,2 4 32,3-1 32,-12 4 32,24-9 47,-5 7 47,-3 2 47,-16 0 47,25 2 63,-16 2 63,0 3 63,4 3 63,0 4 79,-5-2 79,-1 5 79,1-1 79,-4 0 94,-6 1 94,2-1 94,-6 1 94,2-1 110,0-3 110,-5 9 110,7-13 125,-1-1 125,1-3 125,2-5 125,-2 11 141,2-11 141,0 9 141,0-9 141,0 0 157,11 9 157,0-6 157,10-3 157,0 0 157,-1-3 172,0-1 172,14-4 172,-2-6 172,5 0 188,-3-5 188</inkml:trace>
  <inkml:trace contextRef="#ctx0" brushRef="#br0">20411 13327 0,'0'0'16,"-7"-6"16,7 6 16,0 0 16,0 0 31,0 0 31,0 0 31,0 0 31,0 0 47,0 0 47,29 26 47,-17-12 47,1 1 47,2 1 63,-2 1 63,-1-3 63,1 3 63,-4-1 78,1 0 78,-1 1 78,-1-1 78,-1-2 94,-5 3 94,1-5 94,-6 1 94,1-3 109,2-1 109,-2-2 109,2-7 109,-5 13 125,5-13 125,-2 8 125,2-8 125,0 0 141,-2 12 141,2-12 141,0 0 141,0 0 156,21 9 156,-4-9 156,2 0 156,22-2 156,-3-2 172,8 1 172,3 1 172,21-1 188,1-4 188,-19 7 188,-9 0 188,1 2 203,-16 0 203,6 1 203</inkml:trace>
  <inkml:trace contextRef="#ctx0" brushRef="#br0">5151 14757 0,'-11'-7'0,"11"7"0,0 0 0,-7-6 16,7 6 16,0 0 16,0 0 16,0 0 16,16-16 32,3 10 32,15 0 32,2-2 32,2-1 47,6 3 47,1 3 47,2-2 63,-2 5 63,-1 0 63,-1 0 63,-3 1 63,-2 4 78,-4 1 78,-7 0 78,-7 1 78,-8-3 94,-1 2 94</inkml:trace>
  <inkml:trace contextRef="#ctx0" brushRef="#br0">5404 14886 0,'-13'2'15,"13"-2"15,0 0 15,0 0 15,0 0 31,0 0 31,0 0 31,0 0 31,0 0 46,0 0 46,48-11 46,-12 11 46,5-3 62,3-3 62,1 3 62,0-2 62,29 2 62,-21 2 78,-6-5 78,21-1 78,10 1 93</inkml:trace>
  <inkml:trace contextRef="#ctx0" brushRef="#br0">7225 14299 0,'9'-9'0,"-3"3"0,-6 6 0,17-3 16,-17 3 16,0 0 16,0 0 16,0 0 31,17 15 31,-17-4 31,0 5 31,-2 3 47,-7 10 47,-9 1 47,-2 3 47,-3 0 63,-5 0 63,-1-4 63,-1 1 63,-4 0 78,-3-2 78,3-3 78,2-5 78,-3 0 94,9-3 94,-4 0 94,7-9 94,7 0 94,0-1 110,4-4 125,3 1 125,9-4 125,-15 3 125,15-3 125,0 0 125,-14 1 125,14-1 141,0 0 141,0 0 141,0 0 141,0 0 156,0 0 156,0 0 156,0 0 156,46-15 172,-31 12 172,8 1 172,-2 4 172,13 1 188,0 3 188,1-1 188,1 6 188,0 2 203,-2-1 203,6 2 203,-2 2 203,1-2 203,2 3 219,0 2 219,-2-4 219,5 6 219,-4-6 235,1 2 235,3-3 235,-5 0 235,-5 1 250,2-5 250,-4-1 250,-7 2 250,-4-5 266,-3 1 266,-2-1 266,-3-4 266,2 3 281,-15-5 281</inkml:trace>
  <inkml:trace contextRef="#ctx0" brushRef="#br0">8276 14545 0,'4'-10'0,"3"2"0,-7 8 0,4-11 0,-4 11 16,7-8 16,-7 8 16,0 0 16,8-6 32,-8 6 32,0 0 32,0 0 32,9 17 47,-5-1 47,-2 3 47,0 14 47,1-3 63,-3 5 63,0 3 63,0-4 63,-5-1 79,5-2 79,5-7 79,-5-3 79,2-2 94,-4-1 94,4-2 94,-2-4 94,0 1 110,0-3 110,0-1 110,0-9 110,2 14 110,-2-14 125,0 8 125,0-8 125,0 0 125,0 0 141,0 0 141,0 0 141,0 0 141,0 0 157,0 0 157,0 0 157,3-34 157,-3 17 172,2-4 172,1 1 172,-1-10 172,-2 6 188,0 4 188,2-1 188,-4 2 188,2 1 204,-2 1 204,2 1 204,0 0 204,0 1 219,0 3 219,0 4 219,0 8 219,0-18 219,0 9 235,0 9 235,0-18 235,2 12 250,-2 6 250,0-19 250,2 11 250,-2 8 266,4-19 266,-1 10 266,1 0 266,6-8 266,1 5 282,0-2 282,3 2 282,-1-1 297,6 3 297,-6 2 297,4-1 297,-2-2 297,4 7 313,-6 0 313,1 3 313,-14 1 313,20-4 329,-20 4 329,0 0 329,25 9 329,-16-5 344,-9-4 344,12 15 344,-12-4 344,5 3 360,-5 2 360,-2 1 360,-1-1 360,-1 1 375,-4-1 375,2-2 375,1-2 391,3 1 391,-2-2 391,1-5 391,3-6 407,-2 14 407,2-14 407,-4 12 407,4-12 422,4 15 422,-2-7 422,3 2 422,4 4 422,3 2 438,1-3 438,1 0 438,-3 3 454,5-2 454,-4-1 454,-1 1 454,-2-1 454,0-3 469,-2 0 469,-3-2 469,-1 0 469,-3-8 485,2 13 485,-2-13 485,-7 15 485,1-9 500,-3 2 500,-8-2 500,4 1 500,-6-4 516,1 3 516,0-6 516,-3 0 516,21 0 532,-32-4 532,15-1 532,2 4 532,2-5 532,13 6 547,-16-8 547,9 2 547,7 6 547,-9-11 563,9 11 563,-3-8 563,3 8 563,0 0 579,3-15 579,-3 15 579,5-5 579,-5 5 594,6-7 594,-6 7 594,0 0 610,19-4 610,-19 4 610,0 0 610,15-2 625,-15 2 625</inkml:trace>
  <inkml:trace contextRef="#ctx0" brushRef="#br0">8990 14754 0,'0'0'0,"0"0"16,0 0 16,11-5 16,-11 5 16,0 0 31,0 0 31,0 0 31,0 0 31,0 0 31,0 0 47,0 0 47,0 0 47,0 0 63,0 0 63,0 0 63,0 0 63,12 14 63,-12-14 78,2 27 78,-2-9 78,-4 3 78,4-3 94,-6 3 94,-1 9 94,-1-5 94,1-4 109,-3-3 109,1 1 109,1 0 109,-2-3 125,-1 1 125,0-1 125,-1-5 125,5 2 141,0-5 141,1 0 141,1-1 141,5-7 156,-9 10 156,9-10 156,-7 7 156,7-7 172,0 0 172,0 0 172,0 0 172,0 0 188,0 0 188,0 0 188,0 0 188,0 0 203,0 0 203,0 0 203,0 0 203</inkml:trace>
  <inkml:trace contextRef="#ctx0" brushRef="#br0">9457 14574 0,'9'-7'0,"-4"-1"0,-5 8 0,11-12 0,-4 9 16,-7 3 16,6-9 16,-6 9 16,0 0 31,10-8 31,-10 8 31,0 0 31,0 0 47,0 0 47,0 0 47,0 0 47,18 24 63,-16-5 63,-2 12 63,0-1 63,-4 3 78,-3 2 78,1-2 78,-4 0 78,1 0 94,0-2 94,2 0 94,-2-5 94,4-5 109,1-5 109,-3 2 109,5-5 109,-2-1 109,0-1 125,2-3 125,2-8 125,-4 15 125,4-15 141,-5 9 141,5-9 141,-2 7 141,2-7 156,0 0 156,0 0 156,0 0 156,0 0 172,0 0 172,0 0 172,0 0 172,5-33 188,-1 15 188,0-14 188,4 2 188,-4-3 203,5-2 203,-2 0 203,3-2 203,-2 2 219,1 2 219,1 0 219,-1 2 219,0 9 219,-5 0 234,1 6 234,2-1 234,-5 1 234,5 5 250,-5 0 250,0 1 250,-2 10 266,5-12 266,-1 5 266,-4 7 266,0 0 266,2-9 281,-2 9 281,0 0 281,0 0 281,0 0 297,0 0 297,0 0 297,26 20 297,-16-6 313,-4 5 313,3-1 313,5 11 313,-3-1 328,-4-3 328,5 4 328,-3 2 328,4-4 344,-6-4 344,0-3 344,-2-2 344,1 1 359,-3-3 359,3 3 359,2 0 359,-4-6 375,3 4 375,-3-6 375,-2-1 375,3 0 375,-3-2 391,-2-8 391,8 15 391,-6-7 391,-2-8 406,4 12 406,-4-12 406,7 10 406,-7-5 422,0-5 422,0 0 422,4 10 422,-4-10 438,0 0 438,0 0 438,0 0 438,0 0 453,-4 15 453,4-15 453,0 0 453,0 0 469</inkml:trace>
  <inkml:trace contextRef="#ctx0" brushRef="#br0">9658 14989 0,'-16'-4'0,"0"0"0,2 0 0,1 2 0,13 2 16,-19-9 16,10 5 16,-1-2 16,10 6 32,-13-8 32,4 4 32,3-2 47,6 6 47,-12-10 47,7 3 47,5 7 47,-11-12 63,11 12 63,-5-11 63,5 11 63,-5-10 79,5 10 79,0 0 79,10-16 79,-3 9 94,8-2 94,6 0 94,0 3 94,11-2 110,0 0 110,0 1 110,0 3 110,-3 0 125,-3 2 125,8-3 125,-9-2 125,-1 3 141</inkml:trace>
  <inkml:trace contextRef="#ctx0" brushRef="#br0">10011 14529 0,'-4'-10'0,"2"-3"0,-3 5 0,1-3 16,1 2 16,-2-2 16,5 11 16,-4-18 16,1 9 31,3 9 31,-2-17 31,0 9 31,2 8 47,-4-14 47,4 14 47,-3-12 47,3 12 63,0 0 63,-2-10 63,2 10 63,0 0 78,0 0 78,0 0 78,0 0 78,0 0 78,0 0 94,0 0 94,9 35 94,-2-17 110,2 1 110,5 9 110,7-1 110,-2 2 125,5-2 125,5 0 125,-1-5 125,4 2 125,2 0 141,2-4 141,-4-2 141,4 1 156,-1-7 156,-1-1 156,3-1 156,-5-2 156,-1 0 172,-5-3 172,-6-4 172,-2 3 172,-7-2 188,-11-2 188,19 5 188,-19-5 188,11 2 203,-11-2 203,0 0 203,0 0 203,0 0 219,0 0 219,0 0 219,0 0 219,-41 28 235,7-14 235,2 3 235,-4 2 235,4-4 235,-7 6 250,4-3 250,1-1 250,2 2 266,3-5 266,4-1 266,2 0 266,7-2 266,-3-2 281,4 1 281,1-2 281,0-2 281,6-1 297,-2 1 297,10-6 297,-16 6 297,16-6 313,-8 6 313,8-6 313,0 0 313,-15 6 328,15-6 328,0 0 328,-9 4 328,9-4 344,0 0 344,0 0 344,0 0 344,-12 7 360,12-7 360,0 0 360,0 0 360,0 0 375,0 0 375,-13 1 375,13-1 375,0 0 375,0 0 391,0 0 391,0 0 391,0 0 406,0 0 406,0 0 406,0 0 406,-15 3 422,15-3 422,0 0 422,0 0 422,0 0 422,0 0 438,0 0 438,0 0 438,0 0 438,0 0 453,0 0 453,0 0 453,0 0 453</inkml:trace>
  <inkml:trace contextRef="#ctx0" brushRef="#br0">10930 14933 0,'0'0'0,"0"0"0,0 0 0,0 0 16,0 0 16,0 0 16,0 0 16,0 0 32,0 0 32,0 0 32,0 0 32,0 0 32,0 0 47,0 0 47,0 0 47,0 0 47,14 3 63,-14-3 63,0 0 63,0 0 63,0 0 79,0 0 79,0 0 79,0 0 79,0 0 94,0 0 94,0 0 94,0 0 94,0 0 94,0 0 110,0 0 110,0 0 110,0 0 125,0 0 125,0 0 125,0 0 125,0 0 141,0 0 141,0 0 141,16-13 141,-16 13 141,0 0 157,0 0 157,0 0 157,0 0 157,0 0 172,0 0 172,9-7 172,-9 7 172,0 0 188,0 0 188,0 0 188,0 0 188,0 0 204,0 0 204,0 0 204,7-7 204,-7 7 219,0 0 219,0 0 219,0 0 219,0 0 219,0 0 235,0 0 235,0 0 235,0 0 250,0 0 250,0 0 250,0 0 250,0 0 250,0 0 266,0 0 266,0 0 266,0 0 266,0 0 282,7-8 282,-7 8 282,0 0 282,0 0 297,0 0 297,0 0 297,0 0 297,0 0 313,0 0 313,0 0 313,0 0 313</inkml:trace>
  <inkml:trace contextRef="#ctx0" brushRef="#br0">11069 14905 0,'0'0'0,"0"0"0,0 0 16,0 0 16,0 0 16,0 0 16,0 0 31,0 0 31,0 0 31,0 0 31,0 0 31,0 0 47,0 0 47,0 0 47,12 4 47,-12-4 62,0 0 62,0 0 62,0 0 62,0 0 78,0 0 78,0 0 78,0 0 78,0 0 94,0 0 94,0 0 94,0 0 94,0 0 94,0 0 109,0 0 109,0 0 109,0 0 109,0 0 125,0 0 125,0 0 125,0 0 141,0 0 141,0 0 141,0 0 141,0 0 141,0 0 156,0 0 156,0 0 156,0 0 156,0 0 172,0 0 172,13 2 172,-13-2 172,0 0 187,0 0 187,10 14 187,-5-6 187,-1 3 203,3 6 203,-5-1 203,4 3 203,0-2 219,-2 3 219,7 7 219,0-3 219,-3-8 234,-4 1 234,5-6 234,0 0 234,-1-1 250,0-6 250,3 3 250,-11-7 250,32 0 266,8-7 266,-4-2 266,5-7 266,2-1 281,18-17 281,1-2 281,3-4 281,3 1 281,0-5 297,64-37 297,-52 30 297,-16 9 297,-2 0 312,-3 0 312,-2 0 312,3 6 312,-17 9 328,-7 5 328,-2 1 328,-4 3 328,1 2 344,-5 3 344,-8 3 344,-2 2 344,-4 1 359,-1 1 359,-4 2 359,-7 4 359,16-7 359,-16 7 375,9-4 375,-9 4 375,0 0 391,0 0 391,0 0 391,0 0 391,18 13 406,-18-13 406,0 15 406,0-15 406,-7 24 406,-2-8 422,-2 0 422,-8 10 422,4-6 422</inkml:trace>
  <inkml:trace contextRef="#ctx0" brushRef="#br0">11482 15203 0,'0'0'0,"0"0"0,0 0 0,0 0 16,0 0 16,0 0 16,0 0 16,0 0 32,-12 4 32,12-4 32,0 0 32,0 0 47,0 0 47,0 0 47,10 23 47,-5-15 63,-1 0 63,-2 8 63,5 1 63,-3-1 63,2 3 79,-4-3 79,0 2 79,2 1 94,-1 1 94,1-3 94,-2 2 94,3-4 110,0-2 110,2-2 110,-1-3 110,1 0 110,3-3 125,-10-5 125,26 6 125,8-6 125,1-6 141,6-5 141,2-3 141,1-3 141,22-14 157,-4-2 157,-3-5 157,3 1 157,-3-1 172,-2 2 172,-12 3 172,-8 10 188,2-5 188,-3 1 188,3 2 188,-5 0 188,0 3 204,-2 1 204,0 0 204,-5 5 204,-6 2 219,-3 2 219,-2 1 219,0 1 219,-2 0 235,-3 3 235,1 0 235,-5 2 235,1-1 250,-8 6 250,13-7 250,-13 7 250,8-5 250,-8 5 266,0 0 266,0 0 266,14-5 266,-14 5 282,0 0 282,0 0 282,0 0 282,0 0 297</inkml:trace>
  <inkml:trace contextRef="#ctx0" brushRef="#br0">13051 14771 0,'0'0'0,"0"0"0,5-10 16,-5 10 16,0 0 16,0 0 16,0 0 31,0 0 31</inkml:trace>
  <inkml:trace contextRef="#ctx0" brushRef="#br0">18808 8890 0,'0'0'0,"0"0"0,0 0 15,0 0 15,0 0 15,4-8 15,-4 8 31,0 0 31,0 0 31,0 0 31,0 0 47,0 0 47,0 0 47,0 0 47,0 0 62,5-6 62,-5 6 62,0 0 62</inkml:trace>
  <inkml:trace contextRef="#ctx0" brushRef="#br0">19443 8914 0,'0'0'0,"0"0"0,0 0 0,0 0 16,0 0 16,0 0 16,0 0 16,0 0 31,0 0 31,0 0 31,0 0 31,0 0 47,0 0 47,0 0 47,6-7 47,-6 7 63,0 0 63,0 0 63,0 0 63,0 0 63,0 0 78,0 0 78,0 0 78,0 0 78,0 0 94,0 0 94,0 0 94,0 0 94,2-5 109,-2 5 109,0 0 109,9-6 109,0 1 125,-1 1 125,2 1 125,8-5 125,-2-3 141,2 3 141,3 0 141,11-7 141,-5-1 156,1 6 156,1-4 156,1-1 156,0 0 172,-5 5 172,7-6 172,-2 1 172,-6 5 172,-3 0 188,0 2 188,8-4 188,-3-1 188,-4 3 203,-4 2 203,3-1 203,9-6 203,-8 4 219,-1 0 219,-3 3 219,2-2 219,-1-1 234,13-3 234,-2-2 234,-7 4 234,5-3 250,-2 0 250,-6 3 250,12-6 250,-4-1 266,4 3 266,0 0 266,2-5 266,-2 2 281,2-1 281,2-1 281,-4 0 281,3 0 297,6-1 297,-5 1 297,0-3 297,4 4 313,-6 0 313,4-1 313,1 0 313,-3 0 328,2 0 328,-4 2 328,2-2 328,-2 4 328,5-3 344,-3 2 344,1-6 344,4 6 344,0 0 359,-5-5 359,6 5 359,-2-3 359,1 0 375,-1 2 375,0-2 375,-1-2 375,0 2 391,-2 1 391,-1 1 391,-4-6 391,2 8 406,-2-5 406,6 0 406,2-2 406,-2-2 422,22-8 422,-15 7 422,-3 3 422,-4 5 438,3-8 438,-1 5 438,0-1 438,3 2 438,16-7 453,-10 3 453,-13 7 453,2-2 453,-1 2 469,2 0 469,2-1 469,-3 1 484,-1 0 484,2 2 484,0-5 484,-1 2 484,-1 0 500,4 1 500,-2-2 500,-3-2 500,7 2 516,-6 0 516,2-3 516,2 2 516,-5-1 531,3-3 531,-4 3 531,3 0 531,1-4 547,-5 3 547,3 1 547,-3-4 547,25-11 563,-16 7 563,-2 8 563,-4-4 563,23-11 578,-4 2 578,-12 10 578,-1 2 578,14-12 594,7 4 594,-18 5 594,-5 5 594,-1 0 594,2 0 609,-1 4 609,2-4 609,1 0 609,-4 5 625,-1-2 625,0-3 625,-5 4 625,5 2 641,-3 0 641,1 2 641,-6-1 641,3 0 656,2 0 656,-2 1 656,-2-4 656,2 3 672,0 2 672,0-3 672,0 1 672,4 0 688,0 2 688,0-1 688,1-3 688,2 1 703,0 1 703,-2-3 703,4 3 703,-4-3 703,2 3 719,2-2 719,1-1 719,-6 3 734,3-2 734,-2 0 734,-2 5 734,1-5 734,-1 1 750,-5 2 750,2-1 750,-11 4 766,9-2 766,-9 1 766,0 3 766,-6-2 781,2 2 781,0-1 781,1 2 781,-2-2 781,0 0 797,0 1 797,1 0 797,1 0 797,-1-1 813,-2 1 813,2-2 813,2 2 813,11-4 828,-10-1 828,1 2 828,9 0 828,-7-2 844,-4 4 844,-1 0 844,1 1 844,2 0 844,-6 0 859,15-5 859,-2 1 859,-7 3 859,-4 1 875,-6-1 875,1 4 875,-3-2 875,-2 4 891,1-1 891,-1-1 891,-3 2 891,3 1 906,-9 2 906,12-7 906,-12 7 906,9-4 922,-9 4 922,9-7 922,-9 7 922,4-1 938,-4 1 938,0 0 938,10-7 938,-10 7 953,7-2 953,-7 2 953,0 0 953,0 0 953,8-3 969,-8 3 969,0 0 969,0 0 984,8-4 984,-8 4 984,0 0 984,0 0 1000,9-5 1000,-9 5 1000,0 0 1000,0 0 1016,0 0 1016,0 0 1031,4-4 1031,-4 4 1031,0 0 1047,0 0 1047,0 0 1047,0 0 1047,0 0 1047,13-4 1063,-13 4 1063</inkml:trace>
  <inkml:trace contextRef="#ctx0" brushRef="#br0">18641 8540 0,'14'-3'0,"-14"3"0,0 0 15,0 0 15,0 0 15,0 0 15,0 0 15,0 0 31,0 0 31,0 0 31,0 0 31,0 0 46,0 0 46,0 0 46,0 0 62,4-7 62,-4 7 62,0 0 62,0 0 62,0 0 78,0 0 78,0 0 78,0 0 78</inkml:trace>
  <inkml:trace contextRef="#ctx0" brushRef="#br0">19008 8606 0,'0'0'0,"0"0"0,0 0 0,0 0 15,0 0 15,0 0 15,0 0 15,0 0 31,0 0 31,0 0 31,0 0 31,0 0 31,0 0 46,0 0 46,0 0 46,0 0 46,0 0 62,0 0 62,0 0 62,0 0 78,0 0 78,0-22 78,0 22 78,0 0 78,0 0 93,0 0 93,0 0 93,0 0 109,0 0 109,0 0 109,0 0 109,0 0 125,0 0 125,0-9 125,0 9 125,0 0 140,0 0 140,0 0 140,0 0 140,0 0 156,0 0 156,0 0 156,0 0 156,0 0 171,0 0 171,0 0 171,0 0 171,0 0 187,0 0 187,0 0 187,0 0 187,0 0 187,0 0 203,0 0 203,0-11 203,0 11 203,0 0 218,0 0 218,0 0 218,0 0 234,0 0 234,0 0 234,0 0 234,0 0 234,0 0 250,0 0 250,0 0 250,0 0 250,0 0 265,0 0 265,0 0 265,0 0 265,0 0 281,0 0 281,0 0 281,0 0 281,0 0 296,0 0 296,0 0 296,0 0 296,0 0 312,0 0 312,0 0 312,0 0 312,0 0 328,0 0 328,0 0 328,0 0 328,0 0 343,0 0 343,0 0 343,0 0 343,0 0 343,0 0 359,0 0 359,0 0 359,-2-9 375,2 9 375,0 0 375,0 0 375,0 0 375,0 0 375,0 0 390,0 0 390,0 0 390,0 0 390,0 0 406,0 0 406,0 0 406,0 0 406,0 0 421,0 0 421,0 0 421,0 0 421,0 0 437,0 0 437,0 0 437,0 0 437,0 0 453,0 0 453,0 0 453,0 0 453,2-8 468,-2 8 468,0 0 468,0 0 468,0 0 484,0 0 484,0 0 484,0 0 484,0 0 500,0 0 500,0 0 500,0 0 500,0 0 500,0 0 515,0 0 515,0 0 515,0 0 515,0 0 531,0 0 531,0 0 531,0 0 531,0 0 546,0 0 546,0 0 546,0 0 546,0 0 562,4-8 562,-4 8 562,0 0 562,0 0 578,0 0 578,0 0 578,0 0 578,0 0 593,0 0 593,0 0 593,0 0 593,0 0 609,0 0 609,0 0 609,0 0 609,0 0 609,0 0 625,0 0 625,0 0 625,0 0 640,0 0 640,0 0 640,0 0 640,0 0 656,0 0 656,0 0 656,0 0 656,0 0 656,0 0 671,0 0 671,0 0 671,0 0 687,0 0 687,8-6 687,-8 6 687,0 0 687,0 0 703,0 0 703,0 0 703,0 0 703,0 0 718,0 0 718,7-7 718,-7 7 718,0 0 734,0 0 734,0 0 734,0 0 734,0 0 750,0 0 750,0 0 750,4-9 750,-4 9 765,0 0 765,0 0 765,0 0 765,0 0 765,0 0 781,0 0 781,0 0 781,9-5 781,-9 5 796,0 0 796,0 0 796,0 0 812,0 0 812,10-4 812,-10 4 812,0 0 812,0 0 828,0 0 828,11-4 828,-11 4 828,0 0 843,0 0 843,0 0 843,0 0 843,11-4 859,-11 4 859,0 0 859,0 0 859,0 0 875,14-3 875,-14 3 875,0 0 875,0 0 890,0 0 890,0 0 890,0 0 890,13-2 906,-13 2 906,0 0 906,0 0 906,0 0 921,9-4 921,-9 4 921,0 0 921,0 0 937,0 0 937,0 0 937,14-2 937,-14 2 953,0 0 953,0 0 953,0 0 953,0 0 968,0 0 968,0 0 968,0 0 968,11-5 968,-11 5 984,0 0 984,0 0 984,0 0 984,0 0 1000,0 0 1000,0 0 1000,0 0 1000,10-3 1015,-10 3 1015,0 0 1015,0 0 1015,0 0 1031,0 0 1031,0 0 1031,0 0 1031,0 0 1046,9-6 1046,-9 6 1046,0 0 1046,0 0 1062,0 0 1062,0 0 1062,0 0 1062,0 0 1078,0 0 1078,0 0 1078,0 0 1078,2-6 1078,-2 6 1093,0 0 1093,0 0 1093,0 0 1093,0 0 1109,0 0 1109,0 0 1109,0 0 1109,0 0 1125,0 0 1125,0 0 1125,0 0 1125,0 0 1140,0 0 1140,0 0 1140,0 0 1140,0 0 1156,0 0 1156,0 0 1156,7-7 1156,-7 7 1171,0 0 1171,0 0 1171,0 0 1171,0 0 1187,0 0 1187,0 0 1187,0 0 1187,0 0 1203,0 0 1203,0 0 1203,0 0 1203,0 0 1218,0 0 1218,0 0 1218,0 0 1218,0 0 1234,0 0 1234,0 0 1234,0 0 1234,0 0 1234,0 0 1250,0 0 1250,0 0 1250,0 0 1250,9-6 1265,-9 6 1265,0 0 1265,0 0 1265,0 0 1281,0 0 1281,0 0 1281,0 0 1281,0 0 1296,0 0 1296,0 0 1296,0 0 1296,0 0 1312,0 0 1312,0 0 1312,0 0 1312,0 0 1328,0 0 1328,0 0 1328,0 0 1328,0 0 1343,0 0 1343,0 0 1343,0 0 1343,0 0 1359,0 0 1359,0 0 1359,3-8 1359,-3 8 1359,0 0 1375,0 0 1375,0 0 1375,0 0 1375,0 0 1390,0 0 1390,0 0 1390,0 0 1390,0 0 1406,0 0 1406,0 0 1406,0 0 1406,0 0 1421,2-8 1421,-2 8 1421,0 0 1421,0 0 1437,0 0 1437,0 0 1437,0 0 1437,0 0 1453,0 0 1453,0 0 1453,0 0 1453,0 0 1468,0 0 1468,0 0 1468,0 0 1468,0 0 1468,0 0 1484,0 0 1484,0 0 1484,0 0 1484,0 0 1500,0 0 1500,0 0 1500,0 0 1515,0 0 1515,0 0 1515,0 0 1515,0 0 1531,0 0 1531,0 0 1531,0 0 1531,0 0 1546,0 0 1546,0 0 1546,0 0 1546,2-8 1562,-2 8 1562,0 0 1562,0 0 1562,0 0 1578,0 0 1578,0 0 1578,0 0 1578,0 0 1578,0 0 1593,0 0 1593,0 0 1593,0 0 1609,0 0 1609,0 0 1609,0 0 1609,0 0 1625,0 0 1625,0 0 1625,0 0 1625,0 0 1625,0 0 1640,0 0 1640,0 0 1640</inkml:trace>
  <inkml:trace contextRef="#ctx0" brushRef="#br0">26514 5298 0,'0'0'0,"0"0"0,0 0 0,0 0 15,0 0 15,0 0 15,0 0 15,0 0 31,0 0 31,0 0 31,0 0 31,0 0 47,0 8 47,0-8 47,0 0 47,0 0 47,0 0 62,-5 6 62,5-6 62,-12 6 62,-3 3 78,-4 1 78,-11 2 78,-4 6 93,-2 3 93,0-3 93,-8 5 93,-20 8 93,5-1 109,-7 0 109,0-2 109,0 1 109,-5 2 125,5 0 125,-5 2 125,0-2 125,1-3 140,-4 3 140,0-2 140,3 2 140,-2-2 156,-7 1 156,5 0 156,-5 2 156,0-3 156,0-1 172,3 4 172,-6-6 172,4 5 187,-3-2 187,-5-1 187,4 3 187,-57 25 203,48-19 203,24-6 203,-8 2 203,2 2 203,0-1 218,4 0 218,-7 2 218,1 1 218,5 0 234,-7 0 234,8-2 234,2-2 234,-6 2 250,8-2 250,2 2 250,1-2 250,-1-3 265,0-1 265,13-4 265,11-5 265,-22 12 281,12-9 281,9 1 281,-2-4 281,1 0 297,2 0 297,-3 2 297,-19 8 297,16-7 312,-18 5 312,14-7 312,11-2 312,-2 2 328,1-3 328,-2 0 328,-1 3 328,-1-3 343,-22 10 343,17-8 343,5 0 343,1-1 359,-29 9 359,2 0 359,-3 0 359,-3-4 359,4 8 375,1-5 375,0-1 375,5-1 375,4 1 390,11-5 390,9-2 390,1 1 390,-3-4 406,6 5 406,-5-2 406,1 0 406,4 1 422,-7-2 422,-17 12 422,16-9 422,12-4 437,2 1 437,-2 1 437,2-3 437,-2 3 453,2-3 453,0 1 453,2 2 453,1-3 468,-3 2 468,4-1 468,1 1 468,-5 0 468,0 3 484,0-4 484,2-2 484,-1 5 484,3-4 500,-2 1 500,1-2 500,-1 1 500,3 4 515,-3-3 515,2-2 515,6 0 515,1-3 531,3-2 531,-9 9 531,4-7 531,2-1 547,1 1 547,2-2 547,-12 8 547,3-5 562,4-1 562,5-1 562,-1-3 562,6 0 578,-1-1 578,3-2 578,2 2 578,-1-3 593,1 0 593,3 2 593,6-6 593,-17 6 593,11-2 593,-3 0 593,9-4 593,-17 11 625,11-7 625,-3 0 625,5 1 625,4-5 625,-19 9 625,12-2 625,-3-3 625,4 1 625,-3-1 656,0 3 656,2-1 656,-2-2 656,0 3 672,2-4 672,-3 2 672,10-5 672,-15 10 687,11-6 687,-4 1 687,8-5 687,-13 7 687,6-1 687,7-6 687,-8 4 687,8-4 703,0 0 703,-8 7 703,8-7 703,0 0 718,0 0 718,-9 2 718,9-2 718,0 0 718,0 0 750,0 0 750,0 0 750,0 0 750,0 0 750,0 0 750,-14-13 750,14 5 750,0-2 765,3 2 765,-1-8 765,0-2 765,3 1 781,-1-2 781,3-2 781,1-7 781,5-1 797,-5 0 797,7-2 797,-2 2 797,3-1 812,2-1 812,1 0 812,-4 3 812,8 2 843,-4 0 843,1 1 843,0 3 843,-2 3 843,-4 1 843,2 6 843,-4-1 843,1 3 859,-1-2 859,-3 5 859,-5 1 859,3-1 890,1 2 890,-4 1 890,-4 4 890,9-9 890,-9 9 890,6-4 890,-6 4 890,0 0 890,0 0 906,0 0 906,0 0 906,0 0 906,0 0 922,0 17 922,-8 1 922,-7 11 922,-2 1 937,-4 2 937,-7 3 937,3 0 937,-11 18 953,4-14 953,4-8 953,4 3 953,-3-2 968,4-2 968,0 1 968,-1-4 968,0 2 984,3 0 984,3-5 984,-2-1 984,3-2 984,4-9 1000,3 2 1000,2-4 1000,1-1 1031,2 1 1031,-1-5 1031,4 2 1031,2-7 1031,-8 10 1047,8-10 1047,-4 7 1047,4-7 1047,0 0 1047,-5 5 1062,5-5 1062,0 0 1062,0 0 1062,0 0 1078,13 11 1078,4-7 1078,4-2 1078,13 0 1093,-7 3 1093,-5-2 1093,16-1 1093,-14 3 1109,1-4 1109,-4 3 1109,-1-1 1109,1 3 1125,-5-3 1125,2 2 1125,-2-1 1125,0-2 1140,-4 0 1140,-3 0 1140,-9-2 1140,18 7 1156,-18-7 1156,11 2 1156,-11-2 1156,11 4 1156,-11-4 1172,0 0 1172,15 4 1172,-15-4 1187,0 0 1187,0 0 1187,11 2 1187,-11-2 1187,0 0 1203,0 0 1203,8 1 1203,-8-1 1203,0 0 1218,0 0 1218,0 0 1218,0 0 1218,15 5 1234,-15-5 1234,0 0 1234,6 4 1234,-6-4 1250,0 0 1250,0 0 1250,9 6 1250,-9-6 1265,0 0 1265,0 0 1265,10 6 1265,-10-6 1281,0 0 1281,0 0 1281,9 3 1281,-9-3 1297,0 0 1297,0 0 1297,0 0 1297,0 0 1297,0 0 1312,0 0 1312,0 0 1312,25-9 1328,-25 9 1328,5-8 1328,-3 0 1328,-2 0 1343,-2-3 1343,2 1 1343,-7-7 1343,-1 2 1343,2-2 1359,-3-2 1359,-2 2 1359,-1 2 1359,1-4 1375,0 2 1375,-4 4 1375,4-2 1375,-3 1 1375,3 1 1390,-1 0 1390,-1 1 1390,2 3 1390,1-2 1406,3 5 1406,1-3 1406,-1 3 1406,3-2 1422,-4 4 1422,6-3 1422,-5 2 1422,7 5 1437,-6-8 1437,6 8 1437,-7-8 1437,7 8 1453,-2-5 1453,2 5 1453,-8-6 1468,8 6 1468,0 0 1468,-4-7 1468,4 7 1484,0 0 1484,-9-4 1484,9 4 1484,0 0 1484,0 0 1500,0 0 1500,-7-8 1500,7 8 1500,0 0 1515,0 0 1515,0 0 1515,0 0 1515,0 0 1531,0 0 1531,-5-4 1531,5 4 1531,0 0 1547,0 0 1547</inkml:trace>
  <inkml:trace contextRef="#ctx0" brushRef="#br0">29884 5008 0,'-2'-8'0,"2"8"0,0 0 0,-3-10 16,3 10 16,0 0 16,0 0 16,0-11 31,0 11 31,0 0 31,0 0 31,0 0 31,0 0 47,0 0 47,0 0 47,0 0 63,0 0 63,0 0 63,0 0 63,0 0 78,0 0 78,0 0 78,0-11 78,0 11 78,0 0 94,0 0 94,0 0 94,0 0 94,0 0 109,0 0 109,0 0 109,0 0 109,0 0 125,0 0 125,0 0 125,0 0 125,0 0 141</inkml:trace>
  <inkml:trace contextRef="#ctx0" brushRef="#br0">29932 3576 0,'0'0'0,"0"0"16,0 0 16,0 0 16,0 0 16,0 0 31,19 10 31,-15-4 31,1 3 31,-1-2 31,5 10 47,-2-1 47,2 3 47,-2-3 62,0 1 62,1 1 62,-2-1 62,3 0 78,-3 1 78,-1-4 78,2 2 78,0-4 78,-3-1 94,-1-3 94,3 3 94,-4-5 94,-2-6 109,7 10 109,-2-6 109,-5-4 109,5 6 125,-5-6 125,11 4 125,-2-4 125,-9 0 141,44-14 141,-10-2 141,4-7 141,22-12 141,-16 3 156,7-16 156,6 1 156,1-6 156,-3 9 172,-8-3 172,3 2 172,-4-3 172,6 5 187,-13 6 187,-5 8 187,16-11 187,-6 7 203,-9 6 203,-1 2 203,-2 0 203,-3 3 219,1-2 219,-5 4 219,-5 4 219,-1 2 234,-6 4 234,3-3 234,-5 5 234,-2 1 250,1 0 250,-3 0 250,-1 4 250,1-2 266,-7 5 266,10-8 266,-10 8 266,6-6 266,-6 6 281,5-4 281,-5 4 281,0 0 281,6-7 297,-6 7 297,0 0 297,0 0 297,0 0 312,0 0 312,10-4 312,-10 4 312,0 0 328,0 0 328,-12 29 328,1-11 328</inkml:trace>
  <inkml:trace contextRef="#ctx0" brushRef="#br0">30587 4554 0,'2'-8'0,"-2"8"16,0 0 16,2-9 16,-2 9 16,0 0 31,0 0 31,0 0 31,0 0 31,0 0 47,0 0 47,0 0 47,14 41 47,-9-20 63,-3 9 63,2 6 63,-2-4 63,1 6 63,-3-4 78,2 4 78,0-8 78,-2 6 78,2-6 94,1-5 94,0-1 94,-3-5 109,2 0 109,-2-1 109,2-4 109,0 0 109,0 3 125,1-6 125,-3-1 125,0-2 125,0-2 141,0-6 141,0 11 141,0-11 141,0 0 156,0 12 156,0-12 156,0 0 156,0 0 172,0 0 172,0 0 172,0 0 172,0 0 188,-11-25 188,11 7 188,-6 1 188,0-3 188,-1-11 203,0-1 203,-1 3 203,2-1 203,2 5 219,2 5 219,-3 1 219,3 1 219,-3-2 219,3 1 234,0 0 234,-2 2 234,0 2 250,0-2 250,4 1 250,-2-1 250,0 3 250,-1 2 266,1-1 266,2 2 266,0 3 266,-2-2 281,2 1 281,0 0 281,0-2 281,0 11 297,-2-18 297,2 7 297,0 4 297,-2-3 313,4 3 313,-2 7 313,-2-16 313,2 5 328,0 3 328,0 3 328,0 5 328,4-15 328,-4 9 344,0 6 344,0-10 344,0 10 344,2-9 359,-2 9 359,0-8 359,0 8 359,0 0 375,2-8 375,-2 8 375,3-7 375,-3 7 391,6-5 391,-6 5 391,17-7 391,-2 4 406,4 0 406,-4-1 406,4 4 406,-3-2 422,0 4 422,2 0 422,0 0 422,-1 2 438,2 0 438,-2 3 438,1-4 438,-6 4 453,1-3 453,-3 2 453,-2-2 453,1 4 469,-4-3 469,2 1 469,-2 0 469,1 2 484,-4-3 484,3 3 484,-1 1 484,0 2 500,-4-3 500,0-8 500,-8 27 500,1-13 500,1-2 516,3-1 516,-3-1 516,0-1 516,2-4 531,0 3 531,4-8 531,-7 11 531,3-2 547,4-9 547,-3 7 547,3-7 547,-2 9 563,2-9 563,0 0 563,-3 10 563,3-10 578,5 8 578,-5-8 578,11 14 578,-4-6 594,7 7 594,-3 0 594,4 1 594,9 6 594,1-1 609,0 0 609,-6-7 609,-4 2 625,-4-5 625,4 1 625,-6-1 625,-1-3 641,0 0 641,-4-2 641,-4-6 641,7 14 641,-3-5 656,-4-3 656,0-6 656,-2 14 656,-2-6 672,4-8 672,-23 20 672,7-9 672,-2 0 688,-3-3 688,1 0 688,1-2 688,-4-3 703,3 2 703,-1-3 703,1 2 703,2-2 719,-1-4 719,2 4 719,-2-4 719,19 2 734,-34-2 734,21 0 734,1 0 734,1 1 750,11 1 750,-17-5 750,17 5 750,-15-4 750,15 4 766,0 0 766,-15-4 766,15 4 766,0 0 781,-6-4 781,6 4 781,0 0 797,0 0 797,0 0 797,0 0 797,0 0 797,14-21 813,8-1 813,3-1 813</inkml:trace>
  <inkml:trace contextRef="#ctx0" brushRef="#br0">31467 4378 0,'0'0'0,"7"-3"15,-7 3 15,0 0 15,0 0 15,0 0 15,0 0 31,9 14 31,-5 5 31,-4 2 31,0 9 46,0 8 46,-4-4 46,1 5 46,-3 3 62,1-6 62,-1 3 62,0-1 62,0-3 78,1-2 78,-1-1 78,4-1 78,-3-9 93,0-1 93,3-3 93,-1-3 93,1-1 109,2-4 109,-2-2 109,2 1 109,0-9 125,-2 12 125,2-12 125,0 8 125,0-8 125,0 0 140,0 0 140,0 0 140,0 0 140,0 0 156,-5-29 156,7-1 156,-2-4 171,7-43 171,-2 36 171,2-2 171,-2 1 187,3 2 187,-1 2 187,1 4 187,3 5 203,-7 4 203,0 4 203,1 4 203,-1 6 218,2-1 218,-4 5 218,0-3 218,0 3 234,-2 7 234,3-9 234,1 5 234,-4 4 250,7-7 250,-7 7 250,12-2 250,-12 2 265,0 0 265,34 10 265,-17-2 265,2 3 281,0-1 281,-4 3 281,4-1 281,3 10 296,3-1 296,-2 2 296,-4-5 296,-2-1 312,-5-1 312,0-2 312,-1 3 312,1-1 312,-1 1 328,2-3 328,-1 3 328,-1-1 328,-2-1 343,1-2 343,-4-2 343,1-1 343,-3-2 359,4 1 359,-8-9 359,6 12 359,-1-3 375,-5-9 375,2 8 375,-2-8 375,0 0 390,-7 9 390,7-9 390,-20 3 390</inkml:trace>
  <inkml:trace contextRef="#ctx0" brushRef="#br0">31406 4683 0,'-10'-7'16,"10"7"16,0 0 16,-9-5 16,9 5 32,0 0 32,0 0 32,0 0 32,-2-8 47,2 8 47,0 0 47,0 0 47,0 0 47,34-11 63,-11 7 63,11 1 63,0-5 78,0 5 78,0-3 78,0 3 78,-10 0 94,-4 0 94,1 1 94,-5-1 94,2 1 94,-4-3 110,-3-1 110,-4 0 110,2-3 110</inkml:trace>
  <inkml:trace contextRef="#ctx0" brushRef="#br0">31800 4048 0,'0'0'16,"0"0"16,3-9 16,-3 9 16,0 0 31,0 0 31,0 0 31,6-5 31,-6 5 31,0 0 47,0 0 47,0 0 47,16 18 47,-11-10 63,2 9 63,2 2 63,4 8 63,-3 1 78,1 3 78,1-4 78,-6-3 78,3-2 94,-2-5 94,-1 4 94,2-3 94,-1 1 109,-1-1 109,-1-1 109,4-1 109,-6-2 125,5 1 125,-8-3 125,5-3 125,-3-2 141,0 1 141,-2-8 141,5 11 141,-5-11 141,0 9 156,0-9 156,0 0 156,0 0 156,0 0 172,-39-21 172</inkml:trace>
  <inkml:trace contextRef="#ctx0" brushRef="#br0">31522 3944 0,'-3'-11'0,"-1"2"16,1 4 16,3 5 16,0-12 16,0 12 32,0 0 32,3-13 32,-3 13 32,7-6 47,-7 6 47,13-4 47,-2 2 47,8-3 63,15-1 63,3 0 63,-3 5 63,7-4 63,-4 1 79,3 2 79,-3 0 79,2-1 79,-3 3 94,-1-3 94,-4 3 94,4-2 110,-10 2 110,-2-2 110,-8 0 110,0-1 110</inkml:trace>
  <inkml:trace contextRef="#ctx0" brushRef="#br0">32355 3779 0,'2'-10'16,"-2"-1"16,0 3 16,0 8 16,0-12 31,0 12 31,2-10 31,-2 10 31,0 0 47,0 0 47,2-8 47,-2 8 47,0 0 63,0 0 63,0 0 63,-25 20 63,0 7 78,-9 3 78,-17 21 78,-8 10 78,-55 47 94,34-35 94,-31 23 94,31-22 94,-37 22 110,38-33 110,22-14 110,-3 4 110,3 0 125,-2 2 125,2-1 125,7 0 125,2-1 141,3-6 141,1 3 141,7-9 141,10-9 141,4 1 156,-1 2 156,-6-6 156,5 0 156,6-4 172,1 1 172,0-7 172,5-5 172,5-3 188,-3-3 188,4-2 188,-3-2 188,10-4 203,0 0 203</inkml:trace>
  <inkml:trace contextRef="#ctx0" brushRef="#br0">31202 3705 0,'2'18'16,"5"4"16,-1 0 16,0 11 16,5 3 16,3 5 31,8 21 31,-1 2 31,5 1 31,5-1 47,-1 2 47,2-1 47,0 2 47,0 1 63,0 0 63,0-5 63,0-2 63,-1 1 78,-3 0 78,-3-15 78,-9-5 78,11 15 94,-8-9 94,-4-10 94,-1 1 94,0 0 110,-2-2 110,-1 1 110,-2-1 110,3-5 125,-6 1 125,3 0 125,-2-2 125,-2-6 141,-1-5 141,1-1 141,-3-3 141,0 1 141,1-1 156,1-1 156,-2-6 156,0 2 172,-2-3 172,3 0 172,-1-2 172,-2-6 172,3 13 188,-3-13 188,4 8 188,-4-8 188,0 6 203,0-6 203,0 0 203,3 6 203,-3-6 219,0 0 219,0 0 219,2 6 219,-2-6 235,0 0 235,0 0 235,0 0 235,0 8 250,0-8 250,0 0 250,0 0 250,0 0 266,0 0 266,0 0 266,2 7 266,-2-7 281,0 0 281,0 0 281,0 0 281,0 0 281,2 6 297,-2-6 297,0 0 297,0 0 297,0 0 313,0 0 313,0 0 313,0 0 328,0 0 328,0 0 328,0 0 328,0 0 328,5 6 344,-5-6 344,0 0 344,0 0 344,0 0 360,0 0 360,0 0 360,0 0 360,0 0 375,0 0 375,0 0 375,0 0 375,0 0 391,0 0 391,0 0 391,0 0 391,0 0 406,0 0 406,0 0 406,0 0 406,0 0 422,0 0 422,0 0 422,0 0 422,0 0 438,0 0 438,0 0 438,0 0 438,0 0 438,0 0 453,0 0 453,0 0 453,0 0 453,0 0 469,0 0 469,0 0 469,0 0 485,0 0 485,0 0 485,0 0 485,0 0 485,0 0 500,0 0 500,0 0 500,0 0 500,0 0 516,0 0 516,0 0 516,0 0 516,0 0 516,0 0 531,0 0 531,0 0 531,0 0 547,0 0 547,0 0 547,0 0 547,0 0 547,0 0 563,4-23 563,-4 23 563,0 0 563,0 0 578,0 0 578,0 0 578,0 0 578,0 0 594,0 0 594,0 0 594,2-8 594,-2 8 610,0 0 610,0 0 610,0 0 610,0 0 625,0 0 625,6-4 625</inkml:trace>
  <inkml:trace contextRef="#ctx0" brushRef="#br0">30532 5859 0,'0'0'0,"12"14"0,3-6 0,4 3 0,17-1 15,5-1 15,37 0 15,9-2 31,-1-3 31,80-8 31,-53-3 31,42-3 31,-46 0 46,-23 2 46,67-11 46,-50 5 46,-25-3 62,-6 5 62,-1-2 62,-2-1 62,-17 6 78,-13 0 78,-5 0 78,-6 6 78,-6-4 93,-1 3 93,-3 2 93,-5-2 93,-4 2 109,3-1 109,-12 3 109,16-1 109,-16 1 125,0 0 125,14 4 125,-14-4 125,0 0 140,2 17 140,-2-17 140</inkml:trace>
  <inkml:trace contextRef="#ctx0" brushRef="#br0">30943 6085 0,'0'0'15,"0"0"15,0 0 15,43-9 15,-3 5 31,38-4 31,7-1 31,72 4 31,-48 1 46,-18-2 46,62-1 46,-41 4 46,-25 3 46,2 0 62,0 2 62,-5-4 62,-4 5 62,-5-1 78,-6 3 78,-19-3 78,-12-1 78,0 2 93,-12-2 93,-3 2 93,-4-1 93,-6-2 109,1 2 109,-14-2 109,16 1 109,-16-1 125,14 4 125,-14-4 125,0 0 125,15 0 140,-15 0 140,0 0 140,0 0 140,0 0 156,12 4 156,-12-4 156,0 0 156,0 0 171,0 0 171,0 0 171,0 0 171,0 0 187,0 0 187,0 0 187,0 0 187,0 0 203,0 0 203,0 0 203,0 0 203,0 0 203,0 0 218,0 0 218,0 0 218,0 0 218,0 0 234,0 0 234,0 0 234,0 0 234,0 0 250,0 0 250,0 0 250,0 0 250,0 0 265,0 0 265,0 0 265,0 0 265,0 0 281</inkml:trace>
  <inkml:trace contextRef="#ctx0" brushRef="#br0">29705 7137 0,'-6'-8'0,"6"2"16,0 6 16,-4-9 16,4 9 16,-2-6 31,2 6 31,0 0 31,0 0 31,0 0 47,0 0 47,0 0 47,4 31 47,0-13 62,2 15 62,3 4 62,-5 2 62,3 2 78,-7 1 78,6 1 78,0 0 78,-2 0 94,3-4 94,-3 2 94,1-2 94,-3-6 94,2 0 109,-1-2 109,0-8 109,-1-1 109,0-8 125,0 1 125,-2-1 125,2-4 125,-2-3 141,3 1 141,-3-3 141,0-5 141,0 11 156,0-11 156,0 0 156,0 0 156,0 0 172,0 0 172,0 0 172,4-27 172,-4 7 187,-2-13 187,0-2 187,-1-1 187,3-2 203,-4 3 203,2 0 203,0 2 203,-4 1 203,0-3 219,1 4 219,1 6 219,-1 2 234,3 5 234,-2-3 234,-4-7 234,6 5 234,0 2 250,-1 1 250,1 2 250,2 0 250,-2 2 266,-2 1 266,6 0 266,-2 2 266,0 0 281,2 4 281,-2 1 281,2 0 281,3-1 297,-1 3 297,4-2 297,7 0 297,2 0 312,0-1 312,2 5 312,4 1 312,9 0 328,2 3 328,-7 2 328,-5-1 328,-3 5 344,0-3 344,1 5 344,-6 0 344,-1-1 359,-4 1 359,-1 0 359,-2 2 359,-4-1 359,-2 9 375,-2-2 375,-4 4 375,-2-2 391,-5 8 391,-8 1 391,5-3 391,0-3 391,5-4 406,0-3 406,-1-2 406,3 5 422,2-2 422,2-3 422,3 3 422,0 0 437,4 2 437,0 2 437,6-2 437,0 3 437,11 7 453,-1 1 453,3-1 453,-2 2 453,2-7 469,-4-2 469,-4-3 469,-2-3 469,1 1 484,-5-5 484,-1-2 484,-1 1 484,0-1 500,0-3 500,-5 2 500,0-7 500,2 10 516,-2-10 516,-5 7 516,5-7 516,-12 6 516,-5-2 531,-2 0 531,-2 0 531,3-4 531,-2 0 547,-3-3 547,3 0 547,-3-3 547,-11-7 562,2 3 562,-2-9 562</inkml:trace>
  <inkml:trace contextRef="#ctx0" brushRef="#br0">27455 7285 0,'0'0'0,"0"0"0,0 0 16,0 0 16,0 0 16,-13 35 16,2-2 32,-6 4 32,-10 20 32,-1 5 32,-6-2 47,7-1 47,-5-2 47,0-1 47,12-12 63,4-9 63,2 1 63,-2-3 63,5-2 78,-1-2 78,5-7 78,1-3 78,1-5 94,-1-1 94,0-3 94,2-2 94,4-2 110,-2-1 110,2-5 110,0 0 110,0 0 110,0 0 125,0 0 125,4-23 125,6-5 125,5-4 141,-1-7 141,6-25 141,3 0 141,3 0 157,-3 0 157,3 4 157,-5 10 157,-7 11 172,2 2 172,0 4 172,-3 2 172,-4 9 188,1 4 188,-1 3 188,-2 2 188,-3 3 203,4 4 203,-6 0 203,4 0 203,-1 4 219,-5 2 219,0 0 219,0 0 219,23 11 219,-10 3 235,4 14 235,-2 1 235,1 6 250,-5 1 250,4 4 250,-4-1 250,2 1 250,-3-2 266,1 4 266,2-4 266,-3 1 266,-1-1 282,2 0 282,3-3 282,-7-2 282,4 0 297,-2-4 297,-4-2 297,-1-7 297,-1 1 313,-3-5 313,0 0 313,-3-3 313,-1-7 328,-5-2 328,9-4 328</inkml:trace>
  <inkml:trace contextRef="#ctx0" brushRef="#br0">27216 7796 0,'-4'-8'16,"2"2"16,-2-2 16,4 8 16,-2-8 16,2 8 31,6-8 31,-6 8 31,6-6 31,1-1 47,2 3 47,12 2 47,10-6 47,6 4 62,1-3 62,2 7 62,-4-3 62,0 0 78,1-1 78,-3 8 78,-7-6 78,-8-2 94,1 3 94,-2-6 94,-4-3 94,2-3 109</inkml:trace>
  <inkml:trace contextRef="#ctx0" brushRef="#br0">27675 6954 0,'0'-11'16,"2"4"16,-2 0 16,0 7 16,0 0 32,2-8 32,-2 8 32,0 0 32,0 0 47,0 0 47,0 0 47,7 26 47,-5-7 47,-2 12 63,2 2 63,0 2 63,-4-1 79,7 1 79,-3 1 79,0-1 79,-2-2 94,2-1 94,4 1 94,-4-3 94,0-5 94,5-3 110,-7-6 110,2 1 110,0-5 110,0 0 125,1-3 125,-3-9 125,0 10 141,0-10 141,0 0 141,0 0 141</inkml:trace>
  <inkml:trace contextRef="#ctx0" brushRef="#br0">27546 7006 0,'-4'-11'0,"2"3"0,-1 0 15,1 1 15,2 7 15,-2-10 15,2 10 31,-2-4 31,2 4 31,0 0 46,0 0 46,0-11 46,0 11 46,0 0 46,11-1 62,-11 1 62,21 0 62,13 0 62,4 0 78,0 0 78,0 0 78,3 1 78,3-1 93,-6 4 93,3 1 93,-14-5 93,5 2 109</inkml:trace>
  <inkml:trace contextRef="#ctx0" brushRef="#br0">27960 7291 0,'2'12'16,"0"-3"16,5 10 16,-3 0 16,4 15 31,-4 4 31,0 1 31,-1 1 31,-1-5 47,0 2 47,0-1 47,-2 0 47,-2-2 62,0-1 62,2-2 62,0 0 62,-2-9 78,-1-1 78,3-2 78,3-5 78,-8-2 78,5-2 94,0 1 94,0-11 94,-2 12 94,2-12 109,-2 9 109,2-9 109,0 0 125,0 0 125,0 0 125,0 0 125,0 0 125,-28-23 141,20 6 141,-7-15 141,2 0 156,1-4 156,1 3 156,4-4 156,0 2 156,5 0 172,-5 3 172,5-2 172,0 4 172,-1 5 187,1 2 187,2 4 187,-2 4 187,4-5 203,0-1 203,1 6 203,-1-2 203,0 1 219,5-1 219,-5 5 219,8-2 219,-6-2 234,5 0 234,0 4 234,3-2 234,-1 2 234,3-1 250,-1 5 250,1-2 250,2 2 250,0 0 266,-2 1 266,-3 4 266,-2 1 266,0-3 281,-9 5 281,13-2 281,-13 2 281,0 0 297,0 0 297,26 7 297,-22-4 297,2 4 312,-6-7 312,4 15 312,-4 5 312,-2-6 328,2 5 328,-2 0 328,2 2 328,-6 0 344,4 9 344,0-6 344,0-2 344,2-2 344,0-1 359,2 11 359,4-4 359,-2-6 359,4 9 375,-1-4 375,0-2 375,-1-6 391,0 0 391,5 12 391,-5-8 391,-1-3 391,-3-2 406,1 1 406,2-3 406,-3 4 422,-2-6 422,-2 2 422,2-5 422,-3 1 422,-2 1 437,3-3 437,-3 1 437,-1-2 437,-8 7 453,0-5 453,3 0 453,-5-4 453,-2 0 469,-1-1 469,-1-4 469,0-2 469,-12-2 484,7-7 484,4 3 484,-11-6 484,7-5 500,0-4 500,9 4 500,-3-8 500,6-3 500,9 2 516,4-4 516</inkml:trace>
  <inkml:trace contextRef="#ctx0" brushRef="#br0">28641 7338 0,'0'0'0,"0"0"0,0 0 0,0 0 15,14 0 15,-14 0 15,0 0 15,18-2 15,3 0 31,13 1 31,5-1 31,4-4 46,1 3 46,-6 1 46,1 0 46,2 0 62,-2 2 62,-1-2 62,-4 2 62,-4 2 62,-7 0 78,0 0 78,-7 0 78,0 1 78,-5 3 93,-4-4 93,-7-2 93</inkml:trace>
  <inkml:trace contextRef="#ctx0" brushRef="#br0">28924 7446 0,'-32'7'15,"0"0"15,5-2 15,-5-1 15,4 0 31,8 1 31,0-3 31,6 0 46,2 0 46,1 2 46,11-4 46,-18 0 46,18 0 62,0 0 62,-11 2 62,11-2 62,0 0 78,0 0 78,0 0 78,0 0 78,0 0 93,45 0 93,-9 0 93,12-6 93,1 4 109,-4 0 109,5 0 109,-2-3 109,20 8 125,-20-7 125,-11 1 125,-3 3 125,-5 0 140,-6 0 140,-4-1 140,-6 2 140,-13-1 156,21-1 156,-21 1 156,9-3 156,-9 3 171,0 0 171</inkml:trace>
  <inkml:trace contextRef="#ctx0" brushRef="#br0">28879 7131 0,'0'0'15,"2"-10"15,-2 10 15,0-7 15,0 7 15,0 0 31,2-6 31,-2 6 31,0 0 31,0 0 46,0 0 46,11 21 46,-6-4 46,0 17 62,-1 4 62,-1-4 62,-3 5 62,0 4 78,0 1 78,-3 19 78,1-11 78,-3 11 93,8-14 93,-1-8 93,0 1 93,1 22 109,6-20 109,-1-6 109,4-4 109,4-4 125,-2-8 125,8-2 125</inkml:trace>
  <inkml:trace contextRef="#ctx0" brushRef="#br0">30438 7260 0,'0'0'0,"0"0"0,0 0 15,0 0 15,0 0 15,0 0 15,0 0 15,-2 33 31,2-2 31,-2 6 31,-1-1 31,-1 2 47,-3-1 47,1 2 47,0-2 47,0 2 62,-3-6 62,5-1 62,-1-7 62,-2-2 78,4-6 78,1-2 78,-2 5 78,4-10 94,-3-1 94,1 2 94,2-5 94,-2 0 94,2-6 109,-2 10 109,2-10 109,0 0 109,0 0 125,0 0 125,0 0 125,0 0 125,0 0 140,-2-30 140,2 12 140,2-14 140,-2-2 156,4-4 156,1 2 156,1-1 156,2-2 172,-1 2 172,-1 2 172,1 4 172,2 2 187,-2 6 187,0 3 187,2 4 187,-5-2 203,4 1 203,1 1 203,-3 0 203,3 3 203,1-4 219,-1 4 219,-1 1 219,-3 3 234,5-2 234,-4 1 234,-1 3 234,4-1 250,-4 2 250,2-3 250,-3 4 250,0 0 265,3-1 265,-3 1 265,-4 5 265,8-7 281,-8 7 281,9-5 281,-9 5 281,0 0 281,9-1 297,-9 1 297,0 0 297,16 10 297,-11-3 312,1 0 312,3 10 312,1-1 312,-1 4 328,4 9 328,-1 1 328,-1-1 328,1-2 328,-5 5 344,4-9 344,-3 5 344,-2-5 344,5 7 359,-4-1 359,5 1 359,-6-6 359,3-6 359,-2 1 359,0-1 375,0-1 375,0-1 375,1 1 375,-3-3 390,0-1 390,0-1 390,-1-4 390,0 0 406,-1-2 406,-3-6 406,4 10 406,-4-10 422,4 8 422,-4-8 422,0 0 422,0 0 422,0 0 437</inkml:trace>
  <inkml:trace contextRef="#ctx0" brushRef="#br0">30455 7577 0,'-3'-11'0,"3"11"0,0 0 16,3-10 16,-3 10 16,0 0 16,6-10 32,3 5 32,1 0 32,7 0 32,4 0 32,13-4 47,1 5 47,-1 0 47,-5 0 47,-6 2 63,11 0 63,-2-4 63,-4 1 63,-5-3 79,9-2 79,-12 2 79</inkml:trace>
  <inkml:trace contextRef="#ctx0" brushRef="#br0">30903 6892 0,'6'-10'0,"-4"6"16,-2 4 16,4-8 16,-4 8 16,0 0 31,0 0 31,5-8 31,-5 8 31,0 0 47,0 0 47,0 0 47,0 0 47,11 20 62,-1-6 62,-8 5 62,4 0 62,1-2 78,-3 3 78,1 0 78,2 8 78,0-3 94,0-4 94,-1-3 94,0-2 94,0 4 109,-3-5 109,3-3 109,-6 1 109,2-2 109,1-3 125,-3 1 125,0-9 125,4 12 125,-4-12 141,0 8 141,0-8 141,0 0 141,0 0 156</inkml:trace>
  <inkml:trace contextRef="#ctx0" brushRef="#br0">30837 6847 0,'-9'-20'0,"3"0"0,1 9 0,0-4 16,3 5 16,0 2 16,2-2 16,-3 5 31,1 0 31,2 5 31,-2-11 31,2 11 47,0 0 47,0-11 47,0 11 47,0 0 47,7-5 63,-7 5 63,14 0 63,3 0 63,6 0 78,12 2 78,1 0 78,3-1 78,-2-1 94,1 0 94,-1 0 94,-1 3 94,1-3 109,-9 0 109,4-3 109,-8 3 109,-3 0 125,-5 0 125,0-1 125,-4 1 125,-12 0 141,17 0 141,-17 0 141,14-2 141,-14 2 156,11 0 156,-11 0 156,0 0 156,0 0 172,12-2 172,-12 2 172,0 0 172,0 0 172,0 0 188,0 0 188,0 0 188,0 0 203,0 0 203,0 0 203,0 0 203,-26 16 203,9-5 219</inkml:trace>
  <inkml:trace contextRef="#ctx0" brushRef="#br0">28646 8530 0,'0'0'16,"0"0"16,-7-4 16,7 4 16,0 0 31,0 0 31,32-13 31,9 8 31,7-3 47,37-4 47,1 1 47,78-8 47,-59 10 47,-25 2 62,2-2 62,-2 5 62,-8 2 62,0 0 78,-20 1 78,-6 1 78,-3 1 78,-2-1 94,-2 4 94,-5-1 94,-7-2 94,-7 2 109,-5-2 109,-2 2 109,-6 1 109,-7-4 125,0 0 125,0 0 125</inkml:trace>
  <inkml:trace contextRef="#ctx0" brushRef="#br0">28605 8728 0,'0'0'15,"36"6"31,7 0 31,33 0 31,9-6 31,68-4 31,-45-2 31,52 2 31,-57-5 47,-21 3 47,73-6 47,-56 6 47,-29 2 62,3 0 62,-18-1 62,-10 2 62,1-2 62,-5 3 78,-3 0 78,-10-2 78,-5 2 78,-3 0 93,-4 0 93,-2 2 93,-3-2 109,-11 2 109,17 0 109,-17 0 109,11-5 109,-11 5 125,0 0 125,8 0 125,-8 0 125,0 0 140,0 0 140,0 0 140,0 0 140,12-2 156,-12 2 156,0 0 156,0 0 156,0 0 172,0 0 172,0 0 172,0 0 172,0 0 187,5-7 187,-5 7 187,0 0 187,0 0 203,0 0 203,0 0 203,0 0 203,4-5 218,-4 5 218,0 0 218,0 0 218,0 0 218,0 0 234,3-8 234,-3 8 234,0 0 250,0 0 250,0 0 250,0 0 250,2-7 265,-2 7 265,0 0 265,0 0 265,0 0 265,0 0 281,0 0 297,0 0 297,0-5 297,0 5 297,0 0 312,0 0 312,0 0 312,0 0 312,0 0 312,0 0 328,2-8 328,-2 8 328,0 0 328,0 0 343,0 0 343,0 0 343,0 0 343,0 0 359,0 0 359,0 0 359,0 0 359,0 0 375,4-7 375,-4 7 375,0 0 375,0 0 390,0 0 390,0 0 390,0 0 390,0 0 406,0 0 406,0 0 406,0 0 406,0 0 422,0 0 422,0 0 422,0 0 422,0 0 422,0 0 437,0 0 437,0 0 437,0 0 437,0 0 453,0 0 453,0 0 453,0 0 453,0 0 468,0 0 468,0 0 468,0 0 468,0 0 484,0 0 484,0 0 484,0 0 484,3-7 500,-3 7 500,0 0 500,0 0 500,0 0 515,0 0 515,0 0 515,0 0 515,0 0 531,0 0 531,0 0 531,0 0 531,0 0 547,0 0 547,0 0 547,0 0 547,0 0 562,0 0 562,0 0 562,-3-9 562,3 9 578,0 0 578,0 0 578,0 0 578,0 0 578,0 0 593,0 0 593,0 0 593,0 0 609,0 0 609,0 0 609,0 0 609,0 0 609,0 0 625,0 0 625,0 0 625,0 0 625,-6-4 640,6 4 640,0 0 640,0 0 640,0 0 656,0 0 656,0 0 656,0 0 656,0 0 672,-5-8 672,5 8 672,0 0 672,0 0 687,0 0 687,0 0 687,-4-5 687,4 5 687,0 0 703,0 0 703,0 0 703,0 0 703,0 0 718,-7-6 718,7 6 718,0 0 718,0 0 734,0 0 734,0 0 734,0 0 734,-7-5 750,7 5 750,0 0 750,0 0 750,0 0 765,0 0 765,0 0 765,-5-5 765,5 5 781,0 0 781,0 0 781,0 0 781,0 0 797,0 0 797,0 0 797,0 0 797,0 0 812,0 0 812,0 0 812,-4-7 812,4 7 828,0 0 828,0 0 828,0 0 828,0 0 843,0 0 843,0 0 843,0 0 843,0 0 859,0 0 859,0 0 859,0 0 859,0 0 875,0 0 875,-2-5 875,2 5 875,0 0 875,0 0 890,0 0 890,0 0 890,0 0 890,0 0 906,0 0 906,0 0 906,0 0 906,0 0 922,0 0 922,0 0 922,0 0 922,0 0 937,0 0 937,0 0 937,0 0 937,0 0 953,0 0 953,0 0 953,0 0 953,-5-7 953,5 7 968,0 0 968,0 0 968,0 0 984,0 0 984,0 0 984,-23-3 984,6 5 984,-4-4 1000</inkml:trace>
  <inkml:trace contextRef="#ctx0" brushRef="#br0">33100 1969 0,'2'-8'0,"-4"-1"0,2 9 0,-2-11 16,2 11 16,-2-8 16,2 8 16,-3-5 31,3 5 31,0 0 31,-3-7 31,3 7 47,0 0 47,0 0 47,0 0 47,-9-4 62,9 4 62,0 0 62,0 0 62,0 0 78,-23 12 78,10-1 78,0 1 78,-4 2 94,2 1 94,-10 12 94,-3-1 94,1 3 109,-3 2 109,0 4 109,-13 16 109,2 1 109,-4-3 125,1 0 125,10-10 125,4-4 125,-17 16 141,15-11 141,4-8 141,-4 0 141,3 0 156,3-2 156,-1 2 156,2-4 156,3 1 172,-1-2 172,6-2 172,-3-1 172,2-3 187,7-4 187,-6-1 187,6-2 187,-3 1 203,1-4 203,2 0 203,-2-1 203,2-7 219,11-3 219,-14-3 219</inkml:trace>
  <inkml:trace contextRef="#ctx0" brushRef="#br0">32472 1722 0,'3'-8'0,"-3"8"16,0 0 16,9-6 16,-9 6 16,0 0 32,0 0 32,0 0 32,0 0 32,0 0 32,0 0 47,0 0 47,16 16 47,-12 0 47,2 1 63,2 14 63,-1-1 63,2 5 63,1 1 78,-1 3 78,4 21 78,1 3 78,1-18 94,0 17 94,6 5 94,-10-1 94,4 0 110,1-2 110,-2-2 110,0-13 110,-3-7 125,5 21 125,-2-14 125,-2-10 125,-1-2 141,-2 0 141,3-3 141,-4-2 141,-1-2 157,0-3 157,0-9 157,-5-1 157,3-1 172,-1-1 172,1 0 172,-3-5 172,0 0 172,0-2 172,1 0 188,-3-8 188,2 10 188,-2-10 188,2 11 203,-2-11 203,3 8 203,-3-8 203,0 0 219,2 8 219,-2-8 219,0 0 219,0 0 235,5 8 235,-5-8 235,0 0 235,0 0 250,0 0 250</inkml:trace>
  <inkml:trace contextRef="#ctx0" brushRef="#br0">5911 14520 0,'-9'-4'0,"9"4"0,0 0 15,-12-4 15,12 4 15,0 0 15,-9-6 31,9 6 31,0 0 31,-11-6 31,11 6 31,0 0 47,-10-6 47,10 6 47,-4-8 47,4 8 62,-9-10 62,5 3 62,1 1 62,3 6 78,-9-16 78,4 1 78,-1-3 78,1 3 94,3-4 94,-2 3 94,-2-2 94,2 0 109,-1 1 109,3-4 109,-2 5 109,1-5 125,1 3 125,-4 0 125,2-1 125,0 1 140,0 1 140,1 5 140,-1-1 140,4 3 156,-4 2 156,4 8 156,-3-13 156,3 13 156,0-12 172,0 12 172,0 0 172,0 0 172,0 0 187,0 0 187,0 0 187,0 0 187,-6 27 203,6 3 203,-6 3 203,4 7 203,-2 1 219,4 25 219,-11 0 219,6 1 219,-5 1 234,2 4 234,-1-3 234,-1 6 234,-3-10 250,4 3 250,-3-2 250,5-2 250,-4-3 265,5 3 265,-4-2 265,1-15 265,5-6 265,-3 2 281,-5 23 281,1 0 281,4-5 281,0-14 297,0-10 297,0 5 297,3-7 297,-3-1 312,2 1 312,-2-4 312,3-6 312,-1-5 328,3-3 328,0-1 328,0-3 328,0-3 344,-1 1 344,3-3 344,0-8 344,-3 12 359,3-12 359,-4 10 359,4-10 359,0 8 375,0-8 375,0 0 375,-2 9 375,2-9 375,0 0 390,0 0 390,0 0 390,0 10 406,0-10 406,0 0 406,0 0 406,0 0 422,0 0 422,-3 8 422,3-8 422,0 0 422,0 0 437,0 0 437,0 0 437,0 0 437,0 0 453,0 0 453,0 0 453,0 0 453,0 0 469,0 0 469,0 0 469,0 0 469,0 0 469,0-41 484,3 9 484,-1 1 484,2-7 484,4 1 484,-4-6 500,-2 0 500,1 0 500,3-19 500,-1 13 515,-3 4 515,3-17 515,0 1 515,-3 9 531,0 11 531,5-23 531,-5 15 531,0 8 547,0-2 547,1 4 547,-1-3 547,3 4 562,-3-2 562,1 5 562,1 1 562,-4-1 562,0 2 578,2 2 594,-2 6 594,5 4 594,-3 3 594,0-1 594,-2 2 609,2-1 609,1 1 609,-1 0 609,1 1 609,-3 3 625,2 1 625,-2-1 625,0 4 625,0 9 640,0-19 640,2 10 640,-2 9 640,0-16 656,3 8 656,-3 8 656,0-16 656,0 16 672,2-15 672,-2 15 672,4-10 672,-4 10 687,0-11 687,0 11 687,0 0 687,2-15 703,-2 15 703,0-9 703,0 9 703,0 0 719,3-11 719,-3 11 719,0 0 734,0 0 734,2-14 734,-2 14 734,0 0 734,0 0 734,0-14 750,0 14 750,0 0 750,0 0 765,0 0 765,0 0 765,0 0 765,0 0 781,2-17 781,-2 17 781,0 0 781,0 0 781,0 0 797,0 0 797,0 0 797,0-8 797,0 8 812,0 0 812,0 0 812,0 0 812,0 0 828,0 0 828,0 0 828,0 0 828,0 0 844,0 0 844,2 49 844,0-29 844,-2 13 859,0 6 859,4 24 859,-2 0 859,-2-9 875,2 12 875,0 1 875,-4 5 875,4-3 890,0-1 890,-6 3 890,2-2 890,0-1 890,-4 0 906,4-4 906,-2-1 906,-1-1 922,1-10 922,-1-12 922,-2 0 922,2-1 937,1-4 937,2-1 937,-3-2 937,3-10 937,0-1 953,0-7 953,-1-2 953,3-2 953,-2-2 969,0 1 969,2-9 969,0 11 969,0-11 969,0 0 984,-3 8 984,3-8 984,0 0 984,0 0 1000,0 0 1000,0 0 1000,0 0 1015,7-41 1015,-7 22 1015,3-13 1015,-1 9 1015,0-10 1031,0-2 1031,3-2 1031,-5 2 1031,2-2 1047,0-5 1047,0 2 1047,3-4 1047,-5 1 1062,5-21 1062,-5 0 1062,5-1 1062,-3 14 1078,0-15 1078,0 1 1078,-2-3 1078,2 0 1078,-2 1 1094,0 6 1094,0 14 1094,-2 3 1094,0 5 1109,2-1 1109,0 0 1109,-2 1 1125,2 5 1125,2-1 1125,-4 2 1125,2-1 1125,0 10 1140,0 4 1140,0 1 1140,0 2 1140,2 1 1156,-2 2 1156,-2-1 1156,2 15 1156,2-23 1172,-2 23 1172,0-15 1172,0 15 1172,-2-15 1187,2 15 1187,0 0 1187,0-17 1187,0 17 1203,0 0 1203,0 0 1203,0-14 1203,0 14 1219,0 0 1219,0 0 1219,0 0 1219,0 0 1234,0 0 1234,0 0 1234,0 0 1234,0-12 1250,0 12 1250,0 0 1250,0 0 1250,0 0 1265,0 0 1265,0 0 1265,0 0 1265,0 0 1281,0 0 1281,0 0 1281,0 0 1281,-12 41 1281,7-10 1297,3 4 1297,-2 2 1297,-1 6 1297,1 21 1312,-1 4 1312,3-1 1312,0 1 1312,-1 1 1328,1 2 1328,4-3 1328,-2-1 1328,3-1 1344,-1 0 1344,0-2 1344,1-15 1344,-1-5 1359,0-2 1359,0-2 1359,5 0 1359,-5 0 1375,0-2 1375,1 0 1375,2 1 1375,-5-6 1390,0-2 1390,2-7 1390,-2-3 1390,2-6 1390,-2 5 1406,0-7 1406,0 0 1406,0 0 1406,3-5 1422,-3-8 1422,0 13 1422,0-13 1422,-3 11 1437,3-11 1437,0 9 1437,0-9 1437,0 0 1453,0 8 1453,0-8 1453,0 0 1453,0 0 1469,0 0 1469,0 0 1469,0 0 1469,-2 13 1484,2-13 1484,0 0 1484,0 0 1484,0 0 1500,0 0 1500,0 0 1500,0 0 1500</inkml:trace>
  <inkml:trace contextRef="#ctx0" brushRef="#br0">5217 14796 0,'0'0'0,"-9"-4"0,9 4 16,0 0 16,0 0 16,0 0 16,0 0 31,-9-6 31,9 6 31,0 0 31,0 0 31,0 0 47,0 0 47,0 0 47,0 0 47,0 0 62,-12-7 62,12 7 62,0 0 78,0 0 78,0 0 78,0 0 78,0 0 78,0 0 94,0 0 94,-6-8 94,6 8 94,0 0 109,0 0 109,0 0 109,0 0 109,0 0 125,0 0 125,0 0 125,0 0 125,36-4 141,-17 2 141,17-4 141,-4-3 141,4 0 141,-1-2 156,4-1 156,-3 0 156,0-1 156,-1 1 172,1 0 172,-6 0 172,1-3 187,-8 4 187,-2 6 187,0-3 187,-8 5 187,-13 3 203,21-9 203,-21 9 203,18-5 203,-18 5 219,16-5 219,-16 5 219,0 0 219,18-3 234,-18 3 234,0 0 234,0 0 234,16-6 250,-16 6 250,0 0 250,0 0 250,0 0 266,0 0 266,14-7 266,-14 7 266,0 0 281,0 0 281,0 0 281,0 0 281,0 0 297,0 0 297,18-6 297,-18 6 297,0 0 312,0 0 312,0 0 312,0 0 312,0 0 328</inkml:trace>
  <inkml:trace contextRef="#ctx0" brushRef="#br0">5346 14969 0,'0'0'0,"0"0"0,0 0 16,0 0 16,0 0 16,0 0 16,45-15 32,-27 6 32,0 2 32,3 2 32,15-7 47,-11 2 47,7 0 47,0-1 47,2 3 47,-8 2 63,-1 0 63,-7 1 63,2 2 78,-1-2 78,-1 4 78,-4 1 78,-14 0 94,24-4 94,-24 4 94,0 0 94,23-5 110,-23 5 110,0 0 110,0 0 110,23 0 125,-23 0 125,0 0 125,0 0 125,14-2 125,-14 2 141,0 0 141,0 0 141,0 0 141,0 0 157,0 0 157,0 0 157,18 0 157,-18 0 172,0 0 172,0 0 172,0 0 172,0 0 188,0 0 188,0 0 188,0 0 188,0 0 203,0 0 203,16-2 203,-16 2 203,0 0 203,0 0 219,0 0 219,0 0 219,0 0 235,0 0 235,0 0 235,0 0 235,0 0 250,0 0 250,0 0 250,0 0 250,0 0 250,12 9 266,-12-9 266,0 0 266</inkml:trace>
  <inkml:trace contextRef="#ctx0" brushRef="#br0">30026 6726 0,'-5'-21'0,"1"3"0,-2-1 16,-2 3 16,1-4 16,-6-7 16,-4-5 31,-1 4 31,0 0 31,-3 0 31,-4 0 47,1 0 47,-4 1 47,1-1 47,-3 2 63,-2 3 63,-4 0 63,1 3 63,-4 0 78,1 1 78,-3 3 78,-3 1 78,-1 1 94,-23-1 94,11 5 94,10 6 94,-27-4 110,19 6 110,-16 2 110,16 0 110,-15 4 110,1-1 125,13 3 125,-16 5 125,-1 6 125,-5-5 141,6 10 141,1-1 141,-4 4 156,2-3 156,-3 1 156,8 6 156,-9-6 156,6 2 172,0-2 172,7 2 172,-4 0 172,15-4 188,-15 3 188,16-3 188,6-5 188,2 0 203,2 6 203,-20 4 203,14-3 203,7-3 219,2 3 219,0 2 219,3 2 219,-3-1 219,3 1 235,2 1 235,0 1 235,4 0 250,5 2 250,-1-2 250,5 4 250,2-1 266,0 3 266,6-2 266,-4 4 266,6 1 266,5-3 281,-4 5 281,8 0 281,-1 2 281,1 22 297,-2-13 297,6-12 297,7 26 297,5-3 313,-5-11 313,0-9 313,7 22 313,4-2 328,-1-16 328,4 13 328,0-12 328,-3-6 344,16 17 344,1-3 344,2-3 344,-5-11 360,-2-9 360,11 20 360,5-7 360,5 0 375,1-5 375,3-4 375,7 1 375,2-6 375,1 2 391,7-2 391,4-6 391,2-3 406,7 0 406,68 12 406,-48-18 406,-19-6 422,82 1 422,-61-7 422,53-6 422,-57 0 422,-18-1 438,68-6 438,-55 0 438,-18 2 438,1-2 453,2 1 453,2-5 453,-4 5 453,6-6 469,2 1 469,-4-2 469,-3-4 469,0-2 485,-1 0 485,-4-3 485,-3-3 485,-4-2 485,-4-1 500,-2-3 500,-4-1 500,0-1 516,-5-6 516,-2 2 516,-12 6 516,-8 5 531,-1-4 531,2 4 531,-2-5 531,15-12 531,-13 10 547,-6 10 547,-8-4 547,1-1 547,4-1 563,-2 2 563,-4 0 563,-3-1 563,-2 3 578,-2 4 578,-8 2 578,6-10 578,-5 7 594,0-4 594,-3 3 594,4-6 594,-6-1 610,0 2 610,-2-2 610,-4-1 610,-2 1 625,2 2 625,-5-4 625,0 0 625,-1-1 641,-1-2 641,-3-2 641,3 5 641,-4-4 656,-2 3 656,2 2 656,-2-2 656,-4 0 672,4 3 672,-2-1 672,1-1 672,-3 4 688,-2-1 688,-4 0 688,5 1 688,-6 1 688,1 0 703,-3 0 703,-2 3 703,0 1 703,-2 0 719,-3 2 719,3-1 719,-2 1 719,2 0 735,-5 3 735,1-1 735,-2 1 735,-3 2 750,-3-1 750,-18-6 750,12 9 750,9 1 766,-3 3 766,0-2 766,-24-2 766,4 0 781,9 5 781,-16 3 781,16 1 781,-14 3 797,17-2 797,3 3 797,6 3 797,-27-1 797,21-3 813,7 4 813,-1 2 813,-1-4 813,3 4 828,-1 1 828,1 0 828,0-2 828,3 3 844,0-3 844,3 1 844,3 2 844,0 1 860,-3 1 860,3 0 860,-5 0 860,3 0 875,0 1 875,4 2 875,0-2 875,7 1 875,-1-2 891,5 1 891,-8 5 891,3-5 891,7 0 906,0 2 906,4-2 906,-4 2 906,-2 0 922,6 0 922,-4 2 922,6-1 922,-6-2 938,4 2 938,-2 1 938,4-6 938,4 4 953,-1-3 953,1-2 953,1 3 953,0-2 969,8-5 969,-13 8 969,6-1 969,7-7 985,-10 8 985,10-8 985,-9 6 985,9-6 1000,-6 4 1000,6-4 1000,0 0 1000,-9 9 1016,9-9 1016,0 0 1016,-8 6 1016,8-6 1016,0 0 1031,0 0 1031,-6 6 1031,6-6 1031,0 0 1047,0 0 1047,-9 6 1047,9-6 1047,0 0 1063,0 0 1063,0 0 1063,0 0 1063,-4 6 1078,4-6 1078,0 0 1078,0 0 1078,0 0 1094,0 0 1094,-5 10 1094,5-10 1094,0 8 1110,0-8 1110</inkml:trace>
  <inkml:trace contextRef="#ctx0" brushRef="#br0">29302 6921 0,'0'0'0,"0"0"0,6-8 16,-6 8 16,0 0 16,0 0 16,0 0 31,0 0 31,8 21 31,-3 11 31,-5 6 47,0 2 47,-2 28 47,-7 5 47,4 2 63,-4 5 63,-11 58 63,8-45 63,3-19 63,-8 66 78,4-46 78,7-22 78,-6 0 94,1 0 94,2-4 94,-1-3 94,-3 1 110,4-17 110,-1 13 110,3-15 110,-1-8 110,-1 0 125,-1 2 125,3-2 125,1-4 125,-3 6 141,-1-4 141,6 0 141,-5-1 141,-3-4 141,1-1 141,4-6 156,0-9 156,-2 0 156,6-3 156,-3-4 172,4 0 172,2-1 172,0-8 172,-5 11 188,5-11 188,-4 6 188,4-6 188,0 0 203,-8 6 203,8-6 203,0 0 203,0 0 219,0 0 219,0 0 219,0 0 219,-24-14 235,24 14 235,-14-22 235,5 7 235,-10-14 250,8 7 250,0-10 250,-5-4 250,5-5 250</inkml:trace>
  <inkml:trace contextRef="#ctx0" brushRef="#br0">28662 7303 0,'0'-8'0,"0"8"15,0 0 15,0 0 15,0 0 15,0 0 15,0-10 31,0 10 31,0 0 31,0 0 31,0 0 47,0 0 47,0 0 47,0 0 47,0 0 62,0 0 62,0 0 62,0 0 62,24 20 78,-16-5 78,3 1 78,8 13 78,-2 2 78,2 4 94,-3 2 94,4 2 94,8 23 109,-5-3 109,-1 5 109,3-3 109,1 1 125,1 2 125,-2 0 125,3-1 125,1 1 125,1-7 140,-10-10 140,1-7 140,0-5 140,1 2 156,-1-2 156,2 1 156,-1-7 156,1 1 172,0 2 172,-4-5 172,3-1 172,-2 1 187,-1 0 187,1-5 187,-1-1 187,-6-4 203,1 0 203,2 8 203,2 2 203,-2 5 219,-4-2 219,-1 3 219,-9 6 219,-11-2 234,-12-8 234</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1333 1116 0,'-2'-15'0,"2"3"0,2 3 16,-2-1 16,0 0 16,0 10 16,3-12 32,-3 5 32,0 7 32,5-9 32,-5 9 47,0 0 47,2-13 47,-2 13 47,0 0 63,0 0 63,0 0 63,0 0 63,0 0 79,0 0 79,0 0 79,0 0 79,7 29 94,-7-12 94,0 14 94,-2 1 94,-1 3 94,1 2 110,2-1 110,-7 4 110,2-3 125,1 1 125,-3 0 125,0-1 125,0-4 141,2-5 141,3 0 141,-2-9 141,-1-2 141,5 0 157,-2-2 157,-2-6 157,2 0 157,2-1 172,0-8 172,-3 14 172,3-14 172,0 11 188,0-11 188,0 0 188,-3 10 188,3-10 204,0 0 204,0 0 204,0 0 204,0 0 219,0 0 219,0 0 219,0 0 219,0 0 235,3-35 235,0 14 235,1-10 235,0-1 250,-1-3 250,3 0 250,8-37 250,-3 35 266,-2-5 266,1 4 266,1 3 266,0-2 282,1-1 282,-3 4 282,8 1 297,-9 2 297,3 1 297,1 3 297,-3 3 297,-2 2 313,2 8 313,1-5 313,-6 5 313,3 2 329,-3 1 329,0 3 329,1 2 329,-5 6 344,7-12 344,-7 12 344,0 0 344,7-6 360,-7 6 360,0 0 360,0 0 360,0 0 375,0 0 375,11 36 375,-9-17 375,0 14 391,-2-10 391,4 8 391,-2-3 391,0-1 407,-2-7 407,0 11 407,0 0 407,0-8 422,0-1 422,2-1 422,0-3 422,-2 1 422,0 2 438,3-3 438,-1 0 438,0-1 438,0-2 454,-4-1 454,4-1 454,1 0 454,-3-2 469,2-3 469,-2-8 469,0 16 469,0-8 485,0-8 485,0 12 485,0-12 485,-2 11 500,2-11 500,0 0 500,-3 11 500,3-11 516</inkml:trace>
  <inkml:trace contextRef="#ctx0" brushRef="#br0">1384 1288 0,'0'0'0,"0"0"0,4-12 0,-4 12 16,0 0 16,15-13 16,-15 13 16,17-5 32,0 0 32,-2 3 32,4-2 32,-2 4 47,4-2 47,-21 2 47</inkml:trace>
  <inkml:trace contextRef="#ctx0" brushRef="#br0">1751 1286 0,'0'0'0,"0"0"15,0 0 15,0 0 15,0 0 15,0 0 31,0 0 31,0 0 31,0 0 31,0 0 31,0 0 46,0 0 46,0 0 46,0 0 62,0 0 62,0 0 62,0 0 62,0 0 78,36 2 78,-27 2 78,-9-4 78,14 11 78,-7-5 93,-2 2 93,-5-8 93,8 17 93,-2-3 109,-2 0 109,-2-1 109,-2-3 109,0 7 125,-2-1 125,-2-4 125,2-1 125,-2-1 140,0 0 140,4-10 140,-2 16 140,0-7 156,2-9 156,0 14 156,0-14 156,4 15 171,-4-15 171,4 10 171,4-6 171,-8-4 187,13 12 187,-4-6 187,1 2 187,5-1 203,0 1 203,-7-4 203,1 7 203,1-8 203,-10-3 218,13 10 218,-8-3 218,-5-7 218,8 9 234,-8-9 234,6 9 234,-6-9 234,0 0 250,0 13 250,0-13 250,0 0 250,-14 16 265,7-12 265,0 3 265,-11-1 265,5-1 281,1 2 281,-6-1 281,4-2 281,0 0 281,14-4 296,-20 5 296,20-5 296,-18 3 296,18-3 312,-19 0 312,19 0 312,0 0 312,-23-8 328,17 2 328,6 6 328,-7-15 328</inkml:trace>
  <inkml:trace contextRef="#ctx0" brushRef="#br0">2193 1286 0,'19'-6'16,"-2"2"16,-2-1 16,0 4 16,6-3 31,0 1 31,-3 0 31,2 1 31,1 2 47,-3 0 47,1 0 47,-19 0 47,29 2 63,-18 1 63,-11-3 63,19 5 63,-19-5 78</inkml:trace>
  <inkml:trace contextRef="#ctx0" brushRef="#br0">2182 1444 0,'0'0'16,"0"0"16,0 0 16,0 0 16,0 0 31,0 0 31,43 7 31,-24-5 31,-2 0 47,4 4 47,0-6 47,-1 4 47,1 1 63,0-1 63,-1-1 63,-2 3 63,5-2 78</inkml:trace>
  <inkml:trace contextRef="#ctx0" brushRef="#br0">4210 781 0,'0'0'0,"0"0"0,0 0 0,0 0 15,0 0 15,-8 45 15,4-25 15,-1 11 31,-1 0 31,-3 4 31,-1 2 31,3-5 47,-1 4 47,1-1 47,2 0 47,-4-1 62,2-1 62,-2 2 62,-1-4 62,6 2 62,-3-2 78,1-7 78,1-3 78,0-2 78,1-3 94,1-1 94,-1-1 94,4-2 109,-4-1 109,1-3 109,3 0 109,0-8 109,-2 14 125,0-8 125,2-6 125,-2 11 125,2-11 140,0 0 140,-2 10 140,2-10 140,0 0 156,-4 6 156,4-6 156,0 0 156,0 0 172,0 0 172,0 0 172,0 0 172,0 0 187,0 0 187,0 0 187,0 0 187,0 0 187,0 0 203,12-24 203,-12 15 203,0 9 219,5-16 219,-1 8 219,-2-3 219,-2 3 219,5-2 234,-3 0 234,3-5 234,0 3 234,-1 0 250,-2 1 250,1 1 250,1-6 250,0 4 265,2-1 265,-2 3 265,1 2 265,-1-1 281,-2-1 281,3 2 281,-1-2 281,1-1 297,0 3 297,-3-3 297,5 3 297,-3 0 312,1-2 312,-1 2 312,4-1 312,-4 1 328,0 0 328,-1-1 328,1 4 328,1-3 344,-3-1 344,-2 9 344,7-14 344,-4 8 359,-3 6 359,4-9 359,-4 9 359,4-10 375,-4 10 375,5-7 375,-5 7 375,4-7 375,-4 7 390,0 0 390,0 0 390,5-10 390,-5 10 406,0 0 406,4-7 406,-4 7 406,0 0 422,0 0 422,5-8 422,-5 8 422,0 0 437,0 0 437,7-8 437,-7 8 437,0 0 453,2-8 453,-2 8 453,0 0 453,0 0 469,2-8 469,-2 8 469,0 0 469,0 0 484,0 0 484,7-7 484,-7 7 484,0 0 500,0 0 500,0 0 500,0 0 500,0 0 500,0 0 515,0 0 515,2-10 515,-2 10 515,0 0 531,0 0 531,0 0 531,0 0 531,0 0 547,0 0 547,8-7 547,-8 7 547,0 0 562,0 0 562,0 0 562,0 0 562,0 0 578,0 0 578,0 0 578,0 0 578,0 0 594,0 0 594,0 0 594,0 0 594,0 0 609,0 0 609,0 0 609,0 0 609,0 0 625,4-9 625,-4 9 625,0 0 625,0 0 640,0 0 640,0 0 640,0 0 640,0 0 656,0 0 656,0 0 656,0 0 656,0 0 656,0 0 672,0 0 672,0 0 672,0 0 672,3-11 687,-3 11 687,0 0 687,0 0 687,0 0 703,0 0 703,6-7 703,-6 7 703,0 0 719,0 0 719,0 0 719,0 0 719,0 0 734,5-11 734,-5 11 734,0 0 734,0 0 750,0 0 750,0 0 750,0 0 750,0 0 765,0 0 765,0 0 765,0 0 765,4-9 781,-4 9 781,0 0 781,0 0 781,0 0 797,0 0 797,0 0 797,0 0 797,0 0 812,0 0 812,0 0 812,4-10 812,-4 10 812,0 0 828,0 0 828,0 0 828,0 0 828,0 0 844,0 0 844,0 0 844,0 0 859,0 0 859,0 0 859,8-5 859,-8 5 859,0 0 875,0 0 875,0 0 875,0 0 875,0 0 890,0 0 890,0 0 890,0 0 890,0 0 906,0 0 906,0 0 906,0 0 906,0 0 922,0 0 922,0 0 922,0 0 922,0 0 937,0 0 937,0 0 937,0 0 937,0 0 937,0 0 953,0 0 953,0 0 953,-27 35 969,12-21 969,4-1 969,-3 0 969,-1 2 984,1-1 984,2 0 984,-3-2 984,1 0 984,3-1 1000,-1 2 1000,1-3 1000,4-2 1000,0-1 1015,0-1 1015,0-1 1015,7-5 1015,-9 8 1031,0-1 1031,9-7 1031,-9 4 1031,9-4 1047,-7 6 1047,7-6 1047,0 0 1047,-9 6 1062,9-6 1062,0 0 1062,-6 7 1062,6-7 1078,0 0 1078,0 0 1078,-6 6 1078,6-6 1094,0 0 1094,0 0 1094,0 0 1094,0 0 1109,-7 6 1109,7-6 1109,0 0 1109,0 0 1125,0 0 1125,0 0 1125,0 0 1125,0 0 1140,-6 7 1140,6-7 1140,0 0 1140,0 0 1140,0 0 1156,0 0 1156,0 0 1156,0 0 1156,0 0 1172,0 0 1172,0 0 1172,6 11 1172,-6-11 1187,13 7 1187,-5-1 1187,1 2 1187,0-2 1203,-1 0 1203,9 7 1203,0-1 1203,-4 1 1219,1-4 1219,4 4 1219,-2 0 1219,-2-3 1234,2 4 1234,-1-2 1234,0 1 1234,0-3 1250,-3 4 1250,1-3 1250,2 1 1250,-4-4 1250,-3 1 1265,1-1 1265,1-2 1265,-3-2 1281,2 2 1281,0-3 1281,-4 5 1281,-5-8 1297,15 8 1297,-8-7 1297,-7-1 1297,14 9 1297,-14-9 1312,11 3 1312,-11-3 1312,8 5 1312,-8-5 1328,0 0 1328,6 6 1328,-6-6 1328,0 0 1344,11 4 1344,-11-4 1344,0 0 1344,0 0 1359,0 0 1359,0 0 1359,11 7 1359,-11-7 1375,0 0 1375,0 0 1375,0 0 1375</inkml:trace>
  <inkml:trace contextRef="#ctx0" brushRef="#br0">4618 1148 0,'0'0'0,"0"-12"0,0 12 0,0 0 0,0 0 16,0-10 16,0 10 16,0 0 16,0 0 31,0 0 31,0 0 31,-2-10 47,2 10 47,0 0 47,0 0 47,0 0 47,0 0 63,0 0 63,0-8 63,0 8 63,0 0 78,0 0 78,0 0 78,0 0 78,0 0 94,0 0 94,0 0 94,-3-11 94,3 11 110,0 0 110,0 0 110,0 0 110,0 0 125,0-10 125,0 10 125,0 0 125,0 0 141,0-8 141,0 8 141,0 0 141,0 0 156,0 0 156,0-12 156,0 12 156,0 0 156,0-11 172,0 11 172,3-8 172,-3 8 172,0 0 188,0-15 188,0 7 188,0 8 188,2-13 203,-2 13 203,2-9 203,-2 9 219,0-11 219,0 11 219,0 0 219,0-7 235,0 7 235,0 0 235,0 0 235,2-11 250,-2 11 250,0 0 250,0 0 250,0 0 266,0 0 266,0 0 266,0 0 266,0 0 266,0 0 281,0 0 281,0 0 281,0 0 297,0 0 297,0 0 297,0 0 297,-2 33 313,2-17 313,-2 5 313,0-2 313,-3 14 313,1-3 328,-2-1 328,4 6 328,-5-7 328,1 3 344,1 0 344,3 2 344,-5-8 344,4 5 360,-1-5 360,0-4 360,1-3 360,-1 1 375,0-4 375,1 5 375,1-4 375,-3 1 391,2-6 391,3 2 391,0-2 391,-2-2 406,0-2 406,2-7 406,0 17 406,-2-12 422,2-5 422,-2 9 422,2-9 422,-3 8 422,3-8 438,0 0 438,0 10 438,0-10 438,0 0 453,0 0 453,-2 8 453,2-8 469,0 0 469,0 0 469,0 0 469,0 0 469,0 0 485,0 0 485,0 0 485,0 0 485,0 0 500,0 0 500,0 0 500,0 0 500,0 0 516,0 0 516,0 0 516,0 0 516,0-30 531,0 30 531,2-14 531,-2 5 531,0 1 547,0-1 547,0 9 547,3-18 547,-3 8 563,2-4 563,0-3 563,-2 1 563,2-1 578,0-1 578,1 1 578,-3-2 578,0 1 594,2 0 594,1-3 594,-1 3 594,1-1 594,-3 1 610,4-1 610,-4 1 610,2 1 625,0-1 625,-2 2 625,3-1 625,3 0 625,-4 7 641,-2-2 641,6 0 641,-2 1 641,-2 3 656,3-2 656,-3 1 656,0 0 656,0 0 672,1 1 672,-1-1 672,0 2 672,2-2 688,-4 9 688,6-14 688,-2 6 688,-1-1 703,-1 1 703,-2 8 703,4-10 703,-2 2 719,-2 8 719,5-11 719,-5 11 719,4-10 735,2 3 735,-6 7 735,6-9 735,-6 9 750,5-8 750,-5 8 750,8-11 750,-8 11 750,10-8 766,-5 4 766,-5 4 766,15-8 781,-8 4 781,3-3 781,-10 7 781,15-8 781,-5 6 797,-10 2 797,13-4 797,-13 4 797,13-7 813,-13 7 813,0 0 813,0 0 813,21 0 828,-21 0 828,0 0 828,21 11 828,-21-11 844,11 8 844,-11-8 844,14 10 844,-9-2 860,-1-1 860,1 1 860,-3 3 860,4-2 875,-3-1 875,-1 0 875,3 1 875,-3 10 891,1-7 891,-1 0 891,-2-1 891,-2-1 891,-1 7 906,1-1 906,-5-2 906,2 1 906,-4-1 922,-2 1 922,1-1 922,2-2 922,-3 1 938,1-3 938,-3 2 938,-2-2 938,2 2 953,0-3 953,1 2 953,3-8 953,0 6 969,-1-5 969,10-4 969,-15 10 969,15-10 985,-14 6 985,14-6 985,-11 4 985,11-4 1000,-11 4 1000,11-4 1000,0 0 1000,-15 4 1016,15-4 1016,0 0 1016,0 0 1016,0 0 1031,0 0 1031,0 0 1031,0 0 1031,-17 0 1047,17 0 1047,0 0 1047,0 0 1047,0 0 1047,0 0 1063,0 0 1063,0 0 1063,0 0 1063,0 0 1078,0 0 1078,0 0 1078</inkml:trace>
  <inkml:trace contextRef="#ctx0" brushRef="#br0">5144 1198 0,'0'0'0,"7"-8"15,-7 8 15,0 0 15,7-7 15,-7 7 31,0 0 31,0 0 31,0 0 31,0 0 46,29 11 46,-29-11 46,12 12 46,-9-4 62,3 1 62,-4 1 62,-2-2 62,0 2 78,0 7 78,0-5 78,-4 4 78,-3 1 93,-1-2 93,-4-1 93,1 0 93,-2-2 109,-2 1 109,-1-1 109,0-1 109,-3-1 125,4-2 125,-4 0 125,6-2 125,1 0 140,3-4 140,9-2 140,-21 5 140,21-5 140,0 0 156,-15-2 156,15 2 156,0 0 171</inkml:trace>
  <inkml:trace contextRef="#ctx0" brushRef="#br0">5817 1092 0,'0'0'15,"0"0"15,11-9 15,-11 9 15,7-6 31,-7 6 31,0 0 31,8-10 31,-8 10 47,4-9 47,-4 9 47,4-8 47,-4 8 62,7-14 62,-7 14 62,2-13 62,-2 13 78,0-11 78,0 11 78,0 0 78,-2-13 93,2 13 93,0 0 93,-9-9 93,9 9 109,-18 0 109,18 0 109,-25 7 109,11 3 109,-5-2 125,6 2 125,-2 1 125,3-2 125,1 2 140,1 0 140,3-3 140,3-3 156,4-5 156,-7 17 156,7-11 156,0-6 156,0 13 172,0-13 172,0 0 172,7 14 172,-1-10 187,-6-4 187,21 7 187,-2-5 187,-19-2 203,34-2 203,-18-3 203,2 1 203,0 0 218,-4 2 218,-1 0 218,-13 2 218,19-4 234,-19 4 234,15-2 234,-15 2 234,0 0 250,23 4 250,-23-4 250,12 10 250,-7 1 265,2 5 265,-1 2 265,-4 14 265,1-2 281,-1-3 281,-4 2 281,2 2 281,-5-3 281,3-3 297,2-5 297,-2-1 297,0-3 312,-1-3 312,1-3 312,0-2 312,2-8 312,0 17 328,0-17 328,0 10 328,0-10 328,0 0 343,0 0 343,0 0 343,0 0 343,0 0 359,0 0 359,0 0 359,0 0 359,11-33 375,-4 15 375,7-12 375,-3 2 375,0-1 390,3-1 390,-1-2 390,4 6 390,-2-4 406,-3 5 406,1 2 406,-4 4 406,3 1 422,-5 3 422,2-1 422,1 1 422,-4 2 422,-1 4 437,1 1 437,-1 0 437,-5 8 437,7-15 453,-7 15 453,7-8 453,-7 8 468,4-7 468,-4 7 468,0 0 468,0 0 468,14-5 484,-14 5 484,0 0 484,0 0 484</inkml:trace>
  <inkml:trace contextRef="#ctx0" brushRef="#br0">6440 832 0,'0'0'15,"-2"-11"15,2 11 15,-3-9 15,3 9 15,0-8 31,0 8 31,0 0 31,-4-11 31,4 11 47,0 0 47,-2-8 47,2 8 47,0 0 62,0 0 62,0 0 62,0 0 62,0 0 78,-7-7 78,7 7 78,0 0 78,0 0 94,0 0 94,0 0 94,0 0 94,29 38 109,-15-26 109,11 6 109,1 3 109,3-3 125,-2 3 125,2-1 125,1 2 125,2-5 140,-5 3 140,1-2 140,-1 0 140,1 1 156,-1-3 156,-1 5 156,-4-6 156,-4 1 172,-2-6 172,-2 2 172,-1-1 172,2-1 172,-4-2 187,-3 0 187,0-2 187,-1 1 187,-1-2 203,-1 0 203,-5-5 203,6 12 203,-6-12 203,3 10 219,-3-2 219,-5 3 219,-6 5 219,-14 7 234,-5 6 234,-2-2 234,-6-2 234,1 1 250,-1-1 250,-2-3 250,0 1 250,3-4 265,1 1 265,-1 0 265,5-3 265,0-3 281,2 0 281,10-2 281,2-3 281,2-1 297,4-1 297,1-4 297,11-3 297,-16 8 312,16-8 312,-16 7 312,16-7 312,-6 4 312,6-4 328,0 0 328,0 0 328,0 0 328,-15 4 344,15-4 344,0 0 344,0 0 344,0 0 359,0 0 359,0 0 359,-15 1 359,15-1 375,0 0 375</inkml:trace>
  <inkml:trace contextRef="#ctx0" brushRef="#br0">3981 678 0,'0'0'0,"8"-10"16,-4 4 16,-4 6 16,9-11 16,-5 7 31,-4 4 31,9-10 31,-9 10 31,10-8 47,-10 8 47,7-6 47,-7 6 47,8-4 62,-8 4 62,0 0 62,0 0 62,0 0 78,13-3 78,-13 3 78,0 0 78,0 0 94,8 18 94,-8-7 94,0 3 94,-6 5 94,0-1 109,-9 11 109,-2 2 109,-5-2 125,-3 0 125,-7 1 125,0 1 125,0 0 141,-4-4 141,-1 1 141,0-3 141,-3 4 141,6-7 156,-5 1 156,2-3 156,1-1 156,4-2 172,6-5 172,9-2 172,0-1 172,6-4 187,-1-1 187,1 0 187,2 1 187,9-5 203,-12 6 203,12-6 203,-11 5 203,11-5 203,0 0 219,-9 4 219,9-4 219,0 0 234,0 0 234,-9 3 234,9-3 234,0 0 250,0 0 250,-7 7 250,7-7 250,0 0 250,0 0 266,2 12 266,-2-12 266,10 16 266,-3-1 281,6-1 281,-1 2 281,3 12 281,8-4 297,-2-1 297,1-1 297,4 1 297,-3 0 312,2-1 312,-5-3 312,5-1 312,3 3 328,-8-5 328,0-1 328,-3-3 328,0-2 344,4 2 344,-2-1 344,-1 1 344,0-1 359,-5-6 359,4 2 359,-2-3 359</inkml:trace>
  <inkml:trace contextRef="#ctx0" brushRef="#br0">4325 793 0,'0'-12'0,"0"12"0,0 0 16,0 0 16,0 0 16,0 0 16,0 0 32,0 0 32,0 0 32,0 0 32,0 0 47,0 0 47,0 0 47,0 0 47,-2-12 63,2 12 63,0 0 63,0 0 63,0 0 79,0 0 79,0 0 79,0 0 79,0 0 79,-2-11 94,2 11 94,0 0 94,0 0 94,0 0 110,0 0 110,0 0 110,-5-10 125,5 10 125,0 0 125,0 0 125,0 0 125,0 0 141,0 0 141,-4-8 141,4 8 141,0 0 157,0 0 157,0 0 157,0 0 157,0 0 172,0 0 172,0 0 172,0 0 172,0 0 188,0 0 188,0 0 188,-21 30 188,17-13 204,-1 0 204,1 0 204,0 2 204,-1 0 219,3 2 219,-3-1 219,2 1 219,-1 10 235,2-1 235,-1 3 235,3-4 235,0 2 250,0-1 250,0-7 250,5-3 250</inkml:trace>
  <inkml:trace contextRef="#ctx0" brushRef="#br0">7544 990 0,'0'0'0,"0"0"0,0 0 15,0 0 15,-5 2 15,5-2 15,0 0 31,0 0 31,0 0 31,0 0 31,0 0 46,0 0 46,0 0 46,0 0 46,0 0 62,0 0 62,32 13 62,-12-9 62,3-2 78,-2 2 78,15 0 78,3 2 78,-7 1 93,7-2 93,-5 2 93,-2-1 93,-4-2 109,-6 0 109,-1 1 109,-3-1 109</inkml:trace>
  <inkml:trace contextRef="#ctx0" brushRef="#br0">7601 1190 0,'0'0'0,"-12"4"0,12-4 0,0 0 16,0 0 16,0 0 16,0 0 16,0 0 32,14 17 32,4-14 32,15 6 32,5-1 47,1 0 47,4 0 47,-2 1 47,0-3 63,3 0 63,-3-4 63</inkml:trace>
  <inkml:trace contextRef="#ctx0" brushRef="#br0">8905 897 0,'0'0'0,"0"0"0,0 0 16,0 0 16,0 0 16,0 0 16,0 0 32,0 0 32,0 0 32,0 0 32,0 0 47,0 0 47,0 0 47,0 0 47,0 0 63,0 0 63,0 0 63,0 0 63,0 0 79,0 0 79,0 0 79,0 0 79,0 0 94,0 0 94,0 0 94,0 0 94,0 0 94,0 0 110,0 0 110,0 0 110,0 0 110,0 0 125,0 0 125,0 0 125,0 0 125,0 0 141,0 0 141,0 0 141,0 0 141,0 0 157,0 0 157,0 0 157,0 0 157,0 0 172,0 0 172,0 0 172,0 0 172,0 0 188,0 0 188,0 0 188,0 0 188,0 0 204,0 0 204,0 0 204,0 0 204,0 0 219,0 0 219,0 0 219,0 0 219,0 0 235,0 0 235,0 0 235,0 0 235,0 0 250,0 0 250,0 0 250,0 0 250,0 0 250,14-1 266,-14 1 266,0 0 266,0 0 266,0 0 282,0 0 282,0 0 282,0 0 282,0 0 297,0 0 297,0 0 297,0 0 297,0 0 313,0 0 313,2-11 313,-2 11 313,0 0 329,0 0 329,0 0 329,0 0 329,0 0 344,0 0 344,3-8 344,-3 8 344,0 0 344,0 0 360,0 0 360,0 0 360,0 0 360,2-7 360,-2 7 375,0 0 375,0 0 375,0 0 375,0 0 391,0 0 391,0 0 391,2-9 391,-2 9 407,0 0 407,0 0 407,0 0 407,2-6 422,-2 6 422,0 0 422,0 0 422,0 0 438,0 0 438,0 0 438,0 0 438,-2-11 454,2 11 454,0 0 454,0 0 454,0 0 469,0 0 469,0-7 469,0 7 469,0 0 469,0 0 485,0 0 485,0 0 485,0 0 485,0 0 500,2-11 500,-2 11 500,0 0 500,0 0 516,0 0 516,0 0 516,0 0 516,0 0 532,0-10 532,0 10 532,0 0 532,0 0 547,0 0 547,0 0 547,0 0 547,-2-10 563,2 10 563,0 0 563,0-7 563,0 7 579,0 0 579,2-10 579,-2 10 579,0 0 579,0-8 594,0 8 594,0 0 594,-2-11 610,2 11 610,2-6 610,-2 6 610,0 0 625,0 0 625,0-8 625,0 8 625,0 0 625,0 0 641,0 0 641,0 0 641,0-10 641,0 10 657,0 0 657,0 0 657,0 0 657,0 0 672,0 0 672,0 0 672,0 0 672,0 0 688,0 0 688,0 0 688,0 0 688,-4 30 704,-3-11 704,2 0 704,-2 9 704,-2 3 719,1 0 719,2 0 719,-3-2 719,0 4 735,3-5 735,-4 3 735,3 0 735,1-9 735,-1 1 750,3-4 750,-4-1 750,2 3 766,1-5 766,-1 2 766,3-1 766,-4 0 782,2-5 782,3 0 782,-2-2 782,1 1 782,1-3 797,2-8 797,-2 15 797,2-10 797,0-5 813,-4 12 813,4-12 813,-5 7 813,5-7 829,0 9 829,0-9 829,0 0 829,0 0 844,0 0 844,-3 9 844,3-9 844,0 0 860,0 0 860,0 0 860,0 0 860,0 0 875,0 0 875,0 0 875,0 0 875,0 0 891,3-30 891,-1 16 891,5-1 891,-5 1 907,5-1 907,-5-2 907,0 3 907,3 1 922,2-3 922,-2-1 922,-1 4 922,3-4 922,3 0 938,-4 2 938,3-2 938,0 1 938,-2-1 954,2-1 954,0 3 954,-2-2 954,3 4 969,1-3 969,-5 1 969,8 3 969,-5-4 969,0 7 985,-2-1 985,0-1 985,2 3 985,-4 2 1000,1-1 1000,0 1 1000,-2 0 1000,-4 6 1016,9-10 1016,-5 3 1016,-4 7 1016,7-5 1032,-7 5 1032,4-7 1032,-4 7 1032,0 0 1032,8-4 1047,-8 4 1047,0 0 1047,0 0 1047,9-6 1063,-9 6 1063,0 0 1063,0 0 1079,0 0 1079,0 0 1079,0 0 1079,0 0 1079,0 0 1094,0 0 1094,23 10 1094,-23-10 1094,4 12 1110,-4-12 1110,2 13 1110,-2-13 1110,0 15 1125,0-15 1125,0 12 1125,0-12 1125,-2 15 1141,-2-7 1141,4-8 1141,-7 16 1141,-7-4 1157,3-2 1157,-3 3 1157,3-5 1157,2 0 1157,-1 1 1172,1-4 1172,0 2 1172,9-7 1172,-14 8 1188,5-2 1188,9-6 1188,-11 9 1188,4-7 1204,7-2 1204,-11 5 1204,11-5 1204,-14 7 1219,14-7 1219,0 0 1219,-9 3 1219,9-3 1235,0 0 1235,0 0 1235,0 0 1235,0 0 1250,0 0 1250,-14 5 1250,14-5 1250,0 0 1266,0 0 1266,0 0 1266,0 0 1266,0 0 1266,0 0 1282,0 0 1297,0 0 1297,0 0 1297,0 0 1297,-16 0 1313,16 0 1313,0 0 1313,0 0 1313,0 0 1313,0 0 1329,0 0 1329,0 0 1329,0 0 1329,0 0 1344,0 0 1344,0 0 1344,0 0 1344,0 0 1360,0 0 1360,0 0 1360,0 0 1360,0 0 1375,0 0 1375,0 0 1375,0 0 1375,0 0 1375,0 0 1391,0 0 1391,0 0 1391,0 0 1391,0 0 1407,0 0 1407,0 0 1407,0 0 1407,0 0 1422,0 0 1422,0 0 1422,0 0 1422,0 0 1422,16 20 1438,-11-11 1438,1-3 1438,-1 2 1438,7 7 1454,-3-3 1454,2 0 1454,1-2 1454,-4 1 1469,-1-3 1469,0-1 1469,-2 2 1469,4-3 1485,-5 0 1485,3 3 1485,1-6 1485,-4 6 1500,-4-9 1500,9 11 1500,-5-7 1500,-4-4 1516,7 10 1516,-7-10 1516,4 6 1516,-4-6 1532,8 6 1532,-8-6 1532,0 0 1532,4 9 1532,-4-9 1547,0 0 1547,5 5 1547,-5-5 1547,0 0 1563,0 0 1563,0 0 1563,4 7 1579,-4-7 1579,0 0 1579,0 0 1579,0 0 1579,0 0 1594,5 6 1594,-5-6 1594,0 0 1594,0 0 1610,0 0 1610,0 0 1610,0 0 1610,0 0 1625,0 0 1625,0 0 1625,7 8 1625,-7-8 1641,0 0 1641,0 0 1641,0 0 1641,0 0 1657,0 0 1657,0 0 1657,0 0 1657,0 0 1672,0 0 1672,0 0 1672,0 0 1672</inkml:trace>
  <inkml:trace contextRef="#ctx0" brushRef="#br0">9364 980 0,'6'-8'0,"-6"8"16,0 0 16,0 0 16,0-11 16,0 11 32,0 0 32,0 0 32,0 0 32,0 0 32,0 0 47,0 0 47,0 0 47,0 0 47,0 0 63,0 0 63,0 0 63,-41 13 78,27-1 78,-1 3 78,-2-1 78,-3 8 78,4-1 94,1-9 94,0 3 94,4 1 94,2-1 110,0-1 110,2-3 110,3-1 110,1-1 125,1 0 125,2-9 125,0 16 125,0-16 141,0 17 141,2-10 141,-2-7 141,11 11 157,-1-4 157,-3-1 157,-7-6 157,15 3 172,-5 2 172,-10-5 172,18 3 172,-18-3 188,0 0 188,29-5 188,-29 5 188,19-4 188,-10 0 203,-9 4 203,13-11 203,-5 5 219,1-2 219,-5 2 219,8-9 219,-5-1 219,-1 6 235,5-15 235,-8 13 235,2 2 250,-3-1 250,-2 11 250,7-14 250,-5 6 266,-2 8 266,2-16 266,0 9 266,-2 7 282,3-15 282,-3 15 282,4-12 282,-4 12 297,0-12 297,0 12 297,2-10 297,-2 10 313,2-10 313,-2 10 313,0 0 313,4-11 328,-4 11 328,0 0 328,0 0 328,0 0 344,2-12 344,-2 12 344,0 0 344,0 0 344,0 0 360,0 0 360,0 0 360,0 0 360,0 0 375,0 0 375,0 0 375,0 0 391,0 0 391,-17 35 391,15-25 391,0 0 391,-5 5 407,5 1 407,-3 1 407,0-3 407,3 3 422,0-5 422,0 0 422,0 4 422,2-4 438,0 5 438,0-4 438,2-1 438,-2-2 453,4 1 453,-4-1 453,2 1 453,3-4 469,0 2 469,-5-1 469,5 0 469,-5-8 469,6 10 485,-6-10 485</inkml:trace>
  <inkml:trace contextRef="#ctx0" brushRef="#br0">9493 1209 0,'0'0'0,"7"-13"0,-7 13 0,8-11 15,-8 11 15,4-5 15,-4 5 31,7-9 31,-7 9 31,0 0 31,0 0 47,0 0 47,0 0 47,0 0 47,6 23 62,-6-23 62,2 18 62,-2-10 62,0 3 62,0 5 78,0-5 78,0 1 78,3 0 94,-3-12 94,0 18 94,3-9 94,-3-9 109,2 17 109,-2-17 109,2 10 109,-2-10 109,2 7 125,-2-7 125,0 0 125,5 11 125,-5-11 140,0 0 140,0 0 140,0 0 140,11 5 156,-11-5 156,0 0 156,0 0 156,0 0 172,0 0 172,0 0 172,25-17 172,-25 17 187,5-8 187,-5 8 187,6-8 187,-6 8 203,0 0 203,3-13 203,-3 13 203,0 0 219,-3-13 219,3 13 219,0-8 219,0 8 219,0 0 234,-4-14 234,4 14 234,-7-10 234,7 10 250,-4-10 250,4 10 250,-7-9 265,7 9 265,-8-5 265,8 5 265,0 0 265,-6-11 281,6 11 281,-7-9 281,7 9 281,0 0 297,0 0 297,-6-8 297,6 8 297,0 0 312,0 0 312,0 0 312</inkml:trace>
  <inkml:trace contextRef="#ctx0" brushRef="#br0">9692 821 0,'0'0'0,"0"0"0,0 0 0,-2-12 0,2 12 16,0 0 16,0 0 16,-2-7 16,2 7 31,0 0 31,0 0 31,0 0 31,0 0 47,0 0 47,0 0 47,0 0 47,0 0 63,15 24 63,-6-8 63,1 3 63,3 8 78,-2 3 78,6 2 78,-4-2 78,-1 1 94,-1-1 94,1 2 94,-1-6 94,-4 3 109,-1-2 109,0-5 109,-2-3 109,-2 9 125,1-3 125,-3-4 125,0 0 125,0-3 141,-3 1 141,-3 1 141,-9 7 141,2 2 141,-10-3 156,-2 1 156,-7-2 156,-7-1 172,-2-1 172,0-1 172,-27 5 172,-3-10 188</inkml:trace>
  <inkml:trace contextRef="#ctx0" brushRef="#br0">8714 734 0,'0'0'0,"0"0"0,0 0 16,4-9 16,-4 9 16,0 0 16,0 0 32,0 0 32,0 0 32,0 0 32,0 0 32,0 0 32,0 0 47,0 0 47,-15 27 47,5-10 47,-3 9 63,-6 5 63,6 2 63,-4 0 63,2 4 78,-2-2 78,6 2 78,-1-5 78,1 3 94,7 2 94,2-1 94,-3-1 94,7-2 110,5-1 110,4 1 110,1-3 110,4 4 110,4-4 125,3-3 125,0 0 125,2 0 125,2-2 141,5-7 141,-4-4 141,4 1 141</inkml:trace>
  <inkml:trace contextRef="#ctx0" brushRef="#br0">10326 1007 0,'0'0'16,"0"0"16,0 0 16,0 0 16,0 0 32,0 0 32,0 0 32,0 0 32,0 0 47,0 0 47,0 0 47,0 0 47,0 0 47,0 0 63,0 0 63,0 0 63,0 0 63,0 0 78,0 0 78,0 0 78,0 0 78,0 0 94,0 0 94,0 0 94,0 0 94,0 0 110,0 0 110,0 0 110,0 0 110,0 0 125,0 0 125,0 0 125,0 0 125,0 0 141,0 0 141,0 0 141,0 0 141,0 0 157,0 0 157,0 0 157,0 0 157,0 0 172,0 0 172,0 0 172,0 0 172,0 0 172,0 0 188,0 0 188,0 0 188,0 0 188,0 0 203,27 0 203,-27 0 203,0 0 219,0 0 219,0 0 219,0 0 219,0 0 219,0 0 235,0 0 235,0 0 235,0 0 235,0 0 250,0 0 250,0 0 250,0 0 250,0 0 266,0 0 266,0 0 266,0 0 266,0 0 282,0 0 282,0 0 282,0 0 282,0 0 297,0 0 297,0 0 297,0 0 297,0 0 313,0 0 313,0 0 313,0 0 313,0 0 328,0 0 328,0 0 328,0 0 328,0 0 344,0 0 344,0 0 344,0 0 344,0 0 344,0 0 360,0 0 360,0 0 360,0 0 360,0 0 375,0 0 375,0 0 375,0 0 375,0 0 391,0 0 391,0 0 391,0 0 391,0 0 407,0 0 407,0 0 407,0 0 407,0 0 422,0 0 422,0 0 422,0 0 422,0 0 438,0 0 438,0 0 438,0 0 438,0 0 453,0 0 453,0 0 453,0 0 453,0 0 453,0 0 469,0 0 469,0 0 469,0 0 485,0 0 485,0 0 485,0 0 485,0 0 500,0 0 500,0 0 500,0 0 500,0 0 500,0 0 516,0 0 516,0 0 516,0 0 532,0 0 532,0 0 532,0 0 532,0 0 547,0 0 547,0 0 547,0 0 547,0 0 563,0 0 563,0 0 563,0 0 563,0 0 578,0 0 578,0 0 578,0 0 578,0 0 594,0 0 594,7-15 594,-7 15 594,0 0 610,0 0 610,0 0 610,0 0 610,0 0 625,0 0 625,0 0 625,0 0 625,0 0 641,0 0 641,0 0 641,0 0 641,0 0 657,0 0 657,0 0 657,5-15 657,-5 15 657,0 0 672,0 0 672,0 0 672,0 0 672,0 0 688,0 0 688,0 0 688,0 0 688,0 0 703,0 0 703,0 0 703,0 0 703,2-12 719,-2 12 719,0 0 719,0 0 719,0 0 735,0 0 735,0 0 735,0 0 735,0 0 750,0 0 750,0 0 750,0 0 750,0 0 766,0 0 766,0 0 766,0 0 766,3-13 782,-3 13 782,0 0 782,0 0 782,0 0 797,0 0 797,0 0 797,0 0 797,0 0 813,0 0 813,4-11 813,-4 11 813,0 0 813,0 0 828,0 0 828,2-15 828,-2 15 828,0 0 844,0 0 844,7-14 844,-7 14 844,0 0 860,4-12 860,-4 12 860,0 0 860,5-12 875,-5 12 875,0 0 875,5-11 875,-5 11 875,0 0 875,0 0 875,7-14 891,-7 14 891,0 0 891,0 0 891,0 0 907,0 0 907,0 0 907,0 0 907,0 0 922,0 0 922,0 0 922,0 0 922,-3 55 938,-1-23 938,-6 0 938,6 1 938,-3 0 953,-4-2 969,1-1 969,2-1 969,-1 2 969,-1-8 969,3-3 969,1-1 985,1-3 985,-1-3 985,0 3 985,0-4 1000,1-1 1000,3-3 1000,2-8 1000,-7 14 1000,7-14 1016,-4 8 1016,4-8 1016,-5 9 1016,5-9 1032,0 0 1032,0 0 1032,0 0 1032,0 0 1047,0 0 1047,0 0 1063,0 0 1063,0 0 1063,0 0 1063,9-42 1063,-2 30 1063,0 2 1063,-3-1 1078,4 1 1078,-4 4 1078,3-5 1078,-7 11 1078,11-12 1094,-4 8 1094,-7 4 1094,16-8 1094,-7 5 1110,-9 3 1110,14-6 1110,-14 6 1110,0 0 1125,0 0 1125,0 0 1125,29 11 1125,-29-11 1141,7 9 1157,-2-4 1157,-5-5 1157,6 11 1157,-6-11 1172,5 14 1172,-2-7 1172,-3-7 1172,0 16 1188,0-16 1188,-8 16 1188,4-8 1188,-5 7 1203,0-2 1203,-5-2 1203,-2 0 1203,2-1 1219,-1-2 1219,3-1 1219,-2-1 1219,-2-2 1235,5 2 1235,11-6 1235,-21 4 1235,21-4 1250,-20-2 1250,20 2 1250,0 0 1250,-25-6 1266,25 6 1266,-16-8 1266,9 4 1266,7 4 1282,-9-13 1282,2 5 1282,4 0 1282,3 8 1282,-4-18 1297,4 7 1297,0 11 1297,2-25 1297,0 11 1313,6-1 1313,-4 1 1313,5 1 1313,0 1 1328,3 0 1328,-1 0 1328,3 2 1328</inkml:trace>
  <inkml:trace contextRef="#ctx0" brushRef="#br0">10510 1346 0,'-2'10'0,"-4"0"0,6-1 0,0-9 15,-5 12 15,5-12 15,0 10 15,0-10 31,0 0 31,0 13 31,0-13 31,0 0 47,0 0 47,7 9 47,-7-9 47,11 3 62,-11-3 62,0 0 62,0 0 62,25 0 62,-25 0 78,0 0 78,23-8 78,-14 4 78,-9 4 93,14-15 93,-9 9 93,-1 0 109,-4 6 109,7-17 109,-3 7 109,-4 10 109,0-18 125,0 9 125,0 9 125,-4-18 140,-1 10 140,1 0 140,4 8 140,-9-17 140,5 9 156,-2 1 156,6 7 156,-11-14 156,11 9 172,0 5 172,0 0 172,0 0 172,-11-17 187,11 17 187,0 0 187,0-7 187,0 7 203,0 0 203</inkml:trace>
  <inkml:trace contextRef="#ctx0" brushRef="#br0">11160 1023 0,'0'0'16,"12"5"16,-12-5 16,0 0 16,0 0 32,0 0 32,0 0 32,0 0 32,16 4 47,-16-4 47,18 1 47,3 3 47,-1-4 47,3 4 63,13-1 63,-8 1 63,6-4 63,-9 4 79,-4 0 79,-1-4 79,3 0 79,-4 2 94,-2 0 94,-17-2 94,37 0 94,-37 0 110,25 0 110,-25 0 110,0 0 110,27 0 125,-27 0 125,0 0 125,0 0 125,17-6 141,-17 6 141,0 0 141,0 0 157,0 0 157,2-14 157,-2 14 157,0 0 157,0 0 172,-16-25 172,16 25 172,-11-12 172,11 12 188,-12-17 188,5 11 188,7 6 188,-11-16 204,11 16 204,-12-12 204,5 1 204,5 7 204,2 4 219,-9-12 219,9 12 219,-4-7 219,4 7 235,0 0 235,-8-10 235,8 10 235,0 0 250,0 0 250,0 0 250,0 0 250,0 0 266,0 0 266,-22 21 266,12-6 266,2 5 282,-6 11 282,2-9 282,-1 6 282,2 2 297,-3 0 297,3-3 297,-1 4 297,1 0 313,6-5 313,-1-5 313,0-2 313,4-1 329,0 0 329,0-1 329,4-2 329,0-1 344,0-6 344,-2-8 344</inkml:trace>
  <inkml:trace contextRef="#ctx0" brushRef="#br0">12235 587 0,'0'0'0,"4"-6"0,-4 6 15,0 0 15,0 0 15,0 0 15,0 0 31,0 0 31,12 28 31,-12-8 31,-2 10 47,0 4 47,-4-2 47,0 3 47,1 4 62,-1 2 62,-3-1 62,1-2 62,-1-3 62,-2 2 78,-1-2 78,8-2 78,-7-2 78,2-8 94,-1-3 94,6-4 94,-1 3 94,-1-4 109,1-3 109,0-4 109,3 2 109,-3-2 125,5-8 125,-4 11 125,4-11 125,-5 8 140,5-8 140,0 0 140,0 0 140,0 0 156,0 0 156,0 0 156,0 0 156,0 0 172,5-39 172,4 6 172,3 0 172,-1 4 187,5-3 187,-5 0 187,6 2 187,-4 1 203,0 8 203,-1 1 203,6-4 203,-2 3 219,-3 7 219,2-1 219,0 5 219,4-3 234,-4 6 234,6-2 234,-2 2 234,-4 0 234,4 5 250,-6-2 250,1 2 250,-14 2 250,0 0 265,30 3 265,-30-3 265,13 7 265,-8-2 281,-5-5 281,8 11 281,-8-11 281,6 14 297,-6-5 297,0-9 297,-10 22 297,1-10 312,-2 3 312,-5-2 312,0-1 312,-2 2 328,-1-2 328,4-2 328,-2 1 328,6-1 344,0-4 344,1 1 344,1-1 344,9-6 359,-13 7 359,3-2 359,10-5 359,-11 11 375,11-11 375,-11 9 375,11-9 375,-10 8 375,10-8 390,-4 7 390,4-7 390,-4 8 390,4-8 406,-7 15 406,7-15 406,0 14 406,0-14 422,2 14 422,0-3 422,1-3 422,-3-8 437,6 16 437,6-2 437,-3-3 437,2-5 453,3 7 453,2-5 453,0 2 453,4-4 469,3-1 469,-2-5 469,13-2 469</inkml:trace>
  <inkml:trace contextRef="#ctx0" brushRef="#br0">12759 762 0,'0'0'16,"4"-9"16,-4 9 16,0 0 16,6-5 32,-6 5 32,0 0 32,0 0 47,4-10 47,-4 10 47,0 0 47,0 0 47,0 0 63,5-9 63,-5 9 63,0 0 63,0 0 78,0 0 78,4-11 78,-4 11 78,0 0 94,0 0 94,0 0 94,0 0 94,0 0 110,2-7 110,-2 7 110,0 0 110,0 0 125,0 0 125,0 0 125,0 0 125,0 0 125,0 0 141,0 0 141,0 0 141,0 0 157,5-10 157,-5 10 157,0 0 157,0 0 157,0 0 172,0 0 172,0 0 172,0 0 172,0 0 188,0 0 188,0 0 188,0 0 188,0 0 203,4-8 203,-4 8 203,0 0 203,0 0 219,0 0 219,0 0 219,0 0 219,0 0 235,0 0 235,0 0 235,0 0 235,0 0 250,0 0 250,0 0 250,0 0 250,0 0 266,0 0 266,0 0 266,0 0 266,0 0 282,0 0 282,0 0 282,0 0 282,0 0 297,-45 9 297,26 2 297,6-1 297,2 3 313,-5-1 313,5-2 313,-4 5 313,4-1 313,-1-2 328,3-2 328,5 5 328,-3-5 328,7-10 344,-4 21 344,4-11 344,0-10 344,-2 19 360,2-19 360,6 18 360,-1-10 360,-5-8 375,11 16 375,-7-9 375,-4-7 375,17 11 391,-17-11 391,15 11 391,-15-11 391,12 6 407,-3-3 407,-9-3 407,0 0 407,0 0 422,0 0 422,0 0 422,46-9 422,-39 6 438,2-6 438,-3 3 438,4-2 438,-1-4 438,-2 1 453,-1 1 453,4-2 453,-6 3 453,1 1 469,-1-2 469,-2 2 469,-2 8 469,10-15 485,-5 9 485,-5 6 485,4-12 485,0 4 500,-4 8 500,7-13 500,-7 13 516,2-10 516,-2 10 516,5-11 516,-5 11 516,0 0 532,2-8 532,-2 8 532,0 0 532,0 0 547,0 0 547,3-13 547,-3 13 547,0 0 563,0 0 563,0 0 563,5-9 563,-5 9 578,0 0 578,0 0 578,0 0 578,0 0 594,0 0 594,2-8 594,-2 8 594,0 0 594,0 0 610,0 0 610,0 0 610,0 0 610,0 0 625,0 0 625,0 0 625,0 0 625,0 0 641,4-11 641,-4 11 641,0 0 641,0 0 657,0 0 657,0 0 657,0 0 657,0 0 672,0 0 672,0 0 672,0 0 672,0 0 688,0 0 688,0 0 688,0 0 688,0 0 703,0 0 703,0 0 703,0 0 703,0 0 703,0 0 719</inkml:trace>
  <inkml:trace contextRef="#ctx0" brushRef="#br0">12710 561 0,'0'0'0,"0"0"0,0 0 16,0 0 16,2-8 16,-2 8 16,0 0 16,0 0 31,0 0 31,0 0 31,0 0 31,0 0 47,0 0 47,4-10 47,-4 10 63,0 0 63,0 0 63,0 0 63,0 0 63</inkml:trace>
  <inkml:trace contextRef="#ctx0" brushRef="#br0">12814 723 0,'0'0'0,"0"0"0,0 0 16,0 0 16,0 0 16,0 0 16,0 0 32,0 0 32,0 0 32,0 0 32,0 0 47,0 0 47,0 0 47,0 0 47,0 0 63,0 0 63,0 0 63,0 0 63,0 0 78,0 0 78,2 23 78,-2-7 78,0 4 94,-2-3 94,4 4 94,-4-3 94,0 1 94,2-1 110,-5 3 110,3-3 110,2-1 110,-2 4 125,0-4 125,0 0 125,-2 2 125,2-5 141,2 0 141,-2-2 141,2-12 141,0 22 157,-2-14 157,2-8 157,0 16 157,0-16 172,0 8 172</inkml:trace>
  <inkml:trace contextRef="#ctx0" brushRef="#br0">12942 939 0,'0'16'0,"0"1"0,0-3 16,-3 1 16,3-15 16,0 22 16,0-9 16,0-13 32,-2 18 32,2-2 32,0-1 47,-2-1 47,2-14 47,-4 19 47,4-19 47,0 18 63,0-18 63,0 15 63,0-15 63,0 16 79,0-10 79,0-6 79,0 0 79,0 15 94,0-15 94,0 0 94,0 0 94</inkml:trace>
  <inkml:trace contextRef="#ctx0" brushRef="#br0">13113 609 0,'7'14'0,"-3"-3"16,1 6 16,2-2 16,2-1 16,0 5 31,5 28 31,-3-19 31,-4-3 31,-3-4 47,6 12 47,-1 2 47,-5-1 47,-6-1 63,2 2 63,0-2 63,0-2 63,-2 0 78,0-2 78,-3-5 78,-3 5 78,2-4 94,1-5 94,-1 1 94,-1-5 94,2 5 94,-4-5 109,2 2 109,1-1 109,-11 0 125,6-1 125,-1-2 125,-10 9 125,1-7 141,0-4 141,-13 1 141,0-4 156</inkml:trace>
  <inkml:trace contextRef="#ctx0" brushRef="#br0">12092 526 0,'0'0'0,"0"0"0,8-7 15,-8 7 15,0 0 15,0 0 15,0 0 31,0 0 31,0 0 31,9 28 31,-9-12 46,-2 2 46,-2 15 46,-5-2 46,4 4 62,-2-2 62,-2 0 62,-2 2 62,1-2 78,1 2 78,5-4 78,-5 1 78,-1-1 78,4 0 93,1-8 93,3-1 93,0-4 93,-1 1 109,3 2 109,3 10 109,1-9 109,5-1 125,5 8 125,6-3 125,5 3 125,7-6 140,2-3 140,8-2 140,-8-1 140,11-4 156</inkml:trace>
  <inkml:trace contextRef="#ctx0" brushRef="#br0">13733 579 0,'2'-12'15,"-2"12"15,0-10 15,0 10 15,0-10 31,0 10 31,3-9 31,-3 9 31,0 0 31,0-10 47,0 10 47,0 0 47,0 0 62,0 0 62,0 0 62,0 0 62,0 0 78,0 0 78,0 0 78,0 0 78,0 37 78,-5-4 94,-1 3 94,-2 0 94,-1 5 94,0-2 109,-2 0 109,1 4 109,-1-2 109,-3-4 125,3 3 125,0-5 125,-1-1 125,1-1 140,0-5 140,3-5 140,4-6 140,-3-3 156,1-1 156,4-5 156,-3 0 156,5-8 172,-5 10 172,5-10 172,-2 10 172,2-10 187,0 0 187,0 0 187,0 0 187,0 0 203,0 0 203,0 0 203,20-42 203,-9 23 219,1 0 219,4-7 219,0-1 219,0 9 219,-4 1 234,-1 5 234,-2 1 234,-2 5 234,0 0 250,-7 6 250,13-11 250,-13 11 250,14-4 265,-14 4 265,0 0 265,0 0 265,25 9 265,-25-9 265,16 12 281,-11-6 281,-1 5 281,0 3 281,4-2 297,-6 0 297,0 5 297,-2 0 297,-2-3 312,2-2 312,-2-1 312,-6-3 312,4 0 328,-5 5 328,-2-3 328,1-1 328,-3 0 344,-1-1 344,5-3 344,0 1 344,9-6 359,-16 6 359,16-6 359,-16 2 359,16-2 375,0 0 375,0 0 375,-23-6 375,23 6 375,0 0 390,-11-23 390,9 8 390,2 1 390,0 14 406</inkml:trace>
  <inkml:trace contextRef="#ctx0" brushRef="#br0">14041 1171 0,'2'14'0,"1"3"16,-1-7 16,-2 2 16,0 0 16,0-1 31,0 2 31,0-3 31,-2 8 31,-1-6 31,1 5 47,0-5 47,0 1 47,-1-4 47,1 2 63,0-1 63,2-10 63,-5 19 63,2-8 78,1-3 78,0 1 78,0 0 78,-3 2 94,1-3 94,4-8 94,-12 14 94</inkml:trace>
  <inkml:trace contextRef="#ctx0" brushRef="#br0">14479 953 0,'0'0'0,"0"0"16,9-9 16,-9 9 16,0 0 16,0 0 31,0 0 31,0 0 31,0 0 31,0 0 31,0 0 47,0 0 47,41 6 47,-41-6 63,41 5 63,-18 0 63,0-5 63,-3 4 63,-20-4 78,40 1 78,-23 3 78,-17-4 78,28 5 94,-28-5 94,21 0 94,-21 0 94,0 0 109,0 0 109,24-6 109,-24 6 109,0 0 125,5-11 125,-5 11 125,0 0 125,-2-18 141,2 18 141,0 0 141,-8-18 141,8 18 141,0 0 156,-6-15 156,6 15 156,0 0 172,-9-10 172,9 10 172,0 0 172,-9-8 188,9 8 188,0 0 188,0 0 188,0 0 188,0 0 203,0 0 203,0 0 203,-37 14 203,37-14 219,-9 16 219,5-8 219,4-8 219,-11 26 234,3-10 234,4 2 234,-3 1 234,2-1 250,1 3 250,2-2 250,-1 10 250,0-3 266,3-6 266,-2 1 266,4-3 266,1 1 281,2-4 281,4-2 281</inkml:trace>
  <inkml:trace contextRef="#ctx0" brushRef="#br0">15587 846 0,'11'0'16,"-11"0"16,0 0 16,0 0 16,0 0 31,0 0 31,0 0 31,0 0 31,17 0 47,-17 0 47,0 0 47,8 3 47,-8-3 63,28 4 63,-7 0 63,13-2 63,0 2 78,0 3 78,2-2 78,2-3 78,-2 3 94,7-2 94</inkml:trace>
  <inkml:trace contextRef="#ctx0" brushRef="#br0">16299 902 0,'18'-2'0,"-18"2"0,0 0 0,0 0 0,0 0 16,13-4 16,-13 4 16,0 0 16,0 0 32,10-4 32,-10 4 32,18-3 32,-18 3 47,27 0 47,-8 0 47,1 0 47,16 0 63,-1 3 63,2 2 63,-3-2 63,-9-1 78</inkml:trace>
  <inkml:trace contextRef="#ctx0" brushRef="#br0">16778 929 0,'15'0'0,"-3"2"0,-12-2 16,18 6 16,-18-6 16,10 0 16,-10 0 31,0 0 31,13 2 31,-13-2 31,0 0 31,0 0 47,0 0 47,28-6 47,-17 6 47,7-2 63,3 2 63,15-2 63,3 2 63,2 0 78,0 0 78,2 0 78,0 0 78,-1 2 94,-6-2 94,-2 4 94,3-2 109,-12 0 109,-4-2 109,-8 2 109,4-2 109,-17 0 125,17 2 125,-17-2 125,17 0 125,-17 0 141,0 0 141,13 0 141,-13 0 141,0 0 156,0 0 156,19 1 156,-19-1 156,0 0 172,15 4 172,-15-4 172,21 4 172,-21-4 172,34 0 188,0 1 188,0-1 188,0-1 188,1-1 203</inkml:trace>
  <inkml:trace contextRef="#ctx0" brushRef="#br0">18203 840 0,'0'0'0,"0"0"0,0 0 15,0 0 15,0 0 15,0 0 15,-7 2 31,7-2 31,0 0 31,0 0 31,0 0 46,0 0 46,20 13 46,3-7 46,11 4 62,6 1 62,-4 0 62,5 0 62,0-1 78,0-2 78,0 1 78,-5-1 78,2 1 78,-2-4 93,-12 2 93,-1-6 93,-6 2 93,-4-3 109,-3 1 109,-10-1 109,20-1 109,-20 1 125,12-7 125,-12 7 125,4-7 125</inkml:trace>
  <inkml:trace contextRef="#ctx0" brushRef="#br0">18627 748 0,'0'0'15,"0"0"15,-8-6 15,8 6 31,0 0 31,0 0 31,0 0 31,0 0 31,0 0 47,-19 10 47,19-10 47,-11 12 47,6-7 62,0 2 62,1-1 62,-1 3 78,-1 16 78,1-12 78,3 4 78,-1 2 93,3 12 93,5-1 93,2 4 93,2-2 109,0 1 109,3 5 109,-1-5 109,3-1 125,-1 0 125,-4-2 125</inkml:trace>
  <inkml:trace contextRef="#ctx0" brushRef="#br0">20252 523 0,'2'-9'0,"-2"1"0,0 8 0,2-15 16,-2 9 16,0 6 16,2-10 16,-2 10 32,0 0 32,2-11 32,-2 11 32,0 0 47,0 0 47,7-6 47,-7 6 47,0 0 63,0 0 63,0 0 63,0 0 63,0 0 63,0 35 63,0-17 79,0 14 79,-2 0 79,0-1 79,-3 4 94,3 2 94,-6-4 94,4 2 94,-3-3 110,3 2 110,-1-4 110,1-5 110,2-4 125,0-3 125,-2-2 125,2-1 125,0-2 141,0-3 141,0-1 141,2-9 141,0 16 157,0-16 157,-3 12 157,3-12 157,-2 8 172,2-8 172,0 0 172,0 0 172,0 10 188,0-10 188,0 0 188,0 0 188,0 0 204,0 0 204,0 0 204,17-33 204,-9 19 204,1-2 219,2-3 219,1 4 219,2-3 219,-2 2 235,12-7 235,-1 0 235,-2 5 235,4-3 250,5 3 250,-8 1 250,8 1 250,-10 4 266,1 1 266,-5 3 266,0 2 266,-3 0 282,-4 2 282,-9 4 282,19-7 282,-19 7 297,14-3 297,-14 3 297,0 0 297,0 0 313,0 0 313,18 10 313,-18-10 313,2 12 329,-2-12 329,-2 12 329,2-12 329,-11 25 344,1-11 344,-6-2 344,5 3 344,-3-2 360,1 1 360,-1-4 360,0-1 360,-2-4 375,1 3 375,3-1 375,-4-1 375,4-2 375,12-4 391,-20 4 391,20-4 391,-18 2 407,18-2 407,0 0 407,-24-3 407,24 3 407,-13-5 422,13 5 422,0 0 422,-13-8 422,13 8 438,-8-7 438,8 7 438,0 0 438,-8-8 454,8 8 454,0 0 454,-7-8 454,7 8 469,0 0 469,-7-8 469,7 8 469,0 0 469,0 0 485,0 0 485,0 0 485,0 0 485,0 0 500,0 0 500,0 0 500,0 0 516,0 0 516,0 0 516,0 0 516,0 0 516,0 0 532,28 33 532,-19-22 532,-1-1 532,7 2 547,-2-2 547,-2 0 547,-1-4 547,3 7 563,-4-3 563,3-1 563,-3-6 563,-3 5 579,-6-8 579,12 11 579,-5-7 579,2 2 594,-9-6 594,12 10 594,-12-10 594,11 9 594,-11-9 610,6 6 610,-6-6 610,0 0 610,7 5 625,-7-5 625,0 0 625,0 0 625,0 0 641,10 7 641,-10-7 641,0 0 641,0 0 657,9 6 657,-9-6 657,0 0 672,0 0 672,0 0 672,0 0 672,0 0 672,6 8 688,-6-8 688,0 0 688,0 0 688,0 0 704,0 0 704,0 0 704,0 0 704,0 0 704,0 0 719,9 7 719,-9-7 719,0 0 719,0 0 735,0 0 735,0 0 735,0 0 735,0 0 750,0 0 750,0 0 750,0 0 750,0 0 766,0 0 766,0 0 766,0 0 766,0 0 782,0 0 782</inkml:trace>
  <inkml:trace contextRef="#ctx0" brushRef="#br0">21040 785 0,'0'0'0,"0"0"15,19 0 15,-19 0 15,0 0 15,0 0 31,0 0 31,13-9 31,-13 9 31,0 0 47,10-7 47,-10 7 47,4-7 47,-4 7 62,7-6 62,-7 6 62,4-8 62,-4 8 62,5-8 78,-5 8 78,2-11 78,-2 11 94,0-7 94,0 7 94,0 0 94,-2-13 94,2 13 109,0 0 109,-7-8 109,7 8 109,-9-7 125,9 7 125,0 0 125,-21-1 125,21 1 140,0 0 140,-29 8 140,20-4 140,-1 2 156,1-3 156,0 6 156,-7 2 156,7-1 172,2-4 172,1 2 172,0 0 172,6-8 187,-6 19 187,1-11 187,3 1 187,2-9 203,-2 18 203,4-10 203,-2-8 203,4 16 219,-1-7 219,-3-9 219,6 14 219,0-8 234,-6-6 234,11 9 234,-5-7 234,-6-2 234,0 0 250,15 4 250,-15-4 250,0 0 265,0 0 265,17-8 265,-10 1 265,1-1 265,-2 2 281,-1-3 281,-1 1 281,3 0 281,-2-2 297,-1 2 297,1 0 297,-1-1 297,3-1 312,-5 2 312,6 1 312,-6-1 312,2 0 328,-4 8 328,7-12 328,-5 6 328,-2 6 344,5-11 344,-5 11 344,0 0 344,4-7 359,-4 7 359,0 0 359,4-9 359,-4 9 375,0 0 375,0 0 375,0 0 375,0 0 375,0 0 390,0 0 390,0 0 390,-6 35 390,6-27 406,-2 2 406,2-10 406,-5 25 422,3-8 422,0-4 422,2 4 422,-2 2 422,-1-3 437,1 0 437,2 3 437,0-5 453,0 1 453,0 0 453,0-6 453,0 2 469,0-11 469,0 13 469</inkml:trace>
  <inkml:trace contextRef="#ctx0" brushRef="#br0">21205 892 0,'4'-7'0,"-4"7"16,0 0 16,0 0 16,7-5 16,-7 5 32,0 0 32,0 0 32,0 0 32,13 16 47,-5-6 47,-4 6 47,3 1 47,-5 4 63,5-5 63,-5 5 63,2-3 63,2 0 63,-6 1 78,2-3 78,-2 1 78,0-5 94,0-1 94,0-1 94,-2-2 94,2-8 94,-3 15 110,3-15 110,-3 10 110,3-10 110,-2 5 125,2-5 125,0 0 125,0 0 141,0 0 141,0 0 141,0 0 141,0 0 141,8-30 157,-4 12 157,5 1 157,4-11 157,-1 6 172,-1 4 172,-1 4 172,-3 2 172,-1 1 188,1 2 188,-3 1 188,4 3 188,-8 5 203,6-9 203,-6 9 203,9-3 203,-9 3 219,0 0 219,0 0 219,26 8 219,-20-4 219,3 1 235,1 2 235,1 5 235,0 1 250,3 1 250,-1 0 250,-1 1 250,-1-3 266,1 2 266,0-1 266,-1 1 266,-5-2 266,2-1 282,-2-3 282,-1 2 282,-1-4 282,1 2 297,-3 0 297,0 1 297,3-1 297,-5-8 313,0 0 313</inkml:trace>
  <inkml:trace contextRef="#ctx0" brushRef="#br0">21492 425 0,'0'-6'0,"0"6"15,2-10 15,-2 10 15,0 0 15,2-9 31,-2 9 31,0 0 31,0 0 31,0 0 31,23 35 47,-7-10 47,5 4 47,-6 1 62,6 4 62,0 0 62,2 2 62,-3 0 62,-2 4 78,-2 1 78,11 14 78,-8-10 78,-4-5 94,-7-2 94,3-1 94,-2 0 94,-2-4 109,-5 2 109,1-4 109,-3 0 109,-3-6 125,1-3 125,-5 7 125,-6 0 125,-8-3 140,-2 1 140,-9-3 140,-66 47 156,36-40 156,12-9 156,7-6 156</inkml:trace>
  <inkml:trace contextRef="#ctx0" brushRef="#br0">20057 530 0,'-15'25'0,"-2"1"0,2 3 16,0-1 16,-2 4 16,2 0 16,2 0 32,1-2 32,3 1 32,7 2 32,0 0 47,4 2 47,5-2 47,9 3 47,4 4 63,17 15 63,9-1 63,6-8 63,8 0 78,6-5 78,2-2 78,-2-4 78,-16-13 78,19 6 94,-1-8 94</inkml:trace>
  <inkml:trace contextRef="#ctx0" brushRef="#br0">22192 528 0,'5'-10'16,"-5"10"16,0-8 16,0 8 16,2-9 16,-2 9 31,0 0 31,2-8 31,-2 8 31,0 0 47,0 0 47,0 0 47,0 0 47,0 0 62,0 0 62,0 0 62,0 0 62,18 37 78,-15-6 78,-1 4 78,0 2 78,3-2 94,-7 2 94,2 4 94,-3-2 94,-1-3 109,1-2 109,1 0 109,-3-1 109,1-2 125,-1-7 125,1-2 125,-1-4 125,1 1 141,1-5 141,-2 1 141,3-5 141,0 0 156,2-10 156,-2 14 156,2-14 156,-5 10 172,5-10 172,-2 9 172,2-9 172,0 0 187,0 0 187,0 0 187,0 0 187,0 0 187,0 0 203,30-33 203,-7 11 203,-1-5 203,3 0 219,16-14 219,-25 25 219,0 5 234,0-1 234,-5 1 234,6 1 234,-6 2 250,8 4 250,-6-3 250,-1 3 250,-1 1 266,-11 3 266,18-2 266,-18 2 266,0 0 281,25 5 281,-25-5 281,16 8 281,-9-1 297,5 7 297,-8-3 297,3 1 297,-1 3 297,-1 2 312,-3-1 312,-2 0 312,0 0 328,-2 0 328,2-1 328,-5 0 328,-3-3 328,-1 2 344,-3-4 344,5 0 344,-4-3 344,1-1 359,-5 0 359,1-2 359,-6 0 359,-1-4 375,0 0 375,3-2 375,0-2 375,2 0 391,0-2 391,-3-2 391,6-1 391,0-2 406,1 2 406,3-4 406,0 1 406,5-1 422,-4 4 422,6 1 422,0-3 422,2 11 437,-3-16 437,3 16 437,3-15 437,-3 15 453,2-14 453,4 7 453,-6 7 453,17-8 469,-6 4 469,-11 4 469,21-3 469</inkml:trace>
  <inkml:trace contextRef="#ctx0" brushRef="#br0">22728 964 0,'9'1'0,"0"8"0,0-3 15,-2 0 15,0 3 15,5 3 15,-6 4 15,3-2 31,-2 3 31,-2 2 31,-1-1 31,1 0 47,-5-1 47,2 1 47,-2 1 47,0-2 62,0-1 62,-2-1 62,2-3 62,-2-2 62,-1-2 78,3-8 78,-2 15 78,2-15 93,-2 12 93,2-12 93,0 8 93,0-8 109,0 0 109,-2 8 109,2-8 109,0 0 109,0 0 125,0 0 125,0 0 125,0 0 125,0 0 140,17-35 140,-8 19 140,8-11 140,-2 6 156,-1 3 156,0 6 156,-2-2 156,-1 1 172,2 3 172,-1 0 172,-1 3 172,-1 2 187,1-2 187,-2 3 187,-9 4 187,18-6 203,-18 6 203,20 0 203,-20 0 203,21 4 218,-21-4 218,19 6 218,-4 2 218,-3 0 218,1 3 234,-2-1 234,-1 0 234,-3-2 234,2 4 250,-3 1 250,0-2 250,-2-1 265,-2 0 265,-2-10 265,5 14 265,-3-4 265,0-1 281,-2-9 281,5 14 281,-5-14 281,2 13 297,-2-13 297,0 14 297,0-14 297,-2 12 312,2-12 312,-5 14 312,5-14 312,-6 15 328,1-6 328,1-4 328,4-5 328,-8 10 343,8-10 343</inkml:trace>
  <inkml:trace contextRef="#ctx0" brushRef="#br0">23551 1120 0,'0'0'0,"0"0"0,0 0 16,0 0 16,5-11 16,-5 11 16,0 0 31,0 0 31</inkml:trace>
  <inkml:trace contextRef="#ctx0" brushRef="#br0">7686 1944 0,'0'0'0,"0"0"0,0 0 0,0 0 0,0 0 0,0 0 0,0 0 15,0 0 15,0 0 15,-26-7 15,26 7 31,0 0 31,0 0 31,0 0 31,0 0 47,-14-1 47,14 1 47,0 0 47,0 0 62,0 0 62,0 0 62,-13-3 62,13 3 78,0 0 78,0 0 78,0 0 78,0 0 94,0 0 94,0 0 94,0 0 94,0 0 109,0 0 109,0 0 109,0 0 109,0 0 125,0 0 125,0 0 125,0 0 125,70-8 140,-24 7 140,-3-6 140,6 5 140,-2 0 156,-1 0 156,-1 2 156,-2-2 156,-3 4 156,-2 0 172,-13-2 172,1 2 172,-11 0 172</inkml:trace>
  <inkml:trace contextRef="#ctx0" brushRef="#br0">7722 2088 0,'0'0'16,"0"0"16,-10 2 16,10-2 16,0 0 31,0 0 31,0 0 31,0 0 31,0 0 31,0 0 47,0 0 47,69 0 47,-35-4 47,9 2 63,-1-1 63,3 3 63,0-5 78,4 2 78,-3-2 78</inkml:trace>
  <inkml:trace contextRef="#ctx0" brushRef="#br0">9053 2123 0,'0'0'0,"0"0"0,0 0 0,0 0 16,0 0 16,0 0 16,0 0 16,0 0 31,0 0 31,0 0 31,0 0 31,0 0 47,0 0 47,0 0 47,-6-15 47,6 15 63,0 0 63,0 0 63,0-10 63,0 10 78,0 0 78,4-12 78,-4 12 78,2-7 94,-2 7 94,5-12 94,-3 8 94,-2 4 94,0 0 109,2-12 109,-2 12 109,0 0 109,5-8 125,-5 8 125,0 0 125,0 0 141,0 0 141,0 0 141,0 0 141,0 0 141,0 0 156,9 33 156,-4-15 156,-5 12 156,-2 6 172,-1-5 172,3 3 172,0-1 172,-2 2 188,2-4 188,-2 0 188,-3-7 188,2-1 203,1 5 203,0-3 203,2-6 203,-2-2 203,0-5 219,-1 0 219,1-1 219,2-5 219,-2 2 234,2-8 234,-2 12 234,2-12 234,0 13 250,0-13 250,-2 8 250,2-8 266,0 0 266,0 0 266,0 0 266,0 0 281,0 0 281,0 0 281,0 0 281,0 0 281,0 0 297,0 0 297,13-33 297,-9 16 297,3 0 313,-2-1 313,2 2 313,0-14 313,4 7 328,3-6 328,-3 7 328,1 1 328,-3 6 344,0-3 344,3 2 344,-1-1 344,2 3 359,-1-1 359,1 1 359,1 1 359,2 1 375,-2 2 375,1-2 375,-3 5 375,0-1 391,-4 2 391,1 2 391,-9 4 391,14-4 406,-14 4 406,14-4 406,-14 4 406,0 0 406,0 0 422,18 10 422,-13-4 422,-1 2 422,-4 1 438,0-9 438,2 16 438,-2-6 438,0 0 453,-2 9 453,-4-5 453,-1 2 453,0-1 469,-3-4 469,-1 1 469,3-2 484,-4 1 484,3-3 484,2-2 484,-3 0 484,4-4 500,6-2 500,-14 11 500,14-11 500,-12 3 516,12-3 516,-11 4 516,11-4 516,-13 3 531,13-3 531,0 0 531,0 0 531,-19 0 547,19 0 547,0 0 547,0 0 547,0 0 563,0 0 563,-18 0 563,18 0 563,0 0 563,0 0 578,0 0 578,0 0 578,-9 4 578,9-4 594,0 0 594,0 0 594,0 0 594,-2 9 594,2-9 609,4 13 609,-4-13 609,7 15 609,0-9 625,0-1 625,6 7 625,4 1 625,-2 0 641,4-2 641,-4-2 641,6 1 641,0 1 656,6 1 656,-2 1 656,-2-3 656,-7-6 672,4-2 672,-1 2 672</inkml:trace>
  <inkml:trace contextRef="#ctx0" brushRef="#br0">9984 2225 0,'0'0'0,"-14"-5"15,5 0 15,9 5 15,-22-2 31,22 2 31,-37 10 31,16-6 31,3 4 47,0 3 47,-12 6 47,7-1 47,5-4 47,4 3 62,0-1 62,1-2 62,4 1 62,-3 3 78,6-6 78,1 2 78,1-1 78,1-3 94,3 1 94,0-9 94,3 16 94,1-8 109,-2-2 109,3 0 109,-5-6 109,16 11 125,-11-10 125,-5-1 125,17 5 125,-17-5 140,19 0 140,-19 0 140,19-6 140,-19 6 156,27-12 156,-14 3 156,4-3 156,-2 0 156,-4 1 172,1-3 172,1-1 172,-3 1 172,1 2 187,-2 0 187,-2 1 187,-2 5 187,2-2 203,-7 8 203,6-12 203,1 5 203,-7 7 219,0 0 219,4-10 219,-4 10 219,0 0 234,0 0 234,6-5 234,-6 5 234,0 0 250,0 0 250,0 0 250,0 0 250,0 0 265,-6 34 265,4-29 265,2 6 265,-2-2 281,0 1 281,0 0 281,-1 1 281,1 2 297,2 3 297,0 2 297,0-6 297,0 0 312,0-2 312,0-2 312,5 3 312,-5-11 328,2 17 328,2-9 328,-4-8 328,8 14 344,-4-9 344,-4-5 344,11 7 344,-11-7 344,0 0 359,23 0 359,-23 0 359,0 0 359,26-12 375,-15 8 375,-5-2 375,3-1 375,-9 7 390,14-12 390,-7 6 390,-7 6 390,14-8 406,-14 8 406,7-11 406,-7 11 406,4-5 422,-4 5 422,0 0 422,7-9 422,-7 9 437,0 0 437,0 0 437,0 0 437,0 0 453,0 0 453,0 0 453,0 0 453,0 0 469,-9 29 469,7-21 469,0 1 469,2-9 469,-5 18 484,3-10 484,2 2 484,0-10 484,2 19 500,0-11 500,1 0 500,-1-1 500,2 2 515,1-2 515,-5-7 515,8 10 515,-2-3 531,-6-7 531,7 5 531,-7-5 531,0 0 547,8 4 547,-8-4 547,0 0 547,0 0 562,0 0 562,0 0 562,9-16 562,-9 16 578,-2-14 578,2 3 578,0 11 578,-7-16 594,5 8 594,-2 0 594,4 8 594,-7-15 594,5 9 609,2 6 609,-6-11 609,6 11 609,-4-10 625,4 10 625,0-7 625,0 7 625,0 0 640,0 0 640,0 0 640,0 0 640,0 0 656,4-13 656,-4 13 656,19-4 656</inkml:trace>
  <inkml:trace contextRef="#ctx0" brushRef="#br0">10522 2306 0,'3'-8'0,"-3"8"0,0-11 16,0 11 16,4-12 16,-4 12 16,0-12 31,2 3 31,-2 9 31,7-14 31,-5 6 31,-2 8 47,7-17 47,-2 7 47,-3 1 47,-2 9 63,9-16 63,-7 6 63,3 2 63,-1 0 78,-2-1 78,4 0 78,-2 2 78,-4 7 94,5-13 94,-5 13 94,4-8 94,-4 8 109,4-6 109,-4 6 109,0 0 109,0 0 125,0 0 125,0 0 125,0 0 141,0 0 141,3 34 141,-12 0 141,0-4 141,-3 4 141,1-1 156,0-2 156,-6 1 156,4-5 172,1-5 172,1 1 172,5-6 172,-4-1 172,3-1 188,-2-1 188,3-2 188,0-4 188,2 1 203,4-9 203,-7 10 203,7-10 203,-4 11 219,4-11 219,0 0 219,0 0 219,0 0 234,0 0 234,0 0 234,0 0 234,36-19 250,-17 8 250,-4 1 250,2 2 250,-2 0 266,-1 3 281,4-1 281,-6 1 281,-1 4 281,-11 1 297,16-2 297,-16 2 297,0 0 313,18 7 313,-18-7 313,7 9 313,-7-9 313,2 11 328,-2-3 328,0-8 328,0 12 328,0-12 344,-4 15 344,-1-10 344,1 4 344,4-9 359,-9 11 359,4-7 359,5-4 359,-9 4 375,9-4 375,0 0 375,0 0 375,0 0 391,0 0 391,-39-8 391,35 1 391,4 7 406,-12-13 406,7 5 406,5 8 406,-4-15 422,2 6 422,2-7 422,2-1 422,2 1 422,4 2 438,-1-2 438,1 0 438,3 5 438,4-2 453,0 3 453</inkml:trace>
  <inkml:trace contextRef="#ctx0" brushRef="#br0">10839 2379 0,'0'0'0,"0"15"0,0-15 16,-2 17 16,0-9 16,0 0 16,-1 2 31,3-1 31,-2-2 31,2 4 31,-5-3 31,5 3 47,-3-3 47,6 2 47,-3-1 47,0 0 62,5 2 62,-3-3 62,3 2 62,-1-4 78,7 10 78,-1-5 78,-3-5 78,-1 1 94,1-3 94,-3 1 94,-4-5 94,12 7 109,-12-7 109,0 0 109,14 2 109,-14-2 125,0 0 125,0 0 125,0 0 125,12-17 141,-12 11 141,0 6 141,-3-24 141,0 11 141,-1 1 141,-3 2 156,5-1 156,-2 2 156,-1 0 156,1 1 172,4 8 172,-10-17 172,5 11 172,5 6 187,-4-15 187,0 10 187,4 5 187,-5-11 203,5 11 203,-2-9 203,2 9 203,0 0 219,0 0 219,0 0 219,11-13 219,-11 13 219,25-9 234</inkml:trace>
  <inkml:trace contextRef="#ctx0" brushRef="#br0">11537 2324 0,'0'0'0,"0"0"0,0 0 16,0 0 16,0 0 16,0 0 16,0 0 31,0 0 31,0-10 31,0 10 31,0 0 47,0 0 47,0 0 47,0 0 47,0 0 62,45 12 62,-10-6 62,-6-2 62,3 5 78,2-5 78,-8 0 78,-1 0 78,-2-4 94,11 9 94,-9-7 94,-1-2 94,-5 1 109,0-1 109,-2 0 109,-17 0 109,30-7 109,-16 2 125</inkml:trace>
  <inkml:trace contextRef="#ctx0" brushRef="#br0">11966 2129 0,'0'0'16,"0"0"16,0 0 16,0 0 16,0 0 31,-18 23 31,11-7 47,-1 3 47,-1-1 47,-2 11 47,-1 0 63,4-5 63,-1 4 63,0 4 63,-1-1 78,1 2 78,3-2 78,-4 3 78,5-4 94,1 2 94,4-9 94,2-1 94,-4-7 109,9 1 109,0-1 109</inkml:trace>
  <inkml:trace contextRef="#ctx0" brushRef="#br0">12362 2061 0,'10'-12'0,"-3"0"0,1-1 16,-1 3 16,-2 1 16,2 1 16,-3 3 16,-1-3 16,-3 8 32,8-8 32,-5 5 32,-3 3 32,0 0 47,0 0 47,0 0 47,0 0 47,0 0 63,0 0 63,12 32 63,-14 0 63,-1-4 78,1 9 78,-3 1 78,-2-4 78,3 1 94,-3 2 94,0-2 94,0-1 94,2 2 94,1-8 110,2-1 110,0-6 110,-3-6 110,5 2 125,-2 0 125,0-5 125,2-3 125,-2 0 141,2-9 141,0 13 141,0-13 141,-4 8 157,4-8 157,0 0 157,0 11 157,0-11 172,0 0 172,0 0 172,0 0 172,0 0 188,0 0 188,19-23 188,-10 6 188,9-11 203,3-3 203,-1 0 203,3 2 203,-2 3 219,1-1 219,1 1 219,-6 7 219,-2 5 219,-3-1 235,1 3 235,-4 2 235,1 2 250,-1 1 250,-3 3 250,-6 4 250,17-8 250,-17 8 266,15-4 266,-15 4 266,0 0 266,0 0 282,0 0 282,26 8 282,-26-8 282,0 0 297,4 10 297,-4-10 297,0 10 297,0-10 313,-4 13 313,4-13 313,-7 14 313,5-8 328,2-6 328,-10 8 328,3-1 328,3-3 344,4-4 344,-9 10 344,9-10 344,-6 6 360,6-6 360,0 0 360,-8 7 360,8-7 360,0 0 375,-9 8 375,9-8 375,0 0 375,0 0 391,-4 10 391,4-10 391,-3 7 391,3-7 407,0 18 407,3-8 407,1 4 407,3 3 422,3-3 422,-2 3 422,3-4 422,6 4 438,10 2 438,-5-6 438,-1-4 438,0-4 453</inkml:trace>
  <inkml:trace contextRef="#ctx0" brushRef="#br0">13357 2147 0,'2'-11'0,"-2"11"16,0 0 16,-4-12 16,4 12 16,0 0 16,-10-8 16,10 8 31,0 0 31,-32 3 31,32-3 31,-43 10 47,14 2 47,3-1 47,5-3 47,-8 6 63,7 0 63,3-2 63,4 1 63,0-1 78,2 1 78,1-1 78,-1 2 78,6-3 94,3 1 94,1-1 94,0-3 94,1 1 110,2-9 110,2 20 110,4-12 110,-2 0 125,-4-8 125,11 11 125,-2-5 125,-9-6 125,28 5 141,-14-5 141,-14 0 141,30-5 141,-15-4 156,4-3 156,-4 0 156,2-5 156,-6 1 172,7-10 172,-5 6 172,-1 2 172,-3 2 188,0 1 188,0 3 188,-4-1 188,2 5 203,-5 0 203,-2 8 203,7-12 203,-7 12 219,6-11 219,-6 11 219,6-7 219,-6 7 235,0 0 235,0 0 235,0 0 235,0 0 235,0 0 250,0 0 250,0 0 250,0 0 266,0 0 266,-10 46 266,3-29 266,5-1 281,0 21 281,2-18 281,-2-1 281,2 3 297,-2-1 297,2-3 297,2 4 313,0-6 313,0 2 313,0-4 313,3-3 313,-5-3 328,0-7 328,9 11 328,-9-11 328</inkml:trace>
  <inkml:trace contextRef="#ctx0" brushRef="#br0">13330 2446 0,'0'0'16,"29"-19"16,-22 13 16,2-2 16,-5 1 31,-4 7 31,12-15 31,-7 12 31,-5 3 47,6-10 47,-6 10 47,9-10 47,-9 10 47,8-7 62,-8 7 62,0 0 62,4-8 62,-4 8 78,0 0 78,0 0 78,0 0 94,0 0 94,0 0 94,0 0 94,2 33 94,-4-24 109,2 2 109,0 6 109,-2-1 109,0 0 125,0 3 125,2 0 125,2-3 125,0 2 141,0-1 141,0 0 141,1-5 141,1 0 156,-2-2 156,3-4 156,-5-6 156,12 11 172</inkml:trace>
  <inkml:trace contextRef="#ctx0" brushRef="#br0">13909 1936 0,'2'-4'0,"-2"4"0,7-8 15,-7 8 15,0 0 15,2-9 15,-2 9 31,0 0 31,0 0 31,0 0 31,0 0 46,0 39 46,0-18 46,-4 12 46,-1 0 46,1 2 62,-4 1 62,2-3 62,-1 0 62,0-4 78,-2-1 78,4-3 78,1-6 93,-3-3 93,5-1 93,-2-1 93,-2-2 93,4-1 109,0-3 109,2-8 109,-5 13 109,3-8 125,2-5 125,0 0 125,-2 10 125,2-10 140,0 0 140,0 0 140,0 0 140,0 0 156,0 0 156,27-17 156,-11 6 156,2-1 171,-1 1 171,-2 1 171,2 6 171,-2-3 187,-4 6 187,4 1 187,-15 0 187,23 0 203,-23 0 203,15 5 203,-6 0 203,-2 1 203,-2 0 218,-1 2 218,-4-8 218,5 15 234,-5-4 234,-2-4 234,-1 2 234,-1-1 250,-8 6 250,5-7 250,-2-1 250,-7 0 265,3 0 265,-4-2 265,4-2 265,2-2 281,11 0 281,0 0 281,-27 0 281,27 0 296,-17-6 296,17 6 296,-11-8 296,4 2 312,7 6 312,-4-13 312,4 13 312,0-16 312,0 16 328,7-17 328,-1 14 328,-6 3 343,21-11 343,-8 7 343,4-2 343,-6 4 359</inkml:trace>
  <inkml:trace contextRef="#ctx0" brushRef="#br0">14120 2398 0,'0'0'0,"8"6"0,-8-6 0,0 0 16,0 0 16,7 9 16,-7-9 16,2 8 31,0 0 31,0 0 31,-2 2 31,5 7 47,-5 2 47,0-4 47,0 6 47,-3-2 63,3 2 63,-4 7 63,4-3 63,-2-3 78,0-6 78,-1 6 78,1-6 78,0 2 78,0-2 94,0 4 94,-2-8 94,4-1 94,0-2 109,0-9 109,8 12 109,-8-12 109</inkml:trace>
  <inkml:trace contextRef="#ctx0" brushRef="#br0">14616 2411 0,'0'0'0,"0"0"0,0 0 0,0 0 0,0 0 15,5-9 15,-5 9 15,0 0 15,0 0 31,0 0 31,0 0 31,0 0 31,31 4 47,-7 1 47,7-1 47,8 4 47,-3-1 62,3 2 62,-3-1 78,-1-2 78,-1 0 78,-6 1 78,-4-3 78,-3 0 94,-5-2 94,0 1 94,-16-3 94,25 2 109,-25-2 109,13-7 109,-13 7 109</inkml:trace>
  <inkml:trace contextRef="#ctx0" brushRef="#br0">15024 2361 0,'-6'-8'0,"6"8"0,-8-10 16,8 10 16,-7-8 16,7 8 16,0 0 16,0 0 31,0 0 31,0 0 31,-11-5 31,11 5 47,0 0 47,0 0 47,0 0 63,-14 23 63,10-14 63,-3 7 63,3 0 63,-1 1 78,-2 1 78,0 0 78,5 3 78,-5 9 94,3 2 94,4-1 94,0-7 94,2 9 109,0-9 109,7-1 109,1-7 109</inkml:trace>
  <inkml:trace contextRef="#ctx0" brushRef="#br0">16059 2650 0,'0'0'0,"14"4"0,-14-4 15,21 3 15,-10 1 15,10 0 15,-1 3 31,16 7 31,6-4 31,-6 0 31,3 2 47,2-3 47</inkml:trace>
  <inkml:trace contextRef="#ctx0" brushRef="#br0">17040 2743 0,'14'-6'0,"-3"2"0,-11 4 15,27-8 15,-8 4 15,1 0 15,14-3 31,-9 3 31,9 4 31,3 0 31,2 3 47,2 0 47,2 2 47,5-1 47,-5 2 47,1 0 62,1 1 62,1-2 62,-3 2 62,3-2 78,0 3 78,-3-4 78,5 3 78,-4-5 94,-4 5 94,1-6 94,-2 2 94,-2-3 109,1 0 109,-3 0 109,-1 0 109,-7 0 125,-2-3 125,-9 2 125,5-2 125,-8-3 140,1 2 140,-5-3 140</inkml:trace>
  <inkml:trace contextRef="#ctx0" brushRef="#br0">18404 2256 0,'7'4'0,"-7"-4"0,0 0 0,9 7 16,-3-7 16,6 1 16,8 4 31,17 1 31,4 2 31,2-2 31,25 1 31,4 4 47,-4-2 47,5-5 47,-23 4 47,-5-5 63,-3 0 63,-4 2 63,-3-1 63,-8 0 78,-4 0 78,-2-2 78,-8-2 78,0 2 94,-1 0 94,-12-2 94,0 0 94,16-6 94</inkml:trace>
  <inkml:trace contextRef="#ctx0" brushRef="#br0">18889 2166 0,'0'0'0,"-13"0"15,13 0 15,0 0 15,0 0 15,0 0 31,0 0 31,-11 10 31,8-6 31,1 4 46,-3 0 46,3 3 46,-3 4 46,1 3 62,2 0 62,-5 3 62,4 11 62,-4 2 62,3-4 78,4 8 78,-2-4 78,4 0 93,2 2 93,1-1 93,7 0 93,-1-4 109,1 0 109,6-4 109</inkml:trace>
  <inkml:trace contextRef="#ctx0" brushRef="#br0">19811 2020 0,'2'-11'15,"-2"3"15,0 0 15,0 8 15,0-9 31,0 9 31,0 0 31,2-8 31,-2 8 46,0 0 46,0 0 46,0 0 46,0 0 62,0 56 62,-2-25 62,0 6 62,-1-1 78,3 4 78,-4-1 78,4 0 78,-2 2 93,0-1 93,2-6 93,0 1 93,2-2 93,-4-4 109,2-4 109,-3-7 109,3-4 109,0 1 125,0-3 125,-2-3 125,2-2 125,0 0 140,0-7 140,-2 10 140,2-10 140,0 0 156,0 11 156,0-11 156,0 0 156,0 0 171,0 0 171,0 0 171,0 0 171,11-29 187,-2 12 187,5-14 187,2 2 187,2-4 203,3 3 203,3 0 203,2 3 203,-3-1 203,2 2 218,2 5 218,-7 4 218,1 4 218,-4 4 234,-2 1 234,1 0 234,0 0 234,-5 3 250,1 3 250,-12 2 250,18 0 250,-18 0 265,0 0 265,16 9 265,-16-9 265,4 12 281,-4 4 281,0-16 281,-13 23 296,-1-6 296,1-3 296,-15 7 296,1-3 312,-5-3 312,2-4 312,5 0 312,7-3 328,2-2 328,3-2 328,-2 1 328,4-3 343,2 2 343,9-4 343,-12 4 343,12-4 359,-11 2 359,11-2 359,-9 5 359,9-5 375,0 0 375,0 0 375,-7 7 375,7-7 390,0 0 390,0 0 390,4 14 390,-1-6 406,4 3 406,0 3 406,2 0 406,3 2 421,1-3 421,-2 4 421,3 0 421,-1-5 437,4 2 437,-2-2 437,15 7 437,-7-3 453,7-1 453,-5-7 453,7 2 453,2-5 468,-6-3 468,8-4 468</inkml:trace>
  <inkml:trace contextRef="#ctx0" brushRef="#br0">20609 2498 0,'14'-14'0,"-5"4"0,0 0 0,-5 1 16,4 0 16,-4 0 16,-2 2 16,-2 7 31,5-13 31,-3 9 31,-2 4 31,0 0 47,-2-15 47,2 15 47,0 0 47,-11-10 63,5 5 63,6 5 63,-26-4 63,7 4 78,1 4 78,-2 1 78,-1 1 78,2 4 94,-10 5 94,7-1 94,3-5 94,3 4 110,2 0 110,3 0 110,2 1 110,0 0 110,2 0 125,7 1 125,-5-3 125,5-1 125,5 5 141,-3-2 141,7 1 141,3-3 141,-1-3 156,3 1 156,2-2 156,-2-4 156,4-3 172,0 3 172,0-4 172,-2-4 172,2 0 188,1-4 188,-3-1 188,0-4 188,9-9 203,-10 1 203,-1 2 203,4-8 203,-4 5 219,-5 3 219,-2 3 219,0-3 219,0 5 219,-3 0 235,1 4 235,-3 1 235,0 0 235,3 2 250,-5 7 250,2-9 250,-2 9 250,0 0 266,5-8 266,-5 8 266,0 0 266,0 0 281,0 0 281,0 0 281,0 0 281,0 27 297,0-17 297,-2 5 297,-1 1 297,3 0 297,0 3 313,0 0 313,0-2 313,0 3 313,0 0 328,5-4 328,-2 3 328,1-1 328,-2-1 344,5 0 344,-3-8 344,4-1 344</inkml:trace>
  <inkml:trace contextRef="#ctx0" brushRef="#br0">20933 2606 0,'5'-8'0,"-5"8"16,2-9 16,-2 9 16,0 0 16,6-8 32,-6 8 32,0 0 32,0 0 32,0 0 47,0 0 47,0 0 47,0 0 47,0 0 63,0 0 63,0 0 63,9 22 63,-11-11 79,0 4 79,2-2 79,0 4 79,0-4 94,0-1 94,0-2 94,-2 0 94,2-2 110,0-8 110,0 15 110,-3-9 110,3-6 125,-2 10 125,2-10 125,-2 9 125,2-9 141,0 0 141,0 0 141,0 0 141,0 0 157,0 0 157,0 0 157,0 0 157,0 0 157,0 0 172,9-42 172,-1 21 172,7-5 188,1 0 188,0 3 188,-5 7 188,1 1 188,-1 2 204,-2 4 204,-2-2 204,0 5 204,0 2 219,-7 4 219,14-2 219,-14 2 219,0 0 235,0 0 235,22 10 235,-12-6 235,-6 5 250,7 4 250,-4 0 250,0 3 250,0-1 266,-3 1 266,1 0 266,-1 1 266,3 0 266,-4-5 282,-1 1 282,1-4 282,-1 2 282,0 0 297,-2-4 297,0-7 297,0 15 297,0-15 313,0 14 313,0-14 313,2 4 313,-2-4 329,0 0 329</inkml:trace>
  <inkml:trace contextRef="#ctx0" brushRef="#br0">21761 2114 0,'11'-9'0,"-4"0"15,0 5 15,-7 4 15,0 0 15,12-6 15,-12 6 31,0 0 31,0 0 31,0 0 31,8 21 47,-8-5 47,-2 2 47,0 3 47,0 12 62,-3-1 62,-2 4 62,2-1 62,1-3 62,-3 0 78,-2 0 78,0-1 78,2-3 78,0-2 93,3-8 93,-6-1 93,6-4 93,-3 2 109,5-5 109,-5-1 109,5-1 109,0-3 125,2-5 125,-8 9 125,8-9 125,-2 8 140,2-8 140,0 0 140,0 0 140,0 0 156,0 0 156,0 0 156,34-29 156,-17 17 172,8-8 172,-2 7 172,-8 1 172,0 5 172,-4 0 187,-3 2 187,-8 5 187,17-3 187,-17 3 203,0 0 203,0 0 203,22 3 203,-22-3 218,8 12 218,-6-5 218,-2 2 218,0-9 234,-7 16 234,2-8 234,-2 0 234,1 0 250,-1-1 250,-10 5 250,6-7 250,-1 2 265,4-3 265,-1 1 265,9-5 265,-21 1 281,21-1 281,0 0 281,-23-8 281,14 4 281,9 4 297,-11-10 297,11 2 297,-2-1 297,2 9 312,2-18 312,5 1 312,1 2 312,9-10 328,8 3 328,5 2 328,4 2 328,-2 3 343,0 0 343,-9 10 343,1-2 343,-5 6 359,2 1 359,-4 0 359,2 0 359,-19 0 375,27 0 375,-27 0 375,20 0 375,-20 0 390,19 0 390,-19 0 390,0 0 390,15 1 406,-15-1 406,0 0 406,0 0 406,19 3 406,-19-3 422,0 0 422,11 4 422,-11-4 422,12 8 437,-8-2 437,3 2 437,2 7 437,-2 1 453,0 0 453,0 3 453,-3-2 453,-2 1 468,1 3 468,-1-1 468,1-1 468,-3-3 468,0 0 484,0 1 484,0-5 484,0 0 500,-3-4 500,3 1 500,0-9 500,-5 13 515,5-13 515,0 9 515,0-9 515,0 0 515,0 0 531,0 0 531,0 11 531,0-11 531,0 0 547,0 0 547,0 0 547,0 0 547,38-31 562,-16 8 562,3 1 562,2 0 562,1-2 578,-3 6 578,-5 4 578,1-1 578,-6 6 593,-3 0 593,2-1 593,-2 6 593,1-1 609,-4 3 609,-9 2 609,16-1 609,-16 1 625,0 0 625,21 10 625,-12-5 625,2 7 640,-1 4 640,-1-2 640,-3 0 640,1 2 656,3-1 656,-8 3 656,7 0 656,-5-1 672,0-1 672,-1 2 672,1-6 672,-1 0 672,2-2 687,-5 1 687,2-3 687,0 2 687,-2-2 703,0 3 703,-2-1 703,2-2 703,-2 2 718,-3 7 718,2-3 718,-1-2 718,-1-4 734,5-8 734</inkml:trace>
  <inkml:trace contextRef="#ctx0" brushRef="#br0">23325 2608 0,'0'-7'0,"0"7"0,0 0 15,0 0 15,0 0 15,0 0 15,-7-14 31,7 14 31,0 0 31,-40 0 31</inkml:trace>
  <inkml:trace contextRef="#ctx0" brushRef="#br0">7594 3674 0,'0'0'16,"0"0"16,-12-2 16,12 2 16,0 0 16,0 0 31,0 0 31,-11 0 31,11 0 31,0 0 47,0 0 47,0 0 47,0 0 47,0 0 63,0 0 63,0 0 63,0 0 63,0 0 78,0 0 78,0 0 78,0 0 78,41-12 94,-5 10 94,2 0 94,-2-1 94,0 2 109,-4 2 109,2-1 109,-6 7 109,-5-6 125,-6-1 125,4 4 125</inkml:trace>
  <inkml:trace contextRef="#ctx0" brushRef="#br0">7705 3848 0,'-13'5'0,"13"-5"0,-4 2 16,4-2 16,0 0 16,0 0 16,0 0 31,0 0 31,0 0 31,56-10 31,-12 1 47,3-1 47,22-7 47,-3-7 47,7 4 63,-7-5 63</inkml:trace>
  <inkml:trace contextRef="#ctx0" brushRef="#br0">8990 3493 0,'0'0'0,"2"-6"0,-2 6 0,0 0 15,0 0 15,0 0 15,0 0 31,2 41 31,0-6 31,-8 4 31,3 5 31,-11 19 62,12-1 62,-7-13 62,3-5 62,1-4 62,-5 1 78,1 2 78,3 1 78,-3-5 78,1-3 94,4 0 94,-5-4 94,5-7 94,-4-6 109,4 0 109,2-7 109,-1-2 109,3 1 125,0-4 125,0-7 125,-4 13 125,4-13 140,-2 7 140,2-7 140,0 0 140,0 0 156,0 0 156,0 0 156,-7-26 156,7 5 156,0-9 172,2-5 172,5-2 172,0-2 187,2 0 187,2-2 187,0 2 187,1 4 187,-1-1 203,6 6 203,-8-1 203,6 3 219,-1 5 219,2-5 219,3 11 219,-4-1 234,1 6 234,3 0 234,-6 0 234,6 4 234,-1 1 250,-6 3 250,1 0 250,-2 4 250,-11 0 265,0 0 265,25 8 265,-18-1 265,0 1 281,-2 1 281,-1 6 281,-2 2 281,-4 2 297,2-1 297,-4-1 297,-3 1 297,0 1 312,-4-3 312,2-2 312,-3 1 312,-2-3 312,2 1 328,1-1 328,3-4 328,1 2 344,-3-6 344,1 3 344,9-7 344,-9 4 344,9-4 359,-9 6 359,9-6 359,0 0 359,-11 2 375,11-2 375,0 0 375,0 0 375,0 0 390,-11 2 390,11-2 390,0 0 390,0 0 406,0 0 406,0 0 406,0 0 406,0 11 422,0-11 422,8 11 422,1-3 422,5 8 437,0-2 437,9 8 437,4 1 437,-1 0 453,0-1 453,-7-3 453,6 4 453,-7-7 469,0-4 469,10 9 469,4-3 469,-9-5 484,-1-6 484,-1-1 484,-1-2 484</inkml:trace>
  <inkml:trace contextRef="#ctx0" brushRef="#br0">10330 3502 0,'3'-9'0,"-3"9"0,0 0 15,3-12 15,-3 12 15,0 0 15,0 0 31,0 0 31,-8-14 31,8 14 31,0 0 47,-22 2 47,-8 11 47,-4 7 47,-3 6 62,-17 20 62,3 9 62,-2 2 62,8 7 62,1 4 78,6 4 78,6 4 78,7-3 78,12 0 93,10 1 93,12 0 93,4-3 109,17-3 109,2-1 109,10-4 109,-2-3 109,13-4 125,0-8 125,8-9 125,8-2 125,10-3 140</inkml:trace>
  <inkml:trace contextRef="#ctx0" brushRef="#br0">11300 3745 0,'-7'-5'0,"3"1"0,-4 0 16,-1 0 16,9 4 16,-18 0 16,0 4 16,-3 0 32,-11 5 32,3 4 32,6 2 32,3-4 47,-10 6 47,5 2 47,4-3 47,5 1 63,2-3 63,3-1 63,0 4 63,1-3 78,2-1 78,5 4 78,1-5 78,0 1 94,4 0 94,0-4 94,3 7 94,4-1 110,-2-4 110,4-3 110,-2 0 110,-1-2 125,9-2 125,0 0 125,-4-4 125,8-1 125,-4-2 141,2-3 141,-6-2 141,6-2 157,-4-5 157,9-6 157,-6 2 157,-2 0 172,-7 5 172,5-6 172,-8 7 172,4-4 172,-3 5 188,-1-3 188,-1 5 188,1 0 188,-3 2 219,4 2 219,-7 6 219,2-13 219,1 9 235,-3 4 235,4-8 235,-4 8 235,0 0 235,4-7 250,-4 7 250,0 0 250,0 0 250,0 0 250,0 0 266,0 0 266,0 0 266,0 0 266,13 17 282,-11-6 282,-2-4 282,4 10 282,-4-1 297,2 1 297,1-1 297,1 1 297,-4-1 313,2 2 313,0-1 313,3 0 313,-1-1 328,-4 0 328,3 1 328,2-1 328,-3-1 328,0-5 344,0 0 344,-2-1 344</inkml:trace>
  <inkml:trace contextRef="#ctx0" brushRef="#br0">11589 4092 0,'0'0'15,"0"0"15,-7 5 15,7-5 15,-4 9 15,0-3 31,1 1 31,1 2 31,0-1 47,-3 3 47,0 3 47,3 3 47,0-8 47,0 4 62,2-4 62,0 1 62,-3-2 62,3 1 78,3-3 78,-1 2 78,0 0 78,2-4 94,4 2 94,-1-2 94,1 0 94,1-2 109,-9-2 109,19 0 109,-19 0 109,21-6 125,-6 0 125,-3-2 125,-1 0 125,0 0 140,-4 2 140,5-7 140,-3 2 140,-5 2 156,1-2 156,-2 1 156,-1 0 156,-2 1 172,0 1 172,0-2 172,0 1 172,0 1 187,0-1 187,-2 0 187,-1 1 187,-2 0 203,5-1 203,-4 3 203,2-2 203,-3 1 203,1 2 219,2-2 219,2 7 219,-5-10 219,5 10 234,-3-6 234,3 6 234,-2-6 234,2 6 250,0 0 250,0 0 250,-5-9 250,5 9 265,0 0 265,0 0 265</inkml:trace>
  <inkml:trace contextRef="#ctx0" brushRef="#br0">12077 3504 0,'5'-13'0,"-1"4"0,2 4 16,-6 5 16,2-7 16,-2 7 16,4-5 16,-4 5 31,0 0 31,0 0 31,0 0 31,0 0 47,0 0 47,11 26 47,-11-9 47,2 3 63,1 13 63,-3 0 63,-3 2 63,3-4 78,0 2 78,-2-5 78,2-4 78,-4-4 94,2-5 94,-1 2 94,1-5 94,0 1 110,0-2 110,0-3 110,-1-1 110,3 0 125,0-7 125,-3 10 125,3-10 125,0 8 141,0-8 156,0 0 156,0 9 156,0-9 156,0 0 156,0 0 172,0 0 172,10 4 172,-10-4 172,18 0 188,-18 0 188,20-2 188,-9 2 188,-11 0 203,21 2 203,-10 0 203,1 0 203,-3 2 219,2 0 219,-1 0 219,-1 3 219,0-4 235,-2 5 235,-2-1 235,1-1 235,-1 5 250,-1-3 250,-2 0 250,-2 0 250,-2 1 250,2-2 266,-4 0 266,-3 1 266,1 0 266,-2-2 281,-7 2 281,-2 3 281,4-7 281,2-2 297,-1-2 297,12 0 297,-20 0 297,20 0 313,-14-8 313,7 4 313,3-5 313,-1 4 328,5-6 328,0 1 328,5-4 328,3-5 344,3 2 344,8-8 344,2 9 344,-3 2 360,-2 1 360,2 4 360,0 0 360,1 5 360,-1 0 375,-2-2 375,2 6 375</inkml:trace>
  <inkml:trace contextRef="#ctx0" brushRef="#br0">12513 3964 0,'0'0'0,"4"4"16,-4-4 16,0 0 16,0 0 16,3 7 16,-3-7 31,0 0 31,0 0 31,0 0 31,0 0 47,0 0 47,0 0 47,3 5 47,-3-5 63,0 0 63,0 0 63,0 0 63,0 0 78,-6 11 78,6-11 78,0 0 78,-4 8 94,4-8 94,-7 8 94,7-8 94,-2 8 110,0-4 110,2-4 110,-7 11 110,3-5 125,0 0 125,0 2 125,2 1 125,-3-4 125,3 3 141,2 1 141,-2 0 141,2-2 156,0 2 156,2-1 156,-2 1 156,2-2 172,5 2 172,1-3 172,-2 0 172,3 2 172,0-4 188,1 1 188,1-3 188,-2 2 188,3-4 203,-12 0 203,20-4 203,-11-1 203,0 1 219,-2-2 219,-1-2 219,6-4 219,-5-4 235,-3 4 235,1 1 235,-3-2 235,-2 5 250,0-3 250,-2 2 250,-3 0 250,3-1 266,0 2 266,-5-3 266,3 6 266,2-4 281,0 2 281,-2-1 281,4 8 281,-4-9 281,4 9 297,0 0 297,-4-8 297,4 8 297,0 0 313,0 0 313</inkml:trace>
  <inkml:trace contextRef="#ctx0" brushRef="#br0">13136 3979 0,'0'0'0,"0"0"0,0 0 0,0 0 0,0 0 16,22-4 16,-22 4 16,0 0 16,0 0 31,0 0 31,14 0 31,-14 0 31,28-4 47,-6 4 47,15 0 47,-3 0 47,5 0 63,-5 4 63,-4-4 63,-7 0 63,-6 2 78,2 0 78,2-2 78,-8 1 78,4-1 94,-17 0 94,22 2 94,-22-2 94,16-2 109,-16 2 109,9-3 109,-9 3 109</inkml:trace>
  <inkml:trace contextRef="#ctx0" brushRef="#br0">13519 3867 0,'-11'-16'0,"-1"1"15,3 3 15,0 1 31,4 3 31,-4 3 31,2-2 31,7 7 31,-11-8 47,11 8 47,-7-6 47,7 6 47,-7-4 62,7 4 62,0 0 62,0 0 62,0 0 78,-25 14 78,14-2 78,2 3 78,-1 0 93,1 2 93,3 2 93,-6 11 93,5-7 93,-2 7 109,7 0 109,0 2 109,6 0 125,1-4 125,1 2 125,6-8 125,-1-3 140,3-4 140,0-5 140</inkml:trace>
  <inkml:trace contextRef="#ctx0" brushRef="#br0">14194 4021 0,'0'0'0,"7"-6"16,-7 6 16,6-3 16,-6 3 16,8-5 31,-8 5 31,0 0 31,11-3 31,-11 3 47,15-1 47,2 2 47,1-1 47,0 3 63,5 2 63,13-4 63,1 1 63,-1-2 63,4-2 78</inkml:trace>
  <inkml:trace contextRef="#ctx0" brushRef="#br0">14880 3988 0,'12'-4'0,"-12"4"0,16-7 0,-10 5 16,2-3 16,-4 1 16,5 0 16,0 0 16,-2-1 31,2 4 31,9-6 31,1 6 31,-1-6 47,16 5 47,5-2 47,2 2 47,3 0 63,3 4 63,23 0 63,2 2 63,0 2 78,-1-2 78,-19 4 78,-1-5 78,-8-1 78,-1 4 78,-4-6 78,1 2 94,-14-2 94,-2 2 94,-5-2 94,-2-2 109,-3 2 109,6 0 109,-6-2 109,-13 2 125,23-2 125,-23 2 141,19-2 141,-19 2 141,24-7 141,-5 2 156,0 2 156,-4 2 156,8-2 156,-3-1 172,19 2 172,0-2 172,-1 4 172,4 0 188,3-4 188,-4 4 188,5 4 188,-3-8 203,28 4 203,-19 0 203</inkml:trace>
  <inkml:trace contextRef="#ctx0" brushRef="#br0">17624 4110 0,'0'0'0,"0"0"0,0 0 15,0 0 15,0 0 15,0 0 15,0 0 31,0 0 31,0 0 31,0 0 31,0 0 47,0 0 47,0 0 47,0 0 47,0 0 62,0 0 62,0 0 62,0 0 62,0 0 78,0 0 78,0 0 78,6-20 78,13 22 78,4 2 93,11-3 93,5 4 93,-1-1 109,-1-3 109,-3 6 109,1-5 109,-10 1 109,9 1 125,-7 0 125,-5-4 125,-3 0 125,2 1 140,-3-1 140,-4-1 140,-14 1 156,22-4 156,-12-1 156,-1 1 156,-3 0 156,-1-4 172</inkml:trace>
  <inkml:trace contextRef="#ctx0" brushRef="#br0">17934 3892 0,'-7'-6'0,"7"6"16,-9-4 16,9 4 16,-10-5 16,10 5 16,0 0 32,0 0 32,0 0 32,0 0 32,0 0 47,0 0 47,-22 11 47,18-2 47,-1-4 63,-2 5 63,2 7 63,-1-1 63,-3 3 79,4-3 79,-6 13 79,6-4 79,-1 5 94,1 2 94,5-1 94,0 0 94,7-3 110,-1-3 110,5 3 110,4-5 110,5 0 125,-2-7 125,14 5 125</inkml:trace>
  <inkml:trace contextRef="#ctx0" brushRef="#br0">18974 3826 0,'0'0'0,"0"-13"0,0 13 0,6-12 16,-3 8 16,-3 4 16,9-12 16,-6 7 16,-3 5 32,2-9 32,-2 9 32,2-8 32,-2 8 47,0 0 47,5-13 47,-5 13 47,2-6 63,-2 6 63,0 0 63,0-11 63,0 11 78,0 0 78,0 0 78,0 0 78,0 0 94,-11-7 94,11 7 94,0 0 94,-46 16 110,16 0 110,0 3 110,-4 0 110,7 1 125,-1 3 125,4-1 125,-1 3 125,2-2 141,5-3 141,6-1 141,3-1 141,0-2 157,4 3 157,3 1 157,-1 1 157,6-3 172,1 3 172,4-2 172,0-5 172,3 2 172,4-3 188,0-1 188,2-4 188,0-1 188,2-2 203,-6-2 203,8-6 203,-7 2 203,-1-3 219,4-7 219,1-1 219,7-8 219,0-3 235,-5-4 235,1 0 235,-10-2 235,8 3 235,-11 2 250,4 6 250,-3 2 250,-4 2 266,3 0 266,-2 3 266,-2-1 266,-2 6 282,3-3 282,-5 9 282,4-10 282,-4 10 282,5-8 297,-5 8 297,0 0 297,2-6 297,-2 6 313,0 0 313,0 0 313,0 0 313,0 0 328,0 0 328,0 0 328,-11 33 328,6-16 344,-1-2 344,4 4 344,-8 12 344,8-5 360,-3-5 360,5 9 360,-2-6 360,-2-2 375,4-3 375,-3 0 375,3-3 375,3 0 391,-1-6 391,2 0 391</inkml:trace>
  <inkml:trace contextRef="#ctx0" brushRef="#br0">19141 4123 0,'2'-7'0,"-2"7"0,7-10 16,-5 6 16,-2 4 16,0 0 16,7-10 16,-7 10 32,0 0 32,0 0 32,4-5 32,-4 5 47,0 0 47,0 0 47,0 0 47,0 0 47,0 0 63,0 27 63,0-11 63,0-1 63,0 1 79,0 1 79,0-1 79,-4 2 79,1-3 94,1 0 94,0-6 94,2 2 94,-2-1 110,0-2 110,2-8 110,-3 13 110,3-13 125,3 11 125,-3-11 125,-5 7 125,5-7 141,0 0 141,0 0 141,0 0 141,0 0 157,0 0 157,0 0 157,0 0 157,0 0 157,30-22 172,-15 9 172,8-8 172,-3 4 172,-3 2 188,-4 1 188,-1 5 188,-1 1 188,-2 2 204,-2 2 204,0-3 204,0 4 204,-7 3 219,8-4 219,-8 4 219,0 0 235,0 0 235,0 0 235,19 7 235,-14 0 235,-1 1 250,0 0 250,2 9 250,-2-3 250,-2 4 266,3-3 266,-1 3 266,-2-1 266,1 1 282,-1-2 282,2 4 282,-1-6 282,2 2 297,-1-2 297,-2-3 297,1-1 297,1-4 313</inkml:trace>
  <inkml:trace contextRef="#ctx0" brushRef="#br0">20180 3608 0,'0'0'16,"10"-6"16,-10 6 16,0 0 16,7-5 31,-7 5 31,0 0 31,0 0 31,4 16 31,-4-6 47,-2 8 47,0 1 47,-3 14 62,-2-3 62,0 3 62,-4 0 62,4-2 62,-5 2 78,3-2 78,-2 0 78,2-2 78,0-5 94,-2 4 94,1-5 94,1-6 94,2-3 109,3-4 109,0 1 109,-2-3 109,4 0 125,-2-3 125,4-5 125,-5 10 125,5-10 141,-2 8 141,2-8 141,0 0 141,0 0 141,0 0 156,0 0 156,15 0 156,4-8 172,2 0 172,11-7 172,-3 0 172,-4 6 172,-4-2 187,-3 5 187,0 0 187,-4 0 187,4 1 203,-4 1 203,-5 2 203,-9 2 203,16-2 219,-16 2 219,0 0 219,16 6 219,-12 1 234,1 1 234,-2-3 234,1 4 234,-2 2 250,1 5 250,-3-4 250,-3 1 250,3-1 266,-2-1 266,-2-4 266,1 2 266,-2-1 281,1 0 281,-1-2 281,-1 3 281,1-4 297,-2 2 297,-2-6 297,9-1 297,-13 4 312,3-4 312,10 0 312,-18-1 312,18 1 328,-16-4 328,7 0 328,2-2 328,3-1 328,-4 1 344,6-4 344,-2 4 344,-1-2 344,3-3 359,2 3 359,0-1 359,0 2 359,0 7 375,7-15 375,-3 9 375,0-1 375,4-1 391,7 3 391</inkml:trace>
  <inkml:trace contextRef="#ctx0" brushRef="#br0">20625 4038 0,'0'0'0,"0"0"0,0 0 0,11 1 16,-11-1 16,0 0 16,3 13 16,-1-5 16,-4 3 31,4 5 31,-4 1 31,2 2 47,0-1 47,-3 0 47,-1-2 47,2 3 47,0-1 62,-3-3 62,3 0 62,-6-2 62,4 0 78,2-3 78,-3-1 78,3-3 94,2-6 94,-4 12 94,4-12 94,-3 8 94,3-8 94,0 0 109,-4 9 109,4-9 109,0 0 109,0 0 125,0 0 125,0 0 125,0 0 125,0 0 141,0 0 141,20-25 141,-6 8 141,10-5 156,4-7 156,-5 4 156,7-1 156,-7 3 172,2 0 172,-7 9 172,-4 2 172,-1 2 187,-2 1 187,-1 3 187,-1 2 187,-3-1 203,1 4 203,-7 1 203,0 0 203,14 0 203,-14 0 219,0 0 234,9 12 234,-4-3 234,-3 1 234,1 4 250,-3 5 250,0-3 250,2-2 250,-2 4 250,0-1 266,0 0 266,0-1 266,0-2 266,0-1 281,0-2 281,0-2 281,0 2 281,0-4 297,0 4 297,0-1 297,0-2 297,-2 1 312,2-9 312,0 15 312,0-8 312,0-7 328,0 15 328,0-15 328,-3 5 328,3-5 328,0 0 344</inkml:trace>
  <inkml:trace contextRef="#ctx0" brushRef="#br0">21106 3423 0,'0'0'0,"0"0"0,4-6 15,-4 6 15,0 0 15,0 0 15,0 0 31,0 0 31,0 0 31,0 0 31,0 0 47,0 0 47,12 27 47,-7-9 47,4 15 62,3 0 62,-1 4 62,5 3 62,0 1 62,2-5 78,14 26 78,-7-17 78,-5-5 78,1-4 93,-3 3 93,9 21 93,-4-17 93,-4-4 109,-1 2 109,-4-4 109,-1 0 109,-4 2 125,3-1 125,-8 0 125,1 1 125,-5-1 140,-5-4 140,1 1 140,-3 0 140,-9-2 156,3 2 156,-6-4 156,-4 3 156,1-2 156,-6-4 172,3-2 172,-2-1 172,-1-1 172,-4-5 187,3-3 187,-3 0 187,4-2 187,-4-4 203,5-1 203,-5-1 203,4-5 203,3 2 218,3-3 218,1-2 218,-2 2 218,8 0 234,15-2 234,-34-4 234,19 4 234,15 0 234,-22-2 250,22 2 250,-18-2 250,18 2 265,-19-3 265,19 3 265,0 0 265,-15-3 265,15 3 281,0 0 281,-17-2 281,17 2 281,0 0 297,0 0 297,0 0 297,-13-4 297,13 4 312,0 0 312,0 0 312,0 0 312,0 0 328,0 0 328,-14-6 328,14 6 328,0 0 343,0 0 343,0 0 343,0 0 343,0 0 359,0 0 359,0 0 359,0 0 359,-14-2 375,14 2 375,0 0 375,0 0 375,0 0 390,-34 9 390,14-6 390,-15 2 390</inkml:trace>
  <inkml:trace contextRef="#ctx0" brushRef="#br0">7336 5273 0,'0'0'0,"0"0"0,0 0 0,0 0 16,0 0 16,0 0 16,0 0 16,0 0 32,0 0 32,0 0 32,0 0 32,0 0 47,0 0 47,0 0 47,0 0 47,0 0 63,0 0 63,0 0 63,55-2 63,-23 4 78,6-1 78,-4 2 78,4-1 78,0 1 78,-2 0 94,1 3 94,-3-3 94,-7-2 94,-6 2 110</inkml:trace>
  <inkml:trace contextRef="#ctx0" brushRef="#br0">7491 5409 0,'-13'1'0,"13"-1"0,-17 0 0,17 0 15,-11 0 15,11 0 15,0 0 15,0 0 31,0 0 31,0 0 31,0 0 31,0 0 47,0 0 47,64 0 47,-23 3 47,5-3 47,1 0 62,27 0 62,-17-4 62,20 1 78,-4-1 78</inkml:trace>
  <inkml:trace contextRef="#ctx0" brushRef="#br0">12041 4942 0,'0'0'0,"0"0"16,0 0 16,-4-3 16,4 3 16,0 0 32,0 0 32,0 0 32,0 0 32,0 0 47,0 0 47,0 0 47,0 0 47,0 0 63,0 0 63,0 0 63,0 0 63,0 0 78,0 0 78,0 0 78,0 0 78,0 0 94,0 0 94,0 0 94,42 9 94,-21-2 110,16 1 110,-1 0 110,-2-2 110,6 5 125,-2-6 125,5 0 125,3 0 125,25 6 125,-1-1 141,-15-3 141,15 1 141,0 0 141,-17-2 157,19 5 157,-4-7 157,7 4 157,-6-2 172,6 0 172,-18 0 172,13-1 172,4 4 188,3-2 188,-1-1 188,1 2 188,3-1 203,-5 1 203,5-2 203,-1 0 203,4-3 219,-6 5 219,8-3 219,-3-1 219,-5 5 235,3-5 235,-3 0 235,-1 2 235,1 0 235,-6 0 250,2 1 250,1 1 250,-4 0 266,-2 0 266,3 1 266,-2-1 266,1 0 282,3-1 282,-5 2 282,3 2 282,2-3 282,-18-2 297,-8 0 297,27 2 297,-4 0 313,-15-1 313,16 1 313,-3-2 313,-11 2 313,15 0 328,-16-4 328,13 5 328,-13-3 328,15 3 344,-2-2 344,-14-3 344,-8-1 360,74 5 360,-66-4 360,-7-3 360,-3 4 375,28-1 375,-16 0 375,14 1 375,-19-1 391,-6-4 391,0 4 391,0-2 391,-1 0 391,3 0 391,-5-2 391,5 2 407,-3-1 407,24 4 407,-21-5 407,-5 0 422,-1 2 422,1-4 422,3 4 422,-6-2 438,1 0 438,3 2 438,-5-2 438,-1 0 453,4 0 453,-4 0 453,-1-4 453,-5 4 469,4 0 469,-11-5 469,9 5 469,0-1 485,-6-1 485,-5 0 485,-2 0 485,-1 2 485,-2-2 500,2 0 500,1 0 500,0 0 500,-4 0 516,2 0 516,-3-1 516,-2 1 532,-3 2 532,1 0 532,-12 0 532,15-4 532,-15 4 547,17-2 547,-17 2 547,11-2 547,-11 2 563,9-3 563,-9 3 563,0 0 563,14-1 578,-14 1 578,0 0 578,11-4 578,-11 4 594,4-2 594,-4 2 594,0 0 594,0 0 610,0 0 610,0 0 610,12-5 610,-12 5 625,0 0 625,0 0 625,-36-10 625,1 3 641</inkml:trace>
  <inkml:trace contextRef="#ctx0" brushRef="#br0">14513 5111 0,'57'8'15,"21"7"15,-1-3 15,10 0 15,72 11 31,-51-9 31,-22-6 31,72 12 31,-58-9 46,-15-3 46,1 1 46,-6-3 46,5 2 46,-11-2 62,-1-3 62,3 2 62,-21-2 78,-12 0 78,1-1 78,-6 2 78,-4-4 78,-4 0 93,-9 0 93,-6 0 93,0-4 93,-7 2 109</inkml:trace>
  <inkml:trace contextRef="#ctx0" brushRef="#br0">8917 5335 0,'4'-8'0,"1"-3"0,-1 5 0,1-1 16,-3 2 16,-2 5 16,4-8 16,-4 8 16,3-7 31,-3 7 31,0 0 31,0 0 31,5-9 47,-5 9 47,0 0 47,0 0 47,0 0 63,0 0 63,0 34 63,-8-4 63,8 6 78,-2-1 78,-7 4 78,3-1 78,-1 4 94,-3-3 94,4 4 94,-3-2 94,1 0 110,-1-2 110,5 1 110,-3-2 110,-5 0 125,3-5 125,5-2 125,0-2 125,-1-5 141,3-6 141,0-4 141,0-2 141,-4-1 141,4-2 156,0-2 156,2 0 156,0-7 172,-5 10 172,3-7 172,2-3 172,0 9 172,0-9 188,0 0 188,0 0 188,0 0 188,0 0 203,0 0 203,0 0 203,9-18 219,-5 0 219,8-14 219,-3 2 219,0-4 219,3 4 235,-3-3 235,2 0 235,-1 2 235,3 0 250,1 2 250,-1 0 250,4 5 250,-8 4 266,0 2 266,-1 1 266,2 1 266,1 0 281,0 4 281,1-2 281,2 4 281,0 2 281,-5 0 297,2-1 297,-4 6 297,2-2 297,0 1 313,-9 4 313,14-2 313,-14 2 313,13 0 328,-13 0 328,0 0 328,15 6 328,-15-6 344,4 8 344,0 1 344,-4-3 344,0 2 360,0-8 360,-4 19 360,0-4 360,-4 0 375,-1-1 375,-2-1 375,-3 0 375,3-1 391,-6 0 391,6-4 391,3-2 391,0 1 406,1-3 406,7-4 406,-15 6 406,15-6 422,-12 4 422,12-4 422,-9 1 422,9-1 438,0 0 438,0 0 438,-15 3 438,15-3 438,0 0 453,0 0 453,0 0 453,-15 4 453,15-4 469,0 0 469,0 0 469,0 0 469,0 0 485,0 0 485,-11 6 485,11-6 485,0 0 500,5 15 500,-5-15 516,15 23 516,-3-9 516,-1 0 531,12 9 531,-7-5 531,0-3 531,14 3 531,-5 2 547,3-1 547,-2 0 547,4-3 547,0-2 563,1 1 563,7-1 563,-4-8 563,-12-2 578,3-4 578,11 3 578</inkml:trace>
  <inkml:trace contextRef="#ctx0" brushRef="#br0">10287 5263 0,'0'0'16,"11"-2"16,-11 2 16,0 0 16,0 0 31,0 0 31,0 0 31,0 0 31,0 0 31,12 8 47,-12-8 47,-10 22 47,2-5 47,-10 13 62,-5-1 62,0 2 62,-5 2 62,-19 13 78,7-10 78,4-7 78,-17 17 78,13-16 94,3-7 94,3 0 94,0-6 94,2 3 109,3-5 109,6-2 109,4-1 109,6-5 125,-1 1 125,5-4 125,0 0 125,2 3 141,3-6 141,4-1 141,-12 4 141,12-4 156,-5 5 156,5-5 156,0 0 156,-9 3 156,9-3 172,0 0 172,0 0 172,0 0 187,0 0 187,0 0 187,0 0 187,0 0 187,0 0 203,0 0 203,18 15 203,-1-9 203,0 2 219,0-1 219,1 3 219,12 4 219,0 1 234,-2-1 234,5 2 234,-13-5 234,12 4 250,-2 1 250,-7-4 250,-6 0 250,16 7 266,-6-3 266,-2-4 266,3 7 266,-8-7 266,0 1 281,-3-4 281,1 0 281,2-1 297,3 1 297</inkml:trace>
  <inkml:trace contextRef="#ctx0" brushRef="#br0">10807 5648 0,'2'-9'16,"3"0"16,-1 5 16,-4 4 16,5-8 32,-5 8 32,0 0 32,7-8 32,-7 8 47,0 0 47,0 0 47,0 0 47,0 0 63,9 20 63,-9-2 63,0 2 63,0 10 63,0 5 79,0 1 79,-4-6 79,-1 5 94,3-2 94,-6 0 94,4-1 94,0 2 94,-1-4 110,1 2 110,-1-10 110,3-2 110,-1 1 125,1-4 125,0-2 125,-1 0 125,1-3 141,2-1 141,-2-5 141,2-6 141,-2 16 157,2-16 157,-2 11 157,2-11 157,0 8 172,0-8 172,0 0 172,0 0 172,0 0 188,0 0 188,0 0 188,0 0 188,0-41 204,4 10 204,-2 0 204,3-2 204,-1 0 219,4-1 219,-2 1 219,1-1 219,-1 4 219,2-1 235,-3 9 235,1 1 235,-4 6 235,3-3 250,-1 2 250,1-1 250,2 0 250,0 3 250,-3 2 266,5-2 266,-1 1 266,-2 2 266,1 3 282,0 0 282,-1 2 282,4 1 282,-1-1 297,-3 1 297,4 1 297,-10 4 297,16-6 313,-10 3 313,-6 3 313,0 0 313,0 0 313,30 5 329,-26 1 329,4 0 329,-8-6 344,9 12 344,-7-6 344,2 5 344,-4-3 360,0 2 360,0-1 360,-4 7 360,2-4 360,-5 2 375,-3 1 375,-3-1 375,2 1 375,-3-3 391,-2 3 391,-11 5 391,6-7 391,0-3 407,6 0 407,-4-2 407,-1-1 407,2-2 422</inkml:trace>
  <inkml:trace contextRef="#ctx0" brushRef="#br0">11444 5731 0,'6'6'0,"-6"-6"16,7 8 16,-7-8 31,2 17 31,-4-8 31,0-1 31,0 2 31,-7 6 47,-1 1 47,-1-3 47,-3 2 47,-4 12 62,-1-10 62,4-5 62,-1 3 62,0-6 62,2 2 78,1 1 78,1-5 78,3-3 94,2 2 94</inkml:trace>
  <inkml:trace contextRef="#ctx0" brushRef="#br0">11875 5860 0,'13'-4'0,"-4"0"0,-9 4 0,16-5 0,-16 5 15,14-9 15,-8 7 15,-6 2 15,15-10 15,-7 4 31,2 2 31,6-7 31,-3 2 31,-3 4 47,1-3 47,-5 1 47,4 0 47,1-4 62,-2 1 62,1-1 62,-4 3 62,-1 0 78,-1 0 78,-2 0 78,3-1 78,-5 1 93,0 8 93,2-16 93,-2 16 93,-2-13 109,2 13 109,-7-8 109,1 4 109,6 4 109,-21-2 125,21 2 125,0 0 125,-41 9 125,22-4 140,0 1 140,7 2 140,-4 0 140,4 1 156,3-1 156,5 1 156,-3-1 156,5 2 172,2-10 172,-2 16 172,4-8 172,-2-8 187,7 18 187,-1-11 187,3 0 187,5 3 203,4-2 203,-2 0 203,3-2 203,1 1 218,-1-1 218,-4 0 218,-1-2 218,-1-2 234,-3 2 234,-3 1 234,-7-5 234,15 12 234,-3-2 234,-3 5 250,-2 1 250,-3 0 250,4 3 265,-6 12 265,3 2 265,-5-2 265,0 2 265,-3-1 281,-1-1 281,1 0 281,3-5 281,-3-7 297,1-3 297,2-1 297,-2-5 297,2 2 312,-2-4 312,2-8 312,-2 15 312,2-15 328,0 11 328,0-11 328,0 0 328,0 0 328,0 12 343,0-12 343,0 0 343,0 0 359,0 0 359,0 0 359,27-29 359,-4 4 375,-3-1 375,8-4 375,-5 2 375,2-5 375,0 2 390,-1-2 390,2 2 390,-1 3 390,-2 0 406,0 4 406,-7 4 406,0 1 406,-5 7 422,-2 0 422,-3 1 422,2 1 422,-1 2 437,-3 0 437,-4 8 437,11-13 437,-5 7 453,-6 6 453,6-8 453,-6 8 453,0 0 468,7-10 468,-7 10 468,6-5 468,-6 5 484,0 0 484,5-8 484,-5 8 484,0 0 484,0 0 500,7-6 500,-7 6 500,0 0 515,0 0 515,16-8 515,-9 4 515</inkml:trace>
  <inkml:trace contextRef="#ctx0" brushRef="#br0">12799 5511 0,'-4'-14'0,"2"7"0,2 7 0,0-12 15,0 12 15,-2-8 15,2 8 15,0 0 15,-2-8 31,2 8 31,0 0 31,0 0 31,0 0 47,0 0 47,0 0 47,-2-10 47,2 10 62,0 0 62,0 0 62,0 0 62,0 0 78,0 0 78,20 28 78,-4-11 78,9 8 93,3-1 93,1 4 93,3-5 93,2 5 109,5-5 109,-4 2 109,1 0 109,-2 0 125,-2-3 125,-2 2 125,2-4 125,-3 0 140,-3-1 140,-6-5 140,-2-1 140,-5-5 156,2 0 172,-6 1 172,-3-3 172,-6-6 172,12 8 172,-12-8 187,9 8 187,-9-8 187,7 4 187,-7-4 203,0 0 203,0 0 203,-11 18 203,-8-5 218,-11 3 218,-4 3 218,-9-1 218,-16 13 234,-5 0 234,14-8 234,9-5 234,-3 0 250,3 1 250,3 1 250,-1-1 250,4-1 265,5-1 265,8-5 265,4-1 265,0-3 281,6-2 281,1 2 281,2-3 281,9-5 297,-14 7 297,14-7 297,-11 6 297,11-6 297,0 0 312,-12 5 312,12-5 312,0 0 312,0 0 328,-9 6 328,9-6 328,0 0 328,0 0 343,0 0 343,0 0 343,0 0 343,0 0 359,0 0 359,0 0 359,0 0 359,0 0 375,0 0 375,0 0 375,0 0 375,0 0 390</inkml:trace>
  <inkml:trace contextRef="#ctx0" brushRef="#br0">13804 5970 0,'0'0'0,"0"0"0,14-4 15,-14 4 15,6-4 15,-6 4 15,5-2 15,-5 2 31,0 0 31,0 0 31,9-7 47,-9 7 47,0 0 47,0 0 47,0 0 47,0 0 62,0 0 62,0 0 62</inkml:trace>
  <inkml:trace contextRef="#ctx0" brushRef="#br0">15786 6204 0,'0'-9'0,"-3"0"16,3-1 16,0-1 16,3 3 31,-3 1 31,0 0 31,0 0 31,0 1 31,0-1 47,0 7 47,0-5 47,0 5 47,0-8 62,0 8 62,0 0 62,0 0 62,0 0 78,0 0 78,0 0 78,0 0 78,0 0 78,0 0 94,0 0 94,0 0 94,0 0 94,0 0 109,0 0 109,0 0 109,0 0 109,5 20 125,-5-20 125,0 0 125,2 2 125,-2-2 141,0 0 141,0 0 141,0 0 141,2 4 156,-2-4 156,0 0 156,0 0 156,0 0 172,23-9 172,-14 4 172,0 1 172,-1-3 187,7-3 187,-2 2 187,-1-2 187,-1-1 187,3 3 203,0-4 203,-3 0 203,3 0 219,-5 3 219,-1-2 219,-2 3 219,0 3 219,-1-4 234,1 2 234,-1 2 234,-1-1 234,2-2 250,-4 1 250,2 2 250,1-3 266,-3 5 266,0-3 266,0 2 266,-2 4 266,5-9 281,-3 6 281,-2 3 281,5-9 281,-5 9 297,3-4 297,-3 4 297,0 0 297,0 0 312,0 0 312,0 0 312,0 0 312,-6 29 328,0-11 328,-1 11 328,-2 1 328,-1 2 344,4-2 344,-3 1 344,0 0 344,5-8 344,-2-2 359,2-6 359,2 2 359,-3-4 359,3-1 375,2-2 375,-2-4 375,0 3 391,2-4 391,0-5 391,-3 9 391,3-9 391,0 0 406,0 0 406,28-2 406,2-10 406,4-8 422,0 0 422,4-3 422,24-11 422,-5-5 437,0 2 437,3-2 437,1 0 437,-5 2 453,-10 10 453,-12 6 453,-2 3 453,-2 0 469,-9 5 469,-3 4 469,-2 4 469,-7-3 484,3 4 484,-8 1 484,-4 3 484,0 0 484,0 0 500,0 0 500,2 20 500,-16-4 516,-11 8 516,1-1 516</inkml:trace>
  <inkml:trace contextRef="#ctx0" brushRef="#br0">15844 6588 0,'-4'6'0,"2"1"0,-3-1 16,1 0 16,2 0 16,-3 0 16,3 2 31,-2 0 31,1-1 31,0 1 31,3 1 47,-2-1 47,2-8 47,2 12 47,1-5 62,2 0 62,4-1 62,6-2 62,6 3 62,18-3 78,2-4 78,2 0 78,-2-4 78,5-4 94,-1-5 94,29-7 94,-6-10 94,2 2 109,2-7 109,0-2 109,-1-7 109,-3 8 125,1-5 125,-5 6 125,-19 6 125,-6 9 141,-4 2 141,-3 1 141,-10 3 141,-1 1 156,-5 5 156,-5 1 156,0 3 156,-1 0 172,-3-1 172,-7 5 172,11-5 172,-11 5 172,0 0 187,0 0 187,0 0 187,0 0 187,0 0 203,14 14 203,-14-14 203</inkml:trace>
  <inkml:trace contextRef="#ctx0" brushRef="#br0">17322 6317 0,'0'0'0,"6"-11"0,-6 11 0,2-10 15,-2 10 15,2-10 15,-2 10 15,-10-16 31,-1 4 31</inkml:trace>
  <inkml:trace contextRef="#ctx0" brushRef="#br0">732 7887 0,'0'-11'0,"0"11"0,0 0 0,2-12 15,-2 12 15,0-6 15,0 6 15,0 0 31,0 0 31,0-11 31,0 11 31,0 0 46,0 0 46,2-9 46,-2 9 46,0 0 62,0-13 62,0 13 62,0-8 62,0 8 78,2-10 78,-2 10 78,0 0 78,0-11 93,0 11 93,0 0 93,3-9 93,-3 9 109,0 0 109,0 0 109,0 0 109,0 0 109,0 0 125,0 0 125,-11 36 125,1-6 125,1 6 140,-2 1 140,-3 3 140,0-2 140,2 0 140,-3 0 156,2-1 156,-2-2 156,2-1 171,1-2 171,3-8 171,3-3 171,-4-5 187,6 1 187,-1-3 187,1 1 187,-1-7 187,3 1 203,2-9 218,-7 12 218,7-12 218,0 7 218,0-7 234,0 0 234,0 0 234,0 0 234,0 0 250,0 0 250,7-32 250,2-1 250,2-2 265,1-4 265,-1-5 265,8-15 265,-6 11 281,-1 6 281,-1-1 281,4 4 281,0-3 281,-2 4 296,1 1 296,-1 1 296,2 1 296,-4 0 312,5 3 312,-3 5 312,1 5 312,-5 1 328,0 3 328,-2 2 328,3 3 328,-2 0 343,-3 3 343,2 2 343,-3 0 343,-4 8 359,5-10 359,-5 10 359,0 0 359,7-7 375,-7 7 375,0 0 375,0 0 375,15 29 390,-5 2 390,-1-1 390,-5 4 390,3-1 390,-3 3 406,2-3 406,-2 7 406,-1-3 406,-1-1 421,0-1 421,5-1 421,-5 0 421,0-5 437,0 4 437,-2-10 437,2-1 437,-2-4 453,0-1 453,4-1 453,-4 0 453,2-3 468,-2-2 468,0 1 468,0-12 468,0 14 484,0-14 484,0 14 484,0-14 484,-2 11 500,2-11 500,-4 8 500,4-8 500,0 0 515,-36 2 515</inkml:trace>
  <inkml:trace contextRef="#ctx0" brushRef="#br0">545 8148 0,'0'0'0,"-8"-10"0,8 10 15,0 0 15,-2-11 15,2 11 15,0 0 15,0 0 31,8-14 31,-8 14 31,13-10 31,3 4 47,2-3 47,3 1 47,13 2 47,0-2 62,0-3 62,2 9 62,-1-1 62,0-1 62,1 0 78,-9 4 78,-5-3 78,2 3 93,-4-2 93,0-2 93,3 0 93</inkml:trace>
  <inkml:trace contextRef="#ctx0" brushRef="#br0">1185 7973 0,'12'-6'0,"-12"6"0,0 0 15,0 0 15,0 0 15,0 0 15,0 0 31,0 0 31,0 0 31,9 21 31,-7-11 46,-2 7 46,0 1 46,2 0 46,-2 1 62,2 2 62,1-6 62,-3 5 62,3-2 62,-3-6 78,2 5 78,0-4 78,0-2 93,1 0 93,-1-3 93,-2-8 93,6 14 93,-1-8 109,-5-6 109,12 6 109,-12-6 109,0 0 125,22-1 125,-22 1 125,19-9 125,-4 1 140,-3 0 140,-3 0 140,-2 1 140,-7 7 156,14-12 156,-14 12 156,9-8 156,-3 4 171,-6 4 171,0 0 171,0 0 171,10-6 187,-10 6 187,0 0 187,0 0 187,0 0 203,0 0 203,4 26 203,-4-15 203,0-11 203,-2 24 218,2-7 218,-2-1 218,2 0 218,-2 1 234,4-5 234,-4-1 234,2 1 250,0-2 250,0-10 250,0 0 250,2 26 250,0-17 265,-2-9 265,0 0 265,9 12 265</inkml:trace>
  <inkml:trace contextRef="#ctx0" brushRef="#br0">1624 7966 0,'0'0'15,"0"0"15,0 0 15,-8-9 15,8 9 31,0 0 31,0 0 31,0 0 31,0 0 46,0 0 46,0 0 46,0 0 46,0 0 62,-4-8 62,4 8 62,0 0 62,0 0 78,0 0 78,0 0 78,0 0 78,0 0 78,0 0 93,29-2 93,-29 2 93,0 0 93,32 2 109,-13-2 109,-1 2 109,0 0 125,1 2 125,1-4 125,-2 2 125,-18-2 125,28 2 140,-28-2 140,23 2 140,-23-2 140,0 0 156,24 4 156,-24-4 156,0 0 156,21 2 171,-21-2 171,9 2 171,-9-2 171,0 0 187,0 0 187,0 0 187,0 0 187,0 0 203</inkml:trace>
  <inkml:trace contextRef="#ctx0" brushRef="#br0">1760 7995 0,'0'0'0,"0"0"0,0 0 0,-21 5 16,21-5 16,0 0 16,0 0 16,0 0 16,0 0 31,-18 4 31,18-4 31,0 0 31,0 0 47,0 0 47,0 0 47,0 0 47,0 0 63,0 0 63,0 0 63,0 0 63,0 0 78,0 0 78,0 0 78,0 0 78,0 0 94,0 0 94,0 0 94,0 0 94,0 0 110,0 0 110,32 16 110,-32-16 110,0 0 125,23 5 125</inkml:trace>
  <inkml:trace contextRef="#ctx0" brushRef="#br0">575 8588 0,'0'0'16,"0"0"16,0 0 16,0 0 16,0 0 31,-10 4 31,10-4 31,0 0 31,0 0 47,0 0 47,0 0 47,0 0 47,0 0 47,0 0 63,0 0 63,0 0 63,0 0 63,0 0 78,-9 9 78,9-9 78,0 0 78,0 0 94,0 0 94,0 0 94,0 0 94,0 0 109,0 0 109,16 14 109,0-9 109,5-1 125,19 4 125,6-3 125,25 3 125,2-1 141,7-7 141,-1-4 141,-1 4 141,-8-3 156,-12 3 156,-10-2 156,24 2 156,-19 0 172,-8-4 172,-3 6 172,-1-2 172,-7 0 188,-7 0 188,-4 0 188,-23 0 188,30 0 203,-30 0 203,20 2 203,-20-2 203,0 0 203,16 6 219,-16-6 219,0 0 219,0 0 219,0 0 234,-25 25 234,-5-11 234</inkml:trace>
  <inkml:trace contextRef="#ctx0" brushRef="#br0">572 8862 0,'-16'-3'0,"3"1"16,-4 0 16,17 2 16,0 0 16,0 0 32,0 0 32,-27 2 32,27-2 32,0 0 47,0 0 47,0 0 47,0 0 47,0 0 63,0 0 63,0 0 63,0 0 63,0 0 79,73 12 79,-32-10 79,6 3 79,25-2 79,0 0 94,-14-3 94,-10 2 94,-3-2 110,0 2 110,-1-2 110,-3 1 110,3 2 125,-4 1 125,-12-4 125,6 2 125,-9 2 125,-2-2 141,-3 0 141,-20-2 141,30 3 157,-30-3 157,30 4 157,-30-4 157,23 3 157,-23-3 172,15 2 172,-15-2 172,0 0 172,25 5 188,-25-5 188,17 8 188,-17-8 188,17 6 204,-17-6 204</inkml:trace>
  <inkml:trace contextRef="#ctx0" brushRef="#br0">4711 7979 0,'2'-16'0,"3"0"0,-1 4 15,-2-1 15,4 1 15,-4 2 15,0 1 31,0 1 31,-2 8 31,5-12 31,-5 12 31,4-9 47,-4 9 47,0-6 47,0 6 47,0 0 62,0 0 62,0 0 62,0 0 62,0 0 78,7 35 78,-5-2 78,-2 4 78,0-3 94,-4 6 94,4-1 94,-3 0 94,1-4 109,0 2 109,-5-4 109,5-1 109,2 2 125,0-1 125,-2-1 125,-2-1 125,4 0 140,-4-9 140,4-1 140,4-2 140,-8-4 140,4 1 156,0-4 156,0-2 156,-2 1 156,2-3 172,0-8 172,0 14 172,0-14 187,0 10 187,0-10 187,0 8 187,0-8 187,0 0 203,0 0 203,0 13 203,0-13 203,0 0 219,0 0 219,0 0 219,0 0 219,0 0 234,0 0 234,0 0 234,6-45 234,-4 26 250,-2-2 250,4-9 250,-2 1 250,3-4 265,-1 0 265,-2 0 265,3 3 265,-3-3 281,0 2 281,6 0 281,-4 6 281,1 2 297,-1 5 297,-2 0 297,3-3 297,-1 1 297,2 1 312,-2 3 312,0 0 312,1-3 328,1 4 328,2 3 328,-3-2 328,-1-1 328,0 5 344,-1 0 344,3 2 344,-4 1 344,1-2 359,4 4 375,-5-3 375,5 1 375,-7 7 375,7-14 375,-1 8 390,0 0 390,0 0 390,-6 6 390,9-13 406,-2 7 406,-1 3 406,-6 3 406,12-11 422,-5 7 422,0-2 422,-7 6 422,9-5 437,-9 5 437,9-4 437,-9 4 437,9-6 453,-9 6 453,0 0 453,12-2 453,-12 2 469,7-3 469,-7 3 469,0 0 469,0 0 484,0 0 484,20 5 484,-20-5 484,12 8 500,-6-3 500,-1 3 500,1 0 500,2-1 500,-4 8 515,3-2 515,0 4 515,-1-3 515,-3 1 531,-3-2 531,5 6 531,-5-7 531,0 5 547,-2-3 547,-1-1 547,0 2 547,-1 1 562,-1 1 562,-3-2 562,1 0 562,-1-2 578,-3 2 578,-2-2 578,-3-3 578,2 2 594,-4-2 594,-1 1 594,1-3 594,2 1 609,-2-4 609,4 2 609,3-1 609,-3-2 625,7 0 625,7-4 625,-17 7 625,7-6 640,10-1 640,-18 4 640,11 0 640,7-4 640,-14 2 656,14-2 656,0 0 656,-11 4 656,11-4 672,0 0 672,0 0 672,-14 3 687,14-3 687,0 0 687,0 0 687,0 0 687,0 0 703,0 0 703,-13 1 703,13-1 703,0 0 719,0 0 719,0 0 719,0 0 719,0 0 734,0 0 734,0 0 734,0 0 734,0 0 750,0 0 750</inkml:trace>
  <inkml:trace contextRef="#ctx0" brushRef="#br0">5316 8159 0,'0'0'0,"0"0"15,0 0 15,0 0 15,7 7 31,-7-7 31,2 8 31,2-1 31,-2 1 31,1 0 47,-3 3 47,2 5 47,-2-4 47,0 5 62,0-3 62,-2-2 62,-3 5 62,1-3 78,-3 3 78,0-5 78,0 1 78,0-4 94,3-1 94,-5 7 94,-1-5 94,1 3 94,1 0 109,0-6 109,1-1 109,1 1 125,6-7 125,-9 8 125,9-8 125</inkml:trace>
  <inkml:trace contextRef="#ctx0" brushRef="#br0">5788 8156 0,'0'0'0,"6"-10"0,-6 10 0,7-7 15,-7 7 15,0 0 15,0 0 15,10-9 31,-10 9 31,6-4 31,-6 4 31,0 0 31,11-9 47,-11 9 47,0 0 47,10-8 47,-10 8 62,7-8 62,-7 8 62,9-10 62,-5 3 78,-4 7 78,10-13 78,-6 8 78,1-6 94,-5 11 94,11-16 94,-7 10 94,6-10 109,-3 3 109,-3 3 109,0-1 109,1 3 125,-1 0 125,-4 8 125,10-16 125,-8 8 140,3 1 140,-5 7 140,4-14 140,-4 14 156,2-10 156,-2 10 156,5-8 156,-5 8 172,0 0 172,7-11 172,-7 11 172,0 0 187,0 0 187,3-10 187,-3 10 187,0 0 187,0 0 203,0 0 203,4-8 203,-4 8 203,0 0 219,0 0 219,0 0 219,0 0 219,0 0 234,0 0 234,4-11 234,-4 11 234,0 0 250,0 0 250,0 0 250,0 0 250,0 0 265,0 31 265,-2-11 265,-4 16 265,-4 1 281,3 2 281,-2 4 281,-7 21 281,3-20 297,1-4 297,3 0 297,0-2 297,0-3 312,-1 2 312,1-4 312,1-1 312,-2-3 312,3-3 328,3-6 328,-1-4 328,1 0 344,0-4 344,1 0 344,0-3 344,3-9 344,-4 15 359,4-15 359,-2 10 359,2-10 359,0 0 375,-3 10 375,3-10 375,0 0 375,0 0 390,0 0 390,0 0 390,0 0 390,0 0 406,0 0 406,0 0 406,-2-39 406,4 19 422,-2-9 422,5-3 422,2-4 422,-2 0 437,-1 4 437,1 0 437,3-6 437,-5 2 453,4 3 453,-2 0 453,1 2 453,3 0 453,-5 2 469,2 6 469,-2 3 469,3 4 469,-3 0 484,1 0 484,-1 1 484,1 2 484,0 1 500,-3 1 500,3 1 500,-1 2 500,-4 8 515,9-17 515,-7 9 515,3-1 515,2 4 531,0-3 531,-7 8 531,11-14 531,-1 7 547,-2 1 547,1 0 547,-9 6 547,21-10 562,-12 6 562,0-1 562,-9 5 562,21-4 578,-9 0 578,-12 4 578,19-1 578,-19 1 578,17 1 594,-17-1 594,18 6 594,-9-2 594,-2 0 609,-3 4 609,5-1 609,-4 8 609,2-3 625,0 2 625,-3 0 625,-1 3 625,-1-1 640,-2 1 640,0-3 640,0 4 640,-2-3 656,-1 1 656,-1-1 656,0-3 656,1-2 672,-2-1 672,0-1 672,3 0 672,-2 0 687,-3 1 687,1-1 687,6-8 687,-21 16 703,10-5 703,-4-2 703,0 0 703,5-3 703,-1 0 719,2-2 719,-3 0 719,12-4 734,-11 7 734,2-3 734,9-4 734,-12 4 734,12-4 750,-8 4 750,8-4 750,0 0 750,0 0 765,0 0 765,-17 6 765,17-6 765,0 0 781,0 0 781,0 0 781,0 0 781,-9 4 797,9-4 797,0 0 797,0 0 797,0 0 812,0 0 812,0 0 812,-11 4 812,11-4 828,0 0 828,0 0 828,0 0 828,0 0 844,0 0 844,0 0 844,0 0 844,0 0 844</inkml:trace>
  <inkml:trace contextRef="#ctx0" brushRef="#br0">6344 7930 0,'0'0'15,"0"-10"15,0 10 15,0 0 15,0-13 31,0 13 31,0 0 31,0-16 31,0 16 47,-2-12 47,2 12 47,0-12 47,0 12 62,0-11 62,0 2 62,0 9 62,0-9 78,0 9 78,-2-8 78,2 8 78,0 0 93,-3-10 93,3 10 93,0 0 93,0 0 109,0 0 109,0-13 109,0 13 109,0 0 109,0 0 125,0 0 125,0 0 125,0 0 125,0 0 140,0 0 140,0 0 140,28 32 140,-17-17 156,2-1 156,12 9 156,1 0 156,-1-2 172,0-1 172,3 0 172,-1 0 172,-7-4 187,1-4 187,-3 0 187,0-1 187,-1-2 203,0 2 203,-2-1 203,-7-4 203,6 0 218,-7 1 218,2-4 218,-9-3 218,11 8 218,-11-8 234,10 4 234,-10-4 234,4 5 234,-4-5 250,0 0 250,0 0 250,9 6 265,-9-6 265,0 0 265,0 0 265,0 0 265,0 0 281,0 0 281,5 9 281,-5-9 281,0 0 297,-16 9 297,2 2 297,-7 0 297,-9 5 312,-1 1 312,-4-1 312,-1 1 312,-2-2 328,1 1 328,-2 2 328,5-4 328,-3 2 343,3-4 343,2 1 343,7-1 343,5-3 359,2-4 359,1 2 359,4-2 359,0 0 375,3-1 375,10-4 375,-18 6 375,18-6 390,-14 5 390,14-5 390,-11 4 390,11-4 406,0 0 406,-14 4 406,14-4 406,0 0 406,0 0 422,0 0 422,-14 4 422,14-4 422,0 0 437,0 0 437,0 0 437,0 0 437,-11 4 453,11-4 453,0 0 453,0 0 453,-14 4 468,14-4 468,-25 11 468,7-7 468,-3-1 484</inkml:trace>
  <inkml:trace contextRef="#ctx0" brushRef="#br0">4253 7626 0,'11'-4'0,"1"-1"15,-3 1 15,-9 4 15,18-5 31,-5 1 31,-13 4 31,15-5 31,-15 5 47,0 0 47,17-2 47,-17 2 47,0 0 62,15-4 62,-15 4 62,0 0 62,0 0 62,17-1 78,-17 1 78,0 0 78,0 0 78,0 0 94,0 0 94,0 0 94,21 7 94,-21-7 109,2 9 109,-2-9 109,0 16 109,-2 1 125,-5-6 125,5 5 125,-8 1 125,-3 12 140,-3-2 140,-4 2 140,-5 0 140,-3-3 156,-2 2 156,-4-5 156,0 5 156,0-6 172,-5-1 172,5-1 172,-1 1 172,4-5 172,-1 3 187,2-5 187,3-4 187,7 1 187,5-6 203,-2 2 203,0-1 203,4-2 203,1 2 219,3-1 219,9-5 219,-13 4 219,13-4 234,-10 3 234,10-3 234,0 0 234,-9 5 250,9-5 250,0 0 250,0 0 250,0 0 265,-6 6 265,6-6 265,0 0 265,0 0 281,0 0 281,0 0 281,0 0 281,0 0 297,0 0 297,6 14 297,3-7 297,5 2 312,6 2 312,6 7 312,3 0 312,3 2 328,0 2 328,7-1 328,2 1 328,0 1 328,3-3 344,-3-1 344,-1 2 344,-3-1 344,0-1 359,-1-5 359,-2 3 359,-2-1 359,-4-2 375,-8-3 375,0-1 375,-1-2 375,-3 2 390,0-2 390,-1 0 390,2 0 390,-2 3 406,4 0 406,-8-3 406,1-4 406,6 2 422</inkml:trace>
  <inkml:trace contextRef="#ctx0" brushRef="#br0">7366 8135 0,'0'0'0,"0"0"16,0 0 16,2-4 16,-2 4 16,0 0 16,0 0 31,0 0 31,0 0 31,0 0 31,-2-8 47,2 8 47,0 0 47,0 0 47,0 0 63,0 0 63,0 0 63,0 0 63,0 0 78,0 0 78,4-8 78,-4 8 78,0 0 94,0 0 94,0 0 94,10-5 94,-10 5 109,13-5 109,6 1 109,-2 1 109,6-2 125,-2 3 125,13-3 125,1-1 125,-8 6 125,-2-2 141,-7 2 141,1 0 141,0 0 156,2 2 156,0 0 156,-3 0 156,-2 0 172,-5 0 172,4 1 172,-7-1 172,3 0 172,-11-2 188,15 3 188,-15-3 188,13 3 188,-13-3 203,12 2 203,-12-2 203,0 0 203,13 6 219,-13-6 219,0 0 219,11 4 219,-11-4 234,8 0 234,-8 0 234,0 0 234,0 0 250</inkml:trace>
  <inkml:trace contextRef="#ctx0" brushRef="#br0">7446 8220 0,'0'0'0,"0"0"0,0 0 16,0 0 16,0 0 16,0 0 16,0 0 16,-10 4 31,10-4 31,0 0 31,0 0 31,0 0 47,0 0 47,0 0 47,0 0 47,0 0 62,0 0 62,0 0 62,0 0 62,0 0 78,0 0 78,0 0 78,0 0 78,0 0 94,0 0 94,0 0 94,40 6 94,-25-6 109,6 2 109,-4 0 109,4 0 109,2 0 125,0 1 125,14 1 125,-1-4 125,-8 4 141,-3-3 141,-5 2 141,15-2 141,-9-1 141,-3 3 156,-2-3 156,-1 0 156,3 0 156,-2 1 172,-6 2 172,4-3 172,-6 0 172,-1 0 187,-12 0 187,18 0 187,-18 0 187,14 0 203,-14 0 203,13 0 203,-13 0 219,0 0 219,0 0 219,17 0 219,-17 0 219,0 0 234,0 0 234,0 0 234,0 0 234,0 0 250,0 0 250,0 0 250</inkml:trace>
  <inkml:trace contextRef="#ctx0" brushRef="#br0">9104 8062 0,'9'-7'0,"-9"7"16,0 0 16,0 0 16,0 0 16,0 0 16,0 0 31,4-9 31,-4 9 31,0 0 31,0-9 47,0 9 47,0 0 47,5-10 47,-5 10 62,2-8 62,-2 8 62,0-8 62,0 8 78,2-9 78,-2 9 78,-2-11 78,2 11 94,0 0 94,0-13 94,-2 8 94,2 5 109,0 0 109,-5-10 109,5 10 109,-4-8 125,4 8 125,0 0 125,-11-6 125,11 6 141,-19 0 141,19 0 141,-19 6 141,19-6 156,-24 14 156,6-1 156,1-1 156,4 0 172,0 2 172,1 1 172,-2 0 172,5-2 172,-3 2 187,8-5 187,-3 3 187,5-4 187,-3 0 203,3 2 203,-1-3 203,3 0 219,0 2 219,0-10 219,5 17 219,0-9 219,0 0 234,1 0 234,1-2 234,-3 1 234,4-1 250,-4 0 250,-4-6 250,14 8 250,-8-6 266,-6-2 266,14 2 266,-14-2 266,18-2 281,-18 2 281,14-4 281,-5 0 281,0 0 281,-1 0 297,-2-2 297,3-1 297,-5-1 297,6 2 312,-3-2 312,-3 0 312,5 0 312,1-5 328,-1 3 328,0-1 328,-5 1 328,4 2 328,-4 1 344,0 2 344,1-1 344,-3 2 344,-2 4 359,7-11 359,-5 7 359,-2 4 359,5-8 375,-5 8 375,0 0 375,3-5 375,-3 5 391,0 0 391,0 0 391,4-5 391,-4 5 391,0 0 406,0 0 406,0 0 406,0 0 406,0 0 422,0 0 422,-7 24 422,4-15 422,1-2 453,0 1 453,0-1 453,-3 1 453,3 1 453,0 0 453,-1 0 453,-1-1 453,4 1 469,-2 0 469,0 2 469,2-2 469,0 7 484,-4-2 484,8-2 484,0 2 484,3 1 500,2-1 500,0 1 500,2-3 500,3-1 516</inkml:trace>
  <inkml:trace contextRef="#ctx0" brushRef="#br0">9391 8317 0,'0'0'0,"2"-8"0,-2 8 0,0 0 16,0-11 16,0 11 16,0 0 16,0 0 16,0 0 16,-2-10 32,2 10 32,0 0 32,0 0 32,0 0 47,0 0 47,0 0 47,0 0 47,0 0 63,-23 24 63,16-18 63,3 3 78,-1-1 78,3-1 78,-3 3 78,0-2 78,1-3 94,2 4 94,2-9 94,-2 16 94,-1-9 110,3-7 110,0 12 110,0-12 110,5 13 125,-5-13 125,2 10 125,-2-10 125,4 5 141,-4-5 141,0 0 141,8 5 141,-8-5 141,0 0 141,0 0 157,0 0 157,0 0 157,0 0 172,0 0 172,0 0 172,18-15 172,-18 15 188,4-7 188,-4 7 188,0-11 188,0 11 188,0 0 203,0-16 203,0 16 203,-4-15 203,2 9 219,-1-2 219,3 8 219,-9-12 219,5 3 235,-4 3 235,8 6 235,-11-12 235,7 5 250,4 7 250,-12-9 250,8 4 250,4 5 266,-7-8 266,7 8 266,-4-6 266,4 6 282,0 0 282,-9-6 282,9 6 282,0 0 282,0 0 297,0 0 297,0 0 297</inkml:trace>
  <inkml:trace contextRef="#ctx0" brushRef="#br0">9656 8091 0,'0'0'0,"4"-11"0,-1 5 0,-3 6 15,2-11 15,-2 11 15,0-10 15,0 10 31,0-7 31,0 7 31,0 0 31,-2-13 47,2 13 47,-5-10 47,5 10 47,-5-6 62,5 6 62,-9-6 62,9 6 62,-16-3 62,16 3 78,-27-2 78,13 7 78,-4-4 78,-1 6 94,2-1 94,-2 2 94,3 1 94,0 4 109,2-5 109,1 5 109,2-3 109,1-1 125,3-1 125,3 2 125,-1-2 125,3 1 140,-2-4 140,-2 4 140,6-9 140,-2 15 156,0-9 156,2-6 156,2 13 156,-2-13 172,2 8 172,-2-8 172,6 11 172,-6-11 172,4 6 187,-4-6 187,9 5 187,-9-5 203,13 2 203,-13-2 203,0 0 203,26-4 219,-1-8 219,-9 1 219,0 1 219,0 0 234,0-3 234,0-2 234,-3 3 250,4-2 250,-4 2 250,1-5 250,-3 5 250,3-3 265,-2 1 265,-1 2 265,0 0 281,-2 1 281,0 2 281,-2 2 281,-3 1 281,4-1 297,-6 1 297,-2 6 297,9-10 297,-9 10 312,4-6 312,-4 6 312,7-6 312,-7 6 328,0 0 328,0 0 328,0 0 328,0 0 328,0 0 344,0 0 344,0 0 344,0 0 359,0 0 359,0 0 359,0 0 359,0 0 375,0 0 375,-9 31 375,7-23 375,-2-3 375,-1 4 390,3 2 390,-2-2 390,0 0 390,-2 8 406,1-4 406,1 2 406,-1-3 406,3 3 422,-2-3 422,-2 2 422,4 1 422,-2-1 437,2-4 437,2 2 437,-3-1 437,1-1 453,2 1 453,0-1 453,5 6 453,-3-2 469,0 1 469,0-4 469,6 3 469,-2 0 484,3-6 484,-2 1 484,3-3 484,-4-2 500</inkml:trace>
  <inkml:trace contextRef="#ctx0" brushRef="#br0">9954 8230 0,'0'0'0,"0"0"16,0 0 16,-13 20 16,6-9 16,-3 6 31,4-1 31,-3-1 31,2 1 31,2-2 47,-2 4 47,1-6 47,1 1 47,3-2 63,0-1 63,0-2 63,-2 1 63,4-9 63,0 16 78,0-10 78,0-6 78,4 12 78,-4-12 94,2 11 94,-2-11 94,2 6 110,-2-6 110,0 0 110,0 0 110,0 0 110,7 6 125,-7-6 125,0 0 125,0 0 125,0 0 141,0 0 141,0 0 141,6-21 141,-6 21 156,2-10 156,-2 10 156,0-9 156,0 9 172,-2-13 172,2 13 172,0-13 172,0 13 188,-4-10 188,4 10 188,-5-8 188,5 8 203,-2-9 203,2 9 203,-10-12 203,10 12 219,-4-11 219,4 11 219,-4-5 219,4 5 219,-5-7 235,5 7 235,0 0 235,0 0 250,-4-7 250,4 7 250,0 0 250,0 0 266,0 0 266</inkml:trace>
  <inkml:trace contextRef="#ctx0" brushRef="#br0">10385 8250 0,'0'0'0,"0"0"0,0 0 0,0-8 16,0 8 16,0 0 16,0 0 16,0 0 31,0 0 31,0 0 31,0 0 31,0 0 47,0 0 47,0 0 47,10-4 47,-10 4 62,0 0 62,34 11 62,-2-7 62,4 0 62,7-4 78,-1 1 78,-1 2 78,-1-1 78,2 0 94,-6 0 94,1-2 94,-3 0 94,-7 0 109,-4 0 109,-3 0 109,-1 2 109,-6-4 125,-13 2 125,25 0 125,-25 0 125,14-2 141,-14 2 141,0 0 141,14-4 141,-14 4 156,0 0 156,2-8 156,-2 8 156,0 0 172</inkml:trace>
  <inkml:trace contextRef="#ctx0" brushRef="#br0">10761 8051 0,'0'0'0,"0"0"15,0 0 15,-6-5 15,6 5 15,0 0 15,0 0 31,0 0 31,0 0 31,0 0 31,0 0 47,-14 20 47,12-10 47,-2 5 47,-2 3 62,0 0 62,1 1 62,-1 9 62,-1 4 78,-1-2 78,4 3 78,4 2 78,-2 0 93,2 0 93,2 2 93,0 1 93,0-6 109,8-1 109,1-6 109</inkml:trace>
  <inkml:trace contextRef="#ctx0" brushRef="#br0">11409 7914 0,'0'-9'0,"3"4"0,-3-4 0,0 9 0,2-8 16,-2 8 16,0-8 16,0 8 16,0 0 32,2-11 32,-2 11 32,0 0 32,0 0 47,3-6 47,-3 6 47,0 0 47,0 0 63,0 0 63,0 0 63,2 27 63,-4-8 78,-1 1 78,1-1 78,-3 11 78,-2 1 94,3 0 94,-1 0 94,1-9 94,0 0 110,-2-2 110,2 0 110,-3 8 110,0-5 125,1-4 125,-2-3 125,2 1 125,1-5 141,1-1 141,-1-1 141,3-2 141,-2-1 157,4 2 157,0-9 157,-6 11 157,4-5 157,2-6 172,-2 6 172,2-6 172,-2 6 172,2-6 188,0 0 188,-3 6 188,3-6 188,0 0 203,0 0 203,-2 7 203,2-7 203,0 0 219,0 0 219,0 0 219,0 0 219,0 0 235,0 0 235,0 0 235,0 0 235,0 0 250,0 0 250,0 0 250,0 0 250,0 0 266,0 0 266,0 0 266,0 0 266,0 0 266,0 0 282,0 0 282,0 0 282,0 0 282,0 0 297,0 0 297,0 0 297,0 0 297,0 0 313,0 0 313,0 0 313,0 0 313</inkml:trace>
  <inkml:trace contextRef="#ctx0" brushRef="#br0">11750 8178 0,'0'0'0,"0"-13"0,0 13 0,2-9 16,-2 9 16,0-8 16,0 8 32,0 0 32,0 0 32,0 0 32,-2-13 32,2 13 47,0 0 47,0 0 47,0 0 47</inkml:trace>
  <inkml:trace contextRef="#ctx0" brushRef="#br0">11646 8154 0,'-4'-16'0,"4"16"0,0 0 0,0 0 16,0 0 16,2-12 16,-2 12 16,0 0 32,2-13 32,-2 13 32,0-10 32,0 10 32,2-12 47,-2 3 47,0 3 47,0 6 63,0-17 63,-2 8 63,2 9 63,0-15 63,0 7 79,0 1 79,0 7 79,-4-14 79,-1 8 94,1 0 94,4 6 94,-10-8 110,1 5 110,9 3 110,-20-1 110,20 1 110,-27 8 125,6 2 125,0 1 125,-6 3 125,5 0 141,-6 6 141,7-1 141,8-4 141,1 1 157,1 1 157,2-4 157,-3 4 157,8 1 172,-3-2 172,3 4 172,2-3 172,-1-2 188,0 4 188,6-6 188,0-1 188,-1-2 188,0 0 204,0 1 204,3-3 204,-1-2 204,-2 2 219,3 0 219,-1-1 219,-4-7 219,8 7 235,-8-7 235,9 4 235,-9-4 235,13-1 250,-13 1 250,16-7 250,-3-1 250,2-4 266,0-4 266,-1 1 266,4-12 266,-2 1 282,3 0 282,-8 2 282,2 6 282,-3-1 297,-1 3 297,0 1 297,1 1 297,-4-1 313,3 6 313,-4 0 313,-3 1 313,2 2 329,-2 0 329,-2 6 329,6-9 329,-2 5 329,-4 4 344,0 0 344,2-8 344,-2 8 360,0 0 360,0 0 360,0 0 360,0 0 375,0 0 375,0 0 375,-6 29 375,4-19 375,-4-3 391,6 3 391,-6 6 391,1 0 391,3-1 407,-2 0 407,-1 1 407,3 0 407,0 1 422,2-3 422,0 3 422,-3-5 422,0 5 438,3-3 438,0 2 438,0-2 438,3 1 454,-3-3 454,3-1 454,-1-2 454,0 0 454,0 1 469,3-1 469,-5-9 469,6 12 485</inkml:trace>
  <inkml:trace contextRef="#ctx0" brushRef="#br0">11765 8278 0,'0'0'0,"0"0"0,0 0 0,0 0 15,0 0 15,0 0 15,13 20 15,-13-1 15,0-5 31,0 4 31,-4 1 31,4-3 31,-2 5 46,2-2 46,0 1 46,-3 1 46,1-3 62,2 3 62,-4-1 62,4-2 62,-5 3 78,5-4 78,-2 4 78,0-5 78,0 2 93,0-4 93,2-1 93,2-3 93,-2-10 109</inkml:trace>
  <inkml:trace contextRef="#ctx0" brushRef="#br0">12251 8131 0,'9'-12'0,"-5"-1"0,3 4 0,-2 0 0,0-1 15,-3 3 15,0 2 15,-2 5 15,2-11 31,-2 6 31,0 5 31,-2-11 31,2 11 47,-7-4 47,7 4 47,-18-2 47,18 2 62,-28 4 62,5 5 62,-5 3 62,0 4 78,-2 1 78,1 1 78,3 3 78,6-5 94,4-1 94,2-2 94,-2 2 94,7-3 109,-2 3 109,4-1 109,-2 1 109,2-3 125,7-2 125,-3 1 125,3-3 125,5 2 125,0-2 140,0-2 140,8 6 140,1-3 140,-3-1 156,0-4 156,8 2 156,-2-3 172,2-1 172,2-4 172,-1-1 172,-2-3 172,3-2 187,-1-2 187,8-11 187,-7 5 187,-4-1 203,-3 3 203,-3 2 203,1-1 203,-3 1 219,0 2 219,-4 1 219,0 2 219,-1-1 234,1 5 234,-5 3 234,4-9 234,-4 9 250,7-3 250,-7 3 250,0 0 250,0 0 250,0 0 265,0 0 265,0 0 265,0 0 281,0 0 281,-2 19 281,2-19 281,-5 16 281,5-8 297,0 2 297,-2 7 297,0-1 297,0-2 312,-1 5 312,6-3 312,-3 0 312,0 1 328,4 1 328,-2-3 328,0-3 328,5 1 344</inkml:trace>
  <inkml:trace contextRef="#ctx0" brushRef="#br0">12506 8384 0,'0'0'0,"0"0"15,0 0 15,0 0 15,0 0 15,0 0 31,0 0 31,-2 21 31,2-21 31,-7 17 47,5-10 47,-6 10 47,4-1 47,-3 1 47,3-1 62,-3 2 62,3-1 62,-4 2 62,2 0 78,1-3 78,1 2 78,2 0 78,0-1 93,2 1 93,0-5 93,2-3 93</inkml:trace>
  <inkml:trace contextRef="#ctx0" brushRef="#br0">13065 8306 0,'0'0'0,"0"0"15,0 0 15,0 0 15,0 0 15,0 0 31,0 0 31,0 0 31,0 0 31,16 8 46,-5-5 46,8 1 46,3 2 46,13 0 46,-3 4 62,0-1 62,0-4 62,-8 2 62,-1-3 78,-4 0 78,-6-2 78,-1-2 93,-3 2 93</inkml:trace>
  <inkml:trace contextRef="#ctx0" brushRef="#br0">13300 8284 0,'0'0'0,"-9"-6"15,9 6 15,-7-4 15,7 4 15,0 0 31,0 0 31,0 0 31,0 0 31,-16 12 47,12-4 47,-4-2 47,6 4 47,-7 9 62,7-3 62,-5 3 62,5 1 62,0-1 78,2 2 78,2-3 78,0 0 78,3-1 94,6-1 94</inkml:trace>
  <inkml:trace contextRef="#ctx0" brushRef="#br0">14039 8452 0,'18'-3'0,"-4"2"0,1-1 0,-3 0 0,8 2 16,-1-2 16,-1 2 16,0 2 16,5 0 31,11-2 31,-2 2 31,4 2 31,1-2 47,-2 0 47,1 2 47,-4 1 47,-4-3 62,-6 0 62,-2-2 62,-1 2 62,-1-2 78,-2 0 78,-16 0 78,20 0 78,-20 0 94,21 0 94,-21 0 94,19-2 94,-19 2 109,17-2 109,-7 0 109,-10 2 109,22-5 109,-3 1 125,2 2 125,1-3 125,1 5 141,11-3 141,0 1 141,5 2 141,0-2 156,2 4 156,-3-2 156,6 0 156,1 2 156,-1 0 172,6-2 172,-2 1 172,-5-1 172,1 3 187,-6-1 187,-3-4 187,-8 2 187,-4 0 203,-3-3 203,-4 3 203,-2 0 203,-5-1 219,2-1 219,-11 2 219,19-4 219,-19 4 234,16-5 234,-8 4 234,-8 1 234,19-9 250,-8 6 250</inkml:trace>
  <inkml:trace contextRef="#ctx0" brushRef="#br0">16271 8322 0,'0'0'15,"0"0"15,0 0 15,0 0 15,0 0 31,0 0 31,0 0 31,0 0 31,0 0 31,0 0 46,0 0 46,0 0 46,0 0 46,0 0 62,32-4 62,-9 4 62,13 3 62,6-2 78,1 2 78,-2 1 78,5-2 78,-5 2 93,0 0 93,2-1 93,-2 0 109,-2-1 109,-2-2 109,-1 2 109,-11-2 109,-3 0 125,-1-2 125,-2-2 125,-1-2 125</inkml:trace>
  <inkml:trace contextRef="#ctx0" brushRef="#br0">16742 8206 0,'0'0'0,"-12"-7"0,12 7 0,-9-5 0,9 5 0,-9-4 0,9 4 0,0 0 0,-8-4 16,8 4 16,0 0 16,-13 11 16,6-5 32,3 3 32,-6 7 32,-1 2 32,0 10 47,1 2 47,4-1 47,4 2 47,2 2 63,2-3 63,4-1 63,9-1 63,0 1 78,6-5 78,9-1 78</inkml:trace>
  <inkml:trace contextRef="#ctx0" brushRef="#br0">17759 8267 0,'4'-14'0,"1"-1"0,-5 4 0,0-2 16,0 2 16,0 2 16,0 9 16,0-17 16,-3 11 32,3 6 32,-4-10 32,4 10 47,-8-9 47,8 9 47,-15-2 47,15 2 47,-28 6 63,5 3 63,-9 3 63,3 5 63,5-3 79,-4 5 79,9-1 79,4-2 79,1-1 94,0 1 94,2 1 94,6 1 94,-1-2 110,5 1 110,2-1 110,2-2 110,7 3 110,-2-4 125,5-1 125,1 0 125,1-2 125,6-2 141,-4-1 141,4-3 141,1-2 157,-2-2 157,-2-2 157,4-2 157,0-5 157,-1 1 172,-1-2 172,-2-5 172,0 3 172,8-10 188,-5-2 188,-1 7 188,-5 2 188,-3 3 204,-5 1 204,1 3 204,-2 0 204,0 4 219,-1-2 219,-4 6 219,7-4 219,-7 4 235,0 0 235,0 0 235,0 0 235,0 0 250,0 0 250,-11 20 250,9-12 266,-6 9 266,1-4 266,3 5 266,2-4 266,-5 5 282,5-3 282,0 0 282,-1 3 282,3-1 297,-3-1 297,1-1 297,2 1 297,0-1 313,5-5 313,0-3 313,-1 0 313</inkml:trace>
  <inkml:trace contextRef="#ctx0" brushRef="#br0">18075 8449 0,'5'-7'0,"-5"7"0,2-9 15,-2 9 15,0 0 15,2-6 15,-2 6 15,0 0 15,0 0 31,0 0 31,0 0 31,0 0 31,-2 22 47,2-13 47,0 2 47,-2 4 47,2 2 62,-2-1 62,2 2 62,-3-2 62,3-4 78,-2 0 78,2-3 78,0 1 78,0-2 93,0-8 93,-2 13 93,2-13 93,0 8 93,0-8 109,0 8 109,0-8 109,0 0 109,0 0 125,0 0 125,4 4 125,-4-4 125,0 0 140,0 0 140,19-18 140,-6 3 140,3 3 156,7-9 156,-2 3 156,-8 4 156,3 3 172,0-2 172,0 4 172,-2 0 172,0 2 187,-1 0 187,-1 3 187,-1 0 187,0 4 203,-11 0 203,19 0 203,-19 0 203,13 6 218,-3-2 218,-6 4 218,3-2 218,2 9 218,-7-3 234,6 1 234,-6 1 234,0-1 234,2 4 234,-1-4 250,-3 1 250,0-3 250,2-2 265,-2 0 265,0-1 265,0 2 265,2-1 265,-2 1 281,0-10 281,0 14 281,0-7 281,0-7 297,4 8 297,-4-8 297</inkml:trace>
  <inkml:trace contextRef="#ctx0" brushRef="#br0">18942 8300 0,'11'-6'15,"-11"6"15,10-6 15,-10 6 15,6-7 15,-6 7 31,7-7 31,0 2 31,-7 5 47,9-12 47,-4 5 47,-1 2 47,-4 5 47,7-13 62,-3 8 62,-4 5 62,3-15 62,-3 9 78,0 6 78,-3-16 78,-1 11 78,2 1 93,-7-3 93,0 4 93,9 3 93,-21-3 109,3 6 109,0-1 109,-3 3 109,0 3 125,1 3 125,2 0 125,-10 5 125,8 1 125,4-4 140,5 0 140,-1 1 140,3 1 156,0-1 156,7 3 156,0-2 156,2 0 156,4 0 172,3-3 172,4 2 172,1 1 172,1-4 187,6-2 187,-4 2 187,4-6 187,-4 2 203,4-5 203,0 0 203,-2-2 203,2-4 218,-6-3 218,6 2 218,-6-6 218,3 2 234,-2-6 234,0 0 234,-1 1 234,-2-2 250,1-1 250,-3-1 250,0-1 250,3 3 265,-5 1 265,-1 3 265,-1 2 265,-1 2 281,-1 0 281,-1 1 281,-2 7 281,7-10 297,-7 10 297,2-8 297,-2 8 297,0 0 312,0 0 312,0 0 312,0 0 312,0 0 312,0 0 328,-14 38 328,7-21 328,3 0 328,-5 1 343,7 3 343,-2-3 343,-2 11 343,6 2 359,-4-7 359,-1-4 359,3 0 359,0-1 375,0-2 375,-1 2 375,3-4 375,3-2 390,-1-1 390,-2-3 390,4-1 390,-4-8 406</inkml:trace>
  <inkml:trace contextRef="#ctx0" brushRef="#br0">19229 8416 0,'0'0'16,"5"-9"16,-5 9 16,0-6 16,0 6 32,0 0 32,0 0 32,0 0 32,0 0 47,0 0 47,0 0 47,0 0 47,0 0 63,7 24 63,-7-13 63,2 7 63,0 1 79,-2-3 79,3 3 79,-3-3 79,2 0 94,0 1 94,0-1 94,-4-5 94,2 1 110,2-4 110,-2 1 110,0-9 110,0 11 110,0-11 125,0 11 141,0-11 141,0 0 141,0 10 141,0-10 141,0 0 157,0 0 157,0 0 157,19 0 157,-19 0 172,25-13 172,-7 5 172,0-1 172,-2-4 188,14-1 188,-5 1 188,-6 2 188,-4 2 204,4 3 204,-6 2 204,-1-1 204,-1 2 219,0 3 219,-11 0 219,19 0 219,-11 3 235,2 2 235,-1 1 235,-2 2 235,-1 1 235,6 3 250,-3 6 250,-2-3 250,-1 3 250,2-4 266,-4 5 266,1-5 266,-1 3 266,-1-4 282,-1-2 282,0 2 282,-2-5 282,0 0 297,2 0 297,-2-8 297,6 15 297,-4-7 313,0-2 313,-2-6 313,2 15 313,-2-12 329,0-3 329,5 11 329,-5-11 329,0 0 344,0 0 344</inkml:trace>
  <inkml:trace contextRef="#ctx0" brushRef="#br0">20224 8624 0,'-8'-4'0,"4"-3"0,0 2 0,-1-1 15,5 6 15,-9-10 15,9 10 15,-12-4 15,12 4 31,-15-7 31,3 6 31</inkml:trace>
  <inkml:trace contextRef="#ctx0" brushRef="#br0">7145 9786 0,'-11'-3'0,"-2"2"0,13 1 0,-17-2 16,17 2 16,-17 0 16,17 0 16,-11 0 32,11 0 32,0 0 32,-16 0 32,16 0 47,0 0 47,0 0 47,-13 0 47,13 0 63,0 0 63,0 0 63,0 0 63,0 0 79,0 0 79,0 0 79,0 0 79,0 0 94,0 0 94,0 0 94,27 7 94,-5-4 110,16 3 110,0-3 110,3 5 110,0-3 110,0 2 125,-2-1 125,-5 2 125,0-1 125,-7-4 141,-4 2 141</inkml:trace>
  <inkml:trace contextRef="#ctx0" brushRef="#br0">7223 10006 0,'-12'6'16,"12"-6"16,0 0 16,0 0 16,0 0 16,0 0 31,0 0 31,48-10 31,-10 1 31,8 5 47,25-2 47,4-2 47,-9-4 47,10 4 47,-2-7 63</inkml:trace>
  <inkml:trace contextRef="#ctx0" brushRef="#br0">9166 10254 0,'-6'-9'0,"6"-2"0,-2-1 16,2 2 16,0-1 16,-2 0 16,2-2 16,-2-4 31,2-2 31,0 0 31,-3 3 47,-1 0 47,-1-3 47,3 5 47,-2-1 47,-4 2 63,2-2 63,-3 5 63,2-1 63,-7 4 78,-4-2 78,6 2 78,-10 6 78,1-3 94,-17 4 94,-2 5 94,6 2 94,-2-1 109,4 4 109,5-1 109,3 1 109,5 0 125,2 1 125,0 1 125,4-2 125,0 4 141,3 1 141,4 0 141,4-4 141,2 4 156,4-5 156,8 5 156,1 1 156,4-4 156,12 4 172,-9-1 172,12-2 172,0-1 172,-7-5 188,-4-2 188,0-1 188,-1-2 203,3-2 203,-2-4 203,-1 2 203,1-4 203,8-8 219,-6 2 219,-5-1 219,-4 2 234,-1-2 234,2-3 234,-7 3 234,4-4 234,-8 4 250,4 1 250,-4-2 250,3 2 250,-5 1 266,0 1 266,0 1 266,0 0 266,1 2 281,-3-1 281,0 8 281,0-10 281,0 10 297,0-10 297,0 10 297,0-7 297,0 7 313,0 0 313,0 0 328,0 0 328,0 0 328,0 0 328,-16 19 328,14-8 344,-5 5 344,0 0 344,2 5 359,-1-2 359,3 11 359,1-3 359,-2-7 359,2 11 375,4-6 375,2-2 375,1-5 375,-1 1 391,3-1 391,3-1 391,1-3 391,2-2 406,3 0 406,-5-2 406,8-2 406,-6-3 422,8-1 422,-5-4 422,2-2 422,3 0 438,-1-6 438,-4 2 438,3-3 438,-6 0 438,-2-4 453,1 5 453,-5-3 453,-3 3 453,1 2 469,-3-1 469,-2 7 469,2-9 469,-2 9 484,0 0 484,0 0 484,0 0 484,-9-9 500,9 9 500,0 0 500,0 0 500,-27 17 516,16-3 516,4-3 516,7-3 531,-5-2 531,3 4 531,2-2 531,0 0 547,5 0 547,-3 0 547,3 1 547,1-3 547,3 1 563,-5-1 563,6-2 563,1-1 578,-2 0 578,1-2 578,-10-1 578,18-1 594,-18 1 594,16-6 594,-7 0 594,-5 0 609,1-3 609,0-5 609,0-3 609,-1 1 625,-2-3 625,-4 1 625,0 2 625,0-3 625,-1 0 641,1 6 641,-3-4 641,2 1 641,-1 1 656,0 2 656,1 1 656,1 1 656,0-4 672,4 2 672</inkml:trace>
  <inkml:trace contextRef="#ctx0" brushRef="#br0">9571 9636 0,'7'-4'0,"-3"-2"0,5 1 0,1 1 16,-1 2 16,-9 2 16,27 0 16,-11 2 32,2 2 32,-1 3 32,-2 3 32,4 0 47,-6 2 47,-2 5 47,1-2 47,-5 1 63,-3 0 63,-2 3 63,-4-1 63,0-1 78,0 1 78,0-2 78,-3-1 78,3-4 78,-5-1 94,4-3 94,1 0 94,2-2 110,0-5 110,-2 11 110,2-11 110,0 11 110,0-11 125,12 8 125,5 0 125,7-4 125,10 2 141,4-3 141,-1-2 141,4 3 141</inkml:trace>
  <inkml:trace contextRef="#ctx0" brushRef="#br0">10449 10161 0,'0'0'0,"0"0"0,0 9 15,0-9 15,0 0 15,0 0 15,0 0 15,16 7 15,2-7 31,19 1 31,-3 3 31,7-2 31,-5 3 31,1-1 47,0 2 47,-3-2 47,-6-2 62,-6 2 62,-2-1 62,1-3 62,-3 2 62,-4-1 78,-14-1 78,20 0 78,-20 0 78,14-3 94,-14 3 94,9-7 94</inkml:trace>
  <inkml:trace contextRef="#ctx0" brushRef="#br0">10882 10122 0,'-9'-12'0,"0"3"16,5 1 16,-4 3 16,8 5 31,-8-10 31,3 5 31,5 5 31,-4-7 31,4 7 47,0 0 47,0 0 47,-7-9 47,7 9 63,0 0 63,0 0 63,0 0 63,0 0 78,0 0 78,0 0 78,0 0 78,0 0 94,-21 18 94,17-9 94,2-1 94,-3 9 110,0 0 110,0 3 110,3 0 110,0 0 110,2 16 125,-2-6 125,4 1 125,2-9 125</inkml:trace>
  <inkml:trace contextRef="#ctx0" brushRef="#br0">11750 10038 0,'2'-4'0,"-2"4"0,4-8 0,-2 6 16,-2 2 16,5-8 16,-3 6 16,-2 2 31,2-8 31,0 4 31,-2 4 31,0-7 47,0 7 47,0-6 47,0 6 47,0 0 63,-4-14 63,0 9 63,-1 4 63,-1-5 78,6 6 78,-17-8 78,10 6 78,-2 2 94,-2 0 94,-5 2 94,2 1 94,-2 2 110,0 2 110,3 4 110,1-3 110,3 2 125,-2 3 125,1-3 125,8 2 125,-3-1 141,5-1 141,0 6 141,3-1 141,6 1 141,-2-4 156,0-1 156,4 1 156,7-1 172,-2-3 172,3-3 172,-1 2 172,2-3 188,-1-4 188,-6-2 188,8-2 188,-6-2 188,2-2 203,1 0 219,-2-5 219,0 0 219,-5-1 219,0 0 235,1-1 235,-3-1 235,0 2 235,-1 3 235,-4 1 250,0 0 250,1 3 250,-3 2 250,2-2 266,-4 7 266,3-6 266,-3 6 266,0 0 281,0 0 281,0 0 281,0 0 281,0 0 297,0 0 297,0 0 297,-7 27 297,7-9 313,-2-2 313,2 3 313,2 0 313,5 11 328,-3-7 328,1-3 328,0 0 328,2-2 344,-1-2 344,1 1 344,3-1 344,1 1 344,-5-7 360,4-2 360,-1-1 360</inkml:trace>
  <inkml:trace contextRef="#ctx0" brushRef="#br0">12111 10215 0,'0'-6'16,"0"6"16,3-8 16,-3 8 16,0 0 31,0 0 31,0 0 31,0 0 31,0 0 31,0 0 47,-9 27 47,4-10 47,-1-1 63,4 2 63,-4 0 63,4 3 63,0-2 63,-1-1 78,1 3 78,0-3 78,0 1 78,4-1 94,0-2 94,0 1 94,1-1 109,-1-1 109,0-5 109,1 0 109,2-1 109,-1-3 125,-4-6 125,11 4 125,-11-4 125</inkml:trace>
  <inkml:trace contextRef="#ctx0" brushRef="#br0">12274 9634 0,'7'-10'0,"-3"7"0,-4 3 0,11-4 16,-11 4 16,0 0 16,36 11 16,-17-3 31,11 11 31,-5 1 31,-2 2 31,-1 0 47,-5 4 47,0 1 47,-5-5 47,-3-1 63,-4-3 63,-3 3 63,-2-3 63,-5 1 78,3-3 78,-2 2 78,-3-1 78,-3-3 78,4 0 94,-1-1 94,3-5 94,-1 0 94,1-1 109,4-7 109,-8 10 109,8-10 109,-2 8 125,2-8 125,0 0 125,4 10 125,8-6 141,6 0 141,16 4 141,3-3 141,4-1 156,-5-2 156</inkml:trace>
  <inkml:trace contextRef="#ctx0" brushRef="#br0">13126 10299 0,'0'0'0,"0"0"15,0 0 15,0 0 15,0 0 15,0 0 31,0 0 31,10 10 31,1-3 31,5-1 47,0 1 47,5-4 47,-1 6 47,-2-1 47,3-2 62,-1 0 62,1-2 62,-3 3 78,-2-3 78,3-3 78,-6 2 78,-2-1 78,-11-2 93</inkml:trace>
  <inkml:trace contextRef="#ctx0" brushRef="#br0">13430 10275 0,'-7'-12'0,"3"3"0,-1 0 15,2 4 15,3 5 15,-11-11 31,11 11 31,0 0 31,-7-5 31,7 5 31,0 0 47,0 0 47,0 0 47,0 0 47,-16 13 62,14-4 62,-3-1 62,5 3 62,-2 3 62,2 4 78,0-1 78,0-1 78,5 1 93,-1 1 93,6-1 109,-1-3 109,-1 1 109,5-2 109,2 0 109</inkml:trace>
  <inkml:trace contextRef="#ctx0" brushRef="#br0">13941 10444 0,'4'-3'0,"-4"3"0,16-4 15,-16 4 15,21-2 15,0-2 15,-2 2 31,16-3 31,2 4 31</inkml:trace>
  <inkml:trace contextRef="#ctx0" brushRef="#br0">14657 10449 0,'0'0'0,"9"-8"0,-9 8 16,18-4 16,-9 0 16,12 0 16,-1-1 31,12 1 31,5 1 31,2 1 31,-1 0 47,-2 2 47,4 0 47,-2 0 47,-3-2 63,1 4 63,-9-2 63,7 0 63,-8 0 63,-8 0 78,0 0 78,-4-2 78,-3 2 78,0-2 94,-11 2 94,21-2 94,0-5 110,-1 5 110,-1-2 110,4 2 110,8-2 125,4 0 125,-1 0 125,0 4 125,-2-3 141,6 2 141,-4 1 141,4 1 141,-2-2 156,0 1 156,1-4 156</inkml:trace>
  <inkml:trace contextRef="#ctx0" brushRef="#br0">16766 10224 0,'0'0'0,"0"0"0,2-7 0,-2 7 15,0 0 15,0 0 15,0 0 15,0 0 31,3-8 31,-3 8 31,0 0 31,0 0 47,0 0 47,0 0 47,0 0 47,0 0 47,5-4 62,-5 4 62,15 0 62,6 0 78,11-2 78,9 2 78,3 4 78,-4-4 93,5 2 93,2 1 93,-5-3 93,0 3 93,-1-3 109,-5 0 109,3 0 109,-2-1 109,-9 2 125,-4-4 125,-3-4 125,0 1 125,-6 0 140,-1-3 140,-5 2 140</inkml:trace>
  <inkml:trace contextRef="#ctx0" brushRef="#br0">17205 10010 0,'-10'0'0,"10"0"0,0 0 16,0 0 16,-11 0 16,11 0 16,0 0 32,-9 6 32,9-6 32,-2 6 32,2-6 47,-3 11 47,0-6 47,1 6 47,2-3 63,-2 2 63,2 7 63,2 0 63,0 0 79,1 2 79,4 0 79,6 9 79,6 0 94,4-6 94,-5-4 94,11 3 94,10-2 110</inkml:trace>
  <inkml:trace contextRef="#ctx0" brushRef="#br0">18702 10067 0,'2'-17'16,"-2"1"16,0 0 16,-2 2 16,-2-1 31,-1 1 31,1 2 31,-8-3 31,1 2 31,0 0 47,-8 0 47,4 3 47,-6 2 47,-15 2 63,-6 1 63,6 5 63,-3 3 63,-2 5 78,2 2 78,3 4 78,2 5 78,4 0 94,0 3 94,5-2 94,9 1 94,2 0 110,8-3 110,-1 0 110,7 13 110,0-6 125,11 4 125,5-6 125,7 3 125,4-1 141,6-5 156,1 1 156,4-4 156,3-3 156,-2-6 172,0 0 172,0-6 172,-3-2 172,0-4 188,-10 0 188,8-6 188,-5-7 188,1 1 188,-2-5 203,-8-3 203,-6 1 203,2-3 219,-7 3 219,0 4 219,-7 1 219,3 5 219,-5 1 235,0 2 235,3 1 235,-3 9 235,0-12 250,0 12 250,-6-11 250,6 11 250,0 0 250,-11-4 266,11 4 266,0 0 266,0 0 266,-21 13 281,15-5 281,-3 7 281,0-4 281,1 6 297,4 2 297,0 0 297,1 1 297,3 1 313,0-1 313,-2-1 313,4-1 313,3 13 328,1-9 328,-3-3 328,4-5 328,-2-3 328,-1-3 344</inkml:trace>
  <inkml:trace contextRef="#ctx0" brushRef="#br0">18997 10240 0,'2'-8'0,"-2"8"0,7-13 16,-5 8 16,-2 5 16,7-9 16,-7 9 16,3-6 31,-3 6 31,0 0 31,0 0 31,0 0 47,0 0 47,0 0 47,0 0 47,11 29 63,-9-12 63,0 1 63,-2 0 63,0 0 78,2 3 78,-2 10 78,3-9 78,-1-1 94,-2-4 94,2-4 94,0-2 94,-2-1 94,2-2 109,-2 1 109,0-9 109,0 11 109,0-11 125,0 10 125,0-10 125,0 0 125,0 0 141,0 0 141,0 0 141,0 0 141,0 0 156,28-19 156,-16 7 156,3-5 156,6-7 172,0 1 172,-5 4 172,-5 3 172,1 4 188,-4 1 188,-1 3 188,1 0 188,-2 3 203,-6 5 203,9-5 203,-9 5 203,0 0 203,0 0 219,0 0 219,23 14 219,-18-6 219,-1 0 234,0 3 234,1 4 234,2 1 250,-2 0 250,-1-1 250,3 1 250,-5 1 250,3-8 266,0 4 266,-3-2 266,3-4 266,-1 0 266,-4-7 281,2 9 281,-2-9 281,0 0 281,0 0 297,13 3 297</inkml:trace>
  <inkml:trace contextRef="#ctx0" brushRef="#br0">19460 9584 0,'9'-7'0,"-5"2"0,6 1 0,1 0 16,-11 4 16,19 0 16,-19 0 16,26 8 16,-9 0 31,-2 3 31,1 2 31,1 2 31,-4 12 47,-2 2 47,-1-2 47,-3-1 47,-5 3 62,-4-4 62,-5-3 62,3-3 62,-8 9 78,0-7 78,0-2 78,1-5 78,0 0 94,4-3 94,0-3 94,1 2 94,1-3 109,1-1 109,4-6 109,-3 9 109,3-9 125,0 0 125,14 11 125,7-6 125,13 0 141,2-3 141,5 0 141,5 1 141,-3-2 156,3 4 156,-3-3 156,3-1 156,-5 4 156,-5-1 172,-6-2 172,-9-2 172,-4 2 172,-3-2 187,0 0 187,-14 0 187,16 0 187,-16 0 203,0 0 203,18 0 203,-18 0 203,0 0 219,0 0 219,14 2 219,-14-2 219,0 0 234,0 0 234,0 0 234,0 0 234,0 0 250,15 0 250,-15 0 250,0 0 250,0 0 266,0 0 266,0 0 266,0 0 266,0 0 266,0 0 281,0 0 281,0 0 281,17-2 297,-17 2 297,0 0 297,0 0 297,0 0 312,0 0 312,0 0 312,0 0 312,0 0 312,0 0 328,0 0 328,0 0 328,0 0 328</inkml:trace>
  <inkml:trace contextRef="#ctx0" brushRef="#br0">22093 9747 0,'0'0'0,"-4"-4"0,4 4 0,-2-7 0,2 7 15,0 0 15,-7-4 15,7 4 15,0 0 31,0 0 31,-2-4 31,2 4 31,0 0 46,0 0 46,0 0 46,0 0 46,0 0 62,0 0 62,0 0 62,0 0 62,13 17 78,6-5 78,13 9 78,2-1 78,9 3 93,24 6 93,-1 1 93,0-1 93,-3-3 109,3 0 109,-13-4 109,-10-3 109,1-3 125,-5 3 125,-1-3 125,1-2 125,-4-3 140,-11-1 140,-3-2 140,-3-2 140,-4-2 156,-3 3 156,-1-3 156,-4-3 156,-1 2 171,-5-3 171,0 0 171,11 4 171,-11-4 171,0 0 187,0 0 187,0 0 187,-37-4 187,5 0 203,-2 1 203,-4 3 203,-3 0 203,-3 3 218,3-2 218,-2 2 218,0 1 218,2 2 234,-5 0 234,3 7 234,1-3 234,4 7 250,-3-8 250,2 4 250,0 2 250,0 3 265,10-5 265,-5 0 265,11-2 265,-1 3 281,-4 0 281,7-3 281,2-1 281,4-2 281,1 3 296,0-5 296,6 2 296,-2-1 312,3-2 312,0-1 312,1 1 312,-2 0 328,8-5 328,-6 7 328,6-7 328,-9 6 328,9-6 343,0 4 343,0-4 343,0 0 359,0 0 359,27 6 359</inkml:trace>
  <inkml:trace contextRef="#ctx0" brushRef="#br0">23015 10447 0,'0'0'16,"0"0"16,0 0 16,0 0 16,0 0 32,0 0 32,0 0 32,0 0 32,-48 0 47,28 5 47,-3-4 47,-16 2 47,3 3 63,-5 0 63,-1 1 63,-1-2 63,3 3 78,-55 7 78,48-9 78,1 0 78,1 0 94,2-1 94,-1-1 94,7 4 110,1-4 110,9-2 110,4 2 110,2-4 110,5 0 125,3 3 125,3-1 125,10-2 125,-13 2 141,13-2 141,-12 1 141,12-1 141,0 0 157,0 0 157,0 0 157,0 0 157,0 0 172,0 0 172,0 0 172,0 0 172,35-5 188,-3-6 188</inkml:trace>
  <inkml:trace contextRef="#ctx0" brushRef="#br0">23891 10160 0,'-21'4'15,"21"-4"15,-27 14 15,9-6 15,2 5 31,-10 5 31,9-3 31,0 1 31,4-1 47,3 1 47,1 1 47,3-1 47,1 2 47,3-1 62,4 1 62,7-1 62,-2 1 78,5-1 78,3-3 78,11 7 78,3-3 78,3-5 94,0-4 94,2-1 94,-2-3 94,2-5 109,0-2 109,-6-2 109,-3-3 109,7-5 125,-5-8 125,1 1 125,-1-2 125,-7-1 140,-1-4 140,-8-3 140,-1 4 140,-8 4 156,0 1 156,-6-9 156,1 5 156,-4 3 172,0 4 172,-4-1 172,-10-6 172,0 5 187,-3 0 187,-1 1 187,-5 3 187,-2 1 203,9 4 203,0 3 203,6 2 203,-2 1 219,3 0 219,4-1 219,1 3 219,0 2 234,11 0 234,-18 2 234,9 0 234,9-2 234,-14 11 250,9-6 250,-1 3 250,3-1 250,-3 11 265</inkml:trace>
  <inkml:trace contextRef="#ctx0" brushRef="#br0">22942 10741 0,'-9'0'0,"9"0"16,0 0 16,0 0 16,0 0 16,0 0 32,0 0 32,60 0 32,-22 5 32,5 0 47,33 3 47,-1 3 47,5-1 47,-1 5 63,-1-7 63,2 1 63,0 0 63,-2 1 79,-3-2 79,-1 1 79,-21-3 79,-5-1 94,-2 1 94,0-2 94,-6 0 94,1 0 94,-7-4 110,1 0 110,-10 3 110,-7-2 110,1-1 125,-6 0 125,-2 0 125,-11 0 125,17 0 141,-17 0 141,0 0 141,0 0 141,6-7 157</inkml:trace>
  <inkml:trace contextRef="#ctx0" brushRef="#br0">23180 10959 0,'0'6'0,"0"-6"0,0 0 0,15 6 16,4-1 16,15 3 16,2 1 16,7-2 31,1 2 31,3 0 31,25 4 31,-17-5 47,15 5 47,-18-3 47,-6-4 47,-3 0 63,1 0 63,-1 0 63,-1 1 63,-4-1 78,-11-4 78,-2 0 78,-9 0 78,3 0 94,-8 1 94,-2-2 94,3-1 94,-12 0 94,11 2 109,-11-2 109,13 2 109,-13-2 109,0 0 125,14 0 125,-14 0 125,0 0 125,0 0 141,0 0 141,14-2 141,-14 2 141,0 0 156,0 0 156,0 0 156,12-2 156,-12 2 172,0 0 172,0 0 172,0 0 172,0 0 188,15-4 188,-15 4 188,19-2 188,-4-2 203</inkml:trace>
  <inkml:trace contextRef="#ctx0" brushRef="#br0">25065 10889 0,'0'0'0,"3"-6"16,-3 6 16,0 0 16,0-10 16,0 10 31,0 0 31,-9-14 31</inkml:trace>
  <inkml:trace contextRef="#ctx0" brushRef="#br0">4351 11516 0,'-11'2'0,"11"-2"0,0 0 0,-9 4 16,9-4 16,0 0 16,0 0 16,0 0 16,0 0 16,0 0 31,-12 0 31,12 0 31,0 0 31,0 0 47,0 0 47,0 0 47,0 0 47,0 0 62,41 5 62,-2-4 62,2 2 62,5-2 78,1 6 78,23-3 78,-15 0 78,-11 2 94,4-2 94,-2 3 94,-1-3 94,-1 2 109,-6 4 109,-1-3 109,-12-2 109,0 1 125,-9-1 125</inkml:trace>
  <inkml:trace contextRef="#ctx0" brushRef="#br0">4452 11715 0,'-12'-1'0,"12"1"0,-16-3 16,16 3 16,0 0 16,-14-1 16,14 1 31,0 0 31,0 0 31,0 0 31,0 0 47,0 0 47,55-9 47,-14 5 47,5 2 47,-1 0 63,-1 2 63,5-2 63,-5 4 78,4-2 78,-4 4 78,-2-4 78,-1 4 78,1-2 94,-4 3 94,-4-3 94,-6 2 109,-7-3 109,-6-2 109</inkml:trace>
  <inkml:trace contextRef="#ctx0" brushRef="#br0">4941 11362 0,'-15'-18'0,"-2"1"0,4 3 15,2-3 15,-1 2 15,1 0 15,-1 0 15,5 1 31,-2-1 31,1 3 31,0 2 31,3 2 46,1-1 46,0 3 46,1 0 46,3 6 62,-6-6 62,6 6 62,0 0 62,0 0 78,0 0 78,0 0 78,0 0 78,11 33 93,3-17 93,6 13 93,5 0 93,3 4 109,4-2 109,13 18 109,5-2 109,3-6 125,-14-6 125,13 6 125,-11-6 125,-9-4 140,-5 0 140,1-1 140,-7-1 140,-1 0 156,-8 0 156,-4-1 156,-5-3 156,-6-4 156,-5 9 171,-9-1 171,-6-4 171,-4 0 171,-3 0 187,-2-3 187,0-1 187,-2 1 187,-2-4 203,2-1 203,-3 0 203,8-4 203,-1 3 218,9-9 218,8 2 218,1-5 218</inkml:trace>
  <inkml:trace contextRef="#ctx0" brushRef="#br0">7553 11664 0,'6'-10'15,"0"2"15,-2 2 15,0 1 15,1 0 15,-5 5 31,4-7 31,-4 7 31,0 0 31,5-6 46,-5 6 46,0 0 46,0 0 46,0 0 62,0 0 62,-32 42 62,6-14 62,-8 0 78,0 0 78,-30 14 78,7-2 78,-4-4 93,16-11 93,4-2 93,-3-3 93,3-3 93,3-1 109,0-2 109,2 1 109,4-4 109,7-6 125,7 2 125,2-1 125,5-4 125,-1 2 140,3-2 140,9-2 140,-13 2 140,13-2 156,0 0 156,0 0 156,0 0 156,0 0 171,0 0 171,0 0 171,0 0 171,0 0 187,0 0 187,0 0 187,25-16 187,-25 16 203,20 0 203,-20 0 203,27 6 203,-6 2 218,-5 0 218,16 6 218,-5 5 218,1-2 234,-1 3 234,3 0 234,-1 4 234,-1-5 234,4 4 250,0 0 250,0-3 250,2 2 265,0 0 265,2-2 265,4-2 265,-2 3 281,-2-4 281,1 4 281,-5-5 281,2-2 281,-2-2 296,-5-2 296</inkml:trace>
  <inkml:trace contextRef="#ctx0" brushRef="#br0">8159 11954 0,'7'-8'16,"-7"8"16,5-6 16,-5 6 16,0 0 31,0 0 31,0 0 31,0 0 31,4 16 47,-6 1 47,-3 3 47,1 11 47,-3 3 63,1 2 63,-2-1 63,-1 4 63,0-3 78,3 0 78,-4-1 78,3 2 78,3-2 94,-3-1 94,5-4 94,-2-6 94,0-3 109,2-3 109,2-5 109,0 4 109,-2-5 109,0-1 125,4 0 125,-2-11 125,0 10 125,0-10 141,0 10 141,0-10 141,0 0 141,0 0 156,0 0 156,0 0 156,0 0 156,0 0 172,25-29 172,-18 13 172,1-3 172,0-13 188,3-3 188,1-3 188,-3 2 188,2-4 203,1 4 203,-5-6 203,2 4 203,0-2 219,-2 1 219,4 3 219,-6 3 219,7 2 219,-1 2 234,-5 4 234,3 4 234,-3 5 234,2 0 250,1 1 250,0-3 250,3 6 250,-3-1 266,2 1 266,-1 1 266,1 4 266,-5 0 281,4 3 281,-10 4 281,18-6 281,-4 6 297,-14 0 297,28 4 297,-13 0 297,-4 0 297,3 6 313,2-1 313,-2 3 313,-3 2 313,1-1 328,-3 0 328,-2 4 328,-1-2 328,0 2 344,-2-5 344,-2 3 344,-2 2 344,0 3 359,-6-4 359,-2-2 359,-3 3 359,-2-4 375,-13 11 375,-1-4 375,-5-4 375,2-1 391,3-5 391,4-2 391,2-1 391,1-1 406,-1-2 406,0 0 406,4 0 406,0 0 406,2-4 422,1 0 422,14 0 422,-18 0 422,18 0 422,0 0 422,0 0 438,-12-4 438,12 4 438,0 0 438</inkml:trace>
  <inkml:trace contextRef="#ctx0" brushRef="#br0">8759 12120 0,'0'0'0,"12"-3"0,-12 3 0,0 0 15,0 0 15,11-5 15,-11 5 15,0 0 31,0 0 31,0 0 31,12 14 31,-8-5 31,-4-1 46,0 0 46,0 10 46,-2-1 46,-3 0 62,0 1 62,1-2 62,-5 1 78,0 1 78,-1-1 78,-1-1 78,0 0 78,-1 1 93,-1-2 93,-1 1 93,3-4 93,2 3 109,-1-5 109,6-2 109,-1-2 109,1 2 125,4-8 125,0 0 125</inkml:trace>
  <inkml:trace contextRef="#ctx0" brushRef="#br0">9234 11950 0,'0'0'16,"6"-12"16,-3 5 16,-3 7 16,6-8 31,-6 8 31,8-6 31,-8 6 31,0 0 47,4-11 47,-4 11 47,0 0 47,7-5 62,-7 5 62,0 0 62,0 0 62,0 0 62,0 0 78,0 0 78,0 0 78,0 0 78,15 20 94,-9-1 94,-4 1 94,0 15 109,-2-2 109,0 0 109,-4 3 109,-2 0 109,4 0 125,-7-1 125,5 2 125,-3 1 125,-3-5 156,2 0 156,3-9 156,-1 7 156,1-8 156,-2-3 172,0-3 172,0-2 172,3 2 172,2-5 187,-3 0 187,2-3 187,1-1 203,2-8 203,0 10 203,0-10 203,0 0 203,0 0 219,0 0 219,0 0 219,21-18 219,-10 1 234,5-11 234,3-7 234,-4 1 234,2-6 250,-2 1 250,2-2 250,2-18 250,-4 11 266,-4 11 266,0-1 266,-1 2 266,-2 3 266,3 2 281,-1 0 281,-3 7 281,-3 4 281,3 3 297,-3-2 297,2 3 297,-2 0 312,3 3 312,-5 1 312,2 1 312,1 4 312,0-2 328,0 3 328,-1-3 328,-4 9 328,9-9 344,-5 2 344,-4 7 344,15-4 344,-15 4 359,17 0 359,-17 0 359,21 8 359,-8 0 375,4 7 375,-4 0 375,1 1 375,2 10 391,-4-2 391,-3-6 391,-5 2 391,5 9 406,-4-5 406,-5-1 406,0-4 406,-2-1 422,-3 1 422,0-1 422,-4-1 422,0 0 422,-11 7 437,-3-2 437,-3-1 437,-3-3 453,7-5 453,-2-1 453,4-3 453,0-1 469,1 0 469,-2-2 469,8 0 469,-1 0 469,3-4 484,11-2 484,-16 2 484,16-2 484,0 0 500,0 0 500,-10-10 500</inkml:trace>
  <inkml:trace contextRef="#ctx0" brushRef="#br0">10022 11810 0,'-4'-11'15,"4"2"15,0 0 15,0 9 15,-2-11 15,2 11 31,-3-9 31,3 9 31,0 0 46,-2-9 46,2 9 46,0 0 46,0 0 46,-2-8 62,2 8 62,0 0 62,0 0 62,0 0 78,0 0 78,0 0 78,0 0 78,0 0 93,15 26 93,-3-9 93,6 10 93,1 0 109,-3-2 109,8 0 109,2 2 109,-1-2 125,0 1 125,3-2 125,-3-1 125,2-3 140,-7-3 140,8 1 140,-9-3 140,-6-5 156,-4-2 156,0-3 156,0 3 156,-2-3 171,-3-1 171,-4-4 171,10 9 171,-10-9 171,7 4 187,-7-4 187,0 0 187,4 8 187,-4-8 203,0 0 203,-4 15 203,-1-8 203,-9 8 218,1 2 218,-15 6 218,-1 1 218,-1-2 234,2 0 234,1-1 234,0 2 234,1-4 250,9-3 250,-2-2 250,4-1 250,0 0 265,2-1 265,-1 0 265,3 2 265,4-3 281,-2-1 281,-1-5 281,8 4 281,-2-1 296,-1-2 296,5-6 296,-2 15 296</inkml:trace>
  <inkml:trace contextRef="#ctx0" brushRef="#br0">11206 11761 0,'0'0'0,"-8"-11"0,8 11 0,-8-7 15,8 7 15,-7-5 15,7 5 15,0 0 31,0 0 31,-4-8 31,4 8 31,0 0 47,0 0 47,0 0 47,0 0 47,0 0 47,0 0 62,0 0 62,0 0 62,0 0 78,0 0 78,0 0 78,0 0 78,2 31 93,5-16 93,3 0 93,-2 4 93,8 8 93,0-1 109,5 0 109,3-1 109,2 3 109,1-1 125,5-5 125,0 1 125,2-4 125,-2 1 125,4-2 140,-3-3 140,1-5 140,-9 0 156,-2-4 156,-3-1 156,-2-2 156,19 3 172,-19-3 172,-4-2 172,0-1 172,-14 0 187,23 0 187,-23 0 187,13-1 187,-13 1 203,16-3 203,-16 3 203,0 0 203,16 0 218,-16 0 218,0 0 218,0 0 218,16-2 218,-16 2 234,0 0 234,0 0 234,0 0 234,0 0 234,13 0 250,-13 0 250,0 0 250,0 0 250,0 0 265,0 0 265,0 0 265,0 0 265,0 0 281,17-2 281,-17 2 281,0 0 281,0 0 297,0 0 297,0 0 297,0 0 297,0 0 312,0 0 312,0 0 312,0 0 312,0 0 328,0 0 328,0 0 328,0 0 328,0 0 343,0 0 343,0 0 343,0 0 343,-19-18 343,19 18 359,-11-3 359,11 3 359,-18-4 359,18 4 375,-16-1 375,16 1 375,-21-2 375,4 2 390,-2 0 390,2 2 406,0-1 406,-4 2 406,0-2 406,1 2 422,-1 1 422,4 0 422,-6 2 422,-9 0 422,0 5 437,4-5 437,5 0 437,0 0 437,6 0 453,-17 4 453,8 1 453,3-3 453,2-2 468,1 1 468,2-4 468,0 6 468,-1-5 484,3 2 484,3-5 484,0 7 484,1-7 500,3 3 500,9-4 500,-17 3 500,17-3 500,-15 5 515,15-5 515,-11 3 515,11-3 515,0 0 531,-17 4 531,17-4 531,0 0 547,-11 2 547,11-2 547,0 0 547,0 0 547,-14 2 562,14-2 562,0 0 562,0 0 562,0 0 578,0 0 578,-13 1 578,13-1 578,0 0 593,0 0 593,0 0 593,0 0 593,0 0 609,0 0 609,-12 5 609,12-5 609,0 0 625,0 0 625,0 0 625,0 0 625,0 0 640,0 0 640,0 0 640,0 0 640,0 0 656,0 0 656,-11 4 656,11-4 656,0 0 672,0 0 672,0 0 672,-2 11 672,2-11 672,0 0 687,13 12 687,-13-12 687,25 10 687</inkml:trace>
  <inkml:trace contextRef="#ctx0" brushRef="#br0">11735 12353 0,'0'0'0,"19"0"0,-19 0 0,0 0 0,0 0 16,0 0 16,0 0 16,0 0 16,15-3 32,-15 3 32,0 0 32,0 0 32,0 0 47,0 0 47,0 0 47,0 0 47,0 0 63,9-2 63,-9 2 63,0 0 63,0 0 79,0 0 79,0 0 79,0 0 79,0 0 94,0 0 94,0 0 94,0 0 94,0 0 110,0 0 110,-40-5 110,19 5 110,1 2 110,-5-2 125,-10 3 125,-1 2 125,0-2 125,1 0 141,1 1 141,0 0 141,-1 1 157,10 0 157,2-2 157,3 0 157,-1 2 157,4-4 172,-2 6 172,0-7 172,2 4 172,3-2 188,2 2 188,12-4 188,-18 2 188,9 1 204,9-3 204,0 0 204,-21 1 204,21-1 219,-9 4 219,9-4 219,0 0 219,0 0 219,-13 2 235,13-2 235,0 0 235,0 0 235,0 0 250,-14 0 250,14 0 250,0 0 266,0 0 266,0 0 266,0 0 266,0 0 266,0 0 282,-13 2 282,13-2 282,0 0 282,0 0 297,0 0 297,0 0 297,0 0 297,0 0 313,0 0 313,0 0 313,0 0 313,51 0 329</inkml:trace>
  <inkml:trace contextRef="#ctx0" brushRef="#br0">12374 12275 0,'11'-7'0,"-2"4"0,-9 3 15,14-8 15,-7 7 15,-7 1 15,11-7 31,-11 7 31,10-4 31,-10 4 31,9-4 31,-9 4 47,0 0 47,8-4 47,-8 4 62,0 0 62,0 0 62,12-5 62,-12 5 78,0 0 78,0 0 78,9-5 78,-9 5 78,0 0 93,0 0 93,0 0 93,0 0 93,0-10 109,0 10 109,0 0 109,0 0 109,-21-8 125,21 8 125,-19-2 125,19 2 125,-30 2 140,11 2 140,2-2 140,-2 4 140,-2 0 156,1 2 156,4 2 156,-2 1 156,2 1 172,-1 1 172,6-2 172,0 5 172,-1-3 187,5 4 187,1-2 187,-1-3 187,3 0 187,4-1 203,0 5 203,4-4 203,1-4 203,-1 3 218,5-6 218,-2 6 218,9 0 218,0-3 234,2 0 234,1-2 234,1-3 234,0 2 250,1-3 250,13 0 250,0-2 250,-8-2 265,-1-1 265,-5-2 265,12-3 265,-5 0 281,3-5 281,-5 1 281,7-1 281,-11 1 297,-1 0 297,-2 2 297,-2-3 297,3 4 312,-3-2 312,-3 1 312,-2 0 312,3-1 328,-5 3 328,0-2 328,-3 2 328,0-1 343,-4 2 343,3 0 343,-5 7 343,4-15 343,-4 7 359,0 8 359,0-14 359,0 6 375,0 8 375,-2-10 375,0 1 375,2 9 375,-7-14 390,3 8 390,4 6 390,-10-11 390,1 5 406,2 2 406,-1-3 406,8 7 406,-17-8 422,6 5 422,4-2 422,7 5 422,-18-4 437,9 1 437,9 3 437,-16-3 437,16 3 453,-19-4 453,19 4 453,-13-2 453,13 2 453,-13-2 468,13 2 468,0 0 468,-17-2 484,17 2 484,0 0 484,0 0 484,-13-2 484,13 2 500,0 0 500,0 0 500,0 0 500,-14-5 515,14 5 515,0 0 515,0 0 531,0 0 531,0 0 531,0 0 531,-14-1 531,14 1 547,0 0 547,0 0 547,0 0 547,0 0 562,0 0 562,0 0 562,-16 10 578</inkml:trace>
  <inkml:trace contextRef="#ctx0" brushRef="#br0">12032 12766 0,'-14'4'0,"14"-4"0,0 0 16,0 0 16,0 0 16,0 0 16,0 0 32,0 0 32,0 0 32,0 0 32,0 0 32,0 0 47,-11 4 47,11-4 47,0 0 63,0 0 63,0 0 63,0 0 63,0 0 79,0 0 79,0 0 79,0 0 79,41 0 79,-21 1 94,12 2 94,5-6 94,1 3 94,-1-1 110,0 1 110,1-2 110,1 0 110,-3-2 125,1 1 125,-2-1 125,-8 2 125,-5-1 141,1-2 141,-2 2 141,-3 2 141,2-1 157,-3 0 157,-4 0 157,0 0 157,-13 2 172,19-2 172,-19 2 172,13-4 172,-13 4 188,12-2 188,-12 2 188,0 0 188,0 0 188,16-5 204,-16 5 204,0 0 204,0 0 204,12 0 219,-12 0 219,0 0 219,0 0 219,0 0 235,0 0 235,0 0 235,13-1 235,-13 1 250,0 0 250,0 0 250,0 0 250,0 0 266,0 0 266,0 0 266,0 0 266,0 0 282,0 0 282,0 0 282,0 0 282,17 0 297,-17 0 297,0 0 297,0 0 297,0 0 313,0 0 313,0 0 313,0 0 313,0 0 329,0 0 329,0 0 329,0 0 329,0 0 344,0 0 344,11-4 344,-11 4 344,0 0 344,0 0 360,0 0 360,0 0 360,0 0 360,0 0 375,0 0 375,0 0 375,0 0 375,0 0 391,0 0 391,0 0 391,0 0 391,11-5 407,-11 5 407,0 0 407,0 0 407,0 0 422,0 0 422,0 0 422,0 0 422,0 0 438,0 0 438,0 0 438,0 0 438,0 0 454,0 0 454,0 0 454,0 0 454,0 0 454,0 0 469,0 0 469,0 0 469,0 0 469,0 0 485,0 0 485,0 0 485,0 0 485,0 0 500,0 0 500,16 0 500,-16 0 500,0 0 516,0 0 516,0 0 516,0 0 516,0 0 532,0 0 532,0 0 532,0 0 532,11-4 547,-11 4 547,0 0 547,0 0 547,0 0 563,0 0 563,12-4 563,-12 4 563,0 0 579,0 0 579,7-4 579,-7 4 579,0 0 594,0 0 594,9-7 594,-9 7 594,6-4 610,-6 4 610,0 0 610,12-8 610,-12 8 610,9-4 625,-9 4 625,7-8 625,-7 8 625,7-6 641,-7 6 641,5-12 641,-5 12 641</inkml:trace>
  <inkml:trace contextRef="#ctx0" brushRef="#br0">16162 12682 0,'0'0'0,"0"0"0,0 0 0,0 0 0,0 0 16,0 0 16,0 0 16,0 0 16,0 0 31,0 0 31,0 0 31,0 0 31,0 0 47,16-15 47,-16 15 47,0 0 47,7-6 63,-7 6 63,0 0 63,9-8 63,-7 3 78,-2 5 78,9-8 78,-4 2 78,-1 2 94,1-4 94,0 0 94,-3 0 94,0-1 110,-2-1 110,5 1 110,-5 2 110,-3-4 125,1 2 125,0 1 125,0 1 125,-5 0 141,0 2 141,0 0 141,-2 1 141,-3 2 156,12 2 156,-34 3 156,19 5 156,-2-1 172,6 2 172,-3 2 172,1 0 172,6 2 188,-2 1 188,6-2 188,1 5 188,4-5 203,1 0 203,4 5 203,-1-7 203,3 0 219,8 2 219,-2-1 219,4-1 219,-2-1 235,4-6 235,0 0 235,2-1 235,-3 0 250,-1-6 250,-2 1 250,4 0 250,-4-4 266,-6-1 266,0 1 266,3-2 266,-3 1 266,-4-1 281,-2 3 281,-1-2 281,-1 2 281,-3 6 297,4-9 297,-4 9 297,2-5 297,-2 5 313,0 0 313,0 0 313,0 0 313,0 0 328,0 0 328,0 0 328,0 0 328,0 0 344,0 0 344,0 0 344,21 12 344,-12-6 360,6 4 360,2-4 360,1 3 360,-2-1 375,0-3 375,2 2 375,-2-5 375,2 4 391,-1-2 391,-2-2 391,1 3 391,-2-5 406,-14 0 406,23 2 406,-12-2 406,-11 0 406,21 0 422,-21 0 422,20-2 422,-20 2 422,16-5 438,-16 5 438,12-2 438,-12 2 438,18 0 453,-12-2 453,-6 2 453,21-2 453,-12 2 469,-9 0 469,30-4 469,-10 0 469,1 0 485,-1 1 485,12-2 485,-2 1 485,4-3 500,-9 1 500,-2 4 500,0 0 500,-3-4 516,1 2 516,-2 0 516,-2 0 516,2-1 531,-6 1 531,-1 1 531,-1 0 531,-2-2 531,1 2 547,-6-2 547,-4 5 547,14-5 563,-10 1 563,-4 4 563,8-6 563,-8 6 563,4-7 578,-4 7 578,0-6 578,0 6 578,0 0 594,0 0 594,-12-12 594,3 7 610,0 3 610,9 2 610,-27-1 610,6 1 610,1 3 625,-15 3 625,9 1 625,-4 6 625,2-3 641,-1 4 656,6-2 656,4 1 656,6-1 656,-1 2 656,2-2 672,4 1 672,1-1 672,5 5 672,2-4 688,2 3 688,2-4 688,5 0 688,5 1 703,2-3 703,3 0 703,0-4 703,13 0 719,2-2 719,2-4 719,-10-4 719,-1 0 719,-4-2 735,0-2 735,11-6 735,-10-3 735,5-6 750,-8-1 750,-1-1 750,-2-8 750,-3 0 766,2-2 766,-4-2 766,1-2 766,-6-2 781,1 0 781,-3-2 781,3 0 781,-7-1 797,0 4 797,0-4 797,0 4 797,-4 0 813,1 7 813,1-2 813,0 7 813,2 3 828,-2 9 828,2 1 828,-2 3 828,-1 1 828,3 3 844,0 3 844,0 5 844,0 0 844,0 0 860,0 0 860,-25 22 860,10 9 875,-4 5 875,-2 2 875,-4 23 875,1-3 875,-2 4 891,3-15 891,10-6 891,-1 0 891,-2 21 906,4-15 906,6-11 906,-1 6 906,3 1 922,1-4 922,-2 0 922,5-2 922,3 0 938,2-2 938,-3-2 938,-2-2 938,2-4 953,0-5 953,0-4 953,1 1 953,-1 0 969,-2-3 969,2-4 969,0 3 969,-2-7 985,2 2 985,1 1 985,-3-3 985,0 0 985,0 0 1000,0-8 1000,0 10 1000,0-10 1000,0 11 1016,0-11 1016,3 6 1016,-3-6 1016,0 8 1031,0-8 1031,0 0 1031,0 6 1047,0-6 1047,0 0 1047,0 0 1047,0 0 1047,2 8 1063,-2-8 1063,0 0 1063,0 0 1063,0 0 1078,0 0 1078,0 0 1078,-2 13 1078,2-13 1094,0 0 1094,0 0 1094</inkml:trace>
  <inkml:trace contextRef="#ctx0" brushRef="#br0">19078 12480 0,'0'0'0,"10"-5"0,-10 5 0,7-3 16,-7 3 16,4-4 16,-4 4 16,0 0 31,9-5 31,-9 5 31,0 0 31,5-6 47,-5 6 47,0 0 47,5-6 47,-5 6 63,0 0 63,4-4 63,-4 4 63,0 0 78,7-7 78,-7 7 78,0 0 78,2-5 94,-2 5 94,0 0 94,5-7 94,-5 7 109,5-5 109,-5 5 109,2-7 109,-2 7 125,0 0 125,5-8 125,-5 8 125,4-8 141,-4 8 141,2-6 141,-2 6 141,5-6 141,-5 6 156,0 0 156,4-8 156,-4 8 156,0 0 172,2-9 188,-2 9 188,0 0 188,5-6 188,-5 6 188,0 0 203,3-6 203,-3 6 203,0 0 203,2-6 219,-2 6 219,0 0 219,0 0 219,7-6 219,-7 6 234,0 0 234,0 0 234,0 0 234,0 0 250,6-4 250,-6 4 250,0 0 250,0 0 266,11 13 266,-5-4 266,-4-2 266,2 4 281,3 4 281,0 3 281,-1 1 281,0-1 297,5 11 297,-3 0 297,2-4 297,-3-6 313,4 2 313,-2-4 313,1 1 313,-4-1 328,3 1 328,-1-7 328,0 3 328,-3-2 328,2-1 344,-5-3 344,4-4 344,-2 4 344,-4-8 359,4 9 359,-4-9 359,7 8 359,-7-8 375,0 0 375,2 6 375,-2-6 375,0 0 391,0 0 391,0 0 391,0 0 391,0 0 406,0 0 406,15 0 406,-15 0 406,0 0 422,0 0 422,0 0 422,0 0 422,14-13 438,-14 13 438,7-3 438,-7 3 438,0 0 453,5-7 453,-5 7 453,4-4 453,-4 4 469,0 0 469,5-6 469,-5 6 469,0 0 469,7-6 484,-7 6 484,0 0 484,0 0 500,4-7 500,-4 7 500,0 0 500,5-5 516,-5 5 516,0 0 516,0 0 516,2-7 516,-2 7 531,0 0 531,4-6 531,-4 6 531,0 0 547,0 0 547,0 0 547,6-4 547,-6 4 547,0 0 547,0 0 563,0 0 563,2-8 563,-2 8 563,0 0 578,0 0 578,0 0 578,0 0 578,0 0 594,0 0 594,4-4 594,-4 4 594,0 0 609,0 0 609,0 0 609,0 0 609,0 0 625,5-9 625,-5 9 625,0 0 625,0 0 641,0 0 641,0 0 641,0 0 641,0 0 656,0 0 656,0 0 656,2-6 656,-2 6 656,0 0 672,0 0 672,0 0 672,0 0 672,0 0 688,0 0 688,0 0 688,0 0 688,0 0 703,0 0 703,0 0 703,7-3 703,-7 3 719,0 0 719,0 0 719,0 0 719,0 0 734,0 0 734,0 0 734,0 0 734,0 0 750,0 0 750,0 0 750,0 0 750,0 0 766,0 0 766,0 0 766,0 0 766,0 0 766,0 0 781,0 0 781,0 0 781,0 0 797,0 0 797,0 0 797,0 0 797,0 0 797,0 0 813,0 0 813,0 0 813,0 0 813,2-9 828,-2 9 828,0 0 828,0 0 828,0 0 844,0 0 844,0 0 844,0 0 844,0 0 859,0 0 859,0 0 859,0 0 859,0 0 875,0 0 875,0 0 875,0 0 875,0 0 891,0 0 891</inkml:trace>
  <inkml:trace contextRef="#ctx0" brushRef="#br0">19070 12482 0,'2'-7'16,"-2"7"16,0 0 16,4-10 16,-4 10 16,0 0 31,6-8 31,-6 8 31,4-6 47,-4 6 47,2-8 47,-2 8 47,2-7 63,-2 7 63,5-5 63,-5 5 63,4-7 63,-4 7 78,2-6 78,-2 6 78,7-7 78,-7 7 94,8-5 94,-8 5 94,4-6 94,-4 6 109,4-6 109,-4 6 109,0 0 109,9-5 125,-9 5 125,0 0 125,0 0 125,15 13 141,-11-4 141,3 8 141,1 15 141,-5 0 156,0 3 172,-1 2 172,-2 7 172,0 19 172,0 5 188,-8-2 188,0-2 188,3-15 188,-1 16 203,-4-17 203,1-6 203,7 0 203,-7-4 219,-1 2 219,3-3 219,1-3 219,1 0 234,1-5 234,-4-4 234,8-7 234,0-1 250,0-5 250,-2-2 250,2 1 250,0-4 266,0 0 266,0-7 266,0 10 266,0-10 281,0 0 281,0 10 281,0-10 281,0 0 297,0 0 297,0 0 297,0 0 297,0 0 297,23-22 313,-16 5 313,3-11 313,-2-1 313,1-5 328,3-1 328,-3 1 328,0-5 328,1 2 344,-4-2 344,5-1 344,0 0 344,-3 0 359,3-2 359,-2 2 359,3 1 359,-3 1 375,0 4 375,0-3 375,3 4 375,-4-1 391,7 1 391,-7 0 391,1 4 391,1-2 406,-1 9 406,-2 1 406,-3 0 406,6 3 422,-4-1 422,3 1 422,-2 3 422,3-3 422,-4 4 438,3-3 438,-2 1 438,0 3 438,0 0 453,-3 4 453,3 1 453,-5 1 453,6 2 469,-6-2 469,0 3 469,-2 4 469,9-8 484,-9 8 484,7-4 484,-7 4 484,8-3 484,-8 3 500,0 0 500,0 0 500,19 7 500,-10-3 516,-5 0 516,6 2 516,-3 3 531,2-3 531,0 1 531,-2 2 531,2 5 531,2 1 547,-3-1 547,0 2 547,-1-1 547,-5 4 563,0-3 563,4 2 563,-6 1 563,-3-3 578,0 3 578,-1-3 578,-3 1 578,-4 1 594,-1-3 594,-1 0 594,-3 0 594,-14 8 609,10-9 609,-7 5 609,-3-5 609,-2 1 609,2-3 609,3-6 625,6 2 625,-1-3 625,-8 3 625,5-3 641,4-2 641,6-1 641,-2-2 641,4 2 656,13-2 656,-21 2 656,21-2 656,-16-2 672,16 2 672,0 0 672,-20-4 672,10-2 672,10 6 688,-7-5 688,7 5 688,-4-8 688,4 8 703,0 0 703,-9-8 703,9 8 703,0 0 719,0-8 719,0 8 719,0 0 719,0 0 734,11-8 734,-11 8 734,0 0 734</inkml:trace>
  <inkml:trace contextRef="#ctx0" brushRef="#br0">19802 12755 0,'0'0'0,"13"-1"16,-13 1 16,0 0 16,0 0 16,0 0 31,0 0 31,17 5 31,-17-5 31,0 0 47,4 11 47,-4-3 47,0-8 47,-2 14 63,0-1 63,-5 1 63,-3 1 63,-1 1 63,0-1 78,-8-2 78,4 2 78,-13 4 78,1-3 94,-1 2 94,8-2 94,0-7 109,1 0 109,3 1 109,-2-3 109,4 1 109,3-3 125,0-1 125,1 0 125,10-4 125,-11 8 141,11-8 141,0 0 141,0 0 141,0 0 156</inkml:trace>
  <inkml:trace contextRef="#ctx0" brushRef="#br0">20160 12525 0,'7'-10'0,"-5"3"0,2 2 15,-4 5 15,3-7 15,-3 7 15,4-9 31,-4 9 31,5-5 31,-5 5 47,0 0 47,0 0 47,0 0 47,0 0 62,0 0 62,0 0 62,0 0 62,18 16 62,-9 1 78,1-3 78,-6 3 78,5-1 78,-2 0 93,-1 3 93,2-2 93,-1 0 109,1 15 109,9 13 109,-11-26 109,3 9 109,-2-5 125,0-2 125,-2-6 125,4 2 125,-7 0 140,0-4 140,0 3 140,1-6 140,2 1 140,-3-6 156,-2-5 156,2 13 156,-2-13 172,0 0 172,0 0 172</inkml:trace>
  <inkml:trace contextRef="#ctx0" brushRef="#br0">20171 12529 0,'2'-13'0,"-2"13"0,5-5 0,-5 5 16,0 0 16,2-8 16,-2 8 16,5-9 16,-5 9 31,2-8 31,-2 8 31,5-6 47,-5 6 47,7-8 47,-5 4 47,2-1 47,-4 5 62,7-10 62,-7 10 62,8-8 62,-6 3 78,-2 5 78,13-5 78,-9 1 78,-4 4 94,19-7 94,-1 1 94,-4 4 94,-3-2 109,10 3 109,-3 1 109,5-3 109,-5 6 125,2-2 125,1 1 125,0 2 125,-3-2 141,-2 2 141,2 3 141,-2-3 141,-3 0 156,-1 0 156,-3-2 156,0 4 156,-9-6 156,10 5 172,-10-5 172,6 7 172,-6-7 172,0 0 187,-2 12 187,2-12 187,-4 9 203,4-9 203,-17 12 203,9-8 203,-9 4 203,2 0 219,-4 1 219,1-1 219,-3-3 219,3 0 234,-2 2 234,1-3 234,2 2 234,-2 0 250,3 0 250,-2 0 250,-1-1 250,6-1 266,1 0 266,1 0 266,11-4 266</inkml:trace>
  <inkml:trace contextRef="#ctx0" brushRef="#br0">20233 12564 0,'0'0'0,"2"-9"0,-2 9 16,0 0 16,2-7 16,-2 7 16,0 0 32,0 0 32,5-10 32,-5 10 32,0 0 47,0 0 47,0 0 47,2-7 47,-2 7 47,0 0 63,0 0 63,0 0 63,0 0 63,0 0 78,0 0 78,0 0 78,14 27 78,-12-19 94,3 10 94,-3 4 94,5 6 94,-5 3 110,3 2 110,0 2 110,-3-1 110,-2 0 125,0 3 125,2 0 125,-2 0 125,2-3 141,3 0 141,-3 2 141,0-3 141,2-5 157,-1-3 157,-3-1 157,2-6 157,3-2 172,-5 1 172,5-1 172,-3-4 172,-2 0 188,4-3 188,-1-1 188,-1 1 188,-2-3 188,0-6 203,2 10 203,-2-10 203,0 0 203,0 9 219,0-9 219,0 0 219,0 0 219</inkml:trace>
  <inkml:trace contextRef="#ctx0" brushRef="#br0">21020 12359 0,'-8'-12'0,"6"5"0,2 7 0,-6-6 0,6 6 0,0 0 16,-3-8 16,3 8 16,0 0 16,0 0 32,0 0 32,0 0 32,0 0 32,0 0 32,0 0 47,0 0 47,0 0 47,7 39 63,2-23 63,5 14 63,7-2 63,1 1 63,6-1 79,-3 0 79,0-2 79,0-1 79,3-3 94,-2 3 94,2-3 94,-3-1 94,-2 0 110,-2-5 110,-8-6 110,0 1 110,-3-3 125,-1-2 125,-2 0 125,-3-3 125,-4-3 141,10 8 141,-10-8 141,7 5 141,-7-5 141,0 0 157,0 0 157,-5 11 157,5-11 157,-23 16 172,2-5 172,-11 5 172,-4 1 172,0-1 188,-5 3 188,-3-3 188,8 1 188,-7 3 204,3-4 204,4 2 204,2 1 219,0-2 219,2 3 219,0-3 219,9-3 219,-7 5 235,3-4 235,5-2 235,-1-2 235,-7 5 250,0-3 250,5-3 250,0-5 250,5-1 266</inkml:trace>
  <inkml:trace contextRef="#ctx0" brushRef="#br0">18664 12172 0,'0'-8'0,"0"8"16,0-7 16,0 7 16,2-7 16,-2 7 31,7-5 31,-7 5 31,0 0 31,4-8 47,-4 8 47,0 0 47,0 0 47,0 0 47,0 0 62,0 0 62,0 0 62,14 14 78,-14-6 78,-2 10 78,-5-1 78,0 4 94,-11 9 94,-5-3 94,0 4 94,-4-2 94,-5-1 109,-20 14 109,8-12 109,5-5 109,1 2 125,-6-4 125,3-3 125,1-1 141,2 1 141,2-6 141,4 1 141,2 1 141,3-8 156,9 3 156,2-5 156,5-2 172,0 2 172,1-4 172,10-2 172,-11 9 172,11-9 187,-9 4 187,9-4 187,-2 6 187,2-6 203,0 0 203,0 0 203,9 15 203,0-7 219,7 4 219,18 0 219,-2 5 219,4-2 234,5-2 234,1 6 234,1 0 234,25 5 250,-2 1 250,3-1 250,-3-1 250,4 4 250,1-1 266,-7 1 266,3 0 266,-4-2 266,3-7 281,5 1 281</inkml:trace>
  <inkml:trace contextRef="#ctx0" brushRef="#br0">21953 12890 0,'-7'-5'0,"2"-2"16,5 7 16,-9-9 16,2 1 16,7 8 31,-7-9 31,7 9 31,-9-6 31,9 6 47,-7-8 47,7 8 47,0 0 47,-7-8 63,7 8 63,0 0 63,0 0 63,0 0 78,-2-11 78,2 11 78,0 0 78,23-10 94,-5 6 94,3 1 94,15 0 94,-2 1 109,2-1 109,2 6 109,-2-3 109,-2 0 125,-4 2 125,2 1 125,-5 0 125,-1 1 125,-9 0 141,4 0 141,-3-2 141,-4 4 141,-3-4 156,-11-2 156,14 8 156</inkml:trace>
  <inkml:trace contextRef="#ctx0" brushRef="#br0">21889 12920 0,'0'0'0,"-14"2"15,14-2 15,0 0 15,0 0 15,0 0 31,0 0 31,0 0 31,0 0 31,0 0 47,0 0 47,41 12 47,-9-3 47,4-2 47,-1 5 62,1-5 62,-2 2 62,2-2 78,6 4 78,-6-3 78,5-2 78,1 2 78,-2-1 93,1-3 93,-1-2 93,0-7 93</inkml:trace>
  <inkml:trace contextRef="#ctx0" brushRef="#br0">22926 12786 0,'14'-16'0,"-5"5"0,-3 1 0,0 4 0,0 0 16,-1-2 16,-5 8 16,4-10 31,-4 10 31,3-7 31,-3 7 31,0 0 47,0 0 47,0 0 47,0 0 47,-24-2 47,24 2 62,-24 13 62,8-3 62,2-2 62,-2 5 78,5-1 78,-1 0 78,1 2 78,4 1 94,3 1 94,2 0 94,2 1 94,2 2 109,7-1 109,0-1 109,3 1 109,10 6 125,1-3 125,4-4 125,-4-3 125,-1-8 141,-1 0 141,2-2 141,9-4 141,-4-4 156,-3-4 156,-7 0 156,0-4 156,7-9 156,-5-3 172,-5 1 172,-4-4 172,-5 3 187,-6 3 187,0 0 187,-4 3 187,-7-9 203,-1 4 203,-1 3 203,-2 5 203,2 1 203,-6-1 219,4 2 219,-2 0 219,2 1 219,1 3 234,-2 0 234,5 1 234,-1 3 234,3-2 250,9 7 250,-18-1 250,18 1 250,-18 0 266,18 0 266,-16 8 266,7-4 266,0 2 281,9-6 281,-12 15 281</inkml:trace>
  <inkml:trace contextRef="#ctx0" brushRef="#br0">25549 12400 0,'2'-6'0,"-2"6"0,3-14 0,-3 6 16,0 3 16,0 5 16,-3-12 16,1 4 32,2 1 32,0 7 32,-5-10 32,5 4 47,0 6 47,-2-8 47,2 8 47,-5-7 63,5 7 63,0 0 63,-2-6 63,2 6 63,0 0 78,0-8 78,0 8 78,0 0 94,0 0 94,0 0 94,-2-8 94,2 8 94,0 0 110,0 0 110,0 0 110,0 0 110,0 0 125,0 0 125,0 0 125,0 0 125,0 0 141,0 0 141,0 0 141,0 0 141,0 0 157,0 0 157,0 0 157,-30 10 157</inkml:trace>
  <inkml:trace contextRef="#ctx0" brushRef="#br0">15633 14360 0,'-7'-4'0,"7"4"0,0 0 0,0 0 16,-9 0 16,9 0 16,0 0 16,0 0 31,0 0 31,0 0 31,0 0 31,0 0 47,0 0 47,0 0 47,0 0 47,0 0 47,25-8 62,-2 6 62,11 2 62,3-4 62,1 0 78,1 4 78,2 2 78,2-2 94,-4-2 94,-2 2 94,-3 2 94,-4 0 94,-8 0 109,-1 0 109,-3-2 109,-7 2 109,-11-2 125,19 4 125,-12-2 125,-7-2 125,0 0 141,2 9 141,-2-9 141</inkml:trace>
  <inkml:trace contextRef="#ctx0" brushRef="#br0">15897 14419 0,'-23'3'0,"6"-2"15,-2 4 15,3-5 15,0 4 15,1-4 31,0 2 31,6-2 47,-2 2 47,11-2 47,-18 4 47,18-4 47,-13 0 62,13 0 62,-12 3 62,12-3 62,0 0 78,-12 4 78,12-4 78,0 0 78,0 0 78,0 0 94,0 0 94,0 0 94,35 12 94,-17-8 109,19-2 109,-10 2 109,12 1 109,-1-1 125,-6 0 125,-2-3 125,4 2 125,-7-2 140,-4-1 140,-2 0 140,-1 0 140,1-1 156,-8 1 156,-1-4 156,-1 1 156,-4-2 172,-7 5 172,12-9 172,-10 3 172,-2 6 187,0-15 187,-2 7 187,0-9 187,-6-1 203,1 4 203,-1-5 203,-5 5 203,7-4 219,-3 1 219,0 3 219,-1-1 219,6-1 234,-5 6 234,5 1 234,-1 2 234,3-2 234,2 9 250,-3-11 250,3 11 250,0 0 250,0 0 265,5-8 265,-5 8 265,0 0 265,30 12 281,-12 4 281,9 2 281,-2 6 281,1-2 297,-4 6 297,-8 0 297,4 0 297,-4-1 312,-3 2 312,-1 1 312,-8-6 312,-2-1 328,-2-3 328,-10 11 328,-6-2 328,-5 1 344,-5 0 344,1-4 344,-7 1 344,2 0 359,-4-3 359,-4 3 359,2-5 359,1-1 359,-1-4 375,4 0 375,0 0 375,2-8 390,9 1 390,6-4 390</inkml:trace>
  <inkml:trace contextRef="#ctx0" brushRef="#br0">25186 12614 0,'5'-8'0,"-3"1"0,5-1 0,-3 1 0,2-1 16,0 3 16,-1-2 16,-1 1 16,0-1 31,1 2 31,-5 5 31,5-6 31,-5 6 47,7-7 47,-7 7 47,0 0 47,0 0 62,0 0 62,0 0 62,0 0 62,-2 22 78,-1-13 78,-4 7 78,2 3 78,-1 1 78,-1 12 94,1-4 94,-2 5 94,1-4 94,5 2 109,-2-6 109,1 3 109,-1-3 125,6-5 125,-2-1 125,2-3 125,3 1 125,-3-5 141,5 0 141,-3-4 141,4-1 141,-2-6 156</inkml:trace>
  <inkml:trace contextRef="#ctx0" brushRef="#br0">25588 12524 0,'2'-11'32,"0"2"32,0 1 32,-2 3 32,0 5 47,3-9 47,-3 9 47,0 0 47,0 0 47,0 0 63,0 0 63,0 0 63,0 0 63,-28 31 78,10-2 78,0 4 78,-1 1 94,-1 5 94,-1 0 94,-8 20 94,11-13 94,-5 14 110,-4 26 110,18-46 110,3-2 125,-2 2 125,5-3 125,1-1 125,2-5 141,5 0 141,1-1 141,2-7 141,-2-6 157,3-1 157,0-1 157,1-5 157,-1-2 172,2-4 172,1 1 172,-1-3 172,5-2 188,2-7 188,3 3 188,-3-4 188,9-13 203,-2-1 203,3-9 203,-5 0 203,0-2 203,-6-3 219,2-4 219,-6-1 219,2-1 219,-9 2 235,1 3 235,-3-1 235,-4 6 250,-4-3 250,-5 2 250,0 0 250,-3 3 250,-3-2 266,-6 6 266,4-1 266,4 7 266,-2 2 282,3 5 282,-4-3 282,2 1 282,-2 1 297,2 1 297,-3-1 297,0-1 297,2 3 313,-4 0 313,6 2 313,-6-4 313,6 1 328,-1 1 328,0-3 328,0-1 328,3 1 344,-1-1 344,1 2 344,-2-3 344,1 0 360,1 1 360,2 2 360,-3-2 360,3 1 360,0 0 375,-3 3 375,6 0 375,-1 4 375,0-1 391,2 3 391,5 6 391,-9-10 391,5 3 407,4 7 407,-5-8 407,5 8 407,0 0 422,-6-5 422,6 5 422,0 0 422,0 0 438,0 0 438,0 0 438,0 0 438,0 0 453,-15 24 453,15-18 453,-4 3 453,4-1 469,-2 0 469,2-8 469,-5 14 469,3-6 485,2-8 485,-4 11 485,4-11 485,0 9 500,0-9 500,0 0 500,-2 7 500,2-7 500,0 0 516,0 0 516,0 0 516,0 0 516,0 0 516,0 0 532,0 0 532,0 0 532,0 0 532,0 0 547,0 0 547,0 0 547,0 0 563,0 0 563,0 0 563,0 0 563,0 0 563,0 0 578,0 0 578,0 0 578,22-12 578,-22 12 594,0 0 594,0 0 594,0 0 594,0 0 610,6 12 610,0-5 610,-2-1 610,1 0 625,-1 2 625,-2 1 625,3 0 625,-1-2 625,-1 3 641,-1-1 641</inkml:trace>
  <inkml:trace contextRef="#ctx0" brushRef="#br0">17695 14482 0,'18'-6'0,"-14"4"0,-4 2 15,12-5 15,-12 5 15,7-6 15,-3 0 31,-4 6 31,11-13 31,-5 5 31,-4 0 31,0-1 46,-2 0 46,0-2 46,0 1 62,0 10 62,-2-21 62,-8 9 62,3 0 78,1 2 78,-9-1 78,7 5 78,-8 0 78,0 2 93,-5 4 93,1 1 93,-14 8 109,9 2 109,4 1 109,3 0 109,-5 11 109,4-5 125,6 1 125,4-1 125,2 1 125,2-1 140,5 2 140,3-1 140,3 0 140,2-2 156,3 0 156,2-5 156,3 1 156,12 8 171,-5-11 171,-3-2 171,1-2 171,0-4 187,-2-2 187,2 0 187,2-2 187,-5-1 187,1-6 203,-2-2 203,0 0 203,-1-4 218,-3 1 218,8-14 218,-5 6 218,-7 4 234,-4-1 234,2 3 234,-3 4 234,-4-1 234,2 3 250,-2 1 250,-2 2 250,2 7 250,-2-13 265,2 13 265,0 0 265,-9-6 265,9 6 281,0 0 281,0 0 281,0 0 281,-23 17 296,16-13 296,2 5 296,5 0 296,-4 2 312,-1-3 312,5 8 312,0 0 312,2 3 328,5-5 328,-4 3 328,6-1 328,0 1 343,0-1 343,3-2 343,1 1 343,-1 0 359,3-6 359,0-5 359</inkml:trace>
  <inkml:trace contextRef="#ctx0" brushRef="#br0">18067 14681 0,'0'0'0,"0"0"16,0 0 16,6-7 16,-6 7 16,0 0 31,0 0 31,0 0 31,0 0 31,0 0 47,0 0 47,0 0 47,-32 8 47,26-5 63,-4 3 63,10-6 63,-11 11 63,9-7 63,-1 1 78,3-5 78,-2 11 78,2-11 78,5 10 94,-1-3 94,3-2 94,-3 4 94,6-5 110,1 2 110,5 1 110,-5-4 110,1-1 125,0 0 125,-4 0 125,-8-2 125,19 0 141,-19 0 141,15-8 141,-8 2 141,1 0 156,-6-3 156,0 1 156,-2-2 156,-2 2 172,2-8 172,-8 1 172,2 1 172,-1-3 188,0 5 188,3 0 188,-4 1 188,4 1 203,0 2 203,-3 0 203,3 0 203,1-1 219,-2 1 219,3-1 219,-3 1 219,5 0 235</inkml:trace>
  <inkml:trace contextRef="#ctx0" brushRef="#br0">18210 14105 0,'6'-8'0,"2"4"16,-1-2 16,-1 2 16,-6 4 16,19-6 16,-19 6 32,20-2 32,-20 2 32,21 6 32,-5 2 47,-3 3 47,-2 1 47,3 2 47,-7 2 63,0 1 63,-5 1 63,0 1 63,-4 2 63,0-3 78,-5 2 78,0-1 78,-7 7 78,1-3 94,2-8 94,-1 1 94,3-6 110,2 1 110,3-3 110,-4-2 110,4 1 110,0-2 125,4-5 125,-7 9 125,7-9 141,0 0 141,2 5 141,-2-5 141,0 0 141,25 7 157,-7-7 157,3 1 157,2-1 157,11 0 172,0 0 172</inkml:trace>
  <inkml:trace contextRef="#ctx0" brushRef="#br0">18710 14514 0,'0'0'0,"0"0"0,11 5 0,-11-5 16,13 1 31,-13-1 31,30 7 31,-12-3 31,3 0 47,13 3 47,-9-2 47,-2-1 47,9 3 47,-7-1 63,-6-3 63,-4 1 63,4 1 63,-8-3 78,-11-2 78,18 2 78,-18-2 78,0 0 94,16-2 94,-16 2 94,0 0 94,0 0 110,0 0 110,0-12 125,0 12 125,0 0 125,-11-19 125,6 14 125,1-4 141,-4 3 141,4-2 141,0 1 141,4 7 156,-12-12 156,10 6 156,2 6 172,-5-8 172,5 8 172,0 0 172,-11-7 172,11 7 188,0 0 188,0 0 188,0 0 188,-19 12 203,17-5 203,-5-2 203,3 6 203,-5 4 219,3-2 219,0 0 219,-1 3 219,5-3 235,0 4 235,0-1 235,0 1 235,2-3 250,2 15 250,2-16 250,1-1 250,1-4 250,4 6 250,-1-3 250,2-4 266,3 4 266,-3-7 266,8 0 266</inkml:trace>
  <inkml:trace contextRef="#ctx0" brushRef="#br0">19583 14268 0,'0'0'0,"0"0"15,9-7 15,-9 7 15,0 0 15,0 0 31,0 0 31,12-6 31,-12 6 31,0 0 31,0 0 47,0 0 47,9-3 47,-9 3 47,0 0 62,0 0 62,0 0 62,0 0 62,0 0 78,0 0 78,0 0 78,11-8 78,-11 8 94,0 0 94,0 0 94,0 0 94,0 0 109,0 0 109,0 0 109,0 0 109,6-7 125,-6 7 125,0 0 125,0 0 125,0 0 140,0 0 140,0 0 140,8-6 140,-8 6 140,0 0 156,0 0 156,0 0 156,0 0 156,0 0 172,0 0 172,0-12 172,0 12 187,0 0 187,0 0 187,0 0 187,-14-9 187,14 9 203,-14-4 203,14 4 203,0 0 203,-20 2 219,20-2 219,-19 5 219,12 1 219,-1-3 234,8-3 234,-17 10 234,10-3 234,1-2 250,-1 3 250,3-3 250,4-5 250,-10 13 265,6-9 265,4-4 265,-5 10 265,5-10 281,-4 9 281,4-9 281,0 0 281,-2 7 297,2-7 297,0 0 297,0 0 297,0 0 297,-5 11 312,5-11 312,0 0 312,0 0 312,0 0 328,0 0 328,0 0 328,0 0 328,0 0 344,0 0 344,0 0 344,0 0 344,0 0 359,0 0 359,0 0 359,0 0 359,0 0 375,0 0 375,0 0 375,0 0 375,0 0 390,0 0 390,0 0 390,0 0 390,0 0 406,0 0 406,0 0 406,-8 8 406,4-2 406,0 3 422,-1 1 422,1-2 422,-3 7 437,3-3 437,-2 0 437,4-2 437,0 1 437,2-1 453,0-2 453,2 2 453,-2 1 469,8-3 469,-6 0 469,2-1 469,1 1 484,1-3 484,-1 2 484,5-3 484,-10-4 484,15 5 500,-6-2 500,-9-3 500,21 0 500,-21 0 515,21-6 515,-10 2 515,2-5 515,1 1 531,-1-4 531,2 2 531,-4-4 531,3-1 547,-5 1 547,0-2 547,5-14 547,-3 8 562,-2 6 562,-2-2 562,0 5 562,0-2 562,-3 3 578,0 0 578,-1 1 578,2 3 594,-3-1 594,0 2 594,-2 7 594,5-12 594,-5 12 609,4-9 609,-4 9 609,0 0 609,0 0 625,0 0 625,0 0 625,0 0 625,0 0 640,0 0 640,0 0 640,-13 40 640,8-23 656,-2 3 656,0-2 656,3 0 656,-6 1 672,3 1 672,1 0 672,1 0 672,1-2 687,0 12 687,-4-7 687,4-3 687,1-1 703,-1 0 703,4 0 703,-2-4 703,4 2 719,-2 0 719,2-5 719,3 0 719,-3-3 719,0-4 734</inkml:trace>
  <inkml:trace contextRef="#ctx0" brushRef="#br0">19793 14593 0,'0'0'0,"7"-9"0,-7 9 0,0 0 0,4-6 15,-4 6 15,0 0 15,0 0 15,0 0 31,7-2 31,-7 2 31,0 0 31,0 0 47,0 19 47,-3-9 47,1 7 47,-2 0 62,4 1 62,-5-1 62,3 2 62,0-1 78,-2-1 78,-2-1 78,4 1 78,0-1 93,0-3 93,-1 0 93,3-6 93,0 1 93,0-8 109,5 12 109,-3-9 109,-2-3 109,0 0 125,0 0 125</inkml:trace>
  <inkml:trace contextRef="#ctx0" brushRef="#br0">20185 13976 0,'12'-8'0,"-12"8"0,8-7 0,-8 7 16,19 0 16,-19 0 16,20 7 16,-4 1 16,0 2 31,-2 2 31,-3 5 31,-2-3 31,3 6 47,-5 0 47,-1 8 47,-1-1 47,-8 4 63,-1-2 63,-3-7 63,-4 7 63,-3-7 78,3-5 78,-1-1 78,3-3 78,-2 1 94,-1 1 94,3-5 94,5-2 94,-3 0 109,1 1 109,2-5 109,4-4 109,-4 12 125,4-12 125,4 13 125,4-8 125,5 6 141,6-1 141,-1 0 141,-2-4 141,20 7 141,-6-5 156</inkml:trace>
  <inkml:trace contextRef="#ctx0" brushRef="#br0">20645 14574 0,'0'0'0,"0"0"16,0 0 16,0 0 16,0 0 16,0 0 31,0 0 31,0 0 31,0 0 31,0 0 47,26-3 47,-18 6 47,13 1 47,-2 0 63,1-2 63,1 1 63,-5 3 63,2-4 78,0-1 78,-4 4 78,-2-3 78,-12-2 78,17 2 94,-17-2 94,14 0 94,-14 0 109,0 0 109,0 0 109,12-9 109,-12 9 109,0 0 125,0 0 125,-7-12 125,7 12 125,0 0 141,-14-13 141,7 8 141,0 1 141,7 4 156,-11-7 156,11 7 156,-12-4 156,12 4 172,0 0 172,0 0 172,0 0 172,0 0 172,-23 7 188,23-7 188,-4 13 188,4-6 188,0 4 203,2 5 203,2 1 203,2-1 219,3-2 219,2 3 234,1-4 234,-1 2 234,2-2 234</inkml:trace>
  <inkml:trace contextRef="#ctx0" brushRef="#br0">21220 14710 0,'7'-7'15,"0"1"15,-7 6 15,14-7 15,-10 2 31,-4 5 31,14-6 31,-14 6 31,18-2 46,-18 2 46,30 2 46,-9 0 46,-4-1 62,4 2 62,2 2 62,-1-2 62</inkml:trace>
  <inkml:trace contextRef="#ctx0" brushRef="#br0">21651 14742 0,'0'0'0,"0"0"0,23-5 16,-23 5 16,11-5 16,-11 5 16,19-6 31,-10 2 31,10 0 31,0 2 31,13-3 47,2 2 47,1 1 47,4-2 47,0 4 62,-1 0 62,4 0 62,-4 4 62,3-2 78,-3 1 78</inkml:trace>
  <inkml:trace contextRef="#ctx0" brushRef="#br0">22356 14749 0,'16'1'0,"-4"-1"0,-12 0 0,13 3 15,-13-3 15,10 4 15,-10-4 15,0 0 31,9 2 31,-9-2 31,0 0 31,0 0 47,8 0 47,-8 0 47,0 0 47,0 0 62,15 2 62,-15-2 62,29 2 62,-9 0 78,12 0 78,4 2 78,2 0 78,0 0 93,1 1 93,-1-1 93,4 2 93,1-2 109,3 1 109,-3 0 109,0-1 109,-4 1 125,-2-5 125,-1 0 125,-9-3 125</inkml:trace>
  <inkml:trace contextRef="#ctx0" brushRef="#br0">23204 14703 0,'0'0'16,"-4"-4"16,4 4 31,0 0 31,0 0 31,0 0 31,0 0 31,0 0 31,0 0 47,0 0 47,43 0 47,-20 4 47,12 3 63,-1-3 63,0 2 63,0-2 63,-7 2 78,5 1 78,0-2 78,4 2 78,-10-3 94,-3 0 94,-6-2 94,2 0 94,-8 0 109,3-2 109,-14 0 109,18-2 109,-18 2 125</inkml:trace>
  <inkml:trace contextRef="#ctx0" brushRef="#br0">23533 14606 0,'0'0'0,"0"0"0,-9-5 0,9 5 16,0 0 16,0 0 16,0 0 16,-14 0 31,14 0 31,-16 8 31,12-2 31,-8 6 47,-1 0 47,6 6 47,-3-2 47,3-3 63,1 7 63,1-2 63,1 0 63,4 3 63,0 0 78,0-2 78,2-1 78,3 0 78,3-1 94,1-1 94,3-2 94,4-2 94</inkml:trace>
  <inkml:trace contextRef="#ctx0" brushRef="#br0">24308 14617 0,'0'-8'0,"0"8"15,0-14 15,0 14 15,-7-13 31,3 9 31,4 4 31,-21-7 31,6 6 31,-4-2 46,-4 3 46,1 4 46,-12 5 46,6 0 62,5-2 62,-7 6 62,5 0 62,10-1 78,-2 0 78,4-1 78,1 3 78,3 0 93,3-2 93,-1 2 93,7 3 93,0-4 93,4-1 109,3 2 109,2 1 109,5-3 109,2-2 125,-2 0 125,3-3 125,2 1 140,-1-4 140,0 0 140,1-4 140,1 0 140,-1-4 156,-4-3 156,4-1 156,-1-2 156,-4 0 171,-3-2 171,3-1 171,-1-1 171,-1-1 187,-1 1 187,0 2 187,-3 2 187,-4 1 203,3 1 203,-1 2 203,-3 2 203,-3 4 218,4-7 218,-4 7 218,0 0 218,0 0 234,0 0 234,0 0 234,0 0 234,0 0 250,0 0 250,-4 25 250,1-16 250,-1 7 265,2 1 265,2-1 265,-2 2 265,-3 1 281,3-1 281,2 3 281,0-2 281,0-3 296,0 2 296,2-1 296,-2-1 296,2-2 296,1 1 312,-1-5 312,-2 1 312,2-3 312,-2-8 328</inkml:trace>
  <inkml:trace contextRef="#ctx0" brushRef="#br0">24539 14886 0,'6'-9'16,"-1"8"16,-5 1 16,0 0 16,9-4 31,-9 4 31,0 0 31,0 0 31,0 0 47,0 0 47,7 13 47,-7-13 47,2 13 47,1-4 63,-1 7 63,-2 1 63,0-5 63,2-2 78,-2 3 78,0-3 78,2-3 78,-2 2 94,3-1 94,-3-1 94,2 1 94,0-2 110,-2-6 110,0 11 110,2-5 110,-2-6 125,0 0 125,2 8 125,-2-8 125,0 0 141,0 0 141,10 0 141,-10 0 141,0 0 156,22-10 156,-14 3 156,3 3 156,2-5 172,4 2 172,-4-2 172,-3 5 172,-2-1 188,1 1 188,-4 0 188,-5 4 188,18-3 203,-18 3 203,11 0 203,-11 0 203,0 0 203,12 9 219,-7-4 219,1 4 219,-1-1 219,2 1 235,-2-2 235,4 8 235,-3-1 235,1-2 250,1 0 250,-4 3 250,5-2 250,-5-3 266,1-2 266,2 1 266,-5-2 266,3-1 281,-5-6 281,9 9 281,-9-9 281,9 6 297</inkml:trace>
  <inkml:trace contextRef="#ctx0" brushRef="#br0">25380 14728 0,'0'0'0,"-2"-10"16,2 10 16,-2-10 16,2 10 16,0 0 31,0-11 31,0 11 31,0 0 47,4-6 47,-4 6 47,9-1 62,-9 1 62,27 1 62,-8-1 62,15 6 78,2 0 78,1 1 78,2 3 94,2-2 94,2 1 94,-4-2 94,4 3 94,-4-1 109,0-1 109,-2 3 109,-1-5 109,-2 0 125,-11 0 125,-5-3 125,-2-3 125</inkml:trace>
  <inkml:trace contextRef="#ctx0" brushRef="#br0">25517 14925 0,'-12'5'0,"12"-5"0,-8 2 16,8-2 16,0 0 16,0 0 16,0 0 32,0 0 32,0 0 32,17 12 32,2-8 47,17 4 47,-4 1 47,10-1 47,-4 0 63,7 0 63,2-5 63,-2 5 63,5-3 78,-1-2 78,-2-3 78,31-3 78</inkml:trace>
  <inkml:trace contextRef="#ctx0" brushRef="#br0">26773 14716 0,'6'-5'0,"-6"5"0,2-5 0,-2 5 16,0 0 16,0 0 16,0 0 16,0 0 31,-44 10 31,16 6 31,6 1 31,-3 1 47,0 3 47,2-1 47,0 5 47,7-6 62,5 1 62,-1-2 62,8 1 62,2 0 78,-1-2 78,3 4 78,7-2 78,0-1 78,5-1 94,-1-1 94,3 1 94,4-5 94,0-1 109,-2-2 109,7-2 109,9 1 109,-7-6 125,13-4 125,-6-4 125,2-3 141,-8 0 141,3-8 141,-1-1 141,-5-5 141,1 1 156,-5-5 156,-8 3 156,-1 7 156,-6-2 172,-2 0 172,0 3 172,-6-1 172,0-1 187,-1 4 187,-5-1 187,2 1 187,-7 2 203,7-1 203,-6 3 203,0 2 203,3-1 219,2 6 219,-1-1 219,2-1 219,-1 1 234,9 4 234,-17-4 234,11 0 234,6 4 234,-11-2 250,11 2 250,-10-2 250,10 2 250,0 0 266,0 0 266,-13-2 266,13 2 266,0 0 281,0 0 281,0 0 281,0 0 281,0 0 297,0 0 297,-19 0 297,19 0 297,0 0 312,0 0 312,0 0 312,0 0 312,0 0 328,0 0 328,0 0 328,0 0 328,0 0 344,-9 4 344,9-4 344,0 0 344,0 0 344,0 0 359,0 0 359,0 0 359,0 0 375,0 0 375,0 0 375,0 0 375,0 0 375,0 0 391,0 0 391,0 0 391,0 0 391,0 0 406,0 0 406,0 0 406,0 0 406,0 0 422,0 0 422</inkml:trace>
  <inkml:trace contextRef="#ctx0" brushRef="#br0">24361 15416 0,'0'0'15,"0"0"15,0 0 15,0 0 15,0 0 31,0 0 31,-9 0 31,9 0 31,0 0 46,0 0 46,0 0 46,0 0 46,36-4 62,-15 4 62,20 3 62,-5-2 62,7 2 78,5-1 78,23 2 78,0 2 78,-24-4 93,-5 3 93,-6 0 93,1-3 93,-3 3 109,-11-1 109,-1-3 109,-6 2 109,-2 1 109,-4-3 125,-10-1 125,11 4 125,-11-4 125</inkml:trace>
  <inkml:trace contextRef="#ctx0" brushRef="#br0">24482 15546 0,'0'0'0,"0"0"0,20-11 0,-8 10 15,8-2 15,17 2 15,1-2 15,8 3 31,-1 0 31,26 4 31,-14 0 31,-11-1 46,-1 1 46,-1 0 46,-3 2 46,-3-2 62,-6 3 62,-4-1 62,-7-5 62</inkml:trace>
  <inkml:trace contextRef="#ctx0" brushRef="#br0">16064 16183 0,'0'0'0,"-5"-4"0,5 4 16,0 0 16,0 0 16,0 0 31,0 0 31,-9-7 31,9 7 31,0 0 47,0 0 47,0 0 47,0 0 47,0 0 63,21-9 63,-10 6 63,10-1 63,0 1 78,13-4 78,2 1 78,3 2 78,-1 0 94,4-1 94,3 4 94,-9-1 94,6 4 110,-6-1 110,-2 1 110,-8 1 110,-9-1 125,0 0 125</inkml:trace>
  <inkml:trace contextRef="#ctx0" brushRef="#br0">16027 16319 0,'0'0'0,"-11"4"0,11-4 0,0 0 16,0 0 16,0 0 16,0 0 16,0 0 31,0 0 31,68-7 31,-28 6 31,-2-2 31,3-1 47,0 2 47,-2-1 47,2 0 47,-5-3 62,0 4 62,2-4 62,-14-2 78,-1 2 78,-2-5 78</inkml:trace>
  <inkml:trace contextRef="#ctx0" brushRef="#br0">16408 15899 0,'0'0'0,"0"0"16,3-7 16,-3 7 16,0 0 16,0 0 31,36 13 31,-6 2 31,-1 2 31,5 2 31,-2 2 47,2 4 47,-2 4 47,-2 0 63,-2-2 63,-3 6 63,-2-3 63,-3 0 78,-4 4 78,-5-4 78,-6 2 78,-5-2 78,-3 1 94,-5 0 94,-6-2 94,-4-3 94,-3 1 110,-4-2 110,0-1 110,0-3 110,2-4 125,7-3 125,0-3 125,3-2 125,-1-2 141,5 1 141,2-4 141,7-4 141,0 0 156,0 0 156,0 0 156,0 0 156</inkml:trace>
  <inkml:trace contextRef="#ctx0" brushRef="#br0">17914 16270 0,'6'-13'16,"1"0"16,-3 4 16,-1 0 16,-3 9 32,-3-18 32,3 10 32,0 8 32,-6-12 32,1 4 47,5 8 47,-18-12 47,0 8 47,-3 3 63,-2-2 63,-13 3 63,-3 4 63,1 4 79,1 5 79,-2-1 79,3 3 79,4 1 94,4 3 94,8-5 94,2 1 94,4-1 110,3 0 110,4-2 110,0 7 110,4-6 125,6 1 125,2 0 125,1 3 125,8-3 141,0-2 141,4-1 141,-2 1 141,18 2 157,-4-5 157,-5-1 157,-5-4 157,3-4 172,-2 1 172,-4-2 172,0-3 172,4-4 172,-6-1 188,-3 1 188,1-4 188,-1-3 188,-3 3 204,0-2 204,0-1 204,-7 5 219,3-1 219,-2 3 219,-3 1 219,0 7 219,0-10 235,0 10 235,0 0 235,-8-9 235,8 9 250,0 0 250,0 0 250,0 0 250,0 0 266,0 0 266,-15 23 266,10-15 266,5-1 282,0 2 282,0-9 282,3 19 282,1-1 297,-2-6 297,5 1 297,-5 1 297,8-1 297,-6-3 313,3-3 313,-1 2 313,9 3 329,-6-4 329,2-3 329,-11-5 329,18 4 329,-18-4 344,18 4 344,-18-4 344,16 0 344,-16 0 360,0 0 360,19 2 360,-19-2 360,0 0 375,0 0 375,13 0 375,-13 0 375,0 0 391,0 0 391,0 10 391,0-10 391,-2 10 407,2-10 407,-9 20 407,2-7 407,2 4 422,3-2 422,2 0 422,-2 0 422,2-2 438,2-3 438,0 7 438,3-8 438,0 2 438,4-3 454,-5-2 454,5 1 454,-2-3 469,0 0 469,-7-4 469,18 8 469,-8-8 485,-10 0 485,17 0 485,-17 0 485,17-8 485,-8 2 500,-5-1 500,3-1 500,-5 0 500,3-3 516,-2-6 516,-3 2 516,-3-2 516,1 1 532,-3 0 532,0 1 532,1 0 532,-3 2 547,1-3 547,0 7 547,2 1 547,2-1 563,-1 1 563,3 8 563,-4-13 563,4 13 579,-2-10 579,2 10 579,0 0 579,0 0 579,6-12 579</inkml:trace>
  <inkml:trace contextRef="#ctx0" brushRef="#br0">18541 16294 0,'0'0'16,"0"0"16,4 1 16,-4-1 16,0 0 16,0 0 31,0 0 31,0 0 31,19 5 47,-19-5 47,29-1 47,-7-3 47,1 4 63,1-1 63,-1 1 63,11-2 63,2 0 63,-13 2 78,2 0 78,-7-2 78,3 2 94,-21 0 94,32-2 94,-21 2 94,-11 0 94,0 0 109,0 0 109</inkml:trace>
  <inkml:trace contextRef="#ctx0" brushRef="#br0">18632 16337 0,'-9'0'0,"9"0"0,0 0 15,-14 4 15,14-4 15,0 0 31,0 0 31,-7 7 31,7-7 31,0 0 46,0 0 46,23 8 46,-5-5 46,5 1 46,9 1 62,2-1 62,0 0 62,3 0 62,-8-4 78,4 3 78,-9-3 78,1-3 78,-1 3 93</inkml:trace>
  <inkml:trace contextRef="#ctx0" brushRef="#br0">19190 16350 0,'0'0'0,"0"0"0,0 0 15,0 0 15,0 0 15,-34 18 31,28-10 31,-3 1 31,6-3 31,-6 8 47,2-2 47,3-2 47,2 1 47,2-11 47,0 16 62,2-7 62,-2-9 62,9 14 62,-3-8 78,4-2 78,6 7 78,0-8 78,2 3 94,0-3 94,0-1 94,1-2 94,-6-2 109,6-2 109,-3-3 109,-3-1 109,-4 0 109,3-4 125,-3 2 125,-5-3 125,1-1 125,-3-4 140,-4 1 140,0 1 140,-1-1 156,-3 2 156,-3-1 156,1 2 156,2 1 156,-1 0 172,3 6 172,-3-1 172,-1 0 172,8 8 187,-6-11 187,6 11 187,-9-8 187,9 8 203,0 0 203,0 0 203,-17-2 203,17 2 219,0 0 219,0 0 219,0 0 219</inkml:trace>
  <inkml:trace contextRef="#ctx0" brushRef="#br0">19936 16454 0,'0'0'0,"0"0"0,0 0 15,0 0 15,-39-12 15,39 12 15,0 0 31,0 0 31,0 0 31,0 0 31,17-12 31,-17 12 47,30-7 47,-8 3 47,1 2 47,13 1 62,0-1 62,4 2 62,-13 0 62,7 2 78,-9-1 78,-2 1 78,-5 0 78,-2 3 93,0-1 93,-2 0 93,-14-4 109,14 5 109,-14-5 109,0 0 109</inkml:trace>
  <inkml:trace contextRef="#ctx0" brushRef="#br0">19959 16522 0,'-13'0'15,"13"0"15,0 0 15,0 0 15,0 0 15,0 0 31,0 0 31,0 0 31,0 0 31,0 0 46,56 7 46,-33-5 46,13-1 46,2 1 62,-2 3 62,0-2 62,-2 0 62,-6-2 78,-3 4 78,-2-3 78,-3-2 78,-20 0 93,44 1 93</inkml:trace>
  <inkml:trace contextRef="#ctx0" brushRef="#br0">20736 16200 0,'0'0'0,"8"-12"0,-8 12 0,7-9 16,-7 9 16,4-8 16,-4 8 16,0 0 16,0 0 16,9-8 31,-9 8 31,0 0 31,0 0 31,0 0 47,0 0 47,0 0 47,0 0 47,0 0 63,0 0 63,2 25 63,-2-25 63,-2 14 78,2-14 78,-2 12 78,-3-4 78,5-8 94,-4 14 94,4-14 94,-2 11 94,2-11 94,-7 8 110,7-8 110,0 0 110,-3 11 110,3-11 125,0 0 125,0 0 125,-7 7 125,7-7 141,0 0 141,0 0 141,0 0 141,0 0 156,0 0 156,-4 10 156,4-10 156,0 0 172,0 0 172,0 0 172,0 0 172,0 0 188,0 0 188,0 0 188,0 0 188,11 11 203,-11-11 203,0 0 203,0 0 203,0 0 203,8 9 219,-8-9 219,0 0 219,0 0 219,0 0 235,0 0 235,0 0 235,6 5 235,-6-5 250,0 0 250,0 0 250,0 0 250,0 0 266,0 0 266,0 0 266,0 0 266,0 0 281,0 0 281,0 0 281,0 0 281,0 0 297,11-20 297,-11 20 297,0 0 297,5-10 313,-5 10 313,0 0 313,3-8 313,-3 8 328,0 0 328,0 0 328,2-11 328,-2 11 344,0 0 344,0 0 344,0 0 344,4-11 360,-4 11 360,0 0 360,0 0 360,0 0 360,0 0 375,0-12 375,0 12 375,0 0 375,0 0 391,0 0 391,0 0 391,0-10 391,0 10 406,0 0 406,0 0 406,-4-14 406,4 14 422,-5-10 422,5 10 422,-7-13 422,0 7 438,7 6 438,-13-6 438,13 6 438,-19-6 453,19 6 453,-27 6 453,6 0 453,-11 8 469,10 1 469,-10 5 469,9 1 469,0 2 485,0 1 485,8-8 485,3 5 485,3-4 485,0 1 500,5-2 500,-1 3 500,3 0 516,4 2 516,3-5 516,-1 2 516,3-1 516,7-1 516,-3-1 516,0-2 531,5-2 531,2-1 531,-2-4 547,0 3 547,3-7 547,-6 0 547,-13-2 547,33-4 563,-16 1 563,0-5 563,-2 3 578,2-6 578,-4-1 578,1-3 578,-1 1 578,1-2 594,-2-1 594,-1-1 594,1 1 594,-6 1 610,1-1 610,2 3 610,-2 2 610,0 3 625,-5-2 625,-2 11 625,9-12 625,-7 7 641,-2 5 641,0 0 641,7-9 641,-7 9 656,0 0 656,0 0 656,0 0 656,0 0 672,0 0 672,0 0 672,0 0 672,0 0 688,-7 37 688,5-28 688,0 1 688,0 0 688,-3 6 703,3-1 703,0 1 703,0 1 703,2-3 719,-3 3 719,3-5 719,0 0 719,0 0 735,0 5 735,3-1 735,-3-3 735,0-1 750,0-2 750,0-10 750,4 15 750,-4-15 766,0 0 766,9 14 766,-9-14 766,4 2 781,-4-2 781,0 0 781,0 0 781,0 0 797,0 0 797,32-12 797,-22 5 797,-10 7 813,9-5 813,-9 5 813,11-9 813,-11 9 813,9-8 828,-9 8 828,0 0 828,9-6 828,-9 6 844,0 0 844,0 0 844,0 0 844,0 0 860,0 0 860,0 0 860,0 0 860,14 16 875,-14-5 875,0 5 875,0 1 875,0-1 891,-3 2 891,-1 0 891,2 18 906,2-20 906,-2 0 906,-1 1 906,1 0 922,0-1 922,0 1 922,2-1 922,-3-2 938,6 0 938,-6-1 938,3-2 938,0-11 938,3 16 953,-3-8 953,0-8 953,0 0 969</inkml:trace>
  <inkml:trace contextRef="#ctx0" brushRef="#br0">21357 16430 0,'3'-7'0,"-3"7"16,0 0 16,0-9 16,0 9 16,0 0 32,0 0 32,4-7 32,-4 7 32,0 0 47,0 0 63,0 0 63,16-4 63,-16 4 63,25 0 79,-4 2 79,-1-2 79,3 2 79,-2 0 94,13 3 94,-9-3 94,0 1 94,-7-1 94,-2 0 110,-2 1 110,-14-3 110,20 5 110,-11-2 125,-9-3 125,9 5 125,-9-5 141,0 0 141,0 0 141</inkml:trace>
  <inkml:trace contextRef="#ctx0" brushRef="#br0">21309 16554 0,'0'0'0,"-6"9"0,6-9 0,0 0 15,0 11 15,0-11 15,0 0 15,0 0 31,20 8 31,-8-4 31,7-2 31,5 4 46,-1-4 46,11 2 46,0 1 46,-5-3 46,8 1 62,-10 1 62,7-4 62,-6 0 62</inkml:trace>
  <inkml:trace contextRef="#ctx0" brushRef="#br0">22358 16514 0,'0'0'15,"-6"-4"15,6 4 15,0 0 15,-5-9 31,5 9 31,0 0 31,0 0 31,0 0 47,18-7 47,-18 7 47,32-3 47,-11 3 47,13 3 62,2 1 62,-2-4 62,8 3 62,-1-1 78</inkml:trace>
  <inkml:trace contextRef="#ctx0" brushRef="#br0">23015 16542 0,'0'0'0,"0"0"0,18-11 16,-18 11 16,14-7 16,-14 7 16,18-2 31,1 0 31,1 2 31,1 0 31,15 0 47,-2 2 47,2 0 47,-4-2 47,6 0 62,-4 3 62</inkml:trace>
  <inkml:trace contextRef="#ctx0" brushRef="#br0">23556 16545 0,'25'-4'0,"-25"4"0,0 0 0,9-9 16,-9 9 16,0 0 16,15-3 16,-15 3 32,19-5 32,-19 5 32,32-2 32,-13 0 47,3 2 47,1-2 47,11 2 47</inkml:trace>
  <inkml:trace contextRef="#ctx0" brushRef="#br0">24069 16539 0,'13'-7'0,"-13"7"15,0 0 15,0 0 15,0 0 15,3-10 15,-3 10 31,0 0 31,0 0 31,0 0 31,9-4 47,-9 4 47,0 0 47,25 0 62,-25 0 62,34-2 62,-13 4 62</inkml:trace>
  <inkml:trace contextRef="#ctx0" brushRef="#br0">24870 16450 0,'13'-6'0,"-2"-2"0,-1-1 0,-1 1 16,-3 3 16,-1-4 31,-1 3 31,2 0 31,-6 6 31,4-13 31,-4 13 47,-2-10 47,2 10 47,-5-11 47,5 11 63,-16-9 63,-3 5 63,-1 2 63,-14-1 78,7 3 78,-10 5 78,8 0 78,-3 2 94,7 1 94,4 0 94,2 1 94,4 1 110,1 0 110,0 3 110,5 1 110,3-2 110,3 2 125,3-1 125,5 5 125,2-6 125,1 3 141,9-2 141,-2 1 141,4-4 141,1-2 156,12 2 156,-5-1 156,-2-9 156,-4 2 172,16-4 172,-8-1 172,-8-5 172,-1 4 188,12-8 188,-11-2 188,0 4 188,-8-3 203,-1 2 203,-3 2 203,0 0 203,-5 1 219,-4 8 219,10-10 219,-10 10 219,4-11 219,-4 11 235,0 0 235,0 0 235,0 0 235,0 0 250,-16-6 250,16 6 250,0 0 250,0 0 266,-20 15 266,20-15 266,-12 13 266,7-4 281,1 2 281,2-3 281,2-8 281,-2 18 297,2-8 297,2 7 297,-2-3 297,6-4 313,-3 1 313,1-3 313,-4-8 313,10 15 328</inkml:trace>
  <inkml:trace contextRef="#ctx0" brushRef="#br0">25186 16642 0,'0'0'0,"0"0"0,0 0 16,0 0 16,0 0 16,0 0 16,0 0 32,0 0 32,0 0 32,0 0 32,0 0 47,-6 27 47,6-27 47,-2 17 47,2-8 63,0-9 63,-4 18 63,4-9 63,0-9 79,0 15 79,0-4 79,0-11 79,-2 14 94,2-14 94,-2 15 94,2-15 94,2 8 94,-2-8 110,0 0 110,0 0 110,0 10 125,0-10 125,0 0 125,0 0 125,0 0 125,0 0 141,0 0 141,25-18 141,-12 7 141,-2-1 157,0 2 157,-2 0 157,-2 2 157,2 2 172,-3-1 172,2 1 172,-1 0 188,-7 6 188,11-8 188,-5 4 188,-6 4 188,0 0 204,0 0 204,0 0 204,0 0 204,0 0 219,26 13 219,-26-6 219,2 2 219,-2 1 235,0-1 235,0 8 235,0 0 235,0-5 235,-2 0 250,4-2 250,-4 1 250,2-1 250,2-2 266,-2-8 266,-2 17 266,4-7 266,-2-2 282,0 0 282,0-8 282,2 15 282,0-9 297,-2-6 297,6 7 297,-6-7 297</inkml:trace>
  <inkml:trace contextRef="#ctx0" brushRef="#br0">25786 16617 0,'2'-10'0,"-2"10"0,8-9 16,-8 9 16,2-10 16,-2 10 16,6-8 16,-6 8 32,7-6 32,0 1 32,-7 5 32,14-6 47,-5 5 47,9-4 47,-2 2 47,2 3 63,17 3 63,-10 2 63,-3-4 63,-1 1 78,0 4 78,-4-2 78,2 1 78,2-1 94,-6-2 94,2 0 94,-17-2 94,20 6 94,-11-2 110,-9-4 110,0 0 110,14 2 125</inkml:trace>
  <inkml:trace contextRef="#ctx0" brushRef="#br0">25907 16669 0,'0'0'0,"-14"9"15,14-9 15,-6 7 15,6-7 15,-3 8 31,3-8 31,0 0 31,0 0 31,5 12 47,-5-12 47,18 8 47,-8-3 47,7 1 62,6 0 62,11 1 62,0 4 62,-2-6 78,0 0 78,2 2 78,0-1 78,-2-6 94,2 0 94,2 0 94</inkml:trace>
  <inkml:trace contextRef="#ctx0" brushRef="#br0">26837 16642 0,'14'-5'0,"-7"1"0,-1 0 0,-6 4 15,15-7 15,-15 7 15,0 0 15,6-5 31,-6 5 31,0 0 31,0 0 31,0 0 31,0 0 47,0 0 47,0 0 47,-32 26 62,18-11 62,1 0 62,-3-2 62,-4 12 78,3-6 78,4-1 78,2-4 78,6 5 78,-4-5 93,2 3 93,3-3 93,4-1 93,0-3 109,0 0 109,0 0 109,4-2 109,0 0 125,1 1 125,4-2 125,-2-3 125,2-1 140,-9-3 140,19 5 140,-19-5 140,20-3 156,-20 3 156,29-9 156,-12-2 156,-4 2 172,1-4 172,0-2 172,-3 1 172,-2-1 187,-2-1 187,0 3 187,-3-1 187,0-1 203,0 3 203,-4 2 203,2 2 203,-2 0 218,0 8 218,-2-17 218,2 11 218,0 6 234,-8-8 234,8 8 234,-7-7 234,7 7 234,0 0 250,-23-4 250,23 4 250,-38 3 250,17 1 265,-15-2 265</inkml:trace>
  <inkml:trace contextRef="#ctx0" brushRef="#br0">24639 17219 0,'0'0'0,"-16"-7"16,16 7 16,-12-5 16,12 5 16,-6-7 31,6 7 31,0 0 31,-9-5 31,9 5 47,0 0 47,0 0 47,0 0 47,0 0 62,0 0 62,0 0 62,34-8 62,5 8 78,31 0 78,4 4 78,0 1 78,-1 1 78,5-1 94,7 3 94,-4-4 94,2 2 94,-3 0 109,-3 0 109,-4 1 109,-2-4 109,-16 2 125,-10-3 125,-1-1 125,-10 3 125,0-1 141,-9-3 141,-3 2 141,-5 0 141,-17-2 156,17 2 156,-17-2 156,0 0 156,0 0 172,0 0 172</inkml:trace>
  <inkml:trace contextRef="#ctx0" brushRef="#br0">24815 17291 0,'-17'4'0,"17"-4"0,0 0 16,0 0 16,0 0 16,0 0 16,55 18 31,-21-11 31,10 0 31,25 5 31,-16-3 47,-4 0 47,23 1 47,-17-2 47,17 0 62,-18 0 62,-10 0 62,-1-4 62,-3 0 78,0 3 78,-6-5 78,-9 2 78,-5 1 78,-1-3 94,-4-2 94,-15 0 94,21 3 109,-21-3 109,16 3 109,-16-3 109,0 0 109,14 0 125,-14 0 125,0 0 125,0 0 125,0 0 141,18 2 141,-18-2 141,0 0 141,0 0 156,0 0 156,0 0 156,0 0 156,0 0 172,0 0 172,20-5 172,-20 5 172,0 0 187,19-3 187,-19 3 187,27-11 187,7 2 203,-2-3 203</inkml:trace>
  <inkml:trace contextRef="#ctx0" brushRef="#br0">27542 17320 0,'2'-12'0,"3"3"0,-2-2 0,1 5 16,-4 6 16,7-11 16,-7 11 16,2-7 31,-2 7 31,0 0 31,0 0 31,0 0 47,11-14 47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2112 1656 0,'-12'-12'15,"10"2"15,-1-1 15,-3 2 15,6 9 31,-7-16 31,5 10 31,2 6 31,-8-14 31,8 14 47,-4-12 47,-1 5 47,5 7 62,-4-12 62,4 12 62,-7-13 62,7 13 78,-5-9 78,5 9 78,-4-8 78,4 8 78,0 0 94,-5-11 94,5 11 94,0 0 94,0 0 109,-2-11 109,2 11 109,0 0 109,0 0 125,0 0 125,14-8 125,-14 8 125,22 0 140,-3-1 140,-19 1 140,43 6 140,-20-3 156,-2 2 156,-1 1 156,-2 0 156,3 3 156,-5-1 172,2 4 172,-5-2 172,2 2 187,-6 5 187,-1-2 187,2-1 187,-5 2 187,-1 1 203,-6-1 203,2 3 203,-5-3 203,-2 3 219,-2 0 219,-2-4 219,-8 10 219,2-4 234,0-5 234,1-2 234,2 1 234,-1-1 250,-1-1 250,-1-4 250,4 4 250,-3-4 265,4-1 265,4-2 265,-1 0 265,9-6 281,-12 9 281,12-9 281,-9 4 281,9-4 297,0 0 297,-7 8 297,7-8 297,0 0 312,0 0 312,0 0 312,0 0 312,0 0 328,0 0 328,0 0 328,0 0 328,0 0 344,34-27 344,-20 15 344,2-1 344,-5 1 344,3-7 359,-3 5 359,10-12 359,-5 5 359,-2 5 375,-3-3 375,-2 0 375,9-5 375,-4 1 390,0 4 390,-3 3 390,-2 2 390,3-3 406,-3 5 406,-1 0 406,0 1 406,-1 4 422,-3-2 422,0 1 422,-4 8 422,12-12 437,-12 12 437,5-9 437,-5 9 437,7-8 453,-7 8 453,0 0 453,4-8 453,-4 8 469,0 0 469,0 0 469,0 0 469,0 0 484,0 0 484,0 0 484,0 0 484,0 0 500,-13 26 500,3-11 500,1 2 500,-2-2 515,1 1 515,1 2 515,-2-5 515,4 4 515,-2-1 531,2 0 531,3-4 531,-1 0 531,2-3 547,-1 0 547,-1 0 547,5-9 547,3 18 562,-3-18 562,6 15 562,0-7 562,0 0 578,1-4 578,2 4 578,-9-8 578,18 8 594,-2-1 594,2-3 594,-18-4 594,32 4 609,-17-4 609,2 0 609,-17 0 609,28-8 625,-12 0 625,0-1 625</inkml:trace>
  <inkml:trace contextRef="#ctx0" brushRef="#br0">2816 1529 0,'0'0'0,"0"0"0,0 0 0,0 0 15,0 0 15,0 0 15,0 0 15,0 0 31,23 12 31,-23-12 31,0 0 31,25 0 47,-25 0 47,38 2 47,-15-4 47,-23 2 62,53 0 62,-31-2 62,-1 2 62,-2 0 78,-19 0 78,0 0 78,36 0 78</inkml:trace>
  <inkml:trace contextRef="#ctx0" brushRef="#br0">2962 1759 0,'0'0'0,"-7"12"0,7-12 16,0 0 16,0 0 16,0 0 16,0 0 16,0 0 32,0 0 32,0 0 32,0 0 47,0 0 47,0 0 47,34 7 47,-34-7 47,39-7 63,-39 7 63,57-10 63,-30 2 63,8 0 78</inkml:trace>
  <inkml:trace contextRef="#ctx0" brushRef="#br0">1917 1453 0,'0'0'0,"0"0"15,0 0 15,0 0 15,2-9 15,-2 9 31,0 0 31,0 0 31,0 0 31,0 0 31,0 0 47,0 0 47,0 0 47,0 0 62,0 0 62,0 0 62,3-12 62,-3 12 62,0 0 78,0 0 78,0 0 78,0 0 78,0 0 94,0 0 94,0 0 94,0 0 94,2-8 109,-2 8 109,0 0 109,0 0 109,0 0 125,0 0 125,0 0 125,0 0 125,0 0 140,0 0 140,0 0 140,0 0 140,0 0 140,0 0 156,21 23 156,-17-15 156,4-2 156,5 7 172,0-1 172,1 0 172,2-2 172,0 1 187,0-1 187,21 4 187,-17-7 203,-1-3 203,1-1 203,2-3 203,2 0 219,-4-2 219,2-2 219,-1-2 219,-2 2 234,-1-4 234,0 2 234,-2-2 234,-2-3 250,-3 1 250,3-1 250,-1 1 250,-1 3 265,-3-2 265,-2 1 265,0 2 265,-7 6 281,12-11 281,-6 5 281,-6 6 281,7-11 297,-7 11 297,6-8 297,-6 8 297,0 0 312,10-7 312,-10 7 312,0 0 312,5-7 328,-5 7 328,0 0 328,0 0 328,0 0 344,0 0 344,0 0 344,6-8 344,-6 8 344,0 0 359,0 0 359,0 0 359,0 0 359,0 0 375,0 0 375,7 25 375,-7-9 375,0 5 390,0 10 390,2 2 390,-4-1 390,0 4 406,2 0 406,2 1 406,-4 5 406,2-4 422,-2 4 422,2-6 422,-3 3 422,3-3 437,0 0 437,0 3 437,0-4 437,0 5 453,-2-6 453,0 0 453,-2 2 453,-2-1 469,-1-4 469,3 2 469,-3-2 469,5-1 484,-8-1 484,2 1 484,1-4 484,3-6 500,-1-1 500,-2-4 500,0 5 500,2-3 500,-1 1 515,-1-5 515,2 3 515,-2-2 531,1-2 531,1-2 531,1 1 531,-3-3 547,2-2 547,5-6 547,-11 12 547,6-5 547,5-7 562,-9 12 562,9-12 562,-14 6 562,14-6 578,-15 5 578,15-5 578,-17 1 578,17-1 594,0 0 594,-29-6 594,18 2 594,-4-4 609,2-3 609,-3-3 609,-4-11 609,1 1 625,4 3 625,-2-3 625,2-7 625,1-1 625,3 4 640,1-5 640,-1 0 640,6 3 640,-1-1 656,3 0 656,-2 2 656,5 5 656,3-9 672,-3 10 672,2 2 672,1 3 672,1-1 687,-2 3 687,3-4 687,-1 3 687,3-2 703,3 2 703,-2 2 703,-1-4 703,3 1 719,-1 1 719,0-1 719,-1 1 719,4-1 734,-3 1 734,2 1 734,1 0 734,-1-1 750,1 2 750,-3-1 750,2 0 750,1-1 765,1 3 765,6-10 765,-3 4 765,4-2 781,0 6 781,-3-1 781,-1 3 781,0 0 797,0-1 797,-3 3 797,-2 1 797,1 4 812,-5-2 812,0 2 812,-7 7 812,12-7 828,-12 7 828,8-8 828,-8 8 828,7-7 828,-7 7 844,0 0 844,7-6 844,-7 6 844,0 0 859,0 0 859,0 0 859,10-11 859,-10 11 875,0 0 875,0 0 875,0 0 875,8-5 890,-8 5 890,0 0 890,0 0 890,0 0 906,0 0 906,7-7 906,-7 7 906</inkml:trace>
  <inkml:trace contextRef="#ctx0" brushRef="#br0">2006 1395 0,'0'0'0,"0"0"16,0 0 16,0 0 16,0 0 16,0 0 31,0 0 31,0 0 31,0 0 31,32-18 47,-32 18 47,0 0 47,0 0 47,7-9 63,-7 9 63,0 0 63,7-8 63,-7 8 78,0 0 78,0 0 78,0 0 78,5-9 94,-5 9 94,0 0 94,0 0 94,0 0 109,0 0 109,0 0 109,0 0 109,0 0 109,0 0 125,0 0 125,0 0 125,0 0 125,0 0 141,0 0 141,0 0 141,0 0 141,17 17 156,-17-17 156,3 13 156,-3-13 156,7 10 172,-7-10 172,9 11 172,-4-6 172,-5-5 188,8 8 188,-8-8 188,17 9 188,-11-5 203,-6-4 203,17 4 203,-17-4 203,15 4 219,-15-4 219,12 3 219,-12-3 219,0 0 234,0 0 234,20 0 234,-20 0 234,0 0 234,0 0 250,14-7 250,-14 7 250,0 0 250,5-10 266,-5 10 266,0 0 266,2-12 266,-2 12 281,0 0 281,-7-15 281,7 15 281,-9-10 297,9 10 297,-9-10 297,9 10 297,-9-11 313,9 11 313,-10-10 313,10 10 313,-4-8 328,4 8 328,-7-7 328,7 7 328,0 0 344,-9-8 344,9 8 344,0 0 344,-6-7 359,6 7 359,0 0 359,-8-9 359,8 9 375,0 0 375,0 0 375,-7-8 375,7 8 391,0 0 391,0 0 391,0 0 391,0 0 406,-8-11 406,8 11 406,0 0 406,0 0 422,0 0 422,-5-5 422,5 5 422,0 0 422,0 0 438,0 0 438,0 0 438,0 0 438,-10-9 453,10 9 453,0 0 453,0 0 453,0 0 469,0 0 469,0 0 469,0 0 469,0 0 484,0 0 484,-6-8 484,6 8 484,0 0 500,0 0 500,0 0 500,0 0 500,0 0 516,0 0 516,0 0 516,0 0 516,0 0 531,0 0 531,0 0 531,0 0 531,0 0 547,0 0 547,0 0 547,0 0 547,0 0 547,0 0 563,0 0 563,0 0 563,0 0 563,0 0 578,0 0 578,0 0 578,0 0 594,0 0 594,-26 0 594,26 0 594,-8-4 594,8 4 609,-14-7 609,14 7 609,-12-7 609,12 7 625,-11-7 625,11 7 625,0 0 625,-14-5 641,14 5 641,0 0 641,-9-9 641,9 9 656,0 0 656,0 0 656,-11-4 656,11 4 672,0 0 672,0 0 672,0 0 672,0 0 688,0 0 688,0 0 688,-12-7 688,12 7 703,0 0 703,0 0 703,0 0 703,0 0 703,0 0 719,0 0 719,21 34 719,-10-22 719,-1 2 734,1 1 734,3-1 734,-1 1 734,-2 0 750,4 1 750,0-4 750,-1 2 750,0-2 766,4 2 766,-2-1 766,0-3 766,0 0 781,4-1 781,-3-1 781,3-3 781,-2 3 797,0-5 797,-1 2 797,-4-4 797,-13-1 813,25 4 813,-25-4 813,19 5 813,-19-5 828,20 0 828,-20 0 828,16 2 828,-16-2 844,0 0 844,25 0 844,-25 0 844,0 0 859,16 0 859,-16 0 859,0 0 859,0 0 859,18-4 875,-18 4 875,0 0 875,11-8 891,-11 8 891,12-8 891,-12 8 891,9-13 906,-4 5 906,-1-1 906,0 1 906,4-9 906,-6 5 922,3-4 922,-3 4 922,2-1 922,-4 3 938,3 0 938,-1 0 938,-2 10 938,-2-19 953,2 11 953,0 8 953,2-18 953,0 9 969,-2 9 969,0-16 969,2 6 969,-2 10 984,2-17 984,1 9 984,-3 8 984,3-17 984,-3 9 1000,0 8 1000,2-14 1000,-2 14 1000,4-10 1016,-4 10 1016,0 0 1016,0-13 1031,0 13 1031,0 0 1031,0-13 1031,0 13 1031,0 0 1047,0 0 1047,0 0 1047,0-9 1047,0 9 1063,0 0 1063,0 0 1063,0 0 1063,0 0 1078,0 0 1078,0 0 1078,0 0 1078,0 0 1094,-4 43 1094,-1-22 1094,0-1 1094,1 11 1109,-3 2 1109,3 1 1109,-1 1 1109,-2 0 1125,0 0 1125,0 2 1125,1 0 1125,-4 2 1141,8-1 1141,-5-4 1141,1 1 1141,3 0 1156,3-2 1156,-2-2 1156,-2-6 1156,2-5 1172,-1-1 1172,-2-1 1172,0-2 1172,5 1 1188,-4-1 1188,0-1 1188,1-3 1188,1-2 1188,2-2 1203,0-8 1203,-6 17 1203,6-17 1203,-4 15 1219,4-15 1219,0 0 1219,-6 14 1219,6-14 1234,0 0 1234,0 0 1234,-16 4 1234</inkml:trace>
  <inkml:trace contextRef="#ctx0" brushRef="#br0">4960 1212 0,'4'-12'15,"-4"12"15,0-10 15,0 10 15,2-13 31,-2 13 31,3-17 31,-3 8 31,0-8 46,-3 1 46,1-1 46,-2 1 46,-1-1 62,1 3 62,-3 1 62,0 0 62,-2 2 78,-2 3 78,1 0 78,-5 2 78,15 6 93,-35-5 93,15 10 93,-1 1 93,-11 5 109,-2 6 109,4 6 109,0 0 109,3 1 125,0 1 125,4-1 125,5 1 125,4-4 125,5-1 140,2-1 140,3-3 140,1 1 140,3-1 156,0-2 156,7 1 156,3-2 156,-4-6 171,5 1 171,8-1 171,1-2 171,1-2 187,0-3 187,1-4 187,13-4 187,-3-3 187,0-3 203,-3-3 203,-2-3 203,-2 0 218,0-5 218,-2 1 218,-5-4 218,-1 0 234,-2-1 234,-3 0 234,-3-3 234,3 0 234,-6 0 250,1 0 250,-3 0 250,3 1 265,-5 7 265,8-8 265,-5 10 265,-1 3 281,-2 3 281,0-1 281,5 3 281,-5 0 281,1 4 296,2-1 296,-3 2 296,0 4 296,-2 5 312,5-11 312,-5 11 312,0 0 312,2-11 328,-2 11 328,0 0 328,0 0 328,0 0 343,0 0 343,0 0 343,-9 31 343,-3 0 359,-1 1 359,-4 4 359,6 4 359,-7-4 375,4 8 375,1-3 375,-1-6 375,3 2 390,-1-4 390,3 0 390,2-2 390,3-9 390,2-1 406,2-3 406,2-2 406,0 1 406,0-4 421,5-1 421,0-2 421,0-2 421,9 3 437,-3-6 437,3 2 437,1-5 437,0 0 453,4-2 453,-3-4 453,1 2 453,-1-3 468,0-3 468,1 0 468,-2 0 468,0-2 484,0 0 484,-2-3 484,0 1 484,-1 0 500,0 0 500,-2 1 500,-6 1 500,5-3 515,-1 3 515,-3 2 515,-1 0 515,-1 1 531,-5 7 531,9-12 531,-4 4 531,-5 8 546,4-10 546,-4 10 546,3-11 546,-3 11 546,2-7 562,-2 7 562,0 0 562,0-16 578,0 16 578,0 0 578,0 0 578,-2-12 593,2 12 593,0 0 593,0 0 593,-7-8 593,7 8 609,0 0 609,0 0 609,0 0 609,0 0 625,0 0 625,0 0 625,0 0 625,-32 15 640,32-15 640,-14 12 640,9-7 640,1 4 656,4-9 656,-9 15 656,6-7 656,1 0 656,2-8 671,-5 16 671,1-8 671,4 3 671,0-11 687,-2 15 687,2-15 687,2 14 687,-2-14 703,0 13 703,0-13 703,4 7 703,-4-7 718,12 7 718,-12-7 718,14 1 718,-14-1 734,27-1 734,-8-6 734,1 2 734,9-10 750,1-4 750</inkml:trace>
  <inkml:trace contextRef="#ctx0" brushRef="#br0">5870 672 0,'0'0'0,"0"0"15,7-6 15,-7 6 15,0 0 15,0 0 31,4-8 31,-4 8 31,0 0 31,0 0 31,0 0 47,0 0 47,0 0 47,0 0 62,0 0 62,7-9 62,-7 9 62,0 0 62,0 0 78,0 0 78,0 0 78,0 0 94,0 0 94,0 0 94,0 0 94,0 0 109,-20 33 109,10-16 109,-1-3 109,-3 2 109,-2 11 125,0-7 125,3 8 125,-6-3 125,6-4 140,2-4 140,-1 0 140,3-4 140,2-2 156,-3 2 156,6-3 156,0-2 156,4-8 172,-11 13 172,8-5 172,3-8 172,-7 12 187,7-12 187,-5 8 187,5-8 187,-6 6 203,6-6 203,0 0 203,0 0 203,-5 9 219,5-9 219,0 0 219,0 0 219,0 0 219,0 0 234,0 0 234,-9 8 234,9-8 234,0 0 250,0 0 250,0 0 250,0 0 250,0 0 265,0 0 265,0 0 265,0 0 265,-9 6 281,9-6 281,0 0 281,0 0 281,0 0 297,0 0 297,0 0 297,0 0 297,0 0 297,0 0 312,0 0 312,0 0 312,0 0 312,0 0 328,-11 6 328,11-6 328,0 0 344,-7 10 344,-1-3 344,0 6 344,-1 5 359,-10 8 359,4 3 359,-6 0 359,5 1 375,-2-1 375,4 0 375,-2-2 375,3-7 375,3-2 390,1-3 390,5-4 390,-3-1 390,2-3 406,0 0 406,5-7 406,-6 10 406,6-10 422,-5 8 422,5-8 422,0 0 422,-4 9 437,4-9 437,0 0 437,0 0 437,0 0 453,0 0 453</inkml:trace>
  <inkml:trace contextRef="#ctx0" brushRef="#br0">5495 929 0,'0'0'0,"0"0"0,0 0 0,0 0 16,0 0 16,0 0 16,0 0 31,23 0 31,-23 0 31,39-3 31,-18 2 47,15 1 47,0-4 47,2 0 47,0-7 47</inkml:trace>
  <inkml:trace contextRef="#ctx0" brushRef="#br0">6269 680 0,'-18'22'0,"-3"5"0,-1 2 0,1 2 16,0 0 16,3 2 16,0-1 16,2 4 32,0-5 32,3-3 32,3-5 32,-1-3 47,2 9 47,1-8 47,8-5 47,0-2 63,6 1 63,-4-5 63,4 0 63,-6-10 78,24 21 78,-7-13 78,4-4 94,15-2 94,3-4 94,-3-10 94,4 1 94</inkml:trace>
  <inkml:trace contextRef="#ctx0" brushRef="#br0">6624 742 0,'0'0'16,"0"0"16,9-11 16,-9 11 16,0 0 31,0 0 31,0 0 31,0 0 31,0 0 47,0 0 47,0 0 47,0 0 47,0 0 63,0 0 63,-11 47 63,0-17 63,-5 2 78,5-2 78,-3 0 78,2-1 78,-1-3 94,1-4 94,3-2 94,3-6 94,0 3 110,2-5 110,0-4 110,1 0 110,3-8 110,-4 11 125,4-11 125,-5 10 125,5-10 125,0 0 141,0 0 141,0 0 141,0 0 141,0 0 156,0 0 156,0 0 156,18-36 156,-4 10 172,0-4 172,0-2 172,-1 0 172,-1-4 188,4 4 188,0-3 188,-1 2 188,6 1 203,-3 2 203,-2 0 203,2 5 203,-4 2 219,-3 7 219,-1 3 219,-3 3 219,-1 4 235,-1-3 235,-5 9 235,12-10 235,-12 10 250,6-6 250,-6 6 250,0 0 250,0 0 266,18 0 266,-18 0 266,0 0 266,14 12 266,-9-5 281,1 8 281,1 1 281,-5 0 281,6 2 297,-6 1 297,0 14 297,0-4 297,3-5 313,-3-3 313,-2-2 313,2 1 313,-2-2 328,0 1 328,3 0 328,-3-2 328,2 0 344,-2-2 344,2 0 344,1 1 344,-3-4 360,0-12 360,0 18 360,0-18 360,2 11 375,-2-11 375,0 8 375,0-8 375,0 0 391,0 0 391</inkml:trace>
  <inkml:trace contextRef="#ctx0" brushRef="#br0">6552 877 0,'0'0'0,"0"0"16,0 0 16,0 0 16,0 0 16,0 0 31,0 0 31,0 0 31,0 0 31,0 0 47,81-4 47,-49 2 47,3 2 47,-8-4 62,-2 0 62,-4 2 62</inkml:trace>
  <inkml:trace contextRef="#ctx0" brushRef="#br0">7047 818 0,'0'0'0,"0"0"0,0 0 16,0 0 16,0 0 16,0 0 16,0 0 16,0 0 32,23 2 32,-23-2 32,0 0 32,26 1 47,-26-1 47,32 5 47,-18-3 47,-14-2 63,23 9 63,-23-9 63,20 7 63,-10-1 79,1 9 79,-2 0 79,-5 1 79,0 0 94,-8 3 94,2 2 94,-7 9 94,-2-7 94,-1-5 110,3 0 110,1-1 110,-2-2 110,1-1 125,2 0 125,-1-3 125,2-1 125,-1-4 141,7-6 141,-4 10 141,4-10 141,-4 9 157,4-9 157,0 0 157,0 0 157,0 0 172,0 0 172,87-23 172,-49 8 172,3 2 188,-4-8 188,-1-2 188,-2-1 188</inkml:trace>
  <inkml:trace contextRef="#ctx0" brushRef="#br0">7760 375 0,'17'13'0,"-2"3"0,-4 1 0,3 1 16,2 13 16,-2 5 16,-3-4 31,-2 5 31,1 4 31,-4 1 31,-3-1 31,1 0 47,-2 0 47,-2 20 47,0-15 47,0-8 63,-6-3 63,3 1 63,1-4 63,-4-3 78,1-4 78,-2-3 78,0-3 78,-8 8 94,0-7 94,-10 3 94,-2-3 94,-3 2 109,-2 0 109,-9-2 109,-2-7 109,2 0 125,-7 0 125</inkml:trace>
  <inkml:trace contextRef="#ctx0" brushRef="#br0">4643 1788 0,'0'0'16,"-21"2"16,21-2 16,0 0 16,0 0 31,0 0 31,0 0 31,0 0 47,0 0 47,0 0 47,0 0 47,-13 2 47,13-2 63,0 0 63,0 0 63,0 0 63,0 0 78,0 0 78,0 0 78,0 0 78,59-2 94,-22-4 94,8 2 94,28-7 94,4 5 110,6-7 110,1 8 110,4-7 110,80-5 125,-66 9 125,-24 2 125,6-1 125,5 1 141,66-2 141,-57 1 141,-16 3 141,-2 0 156,5-2 156,-4 4 156,4-2 156,-8 2 172,-6 2 172,-16 0 172,13-4 172,-14 4 172,-5 1 188,-3-1 188,-1-1 188,1 1 203,-3 0 203,0 0 203,3 0 203,-5 0 203,-3 0 219,0 0 219,0 0 219,-13 0 219,-3-4 235,-1 4 235,-2-2 235,-1 2 235,-18 0 250,25-4 250,-25 4 250,19-2 250,-19 2 266,0 0 266,0 0 266,22-6 266,-22 6 281,5-7 281,-5 7 281,0 0 281</inkml:trace>
  <inkml:trace contextRef="#ctx0" brushRef="#br0">5626 2400 0,'0'0'0,"0"0"15,-19-18 15,19 18 15,-18-3 15,18 3 15,-41 4 31,41-4 31,-59 15 31,22-5 47,-1 7 47,2 0 47,0 3 47,0 2 62,2 0 62,4 2 62,7-2 62,3 0 78,2-1 78,7-6 78,6 2 78,-5-3 93,8-1 93,2 0 93,2-2 93,-2-11 109,10 14 109,-5-6 109,12-2 109,4-2 109,0-2 125,15-4 125,-4-4 125,2-6 125,0 0 140,3-5 140,-2-5 140,-3-5 140,0-4 156,-3-2 156,-2-2 156,-2-1 156,-4-4 172,0-1 172,5-17 172,-11 7 172,-2 12 187,-6 2 187,2 0 187,2 1 187,-1 3 203,-3-1 203,-7 10 203,4 1 203,-2 5 203,5-2 218,-5 3 218,3 0 218,-5 3 218,5 3 234,-3 1 234,-2 0 234,0 10 250,5-14 250,-3 5 250,-2 9 250,0 0 250,2-13 265,-2 13 265,0 0 265,0 0 265,0 0 281,0 0 281,0 0 281,0 0 281,-19 34 297,6-8 297,-3 5 297,-2 4 297,-1 5 312,4-7 312,-4 0 312,6 2 312,-1-1 328,5-1 328,2-2 328,3-1 328,-4-5 343,6-4 343,0-3 343,2 3 343,0-5 359,2 3 359,3-3 359,0 1 359,2-3 375,1 1 375,1-6 375,1 2 375,1-5 390,2 4 390,8-3 390,-7-2 390,6-2 406,-20-3 406,32 0 406,-32 0 406,40-6 406,-23-1 422,-2 2 422,-2-4 422,5-3 422,-9 0 437,2-1 437,1-1 437,-1-1 437,-2-2 453,1 4 453,-1 1 453,-5-3 453,3 4 468,-7 11 468,4-18 468,-4 18 468,6-12 484,-6 12 484,4-10 484,-4 10 484,0 0 484,0 0 500,5-17 500,-5 17 500,0 0 515,0 0 515,0 0 515,0 0 515,0 0 515,0 0 531,0 0 531,0 0 531,0 0 531,0 0 547,0 0 547,0 0 547,0 0 547,0 0 562,0 0 562,0 0 562,0 0 562,31 2 578,-31-2 578,16-9 578,-16 9 578,16-13 593,-9 6 593,-7 7 593,12-16 593,-8 8 609,-4 8 609,7-15 609,-7 15 609,4-10 625,-4 10 625,0 0 625,0 0 625,0 0 640,0 0 640,0 0 640,0 0 640,-34 25 656,21-11 656,-1 3 656,-5 9 656,6 0 672,-3 2 672,4-5 672,6-7 672,-1 0 672,5-3 687,-3-1 687,5-12 687,0 27 687,5-15 703,-1 0 703,5-3 703,8-1 703,-4-2 718,6 0 718,0-4 718,21 2 718,-2-4 734,1-3 734,-1 0 734,0-7 734,-2-2 750,3-3 750,-5-1 750,2-5 750,-2 0 765,0-4 765,-1-5 765,-4-1 765,-4-2 781,3-2 781,-3-2 781,-2 2 781,-5-4 797,2 1 797,-3-2 797,0 3 797,-5 2 812,2 0 812,-1 9 812,-3 5 812,-6 5 828,3 3 828,-3 0 828,-2 5 828,-2 8 843,5-12 843,-5 12 843,2-8 843,-2 8 843,0 0 859,0 0 859,0 0 859,0 0 859,0 0 875,-26 28 875,7 0 875,-2 0 875,1 4 890,-1 3 890,1-3 890,2 3 890,-1 0 906,4-2 906,-2 4 906,4-1 906,-1 2 922,3-8 922,4 2 922,-3-2 922,4-7 937,4-3 937,-1-3 937,3-3 937,-2-1 953,4-3 953,-2-2 953,0-8 953,7 15 953,-7-15 968,9 8 968,-9-8 968,0 0 968,0 0 984,0 0 984,0 0 984,57-19 984</inkml:trace>
  <inkml:trace contextRef="#ctx0" brushRef="#br0">6495 2225 0,'0'0'0,"-7"-10"0,7 10 0,0 0 15,0 0 15,0 0 15,0 0 15,0 0 31,0 0 31,0 0 31,-10-10 31,10 10 46,0 0 46,0 0 46,0 0 46,0 0 62,0 0 62,0 0 62,0 0 62,0 0 62,0 0 78,0 0 78,34-13 78,-13 9 93,11-4 93,0-6 93,2 2 93,2 1 109</inkml:trace>
  <inkml:trace contextRef="#ctx0" brushRef="#br0">7185 1872 0,'0'0'0,"0"0"0,0 0 16,0 0 16,0 0 16,0 0 16,0 0 32,5 23 32,-12-5 32,-8 10 32,-2 2 47,0 0 47,2 6 47,-2-1 47,0 0 47,2-2 63,1 1 63,-2-1 63,2-2 63,1 2 78,3-11 78,3 0 78,1-2 78,3-4 94,-1 1 94,4-6 94,0-11 94,0 21 110,0-21 110,4 13 110,-4-13 110,11 8 125,-11-8 125,0 0 125,0 0 125,58-23 141,-31 0 141</inkml:trace>
  <inkml:trace contextRef="#ctx0" brushRef="#br0">7507 1829 0,'0'0'0,"0"0"0,0 0 0,0 0 0,-12 57 16,1-26 16,-2-2 16,3 4 16,-1 0 31,-5 1 31,3-1 31,2-2 31,-6 0 47,2 0 47,-2 0 47,8-11 47,-3-1 63,8-3 63,-3 1 63,3-3 78,-3-3 78,2-1 78,5-10 78,-7 12 78,7-12 94,-6 13 94,6-13 94,0 0 94,-5 12 109,5-12 109,0 0 109,0 0 109,0 0 125,0 0 125,0 0 125,0 0 125,13-47 141,-1 14 141,6-2 141,1-1 141,-4 0 156,6-1 156,-2 0 156,-2 2 156,2 1 172,-4 4 172,2 4 172,-4 2 172,-1 8 188,-3 2 188,-2 2 188,-3 3 188,0 1 188,4-1 203,-8 9 203,7-12 203,-7 12 203,6-6 219,-6 6 219,7-5 219,-7 5 219,0 0 234,0 0 234,12-7 234,-12 7 234,0 0 250,0 0 250,0 0 250,18 21 250,-11-8 266,-2 4 266,1 2 266,-4 1 266,1 12 281,-1-9 281,-4 9 281,4-7 281,2 6 297,-6-9 297,2-2 297,0-2 297,2 2 313,-2-2 313,0 0 313,0-1 313,0-2 328,0-3 328,0-12 328,0 18 328,0-18 344,0 13 344,0-13 344,0 0 344,0 0 359,0 0 359,0 0 359,0 0 359</inkml:trace>
  <inkml:trace contextRef="#ctx0" brushRef="#br0">7357 2131 0,'0'0'0,"0"0"15,0 0 15,0 0 15,0 0 15,0 0 31,0 0 31,0 0 31,0 0 31,0 0 31,0 0 46,0 0 46,0 0 46,66-19 46,-39 14 62,7-2 62,-2 1 62,-2 2 62,-9-5 78,11 1 78,-5-2 78</inkml:trace>
  <inkml:trace contextRef="#ctx0" brushRef="#br0">7886 1736 0,'2'-8'0,"2"2"15,-4 6 15,8-8 15,-8 8 15,4-9 31,-4 9 31,0 0 31,0 0 31,0 0 47,0 0 47,0 0 47,0 0 47,0 0 47,20 20 62,-12 0 62,-4-4 62,-4 5 62,5 10 78,-3 2 78,-4-1 78,2 1 78,-3-3 93,1 8 93,0-5 93,-3 6 93,2 2 109,-5 2 109,1-4 109,0-2 109,0-1 125,2 0 125,-6-4 125,5 2 125,-4-4 140,1-7 140,5-4 140,-1-5 140,1-2 156,-2 0 156,2-1 156,2-5 156,2-6 156,-2 15 172,2-15 172,-3 10 172,3-10 187,0 0 187,-4 9 187,4-9 187,0 0 203,-2 9 203,2-9 203,0 0 203,0 0 203,0 0 218,0 0 218,0 0 218,0 0 218,0 0 234,0 0 234,0 0 234,0 0 234,0 0 250,0 0 250,-15-31 250</inkml:trace>
  <inkml:trace contextRef="#ctx0" brushRef="#br0">7208 1654 0,'-11'4'16,"11"-4"16,0 0 16,0 0 16,0 0 31,0 0 31,-12 7 31,12-7 31,0 0 47,0 0 47,0 0 47,0 0 47,0 0 63,0 0 63,0 0 63,0 0 63,0 0 78,0 0 78,0 0 78,0 0 78,0 0 94,0 0 94,0 0 94,0 0 94,0 0 110,0 0 110,0 0 110,0 0 110,55 0 125,-16-5 125,0 1 125,2 0 125,2 0 141,1 0 141,-1 2 141,-3 0 141,-2 0 141,-2-2 156,-8 4 156,-5-3 156,-6 2 156,2 1 172,-19 0 172,24 0 172,-24 0 188,21 0 188,-21 0 188,0 0 188,19-3 188,-19 3 203,0 0 203,0 0 203,0 0 203,0 0 219,20 0 219,-20 0 219,0 0 219,0 0 235,0 0 235,0 0 235</inkml:trace>
  <inkml:trace contextRef="#ctx0" brushRef="#br0">7117 1869 0,'-19'20'0,"6"-2"16,-8 7 16,1 4 16,2 2 16,-5-1 16,-2 4 32,5 2 32,-1-1 32,3-2 32,2 2 47,0 0 47,2-5 47,1 1 63,6 0 63,2-8 63,0 10 63,5-9 63,5-3 79,0-3 79,2 0 79,2-1 79,4 0 94,1-4 94,-1 0 94,4 0 94,0-3 110,4-2 110,16 1 110,-10-9 110,7 0 125,0-7 125</inkml:trace>
  <inkml:trace contextRef="#ctx0" brushRef="#br0">7820 1638 0,'0'0'0,"0"0"0,0 0 0,0 0 16,0 0 16,0 0 16,0 0 16,25 6 31,-18-1 31,-1 4 31,1-2 31,3 9 31,7 11 47,2-1 47,-6 1 47,-1 2 47,-1 3 63,0-1 63,-1 5 63,-1-4 63,-5 1 78,3 1 78,-5 2 78,1-1 78,0-2 94,-6 2 94,6 0 94,-9-1 94,2-3 110,-1-2 110,1-6 110,-3-4 110,3-3 125,-4 2 125,-3-3 125,0 0 125,-10 9 141,3-4 141,2-5 141,2-1 141,1 1 156,-6-1 156,4-2 156,-2-2 156,0 2 172,0 0 172,0 1 172,2-2 172,0 1 188,1-2 188,3 0 188,0-3 188,3 1 203,8-8 203,-11 10 203,11-10 203,-9 7 219,9-7 219,-10 5 219,10-5 219,0 0 219,-6 7 235,6-7 235,0 0 235,0 0 235,0 0 250,-9 8 250,9-8 250,0 0 250,0 0 266,0 0 266,0 0 266,0 0 266,0 0 281,0 0 281,-9 6 281,9-6 281,0 0 297,0 0 297,0 0 297,0 0 297,0 0 297,0 0 313,0 0 313,7-41 313</inkml:trace>
  <inkml:trace contextRef="#ctx0" brushRef="#br0">8967 1247 0,'0'0'0,"0"0"0,-9 6 16,9-6 16,0 0 16,0 0 16,0 0 31,0 0 31,0 0 31,0 0 31,0 0 31,0 0 47,0 0 47,0 0 47,38 5 47,-15-3 63,-2 0 63,-1-1 63,1 2 78,0-1 78,-6-2 78,2 2 78,-6-2 78,2 4 94,-13-4 94,19 2 94</inkml:trace>
  <inkml:trace contextRef="#ctx0" brushRef="#br0">8958 1424 0,'0'0'15,"0"0"15,0 0 15,-5 15 15,5-15 31,0 0 31,0 0 31,16 12 31,-6-10 46,7 2 46,2 0 46,1-4 46,1 0 62,2-6 62,11 2 62,-7-3 62</inkml:trace>
  <inkml:trace contextRef="#ctx0" brushRef="#br0">23301 1597 0,'0'0'0,"-8"22"0,8-22 0,-11 27 15,2-8 15,-3 14 15,-6-3 15,2 5 31,-2 2 31,0-4 31,-3 3 31,1 2 47,-1-4 47,-20 33 47,23-36 62,5-2 62,-6-1 62,8-8 62,1-4 78,1-1 78,5-2 78,-3-3 78,3-2 94,-2-2 94,6-6 94,-6 12 94,6-12 109,-5 11 109,5-11 109,0 0 109,0 0 125,0 0 125,0 0 125,0 0 125,11-33 125,1 0 140,4-3 140,-2-8 140,14-18 140,-1 4 156,-1 1 156,-7 12 156,-2 6 156,-2 0 172,4 2 172,-6 2 172,3 4 172,-5 3 187,0-1 187,-1 8 187,-1 4 187,-4 5 203,-3 0 203,4 2 203,-3 2 203,2 4 219,-5 4 219,7-13 219,-5 7 219,-2 6 234,6-8 234,-6 8 234,7-7 234,-7 7 250,10-6 250,-10 6 250,0 0 250,13-2 250,-13 2 265,0 0 265,23 7 265,-16-2 265,6 6 281,-1 6 281,-1-3 281,6 14 281,-9-5 297,-3-2 297,5 8 297,-4-5 297,-1-4 312,3 9 312,-3-4 312,-1-4 312,-1-3 328,-3 3 328,5-3 328,-3-2 328,3 1 344,-3 0 344,2-1 344,-4-4 344,5 1 359,-3-1 359,2-4 359,-1 0 359,-3-8 375,9 15 375,-4-7 375,-5-8 375,4 10 390,-4-10 390,7 8 390,-7-8 390</inkml:trace>
  <inkml:trace contextRef="#ctx0" brushRef="#br0">23150 1984 0,'0'0'16,"0"0"16,-12-1 16,12 1 16,0 0 31,0 0 31,0 0 31,0 0 31,0 0 31,0 0 47,0 0 47,32-14 47,-11 8 47,13-7 63,0 4 63,-2 1 63,4 0 78,1 0 78,-2 2 78,-4-4 78,1-1 78,5 1 94</inkml:trace>
  <inkml:trace contextRef="#ctx0" brushRef="#br0">23987 1800 0,'0'0'0,"0"0"15,0 0 15,0 0 15,0 0 15,0 0 31,0 0 31,0 0 31,0 0 31,0 0 46,0 0 46,11 4 46,-11-4 46,10 4 62,-10-4 62,13 9 62,-4-4 62,-3 2 78,2-1 78,1 3 78,-3 4 78,1 3 93,-2 0 93,-2 2 93,-6 0 93,1 3 109,-10 9 109,1-1 109,-7-2 109,2 2 109,2-6 125,3-5 125,-1-4 125,3 1 140,-2-3 140,2-1 140,1-3 140,4 0 156,-3-2 156,7-6 156,-4 11 156,4-11 156,0 0 171,-10 8 171,10-8 171,0 0 171,0 0 187,0 0 187,0 0 187,0 0 203,35-3 203,-15-2 203,16-6 203,2-1 203,-9 2 218,10-1 218,-3-1 218,1-3 218,-3 6 234,0-2 234,1-1 234,-1 0 234,0-4 250</inkml:trace>
  <inkml:trace contextRef="#ctx0" brushRef="#br0">24735 1634 0,'0'0'0,"12"0"0,-12 0 0,15-4 16,17-7 16,2 1 16,5-1 31,-2 3 31,1-2 31,1 4 31,-3 0 47,-8 0 47,4 1 47,-12 5 47</inkml:trace>
  <inkml:trace contextRef="#ctx0" brushRef="#br0">24714 2005 0,'0'0'16,"0"0"16,48-4 16,-16-5 16,4-4 16,1 0 32,0 1 32,1-2 32,1-1 47,-5-1 47</inkml:trace>
  <inkml:trace contextRef="#ctx0" brushRef="#br0">26283 773 0,'7'-9'16,"-2"3"16,-5 6 16,6-8 16,-6 8 31,0 0 31,-2-10 31,2 10 31,0 0 47,-13-9 47,13 9 47,-14-4 47,-7 2 63,3 2 63,-3-2 63,1 2 63,-17 2 78,1-2 78,4 2 78,-4 2 78,10 1 94,-10-1 94,11 2 94,4-2 94,6-1 94,-2 0 109,4 1 109,2 0 109,-1-2 109,3 5 125,-7-2 125,2 2 125,5 1 125,0-2 141,0 1 141,4 1 141,-1-1 141,4 10 156,-4 0 156,2 3 156,2 9 156,2 2 172,2-1 172,0 2 172,2 0 172,2 2 188,-4-5 188,7 3 188,-3 0 188,1 2 203,1 0 203,-4 2 203,-2 0 203,3-1 203,-3 2 219,0-1 219,-2 1 219,-4-1 219,4 4 234,-5-2 234,1-1 234,-1 1 234,-2-3 250,0 3 250,1-3 250,-3 5 250,3-5 266,0 1 266,-5-1 266,4-2 266,3 2 281,-4 0 281,1-2 281,3-2 281,-3 2 297,1-1 297,-2-1 297,4 0 297,-1 0 313,-1 0 313,-1 2 313,2-3 313,-4 3 328,7-1 328,-3-2 328,1-5 328,2-2 344,-1-3 344,1-2 344,2 3 344,-5-3 359,5 1 359,-2 0 359,2 1 359,2-3 375,-2 1 375,0 0 375,0-2 375,5 1 391,-5-3 391,0-3 391,2-1 391,-2-2 406,0 0 406,3 1 406,-3-9 406,2 15 406,0-10 422,-2-5 422,4 15 422,-1-9 422,1 0 438,-4-6 438,12 12 438,-5-5 438,2-1 453,7-2 453,4 2 453,1-2 453,11 5 469,2-7 469,-7-1 469,-4 1 469,-3 3 469,3-4 484,11-1 484,-6 0 484,-5-1 484,-2 1 500,1 0 500,-1-3 500,-4 1 500,2 2 516,-3-2 516,-16 2 516,25 0 516,-25 0 531,18 0 531,-18 0 531,0 0 531,23-1 547,-23 1 547,0 0 547,0 0 547,16-2 563</inkml:trace>
  <inkml:trace contextRef="#ctx0" brushRef="#br0">26577 980 0,'0'0'0,"0"0"0,0 0 15,0 0 15,0 0 15,0 0 15,0 0 31,0 0 31,0 0 31,-29-4 31,29 4 31,0 0 47,0 0 47,0 0 47,0 0 47,0 0 62,0 0 62,0 0 62,0 0 62,0 0 78,0 0 78,-19 1 78,19-1 78,0 0 94,0 0 94,0 0 94,0 0 109,0 0 109,0 0 109,0 0 109,0 0 109,0 0 125,0 0 125,0 0 125,71-1 125,-34-1 140,6-3 140,-2 1 140,-2 0 140,-5 3 156,-6-4 156,-8 5 156,-2-2 156,-6 2 172,-12 0 172,20 0 172</inkml:trace>
  <inkml:trace contextRef="#ctx0" brushRef="#br0">27365 731 0,'0'0'0,"4"-6"0,-4 6 16,0 0 16,0 0 16,0 0 31,0 0 31,0 0 31,0 0 31,0 0 47,-4 39 47,-2-21 47,0 12 47,-1 0 47,0 3 62,3 2 62,-4-1 62,6 2 62,-2-1 78,-1 2 78,3 0 78,-2 0 78,2-3 94,-1 2 94,-2 1 94,3-4 94,-3-3 109,-1-5 109</inkml:trace>
  <inkml:trace contextRef="#ctx0" brushRef="#br0">26632 1932 0,'-16'5'0,"16"-5"0,-20 3 15,20-3 15,0 0 15,-21 6 15,21-6 31,0 0 31,0 0 31,0 0 31,0 0 31,-18-9 47,18 9 47,0 0 47,0-9 47,0 9 62,0 0 62,0 0 62,16-23 62,-9 17 78,1 0 78,-8 6 78,17-11 78,-8 5 93,7-2 93,-3 1 93,4 2 93,-2 0 93,2 2 109,0-1 109,2 4 109,-19 0 125,36 0 125,-19 4 125,3-1 125,-2 3 125,-2 1 140,2 1 140,-4 2 140,0-2 140,-1 5 156,-1 1 156,-3 1 156,-2-3 172,-3 2 172,4 1 172,-8-1 172,0 4 187,-8 3 187,-3 8 187,-8 2 187,2-3 187,-6-1 203,-3-2 203,-1 1 203,-1-3 203,-1 0 218,2-5 218,4-1 218,2-3 218,8-3 234,-3-6 234,2 2 234,0-3 234,14-4 250,-15 8 250,15-8 250,0 0 250,0 0 265,0 0 265,0 0 265,0 0 265,-30-16 281,30 16 281,0 0 281,2-17 281,-2 17 297,0 0 297,13-21 297,-13 21 297,12-12 297,-12 12 312,9-10 312,-2 6 312,-7 4 312,0 0 328,21-7 328,-21 7 328,0 0 328,27 0 343,-27 0 343,20 5 343,-1 1 343,-6 2 359,6 2 359,-1-1 359,0-1 359,12 4 375,-3-2 375,-4 1 375,-2-5 375,-3 0 390,3 0 390,-4-2 390</inkml:trace>
  <inkml:trace contextRef="#ctx0" brushRef="#br0">26635 2957 0,'0'0'16,"0"0"16,0 0 16,0 0 31,0 0 31,0 0 31,0 0 31,0 0 47,0 0 47,0 0 47,0 0 47,0 0 47,0 0 63,0 0 63,0 0 63,0 0 63,0 0 78,0 0 78,0 0 78,4-14 78,-4 14 94,13-10 94,-3 1 94,6 1 94,0-3 109,2 1 109,-2 4 109,2-3 109,-2 4 125,-3-1 125,-1 2 125,-12 4 125,18-7 125,-18 7 141,14 0 141,-14 0 141,0 0 156,0 0 156,18 11 156,-18-11 156,5 14 172,-5-6 172,0-8 172,-7 27 172,0-10 172,-2-1 188,0-2 188,0 1 188,-2-1 203,4-2 203,-1 1 203,4-5 203,2 0 219,-3 6 219,5-5 219,0-9 219,3 16 234,1-7 234,0 0 234,6 4 250,3 0 250,-1 1 250,2-3 250,-1 2 250,-3-2 266,3 1 266,-6-4 266,2 1 266,-4-1 281,-1-2 281,-4-6 281,9 12 281,-7-3 297,-2-9 297,-2 14 297,2-14 297,-11 14 313,-3-4 313,-2 0 313,-2 1 313,-4-5 328,1 2 328,-11 1 328,7-3 328,4 0 328,5-2 344,16-4 344,-27 2 344,27-2 344,0 0 359,-25-6 359,25 6 359,-11-12 359</inkml:trace>
  <inkml:trace contextRef="#ctx0" brushRef="#br0">28867 897 0,'0'0'0,"0"-12"0,0 12 15,0 0 15,0-8 15,0 8 15,0 0 15,0 0 31,0 0 31,0 0 31,0 0 31,-2-12 47,2 12 47,0 0 47,0 0 47,0 0 62,0 0 62,0 0 62,-3-8 62,3 8 62,0 0 78,0 0 78,0 0 78,0 0 78,0 0 93,-27 16 93,16-5 93,-3 1 93,3 4 109,-3-2 109,-4 12 109,4-6 109,5-2 125,0-1 125,0 1 125,2 2 125,2 0 140,-2 7 140,1-1 140,3 4 140,-1-5 156,2-2 156,0-5 156,-6 3 156,4-3 172</inkml:trace>
  <inkml:trace contextRef="#ctx0" brushRef="#br0">28628 1860 0,'0'0'0,"0"0"0,0 0 0,0 0 16,0 0 16,-23 22 16,14-11 16,-3 3 31,1 0 31,-3 1 31,3-1 31,4 2 47,1-1 47,-4 1 47,8 3 47,-5-7 63,7 1 63,0 1 63,0-1 63,2-2 78,3 0 78,-3-3 78,4 1 78,-6-9 94,15 12 94,-7-8 94,-8-4 94,15 6 110,-4-4 110,-11-2 110,0 0 110,29-2 110,-29 2 125,19-9 125,-3 1 125,-2 1 125,-3-4 141,0-2 141,1 4 141,-3-2 141,-5 1 156,1 0 156,-1 1 156,-2 1 156,1 0 172,0-3 172,-3 11 172,0-17 172,-3 12 172,3-5 188,0 10 188,-7-16 188,2 7 188,-1 2 203,1 2 203,5 5 203,-10-12 219,6 5 219,4 7 219,-4-8 219,4 8 219,0 0 235,-9-8 235,9 8 235,0 0 250,0 0 250,-17-2 250</inkml:trace>
  <inkml:trace contextRef="#ctx0" brushRef="#br0">28557 2737 0,'0'10'0,"0"-10"0,0 0 15,0 0 15,-7 9 15,7-9 15,-13 6 15,13-6 31,-19 7 31,8-4 31,11-3 46,-21 4 46,21-4 46,-16 2 46,16-2 46,0 0 62,-20-2 62,20 2 62,0 0 78,-14-7 78,14 7 78,0 0 78,0-12 93,0 12 93,0 0 93,0 0 93,14-17 93,-7 10 109,-7 7 109,18-8 109,-9 4 109,-9 4 125,18-4 125,-18 4 125,21-3 125,-13 3 140,-8 0 140,19 4 140,-10 0 140,-9-4 156,19 13 156,-8-1 156,-2 5 156,0-3 171,-2 5 171,-1-3 171,2 15 171,-6 2 171,1-5 187,-6 2 187,-4 0 187,2-5 187,-1-5 203,-3-3 203,-1 1 203,-3 1 203,2-2 218,-1-3 218,-4 2 218,-7 7 218,2-9 234,1-2 234,4-1 234,-2-3 234,2-2 250,0 0 250,2-1 250,-1-1 250,15-4 265,-21 1 265,21-1 265,0 0 265,-28-5 281,28 5 281,-16-2 281,16 2 281,-11-9 296,11 9 296,-9-4 296,9 4 296,0 0 312,-6-9 312,6 9 312,0 0 312,0 0 328,-3-9 328,3 9 328,0 0 328,18-7 343,-18 7 343,19-4 343,0 2 343,-4 2 359,2 0 359,-17 0 359,28 2 359,-14-2 359,-3 4 375,-11-4 375,23 4 375,-14 0 375,7 4 390,0-1 390,-4-1 390,-5 0 390,-7-6 406</inkml:trace>
  <inkml:trace contextRef="#ctx0" brushRef="#br0">29688 1101 0,'0'0'0,"0"0"0,0 0 0,0 0 15,0 0 15,0 0 15,0 0 15,0 0 31,0 0 31,0 0 31,0 0 31,0 0 47,0 0 47,0 0 47,0 0 47,0 0 47,39-16 62,-18 11 62,10-5 62,6 3 62,-3 0 78,-5 1 78,3 1 78,-6 1 78,-1 4 93,-4 3 93,-1-3 93,-2 0 93,-18 0 109,28-3 109</inkml:trace>
  <inkml:trace contextRef="#ctx0" brushRef="#br0">30357 921 0,'0'0'15,"0"0"15,0-11 15,0 11 15,0 0 31,0 0 31,0 0 31,-3-10 31,3 10 47,0 0 47,3-8 47,-3 8 47,0 0 62,0 0 62,6-8 62,-6 8 62,9-7 62,10 5 78,1 0 78,-2 2 78,1 0 78,1 2 93,1 3 93,-3 0 93,0 3 93,-2 5 109,-2-2 109,0 1 109,-5 2 109,-3 4 125,-1 1 125,-3 2 125,-2-3 125,0 3 140,-2-1 140,-3-1 140,1-1 140,2 3 156,-1-3 156,1 2 156,0 1 156,2-4 172,2 1 172,3 1 172,-1-1 172,1 1 187,3-1 187,2-1 187,-3 1 187,2-1 203,0-1 203,-2 1 203,0-1 203,-1-4 218,-1 3 218,2-1 218,-4-3 218,-3 1 218,0-4 234,-3 3 234,-7 2 234,2 2 234,-6 2 250,-13 2 250,-1 1 250,-3-2 250,5-2 265,3 1 265,0-8 265,-7 4 265,8-4 281,4-3 281</inkml:trace>
  <inkml:trace contextRef="#ctx0" brushRef="#br0">30172 2052 0,'0'0'16,"0"0"16,18 4 16,-18-4 16,0 0 32,0 11 32,0-11 32,0 25 32,-3-7 47,-1 1 47,-3 14 47,-1-3 47,-5 5 63,2-4 63,3 2 63,-4 0 63,3 0 63,-3-4 79,3-4 79,0 5 79,5-7 79,-4-3 94,4-6 94,-1-2 94,1-1 94</inkml:trace>
  <inkml:trace contextRef="#ctx0" brushRef="#br0">29951 2700 0,'0'0'0,"0"0"0,9 9 16,-9-9 16,-2 12 16,2-12 16,-10 26 32,3-8 32,-2 2 32,-5 8 32,1 3 47,6-6 47,-7 3 47,7-3 47,3-7 47,-1 1 63,-1-1 63,6-1 63,-2-1 63,4-3 78,-2-1 78,4-2 78,1-1 78,-1-1 94,3-2 94,3 0 94,7 3 94,0-5 110,0 1 110,2-5 110,-6 3 110,-13-3 125,25 4 125,-25-4 125,17 1 125,-17-1 141,13 5 141,-13-5 141,9 3 141,-9-3 157,8 8 157,-8-8 157,6 14 157,-4-4 172,-2 0 172,3 7 172,-6-1 172,3 5 188,3-5 188,-6 4 188,1-1 188,2 1 203,-2-1 203,2 0 203,0 1 203,0-2 203,2-1 219,-2-2 219,0-15 219,5 15 219,-5-15 235</inkml:trace>
  <inkml:trace contextRef="#ctx0" brushRef="#br0">30986 850 0,'-5'-10'0,"-1"2"0,3 2 0,-4-2 16,2 2 16,5 6 16,-8-15 16,1 7 16,3 1 32,-2 1 32,6 6 32,-11-12 32,7 6 47,-1 0 47,5 6 47,-6-8 63,6 8 63,-8-10 63,8 10 63,-4-9 63,4 9 79,-5-7 79,5 7 79,0 0 79,0 0 94,0 0 94,0 0 94,9-13 94,-1 9 110,-8 4 110,32-7 110,-13 4 110,2 1 125,2-2 125,-3 3 125,1-1 125,0 0 141,-6 2 141,4 0 141,-19 0 141,27 2 157,-27-2 157,20 3 157,-12 3 157,-8-6 172,18 5 172,-10 1 172,0 1 172,1-2 188,2 10 188,-1-2 188,1-2 188,0 5 204,-1-3 204,1 4 204,0 0 204,3 9 219,1 3 219,0-3 219,-4 3 219,1 0 219,-4 2 235,1 0 235,3 2 235,-7 0 235,1 0 250,-1-1 250,-3 8 250,0-4 250,-2 6 266,-2 1 266,-5 19 266,3-14 266,0-4 282,-2-1 282,0 21 282,-3-15 282,2 13 297,3-15 297,-4-4 297,4 0 297,-3 21 313,-2-1 313,-1 4 313,2-2 313,1 3 329,-4-9 329,8-7 329,-4-11 329,3 1 344,-3-2 344,3 2 344,-1 0 344,2 0 360,-1 1 360,1 0 360,-3 19 360,4-13 375,-1-10 375,1-2 375,-2-2 375,2 0 391,-4 0 391,4-2 391,0-2 391,-1-6 407,3-5 407,-2-2 407,0-1 407,0-1 407,2 0 422,0-1 422,-5 2 422,5-5 422,-2 0 438,0-2 438,-2-1 438,4-9 438,0 18 454,0-18 454,-4 12 454,4-12 454,-2 12 469,2-12 469,-2 9 469,2-9 469,0 0 485,-4 13 485,4-13 485,0 0 485,0 10 485,0-10 500,0 0 500,-7 10 500,7-10 500,0 0 516,-4 8 516,4-8 516,-9 9 516,9-9 532,-15 8 532,7-4 532,-9 2 532,4 0 547,-6-2 547,19-4 547,-32 10 547,15-4 563,0 1 563,0-5 563,-6 4 563,4-1 579,1-2 579,0 3 579,-3-2 579,5 3 594,-5-3 594,4 0 594,3-1 594,3 2 610,11-5 610,-23 4 610,23-4 610,-17 3 625,17-3 625,-15 5 625,15-5 625,-15 3 641,15-3 641,0 0 641,-13 3 641,13-3 641,0 0 657,0 0 657,0 0 657,0 0 672,-13 5 672,13-5 672,0 0 672,0 0 672,0 0 688,0 0 688,0 0 688,0 0 688,0 0 704,0 0 704,0 0 704,0 0 704,0 0 719,0 0 719,0 0 719,0 0 719,-23 0 735,23 0 735,0 0 735,0 0 735,0 0 750,0 0 750,-14-16 750,0 7 750</inkml:trace>
  <inkml:trace contextRef="#ctx0" brushRef="#br0">23672 3590 0,'0'0'0,"0"0"15,0 0 15,-2 20 15,-8-1 15,-3 13 31,1 6 31,-1 1 31,-8 23 31,-3-3 46,1-2 46,2-7 46,7-12 46,0 2 62,1-1 62,-1-3 62,5 3 62,0-7 62,-1 3 78,1-6 78,3-5 78,1-7 93,5-1 93,-4-4 93,2 1 93,0-5 109,-2 1 109,4-4 109,0-5 109,0 0 109,0 0 125,0 0 125,0 0 125,0 0 140,12-27 140,2-7 140,0-5 140,-1-2 140,6-25 156,-4 2 156,6-2 156,-2 5 156,-4 12 171,-2 5 171,2 3 171,-2 2 171,-1 2 187,1 3 187,1 0 187,0 5 187,-10 5 203,5 5 203,1 3 203,-4 2 203,-1-1 218,-1 5 218,4 0 218,-6 2 218,2-1 234,-1 5 234,-3 4 234,6-8 234,-6 8 250,5-6 250,-5 6 250,0 0 250,12 0 250,-12 0 265,13 8 265,-6 0 265,5 4 265,-4 5 281,3 0 281,-1 1 281,6 9 281,-5 2 296,3-1 296,-3 3 296,1 0 296,3 0 312,0-1 312,-2 2 312,-2-2 312,3 1 328,-3-1 328,3 0 328,-2-1 328,-4 1 343,2-5 343,-3-4 343,-1-5 343,-1 3 343,1-2 359,0 3 359,-4-4 359,2-1 375,-1-1 375,-6-3 375,-1 2 375,2-5 390,-8-3 390,3 1 390</inkml:trace>
  <inkml:trace contextRef="#ctx0" brushRef="#br0">23643 4141 0,'0'0'0,"-8"-13"0,6 9 15,2 4 15,-7-12 15,7 12 15,0-10 31,0 10 31,7-15 31,-2 9 31,6-4 47,5-1 47,13-5 47,1 4 47,2-1 62,0 3 62,-7 4 62,-2 2 62,-2 1 78,1 3 78,15-1 78,-10 1 78,-2 0 78,7 0 93</inkml:trace>
  <inkml:trace contextRef="#ctx0" brushRef="#br0">24347 4079 0,'0'0'0,"14"-2"0,-14 2 15,0 0 15,0 0 15,0 0 15,0 0 31,0 0 31,0 0 31,11 2 31,-11-2 31,0 0 47,10 6 47,-10-6 47,8 9 62,-3-3 62,1 0 62,-1 0 62,0 1 62,0 2 78,-1-1 78,-2 3 78,0-3 78,3 9 94,-5-3 94,0 4 94,-5-1 94,-1 0 109,-1-4 109,-3 4 109,-1-2 109,0 0 125,2-2 125,0-2 125,0-3 125,1 0 140,4-2 140,-1-2 140,1 3 140,4-7 140,-4 6 156,4-6 156,-5 5 156,5-5 156,0 0 172,-2 7 172,2-7 172,0 0 172,0 0 187,18 4 187,2-4 187,15-2 187,1-3 203,0 1 203,1 1 203,-2-2 203,-4 0 219,-8 0 219,-3 1 219,-3 0 219,-6-2 234,0-1 234</inkml:trace>
  <inkml:trace contextRef="#ctx0" brushRef="#br0">24790 3923 0,'0'0'0,"0"0"0,0 0 0,23-3 16,-23 3 16,19 0 16,0 0 16,0-1 16,-2 1 32,0-4 32,0 4 32,2 0 32</inkml:trace>
  <inkml:trace contextRef="#ctx0" brushRef="#br0">24931 4149 0,'16'9'0,"-5"-8"15,-11-1 15</inkml:trace>
  <inkml:trace contextRef="#ctx0" brushRef="#br0">1798 4424 0,'3'-8'0,"-3"8"15,0 0 15,0 0 15,0 0 15,0 0 31,0 0 31,0 0 31,0 0 31,0 0 31,5 26 47,-1-9 47,3 0 47,0-1 47,3 1 62,-2-3 62,3 2 62,1-1 62,4-3 78,0 0 78,-2-4 78,6 1 78,-4-5 94,3 0 94,0-4 94,0-2 109,2-2 109,-1-4 109,-2-3 109,10-7 109,-1-3 125,-7-4 125,-1 8 125,-6-2 125,-1 4 140,-3-2 140,0 5 140,-2 0 140,0 4 156,-3 0 156,1 1 156,-5 7 156,6-10 172,-6 10 172,6-3 172,-6 3 172,0 0 187,0 0 187,0 0 187,11 20 187,-7-4 203,5 15 203,-1 4 203,-2 4 203,3-2 219,0 6 219,3 21 219,-1-15 219,-6-6 219,9 25 234,-8-4 234,1-17 234,0 19 234,0-3 250,0 0 250,-7-14 250,0-9 250,0 0 265,0 0 265,-5-2 265,1-1 265,-1-2 281,-2-2 281,-2-2 281,0 0 281,0-9 297,2-4 297,-2-1 297,-1-3 297,-1 3 297,0-8 312,-1 4 312,-3-3 312,3-5 328,-2 1 328,-1-4 328,-6-2 328,21 0 344,-41-8 344,12-3 344,-1-6 344,5-2 359,0-10 359,1 0 359,9-6 359,-4-1 375,8 0 375,5-3 375,-2-1 375,4 1 375,4 1 390,4-1 390,0-2 390,6 3 390,-1 2 406,4 1 406,6 2 406,2-2 406,-1 6 422,1 1 422,4 3 422,2 2 422,1 3 437,2-1 437,1 7 437,4 1 437,-4 1 453,1 4 453,-4 5 453,-6 0 453,1-1 469,-2 4 469</inkml:trace>
  <inkml:trace contextRef="#ctx0" brushRef="#br0">2930 4758 0,'0'0'0,"0"0"0,0 0 0,0 0 15,0 0 15,0 0 15,7-11 15,-7 11 31,0 0 31,25-8 31,-4 6 31,0-4 31,-2 0 47,15 6 47,-6-7 47,-5 7 62,-4-2 62,-19 2 62,24 0 62</inkml:trace>
  <inkml:trace contextRef="#ctx0" brushRef="#br0">2779 5044 0,'0'0'0,"0"0"0,0 0 0,0 0 0,55-18 15,-23 7 15,2-1 15,0 2 31,6 1 31,1-2 31,-1 1 31,-1-2 31</inkml:trace>
  <inkml:trace contextRef="#ctx0" brushRef="#br0">5254 3701 0,'-7'-8'0,"2"0"0,5-1 0,-4 1 16,4-2 16,-2 0 16,2-7 16,0 0 31,0 0 31,0 2 31,2-4 31,-2-2 47,2 3 47,0 2 47,3-5 47,5-7 47,-6 3 63,3 2 63,-1 5 63,1 2 78,-2-3 78,2-1 78,-1 3 78,3 0 94,-3-1 94,0 1 94,-1 3 94,1 2 94,-3 0 110,1 1 110,0 2 110,-4 2 110,0 7 125,8-13 125,-8 13 125,4-8 125,-4 8 141,3-8 141,-3 8 141,0 0 141,0 0 156,0 0 156,0 0 156,6 36 156,-6 0 172,-2 1 172,-2 5 172,-3 25 172,-3 5 172,-5 1 188,1 3 188,-2 3 188,0-1 203,-2 2 203,-3 0 203,8-2 203,1 3 203,-1-8 219,-2 2 219,4-6 219,0-1 219,1-5 235,2 0 235,5-14 235,-1-6 235,2-2 250,0 0 250,2 2 250,2-1 250,-4 1 266,2-6 266,0-2 266,4-2 266,0-1 281,-4-8 281,3-3 281,-3-3 281,0-1 297,2-1 297,2-1 297,-4-5 297,0 0 313,0-10 313,2 15 313,-2-15 313,0 13 328,0-13 328,0 9 328,0-9 328,0 0 344,3 11 344,-3-11 344,0 0 344,0 0 360,0 0 360,0 13 360,0-13 360,0 0 360,0 0 375,0 0 375,0 0 375,0 0 375,0 0 391,0 0 391,0 0 391,0 0 391,0 0 406,0 0 406,0 0 406,0 0 406,0 0 422</inkml:trace>
  <inkml:trace contextRef="#ctx0" brushRef="#br0">6234 3239 0,'0'0'0,"0"0"16,0 0 16,0 0 16,0 0 16,0 0 31,0 0 31,0 0 31,0 0 31,0 0 47,0 0 47,3 8 47,-3-8 47,0 0 63,0 0 63,0 0 63,0 0 63,0 0 78,0 0 78,0 0 78,0 0 78,0 0 94,0 0 94,0 0 94,0 0 94,0 0 110,0 0 110,0 0 110,11 4 110,7-4 125,-18 0 125,51-8 125,-15 5 125,-2-1 125,-2 2 141,-2 0 141,-7 1 141,13-3 141,-11 4 156,-2 0 156,-2-4 156,1 3 156,-1-1 172,-5 0 172,4-2 172,-1 1 172</inkml:trace>
  <inkml:trace contextRef="#ctx0" brushRef="#br0">6958 3037 0,'0'0'0,"0"0"16,0 0 16,0 0 16,0 0 31,0 0 31,0 0 31,0 0 31,0 0 31,0 0 47,0 0 47,0 0 47,11 15 47,-11-15 63,4 14 63,-4-4 63,0-2 63,2 0 78,-2 5 78,0-2 78,0 3 78,0 4 94,3-3 94,-3 3 94,0-3 94,0 3 109,-3-1 109,3 1 109,-2-2 109,2 1 109</inkml:trace>
  <inkml:trace contextRef="#ctx0" brushRef="#br0">8998 2824 0,'0'0'0,"3"-9"0,-3 9 16,4-6 16,-4 6 16,0 0 16,0 0 31,2-6 31,-2 6 31,0 0 31,0 0 47,0 0 47,0 0 47,0 0 47,0 0 47,0 22 63,0-14 63,0 3 63,-2 7 63,-2-1 78,-1 1 78,1 1 78,2 0 78,-1 1 94,-1 9 94,-4 2 94,4-3 94,2-3 110,-5-5 110,-2 11 110,5 0 110,-4-9 125,6 0 125,2-9 125</inkml:trace>
  <inkml:trace contextRef="#ctx0" brushRef="#br0">10116 2961 0,'0'0'0,"0"0"0,0 0 0,10 0 16,-10 0 16,0 0 16,13 2 16,-13-2 31,18 0 31,-18 0 31,28 5 31,-10-5 47,2 1 47,3-1 47,12 3 47,1-3 47,-9 0 62,5 0 62</inkml:trace>
  <inkml:trace contextRef="#ctx0" brushRef="#br0">10773 2733 0,'0'0'0,"-4"-8"0,4 8 15,0 0 15,0-11 15,0 11 15,0 0 31,9-14 31,-3 8 31,3 0 31,10-1 31,-1 0 47,2-2 47,3 5 47,0 0 47,-3 1 62,1-1 62,-2 4 62,-6 4 62,1-1 78,-3 1 78,-2 0 78,-1 3 78,-2 1 93,-4 0 93,1 2 93,-1 4 93,0 3 109,-2-3 109,0 3 109,2-1 109,-2 1 109,2-1 125,3-1 125,-3 3 125,4 0 125,0 1 140,10 7 140,0 2 140,2-2 140,0-8 156,3 8 156,1-6 156,-3-2 156,0-4 172,-4 1 172,-1-1 172,-1-2 187,-4-1 187,1-2 187,-3-4 187,-1 2 187,-1-1 203,-5-6 203,4 8 203,-4-8 203,2 10 218,-2-10 218,-6 11 218,-7-2 218,-6 4 234,-13 3 234,-2 1 234,-2-4 234,-8-1 250,-4 0 250,2-5 250</inkml:trace>
  <inkml:trace contextRef="#ctx0" brushRef="#br0">6645 3960 0,'-23'6'0,"5"3"0,0-7 0,2 5 15,0-3 15,2-1 15,1 1 15,-2 0 31,7-2 31,8-2 31,-18 3 31,8 0 46,10-3 46,-15 5 46,15-5 46,0 0 46,0 0 62,0 0 62,-19-8 62,19 8 62,-2-8 78,2 8 78,9-16 78,-4 7 78,6-6 93,0 3 93,3-5 93,-3 5 93,0 1 109,6 1 109,-4 0 109,3-1 109,-2 3 125,4 0 125,-1 2 125,0 0 125,0 2 140,1-1 140,0 5 140,0-1 140,1 5 156,1 0 156,-2 1 156,-2 2 156,2 2 156,-1 3 171,-2-2 171,1 2 171,-2 5 171,0-1 187,1 9 187,0 3 187,-4 0 187,-5 2 203,0-5 203,-4-5 203,-4 0 203,2 1 218,-6 10 218,-3-3 218,-2 0 218,-3-5 234,1-3 234,-10 2 234,-2 3 234,-1-4 250,9-7 250,-11 4 250,5-6 250,3-1 265,6-5 265,1 0 265,1-1 265,1-5 281,11 0 281,0 0 281,-28-5 281,28 5 296,-13-7 296,8-2 296,2 2 296,3 7 296,-2-15 312,2 8 312,0 7 312,8-17 328,3 5 328,-2 2 328,0 2 328,7-2 343,-1-1 343,4 2 343,0 0 343,-2 5 343,2-3 359,-1 3 359,0 4 359,1-2 359,-1 4 375,2 1 375,1-2 375,-3 6 375,5-3 390,-4 2 390,3 0 390,-1 0 390,8 5 406,1-4 406,-9 2 406,8 3 406,-6-1 421,0-3 421,-5-2 421,4 1 421,10-2 421</inkml:trace>
  <inkml:trace contextRef="#ctx0" brushRef="#br0">9359 4048 0,'0'0'0,"0"0"0,0 0 0,0 0 15,0 0 15,0 0 15,0 0 15,0 0 31,0 0 31,-38 2 31,38-2 31,-26 14 46,-3 3 46,-1 2 46,0 0 46,3 3 62,-3-4 62,5 1 62,5-5 62,6-2 78,5-1 78,0 1 78,-1-3 78,6-3 93,2 2 93,-3 2 93,5-2 93,0-8 109,5 17 109,1-7 109,6 2 109,-1 0 125,10 0 125,-3-3 125,3-3 125,11 4 125,-7-5 140,0-3 140,-5 0 140,3-2 140,-7-2 156,2 0 156,1-3 156,-4 2 156,-1-4 171,-2-1 171,-6 1 171,6-5 171,-7-2 187,-1 4 187,-2-7 187,0-1 187,-2 0 203,-2 3 203,-4-3 203,-1 1 203,-3 0 218,1 1 218,-2 2 218,1 1 218,-1-1 234,3 2 234,0 2 234,1-1 234,1 5 250,1-1 250,5 7 250,-6-9 250,6 9 265,-6-8 265,6 8 265,0 0 265,0 0 281,0 0 281,0 0 281,0 0 281</inkml:trace>
  <inkml:trace contextRef="#ctx0" brushRef="#br0">11209 3897 0,'6'-13'0,"3"5"15,-1 1 15,-4-1 15,-4 8 15,9-13 15,-9 13 31,7-9 31,-7 9 31,5-8 31,-5 8 47,7-5 47,-7 5 47,0 0 47,4-6 62,-4 6 62,0 0 62,0 0 62,0 0 78,0 0 78,0 0 78,4 19 78,-6-1 78,0 2 93,0 15 93,-3 1 93,1-2 93,-1 5 109,0 3 109,-2-3 109,1 0 109,-1 2 125,2 0 125,-4-1 125,-2 24 125,-3-2 140,-2-2 140,-5-12 140,4-12 140,-2-3 156</inkml:trace>
  <inkml:trace contextRef="#ctx0" brushRef="#br0">6633 5051 0,'0'0'0,"0"0"16,0 0 16,0 0 16,0 0 31,0 0 31,0 0 31,0 0 31,0 0 47,0 0 47,0 0 47,0 0 47,0 0 47,0 0 62,0 0 62,0 0 62,38-27 62,-19 18 78,16 0 78,-4-4 78,5 5 78,-5 2 94,-4 2 94,-6 4 94,0 0 94,-4 2 109,-2 2 109,-2 0 109,3 4 109,-5-1 125,0 3 125,-3 2 125,-4 5 125,-1-1 141,-3 5 141,-3-5 141,-1 15 141,-6-7 156,1-3 156,3-2 156,1-3 156,-1 0 172,0-1 172,2 0 172,2-3 172,2-2 187,2 1 187,2 5 187,2 0 187,0 0 187,5 1 203,0-1 203,1 1 203,11 5 203,-5-2 219,-2-4 219,-4-6 219,-1 2 219,-2-2 234,0 0 234,-2-1 234,-3-3 234,2-2 250,-6-4 250,6 11 250,-4-8 250,-2-3 266,0 0 266,0 12 266,0-12 266,-14 11 281,5-6 281,1 0 281,-4-1 281,-4 3 297,3-1 297,-1-4 297,0 0 297,14-2 312,-20 4 312,20-4 312,-17 0 312,17 0 312</inkml:trace>
  <inkml:trace contextRef="#ctx0" brushRef="#br0">9542 5174 0,'0'0'0,"0"0"16,4-6 16,-4 6 16,0 0 16,-19-6 32,8 3 32,-7 2 32,-2-1 32,-3 0 47,-11 2 47,0 0 47,8 0 47,-1 0 63,8 0 63,-1 0 63,2-3 63,4 3 78,2-1 78,12 1 78,-17-4 78,10 2 94,7 2 94,-7-8 94,7 8 94,2-15 110,3 9 110,6-6 110,2 1 110,4-3 110,-2 2 125,4 1 125,0 0 125,-2 2 141,2 0 141,1 5 141,3 1 141,0-4 157,-2 5 157,-1 2 157,-2 2 157,0 0 157,3 4 172,-5 2 172,0 3 172,0 3 172,-3 1 188,6 11 188,-8 1 188,-2 6 188,-4-2 203,0-1 203,-8 4 203,1-1 203,-10-5 219,1 3 219,-3-2 219,-4-1 219,-5-1 235,0 0 235,-2-6 235,-2-1 235,0-2 235,4-4 250,4 2 250,6-9 250,-1-1 266,3 3 266,2-7 266,2 2 266,7-4 266,-18 5 282,18-5 282,0 0 282,0 0 282,0 0 297,-23-9 297,23 9 297,-5-6 313,5 6 313,0 0 313,0-11 313,0 11 313,0 0 328,14-12 328,-5 6 328,0 0 344,0 2 344,7-3 344,3 4 344,-6-1 344,6 1 360,-4 1 360,6 2 360,-3 5 360,3-3 375,11 5 375,-1 2 375,4-1 375,-1 2 391,-5 1 391,5-1 391,-2 1 391,8-6 407,-6 4 407,2-4 407,3-1 407,-3-4 422,8 0 422,-1-4 422</inkml:trace>
  <inkml:trace contextRef="#ctx0" brushRef="#br0">11175 4952 0,'0'0'15,"0"0"15,6-10 15,-6 10 15,0 0 15,0 0 31,0 0 31,0 0 31,0 0 47,0 0 47,0 0 47,0 0 47,0 0 47,0 37 62,0-18 62,0-3 62,0 2 62,0 1 78,0-2 78,2 1 78,1 0 78,3-1 94,-4-1 94,6 1 94,-1-1 94,1-1 109,2-3 109,3 0 109,1 1 109,-2-5 125,1 0 125,3-2 125,0-1 125,3-3 125,-2-4 140,2 0 140,0-3 140,-2 3 140,-3-2 156,0 0 156,-14 4 156,20-6 172,-13 6 172,-7 0 172,21-4 172,-21 4 187,0 0 187,0 0 187,13 8 203,-8 0 203,1 1 203,0 7 203,-2 0 203,-2 5 219,5 9 219,-5-1 219,0 5 219,3-10 234,-3-1 234,-2-3 234,3 10 234,-6-7 250,6-4 250,-1-3 250,-2 1 250,3-3 265,-6-5 265,3-9 265,0 13 265,0-13 281</inkml:trace>
  <inkml:trace contextRef="#ctx0" brushRef="#br0">12392 2514 0,'0'0'0,"0"0"15,2-9 15,-2 9 15,0 0 15,0 0 31,0 0 31,0-8 31,0 8 31,0 0 31,0 0 47,0 0 47,0 0 47,0 0 47,0 0 62,0 33 62,-7-2 62,1 3 62,-1 5 78,3 5 78,-13 20 78,4 1 78,-6 3 93,4 2 93,-6-2 93,0 3 109,4-3 109,-4 3 109,0 1 109,1 3 109,-1-1 125,2-2 125,4 2 125,-4 1 125,4-2 140,5 1 140,-3-2 140,0 0 140,1 4 156,-2-6 156,8-2 156,-6-5 156,3-16 172,2-8 172,0 5 172,2 17 172,-1-15 172,1-6 187,3 6 187,-5 15 187,-2-11 187,6-12 203,-1 4 203,-3-4 203,5 0 203,-2-5 218,4-1 218,0 0 218,-3-10 218,3-1 234,-3-5 234,3 3 234,0-5 234,0 2 250,0-1 250,0-7 250,-2 7 250,2-15 265,0 12 265,0-12 265,-2 10 265,2-10 281,0 0 281,0 11 281,0-11 297,0 0 297,0 0 297,0 0 297,-2 12 297,2-12 312,0 0 312,0 0 312,0 0 328,0 0 328,0 10 328,0-10 328,0 0 328,0 0 343,0 0 343,0 0 343,0 0 343,0 0 359,-3 11 359,3-11 359,0 0 359,0 0 375,0 0 375,0 0 375,0 0 375,0 0 390,0 0 390,0 0 390,0 0 390,-4 9 406,4-9 406,0 0 406,0 0 406,0 0 422,0 0 422,0 0 422,0 0 422,0 0 437,0 0 437,0 0 437,0 0 437,0 0 437,0 0 453,0 0 453,0 0 453,0 0 453,0 0 468,0 0 468,0 0 468,0 0 468,0 0 484,0 0 484,0 0 484,0 0 484,0 0 500,-2 9 500,2-9 500,0 0 500,0 0 515,0 0 515,0 0 515,0 0 515,0 0 531,0 0 531,0 0 531,0 0 531,0 0 547,0 0 547,0 12 547,0-12 547,0 0 562,0 10 562,0-10 562,-2 13 562,2-13 578,0 14 578,0-14 578,-3 16 578,1-9 593,2-7 593,0 16 593,0-16 593,-2 16 609,2-7 609,0-9 609,-2 19 609,0-10 609,-2 6 625,2-3 625,0 3 625,0-6 640,0 0 640,2-9 640,-5 16 640,5-7 640,0-9 656,-2 12 656,2-12 656,-4 10 656,4-10 672,0 0 672,-3 11 672,3-11 672,0 0 687,0 0 687,-2 12 687,2-12 687,0 0 703,0 0 703,0 0 703,0 0 703,-2 8 703,2-8 718,0 0 718,0 0 718,0 0 718,0 0 734,0 0 734,0 0 734,0 0 734,0 0 750,0 0 750,-2 11 750,2-11 750,0 0 765,0 0 765,0 0 765,-33 4 765,13-4 781</inkml:trace>
  <inkml:trace contextRef="#ctx0" brushRef="#br0">4724 6276 0,'0'0'0,"0"0"15,0 0 15,0 0 15,0 0 15,0 0 31,0 0 31,0 0 31,0 0 31,0 0 31,0 0 47,0 0 47,0 0 47,0 0 47,0 0 62,0 0 62,0 0 62,62 4 62,-25 0 78,2-8 78,6 2 78,26-4 78,4-3 93,5 1 93,4-2 93,3 2 93,68-8 109,-52 9 109,-26 3 109,8 0 109,-3 0 125,12 4 125,-6 0 125,65-7 125,-52 7 125,-26 0 140,5 3 140,1-3 140,4-3 156,-3 6 156,5-7 156,-3 5 156,5-5 156,2 0 172,64 0 172,-55 2 172,-19-2 187,5 0 187,-1-2 187,6 0 187,-5-2 203,3 3 203,66 0 203,-54-4 203,-21 5 203,4-3 218,1 6 218,-4-3 218,4 0 218,-7 0 234,3 4 234,-3-5 234,-3 1 234,-1 0 250,-2 0 250,-1 4 250,-14-2 250,-9 0 265,25 2 265,-3-4 265,6 2 265,-3-2 281,-3 1 281,6 2 281,-6-2 281,-15 1 297,16 0 297,-16 2 297,-12-2 297,5 0 312,-3 1 312,-3 1 312,-2-4 312,1 3 312,1-2 328,-6 3 328,5 0 328,1 0 328,-6 0 343,-2 0 343,2 0 343,-8 3 343,6-6 359,-9 3 359,3 0 359,4 0 359,-5 3 375,-5-3 375,1 0 375,0 0 375,-2 0 390,1 0 390,1 0 390,0 1 390,-2-1 406,1 0 406,-1 4 406,0-3 406,-6-2 422,6 2 422,-3 1 422,1 2 422,-19-4 437,34 2 437,-18 1 437,-16-3 437,22 1 453,-22-1 453,19 3 453,-19-3 453,0 0 468,15 2 468,-15-2 468,0 0 468,17 2 484,-17-2 484,0 0 484,0 0 484,0 0 484,13 2 500,-13-2 500,0 0 500,0 0 500</inkml:trace>
  <inkml:trace contextRef="#ctx0" brushRef="#br0">6877 6824 0,'-2'-10'0,"2"2"0,0 8 0,0-14 15,0 14 15,0-11 15,0 11 15,2-9 31,-2 9 31,0 0 31,0-9 31,0 9 46,0 0 46,0 0 46,3-10 46,-3 10 62,0 0 62,0 0 62,0 0 62,0 0 78,0 0 78,0 0 78,0 0 78,0 0 78,-3-10 93,3 10 93,0 0 93,0 0 109,0 0 109,0 0 109,0 0 109,0 0 109,-13 29 125,4-9 125,-3 11 125,-1 2 125,-6-1 140,6 4 140,-3-4 140,2 3 156,0 0 156,3-2 156,0-1 156,1 1 156,8 0 171,-4 5 171,1-10 171,7-3 171,-2-3 187,3-3 187,-1-1 187,0-1 203,2-5 203</inkml:trace>
  <inkml:trace contextRef="#ctx0" brushRef="#br0">7254 6966 0,'0'0'0,"0"0"0,0 0 0,0 0 16,-9 36 16,4-20 16,1 2 16,-5 11 32,7-4 32,0-5 32,-2-1 32,4-2 47,4 3 47,0-1 47,-2-7 47,5 1 63,-1 4 63,1-5 63,3-5 63,-3 1 78,1-2 78,-8-6 78,15 9 78,-15-9 94,17 1 94,-17-1 94,0 0 94,28-7 94,-22 0 110,11-3 110,-4-5 110,-3 2 125,-4-6 125,1 5 125,0-5 125,-1 3 125,-6-1 141,0 3 141,0-1 141,0 2 141,-4 4 157,-1-1 157,-6-3 157,3 5 157,-7-4 172,2 1 172,1 5 172,-6-2 172,4 1 188,-3 2 188,0 2 188,-1-3 188,4 4 203,14 2 203,-25-6 203,25 6 203,-15-5 203,15 5 219,-13-1 219,13 1 219,0 0 219,0 0 235,0 0 235,-19 1 235,19-1 235,0 0 250,0 0 250</inkml:trace>
  <inkml:trace contextRef="#ctx0" brushRef="#br0">12224 5376 0,'0'0'0,"0"0"16,0 0 16,-9 2 16,9-2 16,0 0 31,0 0 31,0 0 31,0 0 31,0 0 47,0 0 47,34-2 47,-17 2 47,7-2 63,12-1 63,0 2 63,1-3 63,0 0 78,1 1 78,-4 3 78,5-2 78,0 0 94,-2 2 94,-1 0 94,2 0 94,-1-2 94,0-2 110,-3 6 110,0-2 110,-6 4 125,-8-2 125,-2 0 125,3 2 125,-10 0 141,0 0 141,-3 1 141</inkml:trace>
  <inkml:trace contextRef="#ctx0" brushRef="#br0">12413 5703 0,'0'0'0,"0"0"0,0 0 15,0 0 15,-9 2 15,9-2 15,0 0 31,0 0 31,0 0 31,0 0 31,0 0 47,0 0 47,0 0 47,0 0 47,0 0 62,36 6 62,-13-9 62,16 6 62,-5-3 78,2 2 78,0-2 78,0 3 78,-10 0 94,-1-1 94,12 2 94,-10-2 94,9-2 109,-6 0 109</inkml:trace>
  <inkml:trace contextRef="#ctx0" brushRef="#br0">23581 6286 0,'-2'-4'0,"2"4"15,-2-4 15,2 4 15,0 0 15,0 0 31,-6-4 31,6 4 31,0 0 31,0 0 47,0 0 47,-9-7 47,9 7 47,0 0 62,0 0 62,-6-1 62,6 1 62,0 0 78,0 0 78,0 0 78,0 0 78,-7-3 94,7 3 94,0 0 94,0 0 94,0 0 109,0 0 109,-4-4 109,4 4 109,0 0 125,0 0 125,0 0 125,0 0 125,0 0 140,0 0 140,0 0 140,26 0 140,-3 2 156,16 0 156,-2-4 156,2 2 156,-5 2 156,2-2 172,-2 3 172,0-3 172,-2 1 187,-2-1 187,-9 0 187,-1 0 187,0 0 187,-1 0 203,2 0 203,-3 0 203,0 0 203,-5 0 219,2 0 219,-7 0 219,1 0 219,-9 0 234,17-1 234,-11 1 234,-6 0 234,0 0 250,17 0 250,-17 0 250,0 0 250,11 0 265,-11 0 265,0 0 265,0 0 265,11 0 265,-11 0 281,0 0 281,0 0 281,0 0 281,6-3 297,-6 3 297,0 0 297,0 0 297,0 0 312,0 0 312,0 0 312,0 0 312,0 0 328,0 0 328,0 0 328,4 7 328</inkml:trace>
  <inkml:trace contextRef="#ctx0" brushRef="#br0">24316 6075 0,'0'0'15,"0"0"15,0 0 15,0 0 15,0 0 31,2-9 31,-2 9 31,0 0 31,0 0 31,0 0 47,0 0 47,0 0 47,0 0 62,0 0 62,0 0 62,2 25 62,-2-15 62,0 8 78,2 1 78,-2-4 78,-2 5 78,2-2 94,0 3 94,0 0 94,0 0 109,-2-3 109,2 2 109,-2-1 109,2 1 109,0-1 125,0 0 125,-6-3 125,4 1 125,0-1 140,2-2 140,0-4 140,0 1 140,0-6 156,0 6 156,-2-3 156,2 1 156,0-3 172,-3-1 172,3 4 172,3-5 172,-3-4 187,-3 8 187,3-8 187</inkml:trace>
  <inkml:trace contextRef="#ctx0" brushRef="#br0">24660 6059 0,'9'22'15,"-1"-4"15,-3 1 15,0 1 15,0-1 15,-3 11 31,0 1 31,-2 0 31,-2 0 31,0-2 46,-8 2 46,3-2 46,-4-1 46,-1 1 62,-3 2 62,-6-2 62,-4-1 62,-2-1 78,-3 0 78,3-3 78,-3-1 78,3-3 93,-1 1 93,7-4 93,2-5 93,2-2 109,2-2 109,3 1 109,1-3 109,0-3 125,1 2 125,1-1 125,9-4 125,-21 2 140,12-2 140,9 0 140,-32-4 140</inkml:trace>
  <inkml:trace contextRef="#ctx0" brushRef="#br0">23161 6204 0,'-7'29'0,"5"-4"16,4 8 16,1-1 16,3 3 16,5 0 32,6 1 32,6 0 32,18 17 32,7-6 47,4-1 47,7-3 47,0 0 47,1-10 63,-1 4 63,5-6 63,-16-6 63,-3-9 78,-1 1 78,4-5 78</inkml:trace>
  <inkml:trace contextRef="#ctx0" brushRef="#br0">25241 5703 0,'0'0'0,"0"0"0,0 0 0,0 0 16,0 0 16,0 0 16,0 0 16,0 0 31,0 0 31,0 0 31,0 0 31,0 0 31,0 0 47,0 0 47,0 0 47,0 0 47,0 0 63,0 0 63,0 0 63,0 0 63,0 0 78,0 0 78,0 0 78,0 0 78,0 0 94,0 0 94,0 0 94,0 0 94,0 0 109,0 0 109,0 0 109,0 0 109,0 0 125,0 0 125,0 0 125,0 0 125,0 0 141,0 0 141,-14 2 141,14-2 141,0 0 141,0 0 156,0 0 156,0 0 156,0 0 156,0 0 172,-21-4 172,21 4 172,0 0 172,0 0 188,0 0 188,0 0 188,0 0 203,0 0 203,0 0 203,-13-3 203,13 3 203,0 0 219,0 0 219,0 0 219,0 0 219,0 0 234,0 0 234,0 0 234,0 0 234,0 0 250,0 0 250,0 0 250,0 0 250,0 0 266,0 0 266,-13-2 266,13 2 266,0 0 281,0 0 281,0 0 281,0 0 281,0 0 281,0 0 297,0 0 297,0 0 297,0 0 313,0 0 313,0 0 313,0 0 313,0 0 313,0 0 328,0 0 328,0 0 328,0 0 328,0 0 344,0 0 344,0 0 344,0 0 344,0 0 359,0 0 359,0 0 359,0 0 359,0 0 375,0 0 375,0 0 375,0 0 375,0 0 391,0 0 391,0 0 391,0 0 391,0 0 406,0 0 406,0 0 406,0 0 406,0 0 422,0 0 422,0 0 422,0 0 422,-14-2 438,14 2 438,0 0 438,0 0 438,0 0 453,0 0 453,0 0 453,0 0 453,0 0 469,0 0 469,0 0 469,0 0 469,0 0 484,0 0 484,0 0 484,0 0 484,0 0 484,0 0 500,2-10 500,-2 10 500,0 0 500,0 0 516,4-11 516,-4 11 516,2-8 516,-2 8 531,6-6 531,-6 6 531,0-8 531,0 8 547,4-8 547,-4 8 547,2-6 547,-2 6 563,0 0 563,3-9 563,-3 9 563,0 0 578,2-6 578,-2 6 578,0 0 578,0 0 594,0-8 594,0 8 594,0 0 594,0 0 594,0 0 609,0 0 609,0 0 609,0 0 609,0 0 625,6 25 625,-3-8 625,-1 15 625,2-1 641,-4 6 641,0 2 641,6 2 641,-6 0 656,4 25 656,-6-2 656,6 4 656,-4-3 672,3-18 672,-6-3 672,6-1 672,-3 21 688,0-17 688,0-8 688,2 2 688,-2-5 703,0 2 703,-2-1 703,4 0 703,0-2 719,-2 0 719,-2-6 719,4-3 719,-4-4 734,2-2 734,0 0 734,0-2 734,0 0 734,0 4 750,2-6 750,-2 2 750,0-1 766,2 0 766,-2-5 766,2 0 766,-2 0 766,3-3 781,-6 0 781,6 2 781,-3 0 781,0 2 797,2 3 797,-2-1 797,0-2 797,-2-3 813,2 0 813,-9 5 813,0-3 813,-5-4 828</inkml:trace>
  <inkml:trace contextRef="#ctx0" brushRef="#br0">25433 5741 0,'0'0'0,"0"0"0,0 0 16,4-8 16,-4 8 16,0 0 16,0 0 31,9-4 31,-9 4 31,4-4 31,-4 4 47,0 0 47,8-4 47,-8 4 47,0 0 63,9-6 63,-9 6 63,6-7 63,-6 7 63,7-5 78,-3 0 78,-4 5 78,6-4 94,-6 4 94,7-6 94,-7 6 94,4-7 94,-4 7 109,0 0 109,7-3 109,-7 3 109,0 0 125,0 0 125,0 0 125,0 0 125,0 0 141,0 0 141,0 0 141,0 0 141,-18 23 156,4-9 156,-4 12 156,-5 2 156,0 2 172,0-1 172,1 2 172,-1 2 172,2-5 188,-1 1 188,3 1 188,5-7 188,-4 3 203,4 0 203,5-4 203,0-1 203,3 0 219,-6 6 219,7-5 219,1 1 219,-1 5 219,5-1 234,0-6 234,5-1 234,4 11 234,3 0 250,3-1 250,4-2 250,-2 3 250,9-6 266,-3 2 266,6-2 266,1 0 266,2-3 281,-2-3 281,2 2 281,0-5 281,-3-1 297,-6-3 297,-3-2 297,-1-2 297,-2 0 313,2-1 313,-2 1 313,-4-5 313,0 1 328,-13-4 328,23-4 328,-6 1 328</inkml:trace>
  <inkml:trace contextRef="#ctx0" brushRef="#br0">25715 6099 0,'0'0'0,"0"0"0,0 0 16,0 0 16,0 0 16,0 0 16,0 0 32,0 0 32,0 0 32,0 0 32,0 0 47,0 0 47,0 0 47,0 0 47,0 0 63,0 0 63,0 0 63,0 0 63,0 0 78,0 0 78,60 0 78,-39 2 78,-2 0 94,2-2 94,2 2 94,-1 1 94,-1-3 110,2 2 110,0-2 110,-3-2 110,14-1 125,-8-3 125</inkml:trace>
  <inkml:trace contextRef="#ctx0" brushRef="#br0">26278 5988 0,'0'0'0,"0"0"0,0 0 0,0 0 16,0 0 16,0 0 16,0 0 16,0 0 16,0 0 32,0 0 32,0 0 32,8-6 32,-8 6 47,18 2 47,-18-2 47,23 0 63,-23 0 63,21 4 63,-13-2 63,-8-2 63,16 5 78,-16-5 78,16 5 78,-7-1 78,-9-4 94,9 13 94,-4-7 94,-2 4 94,-3-10 110,-6 25 110,2-4 110,-5-3 110,2 3 125,-9 7 125,0 2 125,2-8 125,5-4 141,0-3 141,0-3 141,6-1 141,-3-2 157,4 0 157,-3-3 157,5-6 157,-4 11 172,4-11 172,0 10 172,0-10 172,4 7 172,3 0 188,-7-7 188,27 14 188,-6-7 188,-3-3 203,3 0 203,2 0 203,-1-2 203,-1 0 219,2-2 219,-2 0 219,-8-4 219,2-4 235</inkml:trace>
  <inkml:trace contextRef="#ctx0" brushRef="#br0">26543 5618 0,'0'0'0,"0"0"0,0 0 0,0 0 16,26 25 16,-4-3 16,3 5 16,2-3 16,3 5 31,0-2 31,2 2 31,0 0 47,-3 0 47,3 4 47,-4-5 47,1 1 47,-3 1 62,-3 4 62,-3-4 62,-2 2 62,-5 1 78,-1-3 78,-5 2 78,-5 2 78,-2-3 94,-4 0 94,-6-1 94,-3-1 94,0 2 109,-2 4 109,-2-8 109,-4 1 109,-2 1 125,0-4 125,3-1 125,-3 2 125,4-8 141,4-2 141,0-1 141,2-1 141,2-2 156,4-4 156,-2 3 156,0-3 156,4-4 172,-2 2 172,7-6 172,-9 11 172,7-7 187,2-4 187,-7 6 187,7-6 187,0 0 203,-6 5 203,6-5 203,0 0 203,0 0 203,-8 9 219,8-9 219,0 0 219,0 0 219,0 0 234,0 0 234</inkml:trace>
  <inkml:trace contextRef="#ctx0" brushRef="#br0">27485 6066 0,'0'0'0,"0"0"16,0 0 16,0 0 16,0 0 16,0 0 32,0 0 32,0 0 32,0 0 32,0 0 32,0 0 47,0 0 47,0 0 47,0 0 63,0 0 63,0 0 63,50 10 63,-27-10 63,16 3 79,-5-1 79,0 0 79,-7-2 94,-1 2 94,-3-2 94,-8 2 94,-1-2 110,0 2 110,-14-2 110,18 0 110,-18 0 110,14 0 125,-14 0 125,0 0 125,16 2 125,-16-2 141,0 0 141,0 0 141,0 0 141,0 0 157,18 0 157,-18 0 157,0 0 157,0 0 172,0 0 172,0 0 172,0 0 172,0 0 172,16 0 188,-16 0 188,0 0 188,0 0 204,0 0 204,0 0 204,0 0 204,0 0 219,0 0 219,0 0 219,0 0 219,0 0 219,0 0 235,0 0 235,0 0 235,0 0 235,16-2 250,-16 2 250,0 0 250,0 0 250,0 0 266,0 0 266,0 0 266,0 0 266,0 0 282,0 0 282,0 0 282,0 0 282,0 0 297,0 0 297,0 0 297,0 0 297,0 0 297,0 0 313</inkml:trace>
  <inkml:trace contextRef="#ctx0" brushRef="#br0">28404 5949 0,'0'0'0,"0"0"0,0 0 0,0 0 15,0 0 15,0 0 15,0 0 15,0 0 31,0 0 31,0 0 31,0 0 31,0 0 31,-13-10 47,13 10 47,0 0 47,0 0 62,0 0 62,-5-4 62,5 4 62,0 0 78,-4-7 78,4 7 78,0 0 78,-3-6 78,3 6 93,0-6 93,0 6 93,-3-6 93,3 6 109,-4-8 109,2 4 109,2 4 109,0 0 125,-2-12 125,2 12 125,-5-9 125,5 9 140,-2-10 140,2 10 140,-2-8 140,2 8 156,0-10 156,0 10 156,-2-7 156,2 7 172,-3-6 172,3 6 172,0 0 172,-2-8 187,2 8 187,0 0 187,0 0 187,0 0 187,-2-8 203,2 8 203,0 0 203,0 0 203,0 0 218,0 0 218,0 0 218,0 0 218,0 0 234,0 0 234,2 27 234,0-11 234,1 5 250,-1 10 250,0-3 250,0 4 250,3 0 265,-3-2 265,0 3 265,5-2 265,-4 0 281,-1 2 281,-2-3 281,0-9 281,4-2 297,-1 0 297,-3-6 297,0 0 297,2-1 312,-2-2 312,0 1 312,2-2 312,0-2 328,-2-1 328,0-6 328,2 13 328,-2-13 343,0 8 343,0-8 343,0 6 343,0-6 343,0 0 359,3 8 359,-3-8 359,0 0 359,0 0 375,0 8 375,0-8 375,0 0 375,0 0 390,0 7 390,0-7 390,0 0 390,0 0 406,0 0 406,0 0 406,0 0 406,0 0 422,0 8 422,0-8 422,0 0 422,0 0 437,0 0 437,0 0 437,0 0 437,0 0 453,0 0 453,0 0 453,0 0 453,0 0 453</inkml:trace>
  <inkml:trace contextRef="#ctx0" brushRef="#br0">29100 5541 0,'-14'0'15,"0"3"15,-6 3 15,0 3 15,-14 7 31,-2 5 31,5 4 31,-1 1 31,2 3 46,4 2 46,0 2 46,3 1 46,5 1 62,4 5 62,0 0 62,5 2 62,3-1 78,6 2 78,6 0 78,8 21 78,0-16 78,0-4 93,4-4 93,0-2 93,2-1 109,5-2 109,-2-4 109,3 0 109,-6 0 125,0-6 125,-1-7 125,-1-1 125,-4-5 125,1 0 140,0-1 140,2-2 140,2-1 140,2 0 156,-1-1 156,14 3 156,-9-3 156,0-1 171,-6-4 171,-1 2 171,0 0 171,-2 0 187,0 0 187,-3 0 187,-4-4 187,-1 3 203,-8-3 203,13 1 203,-13-1 203,12 4 203,-12-4 218,0 0 218,0 0 218,13 4 234,-13-4 234,0 0 234,0 0 234,5 7 234,-5-7 250,0 0 250,0 0 250,-23 12 250</inkml:trace>
  <inkml:trace contextRef="#ctx0" brushRef="#br0">29463 5828 0,'0'0'16,"0"0"16,6-6 16,-6 6 16,0 0 31,0 0 31,5-6 31,-5 6 31,0 0 47,0 0 47,6-4 47,-6 4 47,0 0 62,12-5 62,-12 5 62,9-2 62,-9 2 62,0 0 78,16-2 78,-16 2 78,9-2 78,-9 2 94,12-2 94,-12 2 94,0 0 94,8-4 109,-8 4 109,0 0 109,0 0 109,0 0 125,0 0 125,0 0 125,0 0 125,0 0 141,-24 14 141,-8 1 141,-1-3 141,1-1 156,0 1 156,8-2 156,3-2 156,5-1 172,5 1 172,0-4 172,1 0 172,1 0 187,5 2 187,-1-1 187,5-5 187,-2 9 203,2-9 203,5 11 203,1-3 203,13 2 203,11 7 219,1-1 219,1-2 219,5 3 219,-3-4 234,0 4 234,2-1 234,-4-4 250,-2-2 250,2 2 250,-7-1 250,-4-5 250,-6-1 266,2 3 266,-4-1 266,-1-1 266,-1-3 281,-2 2 281,-2 0 281,-7-5 281,11 10 297,-6-8 297,-5-2 297,9 11 297,-7-6 312,-2-5 312,5 13 312,-5-8 312,0-5 328,0 13 328,0-13 328,-7 15 328,0-7 328,-6 4 344,-1-1 344,-4 1 344,-3-2 344,2-1 359,0 1 359,-2-3 359,0 1 359,1 1 375,-12 2 375,7-3 375,2-2 375,7-2 391,2-3 391,5 4 391,9-5 406,-18 2 406,18-2 406,-16 2 406,16-2 406,0 0 422,-19-2 422,19 2 422,-8-8 422,5 0 437</inkml:trace>
  <inkml:trace contextRef="#ctx0" brushRef="#br0">29645 5840 0,'0'0'0,"0"0"0,0 0 0,5-10 15,-5 10 15,0 0 15,4-6 15,-4 6 31,11-6 31,-4 1 31,5 4 31,5-4 31,4 1 47,0 2 47,-1 2 47,3 0 62,0 0 62,-4 0 62,1 2 62,0 0 78,-6-2 78,0 2 78,-14-2 78</inkml:trace>
  <inkml:trace contextRef="#ctx0" brushRef="#br0">29768 5433 0,'0'0'0,"3"-11"16,-3 11 16,2-7 16,-2 7 16,0 0 31,0-10 31,0 10 31,0 0 31,0 0 47,4-7 47,-4 7 47,0 0 47,0 0 63,0 0 63,28 8 63,-13 1 78,4 3 78,13 7 78,0 3 78,-1 0 78,1 3 94,0 1 94,0 0 94,0 4 94,2-1 109,-4 1 109,-1 2 109,1 1 109,-2 0 109,-3 0 125,0 0 125,-3 2 125,-3-3 125,0-3 141,-6 8 141,3-6 141,-5 2 156,-2-3 156,-2-1 156,-4-4 156,1 4 156,-6 2 172,-5-6 172,4-3 172,-1-1 172,-1-3 188,-8 11 188,1-9 188,-1 1 188,5-4 203,-5-1 203,-8 8 203,-1 1 203,-1-3 219,-4 1 219,-1 0 219,1-4 219,5-4 219,3-4 234,3 1 234,0-1 234,2-3 234,1 1 250,2-4 250,-1 2 250,3-2 250,0 2 266,-5 3 266,0-4 266,-2 3 266,5-3 281,2-2 281,-1 2 281,4-4 281,-1 4 297,0-2 297,7-4 297,-12 4 297,12-4 313,-8 7 313,8-7 313,-7 1 313,7-1 328,-8 4 328,8-4 328,0 0 328,0 0 344,-11 5 344,11-5 344,0 0 344,0 0 359,-6 2 359,6-2 359,0 0 359,0 0 375,0 0 375,0 0 375,0 0 375,-11 4 375,11-4 391,0 0 391,0 0 391,0 0 391,0 0 406,0 0 406,0 0 406,0 0 422,0 0 422,0 0 422,0 0 422,0 0 422,0 0 438</inkml:trace>
  <inkml:trace contextRef="#ctx0" brushRef="#br0">30724 5945 0,'0'0'0,"0"0"0,0 0 15,0 0 15,-19 0 15,19 0 15,0 0 31,0 0 31,0 0 31,0 0 31,0 0 46,0 0 46,0 0 46,0 0 46,0 0 62,0 0 62,0 0 62,0 0 62,0 0 78,0 0 78,0 0 78,0 0 78,0 0 78,0 0 93,0 0 93,60 6 93,-37-4 109,9 2 109,2-1 109,2 1 109,-4-2 125,-2-2 125,-7 2 125,0-2 125,-3 2 140,3-2 140,-6 2 140,2 0 140,0-2 156,0 1 156,-4-1 156,-4 3 156,-11-3 156,21 0 171,-21 0 171,13 1 171,-13-1 171,14 0 187,-14 0 187,0 0 187,0 0 187,18 0 203,-18 0 203,0 0 203,0 0 203,0 0 218,18 3 218,-18-3 218,0 0 218,14-3 234,-14 3 234,0 0 234,0 0 234,16-1 250,-16 1 250,0 0 250,0 0 250,9-4 265,-9 4 265,0 0 265,2-6 265,-2 6 265,0 0 281</inkml:trace>
  <inkml:trace contextRef="#ctx0" brushRef="#br0">31049 5774 0,'-2'-7'15,"2"7"15,0 0 15,-2-11 15,2 11 31,0 0 31,0 0 31,-2-11 31,2 11 46,0 0 46,0 0 46,0 0 46,0 0 46,0 0 62,0 0 62,0 0 62,0 0 62,0 0 78,-2 34 78,2-24 78,2 8 93,-2 1 93,0-1 93,2 1 93,0 2 93,0-1 109,-2 13 109,3-4 109,-1-5 109,0-1 125,-2 10 125,0-9 125,0-1 125,0-2 140,-4 10 140,-1 1 140,-1-7 140,-3-6 156,1-2 156</inkml:trace>
  <inkml:trace contextRef="#ctx0" brushRef="#br0">10230 2984 0,'0'0'0,"0"0"0,0 0 0,0 0 0,-4-7 16,4 7 16,0 0 16,0 0 31,0 0 31,-7-5 31,7 5 31,0 0 47,0 0 47,0 0 47,-7-4 47,7 4 47,0 0 62,0 0 62,0 0 62,-5-7 62,5 7 78,0 0 78,0 0 78,0 0 78,-7-4 94,7 4 94,0 0 94,0 0 94,0 0 109,0 0 109,-4-6 109,4 6 109,0 0 125,0 0 125,0 0 125,0 0 125,0 0 141,0 0 141,0 0 141,0 0 141,0 0 156,0 0 156,0 0 156,0 0 156,0 0 156,0 0 172,0 0 172,21-8 172,-21 8 172,17 0 187,-17 0 187,30 2 187,-11-2 187,2 2 203,-2-1 203,0 2 203,1-2 203,-1 2 219,-1-1 219,-2 0 219,2 2 219,0-2 234,1 1 234,-1-3 234,0 4 234,-4-4 250,-3 1 250,-2-1 250,-9 0 250,17 2 266,-17-2 266,13 0 266,-13 0 266,0 0 281,12 2 281,-12-2 281,0 0 281,0 0 297,0 0 297,13 0 297,-13 0 297,0 0 312,0 0 312,0 0 312,0 0 312,0 0 312,11 3 328,-11-3 328,0 0 328,0 0 328,0 0 344,0 0 344,0 0 344,0 0 359,0 0 359,0 0 359,12 0 359,-12 0 359,0 0 375,0 0 375,0 0 375,0 0 375,0 0 391,0 0 391,0 0 391,0 0 391,0 0 406,0 0 406,0 0 406,0 0 406,0 0 422</inkml:trace>
  <inkml:trace contextRef="#ctx0" brushRef="#br0">31369 5910 0,'0'0'0,"-12"-4"0,12 4 15,0 0 15,0 0 15,0 0 15,-11-4 15,11 4 31,0 0 31,0 0 31,0 0 31,0 0 46,0 0 46,-9-4 46,9 4 46,0 0 62,0 0 62,0 0 62,0 0 62,0 0 78,0 0 78,-18 0 78,18 0 78,0 0 93,-25 2 93,25-2 93,-18 2 93,18-2 109,-21 0 109,21 0 109,-14 2 109,14-2 125,0 0 125,-22 0 125,22 0 125,0 0 140,-17 0 140,17 0 140,0 0 140,0 0 156,0 0 156,-15 0 156,15 0 156,0 0 171,0 0 171,0 0 171,0 0 171,0 0 171,0 0 187,0 0 187,0 0 187,0 0 187,0 0 203,0 0 203,0 0 203,0 0 203,0 0 218,0 0 218,32 14 218,-32-14 218,4 6 234,-4-6 234,0 0 234,2 13 234,-2-13 250,-6 11 250,-4-4 250,-6 2 250,-4-1 265,0-1 265,3 0 265,-17 3 265,9-2 281,6-1 281,2-3 281,2-4 281,4 2 281,11-2 296,0 0 296,-23-4 296,23 4 296,-9-6 312,9 6 312,0 0 312,5-15 312,-5 15 328,19-13 328,-2 6 328,2-1 328,-1 1 343,2 1 343,1 0 343,0 1 343,-1 2 359,1 1 359,2-1 359,-6 2 359,2 1 375,-6 0 375,-13 0 375,21 1 375,-12 2 390,-9-3 390,12 5 390,-12-5 390,4 9 406,-4-9 406,0 13 406,0-5 406,0-8 421,-12 14 421,-1-2 421,-3-1 421,-2-1 437,-1-2 437,0 0 437,-2-1 437,-9 3 437,5-6 453,-9 5 453,11-9 453,1 1 468,5-2 468,-2-3 468,6 0 468,0 3 484,1-3 484,8-4 484,-3 1 484,3 0 484,1-2 500,3 9 500,3-17 500,-1 10 500,0-2 515,5 2 515,1 0 515,7-3 515,-2 3 531,3 0 531,0 4 531,2-2 531,-4 2 546,0 3 546,-14 0 546,22 3 546,-12 2 562,-1-1 562,-3 4 562,1-1 562,-2 1 562,0 2 578,-3-2 578,2 9 578,-2-1 578,-4-2 593,2 1 593,-4-3 593,2-1 593,-1-1 609,3-10 609,-7 14 609,7-14 609,-5 12 625,5-12 625,-4 8 625,4-8 640,-4 4 640,4-4 640,0 0 640,0 0 640,0 0 656,0 0 656,0 0 656,0 0 656,0-32 671,4 24 671,0 0 671,-1-1 671,2 1 687,-3 0 687,-2 8 687,5-15 687,-3 12 703,-2 3 703,6-11 703,-6 11 703,0-6 718,0 6 718,0 0 718,5-8 718,-5 8 734,0 0 734,0 0 734,0 0 734,0 0 750,0 0 750,0 0 750,0 0 750,0 0 750,0 0 765,12-5 765</inkml:trace>
  <inkml:trace contextRef="#ctx0" brushRef="#br0">30920 5618 0,'0'0'0,"0"0"16,-17-2 16,17 2 16,0 0 31,0 0 31,-11-4 31,11 4 31,0 0 31,0 0 47,0 0 47,0 0 47,-13-4 47,13 4 62,0 0 62,0 0 62,0 0 62,0 0 78,0 0 78,-10-3 78,10 3 78,0 0 94,0 0 94,0 0 94,0 0 94,0 0 109,0 0 109,25-9 109,-2 6 109,12-1 125,-1 1 125,4-2 125,-1 1 125,0 1 141,1 0 141,-4 1 141,0 0 141,-2 2 156,-6-2 156,-3 2 156,-6 0 156,-2 0 172,-4 0 172,-11 0 172,18 0 172,-18 0 187,14 0 187,-14 0 187,0 0 187,14 0 187,-14 0 203,0 0 203,0 0 203,13 0 203,-13 0 219,0 0 219,0 0 219,0 0 219,0 0 234,14 0 234,-14 0 234,0 0 250,0 0 250,0 0 250,0 0 250,0 0 266,0 0 266,13 0 266,-13 0 266,0 0 281,0 0 281,0 0 281,0 0 281,0 0 297,0 0 297,0 0 297,0 0 297,0 0 297,0 0 312,0 0 312,0 0 312,0 0 312,12-2 328,-12 2 328</inkml:trace>
  <inkml:trace contextRef="#ctx0" brushRef="#br0">31556 5701 0,'-21'15'16,"3"2"16,5-2 16,2-1 16,-2 0 31,5 2 31,-1-1 31,7 2 31,-2 1 47,4-1 47,6 4 47,3-3 47,6 8 63,8 1 63,0-3 63,5 0 63,1-2 78,1-3 78,0-1 78,-1-1 78,-6-3 94,-5-4 94,1-1 94,-2-3 94,-5-2 110,2-3 110,-1-1 110</inkml:trace>
  <inkml:trace contextRef="#ctx0" brushRef="#br0">32028 5729 0,'0'0'0,"0"0"0,0 0 16,-7-6 16,7 6 16,0 0 16,0 0 32,-6-7 32,6 7 32,0 0 32,-6-5 47,6 5 47,0 0 47,0 0 47,0 0 63,-8-8 63,8 8 63,0 0 63,-3-5 79,3 5 79,0 0 79,-2-8 79,2 8 94,0 0 94,-2-9 94,2 9 94,0 0 110,0-8 110,0 8 110,7-8 110,-7 8 110,16-8 125,-7 5 125,2-3 125,5 3 125,2 1 141,-2 0 141,5 0 141,-5 2 141,5 2 157,-8 0 157,-1 2 157,-1-3 157,-2 5 172,-3-1 172,4 0 172,-5 0 172,1 4 188,-1-3 188,-3 2 188,0 1 188,-4 1 204,2-10 204,0 18 204,-2-10 204,2 0 219,-5 1 219,5-9 219,-2 15 219,0-8 235,2-7 235,-2 13 235,2-13 235,0 10 250,0-10 250,2 14 250,2-5 250,1-1 266,1-2 266,4 9 266,3-3 266,2 2 266,-4 1 282,2-3 282,1-1 282,-5 1 282,-3-4 297,4 0 297,-5 0 297,1-2 313,-1 1 313,-5-7 313,6 10 313,-6-10 313,6 8 329,-6-8 329,2 8 329,-2-8 329,0 10 344,0-10 344,-10 11 344,4-5 344,-1 0 360,0 1 360,-3-2 360,2 2 360,3-3 375,5-4 375,-16 9 375,9-5 375,7-4 375,-11 7 391,11-7 391,-11 4 391,11-4 391,-16 2 407,16-2 407,-17 0 407</inkml:trace>
  <inkml:trace contextRef="#ctx0" brushRef="#br0">32493 5474 0,'7'-8'16,"-7"8"16,0 0 16,4-6 16,-4 6 31,0 0 31,0 0 31,14-3 31,-14 3 47,21 5 47,-3 1 47,3 0 47,-1 2 63,13 9 63,-2 2 63,-4-1 63,3 3 63,-7 3 78,2 0 78,-2 1 78,-8 2 94,4 2 94,-6-2 94,-3-4 94,-3-1 94,-3-1 110,1-1 110,-5 9 110,0-2 110,-3-5 125,-1-5 125,0 4 125,-4-4 141,-3 13 141,-2-8 141,3-4 141,-3-3 141,2 1 156,-4 1 156,0-3 156,-2 1 156,6-3 172,-5 0 172,1 0 172,3 0 172,0-5 188,4 2 188,-2-2 188,1 0 188,2-1 203,-1-2 203,0 2 203,8-6 203,-13 8 219,13-8 219,-12 6 219,12-6 219,-7 7 235,7-7 235,0 0 235,-9 5 235,9-5 250,-6 5 250,6-5 250,0 0 250,0 0 250,-10 6 266,10-6 266,0 0 266,0 0 266,0 0 281,-7 4 281,7-4 281,0 0 281,0 0 297,0 0 297,0 0 297,0 0 297,0 0 313,-9 4 313,9-4 313,0 0 313,0 0 328,0 0 328,0 0 328,0 0 328,-34-12 344</inkml:trace>
  <inkml:trace contextRef="#ctx0" brushRef="#br0">33032 5684 0,'0'0'16,"0"0"16,0 0 16,0 0 16,0 0 31,0 0 31,0 0 31,9 6 31,-9-6 47,0 0 47,0 0 47,0 0 47,0 0 63,0 0 63,0 0 63,0 0 63,0 0 78,0 0 78,0 0 78,29-6 78,-29 6 78,14-4 94,-5 2 94,-9 2 94,14-5 110,-5 1 110,-9 4 110,18-5 110,-11 0 125,-7 5 125,16-3 125,-16 3 125,9-5 141,-4 1 141,-5 4 141,0 0 141,0 0 156,11-6 156,-11 6 156,0 0 156,0 0 156,0 0 172,7-4 172,-7 4 172,0 0 172,0 0 188,0 0 188,0 0 188,0 0 188,0 0 203,0 0 203,-39 19 203,23-11 203,-2 1 219,2 4 219,-3-3 219,2 2 219,3 1 235,-4 2 235,6-3 235,-1 2 235,1 3 250,3-4 250,0 4 250,-1-2 250,4 1 266,-1 0 266,2 1 266,3 2 266,0-5 266,2 2 281,2 1 281,0-1 281,1 1 281,1-3 297,3 2 297,0 1 297,4 1 297,0-3 313,1 1 313,-1 1 313,0-3 313,4 2 328,-2-1 328,3 0 328,0 1 328,0-4 344,-2 2 344,-2-3 344,3-1 344,-3-2 360,1-3 360</inkml:trace>
  <inkml:trace contextRef="#ctx0" brushRef="#br0">33512 5769 0,'0'0'0,"0"0"0,0 0 0,3-9 16,-3 9 16,0 0 16,0 0 16,0 0 31,0 0 31,0 0 31,0 0 31,0 0 47,0 0 47,0 0 47,2-11 47,-2 11 63,0 0 63,0 0 63,0 0 63,0 0 78,0 0 78,0 0 78,-18 30 78,12-17 94,-2 4 94,1-2 94,1 1 94,-1 3 109,0-3 109,4 1 109,-1 1 109,-1-1 125,1 1 125,4-1 125,0-1 125,0-2 141,0-4 141,0 1 141,0-1 141,0-1 156,0-9 156,4 11 156,1-2 156,-1-3 172,4-1 172,-8-5 172,13 7 172,-6-5 188,-7-2 188,18 3 188,-18-3 188,20-3 188,-20 3 203,19-8 203,-10 7 203,1-4 203,-10 5 219,17-6 219,-10 4 219,-7 2 219,14-7 234,-14 7 234,11-3 234,-11 3 234,0 0 250,12-3 250,-12 3 250,0 0 250,0 0 266,0 0 266,0 0 266,0 0 266,13 9 266,-8-3 281,-3 1 281,-2-7 281,4 17 297,0-8 297,-2 3 297,0 2 297,0-2 297,-2 1 313,2-3 313,1 1 313,-1-1 313,0-1 328,0 1 328,1-1 328,-3 0 344,2 1 344,-2-10 344,2 17 344,-2-10 344,2 2 359,-2-9 359,2 12 359,-2-12 359,4 8 375,-4-8 375,0 0 375</inkml:trace>
  <inkml:trace contextRef="#ctx0" brushRef="#br0">33864 6381 0,'-35'25'0,"13"-2"0,-8 2 16,-4-8 16,-5 1 16,0-3 16</inkml:trace>
  <inkml:trace contextRef="#ctx0" brushRef="#br0">22110 6176 0,'0'0'15,"-7"-3"15,7 3 15,0 0 15,0 0 31,-7-3 31,7 3 31,0 0 31,0 0 46,0 0 46,0 0 46,0 0 46,0 0 62,0 0 62,0 0 62,0 0 62,0 0 62,0 0 78,0 0 78,0 0 78,31 3 78,-12 0 93,2-2 93,13 3 93,2-2 93,-2-2 109,1 3 109,-8-2 109,-4-1 109,-4 0 125,1 3 125,-6-2 125,-3 3 140,0-1 140,-3-2 140</inkml:trace>
  <inkml:trace contextRef="#ctx0" brushRef="#br0">22142 6457 0,'0'0'0,"0"0"0,0 0 16,0 0 16,0 0 16,34-11 16,-13 7 16,1 0 31,11-1 31,-1 0 31,-4 1 31,-5 1 47,0 3 47,-2 3 47,-3-3 47,5 4 62,-8 1 62</inkml:trace>
  <inkml:trace contextRef="#ctx0" brushRef="#br0">22409 7575 0,'-10'4'16,"10"-4"16,0 0 16,0 0 16,0 0 31,-9 2 31,9-2 31,0 0 31,0 0 47,0 0 47,0 0 47,0 0 47,0 0 63,0 0 63,0 0 63,0 0 63,0 0 63,0 0 78,68-6 78,-28 2 78,-4-1 94,5 1 94,4 4 94,-3-1 94,1-2 110,-9 3 110,-4 3 110,4 2 110</inkml:trace>
  <inkml:trace contextRef="#ctx0" brushRef="#br0">22498 7949 0,'0'0'0,"0"0"0,0 0 0,-5 6 0,5-6 16,0 0 16,0 0 16,0 0 16,18 2 31,5-2 31,-3-2 31,20 2 31,-2 2 31,-4-2 47,5 0 47,-5 2 47,3 0 47,-10-2 62,-7 5 62,1-5 62</inkml:trace>
  <inkml:trace contextRef="#ctx0" brushRef="#br0">20050 6087 0,'0'0'0,"0"0"0,0 0 15,0 0 15,0 0 15,0 0 15,0 0 31,-8 36 31,-5-4 31,0-1 31,2 4 47,-3-1 47,-1 2 47,-4-4 47,0 5 62,6-4 62,-3 0 62,2-5 62,3-5 62,1 0 78,4-9 78,-3 1 78,2-3 78,2-1 93,1-3 93,1 0 93,1-3 93,0-1 109,0 1 109,2-5 109,-5 4 109,5-4 125,0 0 125,0 0 125,0 0 125,3-22 140,3 3 140,3-14 140,5-2 140,-3-2 140,3-1 156,2-2 156,-4 1 156,3 2 172,2 0 172,-4 0 172,4 4 172,-4 2 187,3 2 187,0 1 187,-2 7 187,-3 3 203,0 3 203,1 1 203,-1-1 203,0 2 218,3 0 218,0 1 218,0-1 218,-3 4 218,-2 0 234,0 2 234,-4 2 234,4 0 250,-5-1 250,-4 6 250,10-5 250,-10 5 265,11 0 265,-11 0 265,0 0 265,19 7 281,-15-1 281,3 1 281,-3 1 281,3 1 297,3 7 297,-4-1 297,5 2 297,1 2 312,4 8 312,-8-5 312,2 1 312,1 8 328,0-3 328,-3-4 328,1 8 328,0-7 328,-3-5 343,2-1 343,-4-1 343,3 12 343,-3-6 359,1-6 359,-3-1 359,0 1 359,1-6 375,2-1 375,-7 1 375,-1-1 375,0-2 390,1-1 390,-7-4 390,5 5 390</inkml:trace>
  <inkml:trace contextRef="#ctx0" brushRef="#br0">19940 6278 0,'4'-12'0,"-4"12"0,8-7 16,-1 3 16,-7 4 16,32-8 16,2-1 32,2 4 32,2-1 32,-4 4 32,0-2 47,-7 4 47,7 0 47,-2 0 47,-4 0 63,-1 0 63</inkml:trace>
  <inkml:trace contextRef="#ctx0" brushRef="#br0">20815 6286 0,'15'0'16,"-15"0"16,0 0 16,0 0 16,0 0 31,0 0 31,12 6 31,-12-6 31,2 4 47,-2-4 47,0 0 47,0 9 47,0-9 63,0 8 63,0-8 63,-4 12 63,4-12 63,-8 10 78,4-3 78,4-7 78,-9 10 94,2-4 94,7-6 94,-12 11 94,8-10 94,4-1 110,-11 6 110,11-6 110,0 0 110,-11 2 125,11-2 125,0 0 125,0 0 125,-14-9 141,14 9 141,-5-9 141,5 9 141,0 0 156,0-14 156,0 14 156,5-11 156,-5 3 172,0 8 172,8-13 172,-2 5 172,3 4 172,-1-2 188,-1 1 188,3 0 188,-10 5 188,18-6 203,-12 4 203,-6 2 203,0 0 203,28 4 219,-19-2 219,-2 5 219,2-2 219,-2 1 235,-2 3 235,6 5 235,-4 1 250,-3 1 250,-2 1 250,3 1 250,-5 2 250,-5 1 266,1-3 266,-5 11 266,-5 0 266,1 2 281,-4-5 281,2-1 281,-6 2 281,5-9 297,4-3 297,1-3 297,5-1 297,-1-5 313,-3 0 313,6 1 313,4-7 313,-11 7 328,4-3 328,7-4 328,-5 5 328,5-5 344,0 0 344,0 0 344,0 0 344,0 0 360,-25-11 360,25 11 360,-5-6 360,5 6 360,-2-8 375,2 8 375,-2-10 375,2 10 375,0-11 391,0 11 391,4-10 391,1 6 391,-5 4 406,11-8 406,-4 3 406,0 2 406,-7 3 422,14-4 422,-5 1 422,-9 3 422,21 0 422,-21 0 438,19 4 438,-6-1 438,7-2 438,-2 3 453,1 0 453,-6 0 453,-1-1 469,6 3 469,-4-4 469,-3 0 469,0-2 469</inkml:trace>
  <inkml:trace contextRef="#ctx0" brushRef="#br0">21222 5932 0,'3'30'0,"-3"0"0,0-5 0,2 5 15,-2 8 15,2-1 15,0 0 15,4-1 31,-4 2 31,2 1 31,-1 0 31,-1 2 47,0-2 47,-2-2 47,2 0 47,-2-2 47,-2 0 62,2-1 62,-4 0 62,1-4 78,1 2 78,-2-9 78,-4-2 78,1 0 93,-4-4 93,-1-4 93,-3 3 93</inkml:trace>
  <inkml:trace contextRef="#ctx0" brushRef="#br0">19371 5721 0,'0'0'0,"4"35"15,-6-7 15,2 6 15,0 4 15,-9 4 31,7 0 31,0 25 31,0-2 31,-6 6 31,1-8 47,-2 3 47,3 2 47,-6-1 47,3 3 62,0-2 62,-5 0 62,5 2 62,-3 0 78,5-5 78,1 1 78,1 1 78,3-4 93,0-16 93,2-9 93,7 0 93</inkml:trace>
  <inkml:trace contextRef="#ctx0" brushRef="#br0">24304 7612 0,'6'-3'0,"-6"3"0,0 0 0,0 0 0,8-4 16,-8 4 16,0 0 16,0 0 16,0 0 32,0 0 32,0 0 32,0 0 32,4-1 47,-4 1 47,0 0 47,0 0 47,0 0 63,0 0 63,0 0 63,0 0 63,0 0 79,-23 12 79,7-8 79,-2 2 79,-1-2 94,2 3 94,-2-1 94,6-3 94,-8 2 110,10-4 110,-1 2 110,1-2 110,4 2 125,-3-3 125,10 0 125,0 0 125,-15-3 141,15 3 141,-9-1 141,9 1 141,-5-4 141,5 4 157,-2-5 157,2 5 157,0 0 157,-3-7 172,3 7 172,3-9 172,1 3 172,4-1 188,-2 2 188,1-2 188,11-1 188,-2 3 204,3-6 204,-2 3 204,2 1 204,2-1 219,-1 4 219,0-4 219,-1 3 219,1 1 235,1 3 235,-10 1 235,5-3 235,-5 6 250,-1-3 250,-1 1 250,0 6 250,-3-3 250,2 4 266,-4 0 266,5 7 266,-4 1 266,-3 2 282,2 3 282,2 10 282,-10 0 282,4 0 297,0-6 297,-4 8 297,2-3 297,-5-6 313,3-3 313,-3-2 313,0 12 313,0-9 329,0-1 329,1-3 329,-4-1 329,-1-1 344,0 3 344,1-5 344,-3 0 344,2 3 360,-6-5 360,4 1 360,-6 0 360,1-2 375,0-1 375,-1 1 375,2-3 375,-4 0 391,8-1 391,-4-3 391,2-1 391,-2 0 407,6-1 407,2-2 407,-3 0 407,12 0 407,-16-5 422,7 3 422,3-1 422,1 1 438,-1-3 438,0-1 438,2 0 438,2 1 438,-1 1 454,3 4 454,0-12 454,3 6 454,-1 2 469,0-4 469,6 1 469,-2 2 469,1-2 485,-1 1 485,6 2 485,-3-2 485,7 2 500,-2-3 500,-1 3 500,-1 4 500,-1-2 516,8 2 516,-4 0 516,0 0 516,-7 2 516,3 1 532,-1 1 532,-1 0 532,7 4 532,-2 0 547,-1 3 547,-1-1 547,-1 0 547,0 3 563,1-1 563,1 0 563,-1-1 563,-5-1 579,4 2 579,-4-1 579,3-4 579,-6 0 594,3-1 594,-3 2 594,3-2 594,-2 0 610,-1-2 610,1 0 610,-1 3 610,-4-7 625,9 8 625,-5-4 625,-4-4 625,15 4 641,-9-2 641,-6-2 641,30-2 641</inkml:trace>
  <inkml:trace contextRef="#ctx0" brushRef="#br0">25157 8012 0,'0'0'0,"-9"-1"0,9 1 16,0 0 16,0 0 16,-5-7 16,5 7 16,0 0 31,0 0 31,0 0 31,0 0 47,0 0 47,0 0 47,-3-4 47,3 4 62,0 0 62,0 0 62,0 0 62,0 0 62,23 0 78,-12 0 78,1 0 78,6 0 78,1 2 94,-1-2 94,2 2 94,1 0 94,15-2 109</inkml:trace>
  <inkml:trace contextRef="#ctx0" brushRef="#br0">25945 7885 0,'8'-2'0,"-8"2"16,0 0 16,0 0 16,0 0 16,0 0 31,0 0 31,0 0 31,9-4 31,-9 4 47,0 0 47,0 0 47,0 0 47,0 0 63,0 0 63,0 0 63,0 0 63,-3 16 78,3-16 78,0 12 78,0-5 78,3 1 94,-1 0 94,2 2 94,3 5 94,3 1 109,1-1 109,0 1 109,1 1 109,5 10 125,2-7 125,2 2 125,-3-4 125,-4-1 125,-3-2 141,5-1 141,-7 0 141,0 1 141,3-1 156,-5-1 156,-1-1 156,-1-2 172</inkml:trace>
  <inkml:trace contextRef="#ctx0" brushRef="#br0">26157 7872 0,'15'-8'0,"0"2"0,-3 2 16,-3 3 16,0-2 16,3 0 16,-12 3 16,17 0 32,-17 0 32,21 3 32,-2 0 32,-1-2 47</inkml:trace>
  <inkml:trace contextRef="#ctx0" brushRef="#br0">26034 7838 0,'0'0'0,"0"0"0,0 0 15,0 0 15,0 0 15,0 0 31,0 0 31,0 0 31,0 0 31,0 0 31,0 0 47,0 0 47,0 0 47,0 0 47,0 0 62,0 0 62,0 0 62,0 0 62,0 0 78,0 0 78,0 0 78,0 0 78,0 0 94,0 0 94,0 0 94,0-8 94,0 8 109,0 0 109,0 0 109,10-5 109,-10 5 125,0 0 125,0 0 125,0 0 125,5-5 140,-5 5 140,0 0 140,0 0 140,0 0 140,0 0 156,-24 19 156,6-5 156,-9 1 156,2 0 172,6-3 172,4 0 172,1 1 172,0-6 187,5 2 187,2-2 187,0-1 187,1-2 203,1 2 203,3 1 203,2-4 203,0-3 219,2 10 219,3-3 219,1-2 219,3-1 234,8 5 234,-2-1 234,2 0 234,-2 1 250,4-3 250,-8 1 250,7 2 250,-7-2 265,-1 1 265,1 0 265,-4-4 265,3 4 281,-4-3 281,1 2 281,0 0 281,-3 1 297,4-2 297,-4 2 297,0 0 297,1 1 297,-3 1 312,0-1 312,3 1 312,-5-2 328,2 8 328,-2 1 328,-2-4 328,-3-2 328,3 0 344,0-2 344,-5 0 344,-3 5 344,-1-1 359,3-3 359,-7 0 359,4-2 359,0-1 375,1-1 375,-7 1 375,5-2 375,-6 0 390,2-3 390,-4-2 390,1 0 390,3 0 406,-2-2 406,-1-7 406,6 3 406,-3-6 406,2-3 422,-4-11 422</inkml:trace>
  <inkml:trace contextRef="#ctx0" brushRef="#br0">26072 7794 0,'0'0'0,"0"0"0,0 0 16,0 0 16,0 0 16,0 0 16,11-4 32,-11 4 32,13-3 32,8 1 32,13-7 32,4 4 47,2-2 47,-6 2 47,2 2 47,-2 0 63,0 2 63,3-2 63,-3 3 63,3 0 78</inkml:trace>
  <inkml:trace contextRef="#ctx0" brushRef="#br0">27081 7994 0,'0'0'0,"-4"-4"0,4 4 0,-7-4 15,7 4 15,0 0 15,-4-7 15,4 7 31,0 0 31,-9-6 31,9 6 31,0 0 47,-8-6 47,8 6 47,0 0 47,-4-6 62,4 6 62,-9-4 62,9 4 62,0 0 78</inkml:trace>
  <inkml:trace contextRef="#ctx0" brushRef="#br0">26751 8029 0,'0'0'0,"0"0"0,-16-4 15,16 4 15,0 0 15,0 0 15,0 0 31,0 0 31,0 0 31,0 0 31,0 0 31,0 0 47,0 0 47,0 0 47,0 0 47,0 0 62,0 0 62,0 0 62,0 0 62,0 0 78,-16 2 78,16-2 78,0 0 78,0 0 93,0 0 93,0 0 93,0 0 93,0 0 109,0 0 109,0 0 109,0 0 109,0 0 125,0 0 125,0 0 125,0 0 125,0 0 140,0 0 140,73-2 140,-35 0 140,1-4 156,3 0 156,-2 1 156,4 1 156,-3 0 172,2-3 172,-4 6 172,-2-3 187,-1 1 187,-2 2 187,-6-2 187,-5 3 187,-4 0 203,0-1 203,-3 1 203,0-3 203,-5 3 218,-11 0 218,23 0 218,-23 0 218,17 0 234,-17 0 234,13 0 234,-13 0 234,18 0 250,-11 3 250,-7-3 250,13 0 250,-13 0 265,17 1 265,-17-1 265,9 0 265,-9 0 281,0 0 281,14 0 281,-14 0 281,0 0 297,0 0 297,0 0 297,13 0 297,-13 0 297,0 0 312,0 0 312,0 0 312,0 0 312,0 0 328,13 3 328,-13-3 328,0 0 328,0 0 343,0 0 343,0 0 343,0 0 343,0 0 359,0 0 359,0 0 359,0 0 359,0 0 375,0 0 375,0 0 375,15-3 375,-15 3 375,0 0 390,0 0 390,0 0 390,0 0 406,0 0 406,0 0 406</inkml:trace>
  <inkml:trace contextRef="#ctx0" brushRef="#br0">28009 7661 0,'0'0'0,"6"-10"0,-4 4 16,-2 6 16,6-13 16,-3 7 16,1-3 31,-2 4 31,-2 5 31,10-13 31,-8 7 31,-2 6 47,5-8 47,-5 8 47,4-8 47,-4 8 63,0 0 63,7-8 63,-7 8 63,0 0 78,2-7 78,-2 7 78,0 0 78,0 0 94,0 0 94,0 0 94,0 0 94,0 0 110,4 26 110,-6-9 110,0 4 110,0-1 125,-1 11 125,-5 0 125,5 0 125,3 1 141,-2 0 141,-3 1 141,3-1 141,2 2 156,-5-10 156,5 5 156,0-5 156,-2-3 172,2-2 172,0-1 172,0-2 172,0-3 188</inkml:trace>
  <inkml:trace contextRef="#ctx0" brushRef="#br0">28512 7478 0,'2'-9'0,"-2"9"16,2-8 16,-2 8 16,4-5 16,-4 5 16,0 0 32,3-9 32,-3 9 32,6-1 32,-6 1 47,12-7 47,-3 5 47,14 0 47,0 2 63,14 2 63,5 2 63,2 2 63,-1 3 78,0 0 78,-3 8 78,-2 0 78,-4 3 94,0 2 94,-4 3 94,-5 1 94,-9 4 110,0-1 110,-11-7 110,-3 9 110,-4 0 125,-7 0 125,-8-1 125,-2-1 125,-2-1 141,-7-5 141,1-1 141,4-2 141,1-3 157,1-5 157,8-2 157,-2-1 157,4-2 172,4-1 172,-2 1 172,4-3 172,1 1 172,4-5 188,-7 7 188,7-7 188,-4 4 188,4-4 203,0 0 203,13 11 203,6-5 203,1-2 219,16 2 219,6 0 219,1-3 219,-5 2 235,2-1 235,0 0 235,-3 0 235,-3-4 250,-7 4 250,-1-1 250,-6-3 250,2 2 266,-1-2 266,2 0 266,-5 0 266,1 0 282,-3 0 282,2 0 282,-4 0 282,-3 2 282,-11-2 297,19-2 297,-19 2 297,11 0 297,-11 0 313,0 0 313,0 0 313,15 0 313,-15 0 328,0 0 328,12 0 328,-12 0 328,0 0 344,0 0 344,0 0 344,11-2 360,-11 2 360,0 0 360,0 0 360,0 0 360,0 0 375,0 0 375,0 0 375,11-3 375,-11 3 391,0 0 391,0 0 391,0 0 391,0 0 407,0 0 407,0 0 407,0 0 407</inkml:trace>
  <inkml:trace contextRef="#ctx0" brushRef="#br0">22730 9250 0,'0'0'0,"-9"-2"0,9 2 0,0 0 16,-6-5 16,6 5 16,0 0 16,0 0 31,-8-2 31,8 2 31,0 0 31,0 0 47,25-10 47,9 4 47,6-2 47,1-1 63,-3 4 63,5-1 63,-1 3 63,-4 1 78,1 2 78,-5-2 78,-5 2 78,-5 6 94,-8-5 94</inkml:trace>
  <inkml:trace contextRef="#ctx0" brushRef="#br0">22949 9456 0,'0'0'16,"0"0"16,0 0 16,12 4 16,-1-4 31,12 0 31,15-4 31,1 1 31,5 1 47,-1-4 47,-5 2 47,1-1 47</inkml:trace>
  <inkml:trace contextRef="#ctx0" brushRef="#br0">25113 9145 0,'3'-8'0,"-3"8"0,4-13 16,-1 9 16,1-4 16,-2 2 16,3-1 31,-3 1 31,0-1 31,3 2 31,-3-2 47,1 2 47,1 0 47,-1 0 47,-3 5 63,2-7 63,-2 7 63,2-6 63,-2 6 63,2-6 78,-2 6 78,0 0 78,5-6 78,-5 6 94,0 0 94,2-5 94,-2 5 94,0 0 110,0 0 110,2-3 110,-2 3 110,0 0 125,0 0 125,0 0 125,2-7 125,-2 7 141,0 0 141,0 0 141,0 0 141,0 0 156,2-4 156,-2 4 156,0 0 156,0 0 172,0 0 172,0 0 172,4-6 172,-4 6 172,0 0 188,0 0 188,0 0 188,0 0 188,0 0 203,0 0 203,0 0 203,2-4 203,-2 4 219,0 0 219,0 0 219,0 0 219,0 0 235,0 0 235,0 0 235,0 0 250,0 0 250,0 0 250,4-6 250,-4 6 250,0 0 266,0 0 266,0 0 266,0 0 266,0 0 281,0 0 281,0 0 281,0 0 281,0 0 297,0 0 297,0 0 297,-14 14 297,10-8 313,-3-2 313</inkml:trace>
  <inkml:trace contextRef="#ctx0" brushRef="#br0">24700 9293 0,'-8'1'16,"8"-1"16,0 0 16,0 0 16,0 0 16,0 0 32,-10 3 32,10-3 32,0 0 47,0 0 47,0 0 47,0 0 47,0 0 63,0 0 63,0 0 63,0 0 63,0 0 63,0 0 78,0 0 78,0 0 78,0 0 78,0 0 94,39 0 94,0-3 94,-1 2 94,1-2 110,3 2 110,-2-2 110,-6 2 110,0-2 125,-8 3 125,-3 0 125,0 0 125,-3 0 141,-2 0 141,1 0 141,-4 0 141,-1 3 157,-2-3 157,-12 0 157,15 0 157,-15 0 172,12 0 172,-12 0 172,0 0 172,13 0 172,-13 0 188,0 0 188,9 4 188</inkml:trace>
  <inkml:trace contextRef="#ctx0" brushRef="#br0">25822 9093 0,'8'-7'0,"-8"7"0,0 0 16,4-4 16,-4 4 16,0 0 16,0 0 32,0 0 32,0 0 32,0 0 32,7-3 47,-7 3 47,0 0 47,0 0 47,0 0 63,0 0 63,0 0 63,0 0 63,0 0 79,0 0 79,0 0 79,-11 20 79,8-13 94,-2-1 94,1 2 94,4-2 94,-3 0 110,1 3 110,0-1 110,0-3 110,2 4 110,0-1 125,-2-2 125,4 5 125,-2-5 125,2 3 141,2-2 141,-1 1 141,1-1 141,4 1 157,-2 0 157,-1 1 157,9 1 157,-3 0 172,4 1 172,2 1 172,-2-2 172,2 3 188,4-3 188,3 8 188,6 0 188,-10-3 204,1-3 204,7 7 204,-8-5 204,-4 0 219,0-2 219,-2 0 219,-3 1 219,1 2 235,-3-5 235,-1-2 235,-3 2 235,2-2 250,-4-1 250,1 1 250,-2-2 250,-2 2 266,5-1 266,-5 1 266,0-2 266,-2 2 266,-5 1 282,-1-1 282,-3 5 282,-7-1 282,-12 2 297,3 4 297,-2-6 297,-5 1 313,1-2 313,-1-3 313,9-4 313,-2 0 313,-5-2 329,-2-4 329,6-2 329,-3-6 329,3 3 344</inkml:trace>
  <inkml:trace contextRef="#ctx0" brushRef="#br0">25699 9163 0,'0'-10'0,"0"10"16,0-8 16,0 8 16,0 0 31,3-8 31,-3 8 31,0 0 31,5-7 31,-5 7 47,8-6 47,3 4 47,8-4 47,0 2 62,3 2 62,1-2 62,-2 1 62,1 2 78,-4-2 78,3 3 78,-5 0 78,-4 0 94,-1 0 94</inkml:trace>
  <inkml:trace contextRef="#ctx0" brushRef="#br0">25448 9114 0,'-2'-8'0,"2"8"0,0 0 0,-2-7 0,2 7 16,0 0 16,0 0 16,0 0 16,0 0 31,0 0 31,0 0 31,0 0 47,0 0 47,-9 23 47,7-7 47,-3 3 47,3 1 62,0 13 62,-1-2 62,-2 2 62,3 0 78,0 0 78,2 2 78,0 2 78,0-2 94,0-1 94,0 0 94,2-1 94,-2-2 109,2-1 109,-2-5 109,-2-4 109,0-4 125</inkml:trace>
  <inkml:trace contextRef="#ctx0" brushRef="#br0">20534 9040 0,'2'-5'15,"-2"5"15,0 0 15,0 0 31,0 0 31,0 0 31,5 20 31,-7-2 31,-5 19 47,-3-2 47,-1 4 47,-2-1 62,-8 26 62,0-17 62,8-5 62,-1-4 78,0-3 78,0 1 78,5-5 78,0-2 78,3-7 93,-2-4 93,4-3 93,-1-5 93,1-2 109,0 1 109,1-3 109,3-6 109,-2 10 125,2-10 125,-2 8 125,2-8 125,0 0 140,0 0 140,0 0 140,0 0 140,0 0 156,0 0 156,2-29 156,5-1 156,2-3 172,-1-6 172,2-3 172,6-19 172,-4 12 187,3-15 187,-3 15 187,4 8 187,-7 2 187,5 0 203,-3 6 203,1 1 203,-1 2 203,-2 5 218,0 5 218,-4 5 218,2 1 218,-3 3 234,0 1 234,-1 2 234,1 2 234,-4 6 250,5-12 250,-5 12 250,5-11 250,-5 11 265,4-4 265,-4 4 265,0 0 265,0 0 265,0 0 281,0 0 281,23 21 281,-16-4 297,2-1 297,2 13 297,-4-5 297,7 5 297,0 1 312,-3 2 312,0 1 312,3-1 328,-1-2 328,-3 4 328,3-3 328,1 4 343,0-4 343,-3 2 343,5-5 343,-2 3 343,-6-8 359,-2-2 359,3-4 359,-3 0 359,-1 0 375,-3-1 375,0-3 375,-2-1 375,0-4 390,-2-2 390,2-6 390</inkml:trace>
  <inkml:trace contextRef="#ctx0" brushRef="#br0">20586 9429 0,'0'0'0,"-2"-13"0,2 13 0,0-11 16,0 11 16,5-12 16,2 4 16,-5 2 32,5 0 32,-7 6 32,18-8 32,-9 4 47,10-1 47,1 3 47,-2-2 47,2 3 63,-1-3 63</inkml:trace>
  <inkml:trace contextRef="#ctx0" brushRef="#br0">21116 9329 0,'17'-1'0,"-17"1"0,0 0 0,0 0 0,0 0 16,21 4 16,-21-4 16,7 6 16,-7-6 31,9 12 31,-4-6 31,-3 5 31,5 5 47,-5 1 47,-2 1 47,2 0 47,-4 1 62,2-1 62,-2 1 62,-5 0 62,5-3 78,-3 1 78,3-5 78,-3-2 78,3-2 78,0 0 94,-1 1 94,3-9 94,0 10 94,0-10 109,-2 8 109,2-8 109,0 6 109,0-6 125,0 0 125,11 9 125,-1-9 125,10 0 141,14-3 141,3-1 141,0 0 141,-3 0 156,0-2 156,-9 2 156,-5 0 156,1 1 172,-7 0 172,-3-2 172,0 0 172,-4 0 187</inkml:trace>
  <inkml:trace contextRef="#ctx0" brushRef="#br0">20069 8954 0,'0'0'0,"0"0"15,0 0 15,4-7 15,-4 7 15,0 0 31,0 0 31,0 0 31,5 20 31,-3 0 47,-2 12 47,0 1 47,-2 6 47,-3 2 62,1 23 62,-4-15 62,6-5 62,2 17 78,-2-11 78,2-9 78,0-1 78,4 0 94,2-3 94,-2 0 94,1 0 94,1-1 109,3-2 109,1-1 109,1-1 109,0-5 125,3-5 125,-3-4 125,3-2 125,0-4 125</inkml:trace>
  <inkml:trace contextRef="#ctx0" brushRef="#br0">21517 8789 0,'5'-4'0,"-5"4"0,8-4 16,-8 4 16,0 0 16,0 0 16,0 0 31,0 0 31,0 0 31,0 0 31,17 17 47,-13-1 47,-4 4 47,2 11 47,-2 6 62,3 3 62,-6 0 62,6 1 62,-8 3 62,5 21 78,2 0 78,-4 0 78,2-4 78,0-11 94,0-7 94,0 1 94,0 20 109,0-11 109,0-15 109,2 6 109,-4-6 109,0 0 125,2-3 125,-2-2 125,-4-9 125,2-1 141,-3-7 141,-1-2 141,-7 1 141</inkml:trace>
  <inkml:trace contextRef="#ctx0" brushRef="#br0">19485 8564 0,'-4'28'0,"-6"4"0,3 10 0,3 20 15,-5 8 15,-3 3 15,5 5 15,-6 2 31,-10 62 31,11-45 31,3-24 31,5 6 47,-1-2 47,-3-8 47,0-1 47,4-2 62,4-18 62,0-6 62,-3-3 62,3 3 62,0-11 78,3 5 78,-1-11 78,-4-5 94,2-1 94,2-3 94,-2 0 94,-2-1 109,2-3 109,2-4 109,-4 1 109,2-9 109,0 12 125,0-12 125,0 0 125,0 0 125</inkml:trace>
  <inkml:trace contextRef="#ctx0" brushRef="#br0">19670 8539 0,'20'-2'0,"-2"-2"16,1 1 16,-1 1 16,0 0 16,2 0 31,3 2 31,11-2 31,-4 2 31,-7-2 47,11 2 47,2 0 47,-1 0 47,-1 0 47,3 2 62,-1-2 62,3 0 62,-3 0 62,0 2 78,4-2 78,-6 2 78,7-2 78,-1 0 94,2 0 94,3 2 94,-1-2 94,1 0 109,4 0 109,-6-2 109,5 0 109,-1 0 125,27-3 125,-18 4 125,15-3 141,-19 1 141,-8 2 141,3-3 141,2 1 141,19-1 156,-13 2 156,-12 2 156,3-2 156,-3 4 172,1-4 172,-1 2 172,3 0 172,-3 2 187,2-2 187,1 0 187,-1 2 187,4-2 203,-1 0 203,22 0 203,3 3 203,-3-6 219,-13 1 219,17 0 219,-6 0 219,3 0 219,-3-3 234,-13 4 234,16-1 234,0-2 250,-14 2 250,13-2 250,-2 0 250,-10-1 250,-10 3 266,25-4 266,-1 0 266,-17 2 266,-9 2 281,2 0 281,20-5 281,-13 6 281,-11-4 297,1 3 297,1 1 297,-1 1 297,-2-2 312,3 0 312,1-2 312,2 4 312,19-1 328,-15 1 328,-8-2 328,3 0 328,23 2 328,-21-4 344,-3 4 344,0-2 344,0 2 344,27-2 359,-20 0 359,17 2 359,-16 0 359,-8 0 375,21 0 375,-15 0 375,-7-4 375,-1 4 391,4 1 391,-4 2 391,-1-3 391,1 2 406,1-2 406,-3 4 406,0-4 406,-1 2 422,-2 0 422,1-2 422,3 2 422,-3 0 437,5-2 437,-3 1 437,2-1 437,-1-1 453,-1 2 453,3-1 453,-3 0 453,3 0 469,-1 0 469,-1 0 469,-3 0 469,4 0 469,-3 0 484,-2 4 484,-1-4 484,2 0 500,0 0 500,2 2 500,-1-2 500,-4 2 516,-4-2 516,3 1 516,-1 1 516,-8-2 516,6 2 531,-7 1 531,-6 1 531,2-3 531,-3 2 547,15-1 547,-6 2 547,-6-2 547,0-1 562,9 6 562,2-3 562,-7 1 562,10-3 578,-3 2 578,-2 0 578,2 0 578,-9 0 594,9-3 594,-6 4 594,6-1 594,-9-2 594,-2 3 609,-2-4 609,-1 2 609,-2 1 625,0-4 625,-4 1 625,-1 2 625,2-2 625,-9 2 641,3-2 641,-9-1 641,19 5 641,-10-3 656,-9-2 656,14 2 656,-5 0 672,0 0 672,-1 1 672,-8-3 672,15 4 672,-15-4 687,11 2 687,-11-2 687,9 6 687,-2-2 703,0-1 703,-3 2 703,0 2 703,4 0 719,1 10 719,0-1 719,-5 3 719,4 13 734,-4 5 734,1 5 734,-5 20 734,0 4 750,-7 1 750,2 3 750,-4 0 750,0-1 766,0 1 766,-1 0 766,1 1 766,1-7 781,3-13 781,-2-9 781,0 0 781,3 1 781,-5 21 797,1-13 797,4-12 797,-3 24 797,5-13 812,0-9 812,2 0 812,0-3 812,2 2 828,-2-1 828,0 0 828,4-4 828,1 0 844,-1 0 844,2-2 844,-4 0 844,2-10 859,-2-1 859,1-4 859,-1 1 859,-2-3 875,2-1 875,-2-3 875,2 1 875,-2-5 891,0-1 891,2 2 891,-2-1 891,0-8 891,0 10 906,3-5 906,-3-5 906,0 0 922,-3 10 922,3-10 922,0 8 922,0-8 937,0 0 937,-2 6 937,2-6 937,0 0 953,-6 7 953,-3-5 953,9-2 953,-26 6 969,6-5 969,-3-1 969,0 0 969,-14 0 969,1-1 984,0-3 984,-3 2 984,1-7 984,-4 6 1000,1-4 1000,-2-1 1000,-3 2 1000,3-2 1016,-5 1 1016,-20-3 1016,13-2 1016,10 6 1031,-25-5 1031,0 3 1031,15 0 1031,8 3 1047,-27-3 1047,1 4 1047,3-1 1047,2-2 1047,13 5 1062,7 0 1062,-30-2 1062,24 0 1062,-17 2 1078,0-3 1078,14 3 1078,-14-1 1078,16 0 1094,-13 3 1094,11-1 1094,-11-2 1094,-3 1 1109,0 0 1109,-2-4 1109,1 3 1109,3 2 1125,-2-3 1125,3-1 1125,13 2 1125,-13-3 1141,-3 6 1141,2-7 1141,17 3 1141,-19 2 1156,1-2 1156,-1 2 1156,14 0 1156,-11 0 1172,-10 0 1172,3 0 1172,-3 0 1172,1-1 1187,-6-3 1187,-1 2 1187,0 2 1187,-5 2 1203,0 0 1203,-2-1 1203,2-4 1203,2 5 1219,2-6 1219,4 4 1219,-8-1 1219,2 2 1234,2-3 1234,4 2 1234,-2 2 1234,-3-7 1234,2 4 1250,4 3 1250,-1 0 1250,2-3 1250,3 6 1266,2-3 1266,-2 3 1266,3-1 1266,18 0 1281,-15 1 1281,13-3 1281,6 2 1281,4 2 1297,-21 2 1297,19 0 1297,4-1 1297,-1-2 1312,1 3 1312,-1-2 1312,3 5 1312,-6-5 1312,7 2 1328,-5 2 1328,2-3 1328,1 1 1344,-1-1 1344,0 3 1344,-1-1 1344,1-1 1344,-1 1 1359,-2-2 1359,2 2 1359,1-1 1359,-1 0 1375,-1-4 1375,3 3 1375,1-5 1375,-1 1 1391,3-1 1391,3 0 1391,-4-1 1391,6 1 1406,-3-2 1406,3-1 1406,4 1 1406,-2 0 1422,4 0 1422,-4 2 1422,7 0 1422,3-2 1437,-10 0 1437,9 0 1437,-9 2 1437,9-2 1453,2 2 1453,5 0 1453,-5-2 1453,2 4 1469,3 0 1469,-2-4 1469,1 4 1469,1-2 1484,-3 0 1484,8 0 1484,13 0 1484,-21 0 1500,21 0 1500,-15 0 1500,15 0 1500,-12 0 1500,12 0 1516,0 0 1516,0 0 1516,-13 0 1516,13 0 1531,0 0 1531,0 0 1531,0 0 1531,-17 0 1547,17 0 1547,0 0 1547,0 0 1547,0 0 1562,0 0 1562,0 0 1562,-13 0 1562,13 0 1578,0 0 1578,0 0 1578,0 0 1578,0 0 1578,0 0 1594,0 0 1594,0 0 1594,0 0 1594,0 0 1609,0 0 1609,0 0 1609,0 0 1609,0 0 1625,0 0 1625,0 0 1625,0 0 1625,0 0 1641,0 0 1641</inkml:trace>
  <inkml:trace contextRef="#ctx0" brushRef="#br0">2227 9792 0,'-6'-9'16,"-1"1"16,3 3 16,4 5 16,-10-9 32,10 9 32,-7-10 32,7 10 32,-4-6 47,4 6 47,0 0 47,-5-9 47,5 9 63,0 0 63,0 0 63,0 0 63,-4-6 78,4 6 78,0 0 78,0 0 78,0 0 94,0 0 94,0 0 94,0 0 94,0 0 94,0 0 110,0 0 110,18 27 110,-11-21 125,6 6 125,1-1 125,-2-1 125,3-2 125,-1 3 141,4-5 141,-1 2 141,1-4 141,0 1 157,3-5 157,2-4 157,-3 3 157,0-5 172,1 0 172,-1-3 172,-1-4 172,-6 1 188,4-1 188,-2-4 188,-1 5 188,-3-3 203,0 3 203,-3 2 203,-1 2 203,-5 0 203,-2 8 219,6-11 219,-6 11 219,9-9 219,-9 9 235,0 0 235,6-5 235,-6 5 235,0 0 250,0 0 250,0 0 250,0 0 250,8 22 266,-5-1 266,-1 9 266,2 5 266,-4 0 282,0 5 282,0 3 282,2 25 282,-2-3 297,5 1 297,-5-17 297,0-4 297,0-2 313,0-1 313,0-1 313,0 0 313,-2 0 328,-1-2 328,3 1 328,-2-6 328,0-1 344,-2 0 344,1-6 344,-1-8 344,0-2 360,1 2 360,0-2 360,-6-1 360,1 0 375,-1-1 375,-3 0 375,1-3 375,-6 1 391,0 0 391,-2-2 391,1-3 391,-3-1 407,-2 0 407,-11 0 407,0-1 407,9-5 407,-3-1 422,8-4 422,-3 1 422,3-4 422,-10-5 438,5-1 438,3 1 438,5 0 438,4-3 453,-4 1 453,6-2 453,2-1 453,-2-9 469,2 1 469,4 4 469,5-8 469,2-4 485,7 3 485,2-4 485,6 0 485,1-1 485,2 0 500,3 4 500,0-1 500,-1 2 516,-1 6 516,2-3 516,0 5 516,4 1 516,-6 5 532,6-1 532,-4 5 532,-5 4 532,1 4 547,-1-3 547,2 5 547,3 0 563,-23 2 563,57 4 563,-31-1 563,8 1 563</inkml:trace>
  <inkml:trace contextRef="#ctx0" brushRef="#br0">3190 10203 0,'0'0'0,"11"-10"0,-11 10 15,21-20 15,-7 8 15,4 3 15,2-2 31,1 3 31,11-7 31,0 6 31,0 1 47,2-1 47,0 5 47,-2-2 47,-5 6 62,-4 2 62,-23-2 62,41 4 62,-22-2 78,-6 4 78</inkml:trace>
  <inkml:trace contextRef="#ctx0" brushRef="#br0">3459 10470 0,'0'0'0,"0"0"15,0 0 15,0 0 15,0 0 15,0 0 31,0 0 31,0 0 31,66-14 31,-27 5 47,-2-1 47,-3 2 47,4 3 47,2 0 62,-2-1 62,-4 2 62,5-3 62,-1 1 78</inkml:trace>
  <inkml:trace contextRef="#ctx0" brushRef="#br0">5397 9843 0,'5'-10'0,"-5"10"16,0 0 16,0 0 16,7-8 32,-7 8 32,0 0 32,0 0 32,0 0 32,7-9 47,-7 9 47,0 0 47,0 0 47,18-8 63,0 3 63,1-4 63,17 2 63,-2-2 78,3-2 78,-5 1 78,-1 4 78,1 0 94,2 1 94,4-3 94,-6 6 94,-8-2 110,1 0 110,-2 1 110,11-4 110</inkml:trace>
  <inkml:trace contextRef="#ctx0" brushRef="#br0">6584 9299 0,'0'0'16,"0"0"16,0 0 16,0 0 16,0 0 31,0 0 31,0 0 31,0 0 31,-21 42 47,3-12 47,0-1 47,-1 4 47,1-2 63,-5 3 63,2-1 63,4-2 63,0 2 78,2-2 78,1-1 78,0 1 78,6 1 94,0-6 94,1-8 94,1 1 94,3-3 94,1-2 109,2-1 109,0-13 109,5 18 109,-1-11 125,3-3 125,-7-4 125,18 1 125</inkml:trace>
  <inkml:trace contextRef="#ctx0" brushRef="#br0">7019 9282 0,'5'-6'0,"-5"6"0,6-6 0,-6 6 15,0 0 15,10-6 15,-10 6 15,0 0 31,0 0 31,0 0 31,0 0 31,0 0 31,0 0 47,0 0 47,-19 39 47,13-21 47,1-1 62,3 1 62,-1 1 62,3-1 78,3 1 78,2-1 78,8 11 78,1-7 78,-3-3 94,12 4 94,-1-1 94,3 1 94,3-2 109,-7-6 109,6 5 109,-1 0 109,-9-8 125,2 3 125,-4-5 125,-3 1 125,-3-3 140,0 2 140,0-1 140,-9-9 140,10 16 140,-6-8 156,-2-3 156,-2-5 156,0 19 156,-2-11 172,-5 9 172,0-5 172,-6 3 172,-1-1 187,0 1 187,-4-3 187,-7 8 187,2-3 203,2-7 203,6 1 203,-4-4 203,-1-2 219,2 0 219,-3-2 219,3-3 219,-3-8 234,3 0 234</inkml:trace>
  <inkml:trace contextRef="#ctx0" brushRef="#br0">7053 9196 0,'30'-8'0,"6"0"15,1-2 15,2 3 15,0 3 15,1-1 31,-1 5 31,-6 0 31,1 0 31,0 5 46,-12 1 46</inkml:trace>
  <inkml:trace contextRef="#ctx0" brushRef="#br0">5535 10495 0,'0'0'0,"0"0"0,-17 0 16,17 0 16,0 0 16,0 0 16,0 0 31,0 0 31,0 0 31,0 0 31,0 0 47,66-12 47,-20 5 47,31-3 47,13-7 47,74-15 62,-9 0 62,5-4 62,-9 5 62,-45 10 78,-23 3 78,1 6 78,2 6 78,-3-1 94,-5 1 94,-4 4 94,-16 2 94,-11 2 109,-3 2 109,-3-2 109,-7 2 109,-5-1 125</inkml:trace>
  <inkml:trace contextRef="#ctx0" brushRef="#br0">6784 10668 0,'-7'14'0,"1"-1"0,-3 7 0,-1 12 16,-3 6 16,-4 0 16,-8 26 16,5-2 31,-5 4 31,0 1 31,7-3 31,2-17 47,5-10 47,1-1 47,3-1 47,3-5 47,-1 1 63,1-6 63,2-3 63,-3-6 63,5 3 78,5-7 78,-5 1 78,0-13 94,8 15 94,-8-15 94,14 5 94,-14-5 94,39-8 110</inkml:trace>
  <inkml:trace contextRef="#ctx0" brushRef="#br0">7254 10880 0,'0'0'0,"0"0"0,14-9 0,-14 9 15,0 0 15,0 0 15,0 0 15,0 0 31,0 0 31,0 0 31,-21 41 31,12-24 47,2-1 47,1 2 47,-2 1 47,6-1 62,0-1 62,2 1 62,2-1 62,0-1 62,4-2 78,0 3 78,3-3 78,4-2 78,-1 0 93,6-1 93,1-2 93,-1-1 93,0-4 109,5 0 109,-2-4 109,-21 0 109,38 2 125,-38-2 125,28-2 125,-28 2 125,20-4 140,-20 4 140,14-11 140,-14 11 140,11-16 156,-11 16 156,0-27 156,-2 9 156,-7-1 172,-5-9 172,0 5 172,1 2 172,-8-1 187,5 5 187,0 3 187,4 3 187,4 2 203,-1 1 203,2-1 203,-3 3 203,10 6 218,-11-11 218,11 11 218,-11-8 218,11 8 218,0 0 234,-10-11 234,10 11 234,0 0 234,0 0 250,-6-14 250</inkml:trace>
  <inkml:trace contextRef="#ctx0" brushRef="#br0">8419 10118 0,'0'0'0,"-13"-5"0,13 5 0,0 0 16,0 0 16,0 0 16,0 0 16,0 0 32,0 0 32,-2-9 32,2 9 32,20-14 32,0 4 47,12-4 47,4-3 47,6 1 63,-1-1 63,0 3 63,0 1 63,0-1 79,-5 4 79,1 1 79,-12 4 79,-2 0 79,-4 1 94,-2 4 94,-17 0 94,23 6 94,-14-1 110,-9-5 110,0 0 110,0 20 110</inkml:trace>
  <inkml:trace contextRef="#ctx0" brushRef="#br0">8404 10367 0,'0'0'0,"0"0"0,0 0 0,0 0 15,0 0 15,0 0 15,0 0 31,40 6 31,-1-12 31,3-1 31,3-4 31,3 3 46,18-3 46,-15 3 46,-9 2 46,5-2 62,-7-4 62,1 6 62,0-7 62</inkml:trace>
  <inkml:trace contextRef="#ctx0" brushRef="#br0">7712 9281 0,'0'0'0,"0"0"0,0 0 0,0 0 15,-13 8 15,13-8 15,-13 1 15,13-1 31,-21 7 31,2-3 31,-1 2 31,-12 3 46,0 1 46,-5-3 46,1 5 46,-1 4 62,3-6 62,-6 6 62,-2-2 62,1 3 78,-5 1 78,-20 6 78,0 4 78,-2-3 78,4-3 93,9-1 93,10-7 93,1 3 109,-1-1 109,3-2 109,2-1 109,-3 1 109,1-2 125,3 0 125,5-1 125,-2-1 125,0-2 140,1 1 140,3-1 140,-2 0 156,6 0 156,6-3 156,1-1 156,0 0 156,4-2 171,0 1 171,4 0 171,-1-1 171,3 0 187,0 0 187,11-2 187,-19 0 187,10 2 203,9-2 203,-16 4 203,16-4 203,-16 2 218,16-2 218,-14 0 218,14 0 218,-11 2 234,11-2 234,0 0 234,-14 0 234,14 0 250,0 0 250,0 0 250,-13 0 250,13 0 265,0 0 265,0 0 265,0 0 265,0 0 265,0 0 281,0 0 281,-17 5 281,17-5 281,0 0 296,0 0 296,0 0 296,0 0 296,0 0 312,0 0 312,0 0 312,0 0 312,-11 2 328,11-2 328,0 0 328,0 0 328,0 0 343</inkml:trace>
  <inkml:trace contextRef="#ctx0" brushRef="#br0">7038 8504 0,'0'0'0,"-6"-7"0,6 7 0,-2-6 15,2 6 15,-2-8 15,2 8 15,0 0 31,-4-8 31,4 8 31,0-6 31,0 6 31,0-11 46,0 11 46,6-12 46,-1 3 62,9-3 62,-1 0 62,12-7 62,5 1 62,2 2 78,0 1 78,0 1 78,-9 8 78,-2-2 93,-4 1 93,-5 6 93,2-2 109,-6 1 109,-8 2 109,19 0 109,-19 0 109,0 0 125,16 5 125,-16-5 125,5 8 125,-3 2 140,-2-10 140,-2 15 140,2-5 140,-8 6 156,4-2 156,2 1 156,-3-1 156,1-1 171,-1-4 171,5 2 171,-2-1 171,4 1 187,3 3 187,-1 0 187,5 2 187,3-1 187,-1 0 203,2 1 203,8 6 203,2 2 218,-2-10 218,-5 2 218,0-4 218,-3 0 218,-4-1 234,1-3 234,-1 1 234,0-4 250,-3 2 250,-4-2 250,-2-5 250,6 11 250,-6-11 265,-6 12 265,6-12 265,-13 11 265,-2-2 281,-2 2 281,-4-2 281,8-1 281,-5-4 296,0 2 296,-1-2 296,2-2 296,-2 0 312,6-2 312,13 0 312,-26 0 312,26 0 328,-18-2 328,18 2 328,-16-6 328,16 6 343,-9-5 343,9 5 343,0 0 343</inkml:trace>
  <inkml:trace contextRef="#ctx0" brushRef="#br0">7452 10848 0,'0'0'0,"0"0"16,0 0 16,0 0 16,0 0 16,-8-4 32,8 4 32,0 0 32,-15 4 32,-2 0 47,-4 3 47,-13 5 47,-5 2 47,-5 4 47,-22 10 63,-2-2 63,2 1 63,-3 2 78,1 0 78,0-3 78,2-1 78,13-5 78,-11 4 94,14-4 94,11-4 94,-2-1 94,-3 1 110,6-3 110,-1 0 110,1 2 125,2-4 125,3 1 125,8-4 125,4-3 125,5 4 141,3-5 141,4-2 141,-1 3 141,10-5 157,-13 4 157,13-4 157,-9 3 157,9-3 172,0 0 172,0 0 172,-10 11 172,10-11 188,0 0 188,12 12 188,-12-12 188,11 6 203</inkml:trace>
  <inkml:trace contextRef="#ctx0" brushRef="#br0">7320 11566 0,'-12'8'0,"-1"-3"0,4 2 0,-3-3 16,12-4 16,-15 6 16,15-6 16,-14 4 31,14-4 31,0 0 31,-16 2 31,16-2 47,0 0 47,0 0 47,0 0 47,-14-11 62,14 11 62,0 0 62,0-15 62,0 15 78,12-12 78,-5 5 78,10-3 78,-5 0 78,4 0 94,-2 3 94,1 2 94,6 0 109,-2 5 109,1-2 109,1 5 109,0 2 109,-2 3 125,-2 3 125,-2 1 125,0 1 125,0 1 141,-3 3 141,1 9 141,-4-1 156,1 3 156,-8 5 156,-6-9 156,0 6 156,-9 0 172,2-1 172,-1-7 172,-1-2 172,2-2 187,-3-3 187,3 0 187,-4 0 187,0-5 203,3 2 203,-1-3 203,2-3 203,-1-2 219,5-1 219,7-3 219,-19 4 219,19-4 234,0 0 234,-13 0 234,13 0 234,0 0 250,0 0 250,-14-7 250,14 7 250,0 0 266,0 0 266,5-12 266,-5 12 266,0 0 266,18-10 281,-8 5 281,-10 5 281,20-1 281,0 2 297,0 4 297,1-2 297,11 8 297,-7 0 312,5 5 312,0 2 312,-3 3 312,-2-3 328,-5-3 328</inkml:trace>
  <inkml:trace contextRef="#ctx0" brushRef="#br0">10000 9823 0,'0'0'0,"7"-7"0,-7 7 0,6-6 16,-6 6 16,5-6 16,-5 6 16,0 0 32,6-5 32,-6 5 32,0 0 32,6-5 32,-6 5 47,0 0 47,0 0 47,0 0 63,4-4 63,-4 4 63,0 0 63,0 0 63,0 0 79,0 0 79,0 0 79,0 0 79,5-7 94,-5 7 94,0 0 94,0 0 94,0 0 110,0 0 110,0 0 110,0 0 110,0 0 125,6-3 125,-6 3 125,15 0 125,-15 0 141,29 0 141,-7 0 141,16 0 141,-4 0 141,2 0 157,0 0 157,3 0 157,-7 0 157,4 0 172,-1 2 172,-8-1 172,-4-2 172,-5 1 188</inkml:trace>
  <inkml:trace contextRef="#ctx0" brushRef="#br0">10914 9413 0,'0'0'16,"0"0"16,0 0 16,-9-5 16,9 5 32,0 0 32,-6-5 32,6 5 32,0 0 47,0 0 47,-5-7 47,5 7 47,0 0 63,0 0 63,0-9 63,0 9 63,0 0 79,11-10 79,-2 4 79,1 0 79,7-1 79,2-1 94,-1 2 94,-2 0 94,1 1 94,-4 1 110,-2 4 110,1-1 110,-12 1 110,20 0 125,-20 0 125,18 0 125,-11 1 125,-7-1 141,12 4 141,-5 1 141,-7-5 141,4 6 157,-4-6 157,5 6 157,-5-6 157,2 11 172,-2-11 172,0 8 172,0-8 172,0 8 188,0-8 188,2 14 188,2-8 188,2 2 204,3 0 204,4 8 204,12 3 204,5 0 219,-5-2 219,5 1 219,-1 1 219,1-3 235,-8-2 235,-5-1 235,-2 0 235,2-3 235,-4 2 250,-3-2 250,-2-2 250,1 3 250,-3-3 266,-2 0 266,-2 0 266,-2 0 266,-2 0 282,-2 1 282,-4 6 282,-3-1 282,-3-1 297,-4 0 297,2 0 297,-2-3 297,-9 7 297,-5-3 313,0-2 313,6-2 313,1-2 329,10-1 329,-4-3 329,4 0 329,-2-1 344,6 3 344,-1-5 344,3 1 344,9-2 360,-13 5 360,13-5 360,-12 2 360,12-2 375,0 0 375,0 0 375,0 0 375</inkml:trace>
  <inkml:trace contextRef="#ctx0" brushRef="#br0">11801 9843 0,'-27'19'16,"-3"4"16,-6 1 16,-21 13 16,0 0 32,0-2 32,5 4 32,9-8 32,5-5 47,0 1 47,8 0 47,-2-2 47,3 1 63,3 0 63,4-4 63,6-2 63,3-6 79,3 1 79,3-1 79,1-1 79,3-3 94,6 0 94,-3-10 94</inkml:trace>
  <inkml:trace contextRef="#ctx0" brushRef="#br0">11966 10215 0,'0'0'0,"0"0"16,0 0 16,0 0 16,0 0 16,0 0 31,0 0 31,0 0 31,0 0 31,0 0 47,0 0 47,0 0 47,-33 39 47,9-22 62,-6-3 62,7-2 62,2-1 62,4-3 78,-2-2 78,6 1 78,1-2 78,1 0 78,2-1 94,9-4 94,-12 4 94,12-4 94,-9 4 109,9-4 109,0 0 109,0 0 109,0 0 125,0 0 125,0 0 125,0 0 125,0 0 141,0 0 141,30-31 141,-15 23 141,6 1 156,-4-1 156,0 1 156,4 0 156,0 1 172,-1 4 172,-2-2 172,2 2 172,1 2 187,-4 4 187,5 0 187,-1 4 187,-3 3 203,0-2 203,-4 6 203,1-1 203,-2 5 219,4 5 219,-10 1 219,0-4 219,-4-3 234,-3 3 234,-5 12 234,-5 0 234,-3-3 250,-6 0 250,0 1 250,-4-3 250,-7 1 266,0-2 266,1-5 266,-1 0 266,0-1 266,-2-2 281,9-8 281,3 3 281,4-5 281,3-3 297,-2-2 297,7 1 297,-1-2 297,-1 0 312,10-3 312,-16 0 312,16 0 312,0 0 328,-14-4 328,14 4 328,-4-7 328,4 7 344,0 0 344,2-13 344,-2 13 344,12-17 359,-1 4 359,6 4 359,-4-7 359,5 7 375,0 1 375,-1-1 375,-2 3 375,-1 2 375,-5 2 391,2 0 391,10 2 391,-2 0 406,-6 0 406,0 4 406,-3 0 406,5 4 422,2 0 422,-2 3 422,-3-1 422,4 1 422,-2 1 437,-1 2 437,-2-1 437,-1-1 437,3 0 453,-1 0 453,-3-1 453,-2-3 453,-1 2 469,1-4 469,-2 3 469,2-4 469,-3 4 484,3-3 484,-5 1 484,-2-7 484,8 14 500,-6-8 500,-2-6 500,2 8 500,-2-8 516,7 6 516,-7-6 516,0 0 516</inkml:trace>
  <inkml:trace contextRef="#ctx0" brushRef="#br0">12554 9751 0,'-5'-25'0,"3"1"16,0 3 16,-5-10 16,-2 2 16,-3-1 31,-1-1 31,-6-1 31,-3 1 31,-1-6 47,-2 7 47,0 0 47,3 1 47,-8-4 62,0 2 62,-2 5 62,0-5 62,-3 2 62,-1 0 78,2 0 78,-2 3 78,1-3 78,-1 2 94,-1 5 94,1-2 94,-1 2 109,-1 0 109,-1 3 109,-2-2 109,0 7 109,-2-2 125,-1 2 125,-1 1 125,-1 3 125,-2-3 141,-19 5 141,13-4 141,8 4 141,1 4 156,-3-1 156,0 2 156,0-2 156,3 2 172,-24 2 172,15-1 172,8 0 172,1 0 172,-4 2 187,6-2 187,-1 2 187,4 0 187,-1 0 203,1 0 203,4 2 203,0-2 203,-3 0 219,14 2 219,-9 0 219,6 0 219,8 2 234,0-4 234,1 5 234,-2-2 234,4 3 250,-2 1 250,1-1 250,0 0 250,-3 0 266,3 3 266,-1 1 266,4 0 266,-4 0 281,3 0 281,0 3 281,-2-2 281,-6 10 297,3-2 297,-2 4 297,5-5 297,2 1 312,-3 5 312,-1 4 312,-1-2 312,0 3 328,4 0 328,0 0 328,0 1 328,-2 1 328,1 2 344,6-2 344,-3 2 344,1-5 344,0 1 359,2 1 359,-3-2 359,6-4 375,-1-3 375,4-5 375,-1 5 375,0-5 375,2 2 391,-2 2 391,3-2 391,-3 2 391,3-2 406,-4 3 406,6 0 406,0-3 406,-3 2 422,3 12 422,2-9 422,0-1 422,0-4 437,2 13 437,3-6 437,-1 6 437,-1-6 437,4-5 453,0 11 453,-1-8 453,4 5 453,-3 1 469,2-6 469,-5-1 469,0-3 469,6 12 484,1-3 484,-4-3 484,-3-5 484,4 1 500,-1 0 500,-1-3 500,3 0 500,3 13 516,-5-10 516,1 0 516,2-3 516,1 11 531,0-6 531,6 5 531,-4-1 531,3 1 547,0-3 547,0 2 547,0-1 547,0 2 562,-3-9 562,8 10 562,-2-4 562,-1 1 578,5-1 578,-2 1 578,1-2 578,-2 1 594,1-1 594,1 1 594,4-3 594,-5 1 594,4 0 609,2-3 609,-5 2 609,6-2 625,-1-2 625,1 2 625,1-1 625,1-3 641,-2-1 641,1-1 641,8 3 641,-5-3 641,6 1 656,-2-4 656,6 0 656,-1 2 656,-1-5 672,2 0 672,-3 0 672,1 0 672,2-2 687,-1 0 687,0 1 687,3-2 687,-4-1 703,-1 1 703,5-3 703,-6-2 703,1 2 719,-1 0 719,2 0 719,-4-2 719,-2-2 719,5 0 734,-3-2 734,1-1 734,0 1 750,1 0 750,-6-4 750,4 0 750,-2 1 750,4-2 766,-6 1 766,-1-3 766,6 1 781,-3-2 781,0 0 781,-2-1 781,-2 0 797,-1 1 797,3-1 797,0-3 797,0 2 797,-2-2 812,-5 3 812,-7 4 812,0-4 812,12-1 828,-9-1 828,-4 1 828,4 2 828,4-5 844,1-6 844,1 3 844,-3 0 844,6-6 859,0 1 859,-5 3 859,3-3 859,-3 1 875,-2 0 875,1 1 875,-1 2 875,-2-2 891,-3 5 891,-4 2 891,-3 2 891,1-1 906,10-15 906,-8 15 906,-3 1 906,-2-3 922,3 4 922,-3-1 922,0-4 922,-1 3 937,-2 1 937,1-2 937,-3-1 937,1 0 953,-1 1 953,-1 0 953,2-3 953,-3 3 969,0-5 969,0 1 969,3 1 969,-5-2 984,0-9 984,0-1 984,0 0 984,0 8 1000,-5 1 1000,5 2 1000,-2 1 1000,2 0 1016,-2 1 1016,-5-1 1016,4 0 1016,1 2 1031,-5 0 1031,3-4 1031,-5 7 1031,1-4 1047,0 3 1047,-1-2 1047,0 1 1047,-1 2 1062,1 2 1062,-2-3 1062,1 1 1062,-3-1 1062,2 1 1078,-1-1 1078,-1 2 1078,-1 0 1078,0-2 1094,0 1 1094,3 1 1094,-2 0 1094,-1 0 1109,3 1 1109,-6 2 1109,4-3 1109,-1 1 1125,-2 1 1125,2-1 1125,1 0 1125,-4 2 1141,4-3 1141,0 3 1141,-1-1 1141,0 2 1156,2 1 1156,3 1 1156,3 1 1156,-4 0 1172,3-1 1172,1 3 1172,6 4 1172,-11-8 1187,3 4 1187,8 4 1187,-9-6 1187,9 6 1187,-6-7 1203,6 7 1203,-7-3 1203,7 3 1203,0 0 1219,-10-6 1219,10 6 1219,0 0 1219,-4-4 1234,4 4 1234,0 0 1234,0 0 1234,-9-5 1250,9 5 1250,0 0 1250,0 0 1250,0 0 1266,-7-4 1266,7 4 1266,0 0 1266,0 0 1281,0 0 1281,0 0 1281,0 0 1281,-4-5 1297,4 5 1297,0 0 1297,0 0 1297,0 0 1312,0 0 1312,0 0 1312,0 0 1312,-8-5 1328,8 5 1328,0 0 1328,0 0 1328,0 0 1344,0 0 1344,0 0 1344,0 0 1344,0 0 1344,0 0 1359,0 0 1359,0 0 1359,-6-6 1375,6 6 1375,0 0 1375,0 0 1375,0 0 1375,0 0 1391,0 0 1391,0 0 1391,0 0 1391,0 0 1406,0 0 1406,0 0 1406,0 0 1406,0 0 1422,0 0 1422,0 0 1422,0 0 1422,-7-5 1437,7 5 1437,0 0 1437,0 0 1437,0 0 1453,0 0 1453,0 0 1453,0 0 1453,0 0 1453,0 0 1469,0 0 1469,0 0 1469,-9-4 1469,9 4 1484,-27 4 1484,-13 1 1484</inkml:trace>
  <inkml:trace contextRef="#ctx0" brushRef="#br0">2023 13602 0,'0'0'0,"0"0"16,0 0 16,0 0 16,0 0 16,0 0 31,0 0 31,0 0 31,0 0 47,0 0 47,0 0 47,0 0 47,0 0 47,0 0 63,0 0 63,2-11 63,-2 11 78,0 0 78,0 0 78,0 0 78,0 0 78,0 0 94,7-5 94,-7 5 94,27-3 94,-4 3 109,13 0 109,3 3 109,-3-3 109,0 5 125,2 2 125,-4 1 125,0 3 125,-2 1 141,-7-2 141,-5 0 141,-4 3 141,0 1 156,-2 1 156,-7 3 156,2 11 156,-9-4 172,-5 7 172,-6-1 172,-8 1 172,-4 2 188,-1-1 188,-3 0 188,-5-1 188,0 2 203,-2-4 203,-19 16 203,9-18 203,8-4 203,0 1 219,4-4 219,0 1 219,0-1 219,9-9 234,5 1 234,4-5 234,1 1 234,3-4 250,3 0 250,1 2 250,6-7 250,-9 5 266,9-5 266,-10 6 266,10-6 266,-2 4 266,2-4 281,0 0 281,0 0 281,16 10 297,2-1 297,3-5 297,0 2 297,13 0 313,0 0 313,0 2 313,4-1 313,0-2 313,2-1 328,-6 3 328,5-1 328,-3 2 344,-1-1 344,-8-3 344,-6-1 344,-3-3 359,0 3 359</inkml:trace>
  <inkml:trace contextRef="#ctx0" brushRef="#br0">1934 14007 0,'-7'-6'0,"7"6"0,0 0 0,-8-7 16,8 7 16,0 0 16,0 0 16,-6-5 31,6 5 31,0 0 31,0 0 31,0 0 47,18-11 47,2 5 47,12-5 47,8-1 63,-4 0 63,3 5 63,-1-2 63,2 2 78,-2 3 78,1-2 78,1 2 78,4 2 94,-5 2 94,1 0 94,0 2 94,-2 2 109,-10-1 109,6 0 109</inkml:trace>
  <inkml:trace contextRef="#ctx0" brushRef="#br0">3004 14027 0,'19'0'0,"2"-2"0,2 1 15,-3-1 15,3 2 15,11 0 31,0 0 31,3 0 31,-8 0 31</inkml:trace>
  <inkml:trace contextRef="#ctx0" brushRef="#br0">3149 14358 0,'0'0'0,"-11"6"16,11-6 16,0 0 16,0 0 16,0 0 32,0 0 32,0 0 32,49-16 32,-14 10 47,-1-2 47,3 6 47,1-5 47,4 5 47,3-2 63,6 2 63,-6 0 63,37 2 63</inkml:trace>
  <inkml:trace contextRef="#ctx0" brushRef="#br0">5909 13586 0,'-9'-6'15,"1"1"15,-1 1 15,3 0 15,6 4 15,-15-2 31,7 2 31,-1 4 31,-8 7 31,0-4 46,-9 14 46,1 2 46,-2-1 46,1 3 62,4 2 62,4-2 62,1 1 62,6-4 78,2-5 78,3 2 78,4-5 78,-2 0 78,4-2 93,4-1 93,-2-1 93,4-1 109,-1-3 109,4 0 109,0-1 109,0 1 125,12-3 125,-1-1 125,3-4 125,-2-1 125,13-6 140,-9 1 140,-3-3 140,-3-1 156,6-10 156,0 1 156,0-4 156,0-3 171,-2-1 171,-2-3 171,-8 0 171,3 0 171,0-4 187,-3 4 187,2-2 187,-7 2 187,5 3 203,-5-3 203,-3 10 203,-1 0 203,-2 3 218,1 1 218,-1 1 218,3 0 218,-3 2 234,1-2 234,-1 2 234,-2 1 234,2 0 250,-2 2 250,-2 4 250,4-1 250,-2 9 265,-2-12 265,2 12 265,0-11 265,0 11 281,0 0 281,0 0 281,-2-8 281,2 8 281,0 0 296,0 0 296,-21 27 296,10-11 296,-1 12 312,-6 2 312,2 0 312,2 2 312,2-2 328,1 1 328,2 0 328,2 0 328,2-8 343,3-3 343,2 1 343,0-3 343,0-1 359,0-1 359,5-3 359,2 3 359,4-1 375,-2-2 375,5-1 375,0 1 375,2 0 390,-3-3 390,4-2 390,-2-2 390,2 3 406,-4-6 406,3 3 406,-2-1 406,-3-3 421,3 0 421,-5-2 421,-9 0 421,18 0 437,0-2 437,-4-2 437,2-3 437,2-1 437,1 0 453,-4-2 453,4 0 453,-6-1 468,4-3 468,7-7 468,-5 5 468,-1-1 468,-2 3 484,0 2 484,-5 0 484,2-1 484,-1 3 500,-3-1 500,2 3 500,-3-2 500,-4 6 515,1-4 515,-1 2 515,1 1 515,-5 5 531,4-7 531,-4 7 531,3-7 531,-3 7 546,5-6 546,-5 6 546,0 0 546,0-7 546,0 7 562,0 0 562,0 0 562,0-8 562,0 8 578,0 0 578,0 0 578,-8-8 578,8 8 593,0 0 593,-9-6 593,9 6 593,-9-2 609,9 2 609,0 0 609,-12-2 609,12 2 625,0 0 625,0 0 625,-17 6 625,10-2 640,-1 4 640,4 0 640,-5 7 640,0 0 656,2 2 656,2 0 656,5 2 656,-2 0 671,4 1 671,-2-2 671,10 1 671,-1 1 687,2-3 687,1 0 687,1-1 687,10 5 703,7-5 703,-7-4 703,-3-2 703,1-4 703,0-2 718,3-1 718,10-3 718,1-3 734,1-4 734,-4-1 734,2-5 734,1-6 734,-4 1 750,-1-7 750,2-1 750,-7-5 750,3-6 765,8-19 765,-4 1 765,-7 8 765,-5 7 781,-1 2 781,-3 1 781,0-3 781,-2 5 796,-3 5 796,-2 5 796,-3 4 796,2 3 812,-6 2 812,3 1 812,-1 1 812,-2 4 812,0-1 828,1 2 828,-3 4 828,0 5 843,4-10 843,-4 10 843,0-9 843,0 9 843,0 0 859,0 0 859,0 0 859,0 0 859,0 0 875,-9 24 875,0 6 875,1 3 875,-4 2 890,3 3 890,0 4 890,-1-3 890,1 2 906,5-4 906,-3 2 906,2-3 906,3 2 921,-1-5 921,1 2 921,4-5 921,-2-5 937,0-4 937,5-1 937,-2-3 937,-1-1 953,0-3 953,3 2 953,-5-3 953,2-3 968,0-1 968,-2-1 968,0-7 968,0 8 984,0-8 984,0 0 984,0 0 984</inkml:trace>
  <inkml:trace contextRef="#ctx0" brushRef="#br0">6943 13573 0,'-11'-10'0,"5"2"15,1 4 15,-1-3 15,0 3 15,6 4 31,-4-10 31,4 10 31,-2-8 31,2 8 47,0-7 47,0 7 47,6-5 47,0 0 47,5 0 62,10-2 62,-2 1 62,13-1 78,8 1 78,-2 3 78,-6-1 78,5-1 94,1 5 94,2-4 94,-6 2 94,4 0 109</inkml:trace>
  <inkml:trace contextRef="#ctx0" brushRef="#br0">7958 13201 0,'0'-8'15,"0"8"15,0 0 15,-4-8 15,4 8 31,0 0 31,0 0 31,-7-8 31,7 8 47,0 0 47,0 0 47,0 0 47,0-9 62,0 9 62,0 0 62,0 0 62,0 0 78,0 0 78,-2-10 78,2 10 78,0 0 78,0 0 93,0 0 93,0 0 93,-4-8 109,4 8 109,0 0 109,0 0 109,0 0 109,0 0 125,-3-9 125,3 9 125,0 0 125,0 0 140,0-12 140,0 12 140,0 0 156,3-12 156,1 4 156,-2-1 156,-2 9 156,5-14 172,-1 5 172,-2 4 172,2-3 172,-4 8 187,4-13 187,-4 13 187,2-8 187,-2 8 203,0 0 203,2-12 203,-2 12 203,0 0 218,0 0 218,0 0 218,0 0 218,0 0 218,0 0 234,-14 33 234,3-4 234,-5-1 234,2 7 250,-1-3 250,-2 4 250,1-4 265,1 4 265,-2-1 265,6-3 265,-8 1 265,11-2 281,-3-4 281,4-5 281,-1-3 281,2-3 297,4-4 297,-1 1 297,1-1 297,2-1 312,0-3 312,0 2 312,0 0 312,0-2 328,2 3 328,3-1 328,-1-2 328,1 1 343,2-1 343,-2 1 343,1-2 343,3-1 359,-5 1 359,6-2 359,-3 0 359,2-1 375,-3 0 375,2 0 375,1-1 375,-9-3 390,13 6 390,-5-4 390,-8-2 390,11 2 406,-11-2 406,11 0 406,-11 0 406,0 0 422,18 2 422,-18-2 422,21-2 422,-21 2 422,18 0 437,-6 0 437,-12 0 437,20 0 437,-10 0 453,-10 0 453,22-2 453,-4 0 453,-4 0 468</inkml:trace>
  <inkml:trace contextRef="#ctx0" brushRef="#br0">8410 13046 0,'0'0'16,"0"0"16,0 0 16,0 0 16,0 0 31,0 19 31,-2 0 31,-2 2 31,-1 11 47,-7 1 47,3 2 47,-2 3 47,-3-2 63,5-1 63,-5 3 63,3-5 63,0-1 78,-1-2 78,3-5 78,0-6 78,-1 0 94,6-3 94,-3-2 94,5-1 94,-2-3 94,-1-2 109,3-1 109,0-2 109,2-5 109,-6 11 125,6-11 125,-2 4 125,2-4 125,0 0 141,0 0 141,0 0 141,0 0 141,6-39 156,0 7 156,1 0 156,2-3 156,-3-4 172,4 3 172,1-4 172,1-1 172,-1 4 188,3 0 188,-2 8 188,-1-2 188,-3 9 203,2 2 203,1 3 203,-4 0 203,3 0 219,-1 4 219,-3 0 219,3 3 219,-4 0 234,4 4 234,-7-1 234,-2 7 234,11-10 250,-6 6 250,-5 4 250,12-7 250,-12 7 266,0 0 266,13 0 266,-13 0 266,12 11 281,-5-5 281,-1 0 281,3 11 281,1-3 281,-1 3 297,-2-1 297,-1 2 297,6 13 297,-5-8 313,-1 0 313,1-5 313,1 13 313,-4-6 328,1-3 328,1 7 328,-4-2 328,5-6 344,-4-3 344,2 0 344,-1 1 344,-4-1 359,2-1 359,-2-1 359,2-2 359,-4-3 359,2-1 375,0-1 375,-2-4 375,0 2 375,2-7 391,-10 8 391</inkml:trace>
  <inkml:trace contextRef="#ctx0" brushRef="#br0">8223 13450 0,'0'0'0,"-2"-6"0,2 6 15,0 0 15,2-10 15,-2 10 31,9-5 31,-1 1 31,-8 4 31,17-5 47,-6 2 47,10 3 47,0-2 47,-1-1 47,1 2 62,0-1 62,0 0 62</inkml:trace>
  <inkml:trace contextRef="#ctx0" brushRef="#br0">8754 13361 0,'0'0'0,"0"0"0,0-8 16,0 8 16,0 0 16,0 0 16,0 0 31,0 0 31,0 0 31,-2-10 47,2 10 47,0 0 47,0 0 47,12-8 47,-5 4 62,2-3 62,-9 7 62,23-3 62,-6-4 78,0 5 78,4 0 78,-6-2 78,-1 2 94,-3 0 94,-11 2 94,21 0 94,-21 0 109,0 0 109,18 4 109,-18-4 109,4 6 125,-4-6 125,3 12 125,-3-4 125,0-8 141,-3 16 141,1-6 141,2-2 141,-2 2 156,0 1 156,2-4 156,-3 3 156,6 1 156,-1 6 172,2-3 172,1 2 172,0-2 172,6 1 187,0 1 187,3-1 187,2 1 187,0-1 203,0-1 203,0 1 203,0-3 203,-2 0 219,-1 0 219,-3-3 219,-1-1 219,-5-1 234,3 0 234,-3-3 234,-4-4 234,6 9 250,-6-9 250,0 0 250,-10 14 250,1-10 266,-10 4 266,4-1 266,-4-1 266,2 0 281,-2-3 281,-2 0 281,-1-1 281,1-2 297,0-2 297,-1-2 297,-10-6 297,9-3 312,7 1 312</inkml:trace>
  <inkml:trace contextRef="#ctx0" brushRef="#br0">9056 12780 0,'27'-5'0,"-4"5"0,1-1 0,14 2 15,2 2 15,3 3 15,4 2 15,0 5 31,24 7 31,-7 1 31,-11 2 31,-12-3 47,-1 3 47,-1 3 47,11 18 47,-11-8 62,-12-3 62,1 2 62,-10 2 62,2 0 78,-8 4 78,-3-1 78,-7 0 78,1 3 93,-6-1 93,1-1 93,-7-1 93,-1 0 109,2-1 109,-8-2 109,0-2 109,0-2 125,0-5 125,-3-1 125,2-3 125,0-3 140,4-6 140,-1 0 140,0-3 140,1-2 156,-1 1 156,5-4 156,-3 2 156,1-5 156,2 2 172,0-2 172,2-2 172,-2 2 172,0 0 187,-1-2 187,1 3 187,9-5 187,-13 1 203,13-1 203,-12 4 203,12-4 203,-11 0 218,11 0 218,0 0 218,-11 2 218,11-2 234,0 0 234,0 0 234,0 0 234,-14 2 234,14-2 250,0 0 250,0 0 250,0 0 250,-25 0 265,25 0 265</inkml:trace>
  <inkml:trace contextRef="#ctx0" brushRef="#br0">5231 14317 0,'0'0'0,"0"0"0,0 0 15,0 0 15,0 0 15,0 0 15,0 0 31,0 0 31,73-6 31,-27 2 31,1-3 47,34 3 47,3-6 47,4 2 47,73-10 47,-55 7 62,47-10 62,2 10 62,-45 7 78,54-5 78,-52 5 78,43 4 78,-46 0 78,-26 2 93,8 0 93,-2 2 93,0-2 93,2 3 109,-3-1 109,1-3 109,0 4 109,3-3 125,-3-1 125,-2 3 125,2 1 125,-3-3 140,-8-2 140,4 2 140,-3 0 140,1-1 156,-5-2 156,1 1 156,1-2 156,-22 2 172,-7-2 172,25 2 172,-5-2 172,-15-3 187,-5 4 187,-5-2 187,6 2 187,-7 1 203,1-2 203,-5-1 203,-4 1 203,-7 1 218,-7-1 218,-3 0 218,-2 2 218,-3-2 234,-12 2 234,18-3 234,-18 3 234,0 0 234,18 0 250,-18 0 250,0 0 250,14-2 250,-14 2 265,0 0 265,0 0 265,0 0 265,14-2 281,-14 2 281,0 0 281,0 0 281,0 0 297,0 0 297,0 0 297,0 0 297</inkml:trace>
  <inkml:trace contextRef="#ctx0" brushRef="#br0">6766 15292 0,'0'0'16,"7"-11"16,-5 6 16,-2 5 16,5-12 31,-3 7 31,2-4 31,-2 3 47,-2-2 47,4 0 47,-4-3 47,0 11 47,-4-17 62,2 9 62,-4 0 62,3 1 62,-3 0 78,-3-1 78,-5-1 78,-7 4 78,3-3 94,-14 7 94,-4-1 94,-4 4 94,2 7 109,-1-1 109,1 6 109,-2 0 109,2 6 125,8 0 125,-2 2 125,5 3 125,2-1 141,5 0 141,5-4 141,4-2 141,7-1 156,0-1 156,4 1 156,2-3 156,4-4 156,5 2 172,4 0 172,0-1 172,4-3 172,15 1 187,0-3 187,-7-6 187,8-6 187,-1-1 203,4-3 203,-3-1 203,-1-1 203,-2-4 219,0-4 219,0 0 219,-2-4 219,-3-3 234,-3 1 234,2-3 234,-1-4 234,-2 0 250,-3-2 250,1-5 250,-5 2 250,0 0 266,5-2 266,-8-1 266,3 2 266,-5 2 281,3 2 281,-2 4 281,-4 8 281,-1 3 297,-4 6 297,2 0 297,-1 3 297,-2 1 312,0 2 312,1 2 312,-3 6 312,4-11 312,-4 11 328,0-8 328,0 8 328,0 0 328,0 0 344,0 0 344,0 0 344,0 0 344,0 0 359,-30 21 359,15-8 359,-6 14 359,-2 0 375,3 2 375,-1 2 375,3-2 375,2 1 391,2 3 391,3-4 391,2-1 391,-1-3 406,8-4 406,2-3 406,2 1 406,1 0 422,2-1 422,1-2 422,3 1 422,8-3 422,-4 1 437,3-3 437,2-2 437,16 3 437,-11-3 453,0-2 453,-5-4 453,1 1 453,1-3 469,0-1 469,-3-2 469,4-1 469,-4-1 484,2-1 484,-4-2 484,4 0 484,-4-1 500,2 0 500,2-4 500,-4 1 500,1-2 516,-2 1 516,1-3 516,-1 1 516,-3-1 531,4 2 531,-4-2 531,1-1 531,-1 1 531,-2 1 547,-1 1 547,0 4 547,-4-2 562,-1 2 562,1 0 562,-2 1 562,-2 7 578,2-13 578,-2 13 578,0-9 578,0 9 578,0 0 594,-8-9 594,8 9 594,0 0 609,-15-2 609,15 2 609,0 0 609,-26 7 609,10 2 625,0-1 625,0 5 625,2-2 625,2 3 641,1-2 641,-1 2 641,6 2 641,-1-3 656,5 0 656,0 0 656,-1 3 656,8-4 672,-3-2 672,5 1 672,-1-4 672,6 5 687,2-1 687,2 1 687,2-1 687,-2-5 687,-3 2 703,8-4 703,-2 0 703,-2-2 703,2-2 719,-1-2 719,3 0 719,-3-2 734,2-2 734,1-3 734,-6 2 734,2-6 734,2 1 750,3-8 750,3-3 750,-2-5 750,-2 2 766,-1 0 766,1-3 766,-4 2 766,2-2 781,0 3 781,-8 2 781,0 6 781,1 2 797,-6 2 797,5-2 797,-3 4 797,-2 3 812,1-2 812,-5 3 812,5 0 812,-5 1 828,-2 7 828,10-12 828,-8 8 828,-2 4 844,5-10 844,-5 10 844,4-8 844,-4 8 859,4-9 859,-4 9 859,5-9 859,-3 2 875,1-2 875,-3 9 875,7-13 875,-5 4 891,0 1 891,3 0 891,-3-2 891,2-1 891,-4 1 906,3 2 906,-1-2 906,1 2 906,1-1 922,-4 9 922,0-12 922,3 3 922,-3 9 937,2-11 937,-2 11 937,0 0 937,0 0 953,0 0 953,0 0 953,0 0 953,0 0 953,-17 24 969,6 5 969,0 2 969,-1 2 969,1 2 984,-1 1 984,-1 1 984,2 0 1000,3 2 1000,2-2 1000,-1-1 1000,3 1 1000,1-6 1016,6 5 1016,-3-5 1016,4 2 1016,-2-9 1031,0-1 1031,3-5 1031,-3 1 1031,0-3 1047,4-1 1047,-4-6 1047,0 0 1047</inkml:trace>
  <inkml:trace contextRef="#ctx0" brushRef="#br0">7573 15071 0,'-2'-7'15,"2"7"15,2-13 15,1 7 15,3-3 15,-6 9 31,12-12 31,-1 6 31,0-3 31,8 3 46,0 1 46,-2-1 46,6 5 46,11-3 62,-2 4 62,5 2 62,-10-2 62,-2 0 78,12 0 78</inkml:trace>
  <inkml:trace contextRef="#ctx0" brushRef="#br0">8438 14757 0,'4'-8'0,"-2"1"0,-2 7 0,0-10 16,0 10 16,0 0 16,0 0 16,0 0 31,0 0 31,0 0 31,0 0 31,-27 18 47,14-1 47,-6 10 47,1 1 47,0 6 63,-1-2 63,1 3 63,9 3 63,0-1 78,2 1 78,5 2 78,2-3 78,2-1 94,7-1 94,5-2 94,2-2 94,9-4 109,2-3 109,3-4 109,6-3 109,1-5 109,0-5 125,6-3 125,-2-4 125,5-8 125,-3-3 141,1-4 141,-2-4 141</inkml:trace>
  <inkml:trace contextRef="#ctx0" brushRef="#br0">9174 14806 0,'0'-8'0,"0"8"0,0-12 15,0 12 15,0 0 15,-2-9 15,2 9 31,0 0 31,0 0 31,0 0 31,0 0 47,0 0 47,0 0 47,0 0 47,-30 31 47,12-4 62,-2 0 62,1 1 62,-2 5 78,2-4 78,2 2 78,-15 22 78,21-30 94,-1-6 94,6-4 94,-1 0 94,3-2 109,-1-1 109,3-5 109,2-5 109,-8 11 125,8-11 125,-2 6 125,2-6 125,0 0 140,0 0 140,0 0 140,0 0 140,12-27 156,1-2 156,2-1 156,-2-4 156,-2 0 156,8-3 172,-4-1 172,10-21 172,-6 16 172,-4 8 187,2 2 187,-4 3 187,3 0 187,-4 8 203,-3 6 203,-2 3 203,0 0 203,-1 4 219,-4 1 219,3-1 219,-5 9 219,5-7 234,-5 7 234,7-7 234,-7 7 234,0 0 250,0 0 250,0 0 250,0 0 250,0 0 265,0 0 265,18 17 265,-11-7 265,-7 8 281,5 1 281,-1 9 281,0 4 281,1-8 297,-1-1 297,1-3 297,-2 1 297,3 7 312,-1-3 312,-3-4 312,0-1 312,3-1 328,-1-1 328,-2 2 328,1-3 328,2 0 344,-1 4 344,1-8 344,-3 4 344,0 0 344,0-4 359,3 3 359,-5-4 359,2-4 359,-2 0 375,0-8 375,-2 13 375,2-13 375</inkml:trace>
  <inkml:trace contextRef="#ctx0" brushRef="#br0">8960 15000 0,'-4'-11'0,"-1"1"15,3 4 15,2 6 15,-10-17 31,8 11 31,-3-3 31,-1 0 31,1 0 46,5 9 46,-4-7 46,4 7 62,-5-7 62,5 7 62,0 0 62,-5-8 62,5 8 78,0 0 78,0 0 78,0-11 78,0 11 93,0 0 93,0 0 93,14-10 93,-14 10 109,20-4 109,1 0 109,-2 0 109,15 1 125,-9-2 125,11-1 125</inkml:trace>
  <inkml:trace contextRef="#ctx0" brushRef="#br0">9455 14465 0,'0'0'0,"6"-14"0,-1 7 0,-5 7 16,12-10 16,-12 10 16,15-6 16,-5 4 31,8-1 31,-18 3 31,40 7 31,-7 3 47,1 5 47,-2 4 47,0 5 47,-4 3 63,-4 6 63,-1 4 63,-4 2 63,-6 1 78,-1 2 78,-8-1 78,-1 0 78,-3 2 78,-5-4 94,0 2 94,-4-4 94,0 1 94,-5-5 110,1-3 110,-4 0 110,6-1 110,0-7 125,-1-5 125,3-2 125,-2-3 125,1-1 141,4-2 141,-1-2 141,1-1 141,6-6 156,-12 11 156,7-9 156,5-2 156,-9 6 156,9-6 172,-6 4 172,6-4 172,0 0 172,-12 6 188,12-6 188,0 0 188,-11 2 188,11-2 203,0 0 203,0 0 203,0 0 203,-14 2 219,14-2 219,0 0 219,0 0 219,0 0 235,0 0 235,0 0 235,-18 0 235,18 0 250,0 0 250,0 0 250,0 0 250,0 0 266,0 0 266,0 0 266,0 0 266,-19 0 266,19 0 281,0 0 281,0 0 281,0 0 297,0 0 297,0 0 297,0 0 297,0 0 313,0 0 313</inkml:trace>
  <inkml:trace contextRef="#ctx0" brushRef="#br0">11722 13801 0,'0'0'0,"0"0"0,-10-2 0,10 2 16,0 0 16,0 0 16,0 0 16,0 0 31,0 0 31,-6-2 31,6 2 47,0 0 47,0 0 47,0 0 47,0 0 47,48 0 63,-26 0 63,12-2 63,1 4 63,-3-2 78,7 2 78,-1-2 78,1 0 78,-2 2 94,-1-2 94,1 0 94,-1 2 94,-2 1 109,-9 1 109,-6-4 109,-4 2 109</inkml:trace>
  <inkml:trace contextRef="#ctx0" brushRef="#br0">11820 13969 0,'0'0'15,"0"0"15,0 0 15,0 0 15,0 0 31,0 0 31,25 7 31,-16-5 31,12-2 47,-1 0 47,1 2 47,-1-2 47,3 0 47,-3 2 62,19 0 62,-3-2 62,2 2 78,0-6 78,3 8 78,0-4 78</inkml:trace>
  <inkml:trace contextRef="#ctx0" brushRef="#br0">22520 11867 0,'0'0'0,"0"0"0,0 0 0,0 0 16,10 15 16,-10-6 16,0 9 32,-3 0 32,-6 15 32,2 0 32,-2 2 47,0-1 47,2 1 47,-4-2 47,-1 2 47,3-2 63,0-1 63,-3-5 63,3 5 78,3-12 78,1 1 78,1-6 78,-2-1 78,2-4 94,4 1 94,-2-3 94,0 0 110,-1-4 110,3 2 110,-2-1 110,2-5 110,-2 7 125,2-7 125,-2 6 125,2-6 125,0 0 141,0 0 141,0 0 141,0 0 141,0 0 157,-7-28 157,7-1 157,0-4 157,5-2 157,-3-2 172,4-4 172,-3 1 172,-1 0 188,0 3 188,2 0 188,2 3 188,-2 3 188,1 5 203,-3 8 203,2 0 203,1 1 203,-3 3 219,2 3 219,0-1 219,-4 6 219,2 0 235,-2-2 235,0 8 235,2-11 235,-2 11 250,4-8 250,-1 6 250,-3 2 250,0 0 266,8-2 266,-8 2 266,0 0 266,17 10 282,-11-2 282,6 5 282,2-1 282,-3 5 297,10 9 297,-6-1 297,4 2 297,-1-1 313,-2-1 313,3 1 313,-6-5 313,1 8 328,1-2 328,-4-7 328,-1-3 328,-1-1 344,0-1 344,1-1 344,-1 1 344,-3-3 344,1 1 360,3 0 360,-8 0 360,2-5 360,1 2 375,-3-2 375,2 0 375,-1 1 391,-3-1 391,2 1 391,-2-2 391,-2 3 391,2-3 407,-3 2 407,1-2 407,-2-1 407</inkml:trace>
  <inkml:trace contextRef="#ctx0" brushRef="#br0">22475 12359 0,'-2'-14'0,"-3"-1"0,5 2 16,2 4 16,1 0 16,1-1 16,-2 2 32,5-1 32,-5 3 32,5 0 32,-2-2 47,2 1 47,4 2 47,-2 0 47,7 0 63,3-2 63,-2 5 63,4 0 63,-1 2 78,1 0 78,13 4 78,-2 0 78,2-1 94</inkml:trace>
  <inkml:trace contextRef="#ctx0" brushRef="#br0">23246 12283 0,'0'0'0,"0"0"0,0 0 16,-10-2 16,10 2 16,0 0 16,0 0 16,0 0 32,0 0 32,0 0 32,21-11 32,-3 6 47,0-3 47,3 5 47,2-3 47,-3 2 63,1 0 63,-3 1 63,0 1 63,-2 0 78,-2 2 78,-14 0 78,16 2 78,-16-2 94,13 2 94,-13-2 94,9 7 94,-3-3 110,-6-4 110,2 8 110,-2 1 110,0-2 125,0 2 125,-5-1 125,0 2 125,3-1 141,2 0 141,-5 0 141,3 1 141,2-1 141,2 1 157,3-2 157,-3 1 157,8 7 157,1-2 172,0 0 172,1-2 172,3 0 172,2 1 188,-2-1 188,2 1 188,-4 0 188,3-1 203,-2-4 203,-5 0 203,-2-2 203,0 2 219,-5-1 219,-2-7 219,9 10 219,-7-5 235,-2-5 235,0 0 235,-9 17 235,5-11 250,-5 0 250,-8 5 250,2 0 250,-4-3 266,4 0 266,-2-2 266,0 0 266,2-1 282,2-4 282,-1 3 282,3-4 282,11 0 282,-19-4 297,11 0 297</inkml:trace>
  <inkml:trace contextRef="#ctx0" brushRef="#br0">24114 12002 0,'30'-5'0,"-5"1"16,-2 0 16,11 0 16,-11 0 16,2 1 31,9 3 31,-7-2 31,-6 2 31,0 0 47,-3 2 47,-4 1 47,-3 1 47,-2 0 62,-3 0 62</inkml:trace>
  <inkml:trace contextRef="#ctx0" brushRef="#br0">24036 12303 0,'19'5'0,"0"-5"0,1 0 15,3 0 15,0 0 15,-4 0 15,19 0 31,-6 0 31,2 0 31,-7 0 31,1 0 31,-8-3 47,12 3 47</inkml:trace>
  <inkml:trace contextRef="#ctx0" brushRef="#br0">25643 11358 0,'0'0'0,"0"0"16,-2-13 16,2 13 16,-10-9 16,3 4 16,7 5 31,-21-10 31,6 4 31,-8-1 47,2 4 47,-13-4 47,0-1 47,0 3 63,-3 0 63,3 1 63,7 0 63,4 1 63,3 2 78,-1-1 78,2-1 78,6 3 94,13 0 94,-23-2 94,23 2 94,-15 0 94,15 0 109,-15-2 109,15 2 109,0 0 109,0 0 125,-17 0 125,17 0 125,0 0 125,0 0 141,0 0 141,0 0 141,-17 7 141,17-7 156,0 0 156,-6 11 156,1-3 156,0 3 172,3-2 172,-1 9 172,1 3 172,2-1 188,-4 11 188,4-1 188,-3 1 188,3 0 203,0 2 203,3 0 203,-3 0 203,0 0 219,0-1 219,-3 1 219,6 1 219,-3 0 219,0-1 234,2 0 234,0 2 234,-2 1 234,5 0 250,-5-1 250,2 2 250,-2-2 250,0 0 266,0 2 266,3-2 266,-3-2 266,4-1 281,-1 5 281,-1-6 281,0 2 281,2-2 297,-4-7 297,3 8 297,-1-4 297,-2-1 313,0-4 313,0-6 313,0 15 313,0-8 328,0-3 328,0-2 328,0 2 328,2-3 344,2 2 344,-4 11 344,-2-6 344,4-2 359,-2-5 359,0 0 359,4 0 359,-4 1 359,2 0 375,-2 2 375,4-5 375,-2 3 391,-2-3 391,3 2 391,-3-1 391,4-1 406,-4-2 406,0 1 406,4-2 406,-4-1 406,3-2 422,-1-2 422,0 2 422,0-2 422,2 3 438,-2-5 438,0 4 438,5 9 453,-1-3 453,-1-4 453,-1-1 453,6-1 469,-1 2 469,2 3 469,1-3 469,3 1 484,4-1 484,-2-2 484,4 0 484,9 6 484,4-3 500,-4-1 500,2-2 500,2 2 500,-7-3 516,-4-1 516,-2-4 516,-1-1 516,1-1 531,0-2 531,-6-5 531,2-3 531,-6-5 547</inkml:trace>
  <inkml:trace contextRef="#ctx0" brushRef="#br0">26223 11473 0,'6'-9'0,"-6"9"0,0 0 0,0 0 16,0 0 16,0-5 16,0 5 16,0 0 16,0 0 32,0 0 32,0 0 32,0 0 32,0 0 47,0 0 47,0 0 47,0 0 47,2-8 63,-2 8 63,0 0 63,0 0 63,0 0 79,0 0 79,0 0 79,0 0 79,7-2 94,-7 2 94,23 2 94,-6-2 94,6-2 110,12 2 110,-1 0 110,-9 0 110,0 0 125,-7-2 125,3 2 125,0-3 141,6-1 141,-9 0 141,0 0 141</inkml:trace>
  <inkml:trace contextRef="#ctx0" brushRef="#br0">26885 11296 0,'-6'12'0,"-1"3"16,-1-1 16,2 1 16,1 2 16,1 1 16,2 2 31,0-2 31,-1 16 31,0-4 47,3 3 47,-2 5 47,4-7 47,-4 6 47,2-1 62,0 1 62,2-3 62,-2 1 62,-6-3 78,1 3 78</inkml:trace>
  <inkml:trace contextRef="#ctx0" brushRef="#br0">26614 12157 0,'0'0'0,"0"0"16,0 0 16,0 0 16,0 0 16,2 7 31,-2-7 31,0 0 31,0 0 47,-20 9 47,12-5 47,8-4 47,-17 4 63,7-1 63,10-3 63,-13 2 63,13-2 78,-14 0 78,14 0 78,0 0 78,-14-5 94,14 5 94,0 0 94,-9-5 94,9 5 109,0 0 109,0 0 109,5-12 109,-5 12 109,0 0 125,15-14 125,-9 9 125,5-1 141,-5 2 141,6-1 141,6-1 141,-2 2 141,-2 2 156,7 1 156,-4 1 156,-3 1 156,0 1 172,4 4 172,-7 1 172,-1-1 172,6 6 188,-5-1 188,-1 4 188,-4 0 188,-1 2 203,-3-2 203,0 5 203,2-2 203,-8 1 219,2-1 219,-3 0 219,-3 3 219,-9 6 234,4-4 234,-1-5 234,3-4 234,0-2 250,-4 1 250,2-2 250,1-4 250,-1 2 250,4-3 266,1 0 266,0-4 266,8-2 266,-14 5 281,14-5 281,-10 1 281,10-1 297,0 0 297,-13 0 297,13 0 297,0 0 297,0 0 313,0 0 313,0 0 313,0 0 313,0 0 328,0 0 328,0 0 328,0 0 328,0 0 344,0 0 344,0 0 344,0 0 344,34-6 359,-34 6 359,21 6 359,-5 0 359,4 3 375,-2-1 375,1 2 375,-1 1 375,0-1 375,1-1 391,13 12 391,-9-8 391,-6 2 391,0-3 406</inkml:trace>
  <inkml:trace contextRef="#ctx0" brushRef="#br0">26569 13033 0,'0'0'0,"-10"-2"16,10 2 16,0 0 16,-13-5 16,13 5 32,0 0 32,-9-8 32,9 8 32,0 0 32,-6-8 47,6 8 47,0 0 47,0-13 47,0 13 63,8-9 63,-1 4 63,1-3 63,9 0 78,3-2 78,-2 3 78,3 0 78,-1 0 94,-1 3 94,-1-2 94,2 4 110,-3 0 110,-6 2 110,-11 0 110,21 4 110,-17-2 125,3 2 125,-3 0 125,4 5 125,-6-2 141,-2 3 141,0-1 141,-6 8 141,2-1 157,0 0 157,-1-3 157,3 0 157,0-3 172,0-1 172,2 2 172,0-1 172,0-2 172,0 3 188,2-1 188,0 4 188,7 1 188,-3 1 203,4-3 203,-1 1 203,-2 0 203,5-3 219,-3 1 219,-3-2 219,-1-1 219,-1-1 235,1-3 235,0 3 235,-3-4 235,-2-4 250,4 11 250,-4-2 250,0-9 250,0 0 250,-6 14 266,-2-8 266,2 0 266,-3-1 282,9-5 282,-26 5 282,11-1 282,1-1 297,-4-3 297,-3 0 297,3-3 297,18 3 313,-34-5 313,20-4 313,-4-1 313,2 0 328</inkml:trace>
  <inkml:trace contextRef="#ctx0" brushRef="#br0">28213 10848 0,'0'0'0,"-3"-9"16,3 9 16,0 0 16,0 0 16,0 0 31,0 0 31,-4-8 31,4 8 31,0 0 47,0 0 47,0 0 47,0 0 47,0 0 62,0 0 62,0 0 62,0 0 62,0 0 62,0 0 78,0 0 78,0 0 78,2-8 78,-2 8 94,16 0 94,-7-2 94,13 2 94,-1 2 109,2-2 109,-2 4 109,16 0 109,-15-1 125,1 5 125,-5-2 125,0 0 125,-2 3 141,0-1 141,-4 2 141,-3-2 141,-3 1 156,-1 0 156,-2 9 156,-6-1 156,-2 0 172,-10 12 172,-4 1 172,-1-2 172,-3-1 187,0-1 187,-4-1 187,1-3 187,-1 1 203,5-2 203,1-3 203,6-5 203,0-1 219,7-4 219,-1-2 219,1 1 219,2-2 234,6-5 234,-9 10 234,9-10 234,-7 7 250,7-7 250,0 0 250,0 9 250,0-9 250,16 7 266,0-3 266,4 1 266,14 1 266,3-5 281,2 2 281,-5 1 281,-4-2 281,-7 0 297,-1-2 297,-4 2 297,-2 0 297,-4 0 312,-1 2 312,-1-2 312,-6 3 312,-4-5 328,0 0 328</inkml:trace>
  <inkml:trace contextRef="#ctx0" brushRef="#br0">28402 12028 0,'0'0'0,"0"0"16,0 0 16,0 0 16,4 4 16,-4-4 32,0 0 32,-4 12 32,-1-3 32,1-1 47,-5 6 47,1 2 47,2-1 47,-3 3 63,2-3 63,0 3 63,2-3 63,1 3 79,2-4 79,2 3 79,2-3 79,2 3 94,1-4 94,5 3 94,1-5 94,0 2 110,3-2 110,7-1 110,-4-2 110,4-4 125,-3 3 125,3-5 125,0-2 125,-2 0 125,2-2 141,0-5 141,-5 1 141,4-2 141,-1-3 157,-1 1 157,-4-4 157,4-10 157,2-4 172,-6 4 172,-2 1 172,-3 2 172,-7 2 188,0-1 188,0 3 188,-6-17 204,2 17 204,-5 1 204,0 0 204,-9 4 219,3-1 219,-4 3 219,2 1 219,-2 1 235,-1 4 235,0 3 235,-1-1 235,2 4 235,-2-1 250,4 3 250,-4 0 250,0 5 250,2-1 266,0 2 266,0 3 266,2-2 266,0 2 282,1 2 282</inkml:trace>
  <inkml:trace contextRef="#ctx0" brushRef="#br0">28272 13105 0,'-9'0'0,"9"0"16,0 0 16,0 0 16,0 0 16,0 0 31,0 0 31,0 0 31,0 0 31,0 0 47,0 0 47,0 0 47,-19-3 47,19 3 63,0 0 63,0 0 63,0 0 63,0 0 78,0 0 78,0 0 78,34-4 78,-13 0 94,0 4 94,-1-1 94,3 1 94,0 0 109,11 0 109,-8-3 109,1 3 109,-9 0 125,3 0 125,-4 0 125,0 0 125,4 3 141,-10-3 141,0 0 141,-11 0 141</inkml:trace>
  <inkml:trace contextRef="#ctx0" brushRef="#br0">28858 12867 0,'4'-11'0,"-4"11"16,5-6 16,-5 6 16,0 0 16,0 0 16,0 0 32,0 0 32,0 0 32,0 0 47,0 0 47,0 0 47,0 0 47,0 0 63,0 0 63,0 0 63,-13 22 63,8-16 63,3 3 79,0 2 79,-4-4 79,2 4 79,4-3 94,0 2 94,-2 1 94,2-2 94,0-1 110,2 10 110,6-1 110,-4-1 110,5-4 125,-5-2 125,1 1 125,1-4 125,0 2 141,2-3 141,-3-1 141,1 2 141,-1-1 157,-5-6 157,10 7 157,-4-6 157,-6-1 172,0 0 172,11 6 172,-11-6 172,10 2 188,-10-2 188,0 0 188,0 0 188,16 3 204,-16-3 204,0 0 204,0 0 204,0 0 204,0 0 219,0 0 219,0 0 219,0 0 219,0 0 235,23-3 235,-23 3 235,0 0 235,0 0 250,0 0 250,0 0 250,11-4 250,-11 4 266,0 0 266,0 0 266,0 0 266,10-5 282,-10 5 282,0 0 282,4-5 282,-4 5 282,0 0 297,9-8 297,-9 8 297,0 0 313,6-8 313,-6 8 313,0 0 313,5-8 329,-5 8 329,7-6 329,-7 6 329,5-7 329,-5 7 344,0 0 344,6-8 344,-6 8 360,5-6 360,-5 6 360,7-6 360,-7 6 360,0 0 375,7-11 375,-7 11 375,5-4 375,-5 4 391,0 0 391,0 0 391,6-8 391,-6 8 407,0 0 407,0 0 407,0 0 407,5-8 422,-5 8 422,0 0 422,0 0 422,0 0 438,6-6 438,-6 6 438,0 0 438,0 0 454,0 0 454,0 0 454,0 0 454,5-9 469,-5 9 469,0 0 469,0 0 469,0 0 469,7-5 485,-7 5 485,0 0 485,0 0 485,0 0 500,0 0 500,0 0 500,5-7 500,-5 7 516,0 0 516,0 0 516,0 0 516,0 0 532,4-8 532,-4 8 532,0 0 532,0 0 547,0 0 547,0 0 547,0 0 547,0 0 563,0 0 563,0 0 563,0 0 563,4-7 579,-4 7 579,0 0 579,0 0 579,0 0 594,0 0 594,0 0 594,-2 25 594,0-14 610,2-1 610,-2 6 610,0 3 610,2 2 625,-5 7 625,-2 7 625,4 2 625,-1 0 625,2 2 641,0 2 641,-1 1 641,-1-2 641,0 1 657,4 1 657,-3-4 657,-4 1 657,5-5 672,2-1 672</inkml:trace>
  <inkml:trace contextRef="#ctx0" brushRef="#br0">30897 11052 0,'4'-6'15,"-4"6"15,0 0 15,8-7 15,-8 7 15,0 0 31,2-4 31,-2 4 31,0 0 31,0 0 46,4-8 46,-4 8 46,0 0 46,0 0 62,0 0 62,5-6 62,-5 6 62,0 0 78,0 0 78,4-6 78,-4 6 78,0 0 93,2-6 93,-2 6 93,5-7 93,-5 7 109,2-7 109,0 0 109,4-1 109,-4 2 125,0-3 125,0 3 125,3-2 125,-3-1 125,0 1 140,2 1 140,-1-2 140,-1 1 140,1 1 156,1-1 156,-4 2 156,3 0 171,-3 0 171,2 2 171,-2 4 171,4-8 171,-4 8 187,2-8 187,-2 8 187,0 0 187,3-7 203,-3 7 203,0 0 203,0 0 203,0 0 218,0 0 218,0 0 218,0 23 218,0-13 234,0 9 234,-5-1 234,1 3 234,2-3 250,2 16 250,-7-6 250,4 1 250,1-2 265,-3-5 265,1 7 265,4-4 265,2-3 281,-2-2 281,0 11 281,2-6 281,0-4 281,-2-1 296,3-4 296,-1 1 296,1-1 296,-1-1 312,0-2 312,1-1 312,-1-2 312,0-2 328,2 2 328,-4-2 328,3 0 328,-1 1 343,0 1 343,0-2 343,0 0 343,-2-8 359,-2 16 359</inkml:trace>
  <inkml:trace contextRef="#ctx0" brushRef="#br0">31024 12020 0,'0'0'0,"0"0"16,0 0 16,0 0 16,0 0 16,0 0 31,0 0 31,-26 29 31,14-16 31,1 2 47,-1 2 47,-8 7 47,5-3 47,2-3 62,4-2 62,2 3 62,0-2 62,3 1 78,-1-1 78,3-1 78,4 3 78,1-1 94,1 1 94,3-1 94,2-2 94,5-1 94,-3-3 109,3 0 109,4-1 109,-4 0 125,-1-4 125,1-5 125,4 2 125,1 0 141,-6-1 141,1-6 141,2-1 141,0-2 141,-5 0 156,5-2 156,-5-4 156,1 1 156,0-3 172,-4 0 172,-1-3 172,1 1 172,-4-1 187,0 1 187,-4-1 187,3 1 187,-6-1 203,3 3 203,-2 0 203,-2-3 203,-2 2 203,-2 2 219,1 0 219,0 3 219,-2 4 219,0-3 234,-2-4 234,-1 8 234,1-2 234,0 3 250,1 1 250,3 0 250,-2 0 250,9 3 266,-16-2 266,16 2 266,0 0 266,-24 8 281,16-5 281,1 1 281,7-4 281,-15 8 297</inkml:trace>
  <inkml:trace contextRef="#ctx0" brushRef="#br0">30990 13170 0,'0'0'16,"0"0"16,0 0 16,-9 5 16,9-5 31,0 0 31,0 0 31,0 0 31,0 0 47,0 0 47,0 0 47,0 0 47,0 0 62,0 0 62,0 0 62,0 0 62,0 0 78,0 0 78,0 0 78,0 0 78,0 0 78,0 0 94,0 0 94,0 0 94,0 0 94,0 0 109,0 0 109,0 0 109,-9 2 125,9-2 125,0 0 125,0 0 125,0 0 125,0 0 141,0 0 141,0 0 141,0 0 141,0 0 156,0 0 156,0 0 156,0 0 156,0 0 172,0 0 172,0 0 172,-12 2 172,12-2 187,0 0 187,0 0 187,0 0 187,0 0 203,0 0 203,0 0 203,0 0 203,0 0 219,0 0 219,0 0 219,0 0 219,0 0 234,0 0 234,0 0 234,0 0 234,0 0 234,-13-6 250,13 6 250,0 0 250,0 0 266,0 0 266,0 0 266,0 0 266,0 0 281,-6-5 281,6 5 281,0 0 281,0 0 281,0 0 297,0 0 297,0 0 297,-8-6 297,8 6 312,0 0 312,0 0 312,0 0 312,0 0 328,0-9 328,0 9 328,0 0 328,0 0 344,-2-8 344,2 8 344,0 0 344,0 0 359,2-8 359,-2 8 359,0 0 359,5-8 375,-5 8 375,5-6 375,-5 6 375,11-8 391,-2 4 391,3 2 391,-4-2 391,11-1 391,-3 2 406,2-1 406,-2 1 406,-2-1 422,1 2 422,0 2 422,-4-2 422,-11 2 422,18 2 437,-9 0 437,-9-2 437,13 2 437,-3 3 453,-10-5 453,9 5 453,-5-1 453,-4-4 469,7 7 469,-3-1 469,0-2 469,-4-4 484,4 10 484,-4-3 484,0-7 484,-2 8 500,2-8 500,-6 8 500,2-2 500,-3 0 516,-1-2 516,-1 1 516,-1-1 516,1 0 531,-7 0 531,-2-1 531,4-3 531,14 0 547,-25 0 547,16 0 547,9 0 547,-18-5 547,8 3 562,10 2 562,-11-11 562,5 5 562,6 6 578,-9-12 578,9 5 578,0 7 578,-6-14 594,6 9 594,0 5 594,0 0 594,6-17 609,-6 17 609,4-9 609,1 6 609,-5 3 625,8-9 625,-8 9 625,11-8 625,-11 8 641,12-4 641,-12 4 641,18-3 641,-8 6 656,-10-3 656,18 1 656,-6 4 656,-6-1 672,10 7 672,-4-3 672,1 4 672,3 0 687,-5 3 687,0 1 687,8 9 687,-8-1 703,-1-5 703,-6 2 703,3 9 703,-3 1 703,-1-6 719,-6 6 719,3-9 719,-4-1 719,-3-3 734,3 1 734,-8-3 734,3 1 734,-12 8 750,1-2 750,-1-8 750,-6 6 750,2-4 766,0-6 766,5 0 766,1-3 766,-1 0 781,-1-1 781,3-1 781,0 0 781,1-2 797,9-3 797,-6-1 797,2 0 797,12 0 812,-19-1 812,19 1 812,-15-4 812,9 0 812,6 4 828,-5-13 828,1 5 828,4-2 828,2 2 844,0-11 844,3 5 844,-1 1 844,0 1 859,1 2 859,-1-1 859,4 3 859,-4 3 875,3-2 875,0-1 875,2 4 875,0 0 891,-9 4 891,16-8 891,-6 4 891,1 1 906,0 3 906,7 0 906,-5 0 906,6 3 922,-2 1 922,0-3 922,2 6 922,-4-1 937,2-2 937,0 2 937,-2-4 937,-7 1 953,7-1 953,-4 0 953,0-1 953,7-4 969,-18 3 969,32-17 969</inkml:trace>
  <inkml:trace contextRef="#ctx0" brushRef="#br0">31665 10735 0,'0'0'0,"-6"-6"16,6 6 16,0 0 16,0 0 16,0 0 32,-3-6 32,3 6 32,0 0 32,0 0 47,0 0 47,0 0 47,0 0 47,0 0 47,0 0 63,0 0 63,7-11 63,-7 11 79,14-1 79,-7-2 79,11 1 79,0-1 79,3 0 94,1 2 94,12-4 94,-1 3 110,-6-2 110,-2 2 110,-7 4 110,6-2 125,-5 0 125,2 2 125,0-2 125,-1 4 125,-4 1 141,0-4 141,0 3 141,2 0 141,-4 0 157,-3 3 157,1-1 157,4 3 157,0 3 172,-3 0 172,4 2 172,-4 1 172,0 1 188,6 11 188,-3-3 188,-5-1 188,-4-1 204,2 10 204,3-1 204,-3 0 204,-3 1 219,-3 3 219,2-2 219,-3 6 219,-4-5 235,-1 4 235,1 1 235,2 3 235,0-2 235,-5 1 250,-1 2 250,1 0 250,-1 21 250,-2-14 266,3 12 266,-1-11 266,1-11 266,1 26 282,0-16 282,-2 16 282,0-2 282,-1 1 297,3-13 297,1-10 297,-1 18 297,0-9 313,4-7 313,2 1 313,0 25 313,-6-7 329,4 1 329,0-17 329,0-6 329,0-2 344,-4 3 344,2-3 344,8 2 344,-6-4 360,-4-2 360,2 1 360,2 0 360,-2 0 375,0-1 375,-1 0 375,3 1 375,-2-4 391,0-3 391,2-2 391,-4-7 391,1-1 391,3-1 407,-2-2 407,2 1 407,-2-2 422,2 0 422,0 0 422,-2-5 422,-1-1 438,3-1 438,0 0 438,0-8 438,0 10 438,0-3 454,0-7 454,-3 10 454,3-10 454,0 6 469,0-6 469,0 0 469,-2 9 469,2-9 485,0 0 485,-4 8 485,4-8 485,0 0 500,-2 6 500,2-6 500,0 0 500,-5 4 500,5-4 516,-4 6 516,4-6 516,-7 7 516,7-7 532,-7 3 532,7-3 532,-7 6 547,0-2 547,7-4 547,-16 9 547,7-7 547,0 2 563,0 1 563,0-4 563,-9 5 563,4-1 579,0-1 579,-4 0 579,0 2 579,-3-2 594,0 2 594,-15 0 594,2 4 594,-5-2 610,0 3 610,-6 0 610,-31 6 610,-1-1 625</inkml:trace>
  <inkml:trace contextRef="#ctx0" brushRef="#br0">25830 11125 0,'0'0'0,"27"-10"16,-27 10 16,5-4 16,-5 4 16,0 0 31,0 0 31,8-6 31,-8 6 47,0 0 47,0 0 47,0 0 47,0 0 47,0 0 62,0 0 62,0 0 62,-15-10 62,15 10 78,-19-2 78,1 2 78,-2 0 78,-1 2 94,0-2 94,-1 2 94,-1-2 94,-11 2 109,6 0 109,5 0 109,0 0 109,1 0 109,1 1 125,-13 0 125,5-1 125,5 3 141,-1-1 141,5-3 141,2 2 141,-5 1 156,5 0 156,-3-3 156,6 4 156,0-3 156,0 2 172,3-2 172,12-2 172,-16 4 172,7-1 187,9-3 187,-14 1 187,14-1 187,0 0 203,-16 4 203,16-4 203,-7 4 203,7-4 219,0 0 219,-13 7 219,13-7 219,-10 8 234,4-3 234,6-5 234,-9 9 234,4-3 250,-1 1 250,4 1 250,2-8 250,-10 14 266,8-7 266,-5 1 266,5 3 266,0 2 266,-1 2 281,3-3 281,-4 3 281,4 3 297,0-2 297,0 3 297,0 0 297,0 1 312,0-1 312,4 11 312,1 2 312,-5-6 312,4 4 328,3 2 328,-3-2 328,2 3 328,-4 0 344,7-2 344,-5 2 344,-2 0 344,0 0 359,3-1 359,-1 1 359,2 2 359,-2-2 375,1 7 375,-3-4 375,2 1 375,-2 1 391,1-3 391,-1 1 391,0-3 391,-4 0 406,2 0 406,0-2 406,0-1 406,2-3 422,1 2 422,-6-4 422,3 4 422,0 1 422,3-5 437,-1-5 437,1 11 437,-3-9 437,2 10 453,0 1 453,2-1 453,1-1 453,-5 0 469,4-6 469,-2 6 469,1-7 469,-1-4 484,3 12 484,0-7 484,-5-5 484,0 0 500,2 9 500,-2 2 500,0 2 500,2-2 516,-2 2 516,0-9 516,2-1 516,1-3 531,-3 1 531,0-3 531,2 3 531,-2 0 547,0-3 547,4 3 547,1-4 547,-2 4 562,-1-2 562,2-3 562,1 3 562,-3-1 578,2-1 578,-1-1 578,-1-1 578,4-1 594,-2-1 594,0-2 594,0 0 594,-1-1 609,1 1 609,-2-3 609,1 0 609,-1 2 609,2 0 625,-2-3 625,2 1 625,-2 2 625,0-2 641,0 1 641,0-1 641,-2 2 641,3-2 656,1 0 656,-4-1 656,2 1 656,0 1 672,1-1 672,-3-8 672,2 10 672,0-4 687,-2-6 687,3 9 687,-3-9 687,2 7 687,3-3 703,-5-4 703,2 9 703,-2-9 703,4 8 719,-4-8 719,5 8 719,-1-4 719,4 3 734,1-3 734,0 2 734,7-1 734,2 2 750,0 2 750,2-4 750,1-1 750,11 3 766,-2-1 766,-7-2 766,-6-4 766,4 0 781</inkml:trace>
  <inkml:trace contextRef="#ctx0" brushRef="#br0">13963 12860 0,'6'-10'0,"-2"2"0,-2 0 0,3-1 16,-1 5 16,-2-4 16,3 4 16,-5 4 32,4-12 32,1 7 32,-2-1 32,-3 6 32,4-11 47,-4 11 47,4-5 47,-4 5 63,3-7 63,-3 7 63,0 0 63,4-6 63,-4 6 78,0 0 78,0 0 78,0 0 78,0 0 94,0 0 94,0 0 94,0 0 110,4 33 110,-4-13 110,-4 0 110,2 11 110,0 2 125,-3 1 125,1 0 125,-3 1 125,4 3 141,-6-1 141,7-2 141,-5-1 141,5 4 157,0-5 157,2 1 157,-2-1 157,-4-2 172,6-9 172,0-1 172,-2-2 172,2-1 188,0-1 188,-2-4 188,2-1 188,0-2 188,-2-2 203,2 0 203,0 1 203,-3-2 203,3 2 219,0-9 219,-2 12 219,2-5 219,0-7 235,-2 8 235,2-8 235,-7 8 235,7-8 250,-4 1 250,4-1 250,0 0 250</inkml:trace>
  <inkml:trace contextRef="#ctx0" brushRef="#br0">13952 12636 0,'0'0'0,"0"0"0,0 0 0,0 0 16,0 0 16,0 0 16,0 0 16,0 0 31,0 0 31,0 0 31,0 0 31,0 0 47,13-5 47,-13 5 47,0 0 47,21-1 62,-21 1 62,21 0 62,-3 0 62,5 0 78,-2-2 78,13 4 78,2-2 78,-2 0 78,5 1 94,-2-1 94,-3 3 94,5-1 94,-3 1 109,2-3 109,-3 1 109,2-1 109,-1 2 125,-2 0 125,2 0 125,-6-2 125,2 0 141,2-2 141,6 4 141,-8-6 141,4 2 156,0 1 156,0-2 156,-1 3 156,2-2 172,-3-1 172,2 0 172,-4-2 172,-4 4 187,8-3 187,-2 2 187,-4 0 187,-5 2 203,-5-3 203,3 1 203,-4 2 203,0 0 219,0 0 219,0 0 219,-2 0 219,2 0 234,-6 2 234,1 1 234,-14-3 234,20 0 250,-8 2 250,-12-2 250,20 2 250,-20-2 266,21 4 266,-10-4 266,-11 0 266,21 4 266,-12-2 281,7 1 281,0 2 281,-2-2 281,-3-2 297,10 1 297,-8 2 297,-1-2 297,1 1 312,-13-3 312,19 6 312,-8-6 312,-11 0 328,19 4 328,-19-4 328,11 2 328,-11-2 344,12 4 344,-12-4 344,0 0 344,11 2 344,-11-2 359,0 0 359,9 4 359,-9-4 375,0 0 375,6 6 375,-6-6 375,0 0 375,6 12 391,-2-5 391,-4 1 391,0 0 391,2 11 406,0-3 406,-2 2 406,-2 3 422,0 10 422,-2 2 422,0-3 422,2 2 422,-2-1 437,-5 2 437,7-1 437,-3-1 437,1 4 453,-1-2 453,-2-1 453,3 0 453,-1 3 469,1-4 469,-1 2 469,0-3 469,3-8 484,-5 1 484,5-4 484,0 0 484,-3-4 500,3 2 500,0 0 500,0-4 500,-1 0 516,0-2 516,1-2 516,2 0 516,-2-1 531,0 0 531,2-1 531,-5-1 531,5-6 531,0 12 547,0-12 547,-2 8 547,2-8 547,0 6 562,0-6 562,0 11 562,0-11 562,-2 8 578,2-8 578,-2 8 578,2-8 578,-3 7 594,3-7 594,0 0 594,0 8 594,0-8 609,0 0 609,-2 8 609,2-8 609,0 0 625,-4 6 625,4-6 625,0 0 625,-6 6 641,6-6 641,-9 6 641,9-6 641,-11 5 656,3-5 656,-4 1 656,-4 1 656,-3-2 672,-1 0 672,2 3 672,-3-3 672,-2 0 687,-11-3 687,0 3 687,6-2 687,3 2 687,3-1 703,-1-1 703,2-1 703,-1 3 719,-15-4 719,3 4 719,0 0 719,6 0 719,3 0 734,3-2 734,-12 2 734,-1 2 734,-4-2 750,7 0 750,-4 0 750,0 0 750,-1 0 766,0 0 766,7 0 766,-6-2 766,8 0 781,-8 2 781,2-2 781,-2 0 781,-1 0 797,3 2 797,-1-3 797,7 2 797,4 1 797,1-3 812,3 2 812,0-2 812,-3 2 812,4 1 828,-1-3 828,4 3 828,-2-1 828,4-1 844,1 2 844,1-2 844,12 2 844,-18-3 859,8 3 859,10 0 859,-18-2 859,18 2 875,-18-2 875,9 2 875,9 0 875,-21-4 891,12 2 891,9 2 891,-23-2 891,5 2 906,4-4 906,1 4 906,1-4 906,1 2 922,11 2 922,-21 0 922,14-2 922,7 2 937,-13 0 937,13 0 937,0 0 937,-16-4 953,16 4 953,0 0 953,0 0 953,-16-5 953,16 5 969,0 0 969,0 0 969,0 0 969,0 0 984,0 0 984</inkml:trace>
  <inkml:trace contextRef="#ctx0" brushRef="#br0">14105 12695 0,'15'-1'0,"-15"1"16,0 0 16,0 0 16,0 0 16,0 0 31,0 0 31,0 0 31,0 0 31,0 0 47,0 0 47,0 0 47,0 0 47,0 0 63,0 0 63,0 0 63,0 0 63,0 0 63,0 0 78,0 0 78,0 0 78,0 0 94,0 0 94,0 0 94,0 0 94,0 0 110,0 0 110,0 0 110,0 0 110,0 0 110,0 0 125,0 0 125,0 0 125,0 0 141,0 0 141,0 0 141,0 0 141,0 0 141,0 0 156,0 0 156,0 0 156,0 0 156,0 0 172,0 0 172,0 0 172,0 0 172,0 0 188,0 0 188,-32 8 188,26 0 188,-1-4 203,-4 11 203,-1-1 203,1 0 203,2 1 219,-1 1 219,-7 9 219,5-3 219,3-1 235,0-5 235,-1 1 235,6-1 235,-3 1 250,-2 1 250,5-4 250,-4 3 250,4-3 266,-3-2 266,5-1 266,-2-1 266,-1-2 266,5 1 281,-2-3 281,-3 0 281,5-6 281,-2 9 297,2-9 297,-3 8 297,3-8 297,0 0 313,-2 5 313,2-5 313,0 0 313,-4 7 328,4-7 328,0 0 328,0 0 328,-3 6 344,3-6 344,0 0 344,0 0 344,0 0 360,0 0 360,-2 8 360,2-8 360,0 0 375,0 0 375,-4 7 375,4-7 375,-2 5 391,2-5 391</inkml:trace>
  <inkml:trace contextRef="#ctx0" brushRef="#br0">13396 14073 0,'0'0'0,"0"0"0,-7 4 15,7-4 15,0 0 15,0 0 31,0 0 31,0 0 31,0 0 31,0 0 47,0 0 47,0 0 47,0 0 47,0 0 62,0 0 62,0 0 62,0 0 62,0 0 78,0 0 78,0 0 78,0 0 78,0 0 78,0 0 94,0 0 94,0 0 94,0 0 94,64-4 109,-28-3 109,5 1 109,7-2 109,25-4 125,3 1 125,3-1 125,1 0 125,7 1 140,-3 3 140,2 2 140,1-2 140,0 2 156,2 1 156,-10 2 156,6 1 156,-3 2 156,3 0 172,1 0 172,-4 2 172,7 0 187,-2 2 187,-1-2 187,1 0 187,0 2 203,2-2 203,-2-2 203,2 0 203,-10 2 203,3-2 219,-7 0 219,-1 2 219,-4-4 234,-21 4 234,-4-2 234,-5 0 234,2 0 234,-1 0 250,-3 0 250,2 0 250,-4 0 250,1 0 265,-10-2 265,-2 2 265,-3 0 265,-1 0 281,-2 0 281,-6 0 281,1 0 281,-5 0 297,-9 0 297,18 0 297,-18 0 297,14 0 312,-14 0 312,0 0 312,13-2 312,-13 2 328,0 0 328,0 0 328,0 0 328,0 0 344,15 0 344,-15 0 344,0 0 344,0 0 344</inkml:trace>
  <inkml:trace contextRef="#ctx0" brushRef="#br0">14716 14681 0,'5'-8'0,"-5"8"0,4-11 16,-4 11 16,2-7 16,-2 7 16,0 0 16,0 0 31,0 0 31,0 0 31,0 0 31,0 0 47,0 0 47,0 0 47,0 0 63,-13 38 63,6-21 63,2 1 63,-2 0 78,-4 9 78,5-2 78,-2-5 78,-1 9 78,5-4 94,-3-3 94,0 7 94,-2 2 109,0-2 109,0-4 109,4 3 109,-4 3 125,2-9 125,3 0 125,4-5 125,-2 4 125,-1-4 141,3-1 141,5-2 141</inkml:trace>
  <inkml:trace contextRef="#ctx0" brushRef="#br0">15247 14595 0,'0'0'0,"-15"31"0,3-15 0,-1 13 15,1 2 15,1-1 15,0 3 15,3-2 31,4-1 31,1 1 31,1 0 31,9-1 46,3-3 46,3 3 46,5-5 46,5-1 62,4-3 62,0-2 62,5-3 62,0-7 78,5 4 78,0-4 78,-1-5 78,3-2 93,-3-1 93,-6-2 93,-7-3 93,0-3 109,-3 3 109,-2-4 109,-1-1 109,-4-3 125,-4 3 125,1-6 125,-4 0 125,-1-1 125,-3-2 140,-4-3 140,-5-6 140,-5-4 140,-1 0 156,-4 1 156,2 3 156,-6-2 156,0 4 171,1 0 171,-3 1 171,-2 2 171,7 4 187,0 2 187,2 2 187,-11-4 187,6 3 203,0 3 203,3 2 203,-2 0 203,2 2 218,-12-3 218,3 2 218,4 4 218,-3 1 234,-6 1 234,-4 6 234,0 3 234,-4 1 234,-5 4 250,-1 2 250</inkml:trace>
  <inkml:trace contextRef="#ctx0" brushRef="#br0">17355 13625 0,'-3'-5'0,"3"5"0,0 0 0,-7-3 16,7 3 16,0 0 16,0 0 16,-6-5 31,6 5 31,0 0 31,0 0 31,0 0 47,0 0 47,-7-6 47,7 6 47,0 0 62,0 0 62,0 0 62,0 0 62,0 0 78,18-8 78,3 0 78,0 4 78,15-7 94,2-1 94,1 4 94,-4-3 94,-3 3 109,-6 2 109,-3 3 109,0 2 109,-4-3 125,1 6 125,-1 0 125,-2-1 125,0 2 125,-8 3 141,-1-2 141,2 3 141,-3-1 141,-3 0 156</inkml:trace>
  <inkml:trace contextRef="#ctx0" brushRef="#br0">17549 13758 0,'0'0'0,"-9"5"15,9-5 15,0 0 15,0 0 15,0 0 31,26 5 31,-5-2 31,2-3 31,11-3 46,3 3 46,-3-2 46,2 0 46,-4 1 62,0-4 62,3 3 62,-1 0 62,-6-2 78,-6 0 78,12-3 78,-7 6 78</inkml:trace>
  <inkml:trace contextRef="#ctx0" brushRef="#br0">20299 12659 0,'-2'-6'0,"-5"-1"0,5 3 0,-5-2 15,0 1 15,0 2 15,-4-3 31,-6-2 31,-2 2 31,0-1 31,-15 1 31,2 0 47,-4 1 47,-4 1 47,4 2 47,-3 0 62,1 2 62,-6 2 62,1 3 78,-1-1 78,1 0 78,-2 2 78,-1 1 78,5-2 93,-3 2 93,4 0 93,1 1 109,-1 3 109,2 0 109,-1-3 109,5 2 109,5 1 125,-5 1 125,2 2 125,2 2 125,-2-3 140,2 5 140,1 1 140,-3-3 140,0 8 156,0 0 156,2-1 156,1 3 156,-1 1 172,3-1 172,-3 3 172,2-2 172,3-1 187,2 3 187,1 2 187,-1-2 187,0 0 187,3-1 203,4 5 203,0-6 203,2 1 203,3-5 218,-1 4 218,3-5 218,5-2 218,-3 0 234,3-1 234,-2-2 234,4 2 234,2 2 250,-2 30 250,4-19 250,2 0 265,2-8 265,3 8 265,-5-5 265,5 2 281,1-3 281,3 3 281,-1 1 281,3-1 297,-1-2 297,2 0 297,-1-1 297,4 1 312,-2-1 312,2-1 312,-2-4 312,-6-3 328,5-3 328,-2 1 328,0 0 328,8 7 343,3-2 343,-6-3 343,-4-4 343,13 5 343,-1-3 359,-4-1 359,9-1 359,0-2 359,2-1 375,0-3 375,0-2 375,5 3 375,-2-5 390,4-3 390,-3 4 390,1-3 390,5-4 406,-1-1 406,3 0 406,-1-1 406,-1-3 422,-3 3 422,2-2 422,-4 1 422,0 0 437,-5-3 437,0 1 437,2 2 437,-4-3 453,2 5 453,-6-5 453,-5-1 453,11-1 453,-2 0 468,-3-3 468,1 1 468,0 0 468,-1 0 484,3-5 484,-4 5 484,4-3 484,-3-1 500,1-1 500,-3-1 500,3 2 500,-2-1 515,-6 0 515,-6 5 515,0-1 515,9-7 531,-4 6 531,-8-3 531,1 6 531,2-2 547,-4-1 547,1 1 547,-4 0 547,3 0 562,1 3 562,-3-5 562,1 0 562,-2 1 578,3 2 578,-3-2 578,2-1 578,-2-1 593,-2 0 593,2-1 593,0 0 593,-2-1 609,0-1 609,0-1 609,4-8 609,-4 5 609,0-1 625,-1-2 625,-1 1 625,-3 5 640,0 1 640,0 3 640,2-2 640,-4 1 640,0-1 656,-4-1 656,4 2 656,0-1 656,0-3 672,-2 5 672,0-1 672,2-3 672,-2 2 687,2-1 687,0 3 687,-2-3 687,-1-2 703,-1 3 703,4-2 703,-2 1 703,0-11 718,-5 5 718,5 6 718,-4 0 718,2 1 718,2 2 734,0-2 734,-5 1 734,0 1 734,0-1 750,-2 3 750,0-1 750,2-2 750,-2 5 765,2 0 765,0 1 765,-5-2 765,1 0 781,5 3 781,-3 0 781,1 1 781,2 1 797,-3-1 797,-5 0 797,3-4 797,-5 3 812,4 0 812,-1 1 812,3 1 812,-5-2 828,-2 2 828,2-1 828,-2 1 828,2 0 843,-4 2 843,4-1 843,-4-1 843,6 2 859,-4 0 859,6 0 859,-1 2 859,1 0 875,-4-2 875,1 2 875,0-1 875,0 1 890,3 1 890,2 0 890,-1-2 890,2 4 906,-1-3 906,9 4 906,-19-4 906,10 1 906,9 3 922,-14-6 922,5 6 922,9 0 922,-13-2 937,13 2 937,0 0 937,-30 7 937,20-3 953,-9 4 953,-11 6 953,-4 0 953,2 3 968</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7811 4632 0,'0'0'0,"-8"5"0,6-1 15,2-4 15,-9 11 15,3-5 15,6-6 15,-9 11 15,3-4 15,-2 0 15,5 0 31,3-7 31,-11 14 31,4-9 31,2 2 47,1 2 47,4-9 47,-11 12 47,9-8 62,2-4 62,-10 10 62,10-10 62,-7 9 78,7-9 78,-4 5 78,4-5 78,0 0 94,-7 7 94,7-7 94,0 0 94,0 0 109,-4 5 109,4-5 109,0 0 109,0 0 125,0 0 125,0 0 125,0 0 125,0 0 125,0 0 140,0 0 140,0 0 140,0 0 140,13-28 156,-9 20 156,5-7 156,3 3 156,-1-2 172,4-3 172,-4 3 172,5-1 172,6-10 187,1 3 187,-2 4 187,1-5 187,6 1 203,-5-1 203,4 1 203,-2 1 203,3 0 219,-4 2 219,1 0 219,3-2 219,-1 4 234,1-1 234,1 1 234,1-2 234,0 3 234,-3 0 250,3-1 250,2 1 250,0-1 265,0-1 265,4 0 265,0 1 265,1-1 265,2-1 281,0 0 281,1 2 281,-3 2 297,4-2 297,0 1 297,2 0 297,1-1 312,-1 0 312,1 3 312,22-9 312,-17 5 312,-3 5 328,0-1 328,0-1 328,-3 3 328,-2 0 344,0 0 344,0 4 344,-2-1 344,2-1 359,-5 4 359,3-2 359,-2 0 359,-1 4 375,3-2 375,-3-1 375,1 1 375,0-1 390,1 2 390,1 1 390,-1-3 390,0 3 390,0 0 406,3-2 406,-3 0 406,9-2 406,-5 1 422,7 3 422,-6-1 422,1 0 437,1 1 437,3 0 437,-3 0 437,-1 0 437,-1-1 453,-2 3 453,5-1 453,-1-3 453,1 3 469,2-1 469,27-2 469,-17 1 469,14 0 484,3-2 484,1-1 484,3 4 484,1-2 500,-2 2 500,6 2 500,-2-3 500,-5 0 515,6 3 515,-5-3 515,-1 5 515,-1 0 531,1-2 531,-5 1 531,2 1 531,-2 1 547,0 1 547,3 0 547,-5-2 547,2 3 562,-21-1 562,-2-2 562,23 2 562,-17 0 578,-6-1 578,-4 4 578,0-5 578,3 2 578,-5-1 594,31 2 594,-15-2 594,-14 4 594,3-3 609,23-2 609,-16 0 609,17 2 609,0 0 625,-16-2 625,13 6 625,-1-2 625,5-4 640,-20 4 640,19-1 640,-17-2 640,16 4 656,-16 1 656,-7-4 656,-3 2 656,3 1 656,-2-1 672,2 2 672,20 1 672,-21 0 687,0-2 687,-2 3 687,-1-3 687,3 4 703,-3-3 703,1 1 703,-1 0 703,-3-1 703,5 1 719,-3-2 719,5 3 719,-3-1 719,6 2 734,17 1 734,-11-4 734,11 2 734,-13-2 750,-7 0 750,23 2 750,-17-1 750,15-1 765,4 5 765,-18-6 765,-8-3 765,24 6 781,-14 0 781,-13-4 781,5 5 781,-5-3 797,1 0 797,1 2 797,2 1 797,0-3 812,-7 3 812,5-2 812,-3 1 812,-3 1 828,4-1 828,-1-2 828,-1 0 828,-1-1 844,-5 1 844,5 0 844,-4 0 844,-1-2 844,3 0 859,-3 0 859,-2-1 859,6 1 859,-4-3 875,-2 3 875,3-1 875,-3-2 875,0-1 890,0 3 890,3-1 890,2-2 890,1 2 906,-1 0 906,0-4 906,0 4 906,-3-2 922,3-2 922,0 4 922,2-2 922,-5-2 937,1 4 937,-2-2 937,1 2 937,-2-2 953,2 0 953,1 2 953,-3-2 953,2 2 969,-3 1 969,5-3 969,-1 2 969,-1-2 969,3 2 984,-2-2 984,-1 0 984,0 2 984,1-1 1000,-3-1 1000,2 3 1000,-1-3 1000,2 4 1015,-1-2 1015,-2 2 1015,2-4 1015,1 2 1031,0 0 1031,1 0 1031,1 1 1047,-3 2 1047,4-1 1047,-4 0 1047,3-1 1047,1-2 1062,2 4 1062,-1-1 1062,2 2 1062,-4-2 1078,4 0 1078,-2 2 1078,3-1 1078,-1 0 1094,1-1 1094,1-1 1094,-1 1 1094,-1 2 1109,-5-4 1109,4 0 1109,-8 2 1109,0 0 1125,4-4 1125,-3 5 1125,-10-3 1125,-4-2 1125,-4 1 1140,-17-1 1140,28 0 1140,-28 0 1140,23 0 1156,-23 0 1156,15 0 1156,-15 0 1156,19 3 1172,-19-3 1172,19 0 1172,-19 0 1187,0 0 1187,24 0 1187,-24 0 1187,16 0 1187,-16 0 1203,18 2 1203,-18-2 1203,21 0 1203,-21 0 1219,23 0 1219,-23 0 1219,30 2 1219,-15-2 1234,6 0 1234,-2 0 1234,-2 0 1234,0 0 1250,-17 0 1250,24 0 1250,-24 0 1250,19-2 1265,-19 2 1265,20 0 1265,-11-2 1265,10 2 1281,-1-3 1281,0 0 1281,-2 1 1281,-2 2 1297,-14 0 1297,18-3 1297,-18 3 1297,18-1 1312,-18 1 1312,19-3 1312,-19 3 1312,11-2 1312,-11 2 1328,0 0 1328,23-2 1328,-23 2 1328,15 0 1344,-15 0 1344,0 0 1344,19 0 1344,-19 0 1359,13 2 1359,-13-2 1359,15 5 1359,-15-5 1375,15 1 1375,-15-1 1375,14 3 1375,-14-3 1390,13 4 1390,-13-4 1390,12 4 1390,-12-4 1390,12 4 1406,-8 2 1406,-4-6 1406,13 8 1406,-5-3 1422,-4 2 1422,3-1 1422,-1 3 1422,1 2 1437,3 1 1437,1 3 1437,-4 0 1437,2-1 1453,-2 3 1453,2-3 1453,0 3 1453,-2-3 1469,2 3 1469,0-1 1469,-5 0 1469,4-1 1484,-4-2 1484,3 1 1484,0-2 1484,-1 0 1500,0-2 1500,-4-1 1500,2-1 1515,3 7 1515,-5-7 1515,-2-8 1515,7 12 1531,-5-4 1531,-2-8 1531,8 8 1531,-8-8 1547,2 8 1547,-2-8 1547,0 0 1547,4 11 1562,-4-11 1562,0 0 1562,0 0 1562,7 9 1578,-7-9 1578,0 0 1578,0 0 1578,0 0 1578,2 7 1594,-2-7 1594,0 0 1594,0 0 1594,0 0 1609,0 0 1609,4 7 1609,-4-7 1609,0 0 1625,0 0 1625,0 0 1625,0 0 1625,0 0 1640,0 0 1640,0 0 1656,0 0 1656,0 0 1656,0 0 1672,0 0 1672,0 0 1672,0 0 1672,0 0 1672,0 0 1687</inkml:trace>
  <inkml:trace contextRef="#ctx0" brushRef="#br0">9569 4767 0,'7'-7'0,"-1"2"0,1-1 16,1 0 16,7-5 16,1-1 16,9-7 32,2-1 32,5 0 32,5-4 32,4 3 47,0-5 47,-3 2 47,27-13 47,3 0 63,-23 11 63,15-9 63,1-1 63,1 6 79,0-4 79,-1 1 79,1 1 79,-1 4 94,3-3 94,-2-1 94,1 4 94,-10 5 110,9-5 110,4-1 110,-2 0 110,2 3 125,-3 2 125,4-2 125,-13 5 125,8-5 141,5-1 141,-1 4 141,-19-1 141,19-1 157,-15 5 157,12-7 157,3 0 157,-13 6 172,13-3 172,-13 5 172,15-1 172,-2-3 188,-13 5 188,-8 6 188,1-3 188,22-8 204,-15 6 204,-6 5 204,25-3 204,-4-2 204,0 1 219,3 0 219,-2 4 219,-1 0 219,2-2 235,3 4 235,7 1 235,-7-2 235,3 4 250,-1-3 250,-4 1 250,6 4 250,-1-2 266,-1 1 266,3-1 266,5-1 266,4 3 282,0-4 282,2 2 282,2 2 282,-2-1 297,-3 2 297,3 0 297,-4-1 297,-3 1 313,5 1 313,-3-2 313,3 1 313,-3 0 313,3 0 329,-3 1 329,0 3 329,1 0 329,-3-1 344,2-1 344,7-1 344,-4 3 344,0-2 360,0 2 360,0 2 360,-4-2 360,-2 3 375,0-1 375,-1-1 375,1 2 375,0-3 391,-3 4 391,1 0 391,-1-3 391,-1 3 407,-1 0 407,-3-1 407,0 3 407,-2 1 422,-16-5 422,-8 4 422,19-2 422,-11 4 438,-7-2 438,23 4 438,-16-3 438,-8-3 454,24 8 454,-19-2 454,-8-3 454,-1-1 469,5 3 469,-3 0 469,4 2 469,-4-3 485,26 4 485,-3 1 485,-15-1 485,-8-2 485,6 0 500,-6 2 500,23 3 500,-15-3 500,-7 3 516,-1-3 516,21 7 516,-13-5 516,-12-4 532,5 7 532,-5-5 532,4 2 532,-6 0 547,2 1 547,-5-1 547,4-2 547,-6-1 563,-4 4 563,1 1 563,-3-2 563,1 3 579,-4-5 579,7 5 579,-9-8 579,2 10 594,-2-7 594,7 5 594,0-3 594,-2 3 610,-5-3 610,9-1 610,-7 0 610,3 7 625,2-6 625,-1-1 625,1 4 625,2-1 641,-2-1 641,1 4 641,6-2 641,-5-1 641,0-2 657,2 3 657,-5-3 657,1 0 657,2-1 672,-9-1 672,-2-4 672,-4 1 688,0-2 688,-2 1 688,4-1 688,-6 2 688,6-1 704,-8-2 704,8 2 704,-4-2 704,4 2 719,-1 0 719,0 0 719,3 3 719,11 1 735,0 1 735,2 0 735,-5-2 735,3 1 750,0 1 750,0 0 750,-7-3 750,7 4 766,-2-2 766,-5-2 766,5 1 766,4 1 766,-9-1 782,-3-3 782,10 4 782,0 1 797,-4-5 797,-5 0 797,-5 0 797,14 3 813,-8-2 813,-3-2 813,-2-1 813,1 2 813,1-2 829,11 3 829,-7 1 829,-2-5 829,-5 2 844,0-1 844,3 1 844,-1-2 844,-4 2 860,2-1 860,1-2 860,-2 5 860,2-4 875,2 3 875,-4-1 875,2 1 875,2-2 891,-3 2 891,0 1 891,2-3 891,-1 1 907,4 0 907,-5 3 907,5-3 907,-5 2 922,2 0 922,1-1 922,11 3 922,-7-1 938,-4-5 938,-1 3 938,3-3 938,-4 2 954,-2-2 954,4 2 954,-5-1 954,2-2 954,1 2 954,3 1 969,-3-3 969,1 0 969,-4 1 969,3 0 985,-4-3 985,-1 0 985,-14-2 1000,18 6 1000,-6-4 1000,-12-2 1000,18 7 1000,-10-6 1016,-8-1 1016,21 4 1016,-7-1 1016,2 1 1032,3 0 1032,-6 0 1032,1-2 1032,4 3 1047,0-3 1047,-4 2 1047,0-3 1047,-14-1 1063,29 6 1063,-11-3 1063,1-2 1063,-2 4 1079,-2-3 1079,2 0 1079,-2 1 1079,-15-3 1079,25 3 1094,-25-3 1094,18 2 1094,-18-2 1094,16 3 1110,-16-3 1110,15 3 1110,-15-3 1110,17 2 1125,-17-2 1125,0 0 1125,18 3 1125,-18-3 1141,0 0 1141,0 0 1141,18 0 1141,-18 0 1157,0 0 1157,0 0 1157,0 0 1157,0 0 1172,21 0 1172,-21 0 1172,0 0 1172,0 0 1188,0 0 1188,15 0 1188,-15 0 1188,0 0 1188,0 0 1204,0 0 1204,0 0 1204,0 0 1204,0 0 1219,0 0 1219,24-3 1219,-24 3 1219,0 0 1235,0 0 1235,0 0 1235,0 0 1235,0 0 1250,0 0 1250,0 0 1250,0 0 1250,0 0 1266,15-2 1266,-15 2 1266,0 0 1282,0 0 1282,0 0 1282,0 0 1282,0 0 1297,0 0 1297,0 0 1297,0 0 1297,0 0 1313,0 0 1313,0 0 1313,-58-18 1313</inkml:trace>
  <inkml:trace contextRef="#ctx0" brushRef="#br0">14468 9379 0,'0'0'0,"0"0"0,0 0 16,0 0 16,0 0 16,0 0 16,0 0 32,0 0 32,0 0 32</inkml:trace>
  <inkml:trace contextRef="#ctx0" brushRef="#br0">15243 9377 0,'0'0'0,"0"0"0,0 0 0,0 0 0,0 0 15,0 0 15,0 0 15,0 0 15,0 0 47,0 0 47,0 0 47,0 0 47,0 0 47,0 0 47,0 0 47,0 0 47,0 0 78,0 0 78,0 0 78,0 0 78,0 0 78,0 0 78,0 0 78,0 0 78,0 0 78,0 0 93,0 0 93,0 0 93,0 0 93,0 0 109,0 0 109,0 0 109,0 0 109,0 0 125,0 0 125,0 0 125,0 0 125,0 0 140</inkml:trace>
  <inkml:trace contextRef="#ctx0" brushRef="#br0">14096 5088 0,'0'-5'15,"0"5"15,0 0 15,0 0 15,0 0 31,0 0 31,0 0 31,0 0 31,0 0 46,0 0 46,0 0 46,0 0 46,0 0 62,0 0 62,0 0 62,0 0 62,0 0 78,0 0 78,0 0 78,-2-7 78,2 7 78,0 0 93,0 0 93,0 0 93,-2-10 93,2 10 109,0 0 109,0 0 109,0 0 109,0 0 125,0 0 125,-4-7 125,4 7 125,0 0 140,0 0 140,0 0 140,0 0 140,-2-8 156,2 8 156,0 0 156,0 0 156,0 0 171,0-8 171,0 8 171,0 0 171,0 0 187,0 0 187,0 0 187,0-8 187,0 8 187,0 0 203,0 0 203,2-11 203,-2 6 203,0 5 218,8-16 218,-8 11 218,2-5 234,3 1 234,-1-6 234,5-1 234,-5 0 234,6-3 250,-1 1 250,2 1 250,5-12 250,3 3 265,-1-4 265,-2 4 265,4 0 265,1-1 281,2 5 281,0-3 281,4 4 281,0-3 296,5 1 296,0 1 296,5 1 296,2-2 312,24-8 312,-15 7 312,-4 5 312,17-7 328,-8 3 328,-10 4 328,21-6 328,-14 5 343,-5 1 343,19-4 343,2-3 343,-2-2 343,3 7 359,-15 1 359,14-6 359,1 2 359,-16 6 375,-7 1 375,20-10 375,-14 7 390,-9 2 390,2-2 390,1 2 390,-1 0 390,21-10 406,0-3 406,-1 6 406,-16 3 406,-2 2 421,25-4 421,-1 2 421,-5-5 421,7 3 437,-3 2 437,0 0 437,1 4 437,4-7 453,-3 4 453,2-1 453,0 3 453,-1-2 468,2 5 468,0-6 468,7 5 468,-3-4 484,1 5 484,-5-3 484,1 1 484,2-1 500,1 3 500,-1 0 500,3 1 500,-1 1 500,-3 2 515,3 1 515,-1-1 515,1 4 531,2-4 531,-2 3 531,0 5 531,-6-4 546,1 0 546,-4-1 546,6 1 546,0-1 546,-2 2 562,2 1 562,3-3 562,-3 5 562,-2-2 578,2 0 578,0 4 578,1-4 593,-3 1 593,5 4 593,-4-2 593,7 1 593,-2 0 609,1 2 609,0 0 609,-3 2 609,1-2 625,2 6 625,-2-6 625,3 3 625,-3 1 640,-3 2 640,5 0 640,-7 0 640,7 1 656,-8 3 656,4-5 656,6 6 656,-2 4 671,2-2 671,0-1 671,-2 5 671,3-2 671,-2 2 687,1-3 687,3 7 687,-4-3 687,0-1 703,-1 0 703,-5 2 703,-3 0 703,6 2 718,-7-5 718,2 0 718,-2-1 718,-3-1 734,2 2 734,0 1 734,-2 2 734,4-5 750,-1-2 750,2 9 750,-2-9 750,1 4 765,2 1 765,-4-1 765,-4 1 765,6 3 781,-6-2 781,-11-3 781,11 8 781,2-5 796,-4 1 796,-9-1 796,11 3 796,-11 0 812,-10-7 812,25 12 812,-5-3 812,3 2 828,-4-2 828,-11-6 828,-10 1 828,2-2 843,1 1 843,-3-1 843,1 0 843,-1-1 843,1 2 859,-8 0 859,7-2 859,-7 2 859,4-3 875,-2 4 875,1-3 875,-5 7 875,2-5 890,4 1 890,-9 0 890,6 2 890,-3 1 906,0 0 906,0 0 906,0 1 906,0-1 921,1 1 921,-3 1 921,2-4 921,0 5 937,-2-1 937,0-2 937,0-1 937,-2 1 953,2-2 953,2-2 953,-5 2 953,1-5 968,-5-1 968,-7-3 968,-2 1 968,-2-6 984,0 3 984,-3-1 984,-2-3 984,-2 2 1000,0-2 1000,-7-4 1000,13 9 1000,-5-5 1000,-1 1 1015,-1 2 1015,1-3 1015,2 0 1015,-2 4 1031,6 2 1031,-2 3 1031,4-3 1046,0 2 1046,2 1 1046,-4-3 1046,3 0 1046,0 1 1062,0 1 1062,3-2 1062,-1 0 1078,-2 1 1078,2-1 1078,16 6 1078,-16-7 1093,1-1 1093,-1-3 1093,0 4 1093,2-2 1109,-1-2 1109,-3 2 1109,0 1 1109,2-4 1125,-4 0 1125,0 1 1125,3-1 1125,-2-1 1140,-4 2 1140,2-3 1140,-3-1 1140,1 3 1156,-11-4 1156,21 3 1156,-10-1 1156,-11-2 1156,29 0 1171,-10 2 1171,-6 0 1171,-13-2 1171,26 0 1187,-26 0 1187,15-2 1187,-15 2 1187,19-2 1203,-19 2 1203,16-5 1203,-5 4 1203,-11 1 1218,19-6 1218,-10 4 1218,-9 2 1218,20-6 1234,-11 4 1234,0-5 1234,2 3 1234,-11 4 1250,21-6 1250,-12 1 1250,-9 5 1250,19-8 1265,-11 4 1265,-8 4 1265,19-8 1265,-10 4 1281,-9 4 1281,14-8 1281,-7 4 1281,-7 4 1296,15-6 1296,-15 6 1296,14-9 1296,-14 9 1312,9-5 1312,-9 5 1312,9-7 1312,-9 7 1312,0 0 1328,10-4 1328,-10 4 1328,0 0 1343,0 0 1343,13-6 1343,-13 6 1343,0 0 1343,0 0 1359,0 0 1359,0 0 1359,-43 31 1359,1-14 1375</inkml:trace>
  <inkml:trace contextRef="#ctx0" brushRef="#br0">23200 8750 0,'7'-10'0,"0"6"16,-1 0 16,-1 0 16,-1 1 16,1-1 32,-5 4 32,7-4 32,-7 4 32,7-4 47,-7 4 47,0 0 47,7-2 47,-7 2 63,0 0 63,0 0 63,0 0 63,16 6 63,-14-2 78,5 3 78,-3-1 78,3 0 78,-3 0 94,4-2 94,-4 2 94,1-2 94,-1 3 110,3-2 110,-5-1 110,0-1 110,-2-3 125,10 6 125,-10-6 125,7 2 125,-7-2 141,13 0 141,-13 0 141,32-6 141,-3-4 157,3-3 157,0-2 157,5-3 157,-2 0 172,1-3 172,-2 3 172,0-2 172,0 0 188,0 2 188,-2-2 188,3 1 188,-8 3 203,2-2 203,-8 5 203,0 1 203,-3 4 219,-4-1 219,1 2 219,-3-2 219,-3 5 235,0-2 235,-2 2 235,3 1 235,-10 3 250,8-6 250,-8 6 250,9-4 250,-9 4 250,0 0 266,0 0 266,0 0 266,0 0 266,17 8 282,-17 3 282,-3-3 282,-1 6 282,-4 5 297</inkml:trace>
  <inkml:trace contextRef="#ctx0" brushRef="#br0">23430 8951 0,'0'0'0,"-6"-6"0,6 6 0,0 0 16,0 0 16,0 0 16,0-10 16,0 10 31,0 0 31,0 0 31,0 0 31,0 0 47,0-10 47,0 10 47,0 0 47,0 0 47,0 0 63,0 0 63,0 0 63,0 0 78,0 0 78,0 0 78,0 0 78,0 0 94,6 34 94,-6-23 94,3 6 94,-1-5 94,0 4 110,0-4 110,-2-1 110,2-1 110,1-3 125,-1 0 125,-2-7 125,4 11 125,-4-11 141,8 8 141,-8-8 141,18 1 141,2-1 156,17-1 156,-3-6 156,4-5 156,4 0 156,-1-4 156,3-1 172,-4-1 172,1-1 172,1-2 172,-1 0 188,-5 4 188,2 0 188,-4 0 188,2 1 203,-7 2 203,-4 4 203,-7 2 203,-2 0 219,-2 0 219,1 1 219,0 2 219,-7 0 219,1 2 235,-1 0 235,-8 3 235,15-4 235,-15 4 250,9-5 250,-9 5 250,8-4 250,-8 4 266,0 0 266,9-4 266,-9 4 266,0 0 281,0 0 281,8-2 281,-8 2 281,0 0 297,0 0 297,0 0 297,0 0 297,10-5 297,-10 5 313,0 0 313,0 0 313,0 0 313,0 0 328,0 0 328,0 0 328,0 0 344,0 0 344,0 0 344</inkml:trace>
  <inkml:trace contextRef="#ctx0" brushRef="#br0">16719 9854 0,'0'0'0,"0"0"0,0 0 16,0 0 16,23-3 16,-3 6 16,14-2 31,5 2 31,2-3 31,4 2 31,3 0 47,27-2 47,-1 0 47,1 4 47,5-3 63,-5 4 63,11 1 63,-5-1 63,0 1 78,4-2 78,-7-2 78,-1 2 78,-1-2 94,-6 2 94,-17 2 94,-8-2 94,1-1 110,-3-2 110,0 2 110,1-2 110,-6 1 110,1 0 125,-5 2 125,1-1 125,-9 1 141,0-4 141,-10 0 141,0 2 141,-2 0 156,-3-2 156,-11 0 156,13 0 156,-13 0 156,10 2 172,-10-2 172,0 0 172,0 0 188,0 0 188,0 0 188</inkml:trace>
  <inkml:trace contextRef="#ctx0" brushRef="#br0">17058 9965 0,'0'0'0,"0"0"0,0 0 15,0 0 15,0 0 15,0 0 15,0 0 31,0 0 31,39 18 31,-7-8 31,6 1 46,29 5 46,-11-3 46,18 0 46,3 0 62,8 1 62,-3-1 62,2-3 62,-4 3 62,0-8 78,2 6 78,-4-5 78,-6 0 78,0 1 93,-23-7 93,-5 2 93,-3-2 93,-3 4 109,-1 0 109,-10-4 109,-4 2 109,-2 2 125,-3-4 125,-2 1 125,-3 2 125,2-3 140,-15 0 140,15 2 140,-15-2 140,0 0 156,21 0 156,-21 0 156,0 0 156,13 0 171,-13 0 171,0 0 171,14 2 171,-14-2 171,0 0 187,0 0 187</inkml:trace>
  <inkml:trace contextRef="#ctx0" brushRef="#br0">22091 5622 0,'0'-10'0,"0"10"0,2-7 15,-2 7 15,0-5 15,0 5 15,3-4 31,-3 4 31,9-7 31,-2 6 31,12-4 47,1 1 47,19 0 47,8 3 47,28-6 62,5 3 62,5-2 62,2 3 62,2 2 78,-3-4 78,3 1 78,-4 2 78,-1-3 94,-11 4 94,-1-5 94,-19 4 94,-7-2 109,-3 0 109,-7 4 109,-4-2 109,2 2 125,-13 0 125,-2-3 125,-6 1 125,-2 2 125,-11 0 140,15 0 140,-15 0 140,0 0 140,8 5 156,-8-5 156,0 0 156,0 0 156</inkml:trace>
  <inkml:trace contextRef="#ctx0" brushRef="#br0">23042 5696 0,'34'2'0,"-4"-4"0,-7 0 16,0 2 16,-5 0 16,3-2 16,-8 2 31,1 2 31,-3-4 31,-11 2 31,19 0 31,-12 0 47,-7 0 47,14 0 47,-14 0 47,0 0 63,13 0 63,-13 0 63,0 0 78,9 0 78,-9 0 78,0 0 78,0 0 78,0 0 94,10 2 94,-10-2 94,0 0 94,0 0 110,0 0 110,0 0 110,0 0 110,0 0 125,2 4 125,-2-4 125,0 0 125,0 0 141,0 0 141,0 0 141,0 0 141,0 0 156,0 0 156,0 0 156,0 0 156</inkml:trace>
  <inkml:trace contextRef="#ctx0" brushRef="#br0">22662 9196 0,'0'0'0,"2"-8"0,-2 8 0,2-4 15,-2 4 15,0 0 15,0 0 15</inkml:trace>
  <inkml:trace contextRef="#ctx0" brushRef="#br0">13596 10423 0,'48'-8'0,"1"0"15,23-7 15,8 0 15,0-2 15,-2-2 31,-8 4 31,-13 5 31,-14 3 31,-1 2 46,35-5 46,-43 6 46,-7 4 46,-4-5 62</inkml:trace>
  <inkml:trace contextRef="#ctx0" brushRef="#br0">1966 10902 0,'0'-8'16,"0"8"16,2-11 16,-2 11 16,2-14 32,-2 14 32,2-15 32,-2 9 32,0 6 47,0-12 47,0 12 47,0-13 47,2 8 47,-2 5 63,0 0 63,0-11 63,0 11 63,0 0 78,0-10 78,0 10 78,0 0 78,0 0 94,0 0 94,0-10 94,0 10 94,0 0 110,0 0 110,0 0 110,0 0 110,0 0 125,0 0 125,0 0 125,0 0 125,0 0 141,0 0 141,0 0 141,-8 36 141,8-15 157,0 0 157,-7 9 157,1 4 157,4 0 157,-4-1 172,1 2 172,-1-2 172,3 2 188,-4-6 188,2 4 188,1-2 188,0-2 203,1-5 203,-1-3 203,2-6 203,0 2 203,2 0 219,-3-3 219,1-2 219,2-1 235,0-11 235,-3 12 235,3-12 235,0 15 235,0-15 250,-2 9 250,2-9 250,0 0 250,0 15 266,0-15 266,0 0 266,0 0 266,-2 8 282,2-8 282,0 0 282,0 0 282,0 0 297,0 0 297,0 0 297,0 0 297,0 0 313,0 0 313,0-37 313,0 19 313,2-2 313,-2-11 328,2-1 328,1 4 328,-1-3 328,3 0 344,-3 1 344,2 5 344,-4 2 344,3 3 360,3-9 360,-4 4 360,1 4 360,2 4 375,-1-2 375,-1-1 375,3 3 375,-4 0 391,1-1 391,1 1 391,0 1 391,0-1 391,0 3 407,1-3 407,-1 3 407,0-2 407,3 5 422,-5-1 422,4 3 422,-2 1 438,-2 1 438,0 0 438,-2 7 438,9-12 438,-7 6 453,3-2 453,-5 8 453,12-12 453,-8 5 469,1 1 469,-5 6 469,11-10 469,-6 4 485,2 2 485,-1-3 485,-6 7 485,11-12 500,-5 8 500,0 0 500,-6 4 500,12-7 516,-12 7 516,8-6 516,-8 6 516,10-5 532,-10 5 547,9-6 547,-9 6 547,13-3 547,-13 3 563,0 0 563,19 0 563,-19 0 563,0 0 563,25 3 578,-18 3 578,-7-6 578,14 7 594,-5 0 594,-3-1 594,1 2 594,0 0 610,0 1 610,2 4 610,-4 0 610,3 1 610,-4-1 625,-2 2 625,0-5 625,-2 0 625,-2 6 625,0 2 641,-4-3 641,0 1 641,-1 1 641,-2-3 657,-1 2 657,-3-1 657,2-2 657,-1 0 672,3 0 672,-5 0 672,1-4 672,4 2 688,-3-2 688,3-4 688,0 2 688,-1-3 703,4 2 703,-3-2 703,9-4 703,-11 8 719,5-4 719,6-4 719,-8 5 719,8-5 719,0 0 735,-11 5 735,11-5 735,0 0 735,-12 5 750,12-5 750,0 0 750,0 0 750,-11 3 766,11-3 766,0 0 766,0 0 766,0 0 782,0 0 782,-14 3 782,14-3 782,0 0 797,0 0 797</inkml:trace>
  <inkml:trace contextRef="#ctx0" brushRef="#br0">2469 11009 0,'0'12'0,"-2"0"15,0-1 15,0 1 15,-3-4 15,-1 2 15,0-2 31,-1 3 31,-1-3 31,-7 4 31,2 3 47,-2-6 47,0 4 47,0-2 47,1-1 62,3-2 62,-1-1 62,5-1 62,7-6 78,-13 6 78,13-6 78,-12 3 78,12-3 94,0 0 94,0 0 94,-13 4 94,13-4 109,0 0 109,0 0 109,0 0 109</inkml:trace>
  <inkml:trace contextRef="#ctx0" brushRef="#br0">2745 10747 0,'0'0'0,"0"0"0,0 0 16,0 0 16,0 0 16,0 0 16,0 0 16,0 0 16,0 0 32,0 0 32,0 0 32,0 0 32,0 0 47,0 0 47,0 0 47,0 0 47,0 0 63,0 0 63,0 0 63,0 0 63,0 0 78,0 0 78,0 0 78,21 15 78,-21-15 94,0 0 94,0 0 94,0 0 94,0 0 110,0 0 110,4 8 110,-4-8 110,0 0 125,0 0 125,0 0 125,0 0 125,0 0 141,0 0 141,0 0 141,0 0 141,0 0 157,0 0 157,0 0 157,0 0 157,0 0 172,0 0 172,0 0 172,0 0 172,0 0 188,0 0 188,0 0 188,21-14 188,-21 14 188,7-12 203,-3 5 203,-4 7 203,7-14 203,-3 8 219,-4 6 219,8-14 219,-6 5 219,-2 9 235,5-15 235,-3 8 235,-2 7 235,6-11 250,-6 11 250,3-12 250,-3 12 250,0-10 266,0 10 266,0 0 266,4-13 266,-4 13 282,0 0 282,0 0 282,-7-12 282,7 12 297,0 0 297,0 0 297,-23 0 297,23 0 313,0 0 313,-24 12 313,8-3 313,5-1 313,1-2 328,1 2 328,2-1 328,1 1 344,4-2 344,-6-1 344,8-5 344,-7 11 344,7-11 360,-4 10 360,4-10 360,0 0 360,4 15 375,-4-15 375,9 8 375,-9-8 391,14 7 391,-14-7 391,14 3 391,-14-3 391,20 0 407,-20 0 407,0 0 407,24-2 407,-24 2 422,0 0 422,19 2 422,-19-2 438,0 0 438,21 4 438,-21-4 438,11 9 453,-5-3 453,2 8 453,-3 4 453,4 13 469,-5 0 469,2 2 469,0 0 469,-4 4 469,1-2 485,-6-2 485,1 2 485,4-2 485,-4-4 500,0-5 500,2-4 500,-2-5 500,2 0 516,2-3 516,-2-4 516,0-8 516,0 14 532,0-14 532,-2 9 532,2-9 532,0 0 547,0 0 547,0 0 547,0 0 547,0 0 563,0 0 563,0 0 563,0 0 563,2-37 578,0 20 578,0-3 578,3-11 578,-1 2 594,1 2 594,-1 9 594,1 0 594,-2-2 610,1 2 610,0 2 610,5-1 610,-6 3 625,6 0 625,-2 2 625,-3 1 625,1 1 625,-3 2 641,0 1 641,-2 7 641,8-14 657,-8 14 657,11-8 657,-11 8 657,9-6 657,-9 6 672,14-2 672,-14 2 672,0 0 672,18-4 688</inkml:trace>
  <inkml:trace contextRef="#ctx0" brushRef="#br0">3201 10591 0,'0'-14'0,"0"14"0,0-6 0,0 6 16,0 0 16,0 0 16,0 0 16,0-11 31,0 11 31,0 0 31,0 0 31,0 0 47,0 0 47,0 0 47,0 0 47,0 0 63,0 0 63,0 0 63,0 0 63,21 28 78,-12-12 78,2-1 78,8 10 78,-2-5 94,-2-2 94,8 4 94,1 1 94,-3-9 110,-5 1 110,0-1 110,2-1 110,-2-1 125,-2-2 125,-1 3 125,-1-8 125,-3 3 141,0-1 141,-2-1 141,-2 0 141,-5-6 141,9 11 156,-5-6 156,1 3 156,-3-1 156,2 1 172,-4-8 172,-2 18 172,-2-3 172,-3 2 188,1-2 188,-7 5 188,-4 4 188,-11 3 203,-1-2 203,1 2 203,-10-3 203,6 0 219,-6 1 219,2-2 219,4-3 219,-2-1 235,5-3 235,-1 1 235,7-5 235,5-3 250,-1-3 250,4 2 250,3-3 250,-1 2 266,4-3 266,9-4 266,-17 9 266,17-9 266,-15 3 281,15-3 281,-12 5 281,12-5 297,0 0 297,-13 6 297,13-6 297,-17 2 297,17-2 313,-32 2 313,13-2 313</inkml:trace>
  <inkml:trace contextRef="#ctx0" brushRef="#br0">1664 10417 0,'0'0'0,"0"0"0,5-10 0,-5 10 16,0 0 16,0 0 16,12-5 16,-12 5 31,0 0 31,0 0 31,0 0 31,17 25 47,-12-8 62,-1-1 62,-4 4 62,3 11 62,-10 4 78,-2-2 78,0 2 78,-10 0 78,-1-1 94,-2 0 94,-2-1 94,-3 0 94,0-7 109,-1 4 109,-2 0 109,6-8 109,-6 3 125,10-8 125,3-5 125,2-3 125,0 2 125,4-2 141,3-3 141,-4-2 141,5 0 156,7-4 156,-9 8 156,9-8 156,-9 6 156,9-6 172,-7 4 172,7-4 172,0 0 172,-7 9 187,7-9 187,0 0 187,0 0 187,0 0 203,-7 3 203,7-3 203,0 0 203,0 0 219,0 0 219,-2 11 219,2-11 219,0 0 234,9 15 234,-5-9 234,6 2 234,1 3 234,17 10 250,-7-6 250,7 5 250,2-3 266,0-2 266,7 1 266,-3 1 266,0-3 281,2-1 281,-1 5 281,-4-4 281,6 3 281,-1 1 297,1-4 297,-3-1 297,5-5 312</inkml:trace>
  <inkml:trace contextRef="#ctx0" brushRef="#br0">3943 10986 0,'0'0'0,"0"0"0,0 0 0,0 0 16,0 0 16,0 0 16,0 0 16,0 0 31,11-4 31,-11 4 31,0 0 31,0 0 31,0 0 47,0 0 47,20-2 47,-20 2 47,32 0 63,-9 0 63,12 0 63,-1 2 63,-7-4 78,-4 2 78,-3 0 78,1 2 78,-2 0 94,0 0 94,-4 0 94,-2 3 94,-13-5 109</inkml:trace>
  <inkml:trace contextRef="#ctx0" brushRef="#br0">3877 11136 0,'0'0'15,"0"0"15,0 0 15,0 0 15,0 0 31,77 1 31,-40 4 31,4-5 31,-1 0 47,4 0 47,1 0 47,4 0 47,0 0 62,20-5 62</inkml:trace>
  <inkml:trace contextRef="#ctx0" brushRef="#br0">5110 10971 0,'0'0'15,"0"0"15,0 0 15,0 0 15,0 0 31,0 0 31,0 0 31,-2-8 31,2 8 46,0 0 46,0 0 46,0-10 46,0 10 62,0-11 62,0 11 62,0-8 62,0 8 62,-2-7 78,2 7 78,-2-9 78,2 9 78,-2-6 93,2 6 93,0 0 93,-6-6 93,6 6 109,0 0 109,-20-4 109,20 4 109,-29 4 125,12 2 125,-1 2 125,-2 3 125,1-1 140,-5 8 140,1-3 140,4-1 140,6-2 156,2 1 156,-1-1 156,7 1 156,-4-3 171,7 0 171,0 0 171,-1-1 171,3-9 171,5 16 187,-3-8 187,3 1 187,-1-4 203,5 4 203,-1-3 203,1-3 203,8 6 218,0-5 218,1-2 218,0-2 218,1-2 218,-2-2 234,0-2 234,0 0 234,0-2 234,1-3 250,-4 1 250,-1-2 250,1 0 250,-3-1 265,1 1 265,-1-1 265,-4 1 265,-3 2 281,1 2 281,2-3 281,-2 6 281,-1-6 296,-2 3 296,1-1 296,-1 3 296,4-2 312,-2 2 312,-2 0 312,-2 6 312,4-10 328,-4 10 328,5-7 328,-5 7 328,4-6 343,-4 6 343,0 0 343,0 0 343,0 0 343,0 0 359,0 0 359,0 0 359,0 0 359,11 17 375,-9-9 375,-2 0 375,3 2 375,-3 1 375,5 5 390,-3 0 390,-2 0 390,2 4 390,3 10 406,-1-8 406,-2-2 406,3-5 406,2 2 421,-2-2 421,1-1 421,3 1 421,1-6 437,-1-3 437</inkml:trace>
  <inkml:trace contextRef="#ctx0" brushRef="#br0">5521 11171 0,'0'0'0,"0"0"0,0 0 0,0-10 0,0 10 16,0 0 16,0 0 16,0 0 16,0 0 31,0 0 31,0 0 31,0 0 31,0 0 47,0 0 47,0 0 47,0 0 47,0 0 63,-20 20 63,20-20 63,0 0 63,8 19 78,-1-15 78,2 2 78,-1 0 78,0-1 94,-8-5 94,19 5 94,-10-3 94,-9-2 110,18 2 110,-18-2 110,0 0 110,23-5 110,-23 5 125,8-9 125,-4 3 125,-4 6 125,2-12 141,-4 4 141,2 8 141,-6-19 141,2 10 156,-1 1 156,1 0 156,2-1 156,-3 4 172,5 5 172,-7-14 172,5 7 172,2 7 188,-7-10 188,7 10 188,0-8 188,0 8 203</inkml:trace>
  <inkml:trace contextRef="#ctx0" brushRef="#br0">5934 10649 0,'9'-14'0,"2"1"0,-1 1 16,-2 2 16,-1 1 16,-3 3 16,6 0 32,-5 0 32,-5 6 32,6-6 32,-6 6 47,0 0 47,0 0 47,0 0 47,0 0 63,21 18 63,-19 1 63,-2 1 63,0 13 79,-9 0 79,0 2 79,-7-2 79,2 0 79,-4-1 94,2-1 94,-3-5 94,8-4 94,0-6 94,4-1 110,0-3 110,0-3 110,5 0 110,-2-1 125,-1-1 125,5-7 125,0 0 125,0 10 141,0-10 141,0 0 141,25 0 141,-7-2 157,3-2 157,-3 2 157,5 0 157,-5 0 172,2 0 172,1-1 172,-2 3 172,-2 3 188,-2-1 188,-4 2 188,0-2 188,-11-2 204,14 11 204,-10-6 204,1 2 204,-3 1 204,-2 0 219,0-8 219,-4 17 219,-7-3 219,-4 0 235,4-3 235,-5 1 235,-2-2 235,4 1 250,-4-6 250,2 2 250,-2-1 250,2-4 266,3 0 266,13-2 266,-23 0 266,23 0 282,-17-4 282,17 4 282,-11-10 282,9 5 297,2 5 297,0-14 297,0 14 297,9-17 313,-5 8 313,4 0 313,3-1 313,2-2 313,3 1 329,0 2 329,-2 4 329,-3 1 344,8-3 344,-6 6 344,-1 1 344,-12 0 344</inkml:trace>
  <inkml:trace contextRef="#ctx0" brushRef="#br0">6200 11022 0,'12'3'0,"-12"-3"16,0 0 16,0 0 16,0 0 16,0 0 31,13 2 31,-13-2 31,0 0 31,0 0 47,0 0 47,7 8 47,-7-8 47,2 7 63,-2-7 63,0 12 63,3-4 63,-3-8 78,0 18 78,0-9 78,3 1 78,-3 1 78,2-3 94,2 2 94,1-2 94,-1 2 109,3-2 109,-3 0 109,4 1 109,0-3 109,1 0 125,3-1 125,-5-1 125,4-1 125,-11-3 141,21 5 141,-15-5 141,-6 0 141,0 0 156,30-5 156,-23 2 156,0-3 156,0-1 172,-7 7 172,7-14 172,-3 7 172,-2-1 188,0 0 188,-2 8 188,-2-17 188,2 17 203,0-12 203,0 12 203,-2-10 203,2 10 219,-2-10 219,2 10 219,0 0 219,-2-11 219,2 11 234,0 0 234,0 0 234,0 0 250,0 0 250,0 0 250,0 0 250</inkml:trace>
  <inkml:trace contextRef="#ctx0" brushRef="#br0">6949 10998 0,'0'0'0,"0"0"0,0 0 16,0 0 16,0 0 16,0 0 16,0 0 31,0 0 31,0 0 31,4-5 31,-4 5 47,0 0 47,0 0 47,20 0 47,-20 0 63,30 3 63,-7-1 63,11 2 63,-4-1 78,1-2 78,-5 2 78,-1-2 78,-7 4 78,3-5 94,-1 2 94,-6-1 94,-14-1 109,25 0 109,-25 0 109,16-1 109,-16 1 109,14-8 125</inkml:trace>
  <inkml:trace contextRef="#ctx0" brushRef="#br0">7295 10815 0,'0'0'16,"0"0"16,0 0 16,0 0 16,0 0 16,-23 21 31,14-7 31,-3 5 31,6-3 31,-3 2 47,0 1 47,1 0 47,4 2 63,-3 10 63,1-6 63,4 7 63,4-8 63,0-3 78,5-3 78,1-3 78,4 3 78,2-6 94,4 1 94,2-5 94,13 1 94</inkml:trace>
  <inkml:trace contextRef="#ctx0" brushRef="#br0">7958 10922 0,'8'-8'0,"-6"-3"0,0 2 0,-4 0 16,2 9 16,-2-16 16,-2 8 16,0-1 31,4 9 31,-9-10 31,5 4 31,4 6 47,-19-9 47,11 9 47,8 0 47,-37 3 63,16 1 63,-10 6 63,7 0 63,5 2 78,-9 3 78,5-1 78,5 1 78,6-3 94,1 0 94,3-1 94,-2 1 94,5-2 109,3 1 109,0-3 109,2 2 109,0-10 109,4 17 125,1-9 125,1-2 125,9 5 125,-2-5 141,5-2 141,-4-4 141,4 2 141,3-4 156,1-4 156,1-1 156,-4-1 156,-1-4 172,11-5 172,-8 3 172,-5 1 172,0 4 188,-3-4 188,-3 5 188,-3 0 188,-1 2 203,-1-1 203,-5 7 203,10-6 203,-10 6 219,4-7 219,-4 7 219,0 0 219,0 0 234,0 0 234,0 0 234,0 0 234,0 0 250,2 30 250,-4-22 250,2 9 250,-2-1 266,2-1 266,-2 1 266,2 0 266,2 1 281,-4 1 281,2 0 281,2-3 281,0 3 297,0-5 297,-2-1 297,2-2 297,3 1 297,-3-6 313,2 2 313,-4-7 313,12 6 313</inkml:trace>
  <inkml:trace contextRef="#ctx0" brushRef="#br0">8223 11111 0,'5'-6'0,"-5"6"0,0 0 16,6-6 16,-6 6 16,0 0 16,0 0 31,0 0 31,0 0 31,0 0 47,0 0 47,0 0 47,0 0 47,0 0 47,0 23 63,0-23 63,-6 19 63,1-2 63,1 2 78,-1-1 78,1 3 78,-1-4 78,2 1 94,1-1 94,-2 0 94,2 1 94,-1-2 109,3-4 109,-2-4 109,2-8 109,0 13 109,0-13 125</inkml:trace>
  <inkml:trace contextRef="#ctx0" brushRef="#br0">8599 10540 0,'7'-10'15,"3"4"15,-6-1 15,-4 7 15,11-8 15,-11 8 31,0 0 31,0 0 31,0 0 31,17 21 47,-15-3 47,2 5 47,-6 12 47,2 2 62,-9-1 62,-3 4 62,3-5 62,3-1 78,-11-1 78,6-2 78,-1-6 78,1-4 94,5-7 94,1 1 94,-1-3 94,-2 0 109,6-4 109,0-2 109,2-6 109,-3 13 125,3-13 125,0 0 125,0 8 125,0-8 140,0 0 140,23-2 140,-23 2 140,41-4 156,-22 2 156,-4 2 156,2 0 156,0 0 156,2 2 172,-6 2 172,-1-2 172,-1 5 172,-11-7 187,15 9 187,-9-1 187,-4 0 203,1 1 203,-1 2 203,-4-1 203,-1 4 203,-5 2 219,-2-4 219,-4 3 219,2 0 219,-1-3 234,2-7 234,-1 4 234,1-2 234,2-3 250,-1 0 250,10-4 250,-15 4 250,15-4 265,-14 1 265,14-1 265,0 0 265,-18-8 265,18 8 281,-4-8 297,4 8 297,6-13 297,-6 13 297,11-15 312,6 3 312,-2 1 312,4 1 312,-4 1 312,4-2 328,-4 6 328,6 1 328,-4 2 344,0 0 344,2 2 344,2 0 344,-1 0 359,1 0 359,-4 2 359,2-2 359,-6 2 359,-13-2 375,25 0 375,-25 0 375,19 4 375,-19-4 390,16 4 390,-16-4 390,16 5 390,-7-1 406,-9-4 406,16 8 406,-11-3 406,3-2 422,-1 5 422,-1 1 422,-6-9 422,8 14 422,-5-5 437,-1 0 437,4 7 437,-3 1 437,-1-2 453,-2-1 453,5 3 453,-5-1 469,0 1 469,0-2 469,-3 4 469,1-2 469,2-3 484,0-14 484,0 29 484,2-13 484,-2-4 500,5 0 500</inkml:trace>
  <inkml:trace contextRef="#ctx0" brushRef="#br0">9416 11069 0,'0'0'0,"-2"-7"0,2 7 16,0 0 16,0 0 16,0 0 16,0 0 32,0 0 32,0 0 32,0 0 32,0 0 47,0 0 47,11-6 47,-11 6 47,28 0 63,-8 2 63,0-2 63,14 2 63,-6-2 78,-3 0 78,-2 0 78,-3 0 78,1 0 78,-2 0 94,-2 0 94,2 0 94,-6 0 94,-13 0 110,23 0 110,-23 0 110,19 0 110,-19 0 125,0 0 125,20 0 125,-20 0 125,14 0 141,-14 0 141,0 0 141,13 0 141,-13 0 157,0 0 157,0 0 157,17-2 157,-17 2 172,0 0 172,0 0 172,0 0 172,0 0 188,0 0 188,0 0 188,0 0 188,19 0 203,-19 0 203,0 0 203,0 0 203,0 0 219</inkml:trace>
  <inkml:trace contextRef="#ctx0" brushRef="#br0">9837 11058 0,'0'0'0,"0"0"0,0 0 0,0 0 0,0 0 15,0 0 15,0 0 15,-29-20 15,29 20 31,-7-9 31,7 9 31,-4-8 31,4 8 47,-7-6 47,7 6 47,-4-10 47,4 10 62,-7-9 62,7 9 62,-5-8 62,5 8 78,0 0 78,-7-6 78,7 6 78,0 0 93,0 0 93,0 0 93,0 0 93,0 0 109,0 0 109,-21 14 109,19-5 109,-5 4 109,1 7 125,1-2 125,3 0 125,0 13 125,-2-8 140,4 2 140,2-7 140,0 3 156,0-3 156,0-2 156</inkml:trace>
  <inkml:trace contextRef="#ctx0" brushRef="#br0">10244 11128 0,'0'0'0,"0"0"0,13-3 0,-13 3 16,19-1 16,-19 1 16,20 0 16</inkml:trace>
  <inkml:trace contextRef="#ctx0" brushRef="#br0">10693 11118 0,'16'-3'0,"0"-1"0,0 3 16,-16 1 16,34-3 16,-13 3 16,1-2 32,15 4 32,-2-2 32,-1 3 32,-7-2 32,-2 1 47,-5 0 47,1 1 47,-1-3 47,-1 2 63,-1 0 63,-2 0 63,-16-2 78,25 0 78,-14 0 78,-11 0 78,21 0 78,-21 0 78,28-2 94,-3 0 94,-5 0 94,0 2 94,4-3 110,14-1 110,-4 3 110,2-4 110,-1 1 110,2 0 125</inkml:trace>
  <inkml:trace contextRef="#ctx0" brushRef="#br0">12011 11133 0,'0'0'16,"0"0"16,0 0 16,0 0 16,0 0 32,0 0 32,0 0 32,0 0 32,0 0 47,23-5 47,-23 5 47,20-3 47,-1 3 63,4 0 63,11-1 63,2 1 63,-4 1 63,7 2 78,-5-3 78,-9 0 78,0 4 94,-4-4 94,-3 1 94,1-1 94,-6 3 110,1-2 110,-5-1 110,-9 0 110,0 0 110,23 0 125,-23 0 125,0 0 125,0 0 125,0 0 141,0 0 141,0 0 141</inkml:trace>
  <inkml:trace contextRef="#ctx0" brushRef="#br0">12278 11038 0,'-7'-9'0,"2"2"15,3 2 15,-2-2 15,4 7 15,-7-8 31,7 8 31,-4-7 31,4 7 31,-5-5 31,5 5 47,0 0 47,0 0 47,0 0 62,0 0 62,0 0 62,0 0 62,0 0 62,-14 12 78,10-4 78,2 9 78,-3 4 78,3 8 94,0 1 94,2 4 94,4-4 109,3 0 109,2 2 109,3-9 109,5 2 109,4 2 125,0-10 125,11 2 125,2-9 125</inkml:trace>
  <inkml:trace contextRef="#ctx0" brushRef="#br0">13350 11006 0,'0'-10'0,"0"0"0,-5 0 15,5-1 15,-2 3 15,-2 0 15,-1 0 31,1 0 31,-3 0 31,2-1 31,-9-1 47,1 2 47,-3 1 47,-3 1 47,1 2 62,-5 4 62,6 4 62,-6 0 62,-7 6 78,2 1 78,1 4 78,6-1 78,6 0 78,0 0 94,7 1 94,-1 1 94,2 1 109,2-3 109,5 5 109,3-3 109,4 0 109,1-1 125,3 1 125,4-3 125,2-1 125,4-2 140,-4-3 140,5-2 140,-4-2 140,8-3 156,-7 0 156,-2-3 156,4-1 156,-1-4 172,-2-1 172,0-3 172,7-8 172,-8 4 187,-6 0 187,-2 3 187,0 1 187,-2 2 187,0 1 203,-3 1 203,-2 2 203,4 0 203,-4 2 219,-2 4 219,6-9 219,-6 9 219,3-3 234,-3 3 234,0 0 234,0 0 234,0 0 250,0 0 250,0 0 250,0 0 250,2 20 265,-4-12 265,-1 2 265,-1 7 265,4-1 281,-4 2 281,1 1 281,-2 0 281,1-2 297,-1 4 297,3-2 297,0-1 297,0 1 312,-1 0 312,1-7 312,2 0 312,0-1 328</inkml:trace>
  <inkml:trace contextRef="#ctx0" brushRef="#br0">13489 11204 0,'2'-4'0,"3"-1"0,-5 5 0,6-7 16,-6 7 16,6-5 16,-6 5 16,0 0 31,0 0 31,0 0 31,0 0 31,0 0 47,15 12 47,-13-6 47,3 3 47,-3 2 47,0-4 63,1 4 63,-3-3 63,3 2 78,-1-1 78,-2 1 78,0-2 78,2-2 78,-2-6 94,0 13 94,2-8 94,-2-5 94,0 7 109,0-7 109,0 0 109,0 8 109,0-8 125,0 0 125,0 0 125,0 0 125,0 0 141,0 0 141,18-15 141,-6 3 141,-1 0 156,3 0 156,-3-1 156,6 1 156,-11 2 172,3 1 172,0 3 172,1 0 172,-6 2 188,3 0 188,-7 4 188,9-4 188,-9 4 188,0 0 203,0 0 203,16 1 203,-16-1 219,7 11 219,-3-6 219,-2 2 219,1 2 219,-1-1 234,0 1 234,3-2 234,-5 4 234,0-2 250,5 8 250,-5 0 250,2-5 250,-2 0 266,0 1 266,0-5 266,0 1 266,0-9 281,-2 16 281,2-10 281,0 2 281,0-8 297,0 0 297,0 8 297</inkml:trace>
  <inkml:trace contextRef="#ctx0" brushRef="#br0">14192 10739 0,'9'-14'0,"-1"4"15,0 1 15,-4 2 15,3 2 15,-7 5 31,7-4 31,-7 4 31,0 0 31,0 0 47,8 16 47,-4 1 47,-4 4 47,-4 9 62,-2 1 62,-3 2 62,2 0 62,-2 2 78,0-4 78,-2-3 78,2-3 78,-5 2 78,3-6 93,1-3 93,3-6 93,1 2 109,-1-3 109,-1-1 109,6-3 109,2-7 109,-4 10 125,-1-5 125,5-5 125,-2 7 125,2-7 140,0 0 140,0 0 140,0 0 140,0 0 156,41-7 156,-25 6 156,3-3 156,-1 2 172,-2-1 172,2 3 172,-2 3 172,-3 1 187,-1-1 187,-3 2 187,0-2 187,0 1 203,-4 5 203,0-2 203,-1-2 203,-4 3 218,0-8 218,0 15 218,-2-4 218,0-5 218,-5 1 234,2 0 234,-4-2 234,2 3 234,-5-5 250,3 2 250,-6 1 250,1-2 265,0-2 265,14-2 265,-23 0 265,23 0 281,-15 0 281,15 0 281,-14-4 281,14 4 281,-9-6 297,9 6 297,-2-10 297,2 10 297,0 0 312,8-15 312,-1 9 312,3-3 312,5 0 328,-1 0 328</inkml:trace>
  <inkml:trace contextRef="#ctx0" brushRef="#br0">14595 11124 0,'5'6'0,"-3"1"15,-2 4 15,0-1 15,0 1 15,0 3 31,-2 3 31,-3-3 31,3-2 31,2 1 31,-2-5 47,0 1 47,2-9 47,-5 13 47,5-9 62,0-4 62,-3 12 62,3-12 78,-2 7 78,2-7 78,0 0 78,0 0 78,0 0 94,0 0 94,0 0 94,0 0 94,0 0 109,37-23 109,-10 3 109,0-1 109,-6 5 125,-2 4 125,-4 2 125,-3 1 125,-1 1 140,-2 4 140,0-3 140,1 3 140,-10 4 156,11-4 156,-11 4 156,0 0 156,0 0 156,0 0 172,23 11 172,-17-7 172,-3 4 187,-1 1 187,0 0 187,2 0 187,2 9 187,-6-1 203,2-2 203,0 0 203,-2 4 203,0-4 219,0-3 219,0-2 219,-2-2 219,2-8 234,0 16 234,0-16 234,-2 15 234,2-15 250,2 12 250,-2-12 250,-4 12 250,4-12 265,-10 11 265,10-11 265,-13 6 265</inkml:trace>
  <inkml:trace contextRef="#ctx0" brushRef="#br0">4013 11810 0,'2'6'0,"-2"-6"0,0 0 0,0 0 16,0 0 16,0 0 16,0 0 16,0 0 32,0 0 32,0 0 32,0 0 32,0 0 47,0 0 47,0 7 47,0-7 47,0 0 63,0 0 63,0 0 63,0 0 63,0 0 79,12 4 79,-1-4 79,10 0 79,15 0 94,-1-2 94,5 0 94,2 2 94,-1 0 110,-3 0 110,-1 0 110,0 2 110,-1 3 125,-13 0 125,-5 1 125,-4-2 125,-5 4 141,-2-6 141</inkml:trace>
  <inkml:trace contextRef="#ctx0" brushRef="#br0">4118 12062 0,'0'0'0,"0"0"0,0 0 0,0 0 16,-9 3 16,9-3 16,0 0 16,0 0 31,0 0 31,0 0 31,0 0 31,0 0 31,0 0 47,52 2 47,-31-2 47,2 2 63,11 2 63,5 2 63,-1-3 63,-3 1 78,6-1 78</inkml:trace>
  <inkml:trace contextRef="#ctx0" brushRef="#br0">5187 11806 0,'0'0'0,"0"0"0,0 0 0,0 0 16,0 0 16,0 0 16,0 0 16,0 0 32,4-8 32,-4 8 32,0 0 32,0 0 47,0 0 47,0 0 47,0 0 47,0 0 63,0 0 63,0 0 63,0 0 63,0 0 79,0 0 79,2-8 79,-2 8 79,0 0 94,0 0 94,0 0 94,0 0 94,2-13 110,-2 13 110,2-12 110,0 6 110,-2-5 110,0 3 125,3 0 125,-1-2 125,0-1 141,0-7 141,0 4 141,3-3 141,-3 5 141,0 2 157,-2 1 157,0 1 157,0 8 157,3-12 172,0 3 172,-3 9 172,2-7 172,-2 7 188,0 0 188,0 0 188,2-9 188,-2 9 204,0 0 204,0 0 204,0 0 204,0 33 219,-2-15 219,-6 15 219,4 0 219,-1 4 219,-3 0 235,-3 0 235,1 2 235,1-6 250,2 2 250,-5-2 250,6-1 250,1-2 250,-1-8 266,1-3 266,0-3 266,3-3 266,-1-3 282,1 0 282,0-3 282,2 0 282,0-7 297,-4 9 297,4-3 297,0-6 297,0 0 313,0 0 313,0 0 313,0 0 313,0 0 329,0 0 329,0 0 329,0 0 329,0 0 344,13-27 344,-8 20 344,-3 0 344,3-1 360,1 1 360,1-1 360,-3 2 360,6-1 375,-3 3 375,-7 4 375,13-8 375,-3 4 391,-10 4 391,13-2 391,-13 2 391,0 0 407,21 2 407,-21-2 407,13 8 407,-3-4 407,-5 3 422,1-1 422,-1 2 422,-1 1 422,0 1 438,1-3 438,-2 4 438,-3-3 438,2 9 454,-4-4 454,2-1 454,-3-2 454,1-1 469,2-9 469,-3 13 469,1-4 469,2-9 485,-6 8 485,6-8 485,-7 8 485,7-8 500,-7 4 500,7-4 500,-12 1 500,12-1 516,0 0 516,-17-5 516,17 5 516,-15-8 516,7 1 532,3 1 532,-1 0 532,0 0 547,0-3 547,3 1 547,3 8 547,-6-12 547,1 5 563,5 7 563,0-13 563,0 13 563,3-11 579,1 5 579,0-1 579</inkml:trace>
  <inkml:trace contextRef="#ctx0" brushRef="#br0">5443 12139 0,'-4'12'0,"-4"2"15,6-6 15,0 0 15,2 1 15,0-9 15,-2 13 31,2-13 31,0 10 31,0-10 31,4 8 31,-4-8 46,5 9 46,2-6 46,-7-3 46,18 7 62,-8-6 62,-10-1 62,20 4 78,-8-4 78,-12 0 78,17 0 78,-17 0 78,21 0 93,-21 0 93,13-4 93,-13 4 93,15-4 109,-15 4 109,6-5 109,-6 5 109,2-8 125,-2 8 125,-2-11 125,2 11 125,-6-12 140,-4 3 140,3 1 140,-6-3 140,-1 2 156,-2 0 156,2-3 156,3 4 156,0-1 156,3 3 171,2-1 171,6 7 171,-11-7 187,11 7 187,-7-9 187,7 9 187,-5-6 187,5 6 203,0 0 203,0 0 203,12-9 203,-12 9 218</inkml:trace>
  <inkml:trace contextRef="#ctx0" brushRef="#br0">5934 11909 0,'2'-11'0,"-2"11"0,2-12 15,-2 12 15,0 0 15,0-10 15,0 10 31,0 0 31,-6-9 31,6 9 31,0 0 31,0 0 47,-26 7 47,26-7 47,-23 15 62,10-3 62,-1 0 62,-2 0 62,4 3 62,1-1 78,3 3 78,-2-2 78,3 1 78,3-4 93,-1 2 93,5 0 93,-2-2 93,4-1 93,0-3 109,3-2 109,-1 3 109,1-3 109,5 0 125,-2-2 125,10 0 125,-4-3 125,-1-1 140,-13 0 140,24-3 140,-4-2 140,-4-2 156,-2-3 156,-1-3 156,4 0 156,-4-1 172,-1 0 172,-1-2 172,-6 4 172,1 1 187,-1 1 187,0 2 187,-3 0 187,-2 8 203,5-11 203,-5 11 203,2-8 203,-2 8 218,0 0 218,0 0 218,0 0 218,0 0 218,0 0 234,0 0 234,0 0 234,0 0 234,0 0 250,2 32 250,-2-15 250,0 2 250,0-3 265,0 3 265,2-3 265,0 1 265,1-2 281,1 1 281,-2 1 281,6 0 281,1-2 297,-5-4 297,3 2 297,-1-5 297,4-1 312,-1-4 312,-2 2 312,-7-5 312,20 0 328,-20 0 328,21-5 328,-3-1 328,-6 0 328,-1 0 343,-2 1 343,-9 5 343,12-9 359,-8 6 359,-4 3 359,9-5 359,-9 5 359,0 0 375,9-7 375,-9 7 375,0 0 375,0 0 390,0 0 390,0 0 390,0 0 390,0 0 406,0 0 406,0 0 406,8 20 406,-8-20 422,0 9 422,0-9 422,2 8 422,0 1 437,-2-9 437,9 10 437,-5-4 437,3-1 453,-7-5 453,14 9 453,-7-7 453,-7-2 468,18 2 468,-18-2 468,18 0 468,-18 0 484,19-2 484,-11-1 484,1-2 484,1-1 484,-3 0 500,-1 0 500,1 0 500,-2-3 500,-5 9 515,5-13 515,-3 5 515,-2 8 515,-2-11 531,2 11 531,-5-12 531,2 7 531,3 5 547,-9-10 547,3 1 547,6 9 547,-11-8 562,11 8 562,-10-6 562,10 6 562,-9-4 578,9 4 578,0 0 578,-16-2 578,16 2 593</inkml:trace>
  <inkml:trace contextRef="#ctx0" brushRef="#br0">6811 12077 0,'9'-4'16,"-9"4"16,0 0 16,0 0 16,0 0 32,0 0 32,14-2 32,-14 2 32,21-2 32,-1 2 47,1 0 47,2-2 47,13 2 47,-8 0 63,-3-2 63,-3 2 63,1 2 63,14-2 79,-3 0 79,-9 2 79,-4-2 79,-6 0 94,0-2 94,-15 2 94,17 0 94,-17 0 110,12-5 110,-12 5 110,0 0 110,9-5 125,-9 5 125,0 0 125,-2-13 125,2 13 141,-9-12 141,1 6 141,2 0 141,-1 0 141,1-1 157,-4-1 157,1 4 157,2-2 172,-4-1 172,11 7 172,-14-8 172,7 7 188,7 1 188,-16-4 188,16 4 188,0 0 188,-18 5 204,8 2 204,10-7 204,-13 14 204,9-6 219,-1 9 219,-1-1 219,0 5 219,4-3 235,-2 13 235,6-8 235,-2-1 235,4-1 250,2-1 250,0-1 250,-1 0 250,1-5 266,5-2 266</inkml:trace>
  <inkml:trace contextRef="#ctx0" brushRef="#br0">7865 11476 0,'10'-3'0,"-10"3"15,0 0 15,0 0 15,6 33 15,-6-12 15,-2 12 31,-2 3 31,-6 1 31,1 5 31,-4-6 47,-1 3 47,0-2 47,0 1 47,3-2 62,0-3 62,-3-2 62,3-8 62,4-6 62,2-1 78,0-4 78,-1-2 78,3-4 78,-1 3 93,4-9 93,-4 8 93,4-8 93,0 0 109,0 0 109,0 0 109,0 0 109,0 0 125,0 0 125,0 0 125,45-12 125,-36 9 140,9 1 140,-1 0 140,0 2 140,2 2 156,-4 3 156,0-1 156,-7 0 156,9 4 156,-4 0 172,-6 3 172,-1-3 172,-3 0 172,2 2 187,-5 6 187,-8 1 187,2-1 187,-3-1 203,-5 1 203,-2-2 203,0-2 218,0 1 218,0-3 218,0-1 218,-2-1 218,0-5 234,2 3 234,0-4 234,0-2 234,-3-2 250,4-4 250,4 1 250,1-1 250,1-3 265,5 3 265,-5-11 265,9 4 265,0-2 265,4-1 281,3-1 281,2 1 281,5 0 297,-3 1 297,2 3 297,4 0 297,-1 3 312,0 1 312,0 2 312</inkml:trace>
  <inkml:trace contextRef="#ctx0" brushRef="#br0">8011 12155 0,'-2'14'16,"4"1"16,-4 2 16,0-5 16,-3 2 16,5-4 32,-2 2 32,0 5 32,-3-2 32,0 1 47,3 0 47,-3 1 47,5-2 47,-2-1 63,0-4 63,2 1 63,0-2 63,-2 0 78,2-9 78,0 14 78,0-14 78,2 6 94</inkml:trace>
  <inkml:trace contextRef="#ctx0" brushRef="#br0">8570 11867 0,'0'0'0,"4"-6"0,-4 6 16,0 0 16,5-11 16,-5 11 16,0 0 31,0 0 31,0 0 31,0 0 31,0 0 47,-23-3 47,23 3 47,-46 23 47,22-11 62,5 2 62,-8 3 62,2 1 62,9-3 78,-2-3 78,6 1 78,3-3 78,2-2 94,3 0 94,1 0 94,1-2 94,2-6 109,2 15 109,5-9 109,0 0 109,2-2 109,11 0 125,1 0 125,0-4 125,1 0 141,-3-4 141,2 0 141,-2-2 141,2-2 141,0 0 156,-8-3 156,8-1 156,-7 1 156,0-1 172,-8 3 172,3 2 172,-4 1 172,2 0 187,-7 6 187,7-8 187,-7 8 187,4-7 203,-4 7 203,0 0 203,0 0 203,0 0 219,0 0 219,0 0 219,0 0 219,-4 31 219,2-15 234,-3 3 234,0 0 234,3-2 250,-3 4 250,3-2 250,2 12 250,-2 0 250,2-9 266,0-2 266,-2-3 266,4 2 266,-2-8 281,2 2 281,0-1 281,-2-4 281,5 1 297,-3-3 297,-2-6 297,5 9 297</inkml:trace>
  <inkml:trace contextRef="#ctx0" brushRef="#br0">8654 12283 0,'21'-11'0,"-21"11"0,0 0 0,9-7 16,-9 7 16,0 0 16,0 0 16,0 0 31,9-8 31,-9 8 31,0 0 31,0 0 47,0 0 47,0 0 47,0 0 47,0 0 63,0 0 63,10 18 63,-10-18 63,0 17 78,-4 3 78,2-2 78,2 0 78,-2-1 94,0 3 94,2-3 94,0 1 94,0-3 109,2 1 109</inkml:trace>
  <inkml:trace contextRef="#ctx0" brushRef="#br0">9215 12277 0,'2'-9'15,"-2"9"15,5-6 15,-5 6 15,0 0 31,7-8 31,-7 8 31,9-5 31,-9 5 47,19-5 47,-2-2 47,4 3 47,-1 1 62,3 0 62,11-1 62,-6 2 62,-3 0 78,9-2 78,-9 2 78,-4-2 78,-5-1 94</inkml:trace>
  <inkml:trace contextRef="#ctx0" brushRef="#br0">9597 12180 0,'0'0'0,"0"0"16,0 0 16,-19-12 31,19 12 31,-17-4 31,17 4 47,-15 0 47,15 0 47,-19 0 47,19 0 47,0 0 63,-24 4 63,24-4 63,-14 5 63,7-1 63,7-4 78,-11 13 78,6-5 78,3-2 78,2 5 94,0 7 94,4-3 94,4 2 94,0-3 110,8-1 110,0 0 110,16 2 110,0-5 125</inkml:trace>
  <inkml:trace contextRef="#ctx0" brushRef="#br0">10684 12244 0,'0'0'0,"0"0"0,0 0 16,13 4 16,-3-3 16,-10-1 16,30 5 31</inkml:trace>
  <inkml:trace contextRef="#ctx0" brushRef="#br0">11535 12241 0,'5'-4'0,"-5"4"0,8-7 0,-8 7 16,11-9 16,-1 3 16,-10 6 16,28-11 31,-11 5 31,4-2 31,16-1 31,-1 1 47</inkml:trace>
  <inkml:trace contextRef="#ctx0" brushRef="#br0">12517 12194 0,'0'0'0,"0"0"16,0 0 16,0 0 16,0 0 16,0 0 31,0 0 31,0 0 31,0 0 31,0 0 47,0 0 47,0 0 47,83 7 47,-45-7 63,6 0 63,-3 0 63,-3 0 63,2 0 78,-4-4 78,0-1 78,-6 3 78,-7 0 94,-5-2 94,0 0 94,-2-3 94,-6 3 110,1-1 110</inkml:trace>
  <inkml:trace contextRef="#ctx0" brushRef="#br0">13013 12079 0,'0'0'0,"-14"-12"0,7 7 15,7 5 15,-16-9 15,9 5 15,7 4 15,-15-7 31,15 7 31,-15-4 31,15 4 31,-11-2 47,11 2 47,0 0 47,-21 4 47,21-4 62,-13 10 62,6-3 62,-4 5 62,2 5 78,2-2 78,0 1 78,0 2 78,2 2 94,3-2 94,0 13 94,2 2 94,0 0 109,2 0 109,5-2 109,0 0 109,0 2 109</inkml:trace>
  <inkml:trace contextRef="#ctx0" brushRef="#br0">13594 11596 0,'5'-6'0,"-5"2"0,0 4 0,0 0 15,7-4 15,-7 4 15,0 0 15,4 17 31,-2-1 31,0 4 31,-2 11 31,0 6 31,-2 3 46,0 0 46,-7 4 46,-3 18 62,1-17 62,5-6 62,-2-3 62,-3-1 78,4-2 78,-2-4 78,2-5 78,-2-4 78,5-5 93,1-3 93,1 1 93,-2-2 93,2-3 109,2-2 109,-4 2 109,4-8 109,-2 7 125,2-7 125,0 0 125,0 0 125,0 0 140,21-3 140,0-3 140,-3 0 140,0-2 156,-2 2 156,0-1 156,3 3 156,-4 2 171,2 0 171,-4 2 171,0 2 171,-1 0 187,-3 0 187,0 3 187,1 1 187,-4 0 187,-1 0 203,-1 2 203,-2 1 203,-2 0 203,-2 7 218,-7-1 218,0 0 218,-5-1 234,1-2 234,-4 1 234,-2-3 234,0-1 234,0-1 250,-1-2 250,4-5 250,3 4 250,-1-5 265,3 0 265,11 0 265,-15-9 265,11 6 281,-1-3 281,3-5 281,4-4 281,3-3 296,2 2 296,7-14 296,4 3 296,2 1 312,8 2 312,-3-1 312,5 5 312,-3 3 328,-7 5 328,1 3 328,-5 1 328,0 3 343</inkml:trace>
  <inkml:trace contextRef="#ctx0" brushRef="#br0">13961 12133 0,'2'6'0,"0"5"16,2-2 16,0 9 16,-2-1 16,-2 2 32,5-2 32,-1 1 32,-4-1 32,2-1 32,-2 0 47,2-4 47,-4-4 47,2 3 63,2-3 63,-2-1 63,0-7 63,0 12 79,0-12 79,0 5 79,0-5 79,0 0 79,-2 9 94,2-9 94,0 0 94,0 0 94,0 0 110,0 0 110,14-24 110,-7 15 110,2-6 125,2 2 125,-1 0 125,-1 1 125,-1 4 141,-2-1 141,0 0 141,1 6 141,0-3 157,-1 3 157,-6 3 157,19-1 157,-10-2 172,-9 3 172,16 7 172,-5-3 172,-2 0 188,1 2 188,-4 0 188,1 1 188,3 1 188,-6-2 204,10 8 204,-6-1 204,2-1 219,-1 0 219,0-2 219,-5 3 219,4-5 219,-6 1 235,5-1 235,-1 0 235,1-4 235,1 2 250,-8-6 250</inkml:trace>
  <inkml:trace contextRef="#ctx0" brushRef="#br0">14787 12069 0,'8'-15'0,"0"3"0,-3 2 0,-1 0 15,-4 4 15,2-3 15,-2 9 15,0-10 31,0 10 31,-4-8 31,4 8 31,-7-4 46,7 4 46,0 0 46,0 0 46,-42 14 46,18 5 62,-6 1 62,3 3 62,2 2 62,2 1 78,0 1 78,3 2 78,5-3 93,4-3 93,3-5 93,2-1 93,2-1 93,4-3 109,0-2 125,0 0 125,0-2 125,4-1 125,2-2 125,0 0 125,3-2 125,2-2 140,-1 0 140,5-4 140,6-2 140,0-4 156,-3-1 156,0-3 156,12-6 156,-7-1 171,-5 0 171,-4 5 171,-3 0 171,-2 4 187,-3 0 203,2 1 203,-3 1 203,-1 1 203,0 3 218,-4 4 218,5-5 218,-5 5 218,6-6 218,-6 6 234,0 0 234,0 0 234,0 0 234,0 0 250,8 18 250,-6-10 250,-2 1 250,2-2 265,1 4 265,-3 6 265,4-5 265,-2 0 281,5 4 281,-5-3 281,0-1 281,4-1 296,-2-3 296,-2-3 296,1 4 296,-3-9 312,6 10 312,-4-7 312,-2-3 312,10 4 328,-10-4 328,0 0 328</inkml:trace>
  <inkml:trace contextRef="#ctx0" brushRef="#br0">14965 12305 0,'11'-13'0,"-5"4"0,4 1 0,-3-1 16,-1 3 16,-1 2 16,0-3 16,-5 7 16,5-5 32,-5 5 32,6-7 32,-6 7 32,0 0 47,0 0 47,0 0 47,0 0 47,0 0 47,0 0 63,11 15 63,-8-7 63,-1 0 78,3 9 78,-5-5 78,2 4 78,3-3 94,-3 4 94,-2-5 94,2 0 94,0-3 94,-2 0 110,3-2 110,-1 1 110,0 0 110,-2-8 125,0 10 125,2-4 125,-2-6 125,5 7 141,-5-7 141,0 0 141,0 0 141,0 0 157,33-11 157,-20 2 157,5-2 157,-2 0 172,0 3 172,-5-1 172,-2 4 172,1 1 188,-3 0 188,-7 4 188,13-6 188,-9 6 203,-4 0 203,17-3 203,-17 3 203,13 6 203,-5-2 219,-2 1 219,10 6 219,0-2 235,-5 4 235,3 0 235,-3 0 235,0 2 250,1-1 250,-3-2 250,0 3 250,1 1 250,-1-4 266,-5 4 266,-2-7 266,3 1 282,-3 1 282,0-3 282,-2 1 282,2-2 282,-2-7 297,4 15 297,-4-7 297,0-8 297,0 10 313,0-10 313,0 8 313,0-8 313,0 0 328,0 0 328,0 0 328,0 0 328,0 0 344,0 0 344,0 0 344,0 0 344,0 0 360,0 0 360,0 0 360,0 0 360,0 0 360,0 0 375,0 0 375,0 0 375,0 0 375,0 0 391,0 0 391,0 0 391,0 0 391,0 0 407,0 0 407,0 0 407,0 0 407,0 0 422,0 0 422,0 0 422,0 0 422,0 0 438,0 0 438,0 0 438,0 0 438,0 0 453,0 0 453,0 0 453,6-20 453,-6 20 469,0 0 469,0 0 469,0 0 469,0 0 485,0 0 485,0 0 485,0 0 485,0 0 500,0 0 500,0 0 500,0 0 500,0 0 516,0 0 516,0 0 516,0 0 516</inkml:trace>
  <inkml:trace contextRef="#ctx0" brushRef="#br0">4365 12983 0,'0'0'16,"0"0"16,0 0 16,0 0 16,-25 5 32,25-5 32,-17 8 32,17-8 32,-11 4 32,11-4 47,-9 2 47,9-2 47,-6 3 47,6-3 63,0 0 63,0 0 63,0 0 63,0 0 79,0 0 79,49-8 79,-15 5 79,6-1 94,0-1 94,3 0 94,1 0 94,-5 3 110,-3 2 110,0 0 110,-8 5 110,-3-3 125,-6 1 125,-4 4 125,-4-1 125,1 2 141</inkml:trace>
  <inkml:trace contextRef="#ctx0" brushRef="#br0">4442 13187 0,'-11'0'16,"2"1"16,9-1 16,0 0 16,-14 3 31,14-3 31,0 0 31,0 0 31,0 0 47,0 0 47,0 0 47,0 0 47,0 0 62,0 0 62,57-14 62,-19 10 62,6-3 78,-1-1 78,3 2 78,2-2 78,28-3 94,-6 7 94,3 1 94,-3-10 94,-1 2 109</inkml:trace>
  <inkml:trace contextRef="#ctx0" brushRef="#br0">6303 12743 0,'9'-4'0,"-9"4"0,0 0 15,0 0 15,0 0 15,0 0 15,0 0 31,0 0 31,0 0 31,0 0 31,-9 31 47,-5-13 47,-11 8 47,-5 6 47,-17 11 62,8-10 62,2-5 62,3 0 62,2-2 78,0-1 78,0-1 78,3-4 78,-1 1 93,2-2 93,4-4 93,5-3 93,6-4 93,1 0 109,1-2 109,2 0 109,2-1 109,2-1 125,5-4 125,0 0 125,-11 6 125,11-6 140,0 0 140,0 0 140,0 0 140,0 0 156,0 0 156,14 12 156,-14-12 156,18 6 172,2-2 172,-6 3 172,2-3 172,2 4 187,1 0 187,1 1 187,-1 1 187,12 7 203,1 0 203,0 0 203,-4 2 203,1-4 203,-3 5 218,-4-6 218,5 4 218,-4-3 218,-4-1 234,-1-2 234,-2-1 234,-1 0 234,4 0 250,-3 1 250,2-1 250,-5-3 250,2-4 265,-2 3 265</inkml:trace>
  <inkml:trace contextRef="#ctx0" brushRef="#br0">6780 13069 0,'0'0'0,"0"0"0,0 0 16,0 0 16,0 0 16,0 0 16,0 0 32,0 0 32,12-4 32,-12 4 32,0 0 47,0 0 47,0 0 47,0 0 47,0 0 63,8-3 63,-8 3 63,0 0 63,0 0 78,0 0 78,9-9 78,-9 9 78,5-4 94,-5 4 94,0 0 94,6-12 94,-6 12 110,3-8 110,2-1 110,-3 2 110,-2 7 110,0-16 110,0 9 125,0 7 125,-7-12 125,4 5 125,-6-2 141,9 9 141,-15-5 141,5 5 141,-8-3 157,0 3 157,-2 4 157,1 0 157,-2 7 157,4-1 172,0 1 172,-3 3 172,6-2 188,-1 3 188,1-3 188,5 1 188,2-1 188,2-2 203,3-2 203,4 2 203,0-3 203,3-3 219,2 2 219,2-2 219,9-2 219,0 1 235,-1-3 235,2-3 235,2 1 235,0-4 250,-3 2 250,0-2 250,-4 1 250,-2 2 266,-3 0 266,-9 3 266,18-4 266,-18 4 266,11-2 282,-11 2 282,0 0 282,14 5 297,-7-1 297,-5 4 297,7 8 297,-4 3 297,-1 14 313,-1-1 313,4 4 313,-7 0 313,0-1 328,2-2 328,-2 2 328,0-11 328,-2-1 344,-3-4 344,5-1 344,-2-6 344,-1 5 360,1-5 360,2-3 360,-2-4 360,-1 3 375,3-8 375,0 8 375,0-8 375,0 0 391,0 0 391,0 0 391,0 0 391,-2-25 407,4 4 407,5-10 407,1 0 407,0-2 422,1 3 422,5-2 422,0 0 422,0 0 422,1 5 438,0-2 438,0 5 438,-4 6 438,1 1 453,-5 8 453,4-6 453,-4 5 453,2 2 469,0 2 469,-2-1 469,-7 7 469,14-5 485,-14 5 485,13-3 485,-13 3 485,0 0 485,0 0 500</inkml:trace>
  <inkml:trace contextRef="#ctx0" brushRef="#br0">7247 13119 0,'0'0'16,"0"0"16,0 0 16,12-4 32,-12 4 32,0 0 32,0 0 32,0 0 32,13 13 47,-13-5 47,2 1 47,-2 8 47,0 2 63,-6 1 63,4-1 63,-3 10 63,-5-6 79,6-1 79,-1-4 79,-1 1 79,1-3 94,1 1 94,0-1 94,-2 0 94,2-3 94,-1-1 110,3-1 110,0-3 110,2-1 125,0-7 125,0 0 125</inkml:trace>
  <inkml:trace contextRef="#ctx0" brushRef="#br0">7724 13086 0,'0'0'0,"0"0"0,0 0 0,13 31 15,-13-12 15,0 15 15,-2-3 15,0 4 15,-3 2 31,1 0 31,2 0 31,-3 1 31,-2-3 47,-4-1 47,6-1 47,-1-2 47,0-9 62,4 1 62,-2-4 62,-1-6 62,3-2 78,0 0 78,2-5 78,0-6 78,-5 14 93,5-14 93,-2 9 93,2-9 93,0 0 109,0 0 109,0 0 109,0 0 109,0 0 125,0 0 125,-2-34 125,4 13 125,0-9 140,5-5 140,0-4 140,-1 2 140,4-1 156,-3 2 156,-3 1 156,1 0 156,-1 4 156,4 2 172,-4-1 172,0 5 172,-1 4 172,1 3 187,-2 2 187,3 1 187,0-1 187,-3 4 203,5-4 203,-3 3 203,5 2 203,3-3 218,-1 4 218,0-3 218,1 2 218,-1 3 234,6-1 234,-4 4 234,1 0 234,-3 2 234,-11 3 250,21-2 250,-21 2 250,16 5 265,-8 2 265,2-2 265,-3 2 265,-1 10 281,3-2 281,-5 3 281,2 0 281,-4 1 281,-2-1 297,0 1 297,-2 0 297,-2 1 297,-2-1 312,2 1 312,-7-2 312,2-1 312,-12 10 328,3-9 328,2-3 328,4-3 328,-3 1 343,0-4 343,2-2 343,2-1 343,-1-4 359,3 0 359,9-2 359,0 0 359,-25 0 375,25 0 375,-9-9 375,9 9 375,-2-15 390,4-4 390</inkml:trace>
  <inkml:trace contextRef="#ctx0" brushRef="#br0">8173 12907 0,'0'0'0,"-2"-13"16,2 13 16,0 0 16,0 0 16,-5-9 32,5 9 32,0 0 32,0 0 32,-4-8 32,4 8 47,0 0 47,0 0 47,0 0 47,0 0 63,0 0 63,0 0 63,0 0 63,0 0 78,0 0 78,0 0 78,27 22 78,-11-9 94,-2 1 94,11 10 94,3 1 94,-2 0 110,2 0 110,-1-1 110,3 0 110,-3 0 125,1 0 125,-1-1 125,1-3 125,-9-1 141,2-5 141,-4-3 141,-2 2 141,4-4 141,-4 0 157,0-2 157,-4 0 157,0-4 172,-4 2 172,0 1 172,4-1 172,-11-5 188,0 0 188,10 5 188,-10-5 188,0 0 203,0 0 203,0 0 203,0 0 203,0 0 219,0 0 219,-30 15 219,9-7 219,-11 4 235,-2 4 235,2-1 235,-4 3 235,1-1 250,-1 1 250,4 1 250,4-2 250,6-3 266,1-4 266,5 1 266,0-4 266,2 4 282,3-3 282,2-1 282,-1 0 282,6-2 282,-3 1 297,7-6 297,-8 9 297,3-1 297,5-8 313,-7 12 313,4-6 313,3-6 328,-2 8 328,2-8 328</inkml:trace>
  <inkml:trace contextRef="#ctx0" brushRef="#br0">9005 13264 0,'8'-5'0,"-8"5"0,0 0 15,0 0 15,0 0 15,6-10 15,-6 10 31,0 0 31,0 0 31,0 0 31</inkml:trace>
  <inkml:trace contextRef="#ctx0" brushRef="#br0">401 10598 0,'0'0'0,"0"0"0,0 0 0,0 0 16,0 0 16,0 0 16,0 0 16,0 0 31,0 0 31,0 0 31,-23-2 31,23 2 47,0 18 47,2-1 47,-2 3 47,0 11 62,2 4 62,-2-2 62,-2 2 62,2-2 78,-2-1 78,0-1 78,-5 0 78,3-1 78,-1 2 94,3-8 94,-3-4 94,0 1 109,3 0 109,-3-3 109,-1 14 109,-1-10 125,0-4 125,2-6 125,-1 1 125</inkml:trace>
  <inkml:trace contextRef="#ctx0" brushRef="#br0">184 10657 0,'0'0'0,"0"0"0,0 0 15,0 0 15,0 0 15,-9 58 15,2-26 31,5 8 31,-3-4 31,-1 4 31,1-1 46,1 0 46,-1-2 46,5 0 46,0-4 62,3 1 62,5-3 62,3-2 62,1 0 78,-1-10 78,13 5 78,-5-8 78,11-1 93,0-4 93,7-1 93,-1-4 93,1-2 93,-3-7 109,4-1 109,-4-4 109,1-2 109,-6-2 125,4-5 125,-6-1 125,-2-3 140,2-4 140,-6-1 140,-3-7 140,-4 0 140,-7-4 156,-1 1 156,-4-8 156,-2 1 156,-4 3 171,-5 4 171,-2 1 171,-1-2 171,-3 4 171,-4 2 187,0 7 187,0-2 187,-2 3 203,0 6 203,8 3 203,-6 1 203,-1 3 218,1 1 218,2 2 218,-2 2 218,0 1 218,0 0 234,0 4 234,1 2 234,0-2 234,-3 6 250,1-1 250,1 2 250,1 3 250,4 1 265,-2 0 265,0 1 265,2 1 265,3 4 281,2-2 281,-3 4 281,6-2 281,-1 12 296,1 5 296,3-4 296,-1-5 296,6 5 328,-4-4 328</inkml:trace>
  <inkml:trace contextRef="#ctx0" brushRef="#br0">624 13812 0,'0'0'0,"0"0"0,-15 18 0,5-2 0,-6 17 15,-2 4 15,2 3 15,-11 24 15,2-3 31,1-2 31,7-9 31,3-9 31,-6 18 46,3-13 46,6-7 46,-3-2 46,1-2 62,4-3 62,-5-3 62,9-8 62,-1-3 78,1-6 78,3 0 78,-3-3 78,2-2 93,1 1 109,2-8 109,0 0 109,0 0 109,0 0 125,0 0 125,0 0 125,5-33 125,4-4 125,5-1 140,0-26 140,4 1 140,2 2 156,4-1 156,-5-2 156,-2 19 156,-6 8 171,1 2 171,-1 1 171,0 2 171,1 3 171,-5 7 187,1 4 187,-3 4 187,-1-1 187,2 2 203,-4 3 203,2 2 203,-2 1 203,-2 7 218,3-12 218,-3 12 218,4-8 218,-4 8 234,0 0 234,0 0 234,0 0 234,0 0 234,0 0 250,19 31 250,-15-15 250,3 15 250,-1 0 265,2 0 265,-1 2 265,-1 2 281,1-2 281,0-1 281,2 1 281,-6 2 281,5-4 296,1 2 296,-3-2 296,2-1 296,-1 4 312,-3-12 312,3 1 312,-2-4 312,-2 1 328,1-4 328,-2-1 328,-2-3 328,0-4 343,0-8 343</inkml:trace>
  <inkml:trace contextRef="#ctx0" brushRef="#br0">462 14338 0,'-6'-6'15,"1"-3"15,5 9 15,-7-16 15,7 16 31,-5-11 31,5 11 31,-2-10 31,2 10 31,0 0 47,7-16 47,0 10 47,7-3 47,2-2 62,2 4 62,11-2 62,6 0 62,-10 5 78,-2-1 78,-5 1 78,2 2 78</inkml:trace>
  <inkml:trace contextRef="#ctx0" brushRef="#br0">836 14239 0,'0'0'0,"0"0"16,0 0 16,0 0 16,0 0 16,0 0 32,0 0 32,0 0 32,0 0 32,26 0 47,-24 5 47,-2-5 47,11 26 47,-9-8 63,1 1 63,-3 2 63,0 9 63,-5 3 63,-2-1 78,1-3 78,-5 1 78,3-6 78,1-3 94,1-4 94,1-3 94,-1-1 94,2-2 110,0-4 110,0 0 110,1 2 110,3-9 125,-4 10 125,4-10 125,-4 7 125,4-7 141,0 0 141,0 9 141,0-9 141,0 0 157,0 0 157,0 0 157,0 0 157,0 0 157,0 0 172,13 7 172,-13-7 172,0 0 172,46-15 188,-26 9 188,1 0 188,0 1 188,-2 0 203,4-1 203,-4 0 203,-3-1 203</inkml:trace>
  <inkml:trace contextRef="#ctx0" brushRef="#br0">1178 14428 0,'0'0'0,"0"-10"0,0 10 16,0 0 16,0 0 16,2-12 16,-2 12 32,10-7 32,-10 7 32,0 0 32,18-12 47,-18 12 47,19-4 47,-8 0 47,7 4 63,-18 0 63</inkml:trace>
  <inkml:trace contextRef="#ctx0" brushRef="#br0">1256 14506 0,'-16'2'0,"16"-2"0,0 0 16,0 0 16,0 0 16,0 0 16,0 0 16,0 0 32,0 0 32,0 0 32,0 0 47,0 0 47,0 0 47,0 0 47,0 0 47,0 0 63,57-14 63</inkml:trace>
  <inkml:trace contextRef="#ctx0" brushRef="#br0">18 15029 0,'0'0'0,"-7"-4"0,7 4 16,0 0 16,0 0 16,0 0 32,0 0 32,-11-3 32,11 3 32,0 0 47,0 0 47,0 0 47,0 0 47,0 0 47,0 0 63,0 0 63,0 0 63,78-6 63,-36 3 79,4-1 79,25 0 79,-17 2 79,-8-1 94,-1 3 94,-1 1 94,1 1 94,-3 0 110,-4 2 110,-1-1 110,-1 1 110,-4 0 125,-7-2 125,-2 0 125,-9-2 125</inkml:trace>
  <inkml:trace contextRef="#ctx0" brushRef="#br0">63 15177 0,'0'0'0,"0"0"0,0 0 0,0 0 15,0 0 15,0 0 15,96-7 15,-50-1 31,-1-1 31,23-4 31,-2 1 31,-8 5 47,-12 1 47,-1-3 47,1 5 47,-3-2 47,3 2 62,-7 0 62,-3 0 62,-11 0 62</inkml:trace>
  <inkml:trace contextRef="#ctx0" brushRef="#br0">3021 14202 0,'7'-9'0,"-7"9"0,7-9 0,-4 2 16,-3 7 16,8-9 16,-3 1 16,-5 8 16,9-9 31,-2 3 31,-2-1 31,-5 7 47,9-10 47,-7 4 47,-2 6 47,6-6 47,-6 6 63,8-9 63,-8 9 63,0 0 63,2-7 78,-2 7 78,0 0 78,0 0 94,0 0 94,0 0 94,-18 17 94,-6 6 94,-7 5 110,-1 0 110,-16 17 110,4-12 110,-11 8 125,15-10 125,6-6 125,2 0 125,-2-3 141,2 0 141,-2-1 141,2 0 141,0-3 156,2 1 156,1-3 156,-1 0 156,5-3 156,4-3 172,5-4 172,0 1 172,3-1 172,1-3 188,3 2 188,9-5 188,-11 4 203,11-4 203,-10 4 203,10-4 203,0 0 203,-11 6 219,11-6 219,0 0 219,0 0 219,-7 7 235,7-7 235,0 0 235,0 0 235,0 0 250,7 12 250,-7-12 250,9 12 250,-2-8 266,2 3 266,-2-2 266,7 7 266,1 4 281,2-7 281,0 3 281,11 7 281,-3 0 297,3-1 297,1 1 297,-1-5 297,-6 0 313,5 2 313,1-5 313,-7 4 313,-4-6 328,2 2 328,11 1 328,-5 1 328,-2-3 344,-3-2 344,-4 1 344,2-4 344,3 6 360,-6-5 360,2 0 360,-1-1 360,0-1 360</inkml:trace>
  <inkml:trace contextRef="#ctx0" brushRef="#br0">3439 14284 0,'0'0'0,"0"0"0,4-12 0,-4 12 15,0 0 15,0 0 15,7-11 31,-7 11 31,0 0 31,0 0 31,0 0 31,0 0 47,0 0 47,0 0 47,0 39 47,-7-18 62,5 8 62,-8 1 62,6 2 62,-3-4 62,7-3 78,-2-4 78,2-4 78,0 0 78,0 1 93,2-1 93,-2-5 93,3 3 93,3-4 109,0-3 109,0-3 109,1 4 109,-7-9 125,21 8 125,-13-5 125,11 0 125,1-3 140,-20 0 140,36-7 140,-19 0 140,0-2 156,0-1 156,-2-2 156,2-1 156,6-11 172,-6 6 172,-2 0 172,-4 1 172,-2-1 172,0 1 187,-2 1 187,0-1 187,-3 1 187,0-1 203,0 4 203,-2 1 203,0 2 218,0 2 218,-2 8 218,0 0 218,2-22 218,-2 15 234,0 7 234,0-14 234,0 14 234,0-11 250,0 11 250,0 0 250,0 0 250,0 0 265,0-15 265,0 15 265,0 0 265,0 0 281,0 0 281,0 0 281,0 0 281,0 0 297,0 0 297,0 0 297,-16 49 297,9-21 312,-4 3 312,2-1 312,0 2 312,0 0 328,4-7 328,3-2 328,-2-5 328,-2 15 328,0-4 343,4-5 343,-1 0 343,1-6 343,0 0 359,2 1 359,-2-3 359,2 0 359,0 1 375,2-1 375,-4-3 375,4-1 375,-2-4 390,0-8 390</inkml:trace>
  <inkml:trace contextRef="#ctx0" brushRef="#br0">3498 14249 0,'-5'-10'0,"5"10"0,0 0 0,0 0 16,0 0 16,-5-7 16,5 7 16,0 0 16,0 0 31,0 0 31,0 0 31,0 0 31,0 0 47,0 0 47,-2 38 47,2-20 47,0 1 63,0 2 63,0 11 63,2 1 63,-2 2 78,0-2 78,3 2 78,-1 0 78,1-2 94,-1 2 94,3 1 94,-5-2 94,2 0 110,-2 2 110,2-4 110,-2 1 110,2 0 125,-2 0 125,0-2 125,0 1 125,-2-9 141,2 0 141,-2-4 141,2 1 141,-2-2 156,2 1 156,2-1 156,0 1 156,-2-2 172,0-3 188,0 0 188,0-2 188,2-1 188,-2-3 203,0 1 203,0-9 203,0 14 203,0-9 219,0-5 219,0 11 219,0-11 219,0 0 219,3 10 235,-3-10 235,0 0 235,0 8 235,0-8 250,0 0 250,0 0 250,0 0 250,0 0 266,0 0 266,0 0 266,0 0 266,0 0 281,0 0 281,0 0 281,0 0 281,0 0 297,0 0 297,0 0 297,0 0 297,0 0 313,0-29 313,0 19 313,0 1 313,2-6 328,-2-7 328,2 6 328,2-4 328,-1-8 328,2-3 344,-1-2 344,1 2 344,1 0 360,-3 0 360,3-2 360,0 3 360,0-1 375,-3 6 375,-1 4 375,0 3 375,0-1 375,0 1 391,-2 0 391,3 2 391,-1 0 391,0 1 406,0-2 406,0 4 406,-2 1 406,0 0 422,4 2 422,-2 2 422,-2 8 422,2-21 438,0 13 438,0-3 438,-2 1 438,7-4 453,-5-3 453,0 2 453,3 3 453,-3 2 469,3-4 469,-2 2 469,1 1 469,-2 2 485,3 0 485,-5 9 485,4-15 485,-2 7 485,-2 8 500,7-12 500,-4 4 500,-3 8 516,7-13 516,-7 13 516,2-10 516,-2 10 516,2-6 531,-2 6 531,0 0 531,5-10 531,-5 10 547,0 0 547,2-9 547,-2 9 547,0 0 563,0 0 563,6-11 563,-6 11 563,0 0 578,10-5 578,-10 5 578,0 0 578,11-8 594,-11 8 594,0 0 594,11-6 594,-11 6 610,0 0 610,12-5 610,-12 5 610,0 0 625,0 0 625,18-4 625,-18 4 625,0 0 641,16-1 641,-16 1 641,16-2 641,-16 2 641,0 0 656,21-3 656,-21 3 656,0 0 656,0 0 672,0 0 672,23 0 672,-23 0 672,0 0 688,15 5 688,-15-5 688,0 0 688,19 1 703,-19-1 703,15 4 703,-15-4 703,12 7 719,-12-7 719,16 5 719,-9 0 719,-7-5 735,16 6 735,-12 0 735,-4-6 735,19 8 750,-19-8 750,11 9 750,-4-3 750,-7-6 766,12 10 766,-6-4 766,-6-6 766,9 12 781,-4-5 781,0-2 781,-5-5 781,7 13 797,-3-5 797,-4-8 797,7 13 797,-5-5 797,0-2 813,-2-6 813,4 16 813,0-9 828,-4-7 828,0 16 828,-4-9 828,4 1 828,0-8 844,-2 16 844,-2-11 844,2 4 844,-1-1 860,-1 1 860,0-1 860,-1 0 860,1 1 875,-2-1 875,0-3 875,1 4 875,-1-1 891,-1 1 891,-1-3 891,-5 4 891,4-2 906,-5 4 906,3-3 906,-3-5 906,3 2 906,2 1 922,-3-3 922,-1 4 922,-4-2 938,4 0 938,-1-3 938,3 0 938,0-2 938,-1 4 953,-4-3 953,2 2 953,1-4 953,13 0 969,-21 2 969,21-2 969,-18-2 969,18 2 985,-18 0 985,18 0 985,-16-2 985,16 2 1000,-16 0 1000,16 0 1000,0 0 1000,-19-4 1016,19 4 1016,-11-1 1016,11 1 1016,-13-5 1031,13 5 1031,-12-3 1031,12 3 1031,-13-1 1047,13 1 1047,-13-7 1047,13 7 1047,-11-1 1063,11 1 1063,-11-4 1063,11 4 1063,0 0 1078,-12-5 1078,12 5 1078,0 0 1078,-15-4 1078,15 4 1094,0 0 1094,-12-3 1094,12 3 1094,0 0 1110,0 0 1110,-11-5 1110,11 5 1110,0 0 1125,0 0 1125,0 0 1125,0 0 1125,0 0 1141,-16-4 1141,16 4 1141,0 0 1141,0 0 1156,-9-9 1156,9 9 1156,0 0 1156,-5-10 1172,5 10 1172,-4-12 1172,4 12 1172,-5-12 1188,3 3 1188,2 9 1188,-6-14 1188,2 6 1203,4 8 1203,-4-15 1203,0 7 1203,4 8 1219,-3-16 1219,1 8 1219,2 8 1219,-4-19 1219,1 11 1235,3-2 1235,0 10 1235,-2-16 1235,0 5 1250,2 11 1250,-5-16 1250,5 7 1250,0 9 1266,-3-15 1266,3 15 1266,0-11 1266,0 11 1281,-2-13 1281,2 13 1281,0-10 1281,0 10 1297,0 0 1297,5-13 1297,-5 13 1297,3-8 1313,-3 8 1313,6-12 1313,-6 12 1313,5-8 1328,-5 8 1328,4-8 1328,-4 8 1328,0 0 1328,0 0 1344,0 0 1344,9-15 1344,-9 15 1344,0 0 1344,0 0 1360,2-8 1360,-2 8 1360,0 0 1360,0 0 1375,0 0 1375,6-6 1375,-6 6 1375,0 0 1391,0 0 1391,0 0 1391,0 0 1391,0 0 1406,0 0 1406,0 0 1406,0 0 1406,0 0 1422,15 25 1422,-13-15 1422,7 7 1422,-3 0 1438,-2 17 1438,0-10 1438,3 7 1438,-3 2 1438,1 0 1453,-2 3 1453,-1-1 1453,1 1 1453,-1-4 1469,0 4 1469,0-2 1469,0 1 1469,-2-4 1485,3 2 1485,-3-2 1485,0-7 1485,-3-1 1500,1-4 1500,2-1 1500,0 1 1500,-2-4 1516,2 2 1516,0-2 1516,0-5 1516,0 1 1531,0-3 1531,0-8 1531,-2 14 1531,2-14 1547,0 10 1547,0-10 1547,0 8 1547,0-8 1563,0 0 1563,-2 11 1563,2-11 1563,0 0 1563,0 0 1578,0 0 1578,0 0 1578,0 0 1578,0 8 1594,0-8 1594,0 0 1594,0 0 1594,0 0 1610</inkml:trace>
  <inkml:trace contextRef="#ctx0" brushRef="#br0">4348 14555 0,'0'0'0,"-25"-17"0,25 17 0,0 0 0,0 0 16,0 0 16,0 0 16,-9-5 16,9 5 31,0 0 31,0 0 31,0 0 31,0 0 47,0 0 47,0 0 47,0 0 47,0 0 63,0 0 63,0 0 63,0 0 63,39 0 63,-7-2 78,7-4 78,-3 0 78,3 1 94,-1-1 94,0 1 94,-4 2 94,-7 1 109,-2 0 109,-7 2 109,5-2 109,-5 2 109,-2-3 125,-16 3 125,28 0 125,-28 0 125,15 0 141,-15 0 141,0 0 141,0 0 141,23 0 156,-23 0 156,0 0 156,0 0 156,0 0 172,0 0 172,0 0 172,0 0 172,0 0 188,0 0 188,0 0 188,0 0 188,0 0 203,-34 23 203,16-21 203,0 1 203,-1-2 219,1-1 219,-2 0 219,1 0 219,2-1 234,2-4 234,15 5 234,-23-6 234,14 0 250,9 6 250,-17-8 250,7 4 250,10 4 266,-13-14 266,13 14 266,-12-15 266,7 5 266,5 10 281,-9-23 281,7 9 281,-4-1 281,3-1 297,1 4 297,-3-1 297,5-1 297,0 14 313,-5-27 313,5 17 313,0 10 313,-4-17 328,4 17 328,0-14 328,0 14 328,0 0 344,-2-16 344,2 16 344,0 0 344,0 0 359,0 0 359,0 0 359,0 0 359,0 0 375,0 0 375,-11 47 375,3-12 375,6-1 375,-2 4 391,-3-3 391,5 2 391,-3 2 406,5-2 406,-2 2 406,-2-5 406,6 2 422,-4-5 422,2-5 422,0 5 422,0-2 422,0-5 438,0-6 438,4-1 438,-6 1 438,2-3 453,2 2 453,0-3 453,-2-6 453,5-2 469</inkml:trace>
  <inkml:trace contextRef="#ctx0" brushRef="#br0">5751 14728 0,'0'0'0,"0"0"0,0 0 16,0 0 16,0 0 16,11-8 16,-11 8 31,0 0 31,0 0 31,0 0 31,0 0 47,0 0 47,0 0 47,0 0 47,0 0 62,0 0 62,0 0 62,0-12 62,0 12 78,0 0 78,0 0 78,0 0 78,0 0 94,0 0 94,0 0 94,0 0 94,5-11 109,-5 11 109,0 0 109,0 0 109,12-4 125,-12 4 125,0 0 125,0 0 125,0 0 141,27 15 141,-22-9 141,1 2 141,3 7 156,-2 2 156,0 2 156,-2-2 156,-1 3 172,-4-1 172,0 2 172,0-3 172,-2 2 172,-2 1 187,-1-2 187,-2-2 187,-4 13 203,0-7 203,-4 3 203,-2-5 203,-6 1 203,0 0 219,-5 0 219,-2-2 219,3-2 219,-9-1 234,-1-4 234,-1-1 234</inkml:trace>
  <inkml:trace contextRef="#ctx0" brushRef="#br0">5758 14826 0,'0'0'0,"0"0"0,0 0 0,0 0 16,0 0 16,0 0 16,0 0 16,0 0 31,0 0 31,-2-12 31,2 12 31,0 0 47,0 0 47,0 0 47,0 0 47,0 0 63,11-11 63,-11 11 63,0 0 63,0 0 78,0 0 78,0 0 78,0 0 78,0 0 94,0 0 94,0 0 94,0 0 94,0 0 109,0 0 109,0 0 109,0 0 109,0 0 109,0 0 125,14-3 125,-14 3 125,0 0 125,0 0 141,0 0 141,0 0 141,0 0 141,0 0 156,0 0 156,0 0 156,0 0 156,0 0 172,0 0 172,0 0 172,0 0 172,0 0 188,0 0 188,0 0 188,0 0 188,0 0 203,0 0 203,0 0 203,0 0 203,0 0 219,0 0 219,0 0 219,0 0 219,0 0 234,0 0 234,0 0 234,0 0 234,0 0 250,0 0 250,0 0 250,25 12 250,-25-12 266,11 6 266,-2-3 266,-9-3 266,17 5 281</inkml:trace>
  <inkml:trace contextRef="#ctx0" brushRef="#br0">5699 14753 0,'0'0'16,"0"0"16,2-9 16,-2 9 16,0 0 31,0 0 31,0 0 31,0 0 31,0 0 31,0 0 47,0 0 47,0 0 47,0 0 63,0 0 63,0 0 63,0 0 63,0 0 78,0 0 78,-18 26 78,18-26 78,-3 14 78,-1-8 94,4-6 94,0 14 94,0-14 94,7 13 110,-5-5 110,5 0 110,2-2 110,5 5 125,2-4 125,2 1 125,2 3 125,1-7 141,11 4 141</inkml:trace>
  <inkml:trace contextRef="#ctx0" brushRef="#br0">5147 14520 0,'0'0'15,"0"0"15,0 0 15,0 0 15,8-4 31,-8 4 31,0 0 31,0 0 31,0 0 47,0 0 47,0 0 47,0 0 47,8-8 62,-8 8 62,0 0 62,0 0 62,7-8 78,-7 8 78,0 0 78,6-10 78,-1 6 78,-5 4 94,6-12 94,0 5 94,-2-1 94,1 1 109,-1-1 109,0 0 109,3 0 109,-5-1 125,10-4 125,-5-2 125,-3-1 125,1 4 140,0-1 140,0 3 140,-3 2 140,0-3 156,0 2 156,0 2 156,-2 7 156,0-15 172,0 15 172,-4-7 172,4 7 172,-7-5 187,7 5 187,-16-4 187,16 4 187,-19 0 203,19 0 203,-20 7 203,2 0 203,-2 1 219,3 3 219,-1 1 219,5-1 219,-4 1 219,6 0 234,0 1 234,4-1 234,-5-4 234,6 3 250,1-3 250,1 0 250,2-3 250,-4 4 265,6-9 265,0 10 265,0-10 265,0 11 281,0-11 281,0 0 281,10 8 281,-10-8 297,13 4 297,-13-4 297,17 2 297,-17-2 312,15-2 312,-15 2 312,0 0 312,28-4 328,-28 4 328,14-2 328,-14 2 328,15-3 328,-15 3 344,9-1 344,-9 1 344,0 0 359,17-2 359,-17 2 359,0 0 359,0 0 359,0 0 375,23 3 375,-17 2 375,1 3 375,0 1 390,2 4 390,0 6 390,-2 0 390,-3 1 406,8 11 406,-7 2 406,-3-3 406,2 4 422,-4-4 422,-2 2 422,0-4 422,2-3 437,-4-3 437,-1-3 437,0-1 437,3 0 453,-1 2 453,-1-4 453,2-4 453,-3 0 469,3-4 469,2 3 469,-2-3 469,0-4 484,2-4 484,-3 10 484,3-10 484,-3 7 484,3-7 500,0 0 500,0 0 500,0 0 500,0 0 515,0 0 515,0 0 515,0 0 515,0 0 515,19-23 531,-15 14 531,8-2 531,2-3 531,-6-1 547,4 0 547,-1-1 547,4 2 547,-2-5 562,0 4 562,1-1 562,-5 0 562,3-1 578,-1 1 578,0 0 578,1-1 578,-3 1 594,2-1 594,-1 0 594,1 3 594,-4-2 609,2 1 609,0 1 609,-4-2 609,1 4 625,-1 3 625,-1 1 625,-1 0 625,2 1 625,-5 7 640,4-10 640,-4 10 640,5-7 656,-5 7 656,6-5 656,-6 5 656,0 0 672,0 0 672,7-6 672,-7 6 672,0 0 672,0 0 687,0 0 687,0 0 687,0 0 687,0 0 703</inkml:trace>
  <inkml:trace contextRef="#ctx0" brushRef="#br0">6607 14479 0,'0'0'0,"-6"-8"0,6 8 16,-2-8 16,2 8 16,0 0 16,-2-12 16,2 12 31,0-8 31,0 8 31,2-11 31,-2 11 47,2-9 47,-2 9 47,0 0 47,15-8 62,-15 8 62,17 3 62,-17-3 62,26 14 78,-10-2 78,4 15 78,-1 0 78,-1 2 94,-5 2 94,-2 2 94,1-2 94,0 2 109,-4-3 109,0 1 109,-4-1 109,1-6 125,-3-2 125,0-4 125,-6 1 125,2-1 141,-1 0 141,1-3 141,-2-2 141,-2 3 141,0-6 156,1 1 156,1-5 156,-3-1 172,3-1 172,4-4 172,-12 7 172,12-7 172,0 0 187,0 0 187,-18-8 187,18 8 187,-10-14 203,6-3 203,2 1 203,2-4 219,0 3 219,2-2 219,2 0 219,1 1 219,0 0 234,2-3 234,-3 2 234,5 1 234,1 1 250,-4-1 250,3-1 250,2 5 250,1-4 266,-1 2 266,4-1 266,-2 3 266,-2-3 281,1 3 281,1-1 281,-1 1 281,-1-1 281,2 3 297,0-2 297,-2 2 297,1-1 297,-1 1 312,0-1 312,1 1 312,-3 2 312,-1 2 328,2 0 328,-5 1 328,1 4 328,-6 3 344,7-11 344,-7 11 344,9-9 344,-9 9 359,0 0 359,7-8 359,-7 8 359,0 0 375,0 0 375,0 0 375,0 0 375,0 0 391,0 0 391,0 0 391</inkml:trace>
  <inkml:trace contextRef="#ctx0" brushRef="#br0">7131 14281 0,'-5'-9'0,"5"9"0,0 0 0,0 0 16,-7-6 16,7 6 16,0 0 16,0 0 32,0 0 32,0 0 32,-9-9 32,9 9 47,0 0 47,0 0 47,0 0 47,0 0 63,0 0 63,0 0 63,0 0 63,-6-8 79,6 8 79,0 0 79,0 0 79,0 0 94,0 0 94,0 0 94,0 0 94,0 0 110,0 0 110,0 0 110,0 0 110,0 0 110,0 0 125,0 0 125,0 0 125,-6-8 125,6 8 141,0 0 141,0 0 141,0 0 141,0 0 157,0 0 157,0 0 157,0 0 157,0 0 172,0 0 172,0 0 172,0 0 172,17 45 188,-8-31 188,1 5 188,7 8 188,4 2 204,-3-3 204,5 3 204,-2-2 204,4 2 219,-1-3 219,1 0 219,1-2 219,-5 1 235,2-3 235,-6-4 235,0-6 235,-2 1 250,-1-1 250,0 1 250,0-5 250,-3 0 266,-2-2 266,0 1 266,0-3 266,0 2 266,-9-6 282,13 6 282,-5-4 282,-8-2 282,9 4 297,-9-4 297,0 0 297,11 4 297,-11-4 313,0 0 313,0 0 313,12 5 313,-12-5 329,0 0 329,0 0 329,0 0 329,0 0 344,-7 13 344,7-13 344,-23 20 344,9-6 360,-13 5 360,2 3 360,-2-2 360,-1 0 375,-1 3 375,1-2 375,3 0 375,-3-1 375,6-5 391,4-3 391,1 0 391,0 0 407,2-1 407,0-3 407,4 1 407,-1-2 422,3 0 422,0-3 422,2 0 422,7-4 422,-14 8 438,10-3 438,4-5 438,-10 5 438,10-5 454,-9 4 454,9-4 454,0 0 454,-6 7 469,6-7 469,0 0 469,0 0 469,-9 5 485,9-5 485,0 0 485,0 0 485,-2 9 500,2-9 500,0 0 500,0 0 500,8 12 516</inkml:trace>
  <inkml:trace contextRef="#ctx0" brushRef="#br0">8246 14742 0,'-10'-5'0,"10"5"15,0 0 15,0 0 15,0 0 15,-6-7 31,6 7 31,0 0 31,0 0 31,0 0 46,0 0 46,0 0 46,-5-6 46,5 6 62,0 0 62,0 0 62,0 0 62,0 0 78,0 0 78,0 0 78,0 0 78,0 0 93,0 0 93,19-13 93,-3 10 93,4-6 109,3 5 109,12-5 109,-10 5 109,-3 1 125,1-2 125,-4 4 125,0-1 125,2 0 125,0 4 140,-8 0 140,2-1 140,-4 4 140,-11-5 156,13 3 156,-13-3 156</inkml:trace>
  <inkml:trace contextRef="#ctx0" brushRef="#br0">8266 14857 0,'0'0'16,"0"0"16,-11 5 16,11-5 16,0 0 31,0 0 31,0 0 31,0 0 31,0 0 47,0 0 47,0 0 47,23 10 47,0-6 47,11-3 62,-4-1 62,4 3 62,0-1 62,-8-2 78,-2-2 78,-6-1 78</inkml:trace>
  <inkml:trace contextRef="#ctx0" brushRef="#br0">26554 13569 0,'3'-16'0,"-6"1"16,3 3 16,0 0 16,0 2 16,3 1 16,-3 1 31,2 1 31,-2 7 31,2-9 31,-2 9 47,0-9 47,0 9 47,0 0 47,0 0 62,0 0 62,0 0 62,-20 45 62,4-12 78,-6 2 78,-10 25 78,2 0 78,-3-1 94,13-12 94,6-6 94,-10 21 94,5-14 109,10-10 109,-1 4 109,8-1 109,4-5 125,-2 4 125,3-4 125,4-1 125,2-2 125,4-3 141,6-5 141,-6-5 141,1-4 156,0-4 156,2-1 156,2-3 156,0-3 156,1 2 172,-3-5 172,2-2 172,0-4 172,1-2 187,-1-2 187,2-3 187,8-7 187,-5-5 203,0-3 203,-3 1 203,-2-2 203,-9 6 203,-2 3 219,0 0 219,-2 2 219,-3 0 234,0 2 234,-2 2 234,2 2 234,-2 1 234,0-1 250,0 10 250,-4-10 250,4 10 250,-5-4 266,5 4 266,0 0 266,0 0 266,0 0 281,-29 14 281,19 1 281,3-1 281,-2 2 297,5 1 297,0-1 297,0 1 297,4 1 312,4 0 312,2-2 312,3 0 312,-2-2 312,5 0 328,-1-2 328,5-1 328,0 1 328,5-3 344,-6-3 344,6-2 344,0-4 344,13-2 344,-7-4 359,5-7 359,2-3 359,-2-3 359,0-6 375,0-1 375,-2-3 375,-5 0 375,2-8 391,-2 4 391,12-22 391,-13 12 391,-3 6 406,0-2 406,-6-1 406,0 4 406,-2 1 422,-4 2 422,-4 5 422,0 0 422,-1 8 437,-2 6 437,0-1 437,-2 5 437,3-1 453,-6 6 453,3 5 453,-2-9 453,2 9 453,0 0 469,0 0 469,-25 21 469,12-7 469,-8 15 484,0 0 484,1 3 484,1 4 484,4 0 500,1-1 500,5 2 500,-1 5 500,6-4 516,1 0 516,6-1 516,-3-1 516,4 0 531,1-4 531,4-1 531,2 0 531,-3-9 547,3 0 547,-2-5 547,1-2 547,-4-2 562,3-3 562,-2-2 562,-1 0 562,0-4 578,-6-4 578,9 6 578,-9-6 578,0 0 594,0 0 594,0 0 594,13-16 594</inkml:trace>
  <inkml:trace contextRef="#ctx0" brushRef="#br0">27236 14244 0,'-7'-17'0,"1"0"16,-3 5 16,5-1 16,-4 3 16,4 3 32,-1-2 32,3 2 32,2 7 32,-2-12 47,2 12 47,0-10 47,0 10 47,9-10 63,-1 6 63,9-3 63,17 3 63,0 0 78,2 0 78,6 2 78,-1 2 78,-5-2 94,8 4 94</inkml:trace>
  <inkml:trace contextRef="#ctx0" brushRef="#br0">28147 13836 0,'0'0'15,"0"0"15,23 0 15,-23 0 15,24 9 31,-5-6 31,-3 7 31,-1 1 31,4 4 47,3 8 47,-1 0 47,-2-1 47,-6 4 62,1 5 62,-5-8 62,-2-6 62,-5 0 78,2 2 78,-4 0 78,-2-6 78,0 7 78,0-6 93,-3-5 93,1 2 93,-3-2 93,2-1 109,-2-3 109,3 2 109,4-7 109,-11 10 125,11-10 125,-10 3 125,10-3 125,0 0 140,0 0 140,0 0 140,2-21 140,8 6 156,1-3 156,10-7 156,2-2 156,3 3 172,0-1 172,1 4 172,3 1 172,-3 0 187,1-1 187,-5 9 187,-3 0 187,-4 3 203,-1 0 203,-2 4 203,-5 1 203,1 1 218,1-1 218,-10 4 218,13-2 218,-13 2 218,9 0 234</inkml:trace>
  <inkml:trace contextRef="#ctx0" brushRef="#br0">28801 13994 0,'0'0'0,"0"0"0,21-5 15,-21 5 15,15-5 15,4 1 15,-1 0 15,0 2 31,1-3 31,1 4 31,-2-1 31,3 2 47,-1 0 47,-1 0 47,1 2 47,-4-1 62,-2 2 62,-3 1 62,-6 0 62,-5-4 78</inkml:trace>
  <inkml:trace contextRef="#ctx0" brushRef="#br0">28954 14105 0,'0'0'16,"0"0"16,0 0 16,34 4 16,-16 0 16,0-1 31,1-6 31,-1 3 31,2 0 47</inkml:trace>
  <inkml:trace contextRef="#ctx0" brushRef="#br0">29567 13846 0,'0'0'16,"-4"-4"16,4 4 16,0 0 16,-5-8 31,5 8 31,0 0 31,0 0 31,-2-8 47,2 8 47,0 0 47,0 0 47,0 0 63,-2-6 63,2 6 63,0 0 63,0 0 63,0 0 78,-2-6 78,2 6 78,0 0 94,0 0 94,0 0 94,0 0 94,0 0 109,0 0 109,0 0 109,0 0 109,0 0 109,0-11 125,0 11 125,0 0 125,0 0 125,0 0 141,0 0 141,0 0 141,0 0 141,0 0 156,0 0 156,0 0 156,0 0 156,2-8 172,-2 8 172,0 0 172,0 0 172,0 0 188,0 0 188,0 0 188,0 0 188,0 0 203,0 0 203,0 0 203,0 0 203,0 0 219,0 0 219,0 0 219,4-6 219,-4 6 219,0 0 234,0 0 234,0 0 234,0 0 234,0 0 250,0 0 250,0 0 250,0 0 266,0 0 266,0 0 266,0 0 266,0 0 266,0 0 281,0 0 281,0 0 281,0 0 281,0 0 297,0 0 297,0 0 297,5-4 297,-5 4 313,0 0 313,0 0 313,0 0 313,0 0 328,0 0 328,0 0 328,0 0 328,0 0 344,0 0 344,0 0 344,0 0 344,0 0 359,0 0 359,0 0 359,0 0 359,0 0 375,0 0 375,0 0 375,0 0 375,0 0 375,0 0 391,0 0 391,0 0 391,0 0 391,0 0 406,0 0 406,0 0 406,0 0 406,0 0 422,0 0 422,9-4 422,-9 4 422,0 0 438,0 0 438,0 0 438,0 0 438,0 0 453,0 0 453,0 0 453,0 0 453,0 0 469,0 0 469,0 0 469,0 0 469,0 0 484,0 0 484,0 0 484,0 0 484,0 0 484,0 0 500,0 0 500,0 0 500,0 0 516,0 0 516,0 0 516,0 0 516,0 0 531,0 0 531,0 0 531,0 0 531,0 0 531,0 0 547,0 0 547,0 0 547,0 0 547,0 0 563,12 9 563,-12-9 563,0 0 563,0 0 578,0 0 578,0 0 578,0 0 578,0 0 594,0 0 594,0 0 594,0 0 594,4 9 609,-4-9 609,0 0 609,0 0 609,0 0 625,0 0 625,0 0 625,0 0 625,0 0 641,0 0 641,0 0 641,0 0 641,4 2 641,-4-2 656,0 0 656,0 0 656,0 0 672,0 0 672,0 0 672,0 0 672,0 0 672,0 0 688,0 0 688,0 0 688,0 0 688,0 0 703,0 0 703,0 0 703,5 6 703,-5-6 719,0 0 719,0 0 719,0 0 719,0 0 734,0 0 734,0 0 734,0 0 734,0 0 750,0 0 750,0 0 750,0 0 750,0 0 766,0 0 766,0 0 766,0 0 766,0 0 781,6 7 781,-6-7 781,0 0 781,0 0 781,0 0 797,0 0 797,0 0 797,0 0 797,0 0 813,0 0 813,0 0 813,0 0 813,0 0 828,0 0 828,0 0 828,0 0 828,0 0 844,0 0 844,0 0 844,0 6 844,0-6 859,0 0 859,0 0 859,0 0 859,0 0 875,0 0 875,0 0 875,0 0 875,0 0 891,0 0 891,0 0 891,0 0 891,0 0 906,0 0 906,3 6 906,-3-6 906,0 0 922,0 0 922,0 0 922,0 0 922,0 0 938,0 0 938,0 0 938,0 0 938,0 0 938,0 0 953,0 0 953,0 10 953,0-10 953,0 0 969,0 0 969,0 0 969,0 0 969,0 0 984,0 0 984,0 0 984,0 0 984,0 0 1000,0 0 1000,0 0 1000,0 0 1000,0 0 1016,0 0 1016,0 0 1016,-3 9 1016,3-9 1031,0 0 1031,0 0 1031,0 0 1031,0 0 1047,0 0 1047,0 0 1047,0 8 1047,0-8 1063,0 0 1063</inkml:trace>
  <inkml:trace contextRef="#ctx0" brushRef="#br0">29693 13881 0,'8'-6'0,"-8"6"0,4-6 0,-4 6 16,6-4 16,-6 4 16,0 0 16,0 0 16,5-7 31,-5 7 31,0 0 31,0 0 31,0 0 47,0 0 47,-11-8 47,11 8 47,0 0 63,-28 4 63,28-4 63,-27 4 63,10 3 78,6-3 78,-5 5 78,5-3 78,0 2 94,1-2 94,5 0 94,-3 0 94,3 0 94,-2 3 109,4-4 109,1 4 109,-2-1 125,4-8 125,2 17 125,2-9 125,8 4 125,-3-2 141,0-1 141,1-1 141,-1 1 141,4-2 156,3 2 156,0-3 156,0 1 156,-5 0 172,1-1 172,-3-2 172,0 1 172,-1-3 188,0 2 188,-8-4 188,14 2 188,-14-2 203,14 2 203,-14-2 203,0 0 203,15 0 219,-15 0 219,0 0 219,15-2 219,-15 2 234,0 0 234,11-2 234,-11 2 250,11-4 250,-11 4 250,0 0 250,9-4 266,-9 4 266,0 0 266,7-4 266,-7 4 281</inkml:trace>
  <inkml:trace contextRef="#ctx0" brushRef="#br0">29898 14054 0,'0'0'0,"-6"15"15,0-9 15,6-6 15,-4 16 15,-1-10 31,3 4 31,-2-1 31,4 1 31,0 1 47,0-3 47,0 2 47,2-1 47,2 0 62,1 2 62,-3-5 62,2 2 62,4 0 78,-4-1 78,3-3 78,-3 1 78,3 0 94,-7-5 94,10 5 94,-10-5 94,9 3 109,-9-3 109,0 0 109,0 0 109,0 0 109,0 0 125,0 0 125,11-13 125,-11 13 125,0 0 140,-7-16 140,3 8 140,4 8 140,-11-13 156,3 8 156,4 0 156,4 5 156,-11-12 172,6 8 172,5 4 172,-10-10 172,10 10 187,-6-7 187,6 7 187,0 0 187,-5-5 203,5 5 203,0 0 203,0 0 203,-6-7 219,6 7 219,0 0 219,0 0 219,0 0 219</inkml:trace>
  <inkml:trace contextRef="#ctx0" brushRef="#br0">30215 13943 0,'0'0'0,"0"0"0,0 0 15,0 0 15,0 0 15,6-6 15,-6 6 31,0 0 31,17-3 31,1 3 31,0-1 47,3 1 47,15 1 47,-4-1 47,-6 0 62,-1 3 62,-5-3 62,-4 0 62,2 0 78,0 2 78,-4 0 78,0 0 78,-14-2 94,18 0 94,-18 0 94,12 2 94,-12-2 109,0 0 109,0 0 109,0 0 109,0 0 125,0 0 125</inkml:trace>
  <inkml:trace contextRef="#ctx0" brushRef="#br0">30434 13888 0,'0'0'0,"-7"-9"0,7 9 15,-4-5 15,4 5 15,-5-9 31,5 9 31,0 0 31,-4-8 31,4 8 31,0 0 47,0 0 47,-6-9 47,6 9 47,0 0 62,0 0 62,0 0 62,0 0 62,0 0 78,0 0 78,0 0 78,0 0 78,-26 10 93,26-10 93,-10 11 93,6-2 93,1-1 93,1-1 109,2-7 109,-6 17 109,6-6 109,0 5 125,0-1 125,2-6 125,2-1 125,1 9 140,-1-5 140,-2-1 140,6 0 140,-1-4 156,-1 0 156,1-1 156,-1-2 156</inkml:trace>
  <inkml:trace contextRef="#ctx0" brushRef="#br0">30875 13789 0,'-8'-8'16,"-1"0"16,0 1 16,-3 2 32,3 0 32,-2 1 32,-1 0 32,-5 2 32,-4 0 47,2 0 47,-1 2 47,-1 2 47,6 0 63,-4 4 63,-2-2 63,4 3 63,0 1 78,0 2 78,3 3 78,2-1 78,4 2 94,-4-2 94,5 2 94,3 3 94,4-1 94,2 1 110,0-1 110,2 2 110,1-1 110,1 0 125,6 1 125,-3-3 125,6-1 141,-4 2 141,0-3 141,1 1 141,-1 3 141,2-7 157,-5-2 157,0-2 157,1-1 157</inkml:trace>
  <inkml:trace contextRef="#ctx0" brushRef="#br0">30805 14113 0,'0'0'0,"0"0"0,0 0 0,0 0 15,0 0 15,0 0 15,0 0 15,0 0 15,0 0 31,0 0 31,15 13 31,-15-13 47,0 8 47,0-8 47,-8 15 47,8-7 62,0-8 62,-4 16 62,4-8 62,0 1 62,-3 1 78,1-2 78,0 3 78,0-3 78,0 2 93,2 1 93,0-2 93,-5 6 93,5-1 109,0-1 109,-2-5 109,0 2 109,2-2 125,0-8 125,0 11 125</inkml:trace>
  <inkml:trace contextRef="#ctx0" brushRef="#br0">31075 13869 0,'0'-12'0,"0"12"16,0 0 16,4-11 16,-4 11 16,0 0 31,5-5 31,-5 5 31,0 0 31,0 0 47,0 0 47,0 0 47,12-5 47,-12 5 63,0 0 63,0 0 63,0 0 63,15 22 78,-8-5 78,-5-4 78,1 3 78,1 1 78,-1-5 94,-6 7 94,3-3 94,-4 0 110,-1 1 110,-2-1 110,3-4 110,-5 1 125,2-3 125,2 0 125,-2-1 125,7-9 125,-11 14 141,7-8 141,4-6 141,-12 10 141,9-6 156,3-4 156,0 0 156,0 0 156,0 0 172,0 0 172,0 0 172,0 0 172,0 0 188,0 0 188,30-32 188,-13 19 188,-4-3 203,10-8 203,-2 1 203,-4 4 203,-2 2 219,-2 3 219,-2 1 219,1 1 219,-3 4 235,-5-2 235,3 4 235,-2-2 235,2 4 235,-7 4 235,6-11 250,-6 11 250,5-6 250,-5 6 250,0 0 266,4-11 266,-4 11 266,0 0 266,0 0 281,0 0 281,0 0 281,2-5 281,-2 5 297,0 0 297,0 0 297,0 0 297,0 0 313,0 0 313,0 0 313,0 0 313,0 0 328,0 0 328,0 0 328,0 0 328,0 0 344,0 0 344,0 0 344,0 0 344,0 0 344,0 0 360,0 0 360,0 0 360,-13-7 360,13 7 375,0 0 375,0 0 375,0 0 375,0 0 391,0 0 391,0 0 391,0 0 391,0 0 406,0 0 406,0 0 406,0 0 406,0 0 422,0 0 422,-14 21 422,14-13 422,0-8 438,-2 15 438,0-7 438,2 3 438,0 2 453,-3-1 453,3 1 453,0-2 453,3-3 453,-1 2 469,3-2 469,0 1 469,-3 1 469,7-4 485,-5 2 485,3 2 485,2-3 500,-2-1 500,0-2 500,3 4 500,-4-2 500,1-2 516,2 3 516,-9-7 516,12 6 516,-12-6 531,11 4 531,-11-4 531,0 0 531,0 0 547,0 0 547</inkml:trace>
  <inkml:trace contextRef="#ctx0" brushRef="#br0">31457 14029 0,'0'0'16,"4"-7"16,-4 7 16,0 0 16,2-9 32,-2 9 32,0 0 32,0 0 32,6-8 47,-6 8 47,0 0 47,0 0 47,9-4 63,-9 4 63,17-4 63,5 1 63,12 2 63,1-2 79,1 7 79,-2-4 79,0 0 94,1 3 94,-8-2 94,-6 2 94,-3-3 110,-4 2 110,1-2 110,-15 0 110,19 0 110,-19 0 125,13 2 125,-13-2 125,0 0 125,0 0 141,0 0 141,0 0 141,0 0 141</inkml:trace>
  <inkml:trace contextRef="#ctx0" brushRef="#br0">31606 13933 0,'0'0'0,"0"0"0,0 0 16,0 0 16,-2-8 16,2 8 16,0 0 31,0 0 47,0 0 47,0 0 47,0 0 47,0 0 47,0 0 63,0 0 63,0 0 63,0 0 63,0 0 78,-9 18 78,9-18 78,0 17 78,0-8 94,0 0 94,2 2 94,0 5 94,0-1 110,1-1 110,1 1 110,4 2 110,-2-2 125,1-1 125,0-2 125,-1-2 125,0 1 141,2-5 141,-1 0 141</inkml:trace>
  <inkml:trace contextRef="#ctx0" brushRef="#br0">32253 13845 0,'0'-11'0,"0"11"0,-6-10 15,6 10 15,-11-8 15,1 4 15,1-1 31,9 5 31,-21-6 31,12 6 47,9 0 47,-20 0 47,0 5 47,1 3 47,1-2 62,2 4 62,1 1 62,-4 1 62,6 2 78,1 3 78,-2-3 78,5 0 78,2 4 94,3 1 94,-1 0 94,3-1 94,2 1 109,2 1 109,0-1 109,1-1 109,1 3 125,-2-4 125,3-1 125,0-2 125,-1-4 140,-1 1 140,1-3 140,-2-4 140</inkml:trace>
  <inkml:trace contextRef="#ctx0" brushRef="#br0">32187 14171 0,'0'0'0,"0"0"15,0 0 15,15-3 15,-15 3 15,0 0 15,0 0 31,0 0 31,0 0 31,0 0 47,22 7 47,-20-2 47,-2-5 47,2 10 47,-2-10 62,-4 16 62,2-7 62,-3-2 62,1 2 78,-1-1 78,1 1 78,0-2 94,-4-1 94,6 1 94,-5 1 94,7-8 94,-7 10 109,3-6 109,4-4 109,-5 9 109,5-9 125,0 0 125,0 12 125,0-12 125,9 6 140,0-2 140,-9-4 140,21 4 140,-3 3 156,-4-5 156,4-2 156,-4 0 156,4-4 172,0-3 172</inkml:trace>
  <inkml:trace contextRef="#ctx0" brushRef="#br0">32395 14151 0,'0'0'0,"0"0"0,2-13 16,-2 13 16,0 0 16,7-8 16,-7 8 31,0 0 31,9-4 31,-9 4 31,14-6 47,-5 3 47,-9 3 47,27-4 47,-15 4 63,0-4 63,-12 4 63,25 0 63,-25 0 78,17-2 78,-17 2 78,19 2 78,-19-2 94,16-2 94,-16 2 94,0 0 94,0 0 94,23 0 109,-23 0 109,0 0 109,8-2 109,-8 2 125,0 0 125,0 0 125,0 0 125,0-10 141,0 10 141,0 0 141,0 0 141,0 0 141,0 0 156,-8-18 156,8 18 156,-3-4 172,3 4 172,0 0 172,0 0 172,-6-11 188,6 11 188,0 0 188,-5-8 188,5 8 188,0 0 203,0 0 203,-4-9 203,4 9 203,0 0 219,0 0 219,0 0 219,-5-5 219,5 5 234,0 0 234,0 0 234,0 0 234,0 0 250,0 0 250,0 0 250,-5-8 250,5 8 266,0 0 266,0 0 266,0 0 266,0 0 281,0 0 281,0 0 281,0 0 281,0 0 297,-4-10 297,4 10 297,0 0 297,0 0 313,0 0 313,0 0 313,0 0 313,0 0 328,0 0 328,0 0 328,0 0 328,-2-7 328,2 7 344,0 0 344,0 0 344,0 0 344</inkml:trace>
  <inkml:trace contextRef="#ctx0" brushRef="#br0">32500 14001 0,'0'0'0,"0"0"0,-13-7 0,13 7 16,0 0 16,0 0 16,0 0 16,0 0 31,0 0 31,-7-10 31,7 10 31,0 0 47,0 0 47,0 0 47,0 0 47,-5-6 63,5 6 63,0 0 63,0 0 63,0 0 78,0 0 78,0 0 78,0 0 78,0 0 94,0 0 94,0 0 94,0 0 94,0 0 110,0 0 110,0 0 110,0 0 110,0 0 125,0 0 125,0 0 125,0 0 125,0 0 125,0 0 141,0 0 141,0 0 141,0 0 141,-9-4 156,9 4 156,0 0 156,0 0 156,0 0 172,0 0 172,0 0 172,0 0 172,0 0 188,-7-6 188,7 6 188,0 0 188,0 0 203,0 0 203,0 0 203,0 0 203,0 0 219,0 0 219,0 0 219,0 0 219,0 0 235,0 0 235,13-10 235,-13 10 235,0 0 250,0 0 250,26 10 250,-26-10 250,16 10 250,-9-4 266,-1 0 266,1 1 266,-2 1 266,0 0 281,-3 3 281,-2-1 281,0 0 281,-4 6 297,-4 1 297,-1-1 297,-2-2 297,-3 3 313,1-1 313,1-4 313,-4 0 313,0 1 328,5 0 328,0-5 328,1-2 328,3 3 344,3-5 344,4-4 344,-9 10 344,9-10 360,-7 8 360,7-8 360,0 0 360,0 0 375,0 0 375,0 0 375,0 0 375,0 0 375,0 0 391,48-18 391,-21 1 391,-2-3 406,1-3 406,0 3 406,2-1 406,-1 0 406,-6 3 422,-2 3 422,-8 2 422,2 1 422,1 2 422,-7 0 438,-1 2 438,1 0 438,-2 1 438,2 3 453,-7 4 453,7-8 453,-7 8 453,4-6 469,-4 6 469,0 0 469,0 0 469,0 0 485,0 0 485,0 0 485,0 0 485,0 0 500,-20 25 500,15-17 500,0 3 500,3-4 516,0 3 516,0-2 516,2 3 516,0-1 516,2 7 531,2-3 531,3-2 531,1-1 531,-2-1 547,3 5 547,7-1 547,-5-2 547,6-2 563,-2-1 563,4-3 563,-4 0 563,6 0 578,-3-4 578,-4-2 578,-14 0 578</inkml:trace>
  <inkml:trace contextRef="#ctx0" brushRef="#br0">33011 13739 0,'11'-1'0,"1"-4"16,-12 5 16,18 0 16,-18 0 16,16 5 16,-16-5 16,13 6 16,-10 0 32,3 0 32,-6-6 47,6 15 47,-6-8 47,0 4 47,0-3 63,-3 1 63,0 1 63,-1 0 63,2-2 78,-1 3 78,1-3 78,-2 2 78,2-4 94,2 4 94,-3-1 94,3-1 94,3-3 110,3 6 110,-1-5 110,11 9 110,0-3 125,11 7 125,1-1 125,-5-6 125,8 3 125,-11-2 141,-3-3 141,-1-2 141,-5-4 141,-2 4 157,-5-4 157</inkml:trace>
  <inkml:trace contextRef="#ctx0" brushRef="#br0">29266 15041 0,'-11'-3'0,"11"3"0,0 0 15,-11-2 15,11 2 15,0 0 15,0 0 31,0 0 31,0 0 31,0 0 31,0 0 47,0 0 47,0 0 47,0 0 47,0 0 62,32 9 62,-12-5 62,3-2 62,-2 2 78,1-2 78,-2 0 78,1 3 78,-1-4 93,-3 1 93,-2-2 93,-1-2 93,4 1 109,-6-4 109,-1-1 109,-1 2 109,-1-4 125,-7 1 125,2-2 125,-1 2 125,-1-3 140,-2 10 140,0-17 140,-2 9 140,2 8 140,-5-14 156,1 7 156,4 7 156,-7-8 156,7 8 172,-8-4 172,8 4 172,-8-2 172,8 2 187,0 0 187,-23 6 187,23-6 187,-14 7 203,8-3 203,-2-3 203,1 6 203,3-3 218,0 2 218,1 2 218,-1-1 218,2 0 234,2 1 234,0-8 234,-6 17 234,6-9 250,4 1 250,-4 1 250,2-2 250,2 0 250,-2-1 265,5 1 265,0-2 265,5-2 265,-6 0 281,3-2 281</inkml:trace>
  <inkml:trace contextRef="#ctx0" brushRef="#br0">29601 15117 0,'0'0'0,"21"-4"15,-12 0 15,-9 4 15,14-7 15,-5 5 31,-9 2 31,18-6 31,-11 4 46,-7 2 46,18-7 46,-8 6 46,-10 1 46,20-4 46,-8 1 46,5-1 46,2 2 62,-1 2 62,-4 0 62,-1-2 62,-13 2 78,21 0 78,-21 0 78,19-2 78,-19 2 93,0 0 93,19 0 93,-19 0 93,0 0 93,13-2 109,-13 2 109,8-1 109,-8 1 125,0 0 125,14-5 125,-14 5 125,12-4 140,-12 4 140,13-2 140,-13 2 140,19-4 140,-8 4 156,5 0 156,4-2 156,1 4 156,0 0 171,3 0 171,-3 2 171,13-1 171,-9 4 187</inkml:trace>
  <inkml:trace contextRef="#ctx0" brushRef="#br0">30315 15109 0,'12'6'0,"-5"-4"15,-7-2 15,13 4 15,-13-4 15,0 0 31,14 2 31,-14-2 31,0 0 31,13 0 47,-13 0 47,0 0 47,0 0 47,28-5 47,-19 4 62,9-1 62,3 0 62,-1 0 78,1 0 78,4-1 78,-4 3 78,1 0 78,1 3 93,-2-3 93,-1 0 93,1 4 93,2-4 109,-3 4 109,-6-4 109,-14 0 109,27 6 125,-18-5 125,0 2 125,-9-3 125,19 4 140,-11 0 140</inkml:trace>
  <inkml:trace contextRef="#ctx0" brushRef="#br0">31086 15257 0,'0'0'0,"0"0"0,2-7 0,-2 7 16,0 0 16,0 0 16,8-10 16,-8 10 32,0 0 32,0 0 32,0 0 32,4-4 47,-4 4 47,0 0 47,0 0 47,0 0 63,18-5 63,-18 5 63,20 0 63,-3 2 63,1 1 78,5-1 78,-2 0 78,-2 0 94,18 4 94,-14-2 94,-2 1 94,-1-3 94,0-1 110,-5 1 110,-2 0 110,-2-2 110,-11 0 125,18 3 125,-18-3 125,12-3 125,-12 3 141,0 0 141</inkml:trace>
  <inkml:trace contextRef="#ctx0" brushRef="#br0">31312 15137 0,'0'0'0,"0"0"16,-6-6 31,6 6 31,0 0 31,0 0 31,0 0 31,0 0 31,0 0 47,-19 9 47,19-9 47,-11 13 47,8-4 47,-2 1 63,1-2 63,-1 7 63,1-2 63,0 4 78,-1-2 78,2 4 78,6-3 78,2-2 94,-1 3 94,3-4 94,1 3 94,4-3 109,-3-4 109,8 4 109</inkml:trace>
  <inkml:trace contextRef="#ctx0" brushRef="#br0">32053 15164 0,'14'-15'0,"-8"5"0,4-2 16,-3 2 16,-1-1 16,-1 1 16,-3 2 31,-2 1 31,0 7 31,5-14 31,-5 14 47,-5-12 47,0 6 47,5 6 47,-15-11 63,-1 7 63,-4 3 63,-15 1 63,8 1 78,-10 3 78,1 3 78,6 3 78,-6 2 94,4 2 94,2 1 94,5 0 94,5-3 110,3 2 110,-1-2 110,4 1 110,1-1 110,3 5 125,2-4 125,1 2 125,3-1 125,4-1 141,0-2 141,2-1 141,4 6 141,3 0 156,5-1 156,-3-1 156,8-2 156,-3 1 172,0-3 172,2 1 172,-2-3 172,0 0 188,2 0 188,-5-7 188,-1-1 188</inkml:trace>
  <inkml:trace contextRef="#ctx0" brushRef="#br0">32090 15394 0,'0'0'16,"0"16"16,0-10 31,-3 3 31,-1 1 31,2 0 31,0 7 31,-6-5 47,4 3 47,-3-1 47,0-3 47,5-2 47,-2 2 63,-2-2 63,2-1 63,2-1 63,-3-2 78,3 1 78,2-6 78,-4 8 78,4-8 94,-5 5 94,5-5 94,0 0 94,0 0 109,0 0 109,0 0 109,0 0 109,0 0 125,0 0 125,32-17 125,-19 4 125,4 3 141,-4-2 141,1 1 141,0 1 141,4 2 156,-5-2 156,1 3 156,-2 1 156,-1 2 172,-1 0 172,-10 4 172,17-3 172,-17 3 188,0 0 188,21 3 188,-21-3 188,11 8 203,-4-2 203,-2 1 203,-5-7 203,5 12 203,-1-4 219,-2 3 219,0-2 219,-2 0 219,0 2 234,-2 5 234,0-5 234,0 2 234,0-2 250,-3-3 250,0 0 250,0 0 250,1 3 266,2-3 266,-1-3 266,-1 2 266,4-7 281,-10 9 281</inkml:trace>
  <inkml:trace contextRef="#ctx0" brushRef="#br0">32493 15275 0,'5'-7'0,"1"1"16,-6 6 16,12-8 16,-5 6 16,-7 2 31,13-2 31,-13 2 31,0 0 31,23 4 47,-13 1 47,-1 0 47,4 7 47,-3 1 63,-4 4 63,3-4 63,-6 7 63,1-2 63,-2-1 78,-2 3 78,0-4 78,-2 5 78,0-5 94,0 0 94,-3-1 94,-2-2 94,5-1 109,-2-2 109,-2-4 109,6 2 109,0-8 125,-6 11 125,6-11 125,-5 8 125,5-8 141,0 0 141,-4 5 141,4-5 141,0 0 141,0 0 156,0 0 156,0 0 156,27-28 156,-11 14 172,14-11 172,-3-1 172,7 1 172,3-4 188,-2 2 188,-4 3 188,-1 3 188,-3 1 203,-6 3 203,-5 5 203,-3 1 203,-6 3 219,3 1 219,-2 2 219,-3-1 219,-1 2 234,-4 4 234,0 0 234,0 0 234,0 0 250,0 0 250,0 0 250,0 0 250,0 0 250,-23 18 266,17-10 266,-1 0 266,-2 9 266,2-2 281,-2 2 281,7-2 281,-5 2 281,5-2 297,2 0 297,2 1 297,2-4 313,1 4 313,4-2 313,3-1 313,-1 1 313,-3-2 328,4-4 328,0 1 328,0-3 328,-4 0 344,1-1 344,1-1 344,-10-4 344,15-3 359,-15 3 359,17-8 359</inkml:trace>
  <inkml:trace contextRef="#ctx0" brushRef="#br0">33245 14933 0,'0'0'0,"6"-8"16,-6 8 16,0 0 16,6-6 16,-6 6 32,0 0 32,0 0 32,0 0 32,0 0 32,0 0 47,0 0 47,16 21 47,-14-16 63,1 6 63,-1-2 63,-2-1 63,3 0 79,-1 2 79,-2-1 79,2 0 79,-2-9 79,-2 16 94,0-7 94,2 0 94,0-9 110,-3 14 110,3-7 110,0-7 110,-2 9 110,2-9 125,-3 8 125,3-8 125,0 0 125,0 0 141,0 0 141,0 0 141,0 0 141,14 3 157,-14-3 157,0 0 157,34-19 157,-20 11 172,4 0 172,-5 0 172,6 0 172,-2-1 188,-4 3 188,-2 0 188,-1 2 188,-2-1 188,-8 5 204,19-3 204,-10 1 204,-9 2 204,15 0 219,-15 0 219,0 0 219,23 3 235,-16 1 235,-7-4 235,12 11 235,-5-5 235,-5 1 250,-2-7 250,9 12 250,-5-4 250,-1 0 266,0 0 266,-1 0 266,-2-8 266,4 15 282,-2-7 282,-2 0 282,0-8 282,5 13 297,-3-6 297,-2-7 297,2 13 297,-2-13 313,0 11 313,0-11 313,0 0 313,-2 14 329,2-14 329,-7 10 329,7-10 329,-11 12 344</inkml:trace>
  <inkml:trace contextRef="#ctx0" brushRef="#br0">30263 16155 0,'-12'-7'16,"12"7"16,0 0 16,-6-6 16,6 6 32,0 0 32,0 0 32,0 0 32,0 0 47,0 0 47,0 0 47,0 0 47,0 0 63,29-2 63,8 4 63,1 2 63,2 0 63,7 1 78,29 0 78,-8 3 78,4-1 78,4-2 94,-3 4 94,-3-1 94,0-1 94,-17-3 110,-6 2 110,-4-2 110,0 0 110,-4 0 125,-1 1 125,1-1 125,-6-3 125,-3 2 141,-8-2 141,-4 2 141,-4-3 141,0 0 157,-14 0 157,20 1 157,-20-1 157,16 3 172,-16-3 172,16 0 172,-16 0 172,0 0 172,14 1 188,-14-1 188,0 0 188,9 3 188,-9-3 203,0 0 203,0 0 203,0 0 203,14 2 219,-14-2 219,0 0 219,0 0 219,0 0 235,11 4 235,-11-4 235,0 0 235,0 0 250,0 0 250,0 0 250,0 0 250</inkml:trace>
  <inkml:trace contextRef="#ctx0" brushRef="#br0">30655 16300 0,'0'0'16,"0"0"16,0 0 16,0 0 16,16 16 31,0-9 31,19 4 31,-1-6 31,4 2 31,5-2 47,1 2 47,1-2 47,4-2 63,-2 3 63,-1-4 63,-5 3 63,0-1 63,-2-4 78,-7 3 94,-2-1 94,-11-2 94,-2 3 94,-2-3 110,-15 0 110,21 0 110,-21 0 125,14-3 125,-14 3 125,0 0 125,0 0 125,18 0 141,-18 0 141,0 0 141,0 0 141</inkml:trace>
  <inkml:trace contextRef="#ctx0" brushRef="#br0">31193 16218 0,'0'0'0,"-12"-14"16,4 7 16,-1 1 16,-8 0 16,0 1 31,-15 2 31,-10 1 31,-1 6 31,-5 2 47,-23 9 47,16 0 47,-15 6 47,6 2 63,11-4 63,11 3 63,3-3 63,0 6 63,4-1 78,4 1 78,3-1 78,6 3 94,3 0 94,8 1 94,2 4 94,4 0 94,7-1 110,13-3 110,4 6 110,9-4 110,8-1 125,24 10 125,9-5 125,-5-6 125,4-5 141,4-1 141,-17-11 141,13 2 141,-17-4 156,-8-5 156,1-1 156,-3-6 156,-5-1 172,0 0 172,-4-6 172,0-1 188,-9 1 188,-4-2 188,-10-1 188,-1 1 188</inkml:trace>
  <inkml:trace contextRef="#ctx0" brushRef="#br0">30760 16575 0,'0'0'16,"0"0"16,-12-6 16,12 6 16,0 0 32,-2-6 32,2 6 32,0 0 32,0 0 47,0 0 47,23-9 47,-4 6 47,15-2 63,4 1 63,1 7 63,3-2 63,3-1 79,3 5 79,-3-2 79,-1-3 79,1 8 94,-4-5 94,3 1 94,-1 2 94,1-6 94,-1 0 110</inkml:trace>
  <inkml:trace contextRef="#ctx0" brushRef="#br0">32343 16510 0,'0'0'0,"12"-7"0,-12 7 0,0 0 15,0 0 15,0 0 15,0 0 15,0 0 15,-6 29 31,-3-10 31,-12 14 31,2 0 31,-2 2 47,-2 2 47,1 0 47,-12 18 47,17-14 62,-4-6 62,4 0 62,0 0 62,4-1 78,-1-4 78,3-5 78,2-5 78,4-2 93,0 1 93,1-5 93,-1 1 93,3 3 109,0-6 109,2 0 109,0-1 109,0-11 125,0 19 125,0-19 125,2 12 125,-2-12 140,4 5 140,-4-5 140,0 0 140,0 0 156,0 0 156,0 0 156,0 0 156,34-30 172,-24 12 172,1-9 172,3-6 172,0 2 172,1-4 187,2 3 187,-2-5 187,2-1 187,3 0 203,-6 5 203,7-5 203,-6 3 203,1 1 218,-5 0 218,6 4 218,-4-1 218,4 3 234,-6 3 234,0 6 234,-2 0 234,0 2 250,-2-2 250,2 4 250,1-2 250,-2 4 265,3-2 265,-3 3 265,-1 4 265,-1-3 281,-6 11 281,14-14 281,-14 14 281,9-10 281,-9 10 297,14-10 297,-14 10 297,14-9 297,-14 9 312,0 0 312,15-4 312,-15 4 312,0 0 328,19-4 328,-19 4 328,0 0 328,0 0 343,0 0 343,0 0 343,32 2 359,-32-2 359,0 0 359,0 0 359,0 0 359,0 0 375,0 0 375,25 4 375,-25-4 375,0 0 390,0 0 390,0 0 390,0 0 390,16 6 406,-16-6 406,0 0 406,0 0 406,0 0 422,0 0 422,0 0 422,16 6 422,-16-6 437,0 0 437,0 0 437,0 0 437,0 0 437,0 0 453,13 7 453,-13-7 453,0 0 453,0 0 468,7 2 468,-7-2 468,0 0 468,0 0 484,0 0 484,0 0 484,0 0 484,0 0 484,0 0 500,0 0 500,0 0 500,0 0 500,0 0 515,14 10 515,-14-10 515,0 0 515,0 0 531,0 0 531,0 0 531,0 0 531,7 11 547,-7-11 547,0 0 547,0 0 547,0 0 562,0 0 562,6 10 562,-6-10 562,0 0 578,0 0 578,0 0 578,7 8 578,-7-8 593,0 0 593,0 0 593,0 0 593,5 5 593,-5-5 609,0 0 609,0 0 609,0 0 625,11 13 625,-11-13 625,7 15 625,-7-15 625,7 14 640,-7-14 640,2 18 640,-2-7 640,0-11 656,0 24 656,-2-7 656,-3-5 672,1 0 672,4-12 672,-7 19 672,5-8 672,2-11 687,-12 16 687,8-10 687,4-6 687,-14 15 703,5-7 703,-3 2 703,1-2 703,-7 1 718,4-1 718,-4 0 718,2 0 718,-2-2 734,2 0 734,0-1 734,16-5 734,-28 10 750,17-8 750,11-2 750,-21 6 750,21-6 750,-17 1 765,17-1 765,0 0 765,-23 3 765,23-3 781,0 0 781,0 0 781,-26 2 797,26-2 797,0 0 797,0 0 797,0 0 812,0 0 812,0 0 812,-25-6 812,25 6 828,0 0 828,0 0 828,0 0 828,-17-8 843,17 8 843,0 0 843,0 0 843,0 0 859,0 0 859,-17-6 859,17 6 859,0 0 859,0 0 875,0 0 875,0 0 875,0 0 890,-15-7 890,15 7 890,0 0 890,0 0 906,0 0 906,0 0 906,0 0 906,0 0 922,0 0 922,0 0 922,-15-6 922,15 6 937,0 0 937,0 0 937,0 0 937,0 0 937,0 0 953,0 0 953,0 0 953,0 0 953,0 0 968,0 0 968,0 0 968,0 0 968,0 0 984,0 0 984,0 0 984,0 0 1000,0 0 1000,0 0 1000,0 0 1015</inkml:trace>
  <inkml:trace contextRef="#ctx0" brushRef="#br0">32601 16913 0,'0'0'0,"0"0"0,0 0 15,-10-23 15,10 23 15,0 0 15,0-18 31,0 18 31,2-15 31,-2 15 31,0 0 46,2-18 46,-2 18 46,0 0 46,10-11 62,-10 11 62,0 0 62,5-11 62,-5 11 78,0 0 78,0 0 78,0 0 78,0 0 78,0 0 93,0 0 93,0 0 93,34 24 93,-32-16 109,0 2 109,-2-10 109,2 26 109,-2-9 125,-2-2 125,2-1 125,-4 0 125,-1-1 140,1-1 140,0-3 140,0-1 140,4-8 156,-8 14 156,3-8 156,5-6 156,-7 13 171,7-13 171,-6 8 171,6-8 171,0 0 187,-6 8 187,6-8 187,0 0 187,0 0 203,0 0 203,0 0 203,0 0 203,0 0 218,0 0 218,0 0 218,32-29 218,-20 17 234,4 0 234,0-1 234,-5 1 234,4-1 234,0 2 250,-6 2 250,5-3 250,-3 1 250,-1 3 265,-10 8 265,18-10 265,-18 10 265,14-9 281,-14 9 281,13-9 281,-13 9 281,11-7 296,-11 7 296,12-2 296,-12 2 296,0 0 312,0 0 312,18-2 312,-18 2 312,0 0 328,0 0 328,16 14 328,-11-8 328,-5-6 343,6 15 343,-1-9 343,-5-6 343,0 17 359,3-7 359,-3-10 359,0 16 359,0-7 359,0-9 375,-3 13 375,3-4 375,0-9 375,-5 17 390,1-11 390,4-6 390,-7 14 390,3-8 406,4-6 406,-7 12 406,2-3 406,5-9 421,-11 13 421,4-8 421,0 2 437,0-2 437,0 4 437,-2-3 437,9-6 437,-8 13 453</inkml:trace>
  <inkml:trace contextRef="#ctx0" brushRef="#br0">33294 16875 0,'-3'-7'0,"3"7"0,0 0 0,0-19 16,0 19 16,0 0 16,-13-10 16,13 10 16,-18-5 31</inkml:trace>
  <inkml:trace contextRef="#ctx0" brushRef="#br0">18178 14659 0,'0'0'15,"4"-9"15,-4 9 15,6-8 15,-6 8 15,0 0 31,4-7 31,-4 7 31,0 0 31,4-6 47,-4 6 47,0 0 47,0 0 47,5-11 62,-5 11 62,0 0 62,0 0 62,0 0 62,2-7 78,-2 7 78,0 0 78,0 0 78,0 0 93,0 0 93,0 0 93,0 0 93</inkml:trace>
  <inkml:trace contextRef="#ctx0" brushRef="#br0">9922 14626 0,'0'0'0,"0"0"0,0-13 16,0 13 16,0 0 16,0 0 16,0 0 16,0 0 31,0 0 31,0 0 31,0-10 31,0 10 47,0 0 47,0 0 47,0 0 47,0-10 62,0 10 62,0 0 62,0 0 62,0 0 78,0-11 78,0 11 78,0 0 78,0 0 94,0-11 94,0 11 94,0 0 94,0 0 109,0-9 109,0 9 109,0 0 109,0 0 125,0-8 125,0 8 125,0 0 125,0 0 125,-2-10 141,2 10 141,0 0 141,0 0 141,-2-11 156,2 11 156,0 0 156,0 0 156,-5-8 172,5 8 172,0 0 172,0 0 172,-4-9 187,4 9 187,0 0 187,0 0 187,-7-8 203,7 8 203,0 0 203,0 0 203,-12-6 219,12 6 219,0 0 219,-11-2 219,11 2 234,0 0 234,-18-2 234,18 2 234,-14 0 250,14 0 250,0 0 250,-27 2 250,27-2 266,-17 3 266,9 0 266,8-3 266,-19 6 266,12-2 281,-2 3 281,3-3 281,-4 2 281,3 3 297,1-4 297,-1 6 297,-3 2 297,4 3 312,-1-2 312,0 2 312,5-2 312,-5 3 328,4-1 328,3-1 328,0-3 328,-2-1 344,2-2 344,0 2 344,2-3 344,-2 1 344,6-2 359,-6 1 359,4 1 359,1-1 359,1 0 375,-1 1 375,1-3 375,4 0 375,-3 0 391,-1-2 391,3 0 391,3 0 391,-3-1 406,0-2 406,3 2 406,-3-2 406,-9-1 422,21 3 422,-10-3 422,-11 0 422,21 0 422,-10-3 437,-3 2 437,-8 1 437,19-7 453,-10 6 453,-4-4 453,4 1 453,-2 0 469,-3 0 469,5-2 469,-4 2 469,2-2 469,-3-1 484,3 1 484,-3-2 484,2 2 484,-6 6 500,9-15 500,-7 8 500,0-2 500,2 1 516,-1 0 516,-1 0 516,-2 8 516,7-17 531,-7 11 531,3-2 531,-3 8 531,2-14 547,0 7 547,-2 7 547,2-15 547,1 9 562,-3 6 562,2-11 562,-2 11 562,0 0 578,0-9 578,0 9 578,0 0 578,0-10 594,0 10 594,0 0 594,0 0 594,2-10 609,-2 10 609,0 0 609,0 0 609,2-11 609,-2 11 625,0 0 625,0 0 625,0 0 625,0-11 641,0 11 641,0 0 641,0 0 641,0 0 656,0 0 656,0-9 656,0 9 656,0 0 672,0 0 672,0 0 672,0 0 672,0 0 687,0 0 687,-2-9 687,2 9 687,0 0 703,0 0 703,0 0 703,0 0 703,0 0 719,0 0 719,0 0 719,0 0 719,-16 18 734,11-9 734,1-1 734,-3 7 734,0 1 734,1-2 750,-2 1 750,4 1 750,-3-3 750,5-1 766,-2 2 766,-1-2 766,5 1 766,-3-2 781,1-4 781,2 4 781,0-3 781,0 1 797,2-4 797,1 4 797,-1-1 797,3 0 797,-1 0 812,1-2 812,-1 2 812,3-1 812,0-1 828,2 0 828,0 0 828,-2 3 828,9-3 844,-3 0 844,-1 0 844,-1-3 844</inkml:trace>
  <inkml:trace contextRef="#ctx0" brushRef="#br0">10221 14822 0,'0'0'0,"0"0"0,0 0 0,-14 21 0,10-12 16,-1-4 16,1 3 16,4 3 16,-5-5 31,5-6 31,-2 16 31,2-9 31,0-7 47,-4 13 47,4-13 47,0 10 47,0-10 63,0 0 63,0 12 63,0-12 63,6 4 78,-6-4 78,0 0 78,0 0 78,9 8 78,-9-8 94,0 0 94,0 0 94,0 0 110,0 0 110,0 0 110,0 0 110,0 0 110,0 0 125,25-12 125,-25 12 125,3-7 125,-3 7 141,0 0 141,0-10 141,0 10 156,2-10 156,-2 10 156,0 0 156,-5-15 156,3 7 172,0 4 172,-2-5 172,4 9 172,-5-7 188,0 2 188,5 5 188,-7-8 188,3 5 188,-1-4 203,5 7 203,-12-8 203,12 8 203,-6-6 219,6 6 219,-5-4 219,5 4 219,-9-4 235,9 4 235,-6-4 235,6 4 235,0 0 250,-10-4 250,10 4 250,0 0 250,0 0 266,0 0 266,0 0 266,0 0 266,0 0 266,0 0 281,0 0 281,0 0 281,0 0 281</inkml:trace>
  <inkml:trace contextRef="#ctx0" brushRef="#br0">10223 14763 0,'0'0'0,"0"0"0,0 0 0,0 0 15,0 0 15,0 0 15,0 0 15,0 0 31,0 0 31,-20 19 31,15-11 31,-2 0 47,-1 8 47,0-1 47,1-5 47,1 3 62,1-3 62,1 0 62,2-2 62,0 2 78,2 1 78,0-3 78,2 2 78,-2-10 78,4 14 93,1-3 93,1-5 93,1 0 93,3 3 109,-2-5 109,8 4 109,0 0 109,3-2 125,-6-1 125,-4-1 125,3-3 125,-12-1 140,20 4 140,-20-4 140,14 0 140,-14 0 156,0 0 156,23-2 156,-23 2 156,14-3 172,-14 3 172,8-8 172,-8 8 172,10-7 187,-8 1 187,-2 6 187,7-13 187,-5 8 187,-2 5 203,2-16 203,-2 16 203,3-9 218,-3 9 218,0-11 218,0 11 218,-5-12 234,5 12 234,0-12 234,0 12 234,-2-11 234,2 11 250,-2-10 250,2 10 250,-2-8 265,2 8 265,-3-10 265,3 10 265,-5-6 265,5 6 281,-4-11 281,4 11 281,-5-6 281,5 6 297,-9-6 297,9 6 297,-8-8 297,8 8 312,-13-8 312,9 5 312,4 3 312,-9-4 328,9 4 328,-10-4 328,10 4 328,0 0 343,-13-3 343,13 3 343,-9-5 343,9 5 343,-9-2 359,9 2 359,0 0 359,-14-4 375,14 4 375,0 0 375,-6-2 375,6 2 390,0 0 390,-15-2 390,15 2 390,0 0 406,0 0 406,0 0 406,-11-2 406,11 2 422,0 0 422,0 0 422,0 0 422,0 0 437,0 0 437,0 0 437,-16 2 437,16-2 453,0 0 453,0 0 453,0 0 453,-9 6 468,9-6 468,-4 6 468,4-6 468,0 0 484,0 0 484</inkml:trace>
  <inkml:trace contextRef="#ctx0" brushRef="#br0">10574 14503 0,'0'0'0,"0"0"0,0 0 16,-9-3 16,9 3 16,0 0 16,0 0 32,0 0 32,-4-6 32,4 6 32,0 0 47,0 0 47,0 0 47,-9-7 47,9 7 47,0 0 47,0 0 63,-5-8 63,5 8 63,0 0 63,0 0 78,-5-8 78,5 8 78,0 0 78,-2-10 78,2 10 94,0 0 94,0-12 94,0 12 94,-2-9 110,2 9 110,0 0 110,2-12 125,-2 12 125,0 0 125,0-10 125,0 10 125,0 0 141,-2-10 141,2 10 141,0 0 141,0-10 157,0 10 157,0 0 157,0 0 157,0 0 172,0-11 172,0 11 172,0 0 172,0 0 188,0 0 188,-2-8 188,2 8 188,0 0 203,0 0 203,0 0 203,0 0 203,0 0 219,0-11 219,0 11 219,0 0 219,0 0 235,0 0 235,0 0 235,0 0 235,-3-10 235,3 10 250,0 0 250,0 0 250,0 0 266,0 0 266,0 0 266,0 0 266,0 0 282,0-10 282,0 10 282,0 0 282,0 0 282,0 0 297,0 0 297,0 0 297,0 0 297,0 0 313,0 0 313,0 0 313,0 0 313,0-10 328,0 10 328,0 0 328,0 0 328,0 0 344,0 0 344,0 0 344,0 0 344,0 0 344,0 0 360,0 0 360,0 0 360,0 0 375,0 0 375,0 0 375,0 0 375,0 0 391,0 0 391,0 0 391,0 0 391,0 0 391,0 0 407,0 0 407,0 0 407,0 0 407,0 0 422,0 0 422,0 0 422,0 0 422,0 0 438,0 0 438,0 0 438,0 0 438,0 0 453,0 0 453,0 0 453,0 0 453,0 0 469,0 0 469,0 0 469,0 0 469,0 0 485,0 0 485,0 0 485,0 0 485,0 0 500,0 0 500,0 0 500,0 0 500,0 0 516,0 0 516,0 0 516,0 0 516,0 0 532,0 0 532,0 0 532,0 0 532,0 0 532,0 0 547,0 0 547,0 0 547,0 0 547,0 0 563,0 0 563,0 0 563,0 0 563,0 0 578,0 0 578,0 0 578,0 0 578,0 0 594,0 0 594,0 0 594,0 0 594,0 0 610,0 0 610,0 0 610,0 0 610,0 0 625,0 0 625,0 0 625,0 0 625,0 0 641,0 0 641,0 0 641,0 0 641,0 0 657,0 0 657,0 0 657,0 0 657,0 0 657,0 0 672,0 0 672,0 0 672,0 0 672,0 0 688,0 0 688</inkml:trace>
  <inkml:trace contextRef="#ctx0" brushRef="#br0">10513 14710 0,'0'0'0,"0"0"0,0 0 15,0 0 15,0 0 15,0 0 15,0 0 31,0 0 31,0 0 31,0 0 31,0 0 31,0 0 47,0 0 47,0 0 47,0 0 62,0 0 62,0 0 62,0 0 62,0 0 62,0 0 78,41-7 78,-41 7 78,20 3 94,1-1 94,-2-2 94,-2 3 94,0-3 94,-2 3 109,-3-1 109,-12-2 109,22 2 109,-12-2 125,-10 0 125,20 2 125,-20-2 125,16 2 140,-16-2 140,16 2 140,-16-2 140,14 0 156,-14 0 156,0 0 156,13 2 156,-13-2 172,0 0 172,0 0 172,0 0 172,0 0 172,21-2 187,-21 2 187,0 0 187,0 0 203,0 0 203,0 0 203,7-6 203,-7 6 219,0 0 219,0 0 219,0 0 219,0 0 219,-16-19 234,9 13 234,0-1 234,7 7 234,-15-12 250,5 9 250,1-4 250,0 2 250,3-2 265,-4 1 265,1-1 265,0 2 265,2-2 281,0 2 281,-2-2 281,2-2 281,0 4 297,-9-3 297,8-1 297,3 1 297,-2 2 312,2 0 312,5 6 312,-9-10 312,7 3 328,2 7 328,-4-10 328,4 10 328,-6-10 344,6 10 344,-2-8 344,2 8 344,0 0 344,-7-11 359,7 11 359,0 0 359,-2-6 359,2 6 375,0 0 375,0 0 375,-4-8 375,4 8 390,0 0 390,0 0 390,0 0 390,0 0 406,0 0 406,0 0 406,0 0 406,-13 25 422,7-9 422,0 0 422,-3 13 422,2-4 437,2-4 437,0-3 437,3 0 437,-5 13 453,5-6 453,-4-2 453,1-5 453,-2 0 469,2 1 469,1-1 469,2 1 469,2-5 484,-5 4 484,5-3 484,-2 2 484,0-3 484,6-2 500,-4 1 500,0-4 500,2 2 500,-2-2 515,3-1 515,1-2 515,0 2 515,-4-8 531</inkml:trace>
  <inkml:trace contextRef="#ctx0" brushRef="#br0">11026 14346 0,'0'0'15,"0"0"15,2-10 15,-2 10 15,0 0 31,0 0 31,0 0 31,0 0 31,0 0 46,0 0 46,0 0 46,2 31 46,-4-13 62,0 0 62,-2 13 62,1-2 62,-1 2 78,0-2 78,-4-1 78,1 3 78,5-7 78,-2-1 93,-8 7 93,7-8 93,-3-4 93,3 1 109,-2-5 109,0 3 109,0-1 109,1-2 125,-1-3 125,0-1 125,2-2 125,1 1 140,-1-4 140,1 2 140,4-7 140,-5 8 156,5-8 156,-4 6 156,4-6 156,0 0 171,0 0 171,0 0 171,0 0 171,0 0 187,0 0 187,0 0 187,0 0 187,0 0 187,0 0 203,0 0 203,11-25 203,-7 19 203,3 2 218,-2-1 218,2-2 218,0 3 218,-1-2 234,1 2 234,3 1 234,-1-1 234,-1 2 250,2-1 250,-10 3 250,18 0 250,-18 0 265,18 0 265,-18 0 265,16 5 265,-8-3 281,-2 3 281,-6-5 281,11 8 281,-4-4 296,-3 2 296,2-2 296,-2 2 296,-4-6 312,2 8 312,0 0 312,-2-8 312,-2 13 328,-2-7 328,2 1 328,-4-2 328,0 3 343,-1-1 343,-2-2 343,-1 0 343,1 1 359,3-1 359,-3 0 359,-1-2 359,-1-1 359,0 0 375,11-2 375,-21 2 375,12-2 375,9 0 390,-16-2 390,16 2 390,-15-4 390,7 1 406,8 3 406,-9-8 406,9 8 406,-2-8 421,2 8 421,0-10 421,0 10 421,2-15 437,3 8 437,-1-2 437,1 1 437,2 1 453,4-5 453,1 2 453,-1 0 453,0 2 453,6-1 468,-6 2 468,3 0 468</inkml:trace>
  <inkml:trace contextRef="#ctx0" brushRef="#br0">11211 14856 0,'-7'14'0,"3"-2"0,-2 0 16,4-1 16,0-3 16,0 2 16,0-3 16,-1-1 32,1-1 32,2-5 32,-2 11 32,2-11 47,0 9 47,0-9 47,2 8 47,-2-8 63,5 4 63,-5-4 63,14 6 63,-5-6 78,-9 0 78,18 0 78,-18 0 78,22-2 78,-10-2 94,-3 0 94,0 0 94,1 0 94,-4-3 110,-1 1 110,1-1 110,1 2 125,-7-1 125,0 6 125,6-12 125,-6 5 125,0 7 141,-4-10 141,2 3 141,-2 1 141,-1-2 157,-1 2 157,3 0 157,-3 0 157,-2 1 172,4 0 172,-3-2 172,1 3 172,6 4 188,-7-8 188,7 8 188,-10-7 188,10 7 203,-4-5 203,4 5 203,-7-7 203,7 7 219,0 0 219,-4-6 219,4 6 219,0 0 235,-8-4 235,8 4 235,0 0 235,0 0 235,-4-6 250,4 6 250,0 0 250,0 0 266,0 0 266,0 0 266,0 0 266,-7-6 282,7 6 282,0 0 282,0 0 282,0 0 282,0 0 297</inkml:trace>
  <inkml:trace contextRef="#ctx0" brushRef="#br0">10451 14720 0,'12'2'0,"-12"-2"0,0 0 0,16 0 15,-16 0 15,0 0 15,0 0 15,20 0 31,-20 0 31,0 0 31,0 0 31,21-2 47,-21 2 47,0 0 47,18 2 47,-18-2 62,14 0 62,-14 0 62,0 0 62,11 2 78,-11-2 78,0 0 78,11 2 78</inkml:trace>
  <inkml:trace contextRef="#ctx0" brushRef="#br0">11430 14332 0,'0'0'0,"0"0"0,0 0 0,0 0 16,-5-9 16,5 9 16,0 0 16,0 0 16,0 0 32,-6-8 32,6 8 32,0 0 32,0 0 47,-5-7 47,5 7 47,0 0 47,0 0 63,-10-5 63,10 5 63,0 0 63,0 0 78,-6-8 78,6 8 78,0 0 78,0 0 94,-7-7 94,7 7 94,0 0 94,0 0 110,-4-5 110,4 5 110,0 0 110,0 0 125,0 0 125,-8-9 125,8 9 125,0 0 125,0 0 141,0 0 141,0 0 141,0 0 141,0 0 157,0 0 157,0 0 157,0 0 157,0 0 172,0 0 172,0 0 172,0 0 172,0 0 188,28 31 188,-12-15 188,5 9 188,-3-3 203,2 8 203,0-5 203,1 7 203,-2-4 219,-6 1 219,1 3 219,-5-2 219,2 1 235,-1-1 235,-3 4 235,1-6 235,-5 3 250,1-2 250,-2-4 250,-6-4 250,4-2 250,-5 0 266,-1 0 266,-3 9 266,-3-7 266,1 0 266,2-6 282,-5 1 282,-7 8 282,3-6 282,2-3 297,0-3 297,2-1 297,-1 1 297,-2-5 313,6 4 313,2-5 313,-3-2 313,4 3 328,-1-3 328,1 0 328,-1 0 328,9-4 344,-11 6 344,11-6 344,-12 5 344,12-5 344,-6 2 360,6-2 360,0 0 360,-11 4 375,11-4 375,0 0 375,0 0 375,-9 1 391,9-1 391,0 0 391,0 0 391,0 0 391,-8 3 407,8-3 407,0 0 407,0 0 407,0 0 422,0 0 422,0 0 422,0 0 422,0 0 438,0 0 438,0 0 438,0 0 438,0 0 453,0 0 453,0 0 453,0 0 453,0 0 469,0 0 469,0 0 469,0 0 469,0 0 485,0 0 485,0 0 485,0 0 485,0 0 500</inkml:trace>
  <inkml:trace contextRef="#ctx0" brushRef="#br0">9712 14371 0,'0'0'0,"0"0"0,0 0 15,0 0 15,0-11 15,0 11 15,0 0 31,0 0 31,0 0 31,0 0 31,0 0 47,0 0 47,0 0 47,0 0 47,2-8 62,-2 8 62,0 0 62,0 0 62,0 0 62,0 0 78,0 0 78,0 0 78,0-8 78,0 8 94,0 0 94,0 0 94,0 0 109,0 0 109,4-10 109,-4 10 109,0 0 109,0 0 125,0 0 125,0 0 125,4-9 125,-4 9 140,0 0 140,0 0 140,0 0 140,0 0 156,0 0 156,0 0 156,0 0 156,0 0 172,0 0 172,0 0 172,0 0 172,-42 17 187,25-5 187,0 1 187,-6 11 187,-1-1 187,3 1 203,-4 1 203,5-1 203,3 1 219,1-4 219,7-3 219,-4 11 219,3-6 219,1-3 234,3-1 234,-1 1 234,3 0 234,0 0 250,2 0 250,2 0 250,2 9 250,4-6 265,-2-3 265,1-1 265,1-2 265,3 1 281,1-1 281,1-1 281,0-1 281,3 1 297,9 8 297,-5-7 297,-2-3 297,2-1 312,-4-1 312,4 0 312,-4 0 312,-1-1 328,4-1 328,-6-2 328,5 3 328,-5-3 344,-2-3 344,3 2 344,-7-1 344,1-2 359,3 1 359,-9-5 359,14 7 359,-7-2 375,-7-5 375,11 8 375,-6-4 375,-5-4 375,9 4 390,-9-4 390,0 0 390,9 6 390,-9-6 406,0 0 406,0 0 406,0 0 406,9 6 422,-9-6 422,0 0 422,0 0 422,5 2 437,-5-2 437,0 0 437</inkml:trace>
  <inkml:trace contextRef="#ctx0" brushRef="#br0">12226 14444 0,'0'0'0,"0"-10"16,0 10 16,2-8 16,-2 8 16,0 0 31,0-11 31,0 11 31,0 0 31,0-7 47,0 7 47,0 0 47,0 0 47,0-10 47,0 10 47,0 0 62,0 0 62,0-11 62,0 11 62,0 0 78,0 0 78,-2-11 78,2 11 78,0 0 94,0 0 94,-2-8 94,2 8 94,0 0 109,0 0 109,-7-12 109,7 12 109,0 0 125,-5-6 125,5 6 125,-9-4 125,9 4 141,0 0 141,-11-8 141,11 8 141,-7-4 156,7 4 156,-14-6 156,14 6 156,-16-3 156,16 3 172,-14-2 172,14 2 172,0 0 172,-25 5 187,25-5 187,-16 6 187,10-4 187,6-2 203,-17 8 203,11-4 203,-1 2 203,-1 0 219,2 2 219,-1-1 219,1-2 219,-1 4 234,-1 0 234,-3 3 234,2 0 234,2-4 234,0 2 250,1-1 250,1-1 250,1 0 250,-1 1 266,0-1 266,3-3 266,-3 6 266,3-6 281,0 4 281,0-1 281,0 1 281,2-1 297,-3 0 297,3 1 297,0-1 297,0 0 312,0-2 312,0-6 312,5 17 312,-3-11 328,0 1 328,0 2 328,3-1 328,-3-2 344,1 4 344,2-3 344,1 2 344,-1-2 344,1 2 359,-1-6 359,2 5 359,2 0 359,-4-1 375,1-2 375,2 1 375,-2-3 375,1 4 391,2-3 391,1 2 391,-2-4 391,1 3 406,0-1 406,-9-4 406,17 3 406,-9-1 422,-8-2 422,12 0 422,-12 0 422,0 0 422,18 0 437,-18 0 437,0 0 437,12-3 437,-12 3 453,7-6 453,-7 6 453,4-5 453,-4 5 469,0 0 469,7-6 469,-7 6 469,4-6 484,-4 6 484</inkml:trace>
  <inkml:trace contextRef="#ctx0" brushRef="#br0">12237 14674 0,'0'0'0,"-9"25"0,2-16 0,3 7 15,-6-1 15,3 0 15,1 2 15,-1 2 15,1-3 31,0 0 31,4 3 31,0-3 46,-3 3 46,3-7 46,2 1 46,0-3 62,2 0 62,3-1 62,-3-1 62,2-1 62,2 2 78,0-2 78,1-3 78,0 2 78,2-2 93,-2 0 93,2 0 93,-9-4 93,16 4 109,-7-4 109,-9 0 109,16 2 109,-16-2 125,14-4 125,-14 4 125,11-6 125,-7 2 125,4-2 140,-4-1 140,3 1 140,-5 0 156,0 0 156,3-2 156,-3 4 156,-2 4 171,2-13 171,0 7 171,-2 6 171,0-10 171,0 10 187,0-10 187,0 10 187,-2-11 187,2 11 203,0-10 203,0 10 203,-2-7 203,-2-1 218,-1 3 218,5 5 218,-2-11 218,-2 7 234,4 4 234,-5-8 234,5 8 234,-7-8 250,4 4 250,3 4 250,-6-7 250,6 7 265,-7-7 265,7 7 265,-9-7 265,4 5 281,5 2 281,-7-6 281,7 6 281,0 0 296,-15-6 296,7 3 296,2-1 296,6 4 312,-16-2 312,16 2 312,-16-2 312,16 2 328,0 0 328,-16-1 328,16 1 328,0 0 328,0 0 328,-23 0 328,23 0 328,-9 3 328,9-3 343,-10 6 343,10-6 343</inkml:trace>
  <inkml:trace contextRef="#ctx0" brushRef="#br0">19485 1058 0,'0'0'0,"0"0"0,0 0 0,0 0 16,0 0 16,0 0 16,0 0 16,0 0 31,0 0 31,0 0 31,0 0 47,0 0 47,0 0 47,0 0 47,0 0 47,0 0 63,0 0 63,0 0 63,0 0 63,0 0 78,0 0 78,0 0 78,0 0 78,0 0 94,0 0 94,0 0 94,0 0 94,0 0 110,0 0 110,16-14 110,-16 14 110,0 0 125,0 0 125,0 0 141,0 0 141,0 0 141,0 0 141,0 0 156,0 0 156,0 0 156,0 0 156,0 0 172,0 0 172,2 21 172,-2-11 172,2 7 188,-2 5 188,0 8 188,0 3 188,0 1 203,-2-1 203,4-1 203,-4 1 203,2 1 219,0 0 219,2-1 219,-4 1 219,2 1 235,-2 1 235,2-6 235,-3-5 235,1-5 250,2-1 250,0-1 250,0 1 250,0-2 250,0-3 266,0-2 266,-2 1 266,2-3 266,0-5 281,0-5 281,0 17 281,0-9 281,0-8 297,0 11 297,0-11 297,0 8 297,0-8 313,0 0 313,0 8 313,0-8 313,0 0 328,0 0 328,0 0 328,0 0 328,0 0 344,0 0 344,0 0 344,0 0 344,0 0 360,4-27 360,-4 9 360,0-1 360,3 1 360,-1-13 375,0-2 375,-2-2 375,4-2 391,4 5 391,-4-1 391,-1-2 391,-1 3 391,2 0 406,1-1 406,-1 5 406,-1-3 422,2-1 422,-3 10 422,2 1 422,-1 3 438,-3-2 438,4 1 438,-2 3 438,-2-3 438,5 3 453,-1 0 453,-1-1 453,2 1 453,-1-2 469,-4 6 469,2-2 469,0 4 469,3 2 485,-3-3 485,-2 3 485,2-2 485,0 2 500,4-1 500,-6 9 500,2-14 500,0 10 516,-2 4 516,7-15 516,-7 11 516,0 4 516,4-8 531,-4 8 531,0 0 531,7-8 547,-7 8 547,0 0 547,14-5 547,-14 5 547,0 0 563,0 0 563,20 3 563,-20-3 563,12 8 578,-12-8 578,13 10 578,-6-2 578,1-1 594,-4 1 594,3 3 594,-3-3 594,0 1 610,1 2 610,2 6 610,-2-2 610,-3 2 625,0-1 625,-2-3 625,0-1 625,0 1 641,-4 3 641,-3 1 641,0-1 641,0-1 656,-4 1 656,-3-2 656,0 3 656,3-5 656,-5 2 672,5 1 672,-3-5 672,3 1 688,-6-1 688,6-5 688,2 2 688,-3-1 703,12-6 703,-15 7 703,8-6 703,7-1 703,0 0 719,0 0 719</inkml:trace>
  <inkml:trace contextRef="#ctx0" brushRef="#br0">19834 1097 0,'0'0'0,"16"0"16,-16 0 16,29 2 16,-11-2 16,1 2 31,1 0 31,3 0 31,0-2 31,-3 3 47,3-2 47,0 2 47,-2-1 47,-1 0 63,3 0 63,-4 0 63,-2 0 63,-17-2 78,25 2 78,-25-2 78,19 2 78,-19-2 78,11 2 94,-11-2 94,0 0 94,13 2 94,-13-2 110,0 0 110,0 0 110</inkml:trace>
  <inkml:trace contextRef="#ctx0" brushRef="#br0">20144 1058 0,'0'0'0,"0"0"0,0 0 0,0 0 15,-7-8 15,7 8 15,0 0 15,0 0 31,0 0 31,0 0 31,0 0 31,0 0 31,0 0 47,0 0 47,0 0 47,-21 18 62,17-9 62,-3 6 62,3 2 62,-4 0 62,4 1 78,-3-2 78,3 4 78,-1-2 78,5 0 93,-2 1 93,0-1 93,2 0 93,0-1 109,2 2 109,5-2 109,-5-3 109,2-2 125,3-2 125,3-2 125,-6-1 125,-4-7 140,16 6 140</inkml:trace>
  <inkml:trace contextRef="#ctx0" brushRef="#br0">20568 997 0,'7'-15'16,"-5"7"16,-2 8 16,7-13 16,-7 13 31,2-9 31,-2 9 31,3-9 31,-3 9 47,0 0 47,0 0 47,0-14 47,0 14 63,0 0 63,-5-11 63,5 11 63,0 0 78,-16-6 78,16 6 78,0 0 78,-25 0 94,25 0 94,-28 10 94,15-1 109,1 1 109,1-1 109,5-4 109,-1 4 109,2 1 125,-2-2 125,7 2 125,0-10 125,0 17 141,0-7 141,0-10 141,4 17 156,1-9 156,2 0 156,0 0 156,0-1 156,-1-1 172,-6-6 172,19 12 172,-10-8 172,-3-1 188,-6-3 188,15 9 188,-15-9 188,8 7 203,-8-7 203,9 6 203,-9-6 203,12 10 219,-5-4 219,-3 2 219,6 6 219,-1 1 219,-5 1 234,3 3 234,2 10 234,1-4 250,-8-5 250,0 0 250,5-1 250,-5 12 266,2-9 266,-2-1 266,-2-3 266,4-1 266,-2-2 281,-2-1 281,0-2 281,0-3 281,0-9 297,0 18 297,0-18 297,0 12 297,0-12 313,0 11 313,0-11 313,0 0 313,0 8 328,0-8 328,0 0 328,0 0 328,0 0 344,0 0 344,0 0 344,0 0 344,0 0 359,9-28 359,-5 10 359,1 2 359,1-3 375,2 5 375,-4-4 375,5 1 375,-2 1 391,0-1 391,2 3 391,0-3 391,-3 3 406,2-1 406,1 3 406,0 2 406,-7 2 422,8 1 422,-8 0 422,-2 7 422,9-11 422,-9 11 438,9-10 438,-9 10 438,8-4 438,-8 4 453,10-7 453</inkml:trace>
  <inkml:trace contextRef="#ctx0" brushRef="#br0">21004 1079 0,'0'0'0,"6"-6"0,-6 6 15,7-5 15,-7 5 15,10-5 15,-10 5 15,0 0 31,13-7 31,-4 3 31,-2 0 31,-7 4 46,20-7 46,-1 2 46,0 2 46,-2-2 62,2 2 62,-1 1 62,-2 2 62,-16 0 78,30 2 78,-17-2 78,-13 0 93</inkml:trace>
  <inkml:trace contextRef="#ctx0" brushRef="#br0">21116 1180 0,'0'0'0,"0"0"0,0 0 16,17 10 16,2-10 16,-1 0 16,19-5 31,2 5 31,-3 0 31,2-2 31,-4 1 47,4-1 47,-16 2 47,-4 0 47,-2-3 63</inkml:trace>
  <inkml:trace contextRef="#ctx0" brushRef="#br0">22137 1073 0,'0'0'0,"0"0"16,14 2 16,-14-2 16,0 0 16,0 0 31,0 0 31,0 0 31,0 0 31,0 0 47,0 0 47,0 0 47,0 0 47,0 0 63,0 0 63,0 0 63,0 0 63,0 0 78,0 0 78,0 0 78,0 0 78,0 0 94,16-8 94,-16 8 94,0 0 94,0 0 110,0 0 110,0 0 110,2-11 110,-2 11 110,0 0 125,0-11 125,0 11 125,0 0 125,-2-12 141,2 12 141,0 0 141,-2-12 141,2 12 156,-2-6 156,2 6 156,-3-8 156,3 8 172,0 0 172,-7-8 172,7 8 172,0 0 188,-9-4 188,9 4 188,0 0 188,0 0 203,-25 8 203,16-2 203,-2 4 203,-1 3 219,1-1 219,2-2 219,-5 4 219,5-2 219,-3 4 235,5-7 235,3 2 235,-1 1 250,3-6 250,0 3 250,2-9 250,0 16 266,0-8 266,2 1 266,-2-9 266,7 12 266,-1-6 281,1 0 281,3 0 281,-10-6 281,15 6 297,-5-2 297,-1 0 297,-9-4 297,18 4 313,-6-1 313,-12-3 313,17 4 313,-17-4 328,19 0 328,-19 0 328,19-4 328,-19 4 344,17-3 344,-7-1 344,-1 0 344,-9 4 360,20-5 360,-10-3 360,-4 5 360,3-3 375,1 2 375,-4-3 375,1 1 375,2 0 375,-1 0 391,-2 0 391,1-1 391,-1 2 406,1-4 406,-2 3 406,2-2 406,-7 8 422,9-12 422,-7 5 422,0-1 422,3 2 422,-5 6 438,7-14 438,-2 7 438,-5 7 438,4-12 453,-2 6 453,-2 6 453,5-11 453,-5 11 469,2-8 469,-2 8 469,0 0 469,7-8 485,-7 8 485,0 0 485,0 0 485,3-8 500,-3 8 500,0 0 500,0 0 500,0 0 516,0 0 516,0 0 516,0 0 516,0 0 531,0 0 531,0 0 531,0 0 531,-10 24 531,8-15 547,2-1 547,-5 1 547,3-1 563,0 2 563,2-3 563,-2 2 563,-3 2 563,5-3 578,0 2 578,0 1 578,0-1 578,3-2 594,-1 0 594,-2 2 594,0-10 594,0 17 610,2-9 610,-2 2 610,0-10 610,0 15 625,0-9 625,0-3 625,0-3 625,2 9 641,-2-9 641</inkml:trace>
  <inkml:trace contextRef="#ctx0" brushRef="#br0">22602 1183 0,'0'0'0,"0"17"15,3-8 15,-3-9 15,2 15 15,-2-6 31,0-1 31,2 0 31,0 1 31,3 1 47,-1-2 47,-1-2 47,4 3 47,-3-4 62,1 3 62,1-1 62,2-1 62,-8-6 78,9 7 78,-9-7 78,11 5 78,-1-3 93,-10-2 93,8 5 93,-8-5 93,0 0 109,20 0 109,-20 0 109,0 0 109,0 0 109,17-7 125,-17 7 125,0 0 125,9-3 125,-9 3 140,0 0 140,0 0 140,2-9 140,-2 9 156,0 0 156,0 0 156,0 0 156,0 0 172,-11-14 172,11 14 172,-7-7 172,7 7 187,-12-5 187,12 5 187,-11-7 187,11 7 203,-9-4 203,9 4 203,0 0 203,-12-9 218,12 9 218,-9-1 218,9 1 218,0 0 234,0 0 234,-8-7 234,8 7 234,0 0 250,0 0 250,0 0 250,-10-5 250,10 5 265,0 0 265,0 0 265,0 0 265,0 0 265,0 0 281,-9-5 281,9 5 281,0 0 281,0 0 297,0 0 297,0 0 297,0 0 312,0 0 312,0 0 312,0 0 312,0 0 312,0 0 328</inkml:trace>
  <inkml:trace contextRef="#ctx0" brushRef="#br0">22785 1109 0,'-7'-8'0,"7"8"15,0 0 15,0 0 15,0 0 15,0 0 31,0 0 31,0 0 31,0 0 31,0 0 47,0 0 47,0 0 47,0 0 47,0 0 47,0 0 62,0 0 62,0 0 62,0 0 78,0 0 78,0 0 78,0 0 78,0 0 78,48 7 93,-48-7 93,21 4 93,-21-4 93,27 4 109,-14-2 109,-13-2 109,21 4 109,-10-2 125,-11-2 125,17 2 125,-17-2 125,13 2 140,-13-2 140,0 0 140,18 0 140,-18 0 156,0 0 156,0 0 156,18 2 156,-18-2 156,0 0 172,0 0 172,17-4 172,-17 4 187</inkml:trace>
  <inkml:trace contextRef="#ctx0" brushRef="#br0">22949 953 0,'0'0'16,"-2"-12"16,2 12 16,0 0 16,0 0 32,0 0 32,0 0 32,0 0 32,0 0 32,0 0 47,0 0 47,0 0 47,0 0 47,0 0 63,0 0 63,2 44 63,-2-28 63,0 0 78,0 3 78,0 1 78,0-1 78,0 2 94,0-3 94,2 0 94,-2 2 94,0-1 110,2 0 110,0 2 110,1-4 110,-3 0 125,0-4 125,3 0 125,-1 0 125,-2-5 125,2 0 141,-2 1 141,0-9 141</inkml:trace>
  <inkml:trace contextRef="#ctx0" brushRef="#br0">23246 865 0,'0'0'0,"4"-6"0,-4 6 0,0 0 16,0 0 16,5-10 16,-5 10 16,0 0 16,0 0 31,0 0 31,0 0 31,0 0 31,0 0 47,0 0 47,14 24 47,-12-8 62,-2 1 62,0-1 62,2 3 62,-6 1 62,6-1 78,-4 2 78,-1-5 78,-2 3 78,1 1 94,4-3 94,-5-3 94,3 0 94,0-3 109,0-3 109,2-8 109,-3 14 109,3-7 125,0-7 125,-4 7 125,4-7 125,0 0 141,0 0 141,0 0 141,0 0 141,0 0 156,0 0 156,0 0 156,0 0 156,0 0 172,0 0 172,30-1 172,-30 1 172,0 0 172,0 0 187,22 0 187,-22 0 187,0 0 203,14 5 203,-14-5 203,7 7 203,-7-7 219,4 8 219,0-2 219,-4-6 219,5 12 219,-5-5 234,0-7 234,0 11 234,0-11 234,-5 17 250,1-10 250,2-1 250,-3 2 250,5-8 266,-12 12 266,6-7 266,-1-1 266,7-4 281,-11 6 281,11-6 281,-12 2 281,12-2 281,0 0 297,0 0 297,0 0 297,0 0 312,0 0 312,-18-10 312,18 10 312,0 0 328,0 0 328,5-16 328,-5 16 328,9-13 328,-9 13 344,9-13 344,-2 7 344,0 3 344,-7 3 359,6-9 359</inkml:trace>
  <inkml:trace contextRef="#ctx0" brushRef="#br0">23456 1156 0,'4'13'0,"-4"-5"15,0-8 15,5 15 15,-5-7 15,0 3 15,4 2 31,-6 2 31,2-3 31,0-1 31,2-3 47,-2-8 47,2 18 47,-2-18 47,2 15 62,1-9 62,-3-6 62,2 8 62,-2-8 78,0 0 78,2 12 78,-2-12 78,0 0 93,0 0 93,10 7 93,-10-7 93,0 0 109,0 0 109,0 0 109,0 0 109,0 0 125,0 0 125,27-17 125,-27 17 125,7-8 125,-7 8 140,4-8 140,-4 8 140,5-8 140,-5 8 156,6-11 156,-6 11 156,3-13 156,-3 13 172,3-8 172,-3 8 172,0-7 172,0 7 187,0 0 187,0 0 187,0 0 187,-3-17 203,3 17 203,0 0 203,0 0 203,0-11 218,0 11 218,0 0 218,0 0 218,0 0 234,0 0 234</inkml:trace>
  <inkml:trace contextRef="#ctx0" brushRef="#br0">23898 1075 0,'0'0'0,"9"-7"0,-9 7 16,0 0 16,0 0 16,0 0 16,0 0 31,0 0 31,0 0 31,0 0 31,0 0 47,14-3 47,-14 3 47,0 0 47,0 0 63,0 0 63,27 8 63,-16-8 63,5 4 78,2-2 78,1-1 78,3 2 78,-1-1 94,0 0 94,-1 0 94,1 0 94,-3-2 109,0 0 109,3 1 109,-10 3 109,-11-4 125,25 1 125,-25-1 125,16 0 125,-16 0 141,0 0 141,0 0 141,23-1 141,-23 1 156,7-4 156,-7 4 156,0 0 156,0 0 156,5-7 172,-5 7 172</inkml:trace>
  <inkml:trace contextRef="#ctx0" brushRef="#br0">24131 997 0,'-14'-7'0,"14"7"15,-11-5 15,11 5 15,0 0 15,-12-9 15,12 9 15,0 0 31,-5-7 31,5 7 31,0 0 31,0 0 47,-7-8 47,7 8 47,0 0 47,0 0 62,0 0 62,0 0 62,0 0 62,0 0 78,0 0 78,0 0 78,0 0 78,0 0 78,-8 24 94,5-14 94,1 4 94,-3 5 109,3-3 109,-1 3 109,1-2 109,0 2 125,0 2 125,2 0 125,0-3 125,2 0 125,0 5 140,0-5 140,3-1 140,0 1 140,0-1 156,1-1 156,3-2 156,-2-1 156,0-5 172,0-1 172,2-4 172</inkml:trace>
  <inkml:trace contextRef="#ctx0" brushRef="#br0">24730 702 0,'-4'-9'0,"4"9"0,0 0 16,0 0 16,-21 1 16,21-1 16,-25 17 32,9-5 32,-9 11 32,2 4 32,1-3 47,1 3 47,0 2 47,1 3 47,2 0 63,1-1 63,6 1 63,0-1 63,3 2 78,4-2 78,2-1 78,2-5 78,0-3 78,2-3 94,8 12 94,-1-9 94,-1-2 110,4-6 110,-3 4 110,5-3 110,0-3 125,1 2 125,2-3 125,-2-1 125,2-2 125,-4 0 141,-1-3 141,-1-2 141,0-1 141,8-4 157,-19 2 157,25-11 157</inkml:trace>
  <inkml:trace contextRef="#ctx0" brushRef="#br0">25118 986 0,'0'0'0,"-2"-12"0,2 12 0,0 0 16,-5-13 16,5 13 16,0 0 16,-7-9 16,7 9 31,0 0 31,-9-9 31,9 9 31,0 0 47,-14-2 47,14 2 47,0 0 47,-36 12 63,18-1 63,4 1 63,-2 2 63,-2 1 78,-3 9 78,5-5 78,2-2 78,3-3 94,2-1 94,3 3 94,0-4 94,4 0 110,0-1 110,2-11 110,0 16 110,2-8 125,-2-8 125,8 15 125,-4-9 125,3 0 125,-7-6 141,13 8 141,-13-8 141,16 4 141,-16-4 156,0 0 156,21-3 156,-21 3 156,0 0 172,24-9 172,-18 5 172,1-4 172,-1-1 188,1 3 188,5-9 188,-6 6 188,1-2 203,0 3 203,-3 0 203,-4 8 203,12-17 219,-8 9 219,1 2 219,-5 6 219,9-15 235,-5 10 235,-4 5 235,8-13 235,-8 13 235,4-8 250,-4 8 250,0 0 250,7-8 266,-7 8 266,0 0 266,0 0 266,0 0 281,0 0 281,0 0 281,0 0 281,0 0 281,4 24 297,-4-24 297,-2 17 297,2-17 297,-2 19 313,2-10 313,0 8 313,0-1 313,0-3 328,0-1 328,0-2 328,2 0 328,0 1 344,-2-2 344,0-9 344,2 20 344,1-12 360,-1 0 360,-2 0 360,0-8 360,3 11 375</inkml:trace>
  <inkml:trace contextRef="#ctx0" brushRef="#br0">25248 1192 0,'0'0'0,"0"0"0,0 0 0,0 0 0,0 0 16,0 0 16,0 0 16,0 0 16,0 0 31,0 0 31,9 24 31,-9-24 31,-2 17 31,2-9 47,0-8 47,-3 17 47,3-5 62,0-12 62,-2 18 62,2-7 62,-2 5 78,0-3 78,2-2 78,0 0 78,0 1 78,2-6 94,-2 5 94,0-11 94,0 12 94,0-12 109</inkml:trace>
  <inkml:trace contextRef="#ctx0" brushRef="#br0">25416 1007 0,'5'-10'15,"-5"10"15,0 0 31,0 0 31,0 0 31,0 0 31,0 0 31,0 0 31,10-5 47,-10 5 47,0 0 47,0 0 47,0 0 62,0 0 62,34 11 62,-26-9 62,9 0 62,-2 0 78,0 1 78,-2 0 78,-13-3 78,21 2 93,-4 0 93,-2 2 93,-4-2 93,-11-2 109,16 4 109,-16-4 109,0 0 109,18 3 125,-18-3 125,0 0 125,0 0 125,0 0 140,0 0 140,0 0 140,0 0 140,12-11 156,-12 11 156,0 0 156,0 0 156,0 0 172,0 0 172,0 0 172,-10-16 172,10 16 187,0 0 187,-9-10 187,9 10 187,0 0 203,-4-9 203,4 9 203,0 0 203,-9-9 203,9 9 218,0 0 218,-2-5 218,2 5 234,0 0 234,0 0 234,-8-8 234,8 8 250,0 0 250,0 0 250,0 0 250,0 0 250,0 0 265,0 0 265,0 0 265,-13 26 265,8-11 281,1 1 281,1 3 281,-4-1 281,3 1 297,2 0 297,-3 1 297,3-2 297,0 3 312,-1 0 312,1-1 312,0-2 312,-1 3 328,3-9 328,0 1 328,-2-3 328,4-4 328</inkml:trace>
  <inkml:trace contextRef="#ctx0" brushRef="#br0">25893 821 0,'5'-7'15,"-5"7"15,2-8 15,-2 8 15,0 0 31,4-9 31,-4 9 31,0 0 31,0 0 47,0 0 47,0 0 47,0 0 47,0 0 62,0 0 62,0 0 62,17 24 62,-17-5 62,2-2 78,-2 1 78,0 3 78,0-3 78,-2 3 94,2-3 94,-2 3 94,0-5 94,-2 3 109,2-3 109,-2-1 109,4-1 109,-3-3 125,1-6 125,0 4 125,2-9 125,-2 12 140,2-12 140,-2 8 140,2-8 140,0 0 156,0 0 156,0 0 156,0 0 156,0 0 172,0 0 172,23-2 172,-23 2 172,13-10 187,-4 6 187,3-2 187,-12 6 187,17-7 187,-12 4 203,-5 3 203,16-4 203,-16 4 203,16-3 219,-16 3 219,0 0 219,16 0 219,-16 0 234,0 0 234,11 8 234,-11-8 234,2 9 250,-2-9 250,4 8 250,-4-8 250,2 11 265,-2-11 265,-2 12 265,2-12 265,-6 12 281,2-4 281,-3-2 281,1 1 281,-1-4 297,7-3 297,-14 11 297,7-7 297,7-4 312,-9 8 312,9-8 312,-10 4 312,10-4 328,0 0 328,0 0 328,0 0 328,0 0 328,0 0 344,0 0 344,0 0 344,0 0 344,0 0 359,-8-16 359,8 16 359,0 0 359,11-17 375</inkml:trace>
  <inkml:trace contextRef="#ctx0" brushRef="#br0">26153 1097 0,'4'8'15,"-4"-8"15,3 9 15,-3-9 15,5 16 15,-5-5 31,2-4 31,-2 12 31,2-4 31,-2 3 46,0-6 46,0 0 46,3 5 46,-3-5 62,0 1 62,2-3 62,-4-2 62,2-8 78,0 15 78,0-10 78,0-5 78,0 13 93,0-13 93,-3 11 93,3-11 93,0 0 109,0 0 109,0 0 109,0 0 109</inkml:trace>
  <inkml:trace contextRef="#ctx0" brushRef="#br0">26208 651 0,'4'-6'0,"-4"6"0,0 0 16,0 0 16,0 0 16,0 0 16,5-8 32,-5 8 32,0 0 32,0 0 32,23 18 47,-7-7 47,11 8 47,2 7 47,-3-1 63,-3-3 63,0 7 63,-3-2 63,3 1 78,-5 0 78,-2 2 78,0 1 78,-2 2 78,-6-2 94,2 2 94,-8-5 94,3 5 110,-5 0 110,-5-3 110,3 1 110,-2-5 110,-4 1 125,-1-1 125,-2 3 125,-5-1 125,-2-1 141,-3-2 141,3-5 141,2-4 141,2 1 157,1-2 157,0-3 157,1 0 157,3-1 172,0-2 172,1-2 172,4-3 172,4-4 188,0 0 188,0 0 188</inkml:trace>
  <inkml:trace contextRef="#ctx0" brushRef="#br0">26739 937 0,'0'0'15,"10"-8"15,-10 8 15,0 0 15,0 0 31,0 0 31,0 0 31,0 0 31,26 12 47,-20-3 47,3 2 47,-1 2 47,-1 3 62,1-1 62,-4 1 62,1 0 62,-3 1 78,0-1 78,2 1 78,-6-1 78,2 1 78,0-3 94,-2-1 94,0 3 94,-3-3 94,3-4 109,-2 2 109,4-4 109,-3 2 109,3-9 125,-5 11 125,5-11 125,-2 8 125,2-8 140,0 0 140,0 0 140,0 0 140,0 0 156,0 0 156,14-29 156,4 0 156,0-1 172,1-1 172,1-2 172,3 2 172,0 2 187,-7 2 187,0 9 187,-5-3 187,0 9 187,-3 0 203,0 1 203,-3 3 203,-1 0 203,1 3 219,-5 5 219,7-9 219,-7 9 234,5-6 234,-5 6 234,0 0 234,0 0 234,0 0 250,0 0 250,0 0 250,0 0 250,0 0 265,-15 36 265,7-19 265,1 1 281,3 3 281,-1-3 281,-2 1 281,2 2 281,1 10 297,2-9 297,2-4 297,0 1 297,2-3 312,-2 1 312,2-3 312,0-3 312,0-1 328,1 0 328,1-4 328,-1 2 328,-3-8 344,5 10 344,-5-10 344,4 11 344,-4-11 344,4 6 359,-4-6 359,0 0 359,5 6 359,-5-6 375,0 0 375,0 0 375,0 0 390,6 6 390,-6-6 390,0 0 390,0 0 390,0 0 406,0 0 406,8 5 406,-8-5 406,0 0 422,0 0 422,0 0 422,0 0 422</inkml:trace>
  <inkml:trace contextRef="#ctx0" brushRef="#br0">27342 1173 0,'0'0'15,"0"0"15,0 0 15,4-6 15,-4 6 31,0 0 31,0 0 31,0 0 31,0 0 47,0 0 47,0 0 47,7-8 47,-7 8 62,0 0 62,0 0 62,0 0 62,0 0 78,14-3 78,-14 3 78,0 0 78,24 3 78,-24-3 93,30 4 93,-9-2 93,-5 0 109,2-2 109,-2 0 109,-16 0 109,26 0 125,-15 0 125,-11 0 125,31 0 125,-31 0 125,26-4 140,-17 1 140,-9 3 140,20-4 140,-11 0 156,-9 4 156,11-5 156,-11 5 156,8-9 172,-8 9 172</inkml:trace>
  <inkml:trace contextRef="#ctx0" brushRef="#br0">27620 1105 0,'0'0'0,"-12"-8"0,12 8 15,-7-6 15,7 6 15,0 0 15,-11-6 31,11 6 31,0 0 31,0 0 31,0 0 47,-9-6 47,9 6 47,0 0 47,0 0 62,0 0 62,0 0 62,0 0 62,0 0 78,0 0 78,0 0 78,-25 13 78,23-6 78,0-1 94,-4 3 94,6-9 94,-4 18 94,-1-9 109,1 6 109,0 2 109,-1 0 109,3-1 125,0 2 125,0 2 125,-2-4 125,4 0 140,-2-1 140,2-6 140</inkml:trace>
  <inkml:trace contextRef="#ctx0" brushRef="#br0">28285 706 0,'3'-4'0,"-3"4"0,3-8 0,-3 8 15,0 0 15,2-9 15,-2 9 15,0 0 31,0 0 31,0 0 31,0 0 31,0 0 47,0 0 47,-38 17 47,21-5 47,-6 14 62,-3-2 62,4 5 62,-1-1 62,0 0 62,6 0 78,2-1 78,2 2 78,-1 2 78,7-3 93,-2 1 93,5-5 93,1-1 93,6-4 109,1 2 109,1-3 109,6 11 109,-5-7 125,4-7 125,-1-1 125,-2 0 125,3-1 140,-2-5 140,-1 0 140,0-1 140,2-3 156,-9-4 156,16 3 156</inkml:trace>
  <inkml:trace contextRef="#ctx0" brushRef="#br0">28457 1097 0,'0'0'0,"0"0"0,0 0 0,0 0 15,0 0 15,0 0 15,0 0 15,0 0 31,0 0 31,0 0 31,0 0 31,0 0 47,0 0 47,0 0 47,0 0 47,0 0 62,0 0 62,0 0 62,0 0 62,0 0 78,0 0 78,31 0 78,-31 0 78,19 0 78,-8 0 93,-11 0 93</inkml:trace>
  <inkml:trace contextRef="#ctx0" brushRef="#br0">28652 1097 0,'15'-5'0,"-15"5"15,11-1 15,-11 1 15,0 0 15,12-4 31,-12 4 31,0 0 31,11-2 31,-11 2 31,0 0 47,0 0 47,0 0 47,11-5 47,-11 5 62,0 0 62,0 0 62,0 0 62,16-1 78,-16 1 78,0 0 78,0 0 78</inkml:trace>
  <inkml:trace contextRef="#ctx0" brushRef="#br0">28899 1091 0,'0'0'0,"18"-8"0,-18 8 0,0 0 16,9-3 16,-9 3 16,12-3 16,-12 3 31</inkml:trace>
  <inkml:trace contextRef="#ctx0" brushRef="#br0">29270 1028 0,'0'0'0,"0"0"16,0 0 16,15 5 16,-15-5 16,17 7 31,-7-6 31,8 3 31,-4 1 31,6-3 47,1 0 47,2 0 47,-2 0 47,13 0 62,-7-2 62,-5 3 62,-1-3 62,-2 0 78,1-3 78,-2 3 78,-18 0 78,26 3 94,-18-3 94,-8 0 94,0 0 94,26 0 109,-26 0 109,0 0 109,0 0 109,13 0 125,-13 0 125,0 0 125</inkml:trace>
  <inkml:trace contextRef="#ctx0" brushRef="#br0">29529 974 0,'-5'-9'0,"5"9"0,0 0 16,0 0 16,0 0 16,0 0 16,0 0 32,0 0 47,0 0 47,0 0 47,0 0 47,0 0 47,0 0 63,0 0 63,0 0 63,-7 32 78,7-22 78,3 8 78,-3-2 78,0 3 94,2 0 94,0-1 94,-2 1 94,-2 1 94,4 11 110,-2-6 110,0-5 110,2 1 125,1-3 125,-1 13 125,-2-10 125,2-3 125,0-3 141</inkml:trace>
  <inkml:trace contextRef="#ctx0" brushRef="#br0">30058 797 0,'-26'15'0,"5"-1"0,2-2 0,-9 7 15,5-3 15,-2 7 15,3-1 15,-1 1 31,4 0 31,8-7 31,4 1 31,-2-2 46,0 5 46,2-2 46,5 2 46,0 9 62,4-4 62,2-5 62,3 1 62,9 6 78,-2-7 78,4-1 78,8 3 78,-9-5 93,2-1 93,-4-6 93,4 1 93,-1-3 93,5-2 109</inkml:trace>
  <inkml:trace contextRef="#ctx0" brushRef="#br0">30500 968 0,'-3'-7'0,"3"7"0,0 0 0,-11-9 16,11 9 16,0 0 16,-18 0 16,18 0 31,-20 0 31,3 5 31,-3 2 31,2 1 47,-1 0 47,2 4 47,0-1 47,2 3 63,-2-3 63,2 2 63,3 0 63,1 0 78,2 0 78,-1-1 78,6-1 78,2 0 94,-1-1 94,3-2 94,3 3 94,-1-3 110,2 0 110,4 0 110,-2 1 110,1-5 110,2 1 125,1 0 125,-2-1 125,-8-4 141,20 4 141,-20-4 141,0 0 141,33-6 141,-24-1 156,4-1 156,2-2 156,0-2 156,-1-2 172,2 1 172,-4-1 172,-1-1 172,0-1 188,1 3 188,-3 1 188,-3 2 188,-1 2 203,2 1 203,-2-1 203,-5 8 203,9-10 219,-9 10 219,4-6 219,-4 6 219,0 0 235,9-6 235,-9 6 235,0 0 235,0 0 250,0 0 250,0 0 250,0 0 250,0 0 250,10 22 266,-10-14 266,0 3 266,2-3 266,-2 8 281,2 1 281,-2-1 281,0-1 281,0-1 297,0 3 297,2-5 297,0 0 297,1-1 313,-3 1 313,4 5 313,-2-5 313,4-2 328,-4 1 328,0-6 328,2 4 328,-4-9 344,3 10 344,-3-10 344</inkml:trace>
  <inkml:trace contextRef="#ctx0" brushRef="#br0">30667 1152 0,'0'0'0,"0"0"0,6-9 0,-6 9 15,0 0 15,5-9 15,-5 9 15,0 0 15,0 0 31,9-4 31,-9 4 31,0 0 31,0 0 47,0 0 47,0 0 47,20 18 47,-15-10 62,-1 3 62,-2-1 62,-2-2 62,6 9 78,-4-3 78,0 1 78,-2-5 78,3-2 93,-3 1 93,0 1 93,0-10 93,0 12 109,0-4 109,0-8 109,-3 11 109,3-11 125,0 0 125,3 10 125,-3-10 125,0 0 140,0 0 140,0 0 140,4 6 140,-4-6 140,0 0 156,0 0 156,0 0 156,25-23 172,-20 15 172,8-2 172,1-1 172,2 1 187,-2 1 187,-3 0 187,-2 1 187,-2 4 187,-7 4 203,13-11 203,-13 11 203,13-1 218,-13 1 218,0 0 218,15-5 218,-15 5 218,0 0 234,0 0 234,16 10 234,-16-10 234,9 11 250,-4-5 250,-1 2 250,-2-2 250,3 3 265,-3-2 265,-2-7 265,8 15 265,-8-5 281,2-3 281,-2 2 281,0-9 281,2 15 297,-2-15 297,2 15 297,-2-10 297,0-5 297,0 12 312,0-12 312,0 9 312,0-9 328,0 0 328</inkml:trace>
  <inkml:trace contextRef="#ctx0" brushRef="#br0">31009 1097 0,'2'-14'15,"-2"14"15,0 0 15,4-8 15,-4 8 31,0 0 31,0 0 31,9-7 31,-9 7 46,0 0 46,0 0 46,19 0 46,-19 0 62,15 0 62,-15 0 62,19 2 62,-19-2 62,19 3 78,-19-3 78,17 2 78,-17-2 78,17 0 93,-17 0 93,11 2 93,-11-2 109,0 0 109,0 0 109,0 0 109,0 0 109,23-2 125,-23 2 125,0 0 125,6-7 125,-6 7 140,0 0 140,0 0 140,0-18 140,0 18 156,-6-14 156,6 14 156,-7-19 156,7 11 171,0 8 171,-7-17 171,4 7 171,1 2 187,2 8 187,-4-19 187,1 16 187,3 3 187,-2-15 203,2 15 203,-4-11 203,4 11 218,0 0 218,-2-9 218,2 9 218,0 0 234,0 0 234,0 0 234,0 0 234,0 0 234,0 0 250,0 0 250,-12 26 250,9-8 250,-1-2 265,2 2 265,2-2 265,-2 2 265,2 1 281,-3 0 281,3-1 281,0 0 281,0-1 296,3-1 296,-3 0 296,0-1 296,0 1 296,0-3 312,0 0 312,2-4 312,-2 0 328,2-1 328,-2-8 328,4 14 328,-4-14 343</inkml:trace>
  <inkml:trace contextRef="#ctx0" brushRef="#br0">31449 756 0,'4'-6'0,"-4"6"16,8-10 16,-8 10 16,4-9 16,-4 9 31,0 0 31,4-6 31,-4 6 31,0 0 47,0 0 47,0 0 47,0 0 47,5 25 63,-5-9 63,-2 5 63,2 12 63,-3-3 63,1 4 78,-2-6 78,-2 3 78,2 0 78,0-6 94,-3-5 94,5 1 94,-3-3 94,3-1 109,-3-1 109,3 1 109,-1-3 109,-1-4 125,2 1 125,-1-6 125,3-5 125,-2 12 141,2-12 141,-2 9 141,2-9 141,0 0 156,0 0 156,-2 8 156,2-8 156,0 0 172,0 0 172,0 0 172,18-21 172,-6 9 188,-1 0 188,1 0 188,-1 4 188,-5 1 188,3 1 203,-3-1 203,-6 7 203,11-9 203,-5 6 219,-6 3 219,0 0 219,14-3 219,-14 3 234,0 0 234,0 0 234,18 12 234,-14-5 250,1 0 250,0-1 250,-3 5 250,1-3 266,1 8 266,1-4 266,-3 1 266,0-2 281,-2-1 281,0-2 281,0-8 281,0 14 297,0-6 297,0-8 297,-4 15 297,4-15 313,-7 9 313,7-9 313,-7 3 313,-3 1 328,10-4 328,-15 5 328,15-5 328,-14 2 344,14-2 344,0 0 344,-22-7 344,22 7 344,-12-6 359,12 6 359,-5-10 359,1 3 359,4 7 375,-2-16 375,2 7 375,0 9 375,6-13 391,-4 5 391,11-7 391</inkml:trace>
  <inkml:trace contextRef="#ctx0" brushRef="#br0">31739 1315 0,'0'11'0,"-3"-1"0,3-3 15,0-7 15,-5 11 15,5-11 15,-2 8 15,2-8 31,0 0 31,-2 9 31,2-9 31,0 0 46,0 0 46,0 0 46,0 0 46,0 0 62,0 0 62,0 0 62,0 0 62,0 0 78,0 0 78,0 0 78,23-23 78,-12 11 93,-1 0 93,-1 3 93,-3 1 93,1 1 109,0 2 109,-7 5 109,11-11 109,-8 7 125,-3 4 125,8-6 125,-8 6 125,0 0 125,12-4 140,-12 4 140,0 0 140,0 0 140,20 12 156,-15-6 156,2 1 156,-2-2 171,1 4 171,-3-1 171,1 3 171,4-3 171,-6-1 187,2 1 187,1 1 187,-3 2 187,0-5 203,-2-6 203,5 14 203,-3-10 203,-2-4 218,2 11 218,-2-11 218,0 0 218,4 8 234,-4-8 234,0 0 234,0 0 234</inkml:trace>
  <inkml:trace contextRef="#ctx0" brushRef="#br0">31987 740 0,'0'0'15,"3"-11"15,-3 11 15,4-6 15,-4 6 31,0 0 31,4-9 31,-4 9 31,0 0 47,0 0 47,0 0 47,0 0 47,0 0 62,0 0 62,17 17 62,-13-6 62,5 3 78,-2 3 78,-1 3 78,9 11 78,-2 2 78,1-2 93,-3 2 93,-2 1 93,3 1 93,-3 0 109,2-2 109,-1-2 109,-4 2 109,1-4 125,-5-4 125,5 2 125,-4-2 125,-6-4 140,3-2 140,0-3 140,-3 0 140,1 1 172,-2 0 172,2-1 172,-5 0 172,3 1 187,-6-3 187,3 3 187,1-3 187,-6-1 203,0 1 203,4-3 203,-6 0 203,5-1 203,0-2 218,2 3 218,-1-7 218,8-4 234,-8 5 234,8-5 234</inkml:trace>
  <inkml:trace contextRef="#ctx0" brushRef="#br0">32359 1003 0,'0'0'0,"4"-8"16,-4 8 16,0 0 16,7-9 16,-7 9 32,0 0 32,11-6 32,-11 6 32,0 0 32,12-4 47,-12 4 47,0 0 47,0 0 47,28 10 63,-24-1 63,9 1 63,-1 4 63,-3 3 79,-2-1 79,-1 2 79,-3 1 79,2 1 94,-1-1 94,-4 1 94,0-1 94,-2 2 110,-5-3 110,4 0 110,-3 2 110,3-4 125,-3 2 125,1-4 125,-1-2 125,0-1 141,4 0 141,-2-6 141,2 2 141,2-7 157,-5 10 157,5-10 157,-4 6 157,4-6 172,0 0 172,0 0 172,0 0 172,0 0 188,0 0 188,17-37 188,-5 8 188,6-3 188,5-1 204,-4-7 204,3 5 204,1-1 204,0 1 219,2 2 219,-7 4 219,1 0 219,-2 4 235,-5 5 235,-3 5 235,-2 1 235,0 4 250,-2 0 250,-1 3 250,1 2 250,-5 5 266,4-9 266,-4 9 266,4-6 266,-4 6 282,0 0 282,0 0 282,0 0 282,0 0 297,0 0 297,-8 37 297,-1-10 297,-1-3 297,1 9 313,0-4 313,0-4 313,4-5 329,1-1 329,-1-1 329,-1 1 329,3-1 329,1 3 344,0-5 344,-2 3 344,4-3 360,0-2 360,0-1 360,4-1 360,0-4 375,-1 1 375,3-1 375,-1 0 375,-1-2 375,6-2 391,-10-4 391,15 4 391,-15-4 391,23-1 407,-7-4 407,2-1 407,-1-4 407,1-7 422,2-9 422,-2 1 422</inkml:trace>
  <inkml:trace contextRef="#ctx0" brushRef="#br0">32799 534 0,'4'-11'15,"-4"11"15,5-5 15,-5 5 15,0 0 31,4-7 31,-4 7 31,0 0 31,0 0 31,0 0 46,10-4 46,-10 4 46,0 0 62,0 0 62,0 0 62,20 16 62,-13-7 78,2 6 78,2 1 78,-1-1 78,-3-2 78,2 5 93,-3-2 93,-1 2 93,0 1 93,-1-1 109,-1-4 109,-3 5 109,0-3 109,0 1 125,0-1 125,-3-4 125,-1 1 125,2-3 140,-1-1 140,3-9 140,-7 15 140,3-8 156,4-7 156,-9 10 156,9-10 156,-7 8 171,7-8 171,0 0 171,0 0 171,0 0 187,0 0 187,0 0 187,0 0 187,0 0 187,-16-22 203,16 12 203,4-7 203,0 1 203,4-3 218,-1 3 218,2-1 218,-3 1 218,4 2 234,-1-1 234,2 1 234,1 2 234,1-1 250,-4 2 250,5 0 250,-3 2 250,3 1 265,-3 0 265,0 1 265,2 3 265,-5 0 281,1 0 281,-9 4 281,17-5 281,-9 1 296,-8 4 296,0 0 296,24 0 296,-24 0 296,15 5 312,-7 1 312,-8-6 312,11 10 328,-7-1 328,0-3 328,4 4 328,-1 5 343,-1-1 343,-3-1 343,3 3 343,-4-1 343,4-3 359,-4-2 359,0 2 359,0 3 359,1-1 375,-3-4 375,2 1 375,-2-3 375,0-8 390,0 14 390,0-14 390,0 14 390,0-14 406,2 11 406,-2-11 406,0 0 406,0 14 421,0-14 421,0 0 421,0 10 421,0-10 437,0 0 437,0 0 437,0 11 437,0-11 453,0 0 453,0 0 453,0 0 453,0 12 453,0-12 468,0 0 468,0 0 468,0 0 468,0 0 484</inkml:trace>
  <inkml:trace contextRef="#ctx0" brushRef="#br0">31684 1372 0,'0'0'16,"0"0"16,0 0 16,0 0 16,0 0 31,0 0 31,0 0 31,0 0 31,0 0 47,0 0 47,0 0 47,0 0 47,0 0 47,0 0 63,0 0 63,0 0 63,0 0 78,0 0 78,0 0 78,0 0 78,0 0 78,0 0 94,0 0 94,23-16 94,-23 16 94,0 0 110,0 0 110,0 0 110,0 0 110,0 0 125,0 0 125,0 0 125,0 0 125,0 0 141,0 0 141,7-6 141,-7 6 141,0 0 156,0 0 156,0 0 156,0 0 156,0 0 172,0 0 172,0 0 172,0 0 172,11 16 188,-9-7 188,0-3 188,-2 4 188,2-2 203,0 3 203,1-2 203,-3 0 203,3 2 219,-3-3 219,2 2 219,-2-2 219,0 1 235,0-9 235,2 16 235,-2-11 235,0-5 235,0 11 250,0-11 250,0 13 250,0-13 250,0 0 266,0 10 266,0-10 266,0 0 266,2 8 281,-2-8 281,0 0 281,0 0 281,0 10 297,0-10 297,0 0 297,0 0 297,0 0 313,0 0 313,0 0 313,0 0 313,0 0 328,3 8 328,-3-8 328,0 0 328,0 0 344,0 0 344,0 0 344,0 0 344,0 0 360,0 0 360,0 0 360,15-22 360,-7 16 360,-4-2 375,3-1 375,2-3 375,0 0 391,0 1 391,-4 1 391,3 2 391,-5 2 391,6-3 406,-2 3 406,-2 0 406,-5 6 406,8-15 422,-3 10 422,0 1 422,-5 4 422,9-11 438,-9 11 438,7-8 438,-7 8 438,6-4 453,-6 4 453,6-6 453,-6 6 453,0 0 469,4-9 469,-4 9 469,0 0 469,0 0 485,7-6 485,-7 6 485,0 0 485,0 0 500,0 0 500,0 0 500,9-6 500,-9 6 516,0 0 516,0 0 516,0 0 516,0 0 516,0 0 531,0 0 531,0 0 531,0 0 531,0 0 547,14 16 547,-14-16 547,2 9 547,0-1 563,-2-8 563,5 13 563,-5-8 563,0-5 578,4 12 578,0-3 578,-1-3 578,-3-6 594,0 13 594,0-13 594,2 8 594,-2-8 610,2 8 610,-2-8 610,3 11 610,-3-11 625,0 8 625,0-8 625,0 0 625,-5 12 625,5-12 641</inkml:trace>
  <inkml:trace contextRef="#ctx0" brushRef="#br0">30780 1167 0,'0'0'0,"-2"15"0,2-15 0,-2 18 16,2-2 16,-5 1 16,3-1 31,0 3 31,0-1 31,2 0 31,-5-1 31,3 1 47,-2 2 47,0-4 47,2 0 47,0-1 63,0-2 63,0 0 63,-1-3 63,3-10 78,-2 15 78,2-15 78,-2 14 78,2-14 94,0 12 94,0-12 94,-2 9 94,2-9 109,0 0 109,-2 6 109,2-6 109,0 0 125,0 0 125,0 0 125,0 0 125,0 0 141,0 0 141,0 0 141,0 0 141,0 0 156,0 0 156,13-27 156,-7 17 156,-2 2 172,2-9 172,1 3 172,2-1 172,0-1 172,-2 2 188,4-1 188,-2-1 188,1 4 188,1-3 203,3 0 203,-7 6 203,6-6 203,-5 6 219,3 1 219,-5-2 219,3 4 219,-1 0 234,-2 0 234,1-2 234,-1 4 234,-6 4 250,13-11 250,-9 5 250,-4 6 250,11-4 266,-11 4 266,0 0 266,0 0 266,16 0 266,-16 0 281,0 0 281,0 0 281,11 10 281,-6-2 297,1-4 297,2 5 297,-3-3 297,-1 2 313,0 1 313,-1 1 313,3-2 313,-4 2 328,2-2 328,0 0 328,-2 3 328,0-3 344,1 2 344,-1-1 344,2 4 344,-2 2 359,-2-4 359,0 1 359,-2-4 359,2 10 375,-4-5 375,-1 3 375,-3 1 375,-4-4 375,-4 0 391,-18 4 391</inkml:trace>
  <inkml:trace contextRef="#ctx0" brushRef="#br0">22206 1689 0,'0'0'0,"0"0"0,-16 0 16,16 0 16,0 0 16,0 0 31,0 0 31,0 0 31,0 0 31,0 0 31,0 0 47,0 0 47,39 9 47,1-7 47,3 0 63,6 1 63,21 2 63,-13 1 63,-9 0 78,-2-3 78,2 6 78,-5-5 78,-1 3 94,-2-3 94,-1 2 94,-1 0 94,-4 2 110,-1-1 110,-6-1 110,-6-4 110,-3 2 125,2-2 125,-1 1 125,-4 2 125,4-3 141,-6 0 141,-1-2 141,6 4 141,-4-2 156,-3 0 156,-11-2 156,21 3 156,-21-3 156,15 0 172,-15 0 172,19 1 172,-19-1 188,21 0 188,-21 0 188,18 0 188,-18 0 188,0 0 203,20-4 203</inkml:trace>
  <inkml:trace contextRef="#ctx0" brushRef="#br0">22445 1889 0,'0'0'0,"0"0"15,18 8 15,3-4 15,2-2 15,15 2 31,8 0 31,2-2 31,22 4 31,-13 0 46,19-2 46,-19 3 46,-12-6 46,4 3 62,-4 3 62,-2-3 62,1 2 62,-6 0 78,-1 1 78,-12-3 78,-2 0 78,-2 0 93,-6-4 93,4 4 93,-8-3 93,0 4 109,-11-5 109,21 2 109,-15 0 109,-6-2 109,17 7 125,-17-7 125,13 1 125,-13-1 140,0 0 140,14 4 140,-14-4 140,0 0 140,0 0 156,11 3 156,-11-3 156,0 0 156,0 0 171</inkml:trace>
  <inkml:trace contextRef="#ctx0" brushRef="#br0">23022 770 0,'0'0'0,"0"0"0,3-6 16,-3 6 16,0 0 16,0 0 16,2-8 16,-2 8 31,0 0 31,0 0 31,2-10 31,-2 10 47,0 0 47,0 0 47,0-10 47,0 10 62,0-11 62,0 11 62,0-11 62,0 11 78,0-9 78,0 9 78,-2-14 78,2 5 94,-2 1 94,2 8 94,-3-16 94,0 7 109,3 1 109,-2 0 109,0-2 109,-3 1 125,3 1 125,-2-2 125,-3 1 125,3 1 125,-4-2 141,4 2 141,-3 0 141,-2-5 141,-5 3 156,3-2 156,-1 4 156,3-1 156,-6 1 172,3 0 172,-4 2 172,0-3 172,-4 3 187,-3-3 187,-9 1 187,-2 3 187,6-2 203,3 4 203,6-1 203,0-1 203,-2 1 219,0 2 219,1 0 219,-3 0 219,2 0 234,1 0 234,-1 0 234,-2-1 234,-11-1 250,7 3 250,5-2 250,1 3 250,0-1 266,3 1 266,-3-3 266,3 1 266,0 4 281,-1-2 281,2 0 281,0 3 281,-1-3 297,0 1 297,-1-1 297,2 4 297,0-2 297,0 0 312,2 1 312,2-1 312,1 0 312,1 2 328,11-4 328,-19 6 328,2 1 328,0-3 344,6-1 344,-5 4 344,3-3 344,-2 0 359,-2 1 359,6 3 359,-6-5 359,1 6 375,-2-3 375,2 0 375,0 2 375,2-4 391,1 3 391,2-2 391,-3 2 391,-2 1 391,0 0 406,2 1 406,0-4 406,1 4 406,3-3 422,-1 6 422,0-4 422,1 0 437,4 1 437,-3 0 437,2-4 437,3 4 437,-4-1 453,4-1 453,-5 10 453,2-4 453,0 3 469,-2-1 469,2-1 469,1 4 469,-2-1 484,1-1 484,1 2 484,-1 2 484,3-2 500,-6-1 516,8 1 516,-5 2 516,5 1 516,-5 8 531,3-4 531,-2-6 531,4 0 531,-2 2 547,2-1 547,-1-1 547,3-2 547,-2 3 562,4-2 562,-2 1 562,0 0 562,3-1 578,-1 0 578,0 3 578,2-3 578,0 1 594,0 2 594,-2-3 594,3 0 594,-1 1 609,5-1 609,-2 3 609,-2-5 609,2 5 625,1-2 625,-1-3 625,3 3 625,-4-1 641,1-2 641,0 3 641,0-5 641,2 5 641,0-5 656,-2 2 656,2 1 656,-4-4 656,4-2 672,-1 4 672,-2-1 672,3-3 672,-5-1 687,3 0 687,3 4 687,1-1 687,0 0 703,-2 1 703,2-4 703,-2 2 703,3 3 719,2-5 719,-2 2 719,1 1 719,2-1 734,0 0 734,-2-2 734,1 1 734,-1-1 750,4 0 750,-4 1 750,1-2 750,4 2 750,-6-2 766,-1-3 766,4 4 766,2 0 766,-4-1 781,-1-4 781,-1 3 781,8-1 797,-8 1 797,1-2 797,-1-1 797,0-2 797,-1 2 812,-10-5 812,20 8 812,-11-4 812,9 1 828,-2 2 828,2-1 828,10 2 828,-16-3 844,5-2 844,-2 0 844,-15-3 844,31 6 859,-15-4 859,0-2 859,0 4 859,2-2 875,0-2 875,1 3 875,-2-1 875,4-2 891,-2 0 891,-19 0 891,27 2 891,-13-2 906,-14 0 906,34 0 906,-22 0 906,5 0 922,-17 0 922,34 0 922,-19 0 922,-15 0 937,34 0 937,-34 0 937,23 0 937,-23 0 937,20 0 953,-20 0 953,21 0 953,-10 0 953,-11 0 969,29-2 969,-10 2 969,-1 0 969,0-2 984,1-1 984,1 3 984,-2-2 984,-2 0 1000,5 0 1000,-3 2 1000,0-2 1000,3 2 1016,-2-4 1016,-2 2 1016,2-1 1016,3 3 1031,-3-1 1031,-6-1 1031,1 0 1031,7-2 1047,-3 1 1047,0 2 1047,0-4 1047,3 3 1062,-10 0 1062,-11 2 1062,27-3 1062,-17-1 1062,-10 4 1078,20-5 1078,-10 3 1078,-10 2 1078,20-5 1094,-20 5 1094,27-7 1094,-16 4 1094,3 0 1109,-14 3 1109,28-9 1109,-15 5 1109,-1 0 1125,-12 4 1125,20-9 1125,-8 8 1125,-12 1 1141,15-8 1141,-6 1 1141,8-1 1141,-4 2 1156,-3-2 1156,5-1 1156,2 1 1156,-6-1 1172,1 4 1172,-1-2 1172,-2-1 1172,-1 3 1172,7-4 1187,-2-1 1187,-1-1 1187,-3 3 1187,7-2 1203,0 0 1203,-8 2 1203,5 2 1203,-7-3 1219,3 1 1219,1 2 1219,-4-2 1219,1 1 1234,2 2 1234,-3-4 1234,2 2 1234,-1 0 1250,-1-1 1250,1 1 1250,-2 1 1250,2-2 1266,0-1 1266,-3 2 1266,0 0 1266,3-2 1281,-2 2 1281,2-1 1281,-3 1 1281,1-2 1297,-1 0 1297,1 1 1297,0-3 1297,2-5 1312,-5 4 1312,5 1 1312,-5 1 1312,-2-2 1328,2 4 1328,2-3 1328,-4 1 1328,4 2 1328,-4-2 1344,4-7 1344,-4 5 1344,2 0 1359,0-1 1359,-2 4 1359,0 0 1359,3-2 1359,-3 3 1375,0-2 1375,0 0 1375,0-7 1375,0 1 1391,-3 2 1391,-1-3 1391,2 5 1391,2-3 1406,-6 1 1406,2 1 1406,0 1 1406,-1 2 1422,1-1 1422,2 3 1422,-3-2 1422,0 0 1437,3 0 1437,-12-16 1437,10 14 1437,-3 2 1453,2 2 1453,-2-2 1453,1 3 1469,6 7 1469,-9-17 1469,4 10 1469,0 1 1469,5 6 1484,-9-16 1484,2 9 1484,3-1 1484,4 8 1500,-12-15 1500,8 10 1500,-3-4 1500,7 9 1516,-11-14 1516,3 6 1516,2-1 1516,-1 3 1531,1-2 1531,-2-1 1531,-3-3 1531,0 3 1547,1 2 1547,1-1 1547,0 1 1547,9 7 1562,-14-12 1562,7 8 1562,1-5 1562,6 9 1578,-17-12 1578,11 7 1578,-7-5 1578,-2 1 1594,0 1 1594,3-1 1594,1 3 1594,0 0 1609,1 0 1609,1 1 1609,0 0 1609,3 1 1625,-4-2 1625,10 6 1625,-22-13 1625,8 7 1625,5-3 1641,0 5 1641,-3-1 1641,3 0 1641,0-1 1656,-1 1 1656,-5-2 1656,-2-1 1656,6 1 1672,-3 1 1672,3 3 1672,0-5 1672,-5 3 1687,5-2 1687,-1 4 1687,1-3 1687,2 2 1703,-3-3 1703,3 5 1703,-7-8 1703,2 6 1703,1-4 1719,-3 1 1719,2 1 1719,2 2 1734,1 0 1734,0 0 1734,1 0 1734,10 4 1750,-19-6 1750,9 2 1750,10 4 1750,-18-7 1750,6 7 1766,12 0 1766,-20 0 1766,2 0 1766,4 2 1781,2 0 1781</inkml:trace>
  <inkml:trace contextRef="#ctx0" brushRef="#br0">12194 14461 0,'0'-14'0,"0"14"16,0 0 16,0 0 16,2-4 16,-2 4 31,0 0 31,0 0 31,0 0 31,0 0 47,0 0 47,0 0 47,0 0 47,0 0 47,0 0 63,0-11 63,0 11 63,0 0 63,0 0 78,0 0 78,0 0 78,0 0 94,0 0 94,0 0 94,0 0 94,0 0 94,0 0 110,2-9 110,-2 9 110,0 0 110,0 0 125,0 0 125,0 0 125,0 0 125,0 0 141,0 0 141,0 0 141,0 0 141,0 0 156,0 0 156,0-9 156,0 9 156,0 0 156,0 0 172,0 0 172,0-8 172,0 8 172,0 0 188,0 0 188,0 0 188,0-13 188,0 13 203,0 0 203,0 0 203,-2-8 203,2 8 219,0 0 219,0 0 219,0 0 219,-2-9 235,2 9 235,0 0 235,0 0 235,0 0 235,-11-5 250,11 5 250,-12-3 250,12 3 266,0 0 266,-16-1 266,16 1 266,0 0 266,0 0 281,0 0 281,-16-3 281,16 3 281,0 0 297,0 0 297,0 0 297,-18 0 297,18 0 313,0 0 313,0 0 313,0 0 313,0 0 328,-21 4 328,21-4 328,0 0 328,-14 3 344,14-3 344,-13 5 344,13-5 344,-11 4 360,11-4 360,-14 7 360,7-3 360,7-4 375,-11 7 375,11-7 375,-14 8 375,7-4 375,7-4 391,-7 5 391,7-5 391,-9 8 391,9-8 406,-7 9 406,7-9 406,-7 8 422,7-8 422,-6 7 422,6-7 422,-7 8 422,7-8 438,-7 6 438,7-6 438,-5 8 438,5-8 453,0 0 453,-4 10 453,4-10 453,0 0 469,-5 7 469,5-7 469,0 0 469,-4 5 485,4-5 485,0 0 485,0 0 485,0 0 485,-2 11 500,2-11 500,0 0 500,0 9 516,0-9 516,0 0 516,0 0 516,0 12 531,0-12 531,0 0 531,2 10 531,-2-10 531,2 9 547,-2-9 547,0 7 547,0-7 547,2 6 563,-2-6 563,5 9 563,-5-9 563,6 6 578,-6-6 578,3 8 578,-3-8 578,7 6 594,-7-6 594,2 11 594,-2-11 594,7 6 610,-5-2 610,-2-4 610,7 6 610,-7-6 625,6 6 625,-1-1 625,-5-5 625,7 5 641,0-1 641,0 3 641,-7-7 641,9 4 641,-4 0 656,-5-4 656,9 6 656,-9-6 672,9 5 672,-9-5 672,8 3 672,-8-3 672,8 4 688,-8-4 688,11 5 688,-11-5 688,11 5 703,-5-5 703,-6 0 703,8 5 719,-8-5 719,9 3 719,-9-3 719,7 3 719,-7-3 735,10 5 735,-10-5 735,8 1 735,-8-1 750,9 2 750,-9-2 750,19 2 750,-19-2 766,11 2 766,-11-2 766,0 0 766,14 0 781,-14 0 781,11 0 781,-11 0 781,0 0 781,17 0 797,-17 0 797,0 0 797,13 0 797,-13 0 813,0 0 813,13 2 813,-13-2 813,0 0 828,0 0 828,14-2 828,-14 2 828,0 0 844,0 0 844,0 0 844,0 0 844,14 0 860,-14 0 860,0 0 860,0 0 860,0 0 875,0 0 875,0 0 875,0 0 875,14 0 891,-14 0 891,0 0 891,0 0 891,0 0 891,0 0 906,0 0 906,0 0 906,0 0 922,0 0 922,0 0 922,0 0 922,13 0 938,-13 0 938,0 0 938,0 0 938,0 0 953,0 0 953,0 0 953,0 0 953,0 0 969,0 0 969,0 0 969,0 0 969,5 5 969,-5-5 985,0 0 985</inkml:trace>
  <inkml:trace contextRef="#ctx0" brushRef="#br0">29934 14231 0,'0'0'0,"5"-12"0,-5 12 16,0 0 16,0 0 16,4-13 16,-4 13 32,0 0 32,2-10 32,-2 10 32,3-8 32,-3 8 47,0 0 47,-3-11 47,3 11 63,-4-8 63,4 8 63,0 0 63,-11-6 63,11 6 78,-19-3 78,19 3 78,-19 3 78,-2 2 94,0 0 94,1 3 94,3 1 110,-3-1 110,4 0 110,0 3 110,3 0 110,4 2 125,-6-1 125,7 1 125,-1-1 125,3-2 141,2 2 141,4-1 141,2 6 141,4-3 157,-4-4 157,4-2 157,-1 3 157,1-3 172,9 4 172,-2-4 172,-2 1 172,1-5 188,-3-1 188,0 1 188,3-1 188,-4-3 188,-8 0 203,21 0 203,-10-3 203,-11 3 203,21-4 219,-10 3 219,-2-3 219,1-3 219,1 2 235,-4-2 235,5 3 235,-1-4 235,0-3 250,-1 3 250,-4 4 250,1-2 250,-3 0 266,1-2 266,-5 8 266,7-11 266,-7 11 282,5-10 282,-5 10 282,0-10 282,0 10 297,2-9 297,-2 9 297,0 0 297,0-12 313,0 12 313,0 0 313,0-10 313,0 10 328,0 0 328,0 0 328,-2-8 328,2 8 344,0 0 344,0 0 344,-3-11 344,3 11 360,0 0 360,0 0 360,0 0 360,-6-6 375,6 6 375,0 0 375,0 0 375,0 0 375,0 0 391,0 0 391,-3-8 391,3 8 391,0 0 407,0 0 407,0 0 407,0 0 407,0 0 422,-9-6 422,9 6 422,0 0 422,0 0 438,0 0 438,0 0 438,0 0 438,0 0 438,0 0 453,0 0 453,0 0 453,0 0 453,0 0 469,0 0 469,0 0 469,0 0 485,0 0 485,-9-4 485,9 4 485,0 0 485,0 0 500,0 0 500,0 0 500,-23 10 500</inkml:trace>
  <inkml:trace contextRef="#ctx0" brushRef="#br0">12983 14652 0,'0'0'0,"0"0"16,0 0 16,0 0 16,0 0 16,0 0 32,0 0 32,0 0 32,0 0 32,0 0 47,0 0 47,0 0 47,0 0 47,0 0 63,0 0 63,0 0 63,0 0 63,-12 10 63,12-10 79,0 0 79,-6 2 79,6-2 79,0 0 79,0 0 94,-7 5 94,7-5 94,0 0 94,0 0 110,0 0 110,0 0 110,0 0 110,13 5 125,6-2 125,1-6 125,15 6 125,-1-6 141,4 6 141,-6-6 141,7 3 141,-5 3 157,-7-1 157,-1 0 157,8 2 157,-9-4 172,-4 5 172,-1-2 172,-2-1 172,0 0 188,1 3 188,-5-4 188,-1 4 188,-2-3 204,1-1 204,-3 2 204,-9-3 204,21 4 219,-12-2 219,2 0 219,-11-2 219,16 2 235,-5-2 235,1 2 235,-12-2 235,18 0 235,-6 2 250,-12-2 250,13 0 250,-13 0 250,17 0 266,-17 0 266,0 0 266,15 2 266,-15-2 282,0 0 282,0 0 282,13 0 282,-13 0 297,0 0 297,0 0 297,0 0 297,0 0 313,15 0 313,-15 0 313,0 0 313,0 0 329,0 0 329,0 0 329,0 0 329,0 0 344,0 0 344,0 0 344,-32 7 344,32-7 344,-28 2 360,7 0 360</inkml:trace>
  <inkml:trace contextRef="#ctx0" brushRef="#br0">13288 14595 0,'0'0'0,"-2"-8"16,2 8 16,0 0 16,-2-11 16,2 11 31,0 0 31,0-10 31,0 10 31,0 0 31,0 0 47,0 0 47,0-11 47,0 11 63,0 0 63,0 0 63,0-10 63,0 10 78,0 0 78,0 0 78,0 0 78,0-8 78,0 8 94,0 0 94,0 0 94,0 0 94,0 0 110,0 0 110,4-8 110,-4 8 110,0 0 110,0 0 125,0 0 125,0 0 125,0 0 125,0 0 141,0 0 141,0 0 141,14 25 141,-14-8 156,5 3 156,-3-2 156,-2 2 156,2 13 172,-4 0 172,2-2 172,0 2 172,0-4 188,0-5 188,-5-3 188,5-2 188,0-1 203,0-2 203,0 1 203,0-1 203,0-2 219,-2-2 219,2-1 219,0-2 219,2-1 219,-2-2 235,3 2 235,-3 1 235,0-9 235,-3 12 250,3-12 250,3 10 250,-3-10 250,2 7 266,-2-7 266,0 0 266,2 11 266,-2-11 281</inkml:trace>
  <inkml:trace contextRef="#ctx0" brushRef="#br0">14869 14217 0,'0'0'0,"-19"2"0,2 4 0,-2 1 15,-13 9 15,-2 4 15,0 2 15,-2 3 31,-2 4 31,4-2 31,0 3 46,9 5 46,-3-4 46,6 0 46,2 0 46,4 2 62,4-2 62,1-2 62,4 1 62,4-5 78,6-3 78,4-3 78,6 7 78,13 0 93,-6-2 93,12-4 93,0 1 93,2-4 109,-2-1 109,7 1 109,-1-4 109,4-2 109,-8-1 125,5 1 125,-5-8 125,-7-3 125</inkml:trace>
  <inkml:trace contextRef="#ctx0" brushRef="#br0">15339 14372 0,'0'0'0,"0"0"0,-9-5 16,9 5 16,0 0 16,0 0 16,-28 5 31,12 3 31,-16 11 31,12-4 47,-12 7 47,7 1 47,2 0 47,4-5 47,6 1 63,2-1 63,-1-1 63,3 0 63,0-1 78,5 2 78,-2-5 78,4 3 78,4-4 94,1 1 94,2-5 94,2-1 94,-1 0 110,3-3 110,1 2 110,5 2 110,0-4 110,-2-1 125,6-1 125,-4-4 125,4-2 125,-4-1 141,-1-1 141,2-3 141,-4 0 141,1-2 156,-2-1 156,-1 0 156,-3-3 156,-1 3 172,-1 0 172,-1 6 172,-1-5 172,2 3 188,-3 0 188,-2 8 188,2-11 188,-2 11 203,2-8 203,-2 8 203,2-3 203,-2 3 219,0 0 219,0 0 219,0 0 219,0 0 235,0 0 235,0 0 235,0 0 235,-4 27 250,2-18 250,2 0 250,-2-2 250,2 3 266,2 7 266,-2-5 266,0 1 266,0-2 266,-2-1 281,4-2 281,-2 1 281,0 2 297,0-2 297,2 1 297,0 0 297,0 1 313,1-4 313,-1 2 313,2-3 313,1 2 313,-5-8 328,9 8 328</inkml:trace>
  <inkml:trace contextRef="#ctx0" brushRef="#br0">15503 14682 0,'9'-9'0,"-4"5"16,-5 4 16,4-7 16,-4 7 16,0 0 31,7-7 31,-7 7 31,0 0 47,0 0 47,0 0 47,0 0 47,0 0 47,0 0 63,0 0 63,-5 26 63,3-17 63,-2 0 78,-3 8 78,2-3 78,-2 2 78,0 1 94,3-3 94,-3 1 94,2-1 94,1-2 110,1-4 110,-1 3 110,2-1 110,0-1 110,-1 0 125,-1 0 125,4-1 125,-2 0 141,2-8 141,-5 15 141</inkml:trace>
  <inkml:trace contextRef="#ctx0" brushRef="#br0">15320 14471 0,'0'0'0,"0"0"0,0 0 0,8-8 16,-8 8 16,0 0 16,0 0 16,0 0 16,8-8 31,-8 8 31,0 0 31,0 0 31,0 0 47,0 0 47,5-8 47,-5 8 47,0 0 63,0 0 63,0 0 63,0 0 63,0 0 78,6-7 78,-6 7 78,0 0 78,0 0 78,0 0 94,0 0 94,0 0 94,0 0 109,0 0 109,0 0 109,12-2 109,-12 2 125,0 0 125,3 21 125,-3-21 125,-3 19 141,1-3 141,0 2 141,-3 1 141,2 1 156,1 11 156,0 0 156,0-5 156,0-5 172,-1-2 172,3-3 172</inkml:trace>
  <inkml:trace contextRef="#ctx0" brushRef="#br0">15836 14648 0,'0'0'0,"0"0"16,0 0 16,2-9 16,-2 9 16,0 0 32,0 0 32,0 0 32,0 0 32,19-4 47,-19 4 47,17-4 47,4 4 47,2-2 63,-2 2 63,11 0 63,-8-2 63,-5 2 79,-6 0 79,8-1 79,-21 1 79,25 1 94,-25-1 94,21 0 94,-21 0 94,15 2 110,-15-2 110,17 0 110,-17 0 125,0 0 125,0 0 125</inkml:trace>
  <inkml:trace contextRef="#ctx0" brushRef="#br0">16032 14490 0,'-5'-12'0,"5"12"15,-2-9 15,2 9 15,-5-8 15,5 8 31,0 0 31,0 0 31,0 0 31,0 0 46,0 0 46,0 0 46,-25 21 46,16-5 46,0-2 62,-3 5 62,-3 9 62,1-5 78,1 4 78,-4 2 78,6-5 78,0 4 93,4-4 93,-2 4 93,4-5 93,3-2 93,2-4 109,0-2 109,0 2 109,4-5 109,1 1 125,-1-3 125,2-3 125,0-2 125,-6-5 140</inkml:trace>
  <inkml:trace contextRef="#ctx0" brushRef="#br0">16399 14180 0,'7'-7'0,"-2"2"0,-5 5 0,0 0 0,0 0 15,0 0 15,0 0 15,0 0 15,13 24 31,-13-6 31,-4 13 31,-1 0 31,-4 4 46,-1 0 46,-3-1 46,0-2 46,-3 0 62,-1-1 62,-1 0 62,4-4 62,3-7 78,5-2 78,-1-1 78,3-6 78,-2-1 93,4-4 93,-3 1 93,5-7 93,-4 9 109,4-9 109,0 0 109,0 0 109,0 0 125,0 0 125,0 0 125,0 0 125,25-18 140,-16 14 140,0-2 140,1 0 140,-1 2 140,-9 4 156,21-7 156,-13 7 156,-8 0 156,0 0 171,28 5 171,-22 1 171,1 0 187,0 0 187,2 7 187,-4 0 187,2 6 187,-12-5 203,5 4 203,-4-1 203,1-2 203,-3 1 218,-4-4 218,1 0 218,0-1 218,-5-1 234,3 1 234,-3-3 234,1-2 234,4 0 250,-3-4 250,12-2 250,-20 2 250,20-2 265,0 0 265,-17-7 265,11 0 265,1 1 265,1-2 281,4 8 281,0-28 281,4 13 296,1-2 296,1-2 296,3 1 296,1 2 296,1-1 312,0 4 312,3 0 312,0 0 312,0 3 328,-3 2 328,-2 2 328,1 1 328</inkml:trace>
  <inkml:trace contextRef="#ctx0" brushRef="#br0">16587 14703 0,'-4'23'0,"0"-5"0,0-1 0,-3 1 0,3 1 15,-3 0 15,-3-1 15,1 1 15,3-1 31,-1 0 31,-1 1 31,4-5 31,-5 3 31,7-5 47,-2 1 47,-4-3 47,6-2 47,-3-2 62,5-6 62,-4 11 62,4-11 62,-2 9 78,2-9 78,-5 7 78,5-7 78,0 0 93,0 0 93,0 0 93,0 0 93,0 0 109</inkml:trace>
  <inkml:trace contextRef="#ctx0" brushRef="#br0">16696 14117 0,'-5'-10'0,"5"10"0,0 0 0,0-10 0,0 10 16,0 0 16,-2-10 16,2 10 16,0 0 32,0 0 32,0 0 32,0 0 47,43 13 47,-13 3 47,-1 5 47,3 1 47,-2 3 63,2 1 63,-3 5 63,-1 2 63,-1 4 79,-1-2 79,-9 4 79,4-1 79,-10 2 94,1 0 94,-3 2 94,-7 0 94,5-2 110,-9-5 110,-1 5 110,-3-5 110,-5-1 125,-1-2 125,-4-2 125,2-1 125,3-5 125,-8 1 141,-1-3 141,2-3 141,2-2 157,0-7 157,0 0 157,0 2 157,3-4 157,-4 1 172,4-2 172,1-2 172,3-1 172,0 0 188,9-4 188,-18 7 188,11-5 188,7-2 204,0 0 204,0 0 204,0 0 204,-21 0 219,21 0 219,0 0 219,0 0 219</inkml:trace>
  <inkml:trace contextRef="#ctx0" brushRef="#br0">17487 14576 0,'2'-12'0,"-2"12"0,0-9 0,0 9 16,0 0 16,-2-11 16,2 11 16,0 0 31,-12-11 31,12 11 31,-15-4 31,15 4 31,-21 0 47,1 2 47,-15 4 47,3 4 47,0 2 63,2 0 63,4 4 63,3-2 78,2 2 78,8-4 78,-1 5 78,0-3 78,5 0 94,0 2 94,4-3 94,3 2 94,2 2 109,2-3 109,7 0 109,1 0 109,3 1 125,4-1 125,10 5 125,-3-7 125,-3-2 141,-4 0 141,-2-2 141,2-1 141,-2-2 156,4 0 156,-8-1 156,0-2 156,-11-2 172,21 0 172</inkml:trace>
  <inkml:trace contextRef="#ctx0" brushRef="#br0">17464 14870 0,'0'0'0,"14"-5"0,-14 5 15,7-9 15,-7 9 15,0 0 15,9-9 15,-9 9 31,0 0 31,0 0 31,6-8 46,-6 8 46,0 0 46,0 0 46,0 0 46,0 0 62,0 0 62,7-2 62,-7 2 62,0 0 78,0 0 78,0 0 78,0 0 78,3 25 93,-3-17 93,-3 2 93,3 0 93,-7 5 109,5-1 109,-2 0 109,-3 3 109,5-1 125,-5 1 125,2-4 125,3-4 125,-3 2 140,3-2 140,0 2 140,-2-2 140,1 1 156,3-10 156,-4 16 156,-2-6 156,6-3 171,0-7 171,-4 12 171</inkml:trace>
  <inkml:trace contextRef="#ctx0" brushRef="#br0">17719 14673 0,'0'-13'0,"0"13"0,0 0 15,0 0 15,0 0 15,0 0 15,0 0 31,10-5 31,-10 5 31,16-3 31,0 1 47,4-2 47,1 2 47,15-3 47,-11 4 47,1-3 62,-7 1 62,4 1 62,-2 2 78,-2 0 78,1-2 78,-6 2 78,-14 0 93,0 0 93,30 0 93,-30 0 93,0 0 93,17 0 109,-17 0 109,0 0 109,0 0 109,0 0 125,0 0 125,0 0 125,0 0 125,0 0 140,0 0 140,0 0 140,0 0 140,0 0 156,0 0 156,0 0 156,-29-21 156,29 21 172,0 0 172,-11-5 172,11 5 172,0 0 187,0 0 187,0 0 187,-9-6 187,9 6 203,0 0 203,0 0 203,0 0 203,0 0 203,0 0 218,0 0 218,-23 16 218,18-10 218,3 3 234,2-9 234,-10 16 234,6-1 234,0-3 250,1 0 250,-1-2 250,-1 1 250,3 7 265,-1-3 265,3-4 265,5 2 265,-5-5 281,0-8 281,9 15 281</inkml:trace>
  <inkml:trace contextRef="#ctx0" brushRef="#br0">18262 14660 0,'0'0'0,"7"-8"15,-7 8 15,0 0 15,2-4 15,-2 4 15,0 0 31,0 0 31,0 0 31,14-9 31,-14 9 47,0 0 47,18 0 47</inkml:trace>
  <inkml:trace contextRef="#ctx0" brushRef="#br0">18492 14642 0,'0'0'0,"17"-4"15,-17 4 15,13-7 15,-13 7 15,21-4 15,-10 0 31,-11 4 31,30-5 31,-12 4 31,3-1 47,-1 0 47,-6 0 47</inkml:trace>
  <inkml:trace contextRef="#ctx0" brushRef="#br0">18819 14617 0,'0'0'0,"13"5"0,-13-5 16,0 0 16,0 0 16,0 0 16,12 4 32,-12-4 32,0 0 32,0 0 32,0 0 32,21 0 47,-21 0 47,0 0 47,26 0 47,-7 0 63,0 0 63,-2 0 63,-17 0 63,39 0 79,-18-3 79,-3 3 79,2 3 79,-20-3 94,26 1 94,-26-1 94,23 0 94,-23 0 110,15 0 110,-15 0 110,0 0 110,21 0 125,-21 0 125,0 0 125,0 0 125,19 0 141,-19 0 141,0 0 141,0 0 141,0 0 157,27-1 157,-27 1 157,18-3 157,-18 3 172,29-5 172,-8 5 172,2-1 172,-1 1 188,-1-2 188,2 0 188,14 2 188,-3 2 188,0-6 204,0-1 204,-7 4 204,7 1 204</inkml:trace>
  <inkml:trace contextRef="#ctx0" brushRef="#br0">19948 14601 0,'0'0'0,"0"0"16,0 0 16,0 0 16,0 0 16,0 0 16,0 0 16,0 0 16,0 0 31,0 0 31,0 0 31,0 0 31,0 0 47,43 0 47,-24 2 47,15 0 47,-7-1 47,-5 2 62,16 1 62,-11-2 62,-3 0 62,-3-1 78,2 4 78,-5-2 78,-4-3 78,6 1 94,-20-1 94,21 2 94,-21-2 94,18 0 109,-18 0 109,0 0 109,16 0 109,-16 0 109,0 0 125</inkml:trace>
  <inkml:trace contextRef="#ctx0" brushRef="#br0">20237 14519 0,'0'0'16,"-9"-7"16,9 7 16,0 0 16,0 0 31,0 0 31,0 0 31,-16 17 31,16-17 47,-11 15 47,7-8 47,-1 1 47,0 9 63,-2 0 63,0-4 63,1 3 63,4 1 63,-3 1 78,3-1 78,-1 0 78,3 0 94,0 1 94,0 0 94,0-1 94,5-5 94,2 3 109,-1 1 109</inkml:trace>
  <inkml:trace contextRef="#ctx0" brushRef="#br0">21246 14525 0,'4'-6'0,"-4"6"16,7-16 16,-5 11 16,2-3 16,2 1 31,-4 0 31,-2 7 31,4-15 31,-2 9 62,-2 6 62,5-11 62,-5 11 62,-2-8 62,2 8 62,0 0 62,-7-13 62,7 13 62,-12-5 78,12 5 78,-24 0 78,7 0 78,2 4 94,-6 2 94,-11 6 94,9 0 94,2-1 109,-5 5 109,5 1 109,2-5 109,4 3 125,5-1 125,-1 0 125,4 1 125,3-1 141,4-1 141,2-1 141,0-2 141,5 4 156,4 3 156,1-3 156,3-3 156,2 0 172,4 0 172,-1-2 172,-2-1 172,2-4 187,-4 0 187,0-2 187,5-2 187,-3-2 203,-2-2 203,3-4 203,-6-1 203,1 2 203,-1-6 219,-1-2 219,-1 1 219,-4 0 219,0-2 234,0 3 234,0-3 234,-5 3 234,2 1 250,-1 3 250,1 1 250,-2-1 250,-2 9 266,0-11 266,0 11 266,5-8 266,-5 8 281,0 0 281,3-8 281,-3 8 281,0 0 297,0 0 297,0 0 297,0 0 297,0 0 312,0 0 312,-17 24 312,15-15 312,0 1 312,0-2 328,0 1 328,-1 2 328,1 3 328,0 1 344,-1 3 344,1-5 344,2 5 344,0-4 359,0 3 359,2 0 359,-2 1 359,0-5 375,0-2 375,3 6 375,-1-5 391,-2-3 391,0-1 391,0-8 391</inkml:trace>
  <inkml:trace contextRef="#ctx0" brushRef="#br0">21507 14673 0,'8'-6'0,"-8"6"0,7-8 0,-7 8 16,6-7 16,-6 7 16,0 0 16,9-4 31,-9 4 31,0 0 31,0 0 31,0 0 47,12 16 47,-10-6 47,0 1 47,1-3 62,-3 9 62,2-1 62,-2 0 62,-2 1 78,2-3 78,0-1 78,-3 4 78,1-6 94,0 0 94,0-1 94,-4-2 94,6-1 94,-2 0 109,2-7 109,-2 11 109,2-11 109,-2 8 125,2-8 125,0 0 125,-5 4 125,5-4 141,0 0 141,0 0 141,0 0 141,0 0 156,0 0 156,17-24 156,-13 13 156,7-1 172,-2-4 172,8-1 172,-9 3 172,7 1 187,-4 1 187,0 4 187,-2-1 187,0 4 203,0 1 203,-9 4 203,17-5 203,-17 5 219,17-2 219,-17 2 219,19 7 219,-19-7 219,13 9 234,-3-4 234,-3 3 234,-1-2 234,-1 2 250,0 0 250,2 1 250,-5-3 250,2 3 266,1-2 266,-3 1 266,5 0 266,-5 3 281,3-3 281,-3 1 281,-2-9 281,3 14 297,-3-6 297,0-8 297,2 14 297,-2-7 312,0-7 312,0 0 312,-2 12 312</inkml:trace>
  <inkml:trace contextRef="#ctx0" brushRef="#br0">21927 14631 0,'0'0'16,"11"-9"16,-5 4 16,-6 5 16,9-11 31,-1 10 31,-8 1 31,19-9 31,-10 8 47,6 1 47,2-2 47,-4 0 47,8 2 63,-2 0 63,-4 2 63,6 0 63,-8-2 63,1 1 78,-3 4 78,-11-5 78,21 4 78,-21-4 94,16 1 94,-16-1 94,12 3 94,-12-3 110,0 0 110,0 0 110,0 0 110,0 0 125,0 0 125,0 0 125,11-13 125,-11 13 141,0 0 141,-7-18 141,7 18 141,-9-14 156,7 5 156,2 9 156,-10-13 156,6 4 172,4 9 172,-5-14 172,-1 9 172,6 5 172,-5-12 188,5 12 188,-5-6 188,5 6 203,0 0 203,0 0 203,0 0 203,0 0 219,-24 12 219,18-6 219,2 3 219,-3-1 219,1 8 235,-1-4 235,-1 5 235,2 0 235,4-4 250,-5 4 250,5-1 250,2 2 250,-2-6 266,2 0 266,-3 0 266,6-2 266,-3-10 281,2 19 281,0-11 281,2-1 281,-4-7 297,7 7 297</inkml:trace>
  <inkml:trace contextRef="#ctx0" brushRef="#br0">22441 14255 0,'6'-11'0,"-6"11"15,3-3 15,-3 3 15,0 0 15,0 0 31,0 0 31,0 0 31,6 31 31,-8-13 47,0 3 47,-5 10 47,1 2 47,-4-2 47,3-1 62,1 1 62,-9 2 62,4-4 62,0 0 78,4-5 78,-2-7 78,2-1 94,1-2 94,1-4 94,2 1 94,-4-4 94,5-2 109,2-5 109,-2 12 109,2-12 109,0 0 125,-5 7 125,5-7 125,0 0 125,0 0 140,0 0 140,0 0 140,37-22 140,-23 11 156,1 1 156,0 1 156,-4 6 156,0-5 172,1 7 172,-1-1 172,-11 2 172,18 0 187,-18 0 187,16 3 187,-12 5 187,4-3 203,-6 3 203,0 1 203,-2 7 203,-2-1 203,2-3 219,-2-1 219,-6 5 219,4-6 219,-3 1 234,3-4 234,-3 1 234,2-3 234,5-5 250,-13 11 250,4-10 250,9-1 250,-14 4 265,14-4 265,-16 0 265,16 0 265,0 0 281,-14-8 281,14 8 281,-7-8 281,7 8 297,-2-9 297,2 9 297,0 0 297,9-18 312,-3 12 312,2 0 312,1 2 312,-2-1 312,1 0 328</inkml:trace>
  <inkml:trace contextRef="#ctx0" brushRef="#br0">22623 14685 0,'16'-4'0,"-7"2"0,-9 2 16,18-5 16,-9 4 16,-9 1 16,19-4 32,-13 2 32,-6 2 32,0 0 32,23 4 47,-18-1 47,1 4 47,-1 2 47,-5-2 63,0 4 63,0 7 63,-5-2 63,-1 3 63,1-1 79,-1-1 79,0-1 79,0-2 79,-3 3 94,4-4 94,1-4 94,0 0 110,-2-1 110,2-2 110,4-1 110,0-5 110,-7 8 125,7-8 125,0 0 125,-4 6 125,4-6 141,0 0 141,0 0 141,0 0 141,0 0 157,21-19 157,-10 8 157,2-1 157,1 3 172,2-4 172,-2 3 172,-3-1 172,-2 6 188,1-2 188,-2 3 188,1 1 188,-1 0 204,-8 3 204,17-2 204,-17 2 204,19 2 219,-12 2 219,4 0 219,-5 0 219,2 5 235,1-4 235,7 6 235,-2 2 235,-1-3 235,1 0 250,-5 0 250,0 0 250,3-2 250,-6-3 266,1 3 266,1-3 266,-4 0 266,-4-5 282,9 7 282,-9-7 282,0 0 282,11 4 297,-11-4 297,0 0 297,0 0 297</inkml:trace>
  <inkml:trace contextRef="#ctx0" brushRef="#br0">23125 14219 0,'0'0'16,"11"-11"16,-1 7 16,-10 4 16,0 0 31,0 0 31,26 6 31,-16 1 31,-1 4 47,2 4 47,10 10 47,-8 2 47,3 3 63,-2 1 63,0 2 63,-3 4 63,-1 2 78,-4-2 78,1 5 78,2-4 78,-9 2 94,2 2 94,-2 0 94,-2-2 94,-3 4 94,3-5 109,-5 2 109,1-4 109,-8 0 125,0-4 125,-2 2 125,-2-4 125,0-3 125,-5 1 141,-3-2 141,-2-3 141,-2-1 141,-5-2 156,3-3 156,-4-3 156,-5-1 156,2-6 172</inkml:trace>
  <inkml:trace contextRef="#ctx0" brushRef="#br0">21197 14128 0,'0'0'0,"0"0"0,0 0 0,-36 23 15,13-1 15,1 3 15,-6 2 15,1 1 31,-1 2 31,1-2 31,2 3 31,5-2 46,-1 1 46,-2 1 46,7-2 46,0 1 46,5 2 62,1 0 62,6 0 62,4-1 62,0 3 78,12-1 78,3 2 78,4-1 78,4 0 93,3-1 93,2-2 93,9-3 93,-1 3 109,3-9 109,20 18 109,-14-15 109</inkml:trace>
  <inkml:trace contextRef="#ctx0" brushRef="#br0">23964 14525 0,'4'-9'15,"-2"1"15,-2 0 15,0 8 15,3-14 31,-3 14 31,-5-12 31,5 12 31,-6-11 46,-1 5 46,-2 1 46,9 5 46,-25-5 62,2 1 62,2 1 62,-13 6 62,0 1 78,6 1 78,-8 6 78,2 2 78,4 1 93,0 4 93,1-1 93,1 3 93,13-1 93,-2-3 109,6 0 109,-7 11 109,13-4 109,-1 0 125,-1 5 125,4 3 125,3-2 125,10 0 140,1-5 140,-2-1 140,0-6 140,2-2 156,4 5 156,-2-7 156,0 2 156,1-3 171,2 1 171,-4-6 171,-1 0 171,0-3 187,-1-2 187,-10-2 187,20 0 187</inkml:trace>
  <inkml:trace contextRef="#ctx0" brushRef="#br0">23849 14856 0,'12'-17'0,"-3"4"0,-2 1 16,3 4 16,-6-2 16,1 4 32,-1-2 32,3 1 32,-7 7 32,9-10 32,-4 6 47,-5 4 47,9-7 47,-9 7 47,0 0 63,0 0 63,0 0 63,0 0 63,18 13 78,-16-5 78,1 1 78,-3 1 78,2 6 94,-4 0 94,2 1 94,-5 2 94,3-4 110,2 5 110,-3-4 110,-2 3 110,1-6 125,2 4 125,-3 0 125,3-5 125,0-2 141,0-2 141,0-1 141,2 1 141,0-8 141,-3 10 157,3-10 157,-3 7 157,3-7 157,0 0 172,0 0 172,0 0 172,0 0 172,0 0 188,0 0 188,28-16 188,-14 7 188,-1-4 203,1-1 203,2 0 203,-4 1 203,3 1 219,-6 3 219,3 0 219,-5 0 219,2 4 235,0 0 235,-2 1 235,2 0 235,-9 4 250,14-4 250,-14 4 250,0 0 250,22 6 250,-12-2 266,-3 1 266,-3 0 266,5 2 282,-3-2 282,0 3 282,1 1 282,-5-1 297,2 3 297,-2-1 297,3 7 297,-3-5 297,-2 4 313,0-2 313,-2 1 313,2-1 328,-2-4 328,-5 1 328,5-1 328,-5 5 328,-1-1 344,0-2 344,1-2 344,3 1 360,-3-1 360,2-3 360,0 0 360,5-7 360,-4 11 375,4-11 375</inkml:trace>
  <inkml:trace contextRef="#ctx0" brushRef="#br0">24488 14956 0,'0'0'0,"5"-6"0,-5 6 0,2-6 16,-2 6 16,0 0 16,0 0 16,0 0 31,0 0 31,-32 1 31</inkml:trace>
  <inkml:trace contextRef="#ctx0" brushRef="#br0">8125 15429 0,'0'0'0,"0"0"15,-16-2 15,16 2 15,0 0 15,0 0 31,0 0 31,0 0 31,0 0 31,0 0 46,0 0 46,-13 0 46,13 0 46,0 0 62,0 0 62,0 0 62,-9 4 62,9-4 62,0 0 78,0 0 78,0 0 78,-12 2 78,12-2 93,0 0 93,0 0 93,0 0 93,0 0 109,0 0 109,0 0 109,0 0 109,0 0 109,0 0 125,0 0 125,68-6 125,-31 0 140,2 1 140,-1 1 140,1 2 140,0-4 140,-2 5 156,-3-3 156,2 3 156,-8 2 156,-3 3 171,-4-4 171,-8 4 171,0-3 171,-13-1 187,19 4 187,-13-1 187,-6-3 187,9 8 203,-9-4 203,0-4 203,-9 11 203</inkml:trace>
  <inkml:trace contextRef="#ctx0" brushRef="#br0">8365 15540 0,'-19'3'0,"3"0"16,1-1 16,1-2 16,14 0 16,-21 3 31,21-3 31,-14 1 31,14-1 31,0 0 47,-15 0 47,15 0 47,0 0 47,0 0 62,0 0 62,0 0 62,0 0 62,0 0 78,0 0 78,0 0 78,0 0 78,0 0 94,0 0 94,72 4 94,-38-6 94,6 2 109,-4 2 109,3 0 109,-3 0 109,4-2 125,0 3 125,-3 1 125,1-4 125,2 0 141</inkml:trace>
  <inkml:trace contextRef="#ctx0" brushRef="#br0">9918 15879 0,'0'0'0,"0"0"0,11-18 0,-11 18 0,0 0 16,0 0 16,0 0 16,0 0 31,2-11 31,-2 11 31,0 0 31,0 0 31,0 0 47,3-6 47,-3 6 47,0 0 47,0 0 63,0 0 63,0 0 63,0 0 63,5-8 78,-5 8 78,0 0 78,0 0 78,2-10 94,-2 10 94,0 0 94,4-12 94,-4 12 110,0-13 110,0 5 110,0 8 110,0-15 125,0 5 125,-2 0 125,2 2 125,-2-3 141,0 1 141,-3 2 141,0-2 141,0 1 141,5 9 156,-11-16 156,5 10 156,-4-3 172,3 4 172,-2 0 172,-3 1 172,-5-3 188,2 6 188,0 1 188,15 0 188,-38 1 188,19 6 203,0-1 203,-1 2 203,-5 9 203,0-1 219,9-2 219,0-1 219,3 4 219,-4-3 235,-3 13 235,8-7 235,4-1 235,3-6 250,-5 4 250,6-2 250,-1 0 250,5-1 250,3-2 266,1-1 266,6 2 266,-1 2 281,0-5 281,5 0 281,1-2 281,4 0 297,-1 1 297,0-5 297,3 3 297,-1-5 297,1-1 313,0-1 313,-4 0 313,2-1 313,-6-1 328,1-5 328,-3 3 328,-2 0 328,3-2 344,-3-1 344,2-4 344,-1 0 344,-1-1 360,-3-1 360,4 4 360,-5-2 360,-1 2 375,-2 0 375,5-6 375,-3 3 375,1 1 391,-3 1 391,1 2 391,-1-3 391,1 3 406,-3 8 406,2-14 406,0-3 422,-2 17 422,2-17 422,-2 12 422,0 5 438,0-12 438,0 12 438,2-10 438,-2 10 453,3-11 453,-3 11 453,0-9 453,0 9 453,0 0 469,2-9 469,-2 9 469,0 0 469,0 0 485,0-11 485,0 11 485,0 0 485,0 0 500,0 0 500,0 0 500,0 0 500,0 0 516,0 0 516,-7 29 516,1-14 516,1 5 531,2-6 531,1 7 531,-3-2 531,1-2 547,4 3 547,-2 0 547,2 1 547,0-2 563,0 13 563,4-9 563,-4-7 563,2 3 563,5-6 578,1 4 578,-2-2 578,1-3 578,-1-2 594,2-3 594,-1 0 594,1-3 594,1-1 610,-9-3 610,17 4 610,-17-4 610,0 0 625,27-8 625,-14 0 625,0-3 625,-7 3 641,3 0 641,-2-3 641,-2 3 641,-1-1 656,1 0 656,1-7 656,1 1 656,-3 3 672,2 2 672,-6-1 672,2 1 672,0 2 688,-2 8 688,0-16 688,0 16 688,3-16 703,-3 16 703,0-10 703,0 10 703,0-5 719,0 5 719,0 0 719,0 0 719,0 0 719,0 0 735,0 0 735,0 0 735,-17 26 735,13-9 750,4 1 750,-3-1 750,1 0 750,7 3 766,-3-5 766,0 4 766,2-2 766,2-4 781,1-1 781,-3-5 781,3 1 781,-1 1 797,2-3 797,1-1 797,-3-1 797,-6-4 813,23 3 813,-23-3 813,14-1 813,-14 1 828,18-5 828,-11-1 828,-1 0 828,2-3 828,-6 1 844,7-6 844,-7 2 844,-2-5 860,0 3 860,-4 2 860,-3-2 860,-3 1 875,4-3 875,-12-8 875,6 15 875,1 0 891,-3-1 891,3 2 891,0 0 891,1 4 906,1 0 906,9 4 906,-16-10 906,9 8 922,7 2 922,-9-9 922,9 9 922,-6-4 938,6 4 938,0 0 938,0 0 938,0 0 953,0 0 953,0 0 953,0 0 953,0 0 969,0 0 969,0 0 969,0 0 969,0 0 985,0 0 985</inkml:trace>
  <inkml:trace contextRef="#ctx0" brushRef="#br0">10570 15714 0,'0'0'0,"4"-8"15,-4 8 15,0 0 15,10-10 15,-10 10 31,0 0 31,7-8 31,-7 8 31,4-6 47,-4 6 47,4-11 47,-4 11 47,5-10 62,-5 10 62,0 0 62,4-20 62,-4 20 78,3-13 78,0 7 78,-3 6 78,0 0 93,2-12 93,-2 12 93,0 0 93,0 0 109,-5-12 109,5 12 109,0 0 109,0 0 109,0 0 125,0 0 125,-39 20 125,21-7 125,-5 11 140,0 1 140,8-5 140,3-2 140,1 1 156,0 10 156,-1-6 156,5-3 156,5-1 172,2-1 172,-2 1 172,6-1 172,0-2 187,3 3 187,7-3 187,9 6 187,-3-2 203,10-4 203,-7-1 203,-2-5 203,-4-4 218,2 2 218,1-4 218,-1 2 218,-1-2 234,2-4 234,-1 2 234,-6-4 234,-13 2 250,23-4 250,-12 0 250,-1-1 250,-3-3 265,-1 5 265,1-6 265,0 4 265,-2-2 265,-1-1 281,1 1 281,-1-1 281,-2 1 281,-2 7 297,10-14 297,-8 7 297,-2 7 297,5-12 312,-5 12 312,4-9 312,-4 9 312,2-10 328,-2 10 328,0 0 328,7-9 328,-7 9 343,0 0 343,0 0 343,0 0 343,0 0 359,0 0 359,0 0 359,0 0 359,0 0 375,-20 28 375,10-12 375,1-2 375,1 4 390,0-1 390,1 0 390,3-1 390,-3 2 390,3-1 406,2-2 406,2-4 406,0 0 422,2-1 422,0-1 422,3 1 422,-1-4 437,0 2 437,3-3 437,3 0 437,-10-5 437,17 7 453,-7-6 453,-10-1 453,20 0 453,-20 0 468,19-4 468,-19 4 468,13-6 468,-9 1 484,4-2 484,-6-1 484,3-3 484,-3 4 500,-4-4 500,2-6 500,-5 1 500,3 2 515,-8-1 515,6 3 515,-3 4 515,3 0 531,-3 0 531,0-3 531,2 3 531,-1 1 531,1-1 547,-4 3 547,9 5 547,-10-13 547,6 9 562,4 4 562,-7-8 562,7 8 562,0 0 578,-6-9 578,6 9 578,0 0 578,0 0 593,0 0 593,0 0 593,0 0 593,0 0 609,0 0 609,0 0 609,0 0 609,0 0 625</inkml:trace>
  <inkml:trace contextRef="#ctx0" brushRef="#br0">11179 15938 0,'0'0'0,"0"0"0,-7-6 16,7 6 16,0 0 16,0 0 16,0 0 32,0 0 32,0 0 32,0 0 32,0 0 47,0 0 47,26-4 47,-9 4 47,4 0 63,2 0 63,-1 0 63,1 0 63,11 0 63,-8 0 78,-3 2 78,-6 0 78,0-2 78,-4 0 94,6 5 94,-19-5 94,25 1 94,-25-1 110,22 5 110,-22-5 110,12 0 110,-12 0 125,13 2 125,-13-2 125,0 0 125,17 4 141,-17-4 141,0 0 141,0 0 141,0 0 157,0 0 157,0 0 157</inkml:trace>
  <inkml:trace contextRef="#ctx0" brushRef="#br0">11537 15932 0,'-14'-14'0,"7"8"0,3-1 0,4 7 15,-14-13 15,7 6 15,7 7 15,-11-15 15,7 7 31,-2 3 31,6 5 31,-11-13 47,7 6 47,4 7 47,-7-13 47,7 13 62,-6-9 62,6 9 62,-6-8 62,6 8 62,0 0 78,0 0 78,-6-8 78,6 8 78,0 0 94,0 0 94,0 0 94,-16 20 94,6-5 109,4-1 109,-1 3 109,-2-1 109,4 5 125,-4 9 125,0-3 125,3 2 125,0-5 125,2-4 140,-1 0 140,3 1 140,2-3 140,0 0 156,0 0 156,0 1 156,2-2 156,5-3 172,-2-2 172,4-1 172,-7-5 172,7-2 187</inkml:trace>
  <inkml:trace contextRef="#ctx0" brushRef="#br0">11865 15582 0,'10'-15'0,"-10"15"15,2-15 15,-2 15 15,7-10 15,-7 10 31,0 0 31,0 0 31,2-12 31,-2 12 46,0 0 46,0 0 46,0 0 46,0 0 62,2 40 62,-2-19 62,0 12 62,0 0 78,-2 2 78,-2-5 78,-1 6 78,-5 0 93,8-2 93,-5-1 93,1 0 93,-3-2 93,1-7 109,4-3 109,-3-3 109,5-6 125,0-1 125,-2 1 125,1-4 125,0 1 140,3-9 140,-2 12 140,2-12 140,-2 8 140,2-8 156,0 0 156,0 0 156,0 0 156,0 0 171,0 0 171,25-28 171,-11 15 171,-3-1 187,6-2 187,-4 4 187,0 0 187,-1 3 203,1 0 203,2 0 203,-9 3 203,5 0 218,-1 1 218,-10 5 218,13-3 218,-13 3 234,0 0 234,0 0 234,21 8 234,-21-8 250,9 11 250,-9-3 250,2 0 250,-2-8 265,0 14 265,0-4 265,-2-2 265,0 3 281,-3-2 281,1-2 281,-6 5 281,1 1 281,1-5 296,-4 0 296,3-1 296,0-3 296,-1 0 312,10-4 312,-15 2 312,15-2 312,-17 0 328,17 0 328,-11-8 328,11 8 328,-11-10 343,7 3 343,-2-1 343,6 8 343,0-16 359,0 16 359,2-19 359,2 9 359,-4 10 359,4-15 375,1 8 375,-5 7 375,8-14 390,-8 14 390,11-7 390,-3 5 390,-8 2 406,13-9 406</inkml:trace>
  <inkml:trace contextRef="#ctx0" brushRef="#br0">12162 15943 0,'11'4'0,"-11"-4"15,0 8 15,0-8 15,-2 15 15,-3-5 31,1 6 31,-3 0 31,3 1 31,-4-1 46,4-1 46,-1 1 46,3-3 46,2-2 62,-2 0 62,2-1 62,2-2 62,0 1 62,3-3 78,-1 0 78,4 2 78,-8-8 78,11 9 93,-4-8 93,-7-1 93,18 3 93,-18-3 109,20-4 109,-20 4 109,19-7 109,-13 2 125,3-2 125,-3 1 125,-2-2 125,0 1 140,-1 0 140,-1-2 140,-2 9 140,0-16 156,-2 6 156,2 10 156,-5-15 156,3 7 171,-5 2 171,2-5 171,1 7 171,-3-5 171,7 9 187,-9-9 187,2 5 187,7 4 187,-7-8 203,7 8 203,0 0 203,-7-9 203,7 9 218,0 0 218,0 0 218,0 0 218,-4-6 234,4 6 234,0 0 234,0 0 234,0 0 250</inkml:trace>
  <inkml:trace contextRef="#ctx0" brushRef="#br0">12727 15709 0,'5'-10'0,"2"3"16,-5-1 16,-2 8 16,5-13 16,-5 13 31,4-13 31,-4 13 31,0-9 31,0 9 47,0 0 47,0 0 47,-13-11 47,13 11 62,0 0 62,-23-1 62,23 1 62,-42 8 78,14 5 78,-2 0 78,-2 4 78,2-1 94,3 5 94,2 0 94,6-5 94,3 3 109,2-6 109,3 8 109,2-4 109,-1 12 125,4-7 125,4-1 125,2-4 125,4 0 125,0 0 141,6 1 141,1-2 141,6 2 156,-2-4 156,2-3 156,9 9 156,-5-8 156,0 0 172,-6-3 172,6-2 172,0-3 172,-6 3 187,4-3 187,-3-2 187,2-2 187,-2 0 203,2-5 203,-4 1 203,-2 0 203,-1-1 219,-3-1 219,2 1 219,-10 5 219,18-10 234,-10 4 234,-2-2 234,3 4 234,-9 4 234,11-11 250,-8 7 250,-3 4 250,9-6 266,-9 6 266,7-7 266,-7 7 266,0 0 281,0 0 281,0 0 281,0 0 281,0 0 281,0 0 297,9 19 297,-9-19 297,0 14 297,0-3 312,0-1 312,2-1 312,0 7 312,3-2 328,-2-2 328,1-1 328,3 4 328,1-3 344,0-2 344,-1-2 344,1-2 344,-1 0 359,3 1 359,-1-5 359,-9-2 359,18 4 375,-18-4 375,18 0 375,-18 0 375,14-6 391,-14 6 391,9-11 391,-7 6 391,3-4 406,-3 1 406,-2 8 406,0-18 406,-2 9 422,-3 1 422,3-2 422,-2 1 422,-1 1 437,0-1 437,-2 1 437,3 3 437,-3-2 437,7 7 453,-9-12 453,6 8 453,3 4 453,-6-8 469,6 8 469,0 0 469,-9-9 469,9 9 484,0 0 484,0 0 484,0 0 484,0 0 500,0 0 500,0 0 500,0 0 500,0 0 516,0 0 516</inkml:trace>
  <inkml:trace contextRef="#ctx0" brushRef="#br0">13476 15998 0,'0'0'0,"0"0"0,0 0 0,0 0 16,0 0 16,0 0 16,0 0 16,0 0 32,0 0 32,20 0 32,-20 0 32,0 0 47,25-2 47,-4 0 47,15-3 47,5 4 63,1-6 63,-2 3 63,1 0 63,-2 3 78,-2-4 78,-3 3 78,-7 0 78,-4 4 94,-5-4 94,3 2 94,-8-2 94,-13 2 110,26 0 110,-26 0 110,15 0 110,-15 0 125,0 0 125,14 0 125,-14 0 125,0 0 125,0 0 141,0 0 141,0 0 141,0 0 141,0 0 157</inkml:trace>
  <inkml:trace contextRef="#ctx0" brushRef="#br0">13879 15844 0,'0'0'0,"-7"-10"0,7 10 0,0 0 16,-7-2 16,7 2 16,0 0 16,0 0 31,0 0 31,-20 18 31,13-10 31,0 0 31,0 9 47,1-1 47,-2 1 47,4 1 47,-1 3 63,3 0 63,2-1 63,5 1 63,-1 7 78,4 3 78,-4-8 78,5-2 78,0-5 94,5-2 94,1 0 94</inkml:trace>
  <inkml:trace contextRef="#ctx0" brushRef="#br0">15825 15834 0,'-3'-10'0,"1"3"0,2 7 16,-4-12 16,4 12 16,-8-11 16,8 11 16,-9-4 31,9 4 31,-18-4 31,18 4 47,-30 4 47,10 0 47,-10 9 47,-4-1 63,2 3 63,3 1 63,1 4 63,5-3 63,0 4 78,3-3 78,8-1 78,3-4 78,3 4 94,-4-1 94,3 0 94,7 0 94,-2 0 109,7-4 109,-3 1 109,5-2 109,7-1 125,-3 2 125,7-4 125,1-2 125,1-2 141,-1 0 141,1 0 141,0-4 141,1-1 156,-2-4 156,-4-1 156,2-3 156,-2 1 172,4-4 172,-6 0 172,-2-3 172,1-1 172,-1 2 188,-2-2 188,-1-3 188,-2 4 203,3 1 203,-5 2 203,-1 2 203,2-1 203,-5 3 219,2 2 219,-2 6 219,5-13 219,-5 13 234,2-7 234,-2 7 234,0 0 234,0 0 250,2-9 250,-2 9 250,0 0 250,0 0 266,0 0 266,0 0 266,0 0 266,0 0 281,-9 31 281,9-24 281,-2 4 281,0 0 297,-1-1 297,3 7 297,-3 1 297,3-4 313,0 5 313,3-5 313,-3 0 313,3 3 328,-3-5 328,4 5 328,-2-5 328,3 1 328,-1-6 344,1 4 344,-1-5 344,0 0 344,4 0 359,-8-6 359,11 7 359,-11-7 359,11 1 375,-11-1 375</inkml:trace>
  <inkml:trace contextRef="#ctx0" brushRef="#br0">15897 16158 0,'0'0'0,"17"-8"0,-13 4 0,3-2 15,-7 6 15,9-11 15,-9 11 15,12-12 31,-8 6 31,0-1 31,-4 7 31,5-9 47,-5 9 47,6-10 47,-2 3 47,-4 7 47,6-8 62,-6 8 62,0 0 62,5-6 78,-5 6 78,0 0 78,0 0 78,0 0 93,0 0 93,0 0 93,0 0 93,-5 27 93,3-18 109,-2 2 109,0 5 109,0-3 109,2 3 125,-3-1 125,3 2 125,0-1 125,2-2 140,-4 0 140,4 1 140,0-3 140,0-1 156,0-11 156,-3 16 156,3-8 156,0 1 172,0-9 172,-4 9 172,4-9 172</inkml:trace>
  <inkml:trace contextRef="#ctx0" brushRef="#br0">16029 15598 0,'6'-9'0,"-4"2"16,-2 7 16,4-5 16,-4 5 16,0 0 32,5-8 32,-5 8 32,0 0 32,0 0 47,2-9 47,-2 9 47,0 0 47,0 0 63,0 0 63,0 0 63,0 0 63,0 0 79,0 0 79,0 0 79,0 0 79,0 0 94,0 0 94,0 0 94,0 0 94,0 0 94,0 0 110,0 0 110,0 0 110,0 0 125,0 0 125,0 0 125,0 0 125,0 0 125,0 0 141,0 0 141,0 0 141,0 0 157,0 0 157</inkml:trace>
  <inkml:trace contextRef="#ctx0" brushRef="#br0">16408 15817 0,'0'0'0,"5"-8"0,-5 8 16,2-8 16,-2 8 16,5-8 16,-5 8 16,2-9 32,-2 9 32,0 0 32,2-12 32,-2 12 47,0 0 47,0-10 47,0 10 47,-4-9 63,4 9 63,-5-5 63,5 5 63,0 0 79,-13-9 79,13 9 79,-19 2 79,19-2 94,-16 7 94,7-4 94,-6 8 94,-2-1 110,2 4 110,3 1 110,3-1 110,0 0 125,5 5 125,-4-2 125,3-1 125,1 0 141,4 1 141,0 1 141,0-1 141,4-1 157,-1 0 157,3 3 157,2-7 157,1 5 172,0-5 172,-3-4 172,2 0 172,1 1 172,-3-2 172,3-2 188,1 0 188,-10-5 188,13 6 188,-1-4 204,-12-2 204,30 0 204,-19-2 204,2-2 204,4-3 219</inkml:trace>
  <inkml:trace contextRef="#ctx0" brushRef="#br0">16653 16019 0,'-12'13'0,"5"2"0,0 2 16,1-5 16,-2 3 16,-1-2 16,3 4 31,-1 0 31,-1 0 31,4-1 31,-5 2 47,5-3 47,2 1 47,-3-1 47,3-2 47,0 2 62,-1-2 62,3-3 62,-3-2 78,3 2 78,0 1 78,0-11 78,0 16 78,3-8 94,0 1 94,-3-9 94,2 15 94,-2-8 109,0-7 109,4 9 109,-4-9 109</inkml:trace>
  <inkml:trace contextRef="#ctx0" brushRef="#br0">16801 16011 0,'0'0'15,"0"0"15,0-11 15,0 11 15,0 0 31,13-8 31,-4 4 31,-9 4 31,32-3 47,-9 3 47,16 0 47,-3 0 47,1 0 62,4 3 62,-7-2 62,4-1 62,-6 3 62,-2 1 78,-9-2 78,0-2 78,-8 0 94,1 2 94,0-2 94,-14 0 94,18 0 94,-18 0 109,0 0 109,16-4 109,-16 4 109,4-7 109,-4 7 125,0 0 125,0-9 125,0 9 125,-4-15 140,1 6 140,-1 2 140,-5-8 140,2 2 156,0 4 156,3 1 156,-1 0 156,-2-1 172,3 1 172,-1 2 172,0-2 172,5 8 187,-9-13 187,9 13 203,-4-6 203,4 6 203,0 0 203,-12-2 219,12 2 219,0 0 219,0 0 219,-22 18 234,12-5 234,-1 0 234,2 4 234,-1-1 250,2 4 250,1-2 250,-4 11 250,1-6 265,1-3 265,5-2 265,2 1 265,-3-2 281,2-2 281,1 5 281,2-8 281,0 0 297,0-1 297,2-3 297,-2-8 297,12 12 312,-8-8 312,-4-4 312,17 4 312,-17-4 328,0 0 328</inkml:trace>
  <inkml:trace contextRef="#ctx0" brushRef="#br0">17528 15560 0,'2'-17'0,"5"5"0,-4 3 0,-3 9 16,9-17 16,-9 17 16,6-10 16,-6 10 31,0 0 31,0 0 31,9-6 31,-9 6 47,0 0 47,0 0 47,10 34 47,-10-14 47,-2 14 63,-1-1 63,0 6 63,-1-2 63,-3 2 78,-1-2 78,-2 2 78,1-3 78,0 0 94,-3-1 94,5-5 94,-1-1 94,1-7 109,3-2 109,-2-6 109,2-5 109,-1 2 125,3-1 125,0-3 125,2-7 125,-2 10 125,2-10 141,-2 8 141,2-8 141,0 0 141,0 0 156,0 0 156,0 0 156,36-25 172,-23 12 172,15-6 172,-8 0 172,-3 5 188,-2 3 188,0 1 188,-4 2 188,0 4 203,-2-2 203,-9 6 203,18-6 203,-18 6 219,0 0 219,0 0 219,0 0 219,23 10 234,-23-10 234,7 17 234,-7-10 234,0 4 234,-5-1 250,3 9 250,-2-5 250,-3 0 250,-1-2 266,4 1 266,-3-5 266,-1 1 266,0-1 281,-1-4 281,0 1 281,1 0 281,-2-1 297,10-4 297,-18 2 297,18-2 297,-14 2 313,14-2 313,0 0 313,-11-10 313,11 10 328,-7-8 328,7 8 328,2-16 328,-2 16 344,7-19 344,-3 11 344,7-8 344,-1 3 344,3 1 359,2 4 359,-4 1 359,-5-1 375,3 4 375</inkml:trace>
  <inkml:trace contextRef="#ctx0" brushRef="#br0">17788 15998 0,'0'0'0,"0"0"0,16 4 15,-16-4 15,11 7 15,-3-5 15,-4 6 31,3-4 31,-3 4 31,0 1 31,2-2 46,-2 10 46,-2-5 46,1 1 46,-1 5 62,-2-1 62,0-1 62,-2 0 62,2 0 62,-5 1 78,3 0 78,2-5 78,-2-2 78,-1 2 93,-2-4 93,3 3 93,2-2 109,0-1 109,0-8 109,-7 18 109,5-9 109,2-9 125,-2 13 125,0-4 125,2-9 125,0 0 140,0 0 140</inkml:trace>
  <inkml:trace contextRef="#ctx0" brushRef="#br0">18192 15914 0,'9'-12'0,"-5"-2"0,3 5 0,-3 0 15,-1 0 15,-3 9 15,5-15 15,-5 15 31,0-12 31,0 12 31,0-10 31,0 10 46,0 0 46,-8-10 46,8 10 46,0 0 46,-13-9 62,13 9 62,-13 0 62,13 0 62,0 0 78,-40 12 78,25-3 78,-2 1 93,4 2 93,-1 2 93,3 1 93,2 2 93,-1 1 109,-1-2 109,7 3 109,2 1 109,-1 1 125,6-2 125,-1 1 125,0-2 125,5 1 140,2 0 140,-2-6 140,2 2 140,5 0 156,-1-3 156,3-2 156,-2-2 156,-3-4 171,8 0 171</inkml:trace>
  <inkml:trace contextRef="#ctx0" brushRef="#br0">18367 16129 0,'8'-3'0,"-8"3"0,0 0 16,0 0 16,8-5 16,-8 5 16,0 0 32,0 0 32,0 0 32,0 0 32,0 0 47,0 0 47,0 0 47,3 23 47,-3-12 63,-5 5 63,3-2 63,0 5 63,0-5 78,-1 3 78,-2-1 78,5 1 78,0-2 94,-2-3 94,-1 1 94,1 4 94,0-5 110,2 1 110,0-4 110,0 2 110,0-1 125,0-10 125,4 13 125,-1-5 125</inkml:trace>
  <inkml:trace contextRef="#ctx0" brushRef="#br0">18768 16191 0,'8'-11'16,"-8"11"16,2-5 16,-2 5 16,4-11 16,-4 11 16,9-6 32,-9 6 32,12-5 32,-12 5 32,27-3 47,-9 1 47,-1 2 47,3 2 47,3 1 63,11-1 63,2 1 63,-2-1 63,-8 1 78,-6-2 78,-2 2 78,3-3 78,-5 0 94,-16 0 94,0 0 94,35-3 94</inkml:trace>
  <inkml:trace contextRef="#ctx0" brushRef="#br0">19152 16126 0,'0'0'16,"0"0"16,-11-6 16,11 6 16,0 0 31,-12-7 31,12 7 31,0 0 31,0 0 47,-11 0 47,11 0 47,0 0 62,-21 13 62,17-7 62,-1 0 62,5-6 78,-6 15 78,2-8 78,4-7 78,4 19 94,0-9 94,-4 1 94,9 3 94,-3-2 94,1 1 109,5-1 109,-1-2 109,1-1 109,1-6 125,6 6 125</inkml:trace>
  <inkml:trace contextRef="#ctx0" brushRef="#br0">19537 16193 0,'7'-5'0,"-7"5"16,9-8 16,-9 8 16,11-5 16,-11 5 16,12-4 32,-12 4 32,0 0 32,18-4 32,-18 4 47,19 0 47,-4-3 47,-15 3 47,37-1 63</inkml:trace>
  <inkml:trace contextRef="#ctx0" brushRef="#br0">19978 16179 0,'0'0'0,"13"-4"0,-4 0 0,-9 4 0,21-8 0,-5 1 0,4 1 0,-1 2 16,15-2 16,-2 0 16,-7 1 16,13 2 32,-1-2 32,-1 5 32,-4-1 32,3 1 47,-1 1 47,-12 2 47,-1-3 47,0 2 63,-3-1 63,-18-1 63,25 2 63,-25-2 79,16 3 79,-16-3 79,13 2 79,-13-2 94,0 0 94,17 2 94,-17-2 94,0 0 110,0 0 110,0 0 110,22-2 110,-22 2 125,19-2 125,-19 2 125,32-5 125,-12 4 125,2-1 141,14-2 141,0-1 141,-2 1 141,4 0 157,1 0 157,0-3 157,0 2 157,2-1 172,-3-3 172</inkml:trace>
  <inkml:trace contextRef="#ctx0" brushRef="#br0">21473 15918 0,'0'0'16,"-4"-6"16,4 6 16,0 0 16,0 0 31,-5-7 31,5 7 31,0 0 31,0 0 31,0 0 47,0 0 47,0 0 47,0 0 47,0 0 63,0 0 63,0 0 63,0 0 63,0 0 78,41 9 78,-20-5 78,2 3 78,9-2 94,0 2 94,-5-1 94,-5 0 94,-1 0 109,-2-2 109,-4-2 109,2 2 109,-6-2 125,-11-2 125,14 5 125,-14-5 125,13 1 141,-13-1 141,0 0 141,0 0 141,7-8 141</inkml:trace>
  <inkml:trace contextRef="#ctx0" brushRef="#br0">21751 15888 0,'-6'-11'0,"4"3"0,-3 0 16,1-1 16,2 1 16,2 8 16,-8-8 31,8 8 31,-2-8 31,2 8 31,0 0 47,-7-7 47,7 7 47,0 0 47,0 0 62,0 0 62,0 0 62,-13 15 62,7-7 78,0 6 78,-1 3 78,-2 2 78,7 1 78,-10 9 94,3 0 94,3 1 94,1 0 109,1 2 109,-2-7 109,4-5 109,2 0 125,2 1 125,1-4 125,0-1 125,3-2 125</inkml:trace>
  <inkml:trace contextRef="#ctx0" brushRef="#br0">22609 15778 0,'0'0'0,"0"0"16,2-10 16,-2 10 16,0 0 16,0 0 16,0 0 31,0 0 31,0 0 31,0 0 47,-13-12 47,13 12 47,0 0 47,0 0 62,-14-6 62,14 6 62,0 0 62,-11-4 62,11 4 78,0 0 78,0 0 78,-19-5 78,19 5 94,0 0 94,-20-2 94,20 2 94,-21 2 109,21-2 109,-27 9 109,11-1 109,-2 2 125,5 3 125,-6-4 125,0 4 125,-5 8 141,5-5 141,6-2 141,-1 1 141,3 1 156,1-4 156,1 5 156,3-1 156,1-1 172,3-4 172,0 3 172,2-4 172,2-2 172,2 2 187,3-3 187,-3-1 187,5 0 187,1-2 203,-10-4 203,30 6 203,-17-6 203,6-4 219,-4 2 219,2-2 219,0-4 219,0-3 234,-2-2 234,-1 0 234,0-4 234,4-6 250,-2 0 250,-4 2 250,-4 3 250,-1 2 266,3-2 266,-1 1 266,-3 1 266,-1-3 281,-1 7 281,2 2 281,-4 1 281,0 4 297,-2 5 297,4-13 297,-4 13 297,3-9 312,-3 9 312,0 0 312,0 0 312,0 0 312,0 0 328,0 0 328,0 0 328,-19 30 328,15-22 344,-3 9 344,3-4 344,-3 7 344,5-2 359,-6-2 359,6 2 359,2 1 359,-2 0 375,-1-2 375,-1 5 375,2-6 375,2 2 391,0 1 391,-2-4 391,4 3 391,-2-6 406,-2 0 406,4-1 406,-2-11 406</inkml:trace>
  <inkml:trace contextRef="#ctx0" brushRef="#br0">22641 15961 0,'7'-8'0,"-7"8"0,5-8 0,-5 8 0,0 0 16,7-7 16,-7 7 16,0 0 16,0 0 31,0 0 31,11 18 31,-9-9 31,-2 2 47,4 5 47,-4 3 47,0-1 47,0-2 62,0 5 62,0-2 62,-2-1 62,0-1 78,0-3 78,-1 0 78,1-4 78,0 0 94,0-1 94,2-1 94,0-8 94,-5 12 94,5-12 109,-2 9 109,2-9 109,0 0 109,0 0 125,0 0 125,0 0 125,0 0 125,0 0 141,0 0 141,0 0 141,24-35 141,-14 20 156,-1-1 156,0 2 156,3 1 156,-3 3 172,-3-1 172,3 6 172,-1-2 172,-8 7 187,11-6 187,-11 6 187,16-1 187,-16 1 203,0 0 203,22 5 203,-14 2 203,-4-1 203,3-1 219,-3 3 219,1 3 219,-3-2 219,3 1 234,-2 0 234,-1 1 234,0-3 234,0 1 250,-2 2 250,5-1 250,-5 1 250,0-11 266,0 16 266,0-8 266,0 0 266,0-8 281,2 15 281,0-9 281,-2-6 281,9 4 297,-9-4 297,19 0 297,-19 0 297</inkml:trace>
  <inkml:trace contextRef="#ctx0" brushRef="#br0">23565 15649 0,'8'-16'0,"0"1"16,-8 3 16,2-1 16,-2 13 16,0-16 31,0 16 31,-6-14 31,-4 9 31,10 5 47,-16-6 47,16 6 47,-32 0 47,-7 6 62,9 5 62,-6 2 62,2 7 62,0-2 78,2 5 78,2 1 78,3 3 78,4 0 94,-2 2 94,7-3 94,4 3 94,2-2 94,6-2 109,1 5 109,5-5 109,5-3 125,-1 9 125,7-8 125,-1-2 125,1-7 141,3 4 141,8 5 141,-5-7 141,1-1 141,-4-3 156,3-4 156,-5-2 156,2-1 172,-2-4 172</inkml:trace>
  <inkml:trace contextRef="#ctx0" brushRef="#br0">23460 16068 0,'0'0'0,"0"0"0,0 0 0,0 0 0,0 0 16,0 0 16,0 0 16,0 0 16,0 0 31,0 0 31,16 19 31,-14-11 31,0 0 47,3 9 47,-5-1 47,0-4 47,0 0 62,0-1 62,0-2 62,3 0 62,-6 2 78,3-11 78,-3 15 78,3-8 78,0-7 94,0 10 94,0-10 94,-2 8 94,2-8 109,0 0 109,0 0 109,0 0 109,0 0 125,0 0 125,0 0 125,0 0 125,0 0 141,37-25 141,-21 14 141,-4-4 141,3 3 156,-2 2 156,-1-1 156,-3 3 156,-2 2 156,3 2 172,-10 4 172,11-6 172,-11 6 187,0 0 187,16 0 187,-16 0 187,0 0 187,13 12 203,-8-6 203,-3 2 203,2 2 203,-1-1 219,-1 2 219,3 5 219,-2-5 219,-3 2 234,2-2 234,-2-2 234,0 2 234,0-2 250,0-9 250,0 15 250,0-4 250,0-2 266,0-9 266,2 9 266,-2-9 266</inkml:trace>
  <inkml:trace contextRef="#ctx0" brushRef="#br0">23962 16103 0,'6'-11'0,"-4"8"16,-2 3 16,17-11 16,4 6 16,-4 0 16,17-3 31,1 4 31,2 0 31,-5 1 31,4-1 31,-4 4 47,-7 0 47,-1 0 47,-5 0 47,0 0 47,1 0 62,-6-2 62,-14 2 62,20-2 78,-13-2 78,-7 4 78,9-8 78,-9 8 78,2-8 94</inkml:trace>
  <inkml:trace contextRef="#ctx0" brushRef="#br0">24322 15918 0,'-12'-13'0,"3"5"16,3-1 16,-3 2 16,1 1 16,8 6 32,-11-9 32,11 9 32,-9-4 32,9 4 47,0 0 47,0 0 47,-18 3 47,18-3 47,-11 8 63,3 0 63,-1 5 63,0 1 63,1-1 78,-2 9 78,1-4 78,2 1 94,1 1 94,-2 9 94,6 2 94,-5-6 94,5-6 110,0-2 110,2 2 110,0-3 110,2 0 125,0 0 125,3-7 125,-1 2 125,0-4 141,4 0 141,-1-3 141</inkml:trace>
  <inkml:trace contextRef="#ctx0" brushRef="#br0">24680 15667 0,'2'-6'0,"-2"6"0,10-6 0,-10 6 16,0 0 16,0 0 16,0 0 16,0 0 32,15 16 32,-15-7 32,7 10 32,-7 8 47,0 7 47,3-1 47,-9 2 47,2-2 63,-3-2 63,1 2 63,1-3 63,-4 3 78,2-10 78,3-5 78,-1-4 78,-1 0 78,-2 2 94,6-6 94,-5-2 94,5 0 110,0-3 110,2-5 110,-7 11 110,7-11 110,-2 6 125,2-6 125,0 0 125,0 0 125,0 0 141,0 0 141,0 0 141,32-22 141,-21 8 157,7-1 157,7-8 157,-4 7 157,4-3 172,-4 5 172,-4 4 172,0 2 172,-4 0 188,3 3 188,-5 3 188,1 2 188,-12 0 203,0 0 203,25 7 203,-19-2 203,2 2 219,-4 1 219,3 0 219,0 9 219,-5-5 235,-2 0 235,0-1 235,-2-1 235,-1 1 250,-1-4 250,-3 4 250,-5 1 250,1 0 266,-2-1 266,-3-3 266,-2 0 266,2-2 266,0-1 282,0-3 282,-1-1 282,17-1 282,-22 2 297,10-2 297,12 0 297,0 0 297,-17-8 313,17 8 313,-10-6 313,10 6 313,0 0 328,3-12 328,-3 12 328,11-15 328,-2 7 344,5-2 344</inkml:trace>
  <inkml:trace contextRef="#ctx0" brushRef="#br0">25022 16009 0,'14'-4'0,"-3"-1"0,-11 5 0,21-2 15,-21 2 15,0 0 15,23 4 15,-17 1 31,1 0 31,0 4 31,-5-1 31,3 0 47,-3 11 47,1-2 47,-3 2 47,-5-2 62,3 1 62,-3 1 62,-2-1 62,0-2 62,1 1 78,-4 0 78,6-5 78,-3-2 78,0 2 109,3-3 109,-4-3 109,4 1 109,-1-1 109,5-6 125,-6 7 125,6-7 125,0 0 125,0 0 140,0 0 140,0 0 140,0 0 140,0 0 156,0 0 156,13-22 156,1 5 156,0 1 172,11-8 172,-4 0 172,4 0 172,-1 4 187,-5 4 187,0 3 187,-6 2 187,-2 4 203,1 1 203,-1-1 203,-2 4 203,-9 3 219,16-5 219,-16 5 219,16 2 219,-16-2 219,14 6 234,-8-2 234,-6-4 234,11 12 234,-7-4 250,-2 1 250,2-1 250,1 7 265,-3-1 265,0 3 265,0-5 265,-2 1 265,-2 3 281,0-5 281,0 2 281,-1-2 281,1-2 297,0 0 297,-2 0 297,4-2 297,-4 2 312,4-9 312,-2 13 312,0-5 312,2-8 328,0 0 328,4 9 328</inkml:trace>
  <inkml:trace contextRef="#ctx0" brushRef="#br0">25951 15836 0,'11'-19'16,"-7"7"16,0 0 16,-1 1 16,-1 1 16,-2 2 31,0 8 31,-5-13 31,5 13 31,-8-8 47,8 8 47,-21-2 47,3 4 47,-3 5 63,-8 5 63,-1 4 63,0 3 63,3 3 78,5 0 78,1 6 78,2-1 78,4 2 94,3 1 94,7-8 94,-1 10 94,6-9 94,2 11 109,2-11 109,3-1 109,3-4 125,1-1 125,1 0 125,14 3 125,-5-3 125,-2-5 141,1-4 141,-2 0 141,1-4 141,-1 0 156,2-4 156,-2 0 156</inkml:trace>
  <inkml:trace contextRef="#ctx0" brushRef="#br0">26229 16085 0,'0'0'0,"0"0"0,0 0 15,0 0 15,0 0 15,0 0 15,0 0 15,0 0 31,0 0 31,20 14 31,-18-9 31,0 4 47,1 2 47,0 3 47,-1 3 47,-4-1 62,2 1 62,0-1 62,-3 0 62,-2 0 78,3-1 78,-3-5 78,1 2 78,2-2 93,-3-1 93,3-1 93,0-2 93,2-6 109,-8 13 109,8-13 109,-2 10 109,2-10 125,0 0 125,-2 6 125,2-6 125,0 0 125,0 0 140,0 0 140,0 0 140,0 0 140,32-29 156,-16 15 156,0 0 156,11-7 156,1-1 172,-10 1 172,0 7 172,-4 3 172,-3-1 187,0 6 187,-1-1 187,1 3 187,-11 4 203,19-5 203,-19 5 203,0 0 203,0 0 218,27 8 218,-22-3 218,-5-5 218,8 15 234,-5-7 234,1 1 234,-2 9 234,0 0 250,2-3 250,-4 0 250,0 1 250,0-4 265,0 0 265,-4-2 265,4 1 265,0-11 265,0 17 281,0-17 281,-4 14 281,4-14 281,0 14 281,0-14 297,0 11 297,0-11 297,0 10 297,0-10 312,0 0 312,0 0 312,4 10 312,-4-10 328</inkml:trace>
  <inkml:trace contextRef="#ctx0" brushRef="#br0">8189 16847 0,'0'0'0,"0"0"15,0 0 15,0 0 15,0 0 15,0 0 15,0 0 31,0 0 31,0 0 31,0 0 31,0 0 47,0 0 47,0 0 47,0 0 47,0 0 62,0 0 62,0 0 62,0 0 62,41-10 78,-20 7 78,13-1 78,-2 2 78,2-2 94,-7 2 94,-4-3 94,0 5 94,-3 0 109,3-1 109,-2 1 109,-5 0 109,-16 0 125,29 0 125,-29 0 125,21 1 125,-21-1 140</inkml:trace>
  <inkml:trace contextRef="#ctx0" brushRef="#br0">8330 16902 0,'-15'6'16,"15"-6"16,-12 7 16,12-7 16,-9 4 31,9-4 31,-5 6 31,5-6 31,0 0 47,0 11 47,0-11 47,12 7 47,-5-2 62,2 0 62,12 2 62,13 3 62,0-4 78,4 1 78,1-2 78,0 0 78,4-2 94,-4 0 94,5-1 94,-6 0 94</inkml:trace>
  <inkml:trace contextRef="#ctx0" brushRef="#br0">26582 10688 0,'0'0'0,"2"-10"0,-2 10 16,0 0 16,0 0 16,2-8 16,-2 8 16,0 0 31,5-9 31,-5 9 31,0 0 31,5-8 47,-5 8 47,4-6 47,-1 3 62,-3 3 62,2-5 62,-2 5 62,7-7 62,-5 3 78,-2 4 78,6-6 78,-6 6 78,3-7 94,-3 7 94,3-3 94,-3 3 94,0 0 109,4-4 109,-4 4 109,0 0 109,0 0 125,0 0 125,0 0 125,0 0 125,-21 18 125,-4 9 141,0 2 141,-3 1 141,2 5 141,-4 3 156,9-4 156,-4 1 156,10 2 172,-2 1 172,8-2 172,0-1 172,12 3 172,5-3 187,4 3 187,6 1 187,3-8 187,11 2 203,11 19 203,-5-20 203,15 11 203,-10-15 219,-6-2 219,0-4 219,3 1 219,-3-3 234,-3 1 234,-5-6 234,6 0 234,-12-4 250</inkml:trace>
  <inkml:trace contextRef="#ctx0" brushRef="#br0">27113 11069 0,'5'-5'16,"-2"1"16,-1-4 16,-2 8 16,9-10 31,-5 6 31,-4 4 31,4-11 31,-1 9 47,-3 2 47,4-8 47,-4 8 47,3-7 63,-3 7 63,0 0 63,5-8 63,-5 8 78,0 0 78,0 0 78,0 0 78,0 0 94,0 0 94,0 0 94,2 31 94,-4-12 110,-1-2 110,1 3 110,-5 13 110,7-9 125,-5 7 125,-1 0 125,1-9 125,3 2 141,0-5 141,0-2 141,-1 0 141,0-1 156,3-3 156,-4-1 156,4-2 156,-2-2 172,2 0 172,-3-3 172,3-5 172,0 9 188,0-9 188,-2 7 188,2-7 188,0 0 188,0 0 203,0 0 203,0 0 203,0 0 203,0 0 219,0 0 219,-6-21 219,3 5 219,-1-3 235,4-1 235,0-9 235,-2-2 235,6 0 250,-4 3 250,2 1 250,3 4 250,-1-5 250,-2 3 266,3 2 266,-1 7 266,2-4 281,-4 3 281,2 1 281,1-1 281,1 0 297,-1 0 297,-1 4 297,1-1 297,0 3 297,-1 1 313,1 2 313,-1-1 313,1 3 313,2-3 328,0 4 328,-1 1 328,1-2 328,3 1 344,-1 1 344,2 2 344,1-2 344,-1 4 360,4-2 360,-1-1 360,0 2 360,-14 1 375,21 0 375,-21 0 375,16 1 375,-7 2 391,-9-3 391,15 2 391,-9 1 391,-6-3 406,11 5 406,-7-3 406,3 5 406,-3-2 422,-4-5 422,8 11 422,-4-3 422,-2 1 438,1-1 438,-1 0 438,-2 0 438,2 1 438,-2 1 453,-2-2 453,0 9 453,-7-3 453,1 0 469,-1 1 469,-2-2 469,-3 2 469,-1 0 485,-2-3 485,-10 6 485,7-7 485,-1-1 500,6-4 500,-4 2 500,0-3 500,4 1 516,-2-2 516,0 0 516,0-3 516,2 2 516,3-2 531,1-1 531,11 0 531,0 0 547,-23 0 547,23 0 547,0 0 547,0 0 547,-14-1 563,14 1 563</inkml:trace>
  <inkml:trace contextRef="#ctx0" brushRef="#br0">27839 11080 0,'2'-12'0,"-2"12"0,0 0 16,4-8 16,-4 8 16,0 0 16,5-6 16,-5 6 31,0 0 31,0 0 31,0 0 31,0 0 47,0 0 47,0 0 47,0 0 47,21 20 63,-21-9 63,2-1 63,-2 0 63,0 9 78,-2-2 78,-1-1 78,-1 0 78,-3 1 94,0-3 94,-4-1 94,2 3 94,-5-4 109,-2 2 109,-3-1 109,-10 3 109,6-1 125,-9-3 125,0-4 125,10 0 125,-3-3 125,4-5 141,0-3 141</inkml:trace>
  <inkml:trace contextRef="#ctx0" brushRef="#br0">26992 10608 0,'0'0'0,"0"0"15,3-10 15,-3 10 15,0 0 15,0 0 31,0 0 31,-5-8 31,5 8 31,0 0 47,0 0 47,-2-10 47,2 10 47,0 0 62,0 0 62,-5-7 62,5 7 62,0 0 62,0 0 78,-4-10 78,4 10 78,0 0 78,-2-10 93,2 10 93,0 0 93,0-9 93,0 9 109,0 0 109,0 0 109,-3-8 109,3 8 125,0 0 125,0 0 125,-2-10 125,2 10 140,0 0 140,0 0 140,0 0 140,0 0 156,-2-11 156,2 11 156,0 0 156,0 0 172,0 0 172,0 0 172,0 0 172,0 0 172,-2-8 187,2 8 187,0 0 187,0 0 187,0 0 203,0 0 203,0 0 203,0 0 203,0 0 218,0 0 218,0 0 218,0 0 218,-32 29 234,20-17 234,-10 13 234,1 0 234,-4-2 250,-1 3 250,3-1 250,-3-2 250,3 3 265,-5-1 265,1-3 265,4-2 265,-7 4 265,3-5 265,-8 4 281,1 0 281,5-5 281,-3 1 281,4 0 297,-1-1 297,9-6 297,-3 3 297,4-5 312,-11 4 312,13-1 312,-6-6 312,7 2 312,0-1 328,3 1 328,-2-1 328,6-2 343,-3-2 343,6-1 343,-3 2 343,2-1 343,1 0 359,6-4 359,-12 8 359,7-5 359,5-3 375,-6 6 375,6-6 375,-9 4 375,9-4 390,-8 4 390,8-4 390,0 0 390,-6 6 406,6-6 406,0 0 406,-5 5 406,5-5 422,0 0 422,0 0 422,-4 7 422,4-7 437,0 0 437,0 0 437,6 16 437,-6-16 453,5 7 453,1-2 453,2 0 453,-1 2 453,1-3 468,-1 2 468,3 0 468,5 5 468,4-2 484,1 0 484,10 3 484,-1 5 484,-3-7 500,-6 0 500,12 0 500,0 2 500,-2 1 515,6 1 515,-2-1 515,0 2 515,0-2 531,-2-4 531,0 3 531,-6 1 531,-6-8 547,-4 3 547,-2-1 547,-3-3 547,1 0 562,-3 2 562,0-1 562,-9-5 562,16 6 562,-11-4 578,-5-2 578,13 6 578,-13-6 593,10 4 593,-10-4 593,6 7 593,-6-7 609,0 0 609,11 4 609,-11-4 609,0 0 609,0 0 625,0 0 625,9 3 625,-9-3 625,0 0 640,0 0 640,0 0 640,0 0 640,0 0 656,10 5 656,-10-5 656,0 0 656,0 0 672,0 0 672,0 0 672,0 0 672,0 0 687,0 0 687</inkml:trace>
  <inkml:trace contextRef="#ctx0" brushRef="#br0">28210 10774 0,'3'-11'0,"-3"11"0,0 0 0,0-7 16,0 7 16,0 0 16,0 0 16,0 0 31,0 0 31,2-6 31,-2 6 31,0 0 47,0 0 47,0 0 47,0 0 47,0 0 62,0 0 62,2-6 62,-2 6 62,0 0 62,0 0 78,0 0 78,0 0 78,0 0 78,0 0 94,0 0 94,0 0 94,0 0 94,0 0 109,0 0 109,0 0 109,0 0 109,0 0 125,21 12 125,-17-5 125,1 0 125,1 2 141,4 7 141,-3-2 141,1 0 141,2 2 156,-3-1 156,0 4 156,1-1 156,-1-2 172,-2 4 172,2-5 172,0 5 172,-1-4 187,-1 1 187,-2-3 187,1 4 187,1-3 203,-5-1 203,2-1 203,0 3 203,-2-2 219,0-3 219,2-3 219,-4 2 219,2-2 234,0 0 234,0 1 234,0-1 234,0 0 234,0 0 250,-2 1 250,2-9 250,0 12 250,-2-6 266,2-6 266,0 10 266,0-10 266,2 7 281,-2-7 281,0 0 281,-2 9 281,2-9 297,0 0 297,0 7 297,0-7 297,0 0 312,0 0 312,0 0 312,0 0 312,-2 8 328,2-8 328,0 0 328,0 0 328,0 0 328,0 0 344,0 0 344,0 0 344,0 0 359,0 0 359,0 0 359,0 0 359,0 0 359,0 0 375,0 0 375,0 0 375,0 0 375,0 0 391,0 0 391,0 0 391,0 0 391,0 0 406,0 0 406,0 0 406,0 0 406,0 0 422,0 0 422,4-31 422,-4 22 422,2 2 437,3-3 437,-1-5 437,0-1 437,2 0 453,-2-1 453,3-2 453,-1 0 453,3 2 469,-3-2 469,3 2 469,-1-1 469,-1 1 484,3 1 484,-1-1 484,-1 1 484,2 1 484,-1 1 500,0 0 500,-2 2 500,0 3 516,0-2 516,4 0 516,-1 0 516,-2 1 516,-1 2 531,0 1 531,-3 1 531,4-1 531,-4 2 547,1 1 547,-5 4 547,8-10 547,-5 6 562,-3 4 562,7-6 562,-7 6 562,5-9 578,-5 9 578,4-4 578,-4 4 578,0 0 594,7-5 594,-7 5 594,0 0 594,4-8 609,-4 8 609,0 0 609,0 0 609,4-5 625,-4 5 625,0 0 625,0 0 625,0 0 625,5-4 641,-5 4 641,0 0 641,0 0 641,0 0 656,5-6 656,-5 6 656,0 0 656,0 0 672,0 0 672,0 0 672,0 0 672,0 0 687,0 0 687</inkml:trace>
  <inkml:trace contextRef="#ctx0" brushRef="#br0">28664 10655 0,'5'-11'0,"-3"3"0,-2 0 16,2 1 16,0 0 16,-2 7 16,3-8 32,-3 8 32,0-8 32,0 8 32,0-7 47,0 7 47,0 0 47,0 0 47,2-11 63,-2 11 63,0 0 63,0 0 63,0 0 79,2-7 79,-2 7 79,0 0 79,0 0 79,0 0 94,0 0 94,0 0 94,19 20 110,-8-7 110,3 2 110,-1 0 110,10 10 125,0-3 125,-1 3 125,4 1 125,-3-4 125,0-2 141,2 2 141,-7-2 141,-4-7 141,1 0 157,0 0 157,-2-1 157,-2 0 157,1-4 157,-3 1 172,0-4 172,-5 2 172,4-1 172,-6-2 188,4 3 188,-1-3 188,-5-4 188,9 6 204,-9-6 204,5 5 204,-5-5 204,5 5 219,-5-5 219,0 0 219,4 6 219,-4-6 235,0 0 235,4 6 235,-4-6 235,0 0 235,3 8 250,-3-8 250,-7 13 250,0-5 250,-2 6 266,-7 1 266,-7 7 266,2-5 266,3-4 282,-9 8 282,2 0 282,2-2 282,1-3 297,1-4 297,8-1 297,-4 1 297,-2 0 313,4-1 313,-1-3 313,0 2 313,4-2 329,3-1 329,0-1 329,1-2 329,0 0 344,1 1 344,7-5 344,-9 5 344,9-5 360,-8 5 360,8-5 360,-8 2 360,8-2 375,0 0 375,-9 5 375,9-5 375,0 0 391,-4 4 391,4-4 391,0 0 391,0 0 391,-7 4 407,7-4 407,0 0 407,0 0 422</inkml:trace>
  <inkml:trace contextRef="#ctx0" brushRef="#br0">29325 10988 0,'0'0'0,"0"0"0,3-4 16,-3 4 16,0 0 16,0 0 16,0 0 32,0 0 32,0 0 32,0 0 32,0 0 47,7-4 47,-7 4 47,0 0 47,18 0 63,-18 0 63,32 2 63,0-2 63,4 4 78,-2-4 78,3 0 78,-3 2 78,0 0 94,1 1 94,-8-3 94,-4 0 94,-5 2 110,0-1 110,0-1 110,-4 0 110,-3 0 125,-11 0 125,19 0 125,-12 2 125,-7-2 141,0 0 141,0 0 141,20-2 141,-20 2 141,0 0 157,0 0 157,0 0 157,0 0 157,0 0 172,0 0 172,0 0 172,0 0 172,0 0 188,0 0 188,0 0 188</inkml:trace>
  <inkml:trace contextRef="#ctx0" brushRef="#br0">29552 10731 0,'0'0'0,"-3"-8"0,3 8 15,0 0 15,0 0 15,0-8 15,0 8 15,0 0 15,0 0 15,0 0 31,0 0 31,0 0 31,0 0 46,-9 26 46,7-11 46,-1 3 46,-1-1 46,2 4 62,-1-2 62,-1 0 62,-1 12 62,5-6 78,0 6 78,-3-6 78,3-5 78,0-2 93,-2 3 93,0-3 93,2 3 93,0-1 109,0 1 109,0-4 109,4 2 109,-1 1 125,0-2 125,1-1 125,-2-5 125,1-4 125,1 1 140</inkml:trace>
  <inkml:trace contextRef="#ctx0" brushRef="#br0">30384 10608 0,'5'-4'0,"-5"4"15,11-2 15,-11 2 15,0 0 15,8-2 31,-8 2 31,0 0 31,0 0 31,0 0 31,0 0 47,0 0 47,0 0 47,0 0 47,0 0 62,17 6 62,-17-6 62,-2 8 62,2-8 78,-7 18 78,-5-3 78,-3 2 78,-11 9 94,-3-4 94,-6 5 94,1-3 94,-5 0 109,-2-2 109,3 0 109,-1-1 109,2-4 125,1 1 125,4-2 125,6-3 125,9-2 140,-2-4 140,8 0 140,2-3 140,2 2 140,0-3 156,0 2 156,7-5 156,-8 6 172,8-6 172,-6 5 172,6-5 172,0 0 187,-4 8 187,4-8 187,0 0 187,0 0 187,10 10 203,-10-10 203,8 7 203,-1-2 219,0 0 219,0 0 219,2 2 219,6 3 219,0 2 234,2 1 234,-2-1 234,2 2 234,0 1 250,8 5 250,-7-5 250,-2 1 250,-3-3 265,2 1 265,-2-2 265,1 0 265,-3 3 281,0-8 281,-1 4 281,-3-2 281,1-1 297,-3-2 297,5-1 297,-6 0 297,0 2 297,5-2 312,-4-1 312,0 0 312,-1 0 328,-4-4 328,9 7 328,-9-7 328,7 6 328,-7-6 344,7 5 344,-7-5 344,0 0 344,7 5 359,-7-5 359,0 0 359,0 0 359</inkml:trace>
  <inkml:trace contextRef="#ctx0" brushRef="#br0">30705 10965 0,'0'0'0,"7"-3"16,-7 3 16,0 0 16,10-8 16,-10 8 31,11-5 31,-2 1 31,-3-2 31,11-2 31,-2-5 47,-1 2 47,-3 2 47,1-4 47,2 1 62,-3-2 62,-4-1 62,0 2 62,-1 3 78,-3-2 78,-3 4 78,-3 0 78,3 2 94,-4-2 94,-3 3 94,-2-1 94,-2 1 109,2 4 109,-10-2 109,1 3 109,0 3 125,1-2 125,4 3 125,4-1 125,-3 1 141,3 1 141,1-1 141,1 0 141,-1 2 156,2-1 156,4 2 156,-3 0 156,3 0 172,2-7 172,4 15 172,-1-10 172,3 3 187,-1-3 187,2 2 187,0-1 187,-1-2 187,3 0 203,3 0 203,6 0 203,1 0 203,-6 0 219,6-2 219,-6 2 219,1-1 219,-3-2 234,-1 2 234,-1 1 234,-1 0 234,-1 0 250,1 2 250,-2 3 250,3 7 250,-2 1 266,0 1 266,2 11 266,-2 1 266,-5 0 281,2 2 281,1-8 281,-7 8 281,2-1 297,-3-7 297,3-3 297,0-3 297,0-1 297,-2 0 312,4 1 312,-4-6 312,2-2 312,0 1 328,-2-3 328,2-8 328,0 10 328,0-10 344,-2 10 344,2-10 344,0 0 344,0 0 359,0 0 359,0 0 359,0 0 359,0 0 375,0 0 375,0 0 375,32-27 375,-18 13 391,6-13 391,5 0 391,-2 1 391,5-1 406,-4-1 406,3-2 406,-4 2 406,3 3 422,1 0 422,-9 5 422,-2 2 422,10-3 437,-13 5 437,1 4 437,-1-3 437,-2 2 453,1 2 453,-3 4 453,-2 1 453,0-2 453,-2 2 469,1 1 469,-1-1 469,-5 6 469,7-10 484,-3 6 484,-4 4 484,8-8 484,-8 8 500,4-7 500,-4 7 500,2-6 500,-2 6 516,0 0 516,0 0 516,7-4 516,-7 4 531,0 0 531,0 0 531,0 0 531,0 0 547,0 0 547,0 0 547,0 0 547,-11 22 562,11-22 562</inkml:trace>
  <inkml:trace contextRef="#ctx0" brushRef="#br0">31586 11015 0,'11'0'0,"-11"0"16,0 0 16,0 0 16,0 0 16,15 2 16,-15-2 31,4 4 31,-4-4 31,4 10 31,-2-2 47,-2 3 47,0 5 47,-2-2 47,0-1 63,0 5 63,-6-4 63,4 3 63,-5-1 78,2 1 78,-3-2 78,-1-1 78,2-1 94,-5 0 94,1 0 94,-3 0 94,0-1 109,-3 0 109,2-2 109,0-2 109,-3 2 125,2-3 125,-1-1 125,6 0 125,1-2 141,1-4 141,11 0 141,0 0 141</inkml:trace>
  <inkml:trace contextRef="#ctx0" brushRef="#br0">32030 10839 0,'0'-12'0,"2"6"0,1-1 0,-1 0 0,-2 7 16,2-10 16,0 4 16,-2 6 16,8-6 32,-8 6 32,4-9 32,-4 9 32,9-2 47,-9 2 47,0 0 47,21 6 47,-14 1 63,6 4 63,-1 5 63,3 12 63,-3-5 78,-1 6 78,0-1 78,1 3 78,-5-2 78,0-6 94,-7-3 94,2 1 94,-4-3 94,-1 0 110,-1 3 110,-3-2 110,3-4 110,-6 1 125,4-4 125,-1-2 125,3-2 125,-1-1 141,-2-2 141,2 1 141,1-2 141,4-4 157,-9 3 157,9-3 157,0 0 157,0 0 172,0 0 172,-7-13 172,7 13 172,5-22 188,4 6 188,-1-4 188,13-6 188,0-3 188,-1 1 203,3-1 203,0 0 203,-3 4 203,3 3 219,-7 6 219,-5 1 219,-2 4 219,1 2 235,-5 0 235,1 3 235,-1 0 235,-1 3 250,-4 3 250,0 0 250,0 0 250,0 0 266,0 0 266,0 0 266,0 0 266,0 0 282,0 0 282,2 17 282,-2-17 282,-2 12 297,2-12 297,-2 11 297</inkml:trace>
  <inkml:trace contextRef="#ctx0" brushRef="#br0">32386 10485 0,'0'0'16,"5"-9"16,-5 9 16,2-6 16,-2 6 31,0 0 31,0 0 31,0 0 31,0 0 31,0 0 47,0 0 47,11 17 47,-6-9 63,4 8 63,2 3 63,6 7 63,3 3 63,1 1 78,6-1 78,3 3 78,2-2 78,-1-1 94,8-1 94,-7-3 94,4 1 110,-2-2 110,-2-3 110,0 1 110,0-5 110,-2-1 125,-5-1 125,-4-5 125,-6-2 125,-1-2 141,-5-2 141,0 2 141,-3-4 141,2 3 156,-8-5 156,9 6 156,-9-6 156,7 4 172,-7-4 172,5 4 172,-5-4 172,0 0 188,-2 11 188,-3-4 188,-2 1 188,-8 7 188,-11 6 203,-3 2 203,-6-2 203,1 4 219,0 1 219,-5-2 219,5 1 219,-3 1 219,1 1 235,2-2 235,-3-3 235,5 3 235,-2-1 250,0-3 250,-1-2 250,10 1 250,3-6 266,3-2 266,6-3 266,-1-3 266,5 1 281,3-2 281,6-5 281,-15 8 281,15-8 297,-8 7 297,8-7 297,0 0 297,-13 6 313,13-6 313,0 0 313,0 0 313,0 0 328,0 0 328,0 0 328,0 0 328,0 0 328,0 0 344,0 0 344,0 0 344,0 0 360,0 0 360,0 0 360,-29-10 360</inkml:trace>
  <inkml:trace contextRef="#ctx0" brushRef="#br0">27278 11635 0,'0'0'0,"0"0"0,0 0 0,11 9 15,-2-6 15,1 0 15,9 2 15,2 2 31,18 1 31,5 3 31,-1-3 47,27 2 47,4 2 47,-2-1 47,4-3 47,8 2 62,3 0 62,2 1 62,66 4 62,-48-1 78,-16-6 78,73 6 78,-57-5 78,-22-3 94,4 0 94,64 6 94,-51-8 94,-22 0 109,2 1 109,0 0 109,5 2 109,0-1 125,0 0 125,-2 3 125,71 5 125,-58-2 140,-18-4 140,2-2 140,1 5 140,-6-3 156,1 0 156,-1 3 156,-5-4 156,0-1 156,-17 1 172,-13-5 172,-1 2 172,-5-4 172,0 2 187,-12 0 187,-3-2 187,0 0 187,-4 0 203,0-2 203,-6 2 203,-1-2 203,1 0 219,-11 2 219,15-2 219,-5-3 219,-10 5 234,9-4 234,-9 4 234,11-4 234,-11 4 250,4-5 250,-4 5 250,6-8 250,-6 8 265,0 0 265,0 0 265,-10-13 265,1 9 281,-10-6 281,2 1 281</inkml:trace>
  <inkml:trace contextRef="#ctx0" brushRef="#br0">27793 11825 0,'-16'-4'0,"16"4"0,0 0 16,0 0 16,-16 4 16,16-4 16,0 0 31,0 0 31,0 0 31,0 0 31,35 24 47,-7-10 47,14-1 47,3 0 47,27 7 63,5-4 63,78 13 63,-48-10 63,48-1 78,-43 0 78,47 5 78,-47-9 78,41 5 94,-43-5 94,-24-4 94,3 2 94,4-1 110,-1 1 110,-3-6 110,-5 5 110,-1-5 125,-9 0 125,-19-2 125,-9-2 125,-5 1 125,-2 0 141,-5 0 141,-9-2 141,-5-1 141,1 3 156,-7-3 156,-3 1 156,-2-1 156,-9 0 172,19 0 172,-19 0 172,11 0 172,-11 0 188,0 0 188,14 0 188,-14 0 188,0 0 203,0 0 203,15 0 203,-15 0 203,0 0 219,0 0 219,0 0 219,12-1 219,-12 1 235,0 0 235,0 0 235,0 0 235,0 0 235,11-3 250,-11 3 250,0 0 250,0 0 250,0 0 266,0 0 266</inkml:trace>
  <inkml:trace contextRef="#ctx0" brushRef="#br0">9924 16777 0,'0'0'0,"-2"-11"15,2 11 15,0 0 15,-2-9 15,2 9 31,-4-7 31,4 7 31,0 0 31,-7-10 31,7 10 46,-7-8 46,7 8 46,-5-8 62,5 8 62,-7-9 62,7 9 62,-6-6 62,6 6 78,-9-8 78,1 4 78,8 4 78,-13-7 93,13 7 93,-19-1 93,19 1 93,-22 1 109,22-1 109,-29 8 109,10 1 109,0 2 125,-7 7 125,5-6 125,2 5 125,4-3 140,1 2 140,0 1 140,5-3 140,-3 5 156,6-3 156,-3 0 156,2 1 156,4 2 171,3-7 171,3 0 171,-3-1 171,5-1 187,-1-2 187,7 5 187,1-4 187,-3-2 203,0-1 203,3 0 203,-12-6 203,20 6 218,-11-3 218,-9-3 218,23 1 218,-23-1 218,21-1 234,-21 1 234,20-7 234,-4-3 234,-2-1 250,-3 2 250,2-1 250,-1-6 250,-1 2 265,-2-2 265,1 1 265,-1 1 265,-5-3 281,5 1 281,-3 4 281,-2 2 281,-2-3 296,0 3 296,1 2 296,1-2 296,-4 10 312,2-15 312,0 7 312,-2 8 312,0-14 328,0 14 328,3-11 328,-3 11 328,0 0 328,2-13 343,-2 13 343,0 0 343,2-11 343,-2 11 359,0 0 359,0 0 359,0 0 359,0-11 375,0 11 375,0 0 375,0 0 375,0 0 390,0 0 390,0 0 390,0 0 390,0 0 406,0 0 406,-11 46 406,7-30 406,1 0 421,-1 3 421,0-3 421,-2 3 421,6 0 437,-2-4 437,2 2 437,0 0 437,-2 2 453,2-4 453,0 2 453,2 0 453,0-4 468,-2 4 468,6 0 468,-4-3 468,2 1 484,-2-3 484,1-2 484,1-2 484,-4-8 484,9 11 500</inkml:trace>
  <inkml:trace contextRef="#ctx0" brushRef="#br0">10113 16972 0,'0'0'0,"6"-6"0,-6 6 0,0 0 0,0 0 16,0 0 16,0 0 16,0 0 16,0 0 32,0 0 32,0 0 32,-19 41 47,13-24 47,-1 1 47,-1 3 47,6-3 47,-2 1 63,-1-1 63,3 0 63,2 1 63,0-2 78,2-5 78,3 4 78,-1-4 78,-2-1 94,6-3 94,-1-2 94,-1 1 94,-6-7 110,16 8 110,-16-8 110,16 6 110,-16-6 125,19 1 125,-19-1 125,0 0 125,20-7 141,-20 7 141,12-12 141,-6 5 141,-4-3 157,-2 10 157,3-25 157,-3 13 157,0-5 157,-3 3 172,1 2 172,0 1 172,-5 1 172,4 0 188,-1 2 188,-3 0 188,7 8 203,-11-17 203,5 11 203,-2-3 203,1 1 203,7 8 219,-11-12 219,7 6 219,4 6 219,-10-8 235,10 8 235,-7-6 235,7 6 235,0 0 250,0 0 250,0 0 250,0 0 250,0 0 266,0 0 266,0 0 266</inkml:trace>
  <inkml:trace contextRef="#ctx0" brushRef="#br0">10547 16849 0,'0'-12'0,"0"12"16,0 0 16,-2-16 16,2 16 16,0 0 31,-5-17 31,5 17 31,0 0 31,-7-16 31,7 16 47,-2-9 47,2 9 47,0 0 62,-9-14 62,9 14 62,0 0 62,0 0 78,-9-11 78,9 11 78,0 0 78,0 0 78,-14-10 94,14 10 94,0 0 94,0 0 94,-20-4 109,20 4 109,0 0 109,0 0 109,-39 6 125,23 1 125,0 1 125,-3 0 125,6 2 141,-3 3 141,0-1 141,0 0 141,5 2 156,0 1 156,-1-1 156,5 2 156,1-1 172,-1 1 172,2-2 172,0 3 172,5-2 187,2-1 187,4 1 187,0-1 187,3 0 203,2 1 203,3-1 203,0 0 203,2-2 219,12 7 219,-9-4 219,0-5 219,-3-2 219,4-2 234,-1-1 234,-1 0 234,3-2 234,-3-2 250,2 2 250,-1-6 250,-19 3 250,27-4 266,-16 3 266,0-3 266,-11 4 266,17-9 281,-11 5 281,-6 4 281,15-12 281,-15 12 297,11-13 297,-11 13 297,8-13 297,-8 13 312,10-12 312,-10 12 312,7-10 312,-7 10 328,4-12 328,-4 12 328,7-12 328,-7 12 344,2-9 344,-2 9 344,0 0 344,5-8 344,-5 8 359,0 0 359,0 0 359,0 0 359,5-8 375,-5 8 375,0 0 375,0 0 375,0 0 391,0 0 391,0 0 391,-10 31 391,4-15 406,3-1 406,-3 3 406,1-1 406,0 1 422,0-2 422,3 1 422,2-1 422,0-1 422,2-1 437,-2-1 437,8-4 437,-6 0 437,3-1 453,-1-1 453,5-1 453,-5-1 453,6-1 469,-10-4 469,16 7 469,-8-5 469,-8-2 484,0 0 484,26-2 484,-26 2 484,16-7 500,-16 7 500,11-7 500,-11 7 500,7-12 516,-5 3 516,-2 9 516,0-14 516,0 5 531,0 9 531,-4-17 531,1 10 531,3 7 531,-4-15 547,0 10 547,4 5 547,-9-15 547,1 9 562,8 6 562,-6-12 562,6 12 562,-9-11 578,9 11 578,-7-8 578,7 8 578,0 0 594,-10-10 594,10 10 594,0 0 594,-11-6 609,11 6 609,0 0 609,-4-9 609,4 9 625,0 0 625,0 0 625,-9-6 625,9 6 641,0 0 641,0 0 641,0 0 641,-12-5 641,12 5 656,0 0 656,0 0 656,0 0 656,-9-7 672,9 7 672,0 0 672,0 0 687,0 0 687,0 0 687,-9-5 687,9 5 687,0 0 703,0 0 703,0 0 703,0 0 719,0 0 719,-12-8 719,12 8 719,0 0 719,0 0 734,0 0 734,0 0 734,0 0 734,0 0 750,0 0 750,-11-4 750,11 4 750,0 0 766,0 0 766,0 0 766,0 0 766,0 0 781,0 0 781,0 0 781,-14-3 781,14 3 797,0 0 797,0 0 797,0 0 797,0 0 797,0 0 812,0 0 812,0 0 812,0 0 812,0 0 828,0 0 828,0 0 828,0 0 828,0 0 844,0 0 844,0 0 844,-20 0 844,20 0 859,0 0 859,0 0 859,0 0 859,0 0 875,0 0 875,0 0 875,0 0 875,0 0 891,0 0 891,0 0 891,0 0 891,0 0 906,0 0 906,0 0 906,0 0 906,0 0 906,0 0 922,0 0 922,0 0 922,-21 0 937,21 0 937,0 0 937</inkml:trace>
  <inkml:trace contextRef="#ctx0" brushRef="#br0">11404 16937 0,'0'0'0,"-11"-1"0,11 1 16,0 0 16,-11-5 16,11 5 16,0 0 31,0 0 31,-18 3 31,18-3 31,-11 5 47,11-5 47,-15 9 47,9-5 47,-1 2 62,-3 0 62,4 0 62,-3 0 62,2 1 78,0-2 78,0 2 78,7-7 78,-9 12 94,5-8 94,4-4 94,-5 9 94,5-9 109,-4 8 109,4-8 109,0 0 109,0 0 109,9 10 125,-9-10 125,27 4 125,-7-2 141,3-2 141,0 0 141,-3-2 141,3 2 141,11 0 156,0-2 156,-8 0 156,-1 2 172,-6-2 172,-2 2 172,4 0 172,-21 0 187,28 0 187,-28 0 187,23 0 187,-23 0 187,17 0 203,-17 0 203,0 0 203,23 0 203,-23 0 219,16 2 219,-16-2 219,0 0 219,0 0 234,0 0 234,18 0 234,-18 0 234,0 0 250,0 0 250,0 0 250,0 0 250,0 0 250,0 0 266,0 0 266,0 0 266,11-6 266,-11 6 281,0 0 281,0 0 281,0 0 281,0 0 297,0 0 297,0 0 297,-15-23 297,15 23 312,-9-8 312,9 8 312,-10-8 312,10 8 328,-11-10 328,7 6 328,4 4 328,-12-13 344,5 7 344,7 6 344,-13-11 344,5 7 359,8 4 359,-11-11 359,7 4 359,4 7 359,-11-10 375,11 10 375,-10-11 375,10 11 375,-9-5 391,9 5 391,-4-9 391,4 9 406,0 0 406,-9-7 406,9 7 406,0 0 406,0 0 422,-12-5 422,12 5 422,0 0 422,0 0 437,0 0 437,0 0 437,-11 18 437,9-8 453,-5 5 453,7 3 453,-5 1 453,0 2 469,3 9 469,2 1 469,-2 0 469,2-6 484,0 5 484,0 1 484,2 0 484,0-1 484,5 2 500,-2-4 500,4 2 500,2-2 516,3 1 516,2-2 516,5 2 516,0-13 516,8 4 531,5-5 531</inkml:trace>
  <inkml:trace contextRef="#ctx0" brushRef="#br0">15774 16439 0,'0'0'16,"0"0"16,0 0 16,0 0 16,-11 13 31,11-13 31,0 0 31,-9 4 31,9-4 31,0 0 47,-10 5 47,10-5 47,0 0 47,0 0 63,-13 2 63,13-2 63,0 0 78,0 0 78,-10 4 78,10-4 78,0 0 78,0 0 94,0 0 94,0 0 94,0 0 94,0 0 109,0 0 109,0 0 109,30 11 109,-9-8 125,11-3 125,0-3 125,4 3 125,1-1 141,2-3 141,-3 0 141,0 2 141,-2 0 156,-6-2 156,-5 4 156,0-2 156,-5 2 172,0-3 172,-18 3 172,28 0 172,-28 0 188,20-2 188,-20 2 188,0 0 188,16 2 203,-16-2 203,0 0 203,0 0 203,16 3 219,-16-3 219,0 0 219,0 0 219,0 0 234,0 0 234,-3 12 234,3-12 234,0 0 234,0 0 250</inkml:trace>
  <inkml:trace contextRef="#ctx0" brushRef="#br0">15781 16594 0,'0'0'15,"-20"2"15,20-2 15,0 0 15,0 0 15,0 0 15,0 0 15,0 0 15,0 0 31,0 0 31,0 0 31,0 0 31,0 0 31,0 0 47,0 0 47,57-6 47,-23 4 47,0-2 62,3 0 62,-1 4 62,0-5 62,4 4 78,-2-6 78,-2 5 78,-1 0 78,-1 1 94,-7-4 94,-6 2 94,-6 3 94,2-1 109,-17 1 109,30 0 109,-30 0 109,17-2 125,-17 2 125,0 0 125,0 0 125,0 0 140,0 0 140,0 0 140</inkml:trace>
  <inkml:trace contextRef="#ctx0" brushRef="#br0">12319 16988 0,'7'-9'0,"-7"9"0,4-13 15,-4 13 15,2-13 15,-2 13 15,6-12 31,-6 5 31,0 7 31,0-14 31,0 14 47,-8-10 47,8 10 47,-6-9 47,6 9 62,-14-11 62,5 6 62,0 0 62,9 5 78,-28-8 78,11 5 78,-4 0 78,2 3 78,19 0 94,-41 3 94,23 0 94,-2 2 94,1 3 109,-1 1 109,4 2 109,-1-1 109,4 2 125,0-2 125,1 2 125,-1 0 125,6 3 140,-1-3 140,6 1 140,2-3 140,0 0 156,2 1 156,6 4 156,3-3 156,0 0 172,6-4 172,0 0 172,2 1 172,2-5 187,-1 2 187,-2-2 187,5-4 187,-1 0 203,-1 0 203,0 0 203,-1-4 203,-6 0 219,-1 0 219,4-5 219,-4 3 219,1-2 219,-3-4 234,-2-2 234,1-1 234,-3 2 234,-3-3 250,3 4 250,-5 2 250,0-1 250,4 0 265,-6 11 265,2-13 265,-2 4 265,0 9 281,2-14 281,-2 14 281,0-12 281,0 12 297,0 0 297,0-11 297,0 11 297,0 0 312,0 0 312,0 0 312,0 0 312,0 0 328,0 0 328,0 0 328,0 0 328,-10 37 344,10-18 344,0-1 344,0-1 344,0 1 344,0 1 359,0 0 359,6-1 359,-6 0 375,0-1 375,2 1 375,-2-2 375,2 1 375,0-1 390,0-1 390,-4-3 390,7 4 390,-3-3 406,0-1 406,0-2 406,0-2 422,1 1 422,-3-9 422,7 16 422,-5-8 422,3-3 437,-5-5 437,9 4 437,-9-4 437</inkml:trace>
  <inkml:trace contextRef="#ctx0" brushRef="#br0">12506 17235 0,'0'0'0,"7"-8"0,-7 8 0,4-10 0,2 4 0,-6 6 0,4-9 0,-4 9 0,2-6 16,-2 6 16,0 0 16,7-9 16,-7 9 32,0 0 32,0 0 32,0 0 32,0 0 47,0 0 47,9 20 47,-9-20 47,2 18 47,-2-1 63,0-1 63,2 1 63,-2-1 63,0-2 79,0 1 79,0-1 79,0-2 79,3-1 94,-1-3 94,-2-8 94,0 16 94,0-16 110,0 13 110,0-5 110,0-8 110,0 0 125,0 0 125,0 0 125</inkml:trace>
  <inkml:trace contextRef="#ctx0" brushRef="#br0">12969 16896 0,'0'0'0,"0"0"16,0 0 16,0 0 16,0 0 16,4-15 32,-4 15 32,0 0 32,0 0 32,0 0 47,0 0 47,-11-13 47,11 13 47,0 0 63,-20-7 63,20 7 63,-22-2 63,3 4 63,19-2 78,-36 8 78,15 0 78,-7 9 78,-1 2 94,1-1 94,8 7 94,-3 0 94,12-5 110,-1-1 110,3-3 110,5 2 110,-4-1 125,8 1 125,0 1 125,3-3 125,2 3 141,4-5 141,2 3 141,1-4 141,3 0 157,4-2 157,-4-2 157,6 2 157,0-2 172,-6-2 172,4 0 172,1-2 172,-6 0 188,5 1 188,-6-5 188,-13-1 188,23 4 188,-23-4 203,0 0 203,25-9 203,-16 7 219</inkml:trace>
  <inkml:trace contextRef="#ctx0" brushRef="#br0">13111 17178 0,'13'-9'15,"-13"9"15,12-3 15,-12 3 15,0 0 31,0 0 31,9-7 31,-9 7 31,0 0 46,0 0 46,0 0 46,0 0 46,0 0 46,13 17 62,-11-9 62,-2-8 62,8 24 62,-1-7 78,-3 0 78,-2-4 78,0 2 78,1-3 93,-1 5 93,0-3 93,-2-1 93,4-4 109,0 2 109,-2-2 109,-2-9 109,4 16 125,-4-6 125,0-10 125,3 13 125,-1-5 140,-2-8 140,4 12 140,-4-12 140,0 0 156,2 13 156,-2-13 156,0 0 156,0 10 171,0-10 171,0 0 171,0 0 171</inkml:trace>
  <inkml:trace contextRef="#ctx0" brushRef="#br0">22568 16481 0,'0'0'0,"0"0"0,0 0 0,0 0 15,0 0 15,-14-4 15,14 4 31,0 0 31,0 0 31,0 0 31,0 0 47,0 0 47,0 0 47,0 0 47,0 0 47,0 0 62,0 0 62,0 0 62,0 0 62,0 0 78,0 0 78,0 0 78,51 8 78,-15-6 93,8 0 93,-6 0 93,8-2 93,-3 0 109,5 0 109,-2 0 109,-5 0 109,-3-2 125,-1 4 125,-10-4 125,-2 2 125,-6 0 140,-2 0 140,-2 0 140,0 0 140,-15 0 156,19 0 156,-19 0 156,15 2 156,-15-2 156,19 0 172,-19 0 172,0 0 172,19 0 172,-19 0 187,0 0 187,0 0 187,17 0 187,-17 0 203,0 0 203,21-2 203,-21 2 203,0 0 218,19 0 218,-19 0 218,0 0 218,15 0 234,-15 0 234,0 0 234,0 0 234,0 0 250</inkml:trace>
  <inkml:trace contextRef="#ctx0" brushRef="#br0">22620 16553 0,'0'0'0,"0"0"0,0 0 0,0 0 15,0 0 15,55 1 15,-23 2 31,0-3 31,7 2 31,0 1 31,-3-2 31,5 1 46,3-2 46,-1 2 46,3 0 46,-5 0 62,-1 2 62,2-1 62,-8 1 62,0 0 78,3-2 78,-10-2 78,-6 2 78,1-2 93,-3 0 93,-6 2 93,1-2 93,-14 0 109,21 2 109,-21-2 109,20 0 109,-20 0 125,14 4 125,-14-4 125,13 0 125,-13 0 140,0 0 140,0 0 140,0 0 140,21 0 156,-21 0 156,0 0 156,0 0 156,0 0 156,0 0 171</inkml:trace>
  <inkml:trace contextRef="#ctx0" brushRef="#br0">14137 17186 0,'0'0'0,"-9"-8"0,9 8 0,-8-4 0,8 4 0,0 0 16,0 0 16,-6-7 16,6 7 16,0 0 31,0 0 31,0 0 31,-7-6 31,7 6 31,0 0 47,0 0 47,0 0 62,0 0 62,0 0 62,0 0 62,0 0 78,0 0 78,41 5 78,-23-5 78,3 1 78,1-1 94,18 2 94,-6-2 94,-7 3 94,-4-3 109,-3 2 109,-1-2 109,-1 0 125,-4 0 125,-14 0 125,0 0 125,27 2 125,-27-2 125,0 0 141,16-2 141,-16 2 141,0 0 141,0 0 156,0 0 156,0 0 156,0 0 156,0 0 156,0 0 172,0 0 172,0 0 172,0 0 187,-21-23 187,21 23 187,-7-12 187,3 5 187,4 7 203,-7-14 203,5 6 203,2 8 219,-4-18 219,2 11 219,2 7 219,-4-18 219,4 18 234,0-15 234,0 15 234,-2-10 234,2 10 250,-4-10 250,4 10 250,0 0 250,0 0 266,0 0 266,-7-7 266,7 7 266,0 0 281,0 0 281,-15 19 281,11-11 281,-2 9 297,-3 1 297,2-3 297,0 3 297,0 2 297,1-1 312,1 0 312,1-1 312,-3 13 312,4-8 328,1-5 328,-3 1 328,5-1 328,-2 0 344,2-2 344,2 4 344,0-4 344,3 0 359,-2-4 359,-1-1 359,7-5 359</inkml:trace>
  <inkml:trace contextRef="#ctx0" brushRef="#br0">14795 17240 0,'0'0'0,"4"-11"0,-4 11 0,0 0 16,0 0 16,2-12 16,-2 12 16,0 0 31,0 0 31,9-9 31,-9 9 31,11-4 47,-11 4 47,14-4 47,-14 4 47,18-4 62,-18 4 62,0 0 62,32 0 62,-20 0 78,-12 0 78,0 0 78,40-1 78</inkml:trace>
  <inkml:trace contextRef="#ctx0" brushRef="#br0">15118 17227 0,'0'0'0,"27"-7"0,-27 7 0,0 0 15,11-8 15,-11 8 15,14-8 15,-7 4 31,-7 4 31,15-10 31,-3 7 31,-12 3 31,18-5 47,-6 1 47,-12 4 47,20-2 47,-20 2 47,30-2 62,-14 2 62,-16 0 62,23 2 62,-23-2 62</inkml:trace>
  <inkml:trace contextRef="#ctx0" brushRef="#br0">15475 17229 0,'16'4'0,"-16"-4"0,0 0 0,0 0 15,28-6 15,-28 6 15,23-7 15,-14 4 31,6-3 31,4-1 31,0 1 31,-4-1 47,1 3 47,0 1 47,0-1 47,-2 2 47,2 0 62,-16 2 62,24-2 62,-24 2 62,19-2 78</inkml:trace>
  <inkml:trace contextRef="#ctx0" brushRef="#br0">15818 17212 0,'0'0'0,"0"0"0,0 0 0,7 7 15,-7-7 15,0 0 15,0 0 15,0 0 31,0 0 31,0 0 31,19-2 31,-19 2 31,0 0 47,28-9 47,-18 8 47,-10 1 47,22-5 62,-22 5 62,21-6 62,-21 6 78,29-6 78</inkml:trace>
  <inkml:trace contextRef="#ctx0" brushRef="#br0">16415 17225 0,'0'0'0,"0"0"16,13-6 16,-13 6 16,0 0 16,0 0 31,0 0 31,0 0 31,21-2 31,-21 2 47,19-2 47,1 2 47,1-3 47,13-1 62,-2 3 62,2-4 62,2-1 62,3 1 78,0 4 78,2-3 78,-4 2 78,-1-2 94,1 2 94,-3 2 94,-7 0 94,-2 0 94,-7 0 109,3 2 109,-6 0 109,2 0 125,-4-2 125,-13 0 125,21 3 125,-21-3 125,14 4 141,-14-4 141,11 5 141,-11-5 141,0 0 156,5 8 156,-5-8 156,0 0 156,0 0 172,0 0 172,0 0 172,-19 8 172,19-8 187</inkml:trace>
  <inkml:trace contextRef="#ctx0" brushRef="#br0">16960 17196 0,'-14'-5'0,"5"-2"0,1 1 16,-2-3 16,10 9 16,-11-14 16,9 8 16,2 6 31,-7-13 31,2 5 31,5 8 31,-5-16 47,5 8 47,0 8 47,-2-12 47,2 12 63,-2-11 63,2 11 63,0 0 63,-5-12 78,5 12 78,0 0 78,0 0 78,0 0 94,0 0 94,0 0 94,0 0 94,0 0 109,-15 37 109,5-21 109,3 5 109,3-3 125,-3 3 125,3 9 125,-4 0 125,4-1 125,4-3 141,-5-3 141,5-4 141,-2 3 141,2-2 156,2 1 156,-2-3 156,5 1 156,-1-5 172,4 3 172,5-3 172</inkml:trace>
  <inkml:trace contextRef="#ctx0" brushRef="#br0">17968 17190 0,'0'0'0,"3"-16"0,-3 16 16,0-13 16,0 13 16,0 0 32,0-18 32,0 18 32,0 0 32,0-12 32,0 12 47,0 0 47,-8-13 47,8 13 47,-6-6 63,6 6 63,0 0 63,-26-4 63,26 4 79,0 0 79,-47 6 79,15 7 79,3-1 94,1 2 94,3-1 94,6 1 94,4-3 110,-2 5 110,4-3 110,-1 2 110,1 0 110,4 1 125,2-2 125,2-1 125,2-1 141,1-2 141,2-10 141,10 17 141,-10-17 141,13 14 157,3-8 157,-2 3 157,7-3 157,-3-4 172,2-2 172,1 0 172,-21 0 172,29-6 188,-13 2 188,3-3 188,-4-2 188,2-2 204,-6-1 204,2 0 204,-1-3 204,-1 1 219,1-1 219,-3-2 219,0 3 219,3 0 235,-5 2 235,1-4 235,1 5 235,-1 0 250,-2 3 250,-6 8 250,9-14 250,-9 14 266,7-12 266,-7 12 266,8-8 266,-8 8 266,4-7 282,-4 7 282,0 0 282,0 0 282,0 0 297,0 0 297,0 0 297,0 0 297,0 0 313,11 24 313,-11-24 313,0 20 313,0-10 344,2 6 344,-2-4 344,2 3 344,-2-1 344,3 2 360,-1 1 360,0 1 360,0-3 360,1 1 375,0-2 375,-1 2 375,0 0 391,-2-2 391,4 3 391,-4-5 391,3-2 391,-3-10 407,0 15 407</inkml:trace>
  <inkml:trace contextRef="#ctx0" brushRef="#br0">18135 17346 0,'2'-11'0,"0"2"16,0-2 16,-2 11 16,5-14 16,-3 8 31,-2 6 31,8-11 31,-8 11 31,2-9 47,-2 9 47,7-9 47,-7 9 47,0 0 63,11-8 63,-11 8 63,0 0 63,0 0 78,0 0 78,0 0 78,0 0 78,25 18 94,-23-10 94,5 9 94,-5-1 94,-2 2 110,0-3 110,4 4 110,-6-5 110,0 5 125,4-7 125,-4 1 125,2-3 125,0-10 141,0 18 141,0-18 141,-2 12 141,2-12 156,0 11 156,0-11 156,0 0 156,0 0 156,0 10 172,0-10 172,0 0 172,0 0 188,0 0 188,0 0 188,0 0 188,21-27 188,-13 13 203,4 0 203,-3-1 203,2 0 203,1 3 219,-3 2 219,0 2 219,1 2 219,1 0 235,-5 0 235,-6 6 235,19-9 235,-8 6 250,8-2 250,-4 5 250,-15 0 250,23 0 266,-23 0 266,21 6 266,-10-2 266,-11-4 266,19 11 281,-15-3 281,5-4 281,-2 4 297,-3 3 297,1-6 297,-5-5 297,7 17 297,-2-6 313,-3-6 313,-2-5 313,4 19 313,-2-11 328,-2-8 328,5 15 328,-3-7 328,-2-8 344,2 12 344,1-4 344,-3-8 344,5 12 360,-5-12 360,6 7 360,-6-7 360,14 4 375</inkml:trace>
  <inkml:trace contextRef="#ctx0" brushRef="#br0">19052 17073 0,'0'0'0,"6"-19"0,-6 19 16,3-12 16,-3 12 16,0 0 16,0-12 32,0 12 32,0 0 32,0 0 32,-11-13 47,11 13 47,0 0 47,0 0 47,-30 0 63,30 0 63,0 0 63,-42 11 63,27-3 63,-6 0 78,2 4 78,2-1 78,0 3 78,2 1 94,-2-1 94,8 3 94,-2-4 110,2 4 110,2 0 110,0-1 110,3 1 110,4-1 125,2 1 125,3-2 125,-1 0 125,7-1 141,-1-1 141,-4 0 141,6 0 141,-3-2 157,-2-2 157,2-4 157,-9-5 157,16 13 172,-9-5 172,-1-6 172,-6-2 172,0 0 188,0 0 188</inkml:trace>
  <inkml:trace contextRef="#ctx0" brushRef="#br0">19205 17276 0,'0'0'0,"0"0"0,0 0 15,0 0 15,0 0 15,13 19 15,-13-11 31,0-8 31,-2 19 31,2-11 31,-2 10 46,-1-3 46,-1-1 46,4 3 46,-2-8 62,-2 4 62,2-2 62,0-1 62,2-10 78,-2 16 78,2-16 78,0 14 78,0-14 93,-2 11 93,2-11 93,0 10 93,0-10 109,0 0 109,0 0 109,0 13 109,0-13 109,0 0 125,0 0 125,0 0 125,0 0 125,0 0 140,0 0 140,0 0 140,0 0 140,0 0 156,29-27 156,-22 20 156,1 1 156,-2 0 171,3 0 171,-9 6 171,11-14 171,-1 9 171,-3 0 187,-7 5 187,16-11 187,-7 7 187,-9 4 203,17-4 203,-17 4 203,19-3 203,-19 3 218,0 0 218,28 3 218,-28-3 218,15 8 234,-5-4 234,-10-4 234,11 12 234,-7-5 250,1 1 250,-5-8 250,10 14 250,-6-6 265,-2 1 265,-2-9 265,7 14 265,-5-6 281,-2-8 281,4 15 281,-4-10 281,0-5 296,6 13 296,-6-13 296,2 10 296,-2-10 312,0 0 312,0 0 312,0 19 312,0-19 328,0 0 328,0 0 328</inkml:trace>
  <inkml:trace contextRef="#ctx0" brushRef="#br0">20443 17297 0,'0'0'0,"0"0"16,0 0 16,0 0 16,0 0 32,0 0 32,0 0 32,0 0 32,-12-9 32,12 9 47,0 0 47,0 0 47,-13-1 47,13 1 63,0 0 63,0 0 63,-19-3 63,19 3 79,0 0 79,-11-2 79,11 2 79,0 0 94,0 0 94,0 0 94,-17 0 94,17 0 94,0 0 110,0 0 110,0 0 110,0 0 125,0 0 125,0 0 125,0 0 125,0 0 141,58 6 141,-38-3 141,19-1 141,-7 0 141,7 0 157,0 4 157,-1-4 157,1 1 157,-2 2 172,4-1 172,-7 2 172,0-2 172,-6 1 188,-3-2 188,-5 1 188,1 1 188,-5-1 204,4-2 204,-1 3 204,-2-1 204,0-2 219,-6 0 219,7 0 219,1 2 219,-4-2 235,0 0 235,-15-2 235,22 4 235,-12-4 250,-10 0 250,17 2 250,-17-2 250,19 2 266,-19-2 266,18 0 266,-18 0 266,16 0 282,-16 0 282,15 0 282,-15 0 282,17-2 297,-17 2 297,0 0 297,15-2 297,-15 2 297,0 0 313,19-4 313,-19 4 313,0 0 313,11-2 329,-11 2 329,0 0 329,12-2 329,-12 2 344,0 0 344,0 0 344,13-4 344,-13 4 360,0 0 360,0 0 360,0 0 360,0 0 375,0 0 375,15-4 375,-15 4 375,0 0 391,0 0 391,0 0 391</inkml:trace>
  <inkml:trace contextRef="#ctx0" brushRef="#br0">20963 17166 0,'0'0'16,"-12"-11"16,12 11 16,0 0 16,-2-6 16,2 6 32,0 0 32,0 0 32,-7-10 32,7 10 47,0 0 47,0 0 47,0 0 47,-2-11 63,2 11 63,0 0 63,0 0 63,0 0 78,0 0 78,0 0 78,2-12 78,-2 12 94,0 0 94,0 0 94,0 0 94,0 0 110,0 0 110,0 0 110,0 0 110,0 0 125,0 0 125,0 0 125,0 0 125,0 0 125,-4 39 141,4-10 141,0 2 141,-3 0 157,1-1 157,0 4 157,0-5 157,-1 5 172,-2-1 172,3 0 172,0-2 172,2 0 172,0-3 188,0-3 188,0-3 188,-2-4 203,2-1 203,0 4 203,2-3 203,-2-2 203,-2 4 203,2-6 219,0-5 219,0 4 219,0-5 219,0 1 235,0-9 235,2 14 235,-2-8 235,0-6 250,2 12 250,-2-12 250,2 9 250,-2-9 266,5 6 266,-5-6 266,0 0 266,0 0 282,0 0 282,0 0 282,0 11 282,0-11 297,0 0 297</inkml:trace>
  <inkml:trace contextRef="#ctx0" brushRef="#br0">11578 15376 0,'0'0'16,"0"0"16,0 0 16,0 0 16,0 0 32,0 0 32,-7 4 32,7-4 32,0 0 47,0 0 47,0 0 47,-4 7 47,4-7 63,0 0 63,-8 11 63,8-11 63,-2 9 63,2-9 78,-6 14 78,3-8 78,1 2 94,-2 2 94,2-1 94,-3 7 94,2 1 94,-4-3 110,5 3 110,-2 0 110,-1 0 110,3 1 125,-2-1 125,-2 3 125,4-1 125,-2 0 141,-1-1 141,3 1 141,0-1 141,0 0 157,-1 3 157,1-4 157,2 0 157,0 3 172,-2-4 172,4 1 172,-2-2 172,0 2 188,2 0 188,3-4 188,-3 4 188,2-1 203,3 1 203,-2 0 203,2-2 203,-3-1 219,3 0 219,-5-3 219,3-1 219,2 3 219,0 0 235,-3-1 235,5 4 235,-4-4 235,4 2 250,-2-2 250,2 3 250,-2-3 250,0-2 266,0 0 266,4 3 266,-1-4 266,-2 0 282,3 4 282,1-5 282,0 4 282,-1-3 297,3 0 297,-3-1 297,3 3 297,-3-2 313,6-1 313,-2-1 313,1 2 313,0-1 328,0-2 328,0 3 328,0-3 328,2 2 344,1-2 344,-4-2 344,6 3 344,0-5 360,-4 4 360,6-2 360,-2-3 360,1 3 375,12-1 375,-8-1 375,-1 0 375,-2 0 391,0-2 391,-3 0 391,14 0 391,-6 0 407,-5 2 407,0-4 407,9-2 407,-5 4 407,-5-2 422,-1 2 422,0 0 422,-1-3 422,12 2 438,-5-2 438,-4 3 438,-2-1 438,-1-1 453,1 0 453,0-1 453,2 2 453,13-3 469,-12-3 469,9 3 469,-6 3 469,-7-4 485,1 1 485,-1 0 485,-1-1 485,-3 1 485,4-2 500,-6 4 500,4-2 500,-4-2 516,2 4 516,0-4 516,-5 2 516,0 0 516,-1-2 532,-1 4 532,-3-5 532,13 1 532,-8-3 547,6 0 547,-2 1 547,-3-1 547,4 1 563,-8 0 563,7-3 563,0-1 563,-1 0 578,0-1 578,2 1 578,-5 0 578,-2 2 594,-2-3 594,0 5 594,-3-3 594,7-1 594,-3-4 610,-3 4 610,1-5 610,-1 3 610,-1 0 625,0-5 625,0 4 625,0-2 625,-2-1 641,0 1 641,1 1 641,-1-1 641,-2-1 657,0 2 657,2-2 657,-2-1 657,-2 1 672,0 1 672,2 1 672,-5-2 672,1 1 688,2 0 688,-4-1 688,2 4 688,-3-5 703,3 5 703,-3-4 703,-1 3 703,4-2 703,-3 0 719,-4 4 719,4 0 719,-2-1 719,-2-1 735,-1 2 735,3 2 735,-2-3 735,-1 3 750,3 0 750,-2-2 750,-1 2 750,-1 1 766,2 0 766,-3-1 766,-2 2 766,4 0 782,3 2 782,-5-4 782,-4 2 782,7 1 797,-3 0 797,-3 1 797,0-1 797,-2 0 813,0 2 813,0-2 813,-2 2 813,3 0 813,-2-3 828,0 5 828,-1-2 828,2-1 844,2 2 844,-4-2 844,0 2 844,1-2 860,1 1 860,2 0 860,-4-1 860,4 2 860,0 1 875,-2-1 875,1 1 875,2 0 891,-1 0 891,4 0 891,13 4 891,-23-7 891,12 6 907,11 1 907,-27-4 907,8-1 907,4 3 922,-4 0 922,-1 0 922,20 2 922,-27-1 938,12-1 938,-2 2 938,17 0 938,-34-3 953,15 1 953,0 2 953,19 0 953,-32 0 969,19 0 969,13 0 969,-27 0 969,27 0 969,-23 0 985,23 0 985,-20 0 985,20 0 985,-30 2 1000,11-2 1000,6 3 1000,13-3 1000,-25 3 1016,25-3 1016,-21 2 1016,21-2 1016,-20 2 1032,20-2 1032,-18 2 1032,18-2 1032,-21 5 1047,21-5 1047,-18 4 1047,18-4 1047,-19 1 1063,11 3 1063,8-4 1063,-19 4 1063,19-4 1078,-20 4 1078,20-4 1078,-21 5 1078,21-5 1078,-18 4 1094,9-2 1094,9-2 1094,-28 11 1094,17-8 1110,-1 2 1110,12-5 1110,-18 8 1110,9-6 1125,9-2 1125,-18 9 1125,9-6 1125,9-3 1141,-18 8 1141,11-4 1141,7-4 1141,-19 9 1157,13-6 1157,6-3 1157,-17 9 1157,11-5 1172,6-4 1172,-11 9 1172,11-9 1172,-12 8 1188,12-8 1188,-9 5 1188,9-5 1188,-11 7 1203,11-7 1203,-7 6 1203,7-6 1203,-10 8 1219,10-8 1219,-11 8 1219,11-8 1219,-6 7 1235,6-7 1235,-8 8 1235,8-8 1235,0 0 1235,-11 9 1250,11-9 1250,0 0 1250,-9 8 1250,9-8 1266,0 0 1266,-10 7 1266,10-7 1266,0 0 1282,-9 7 1282,9-7 1282,0 0 1282,0 0 1297,0 0 1297,0 0 1297,-8 5 1297,8-5 1313,0 0 1313,0 0 1313,-7 8 1313,7-8 1328,0 0 1328,0 0 1328,0 0 1328,0 0 1344,0 0 1344,-10 5 1344,10-5 1344,0 0 1344,0 0 1360,0 0 1360,0 0 1360,0 0 1375,0 0 1375,0 0 1375,-6 9 1375,6-9 1375,0 0 1391,0 0 1391,0 0 1391,0 0 1391,0 0 1407,0 0 1407,14 12 1407,3-10 1422,2 2 1422,-19-4 1422,55 4 1422</inkml:trace>
  <inkml:trace contextRef="#ctx0" brushRef="#br0">18490 15593 0,'-2'-12'0,"2"12"16,-2-12 16,-1 6 16,3 6 16,-4-12 31,2 3 31,-3 1 31,5 8 31,-6-15 47,0 7 47,2 0 47,0 2 47,-3-2 63,3-1 63,-1 3 63,0-2 63,-2 0 78,0 0 78,1 1 78,-3-7 78,-1 6 94,1-3 94,3 4 94,-4-2 94,1 2 94,2 0 109,-7-3 109,1-1 109,0 0 109,-4 2 125,4 2 125,-3 0 125,0 0 141,-2 1 141,-1-2 141,-1 1 141,1 2 141,4-3 156,-6 5 156,0-3 156,6 2 156,-2 0 172,4-1 172,-6 2 172,6 1 172,-1-1 188,-4-1 188,4 2 188,3 0 188,11 2 203,-27-2 203,18 2 203,9 0 203,-21-2 219,2 0 219,2 0 219,-2 2 219,19 0 234,-25 0 234,25 0 234,-25 0 234,13 0 250,-5 2 250,17-2 250,-32 0 250,15 2 266,6 0 266,11-2 266,-23 2 266,12 2 281,11-4 281,-16 4 281,5 1 281,1-2 281,1 2 297,9-5 297,-18 9 297,9-4 297,-5 6 313,0-1 313,3-2 313,0 1 313,1-2 328,-3 6 328,2-5 328,1 2 328,1-4 344,3 3 344,-6 3 344,3 2 344,-2-2 359,1 1 359,-1-1 359,2 4 359,-1-4 375,-1 3 375,2 2 375,5-5 375,-4 3 391,2 1 391,-1 0 391,3-1 391,-3 1 391,4-2 406,-2 1 406,3-3 406,-2 5 406,4-5 422,-2 0 422,-3 5 422,3-2 422,0 3 438,0-4 438,2 5 438,-3-3 438,1 0 453,-1-1 453,1 3 453,2-1 453,-5-3 469,3 2 469,0 1 469,2 0 469,-2-4 484,2 4 484,0 0 484,-5-1 484,5-3 500,0 0 500,3 2 500,-1 0 500,0-3 516,0-2 516,-2 2 531,2-4 531,5 3 531,-7-1 531,8-1 547,-4 7 547,3-2 547,-3-4 563,0 1 563,1-1 563,3-2 563,-4 0 563,0 3 578,5 2 578,1-1 578,-3-2 594,-1 0 594,1-2 594,-1 0 594,7 4 594,-2 1 609,1-1 609,-1-2 609,-3 1 609,7-1 625,-4 1 625,-2-3 625,5 3 625,-5-6 641,2 6 641,-2-3 641,0-3 641,0 2 656,-1-1 656,7 4 656,-4-1 656,-1-1 672,-1-2 672,0 1 672,-2-2 672,2 0 672,0 0 688,3 0 688,-1-2 688,2 6 688,6-3 703,-4 1 703,4-1 703,-3 0 703,4-4 719,-1 1 719,2 2 719,-4-1 719,2-2 734,1 0 734,-1 1 734,-6 1 734,8-3 750,-3 1 750,0 0 750,1-2 750,-2 3 766,2-2 766,0 2 766,-4-3 766,2 2 781,0-2 781,2 2 781,-6-2 781,19 2 797,-16 0 797,0-2 797,3 0 813,-19 0 813,29 0 813,-13 0 813,2-4 828,-1 4 828,0 0 828,2-2 828,-1 0 844,-4 2 844,4-3 844,-4-1 844,-1 0 844,6 3 859,-4-6 859,4 3 859,-4-5 859,4 4 859,0-3 875,-4 2 875,4-3 875,-4 3 891,2-4 891,-2 2 891,-1 1 891,2-3 906,-2 2 906,-1-2 906,1 2 906,-3 1 906,-2-1 922,-1 2 922,1 0 922,-3 0 922,1 0 938,0-1 938,2-1 938,-2 2 938,0-2 953,-1-1 953,2 2 953,-2-9 953,1 5 969,-2 0 969,1-3 969,2-1 969,-6 1 969,-2 0 984,4-2 984,-1-1 984,-1-1 984,0 1 1000,-2 1 1000,2-1 1000,0-1 1016,1 1 1016,-3-2 1016,2 2 1016,0-3 1016,-2 4 1031,0-3 1031,3-2 1031,-1 6 1031,-2-5 1047,0 4 1047,0-1 1047,-2-1 1047,2 2 1063,2-1 1063,-4 4 1063,-1-2 1063,1-1 1078,0-1 1078,2 5 1078,-5-2 1078,3-3 1094,-2 1 1094,-1 3 1094,1 3 1094,2-2 1109,-4 1 1109,2-5 1109,-1 2 1109,1-1 1109,-3 0 1125,1 3 1125,0-2 1125,2 2 1125,-3 2 1141,3-7 1141,-3 5 1141,0 0 1141,0 1 1156,3-3 1156,-5 0 1156,0 3 1156,-1-3 1172,-1 1 1172,2 3 1172,2 0 1172,-2 0 1188,-2-2 1188,-1 3 1188,-4-1 1188,2 0 1203,-1 3 1203,-4 1 1203,1 2 1203,-3 2 1203,1 0 1219,20 2 1219,-41-2 1219</inkml:trace>
  <inkml:trace contextRef="#ctx0" brushRef="#br0">27027 15896 0,'0'0'0,"0"0"0,-3-13 15,3 13 15,0-8 15,0 8 15,0 0 31,-5-10 31,5 10 31,-2-8 31,2 8 46,-4-13 46,2 6 46,-3-1 46,5 8 62,-9-14 62,4 8 62,-2-2 62,3 0 78,0 1 78,-1-1 78,-1 2 78,-4-2 93,5 0 93,-8-5 93,-1 1 93,-2-1 93,0 1 109,0 0 109,0 0 109,-2 1 109,4-2 125,-16-2 125,11-2 125,-9 1 140,5 1 140,4 2 140,0 6 140,0-3 140,-2 1 156,3-1 156,-11-5 156,1 6 171,10-2 171,0 1 171,-3 0 171,2-1 171,-12-2 187,1 0 187,-2 2 187,5 1 187,-2-7 203,-1 8 203,5 0 203,2-2 203,2 4 218,-1-1 218,-8-5 218,-2 2 218,-2-1 234,-1 2 234,1 0 234,2 0 234,0-1 250,5 0 250,5 6 250,-10-6 250,4 5 250,5 1 265,-11-4 265,2 1 265,-2 4 265,4-2 281,-4 0 281,9 3 281,0-1 281,2 2 281,1-2 281,1 1 296,-2 2 296,-11-2 296,6-1 296,3 4 312,-7 0 312,2-1 312,-2-2 312,5 3 328,5 0 328,-1 4 328,4-4 328,-15 3 343,9-3 343,5 0 343,-1 1 343,2-1 359,4 0 359,-1 3 359,0-3 359,0 4 375,0-2 375,2 0 375,-4 0 375,0 2 390,4 0 390,-4-1 390,2 2 390,0 0 390,-5 1 406,6-2 406,-4 2 406,-1-1 421,1 0 421,2-1 421,-2 3 421,-2-1 437,6 0 437,-2 0 437,0 0 437,-15 7 437,9-3 453,4-2 453,1 1 453,-2-4 453,1 2 468,3 1 468,-2 0 468,0-1 468,2 3 484,2-2 484,-2 3 484,1-4 484,3 2 500,-6-1 500,6 4 500,1-4 500,0 3 515,-3-2 515,5 0 515,0-1 515,-1-1 531,-1 5 531,0-1 531,-1 2 531,-1 2 546,1-3 546,3 1 546,-4 1 546,1 0 546,1 1 562,0 1 562,-1-1 562,3 1 562,0-2 578,-3 1 578,5 3 578,-2-4 578,0 5 593,2 0 593,-2-3 593,5 5 593,-1-3 609,0 0 609,0 1 609,3 2 609,0-3 625,2 3 625,2-1 625,-2-1 625,2 1 640,1 1 640,4 0 640,-2 10 640,4-3 656,-1-5 656,2-3 656,-1-2 656,0 1 671,12 5 671,-10-1 671,1-4 671,1-2 687,-2 0 687,10 7 687,-2-6 687,-4-2 703,-3-1 703,3-1 703,0-1 703,9 7 703,-3-2 718,0-3 718,-4-4 718,0 3 734,0-4 734,11 8 734,-5-3 734,9-1 734,-2 2 750,4-3 750,-5 2 750,3-1 750,2-2 781,-2 0 781,-4-3 781,6 1 781,2-2 781,1 0 796,0-1 796,6 0 796,-5 1 812,2-3 812,3 1 812,-3-2 812,4 2 828,-3-3 828,3 1 828,-1-2 828,0 0 828,1 0 843,-1 0 843,-2 0 843,2 0 843,-2 0 859,3 0 859,-3-2 859,-1 0 859,0 0 875,1 0 875,-1 0 875,2 0 875,-1-2 890,-3 0 890,-4 0 890,0-2 890,4 0 906,-14-1 906,1 1 906,9 0 906,-6-2 906,4 0 921,-7-3 921,0 4 921,-4-1 921,9-7 937,-4 3 937,4-3 937,-5 1 937,-4 4 953,-2-2 953,-2 0 953,0-1 953,0-3 968,0 2 968,-2-1 968,2-1 968,0 1 984,-2-2 984,-4 3 984,3-1 984,-3-2 1000,-2 1 1000,3-1 1000,-3 3 1000,2-2 1015,-4-1 1015,2 1 1015,-2-1 1015,2-2 1031,-5 6 1031,4 0 1031,-2-3 1031,1 3 1046,0-1 1046,-5 2 1046,3 2 1046,0-1 1046,-3 1 1062,2-2 1062,-2 2 1062,3 1 1062,-5 7 1078,4-16 1078,-2 6 1078,2 4 1093,-2-2 1093,2-1 1093,-2 1 1093,-2 8 1093,3-16 1109,-1 8 1109,0 1 1109,0-1 1109,-2 8 1125,2-16 1125,-2 7 1125,0 9 1125,3-16 1140,-3 8 1140,0 0 1140,0 8 1140,0-19 1156,0 19 1156,0-15 1156,0 5 1156,0 10 1171,0-16 1171,0 8 1171,0 8 1171,-3-18 1171,6 9 1187,-3 9 1187,0-17 1187,0 10 1203,0 7 1203,2-17 1203,-2 17 1203,2-14 1203,-2 5 1218,0 9 1218,2-15 1218,-2 7 1218,3 0 1234,-3 8 1234,0-12 1234,0 12 1234,0 0 1250,-3-16 1250,-3 9 1250,6 7 1250</inkml:trace>
  <inkml:trace contextRef="#ctx0" brushRef="#br0">22320 17258 0,'0'0'15,"0"0"15,0 0 15,0 0 15,0 0 31,6-29 31,-6 29 31,3-14 31,-1 6 47,-2 8 47,0-20 47,0 11 47,2 0 62,-2 9 62,0-26 62,0 14 62,0-1 78,0 3 78,0 10 78,0-21 78,0 13 94,0 8 94,2-16 94,-2 5 94,0 11 109,2-16 109,-2 8 109,0 8 109,3-17 125,-1 11 125,-2 6 125,0-17 125,0 17 140,3-9 140,-3 9 140,5-9 140,-5 9 156,0 0 156,0 0 156,0 0 156,0 0 156,0 0 172,0 0 172,0 0 172,0 0 172,8 35 187,-10-16 187,0 11 187,-5 3 187,2-4 203,-2 2 203,-4 0 203,-3-2 203,1 1 219,0-3 219,-4 0 219,6-5 219,-1-1 234,1-5 234,2 1 234,-3-3 234,3 3 250,3-5 250,-1-2 265,2 0 265,0-3 265,1-2 265,4-5 281,-7 8 281,7-8 281,-4 8 281,4-8 281,0 0 297,0 0 297,0 0 297,0 0 297,0 0 312,0 0 312,0 0 312,45-21 312,-26 14 328,-2-3 328,2 2 328,2-1 328,-1 1 344,-4 4 344,4 1 344,-4-4 344,3 3 359,-8 0 359,2 2 359,-13 2 359,19 0 375,-19 0 375,15 2 375,-15-2 375,10 8 390,-10-8 390,7 10 390,-5-6 390,0 4 390,-2-8 406,0 17 406,0-10 406,0-7 406,-4 15 422,-1-7 422,-1 1 422,-2-1 422,2 1 437,-3-3 437,-6 4 437,4-4 437,-2 1 453,-3 1 453,3-4 453,-2-3 453,15-1 469,-20 5 469,20-5 469,-18 0 469,18 0 469,0 0 484,-28-6 484,28 6 484,-13-8 484,13 8 500,-12-11 500,10 5 500,2 6 500,-7-13 515,7 13 515,-4-14 515,4 14 515,2-16 531,-2 16 531,7-12 531,-5 3 531,-2 9 547,6-12 547,2 6 547,-1-1 547,1-1 562,7-2 562,-2 2 562</inkml:trace>
  <inkml:trace contextRef="#ctx0" brushRef="#br0">22783 17365 0,'-5'16'15,"0"-7"15,-6 3 15,0 0 15,-1 2 31,1 0 31,4-3 31,-3-1 31,4-2 47,-1 0 47,5-1 47,-3 1 47,5-8 62,-6 13 62,6-7 62,0-6 62,0 0 78,6 12 78,1-8 78,-7-4 78,19 6 93,1-3 93,-2-3 93,0 0 93,1 0 109,-1-3 109,0 1 109,-4 0 109,-3 0 109,0-2 125,-11 4 125,17-7 125,-17 7 125,8-8 140,-8 8 140,5-5 140,-5 5 140,0-9 156,0 9 156,-9-14 156,5 8 156,-3-3 172,-3 3 172,4 0 172,-3 0 172,2-1 187,3 2 187,-6-2 187,5 2 187,5 5 203,-11-11 203,5 3 203,6 8 203,-8-8 218,8 8 218,-6-7 218,6 7 218,0 0 218,-7-8 234,7 8 234,0 0 234,0 0 250,0 0 250,0 0 250,2-12 250,-2 12 250,13-8 265,-13 8 265</inkml:trace>
  <inkml:trace contextRef="#ctx0" brushRef="#br0">23344 17229 0,'0'0'0,"4"-10"0,-4 10 0,2-8 0,-2 8 15,5-11 15,-5 11 15,0 0 31,0-14 31,0 14 31,2-8 31,-2 8 31,0 0 47,0-12 47,0 12 47,0 0 47,0-11 62,0 11 62,0 0 62,0 0 62,0 0 78,0 0 78,0 0 78,0 0 78,-18-4 93,18 4 93,-25 15 93,12-5 93,-4 0 109,2 2 109,1 2 109,0 1 109,-2-2 109,5 1 125,-1 2 125,3-2 125,2-1 125,3-2 140,2 1 140,-4-2 140,9-1 156,0 9 156,1-4 156,3 3 156,4-3 156,3 0 172,-3 0 172,3 1 172,0-2 172,0-4 187,-3 3 187,4-1 187,-1-3 187,0 1 203,-2-6 203,-1 0 203</inkml:trace>
  <inkml:trace contextRef="#ctx0" brushRef="#br0">23453 17518 0,'14'-5'0,"-14"5"16,0 0 16,11-4 16,-11 4 16,0 0 16,0 0 16,0 0 32,14-4 32,-14 4 32,0 0 32,0 0 47,0 0 47,0 0 47,0 0 47,0 0 47,0 0 63,7 18 63,-7-18 63,-5 16 63,5-16 78,-2 15 78,2-15 78,-2 15 78,4-8 94,-2-7 94,0 13 94,0-13 94,4 14 110,-4-14 110,9 12 110,-2-7 110,-7-5 125,10 10 125,-10-10 125,11 2 125,-11-2 141,0 0 141,0 0 141,0 0 141,29-8 157,-29 8 157,11-10 157,-7 3 157,-4 7 172,4-16 172,-4 6 172,0 10 172,2-16 188,-2 7 188,0 9 188,-2-17 188,0 9 203,-4-2 203,6 10 203,-4-16 203,2 7 203,2 9 219,-5-14 219,5 14 219,-6-12 235,4 5 235,2 7 235,-3-10 235,3 10 235,0 0 250,-4-11 250,4 11 250,0 0 250,0 0 266,0 0 266,-2-7 266,2 7 266,0 0 282</inkml:trace>
  <inkml:trace contextRef="#ctx0" brushRef="#br0">23896 17388 0,'0'0'0,"8"-7"16,-8 7 16,15-8 16,-9 4 31,3 0 31,10-2 31,1-1 31,11 1 31,5-2 47,0 2 47,0 0 47,3 3 47,-3 0 47,3 0 62,-2 1 62,-10 2 62,5 0 62,-4 2 78,-6 1 78,-4-3 78,3 3 78,-8 0 94,2-3 94,-6 4 94,-9-4 94,0 0 109,17 5 109,-17-5 109,0 0 109,0 0 109,0 0 125,6 8 125,-6-8 125,0 0 125,0 0 141,0 0 141</inkml:trace>
  <inkml:trace contextRef="#ctx0" brushRef="#br0">24358 17293 0,'-11'-13'15,"6"8"15,5 5 15,-4-9 15,4 9 31,-7-8 31,7 8 31,0 0 31,-9-12 47,9 12 47,0 0 47,-4-9 47,4 9 62,0 0 62,-8-6 62,8 6 62,0 0 62,0 0 78,0 0 78,0 0 78,-15 23 94,10-13 94,-2 6 94,0 1 94,5 1 94,-5 2 109,5 2 109,-2 6 109,6 3 109,-2-6 125,0-3 125,0-1 125,4-2 125,-2-1 140,5 2 140,3-1 140,-1-3 140,0-1 156,5-1 156</inkml:trace>
  <inkml:trace contextRef="#ctx0" brushRef="#br0">25019 17204 0,'12'-9'0,"-5"0"0,-7 9 0,11-14 16,-11 14 16,12-13 16,-12 13 16,9-10 32,-9 10 32,0 0 32,11-10 32,-11 10 47,0 0 47,0 0 47,0 0 47,0 0 63,0 0 63,0 0 63,5 39 63,-10-21 78,1 1 78,-5 13 78,-2-3 78,-1 0 94,-2 1 94,2-2 94,1-3 94,3-6 110,-2-1 110,1-2 110,0 1 110,5-4 125,-6 0 125,5-3 125,1-1 125,-3-2 125,7-7 141,-4 13 141,4-13 141,-2 10 141,2-10 157,0 0 157,-5 8 157,5-8 157,0 0 172,0 0 172,0 0 172,0 0 172,0 0 188,56-20 188,-39 13 188,4 0 188,-4-2 203,-2 5 203,2 0 203,0-2 203,-2 4 219,-1-1 219,-14 3 219,23 3 219,-23-3 235,16 6 235,-16-6 235,13 8 235,-5-1 235,-8-7 250,9 11 250,-7-4 250,-2-7 266,2 14 266,-2-14 266,-2 11 266,2-11 282,-9 12 282,1-6 282,8-6 282,-15 10 282,6-6 297,9-4 297,-21 8 297,10-8 297,-5 3 313,16-3 313,-25 0 313,25 0 313,-20-4 328,20 4 328,-17-9 328,11 5 328,6 4 344,-9-12 344,9 12 344,0-14 344,0 14 360,11-17 360,-2 5 375,3 2 375,-1-1 375,2 1 375,-1 2 391,3 1 391,-3 1 391,2 2 391,-3 1 407</inkml:trace>
  <inkml:trace contextRef="#ctx0" brushRef="#br0">25268 17439 0,'0'0'0,"0"0"15,0 0 15,21-2 15,-21 2 15,0 0 31,0 0 31,0 0 31,0 0 31,21 2 47,-21-2 47,0 0 47,6 8 47,-6-8 62,7 11 62,-7-11 62,6 13 62,-2-2 78,-2-3 78,2 3 78,-4-2 78,5 6 78,-5 1 94,0-1 94,2-2 94,-2 3 94,2-4 109,-2 5 109,2-3 109,-2-2 109,3-2 125,-1 6 125,-2-5 125,0 1 125,2-1 140,-2-11 140,4 17 140,2-12 140,-6-5 156,11 8 156,-11-8 156</inkml:trace>
  <inkml:trace contextRef="#ctx0" brushRef="#br0">25959 17235 0,'11'-16'0,"-1"1"0,-5 6 0,1-2 16,-3 3 16,-3 8 16,4-12 16,-4 12 32,2-9 32,-2 9 32,0 0 32,0 0 47,0 0 47,-17-4 47,17 4 47,-30 13 63,0 1 63,5-5 63,4 4 63,3-1 79,-14 18 79,16-17 79,3 3 94,1 1 94,1 3 94,2-5 94,3 5 94,2-2 110,4 2 110,2 1 110,4-3 110,5-1 125,-2 1 125,3-2 125,10 7 125,-4-4 141,10-1 141,-5-6 141,7 5 141</inkml:trace>
  <inkml:trace contextRef="#ctx0" brushRef="#br0">26210 17501 0,'0'0'0,"7"-11"0,-7 11 16,4-8 16,-4 8 16,0 0 16,10-8 16,-10 8 16,0 0 16,0 0 31,0 0 31,0 0 31,0 0 31,0 0 47,0 0 47,11 22 47,-11-22 47,0 18 63,-2-1 63,2-1 63,0 1 63,-2 1 63,2-2 78,0 1 78,-3 0 78,1 0 78,2-1 94,0 1 94,0-3 94,2-1 94,1 0 110,-3-2 110,0-1 110,0 0 110,0-10 125,8 16 125,-3-8 125</inkml:trace>
  <inkml:trace contextRef="#ctx0" brushRef="#br0">26680 17445 0,'0'0'0,"2"-8"0,-2 8 0,0 0 16,8-10 31,-8 10 31,0 0 31,17 0 31,-17 0 47,28 0 47,-7 1 47,2 4 47,-4-3 47,16 4 63,-8 0 63,-4-4 63,-2 4 63,-1-2 78,1 0 78,-6 0 78,2 0 78,-6-1 94,-11-3 94,20 5 94,-20-5 94,11 0 110,-11 0 110,0 0 110</inkml:trace>
  <inkml:trace contextRef="#ctx0" brushRef="#br0">27032 17467 0,'-10'-18'0,"10"18"0,0 0 15,-9-12 15,9 12 15,-5-9 15,5 9 31,0 0 31,-6-10 31,6 10 31,0 0 31,0 0 47,-7-6 47,7 6 47,0 0 47,0 0 62,0 0 62,-18 18 62,18-18 62,-11 15 78,1-2 78,5-1 78,-1 4 78,-3-1 94,3-2 94,0 2 94,4 2 94,-5 1 109,5-1 109,0-1 109,-1-2 109,3 7 125,3-4 125,-1-1 125,0 1 125,5-5 140,-3-2 140</inkml:trace>
  <inkml:trace contextRef="#ctx0" brushRef="#br0">27442 17550 0,'0'0'0,"0"0"16,0 0 16,0 0 16,6-11 16,-6 11 32,0 0 32,0 0 32,0 0 32,21-1 47,-21 1 47,0 0 47,28 1 47,-28-1 63,32 4 63,-15-1 63,2 3 63,2-4 78,-4 0 78,2-2 78</inkml:trace>
  <inkml:trace contextRef="#ctx0" brushRef="#br0">27711 17560 0,'16'-2'0,"-16"2"0,23-2 0,-23 2 16,0 0 16,23-4 16,-23 4 16,11-2 31,-11 2 31,14-7 31,-14 7 31,13-4 47,-13 4 47,21-4 47,-21 4 47,20 0 63,-20 0 63,42 0 63,-25 0 63,6 0 78,-2 3 78,-3-2 78</inkml:trace>
  <inkml:trace contextRef="#ctx0" brushRef="#br0">28142 17556 0,'0'0'16,"23"-6"16,-23 6 16,0 0 16,9-4 31,-9 4 31,0 0 31,18-7 31,-18 7 31,16-6 47,-3 4 47,4 0 47,-2 0 63,-15 2 63,32-2 63,-15 0 63,-2 2 63,-15 0 78,23-2 78,-23 2 78,17-3 78,-17 3 94,0 0 94,15-1 94,-15 1 94,0 0 109,0 0 109,19-3 109,-19 3 109,0 0 125,0 0 125,0 0 125,13-1 125,-13 1 141,0 0 141,0 0 141,0 0 141,21-3 141,-21 3 156,0 0 156,27-1 156</inkml:trace>
  <inkml:trace contextRef="#ctx0" brushRef="#br0">28726 17510 0,'0'0'15,"0"0"15,-32-20 15,32 20 15,0 0 31,0 0 31,0 0 31,0 0 31,0 0 47,0 0 47,13-8 47,-13 8 47,17-3 62,-17 3 62,29-1 62,-11 1 62,3 0 78,-21 0 78,38 1 78,-19 4 78,1-5 78,-1 2 109,1 0 109,-6 0 109,-14-2 109,23 4 125,-23-4 125,17 0 125,-17 0 125,0 0 125</inkml:trace>
  <inkml:trace contextRef="#ctx0" brushRef="#br0">28888 17350 0,'0'0'0,"0"0"0,0 0 16,0 0 16,0 0 16,0 0 16,0 0 31,0 0 31,0 0 31,0 0 31,-21 27 47,12-13 47,2 2 47,1 4 47,-4-5 63,3 4 63,-4 8 63,4-5 63,0-1 78,3-5 78,1 1 78,1 0 78,0-1 94,2 1 94,2-1 94,-2-4 94,2-4 109,3 3 109</inkml:trace>
  <inkml:trace contextRef="#ctx0" brushRef="#br0">29709 17254 0,'0'0'0,"7"-10"15,-7 10 15,0-9 15,0 9 15,0 0 31,4-12 31,-4 12 31,0 0 31,0-11 46,0 11 46,0 0 46,0 0 46,2-10 62,-2 10 62,0 0 62,0 0 62,0 0 78,0-12 78,0 12 78,0 0 78,0 0 93,0 0 93,0 0 93,0 0 93,2-10 93,-2 10 109,0 0 109,0 0 109,3-8 109,-3 8 125,0 0 125,9-11 125,-9 11 125,0 0 140,9-8 140,-9 8 140,5-9 140,-5 9 156,6-5 156,-6 5 156,0 0 156,9-8 171,-9 8 171,0 0 171,0 0 171,0 0 187,0 0 187,0 0 187,0 0 187,10 20 203,-14-2 203,-4 13 203,-3 0 203,2 2 203,-5 2 218,1-2 218,-4 2 218,2-3 218,0 4 234,2-6 234,-3-1 234,5-6 250,2-2 250,-1-3 250,3-3 250,-1 0 250,-1 0 265,1-2 265,2-3 265,1-1 265,1 0 281,4-9 281,-7 11 281,7-11 281,0 0 296,-7 8 296,7-8 296,0 0 296,0 0 312,0 0 312,0 0 312,0 0 328,0 0 328,14-29 328,-5 17 328,3-7 328,-4 3 343,3 0 343,-1 1 343,4 0 343,-3 1 359,1 2 359,1 2 359,-4 1 359,3 3 359,-3 0 375,-9 6 375,18-4 375,-18 4 375,18 1 390,-18-1 390,19 7 390,-19-7 390,13 12 406,-6-5 406,0 1 406,0 6 406,-1 0 421,-1 1 421,-3-6 421,1 2 421,-3-1 437,0-10 437,-5 19 437,5-13 437,0-6 437,-11 17 453,-6-9 453,6-2 453,-7 5 468,2-8 468,-5 2 468,4-1 468,-2-4 484,19 0 484,-41 0 484,41 0 484,-38-3 484,21 2 500,6-4 500,11 5 500,-21-7 500,15 2 515,6 5 515,0 0 515,-9-14 515,9 14 531,4-10 531,-4 10 531,16-22 531</inkml:trace>
  <inkml:trace contextRef="#ctx0" brushRef="#br0">29896 17510 0,'0'0'0,"15"8"0,-15-8 16,10 11 16,-8-2 16,3-1 16,1 6 31,-1 2 31,-3-1 31,-2 1 31,2-1 47,-4-4 47,0 1 47,0 1 47,-1-2 63,1-3 63,2-8 63,-4 19 63,2-11 78,2-8 78,-8 14 78,6-8 78,2-6 94,-5 10 94,5-10 94,-2 9 94,2-9 110,0 0 110,0 0 110,0 0 110,0 0 110,0 0 125,0 0 125,0 0 125,0 0 125,0 0 141,39-19 141,-23 7 141,12-6 141,-5 1 156,-8 5 156,4 0 156,-4 1 156,-1 1 172,0 2 172,0 2 172,-3-3 172,-2 5 188,-9 4 188,21-7 188,-21 7 203,21-1 203,-21 1 203,17 0 203,-17 0 203,17 6 219,-17-6 219,17 8 219,-10-1 219,0-1 235,0 2 235,-2 0 235,-1 1 235,0-2 250,2 2 250,-2 8 250,1-3 250,-3-4 266,0 6 266,0-4 266,-2 1 266,-2-5 281,0 10 281,0-10 281,2 3 281,0-11 297,-3 14 297,3-14 297</inkml:trace>
  <inkml:trace contextRef="#ctx0" brushRef="#br0">30862 17471 0,'7'-12'16,"-7"12"16,-2-10 16,2 10 16,-11-7 16,11 7 16,-14-5 32,14 5 32,-25 0 32,5 0 32,20 0 47,-39 5 47,20 2 47,2 2 47,-2-2 63,0 6 63,2-1 63,2 1 63,0-2 79,5 4 79,-3-1 79,4 1 79,3 3 94,0 3 94,4-4 94,2 1 94,-2 0 110,4-2 110,2 4 110,4-2 110,-1-2 125,-1-2 125,3 1 125,5 0 125,-3-8 141,-1 2 141,6-5 141</inkml:trace>
  <inkml:trace contextRef="#ctx0" brushRef="#br0">30963 17712 0,'0'0'15,"18"-4"15,-18 4 15,13-4 15,-13 4 31,17-3 31,-17 3 31,0 0 31,0 0 46,21 8 46,-15 0 46,-6-8 46,5 16 46,-5 0 62,0 3 62,0-1 62,-5 2 78,1-1 78,0 1 78,0 1 78,-4 8 93,3-7 93,1-1 93,2-4 93,-3-4 93,3 4 109,-4-6 109,4-1 109,0-2 109,2-8 125,-4 13 125,4-13 125,0 0 125,0 9 140,0-9 140,0 0 140,0 0 140,0 0 156,0 0 156,0 0 156,44-18 156,-29 6 171,15-6 171,-3-2 171,3 2 171,-3 0 187,-5 3 187,-1 3 187,-2 2 187,-1 2 203,0 2 203,1-3 203,-6 5 203,0 0 203,-13 4 218,21-2 218,-21 2 218,0 0 218,25 6 234,-16 0 234,-9-6 234,12 13 250,-5-5 250,0 9 250,-1-4 250,-1 0 250,-3-1 265,3 5 265,-5-1 265,0-1 265,0 1 281,0-2 281,-2 3 281,-1-2 281,3-5 296,-2 0 296,2 1 296,0-11 296,-5 16 312,5-8 312,0-8 312,-4 14 312,4-14 328,-2 11 328,2-11 328,-3 8 328,3-8 343,0 0 343,0 0 343,-2 14 343,2-14 359,0 0 359,0 0 359,0 0 359,0 0 359,0 0 375</inkml:trace>
  <inkml:trace contextRef="#ctx0" brushRef="#br0">31540 18057 0,'2'-12'0,"-2"12"0,0 0 16,0 0 16,2-10 16,-2 10 16,0 0 32,0 0 32</inkml:trace>
  <inkml:trace contextRef="#ctx0" brushRef="#br0">19291 17687 0,'0'0'0,"0"0"0,0 0 0,0 0 16,0 0 16,0 0 16,0 0 16,0 0 32,0 0 32,0 0 32,0 0 32,0 0 32,0 0 47,0 0 47,0 0 47,0 0 47,0 0 63,0 0 63,0 0 63,0 0 63,0 0 79,0 0 79,0 0 79,0 0 79,0 0 94,0 0 94,0 0 94,0 0 94,0 0 110,0 0 110,0 0 110,0 0 110,0 0 125,0 0 125,0 0 125,0 0 125,0 0 141,0 0 141,0 0 141,0 0 141,20 30 141,-15-25 157,-5-5 157,6 12 157,0-5 157,-6-7 172,6 12 172,-6-12 172,5 11 188,-1-4 188,-4-7 188,7 10 188,-7-10 188,2 9 204,-2-9 204,0 0 204,8 11 204,-8-11 219,0 0 219,2 8 219,-2-8 219,0 0 235,0 0 235,2 10 235,-2-10 235,0 0 250,0 0 250,-6 14 250,6-14 250,-12 11 266,3-6 266,9-5 266,-19 8 266,8 3 282,-3-7 282,3 3 282,-3-3 282,-2 4 297,-2-7 297,0 8 297,-5-5 297,3 0 297,-15 0 313,8-1 313,-8-2 313,-1 2 313,2-6 329,-3 2 329,1 1 329,-2-4 344,0 4 344,2-5 344,-5 1 344,7 2 344,-8-4 360,4 2 360,-1 0 360,3-2 360,-3-3 375,-2 3 375,2 0 375,-2-1 375,2-1 391,-4 0 391,7 4 391,-8-4 391,6 2 407,-1 0 407,-5 2 407,3-1 407,5 2 422,-6 0 422,6 2 422,-5-4 422,5 3 438,-6 0 438,2 0 438,1 2 438,-3-2 454,2-1 454,1 2 454,-2-2 454,2 3 469,0-1 469,-1-2 469,-2 3 469,3 0 485,1-2 485,2-1 485,-6 1 485,3-2 485,1 1 500,-4-1 500,-3 0 500,4 2 500,0-2 516,0 2 516,-2-2 516,-3-2 516,3 3 532,-1-3 532,5 2 532,-1 2 532,-2-3 547,1 1 547,5 4 547,0-3 547,2 1 563,-8-1 563,3 2 563,3 1 563,0-2 563,-4 2 579,4 0 579,4 0 579,-6 0 594,3-2 594,-4 0 594,5 2 594,-5 0 594,3 0 610,2-3 610,0 1 610,-2 0 610,-2 2 625,-2-3 625,1 3 625,-1-2 625,-2-1 641,3 1 641,-5 0 641,3 0 641,1-2 657,-2 1 657,1 2 657,-2 1 657,4-4 672,-2 4 672,3 0 672,-1 0 672,2-5 688,3 5 688,-5 0 688,14-2 688,-11 2 704,1 0 704,10 0 704,-9 0 704,9 0 719,-3 2 719,6-2 719,1 0 719,1 2 735,-3 1 735,3-3 735,-17 1 735,-2 2 750,3-2 750,-3 4 750,5-1 750,0-2 750,0 0 766,6-2 766,3 3 766,4-3 766,-11 0 782,-2 0 782,4 0 782,-1 2 782,-1 0 797,-5-4 797,5 2 797,-2 0 797,-2 2 813,1-4 813,-1 0 813,4 2 813,-2 0 829,0 2 829,6-2 829,-6 0 829,-2 0 844,-3 2 844,2-1 844,-2-1 844,3 0 860,9 0 860,-1 0 860,7 0 860,-13 0 860,7 0 875,2 0 875,-12 2 875,3 0 875,0 1 891,4-3 891,8 0 891,-1 0 891,4 0 907,0 0 907,-14-5 907,8 5 907,-9-2 922,7 2 922,4 0 922,0 0 922,3 0 938,-1 0 938,-13 2 938,6-4 938,3 2 954,-9 4 954,2-4 954,-4 0 954,2 0 969,6-4 969,3 6 969,2-2 969,-9 0 985,2 0 985,5 0 985,-9 0 985,7 2 1000,-10-2 1000,3 0 1000,7 0 1000,4 3 1016,1-3 1016,-13 2 1016,8-2 1016,2 2 1016,-9-2 1032,2 2 1032,4-2 1032,5 0 1032,2 0 1047,-1 0 1047,1 0 1047,3 0 1047,0 1 1063,18-1 1063,-38-1 1063,14 1 1063,6 0 1079,-2-2 1079,-1 2 1079,0-2 1079,1 0 1094,2-1 1094,-3-1 1094,1 3 1094,-1-1 1110,0 0 1110,-1-3 1110,1 1 1110,-2 4 1125,2-2 1125,-13-4 1125,10 3 1125,1 3 1125,4-1 1141,-1-2 1141,0 1 1141,-3 2 1141,-1-2 1157,5 2 1157,0-1 1157,-2-2 1172,3 3 1172,0-1 1172,-2-3 1172,20 4 1172,-37-1 1188,17-1 1188,1 0 1188,1 2 1204,0-2 1204,-1 0 1204,-1-1 1204,-1 2 1204,1-1 1219,0 0 1219,-1-2 1219,0 2 1219,-3 0 1235,-8 2 1235,-3 0 1235,5-5 1235,8 4 1250,1 1 1250,0-3 1250,4 1 1250,-4 2 1266,3 0 1266,-1-2 1266,1 0 1266,18 2 1282,-30-4 1282,17 4 1282,13 0 1282,-19-3 1282,19 3 1297,-20-1 1297,20 1 1297,-23-3 1297,5 2 1313,0 1 1313,-3-2 1313,4 0 1313,-7-1 1329,1 3 1329,-8 0 1329,-4-4 1329,8 3 1344,-7-2 1344,4 1 1344,7 0 1344,0 0 1360,-9-1 1360,8-1 1360,1 3 1360,2-1 1375,-4 0 1375,5 0 1375,-14 0 1375,6-2 1375,5-1 1391,0 4 1391,3-2 1391,2 1 1391,-3 0 1407,3-2 1407,-1 0 1407,-1 0 1407,2 0 1422,-1-2 1422,2 2 1422,0 0 1422,-3-2 1438,4-1 1438,-3 3 1438,2-2 1438,-2-1 1454,-1 2 1454,-1 1 1454,3-1 1454,4 1 1469,-4 1 1469,0-5 1469,4 5 1469,1-2 1485,-4 0 1485,-1 1 1485,0-2 1485,-1-1 1500,1 1 1500,0-2 1500,2 4 1500,-2-3 1516,0 3 1516,2-2 1516,0 2 1516,0-4 1516,-3 4 1532,1-4 1532,4 4 1532,-1-1 1532,0 1 1547,4 0 1547,11 4 1547,-20-9 1547,11 6 1563,9 3 1563,-18-6 1563,10 0 1563,8 6 1579,-15-8 1579,8 4 1579,7 4 1579,-14-11 1594,8 7 1594,6 4 1594,-11-11 1594,3 5 1610,8 6 1610,-13-10 1610,8 3 1610,5 7 1625,-12-9 1625,12 9 1625,-13-10 1625,6 5 1625,7 5 1641,-12-8 1641,12 8 1641,-11-8 1641,11 8 1657,-11-8 1657,11 8 1657,-12-9 1657,12 9 1672,-11-7 1672,11 7 1672,-9-5 1672,9 5 1688,0 0 1688,-12-8 1688,12 8 1688,0 0 1704,-11-6 1704,11 6 1704,0 0 1704,0 0 1719,-10-7 1719,10 7 1719,0 0 1719,0 0 1735,0 0 1735,-6-8 1735,6 8 1735,0 0 1750,0 0 1750,0 0 1750,0 0 1750,-9-6 1766,9 6 1766,0 0 1766,0 0 1766,0 0 1766,0 0 1782,0 0 1782,0 0 1782,0 0 1782,0 0 1797,-9-8 1797,9 8 1797,0 0 1797,0 0 1813,0 0 1813,0 0 1813,0 0 1813,0 0 1829,0 0 1829,0 0 1829,0 0 1829,0 0 1844,0 0 1844,0 0 1844,2 27 1844</inkml:trace>
  <inkml:trace contextRef="#ctx0" brushRef="#br0">8620 18144 0,'-11'-2'0,"11"2"0,0 0 16,-12-4 16,12 4 16,0 0 16,0 0 31,-11-7 31,11 7 31,0 0 31,0 0 47,0 0 47,0 0 47,-16-2 47,16 2 63,0 0 63,0 0 63,0 0 63,0 0 78,0 0 78,-11-8 78,11 8 78,0 0 94,0 0 94,0 0 94,0 0 94,0 0 110,0 0 110,0 0 110,0 0 110,29-10 125,-13 6 125,0 4 125,5 0 125,-1-3 125,3 3 141,-2 3 141,13-2 141,-7 4 141,-2-5 156,-2 3 156,-5 2 156,0-1 156,1 0 172,-1 3 172,0-1 172,-2-3 172,-5 2 188,3 0 188,-14-5 188,12 9 188,-12-9 203,0 0 203</inkml:trace>
  <inkml:trace contextRef="#ctx0" brushRef="#br0">8711 18222 0,'0'0'0,"0"0"0,0 0 16,0 0 16,-14 6 16,14-6 16,0 0 31,0 0 31,0 0 31,0 0 31,0 0 31,0 0 47,0 0 47,0 0 47,44 7 63,-24-4 63,-4-6 63,8 3 63,-1 0 63,-1 0 78,-2 0 78,1 3 78,1-1 78,13 0 94,0-2 94,-7 0 94,-2 2 94,-6-2 109,17 4 109,-10-4 109,-2 3 109,10-2 125</inkml:trace>
  <inkml:trace contextRef="#ctx0" brushRef="#br0">10700 18222 0,'7'-11'16,"-7"11"16,11-12 16,-11 12 16,7-15 31,-3 6 31,2 0 31,-2 1 31,-4 8 47,7-14 47,-3 6 47,-2 1 47,-2 7 63,5-14 63,-5 14 63,4-12 63,-4 12 63,6-9 78,-6 9 78,0 0 78,0 0 78,0 0 94,0 0 94,0 0 94,0 0 94,0 50 109,-8-19 109,4 1 109,-5 1 109,2 2 125,-1 0 125,2 1 125,-3 0 125,0-4 141,7 2 141,-6-5 141,6-5 141,-2-3 156,-1-3 156,1-1 156,2-1 156,-1-2 172,1-4 172,2-2 172,-2 0 172,2-8 188,-3 13 188,3-13 188,-2 8 188,2-8 203,0 0 203,0 0 203,-3 7 203,3-7 203,0 0 219,0 0 219,0 0 219,0 0 234,17-33 234,-13 17 234,3-5 234,5-9 250,-8 8 250,5-7 250,0-3 250,3-1 250,-3 2 266,0-4 266,3 0 266,-1 1 266,-2 3 281,3-2 281,-4 0 281,-1 7 281,0 4 281,0 4 281,-2-2 297,-1 4 297,1-1 297,1 0 313,-4 0 313,6 5 313,-4 2 313,-4 10 328,9-20 328,-4 11 328,-5 9 328,16-18 328,-7 7 344,0 3 344,-9 8 344,18-12 344,-18 12 359,19-6 359,-19 6 359,20-6 359,-20 6 375,25 0 375,-25 0 375,0 0 375,30 10 391,-15-1 391,2-1 391,-4 2 391,-3 0 391,1 0 406,0 3 406,-1-1 406,-1 3 406,-3-4 422,-1 2 422,-5-13 422,5 21 422,-5-13 438,0-8 438,-5 18 438,5-18 438,-11 25 453,-3-13 453,-2 0 453,-3 1 453,4-4 469,-4 2 469,1-2 469,2-1 469,-2-2 484,2 2 484,3-4 484,13-4 484,-28 6 500,28-6 500,-18 3 500,18-3 500,0 0 516,-18 4 516,18-4 516,0 0 516,0 0 531</inkml:trace>
  <inkml:trace contextRef="#ctx0" brushRef="#br0">11391 18238 0,'0'0'0,"0"0"0,11-8 0,-11 8 0,0 0 16,0 0 16,0 0 16,0 0 31,0 0 31,0 0 31,0 0 31,0 0 31,0 0 47,7 30 47,-7-30 47,-2 21 47,-5-4 62,3-1 62,-5 1 62,1-2 62,1 2 78,-4 2 78,5-2 78,-6-2 78,3 5 94,-4-4 94,3 1 94,-1-3 94,2-1 109,-1 3 109,4-4 109,1 0 109,3-5 125,-2 1 125</inkml:trace>
  <inkml:trace contextRef="#ctx0" brushRef="#br0">12089 18230 0,'0'0'0,"0"0"0,11-11 16,-11 11 16,0 0 16,9-12 16,-9 12 31,0 0 31,0 0 31,9-10 31,-9 10 47,0 0 47,8-10 47,-8 10 47,0 0 63,6-12 63,-6 12 63,0 0 63,5-13 78,-5 13 78,0 0 78,6-12 78,-6 12 94,0 0 94,0 0 94,5-17 94,-5 17 110,0 0 110,0 0 110,5-12 110,-5 12 125,0 0 125,0 0 125,0 0 125,5-10 141,-5 10 141,0 0 141,0 0 141,0 0 156,0 0 156,0 0 156,0 0 156,6-13 156,-6 13 172,0 0 172,0 0 172,0 0 172,0 0 188,0 0 188,0 0 188,0 0 188,0 0 203,7-12 203,-7 12 203,0 0 203,0 0 219,0 0 219,0 0 219,0 0 219,0 0 235,0 0 235,0 0 235,0 0 235,0 0 250,0 0 250,0 0 250,0 0 250,4-10 266,-4 10 266,0 0 266,0 0 266,0 0 281,0 0 281,0 0 281,0 0 281,0 0 297,0 0 297,0 0 297,0 0 297,0 0 313,0 0 313,0 0 313,0 0 313,0 0 328,0 0 328,0 0 328,0 0 328,0 0 344,0 0 344,0 0 344,0 0 344,0 0 360,0 0 360,0 0 360,0 0 360,0 0 375,0 0 375,0 0 375,10-11 375,-10 11 391,0 0 391,0 0 391,0 0 391,0 0 406,34 0 406,-34 0 406,0 0 406,34 13 422,-21-9 422,6 1 422,-3 4 422,0 2 422,-1-2 438,2 4 438,-4 0 438,4 0 453,-6 4 453,3 0 453,-3 0 453,-2-4 453,1 6 469,-4-2 469,-1-1 469,1 0 469,-4 0 485,-2 1 485,-2-2 485,2-4 485,-4 0 500,4-1 500,0-10 500,-5 17 500,3-9 516,2-8 516,-6 15 516,6-15 516,-8 10 531,8-10 531,0 0 531,-7 9 531,7-9 547,0 0 547,0 0 547,0 0 547,0 0 547,0 0 563,0 0 563,0 0 563,5-47 578,9 20 578,-1-1 578,-1 6 578,1 1 578,6-5 594,-3-1 594,4 3 594,-4 4 594,0 3 610,-2 4 610,0 1 610,1 1 610,-3-1 625,-1 4 625,0 0 625,-11 8 625,19-10 641,-19 10 641,13-7 641,-13 7 641,0 0 656,21-6 656</inkml:trace>
  <inkml:trace contextRef="#ctx0" brushRef="#br0">12937 17988 0,'0'0'16,"-11"-9"16,11 9 16,0 0 16,0 0 16,0 0 31,-16-8 31,16 8 31,0 0 31,0 0 47,0 0 47,0 0 47,-14-4 63,14 4 63,0 0 63,0 0 63,0 0 63,0 0 78,0 0 78,0 0 78,0 0 78,0 0 94,0 0 94,0 0 94,0 0 94,0 0 109,0 0 109,0 0 109,0 0 109,0 0 125,48 29 125,-32-19 125,2 2 125,-4 0 141,2 3 141,9 3 141,-4-1 141,-4-4 156,-2-2 156,0 1 156,-1-3 156,2 2 172,-4-3 172,-3 0 172,-9-8 172,23 10 172,-15-6 188,-8-4 188,19 9 188,-19-9 188,16 1 203,-16-1 203,0 0 203,23 4 203,-23-4 219,0 0 219,0 0 219,23 0 219,-23 0 234,0 0 234,0 0 234,0 0 234,0 0 250,0 0 250,0 0 250,29-4 250,-29 4 266,0 0 266,0 0 266,0 0 266,0 0 281,0 0 281,-41 43 281,13-24 281,2 3 297,-4-1 297,5 0 297,-3-1 297,-1 1 313,1-2 313,1-2 313,6 1 313,1-6 328,1-2 328,-8 13 328,16-17 328,0 2 344,1-4 344,1 3 344,5-4 359,4-3 359,-12 8 359,12-8 359,-9 7 359,9-7 375,0 0 375,-9 5 375,9-5 375,0 0 391,-7 7 391,7-7 391,0 0 391,0 0 406,-7 4 406,7-4 406,0 0 406,0 0 422,-16 6 422</inkml:trace>
  <inkml:trace contextRef="#ctx0" brushRef="#br0">10442 17943 0,'7'-9'16,"-7"9"16,14-17 16,-7 12 16,-7 5 31,13-13 31,-13 13 31,10-12 31,-10 12 47,11-8 47,-11 8 47,16-11 47,-16 11 62,11-11 62,-11 11 62,9-8 62,-9 8 78,0 0 78,14-8 78,-14 8 78,0 0 94,0 0 94,14-8 94,-14 8 94,0 0 109,0 0 109,0 0 109,0 0 109,0 0 125,27 2 125,-27-2 125,0 0 125,0 0 125,0 0 141,11 17 141,-11-17 141,0 14 141,0-14 156,0 0 156,-9 25 156,-4-11 156,1 2 172,-3-3 172,-13 10 172,-2-1 172,3-5 187,-5 1 187,-2 1 187,-2-3 187,2 0 203,-2-3 203,0 0 203,6 0 203,3 2 219,0-9 219,7 2 219,1 1 219,1-6 234,4 4 234,14-7 234,-20 6 234,20-6 250,-14 6 250,14-6 250,0 0 250,-13 8 266,13-8 266,0 0 266,0 0 266,-10 8 281,10-8 281,0 0 281,0 0 281,0 0 281,0 0 297,0 0 297,0 0 297,14 21 312,-14-21 312,18 8 312,-18-8 312,14 13 312,-5-7 328,5 6 328,2-1 328,0 1 328,-1-2 344,13 7 344,-9-4 344,0 0 344,2 0 359,-2-3 359,-1 0 359,11 8 359,-6-3 375,7 2 375,-5-7 375,-7 0 375,1 1 391,-2-4 391,4 4 391,-2-3 391,-2 3 391,4-4 406,-2 1 406,-4 4 406,6-3 422,9 6 422,-8-3 422,-1-1 422,-3 0 437,12 8 437,0-3 437,-10-1 437,1-4 437</inkml:trace>
  <inkml:trace contextRef="#ctx0" brushRef="#br0">14385 18339 0,'0'0'0,"-15"-6"0,15 6 16,-14-7 16,14 7 16,-14-4 16,14 4 16,-14-3 32,14 3 32,0 0 32,-13-8 47,13 8 47,0 0 47,-12-3 47,12 3 63,0 0 63,0 0 63,0 0 63,0 0 63,0 0 78,0 0 78,0 0 78,0 0 78,0 0 94,0 0 94,44 12 94,-8-6 94,3-1 110,5-1 110,1 2 110,1-1 110,-3 1 125,-3-1 125,4 0 125,-1 0 125,-1-1 141,-8 3 141,0-3 141,-6 0 141,-6-2 157,-4 0 157,1 0 157,-1 0 157,-2 1 172,-16-3 172,22 2 172,-22-2 172,17 4 188,-17-4 188,0 0 188,15 0 188,-15 0 203,0 0 203,0 0 203,0 0 203,0 0 219,0 0 219,0 0 219,0 0 219,0 0 219,0 0 235,0 0 235</inkml:trace>
  <inkml:trace contextRef="#ctx0" brushRef="#br0">14922 18329 0,'-14'-10'0,"3"1"16,1 1 16,10 8 16,-20-12 16,12 3 32,8 9 32,-11-14 32,11 14 32,-6-12 47,6 12 47,-11-15 47,11 15 47,-6-12 63,6 12 78,0 0 78,-6-17 78,6 17 78,0 0 94,-3-12 94,3 12 94,0 0 94,0 0 110,0 0 110,-6-10 110,6 10 110,0 0 125,0 0 125,0 0 125,0 0 125,-21 39 141,14-25 141,5 7 141,-5-3 141,0 12 141,-2 2 157,0 0 157,0-2 157,4 2 172,-4 1 172,2 0 172,5 2 172,0-2 172,-5 1 188,2 2 188,3-4 188,0 4 188,6-4 203,1 4 203,2-4 203,4 0 219</inkml:trace>
  <inkml:trace contextRef="#ctx0" brushRef="#br0">23309 17777 0,'0'0'0,"0"0"0,0 0 0,0 0 0,5-8 16,-5 8 16,0 0 16,0 0 16,0 0 31,0 0 31,0 0 31,0 0 31,0 0 47,0 0 47,0 0 47,0 0 47,0 0 63,0 0 63,0 0 63,0 0 63,0 0 78,0 0 78,11-5 78,-11 5 78,0 0 94,0 0 94,0 0 94,0 0 94,0 0 109</inkml:trace>
  <inkml:trace contextRef="#ctx0" brushRef="#br0">15916 18175 0,'0'0'0,"0"0"0,0 0 0,0 0 16,11-9 16,-11 9 16,0 0 16,0 0 16,0 0 31,9-11 31,-9 11 31,0 0 31,0 0 47,0 0 47,12-10 47,-12 10 47,0 0 63,9-7 63,-9 7 63,0 0 63,12-17 78,-12 17 78,11-13 78,-5 5 78,-6 8 94,19-20 94,-8 8 94,0 0 94,-1-1 109,-1 3 109,-1 0 109,0 1 109,-8 9 125,13-16 125,-13 16 125,7-15 125,-7 15 141,9-12 141,-9 12 141,7-8 141,-7 8 156,0 0 156,7-13 156,-7 13 156,0 0 156,0 0 172,0 0 172,0 0 172,0 0 172,0 0 188,-23-12 188,23 12 188,-41 5 188,9 0 203,5-1 203,4 3 203,-9 2 203,2-2 219,10-1 219,4 1 219,-5-2 219,6 2 234,15-7 234,-26 10 234,20-6 234,6-4 250,-12 11 250,12-11 250,0 0 250,0 11 266,0-11 266,0 0 266,18 16 266,-1-3 281,-4-4 281,6-1 281,-4 3 281,4 0 281,5 8 297,-1-2 297,-4-3 297,-6-1 313,1 4 313,-3-2 313,-2 2 313,-1-2 313,-2 2 328,1 0 328,-5 4 328,0-4 328,-2 4 344,-2-2 344,-4 1 344,-1 1 344,-5 8 359,-1-7 359,2-1 359,-1-5 359,1 1 375,-1-3 375,1-1 375,-1 1 375,3-3 391,2-2 391,0-1 391,3-1 391,-3-3 406,7-4 406,-5 9 406,5-9 406,0 0 422,0 0 422,0 0 422,0 0 422,0 0 438,0 0 438,0 0 438,51-29 438,-24 8 453,7-4 453,-2 0 453,2-1 453,0-1 469,-4 1 469,0-2 469,1 2 469,-3 1 469,-1 0 484,-1 3 484,-5 4 484,-8 5 484,-2 1 500,-1 1 500,-2 3 500,-8 8 500,14-12 516,-14 12 516,10-10 516,-10 10 516,0 0 531,11-5 531,-11 5 531,0 0 531,0 0 547,0 0 547,0 0 547,0 0 547</inkml:trace>
  <inkml:trace contextRef="#ctx0" brushRef="#br0">16555 18308 0,'0'0'0,"0"0"16,0 0 16,28-2 16,-28 2 16,0 0 31,0 0 31,0 0 31,0 0 31,0 0 47,8 14 47,-8-14 47,-8 17 47,0-2 63,-3 0 63,-6 2 63,-3 8 63,2 1 78,-3-1 78,1-3 78,1-1 78,4-2 94,3-3 94,1 0 94,-1 1 94,3-3 109,0 3 109,-2-3 109,3-1 109,6-1 109,2-2 125,0-3 125,0-7 125,10 7 125</inkml:trace>
  <inkml:trace contextRef="#ctx0" brushRef="#br0">17069 18252 0,'0'0'0,"7"-12"0,-7 12 0,0 0 16,12-9 16,-12 9 16,0 0 16,18-5 32,-18 5 32,0 0 32,23-4 32,-23 4 47,0 0 47,0 0 47,41 9 47,-25 2 63,-3-2 63,4 0 63,-6 4 63,3 0 63,-5 0 78,0 2 78,-2 0 78,0 2 94,-5-1 94,0 0 94,0 0 94,-2-1 110,-2-5 110,0 1 110,-2-2 110,-3 0 110,2-3 125,-2 0 125,7-6 125,-11 10 125,11-10 141,0 0 141,0 0 141,-17 7 141,17-7 157,0 0 157,0 0 157,0 0 157,-2-31 172,12 15 172,6-11 172,4-5 172,2 6 172,4-5 188,-1 7 188,0-3 188,-2 4 203,5 2 203,-8 8 203,-4 2 203,2 3 219,-4-1 219,-3 6 219,-11 3 219,16-8 219</inkml:trace>
  <inkml:trace contextRef="#ctx0" brushRef="#br0">17759 18140 0,'0'0'0,"0"0"15,0 0 15,0-15 15,0 15 15,0 0 15,0 0 31,0 0 31,0 0 31,0 0 31,0 0 47,0 0 47,0 0 47,0 0 47,0 0 62,0 0 62,0 0 62,-34 27 62,34-27 78,0 14 78,0-14 78,13 31 78,2-19 93,2 1 93,10 3 93,5-2 93,2 3 109,5-5 109,-3 1 109,6-1 109,-1-4 125,-5 2 125,1-1 125,-5-3 125,-2 1 125,-10-1 140,-4-3 140,-16-3 140,20 4 140,-20-4 156,19 3 156,-19-3 156,0 0 172,0 0 172,0 0 172,0 0 172,4 12 187,-4-12 187,0 0 187,-25 18 187,7-7 187,-1-1 203,-13 3 203,5 4 203,-7-2 203,2-1 218,-2 4 218,2-3 218,0-1 218,2 1 234,5-3 234,-5 4 234,5-5 234,5-2 250,4-1 250,0-2 250,2 2 250,3-4 265,-1 2 265,3-4 265,3 2 265,6-4 281,-17 9 281,11-5 281,6-4 281,-11 4 281,11-4 297,-17 6 297,8-2 297,9-4 297,-23 2 312,6-2 312</inkml:trace>
  <inkml:trace contextRef="#ctx0" brushRef="#br0">15763 18152 0,'0'-14'0,"0"14"0,0 0 0,0 0 15,-2-17 15,2 17 15,0 0 15,-2-14 15,2 14 31,0 0 31,-3-14 31,3 14 31,0 0 46,0 0 46,3-19 46,-3 19 46,4-17 62,0 9 62,-4 8 62,7-16 62,0 8 78,5-5 78,-1-1 78,1 1 78,-3 3 93,4 0 93,-3 0 93,-1 2 93,-9 8 93,15-15 109,-15 15 109,12-11 109,-12 11 109,7-8 125,-7 8 125,0 0 125,0 0 125,0 0 140,0 0 140,0 0 140,0 0 140,-39 42 156,14-20 156,-5 5 156,0-3 156,-6 0 171,2 2 171,2-1 171,-2-3 171,-1 1 187,3-4 187,2 1 187,1-1 187,7-7 203,1 0 203,2-4 203,6 0 203,0 1 203,13-9 218,-21 8 218,12-2 218,9-6 234,0 0 234,-16 8 234,16-8 234,0 0 234,-12 7 250,12-7 250,0 0 250,0 0 250,0 0 265,0 0 265,0 0 265,-9 10 265,9-10 281,0 0 281,0 0 281,0 0 281,16 16 296,-16-16 312,21 19 312,-8-7 312,4 0 312,-2 1 328,10 9 328,-2-1 328,2 0 328,2 1 343,1-2 343,-1-2 343,-4-1 343,5 2 359,-5-4 359,1 5 359,-1-6 359,-2-2 359,-3-2 375,-2-2 375,2 3 375,3-2 375,-5-1 390,2-3 390,-2 2 390,2 1 406,0 1 406,-2-3 406,-2-1 406,-3-1 406,-1 1 421,8 1 421,-10-1 421,4-2 421,-12-3 437</inkml:trace>
  <inkml:trace contextRef="#ctx0" brushRef="#br0">18878 18649 0,'0'0'0,"0"0"0,0 0 0,0 0 16,0 0 16,0 0 16,0 0 16,0 0 31,0 0 31,0 0 31,0 0 31,0 0 47,0 0 47,0 0 47,0 0 47,0 0 62,0 0 62,0 0 62,0 0 62,0 0 78,0 0 78,0 0 78,0 0 78,0 0 94,0 0 94,0 0 94,0 0 94,0 0 109,0 0 109,0 0 109,2 6 109,-2-6 125,19 5 125,1-5 125,3 0 125,13 2 141,4-6 141,0-1 141,-1-1 141,5-3 141,-3 1 156,-3-2 156,-2-1 156,4 4 156,-6-5 172,-6 4 172,-6-1 172,-6 5 172,2-3 187,-4 2 187,-14 5 187,21-7 187,-21 7 203,13-4 203,-6 3 203,-7 1 203,0 0 203,0 0 203,0 0 219,0 0 219,0 0 219</inkml:trace>
  <inkml:trace contextRef="#ctx0" brushRef="#br0">18878 18912 0,'0'0'0,"0"0"0,0 0 0,0 0 15,0 0 15,0 0 15,0 0 15,0 0 15,0 0 31,62-10 31,-39 8 31,11-4 31,2 0 47,3-1 47,2 1 47,5-2 62,-10 0 62,10 2 62,-5-1 62,-5-1 62,0 2 78,2 0 78,-14-3 78,20 1 93,-27 4 93,0-1 93,-2 4 93,-3-1 109,-12 2 109,18-4 109,-18 4 109,14-2 125,-14 2 125,0 0 125</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1672 1387 0,'0'0'0,"0"0"0,0 0 0,0 0 16,0 0 16,0 0 16,0 0 16,0 0 32,0 0 32,0 0 32,0 0 32,-4 4 47,-2 8 47,0 4 47,0 0 47,-5 8 63,-1 4 63,1 1 63,1-1 63,-1 4 79,-2-3 79,-1 4 79,2-3 79,-1 1 94,-1 3 94,-1-1 94,3-3 94,1-3 110,-1 1 110,2-2 110,1-5 110,2-7 110,1-1 125,2-2 125,0-3 125,0-1 125,2-1 141,2-6 141,-3 7 141,3-7 141,0 0 157,0 0 157,0 0 157,0 0 157,11-28 172,1 2 172,2-1 172,-2-5 172,2-1 188,3-2 188,0-2 188,-1 1 188,1 2 204,-1-4 204,-3 5 204,0 2 204,-1 1 219,-1 0 219,1 1 219,1 3 219,1 2 235,-2 1 235,-3 0 235,3-2 235,-2 5 250,-3 4 250,1 0 250,0 0 250,0 1 250,-2 3 266,2-4 266,-2 5 266,-2 0 266,2 2 282,-1 4 282,-3-3 282,-2 8 297,4-7 297,-4 7 297,0 0 297,6-6 297,-6 6 313,0 0 313,0 0 313,0 0 313,0 0 329,0 0 329,16 35 329,-9-20 329,-3 2 344,0 0 344,-2 11 344,2-6 344,0-2 360,0-1 360,3 8 360,-1-1 360,-2-4 375,0-3 375,-2-2 375,0-1 375,0 2 391,0 1 391,0-5 391,-2 3 391,3 0 391,-1-1 391,-4 3 391,-1-4 391,1 0 407,2 1 407,-2-1 407,-2 0 422,-2-2 422,4-2 422,2-11 422,-6 19 438,4-10 438,2-9 438,-2 15 438,2-15 438,-2 14 454,2-14 454,-3 15 454,3-15 454,-2 17 469,2-17 485,-4 15 485,4-15 485,-6 14 485</inkml:trace>
  <inkml:trace contextRef="#ctx0" brushRef="#br0">1652 1613 0,'0'0'16,"6"-10"16,-6 10 16,12-7 16,-12 7 32,17-9 32,1 5 32,11-3 32,1-1 47,-5 6 47,-2 0 47,10 1 47,-8 1 63,5 0 63,-8-3 63,-1 2 63</inkml:trace>
  <inkml:trace contextRef="#ctx0" brushRef="#br0">2085 1581 0,'0'0'0,"0"0"0,0 0 0,0 0 16,0 0 16,0 0 16,0 0 16,0 0 31,0 0 31,0 0 31,0 0 31,0 0 47,0 0 47,0 0 47,0 0 47,0 0 47,0 0 63,0 0 63,27-18 63,-27 18 63,24 3 78,-24-3 78,21 8 78,-21-8 78,15 9 94,-9-4 94,-6-5 94,7 15 94,-3-5 109,-4-10 109,0 24 109,-4-10 109,2-1 125,-1 3 125,-3-2 125,-1 1 125,3-4 141,0-1 141,4-10 141,-6 16 141,6-16 156,0 13 156,0-13 156,6 12 156,-6-12 156,10 16 172,-3-11 172,-7-5 172,13 11 172,-1-2 188,-1-1 188,1 3 188,-4-4 188,-8-7 203,15 13 203,-11-7 203,-4-6 203,8 11 219,-8-11 219,0 0 219,-2 15 219,2-15 234,-12 12 234,2 0 234,-7-4 234,3 2 234,-5-3 250,1 1 250,2-3 266,-1 1 266,-1 0 266,3-3 266,15-3 266,-31 2 281,31-2 281,-20-2 281,20 2 281,0 0 281,-16-11 297,12 4 297,4-8 297</inkml:trace>
  <inkml:trace contextRef="#ctx0" brushRef="#br0">2430 1613 0,'0'0'0,"0"0"0,0 0 15,19-10 15,-19 10 15,16-6 15,-16 6 31,26-5 31,-10 1 31,3 1 31,0 1 46,-1 0 46,1-2 46,-1 3 46,0-3 62,1 0 62,-19 4 62,39-2 62,-23 0 78,3 2 78,-19 0 78,33-1 78,-33 1 78,24 0 93,-24 0 93,18-3 93,-18 3 93,0 0 109,23 0 109,-23 0 109,0 0 125,19-5 125</inkml:trace>
  <inkml:trace contextRef="#ctx0" brushRef="#br0">1315 2273 0,'-4'2'0,"4"-2"16,0 0 16,0 0 16,0 0 16,0 0 32,-14 2 32,14-2 32,0 0 32,0 0 47,0 0 47,0 0 47,0 0 47,0 0 63,0 0 63,0 0 63,0 0 63,0 0 79,61-8 79,-28 4 79,4-3 79,4 1 79,0 3 94,25-7 94,-3 7 94,-13-5 94,-11 8 110,-1-3 110,2 1 110,-1 2 110,-6-2 125,1 2 125,-9 2 125,-2-2 125,-5 0 141,-18 0 141,35 2 141,-22 1 141,-13-3 141,19 2 141,-12 0 141,-7-2 157,0 0 157</inkml:trace>
  <inkml:trace contextRef="#ctx0" brushRef="#br0">1469 2493 0,'0'0'15,"0"0"15,0 0 15,0 0 15,0 0 31,24 8 31,-5-7 31,2 1 31,12 0 47,1-1 47,1-1 47,0 0 47,-2 2 62,0 1 62,-3-3 62,1 0 62,-6 0 62,-6 0 93,-19 0 93,35 1 93,-23-1 93,-12 0 109,24 3 109,-24-3 109,0 0 109,25 1 125,-25-1 125,0 0 125,0 0 125,21 2 125,-21-2 140,0 0 140,0 0 140,0 0 156,0 0 156,18 2 156,-18-2 156,0 0 156,0 0 172,0 0 172,0 0 172,13 2 172,-13-2 187,0 0 187</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2529 1778 0,'0'0'16,"0"0"16,2-11 16,-2 11 16,0 0 32,0 0 32,0 0 32,0 0 32,0 0 32,0 0 47,0 0 47,-5-8 47,5 8 47,0 0 47,0 0 63,0 0 63,0 0 63,0 0 63,0 0 79,0 0 79,0 0 79,0 0 79,0 0 94,0 0 94,0 0 94,0 0 94,0 0 110,0 0 110,0 0 110,0 0 110,0 0 110,0 0 125,0 0 125,0 0 125,0 0 141,0 0 141,0 0 141,0 0 141,0 0 141,0 0 157,0 0 157,39 8 157,-39-8 157,30 2 172,-12 0 172,3-2 172,-3 2 172,0 1 188,-18-3 188,34 0 188,-23 0 188,-11 0 204,21 2 204,-21-2 204,16 0 204,-16 0 219,0 0 219,21 0 219,-21 0 219,0 0 235,0 0 235,18 2 235,-18-2 235,0 0 250,0 0 250,16 2 250,-16-2 250,0 0 250,0 0 266,0 0 266,0 0 266,0 0 266,0 0 282,21 0 282,-21 0 282,0 0 282,0 0 297,0 0 297,17-2 297,-17 2 313,0 0 313,0 0 313,0 0 313,17-2 329,-17 2 329,0 0 329,11-7 329,-11 7 329,0 0 329,12-4 344,-12 4 344,0 0 344,0 0 344,9-6 360,-9 6 360,0 0 360,0 0 360,0 0 375</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19636 9340 0,'0'0'0,"0"0"0,-10-4 0,10 4 16,0 0 16,0 0 16,0 0 16,0 0 31,0 0 31,0 0 31,0 0 31,0 0 31,0 0 47,0 0 47,0 0 47,-7-4 47,7 4 63,0 0 63,0 0 63,0 0 63,0 0 78,0 0 78,0 0 78,0 0 78,0 0 94,0 0 94,0 0 94,0 0 94,0 0 110,0 0 110,0 0 110,0 0 110,0 0 125,0 0 125,0 0 125,0 0 125,0 0 141,0 0 141,0 0 141,0 0 141,0 0 156,0 0 156,0 0 156,0 0 156,0 0 172,0 0 172,0 0 172,0 0 172,0 0 172,0 0 188,0 0 188,0 0 188,0 0 188,0 0 203,0 0 203,0 0 203,0 0 203,0 0 219,0 0 219,-4-6 219,4 6 219,0 0 235,0 0 235,0 0 235,0 0 235,0 0 250,0 0 250,0 0 250,0 0 250,0 0 266,0 0 266,0 0 266,0 0 266,0 0 281,0 0 281,0 0 281,0 0 281,0 0 297,0 0 297,0 0 297,0 0 297,0 0 297,0 0 313,0 0 313,0 0 313,0 0 313,0 0 328,0 0 328,0 0 328,0 0 328,0 0 344,0 0 344,0 0 344,0 0 344,0 0 360,0 0 360,0 0 360,0 0 360,0 0 375,0 0 375,0 0 375,0 0 375,0 0 391,0 0 391,0 0 391,0 0 391,0 0 406,0 0 406,0 0 406,0 0 406,0 0 422,0 0 422,0 0 422,0 0 422,0 0 438,0 0 438,0 0 438,0 0 438,0 0 453,0 0 453,0 0 453,0 0 453,0 0 453,0 0 469,0 0 469,0 0 469</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25841 6127 0,'4'-8'0,"-2"3"0,-2 5 0,5-11 16,-2 7 16,1-2 16,-1-2 16,-1 2 32,2-1 32,-2-1 32,3 3 32,-3 0 47,0-2 47,3 2 47,-2-2 47,-1 4 47,-2 3 63,4-9 63,-4 9 63,3-4 79,-3 4 79,4-6 79,-4 6 79,0 0 94,0 0 94,0 0 94,0 0 94,0 0 110,13 15 110,-7-6 110,-4 9 110,5 12 125,-5-1 125,0 2 125,5 3 125,-3-1 141,4 2 141,-2 0 141,-1-3 141,-1 6 157,0 1 157,-1-4 157,-1 0 157,6 1 172,-8 2 172,2-1 172,2-2 172,-4-1 188,0 0 188,2-1 188,1-5 188,-1-4 204,-2-1 204,4-4 204,-4 0 204,2-4 219,1 2 219,-3-2 219,2-3 219,1-1 235,-3-4 235,2 2 235,-2-1 235,2 1 235,-2-6 250,0-3 250,3 11 250,-3-11 250,2 8 266,-2-8 266,0 5 266,0-5 282,0 0 282,4 7 282,-4-7 282,0 0 282,0 0 297,0 0 297,0 0 297,23-22 297,-7-5 313,7-2 313</inkml:trace>
  <inkml:trace contextRef="#ctx0" brushRef="#br0">26318 6017 0,'0'0'0,"2"-10"0,-2 10 16,0 0 16,-2-8 16,2 8 16,0 0 31,-3-9 31,3 9 31,0 0 31,0 0 31,0-8 47,0 8 47,0 0 47,0 0 47,-5-7 63,5 7 63,0 0 63,-6-3 63,6 3 78,0 0 78,-5-6 78,5 6 78,0 0 94,0 0 94,-11-4 94,11 4 94,0 0 110,0 0 110,-12-2 110,12 2 110,0 0 125</inkml:trace>
  <inkml:trace contextRef="#ctx0" brushRef="#br0">26096 6011 0,'0'0'0,"0"0"16,0 0 16,0 0 16,0 0 16,0 0 32,0 0 32,0 0 32,0 0 32,0 0 32,18 14 47,-15-7 47,6 8 47,-5 2 47,6 2 63,1 9 63,-2-1 63,0 2 63,0 2 79,-2 2 79,0-1 79,-2 1 79,2 0 94,-1 0 94,1 0 94,-1 0 94,2 4 110,-4-2 110,-1-2 110,-1-1 110,2 2 125,-4 0 125,5-2 125,-5-6 125,2 3 125,0-2 141,1 2 141,0-5 141,-3-3 157,0-3 157,2-1 157,-2-3 157,2 2 172,-2-4 172,2 1 172,-2-3 172,5-2 172,-5 3 188,2-4 188,0 2 188,2-5 188,-1 4 204,-3-8 204,0 11 204,0-11 204,2 4 219,-2-4 219,0 0 219,0 0 219,0 0 235</inkml:trace>
  <inkml:trace contextRef="#ctx0" brushRef="#br0">26643 6183 0,'5'-7'16,"-5"7"16,4-9 16,-4 9 16,0 0 31,0 0 31,0 0 31,0 0 31,2-6 47,-2 6 47,0 0 47,0 0 47,0 0 62,0 0 62,0 0 62,-2 41 62,0-10 78,-2-1 78,1 1 78,-1 0 78,2-3 94,0 0 94,-1-6 94,6-1 94,-8 9 109,5-7 109,2-4 109,1-3 109,-1-2 109,-2 1 125,4-3 125,-2-4 125,1 0 141,1 0 141,0-3 141,0 1 141,-4-6 141,13 4 156,-6-2 156,-7-2 156,18-2 156,-18 2 172,18-10 172,-8 4 172,5-5 172,-1-2 187,0-2 187,-2 0 187,-4-1 187,3-2 203,-2-1 203,-3 3 203,3 0 203,-5-3 219,3 3 219,-3 3 219,1-3 219,0-1 234,-1 1 234,1 3 234,-1-1 234,0 2 250,-1 0 250,-1 3 250,1-1 250,-1 3 250,-2 7 266,5-13 266,-5 13 266,0-9 266,0 9 281,2-8 281,-2 8 281,0 0 297,0 0 297,2-8 297,-2 8 297,0 0 297,0 0 312,0 0 312,0 0 312,0 0 312,-4 38 328,-1-21 328,3-1 328,-1 2 328,1 2 344,2-2 344,-3 0 344,1 3 344,2-5 359,0 3 359,0-1 359,2 0 359,1 2 359,-1-6 375,1 0 375,-1-2 375,3-1 391,-3-3 391,2 3 391,1-3 391,-1 0 406,4 0 406,-4-2 406,3-2 406,-1 0 406,-6-4 422,15 0 422,-15 0 422</inkml:trace>
  <inkml:trace contextRef="#ctx0" brushRef="#br0">27109 6418 0,'2'-4'0,"-2"4"0,4-8 15,-4 8 15,6-4 15,-6 4 15,0 0 31,6-9 31,-6 9 31,9-7 31,-2 2 47,2 2 47,3-1 47,4-1 47,4-2 62,-2 3 62,6-2 62,-5 4 62,2-2 78,2 2 78,-3 0 78,-1 0 78,4 2 94,-5-5 94,-2 5 94,-1 0 94,0 0 109,-15 0 109,17-4 109</inkml:trace>
  <inkml:trace contextRef="#ctx0" brushRef="#br0">27537 6221 0,'0'0'0,"5"-7"0,-5 7 0,2-6 15,-2 6 15,5-6 15,-5 6 15,0 0 31,3-7 31,-3 7 31,0 0 31,0 0 46,4-5 46,-4 5 46,0 0 46,0 0 46,0 0 62,0 0 62,18 20 62,-11-12 78,0 7 78,2 1 78,-3 1 78,2-1 78,-1 1 93,1 1 93,1-1 93,-1 1 93,-2 0 109,3 1 109,-4-2 109,1-2 109,4 1 125,-5-4 125,-1-3 125,3 2 125,-5-3 140,2-1 140,2-3 140,-6-4 140,4 4 156,-4-4 156,0 0 156</inkml:trace>
  <inkml:trace contextRef="#ctx0" brushRef="#br0">27832 6187 0,'7'-14'0,"-5"8"0,-2 6 0,4-8 15,-4 8 15,5-9 15,-5 9 15,4-7 31,-4 7 31,0 0 31,5-7 31,-5 7 46,0 0 46,0 0 46,0 0 46,0 0 62,0 0 62,0 0 62,0 0 62,0 0 78,0 0 78,0 0 78,-2 25 78,-1-9 78,-1 2 93,-3 3 93,3-2 93,-1 1 93,-1-1 109,-2 1 109,4-1 109,-3 2 109,0 7 125,-2-4 125,0-4 125,4-5 125,1 2 140,2-2 140,-1-3 140,-1-2 140,1-1 156,1-1 156,2 0 156,-3-2 156,3-6 171,0 0 171,0 0 171</inkml:trace>
  <inkml:trace contextRef="#ctx0" brushRef="#br0">28066 5820 0,'0'0'0,"0"0"0,0 0 15,0 0 15,0 0 15,0 0 15,0 0 31,10 22 31,-5-5 31,-3 13 31,0 1 46,0 0 46,0 0 46,1 4 46,1-2 62,-2 2 62,0-2 62,4 2 62,-2-1 78,1 4 78,3-4 78,1-1 78,3 0 93,-5 0 93,2-2 93,-2-6 93,-2-2 93,4-7 109,-5 2 109,3 0 109,-2-3 109,2-1 125,-1-1 125,-1-3 125,-1-1 140,1-2 140,0 0 140,-5-7 140,9 1 140</inkml:trace>
  <inkml:trace contextRef="#ctx0" brushRef="#br0">28434 5698 0,'2'-6'16,"-2"6"16,4-6 16,-4 6 16,0 0 32,6-6 32,-6 6 32,0 0 32,0 0 47,0 0 47,4-4 47,-4 4 47,0 0 63,0 0 63,0 0 63,0 0 63,7 14 79,-5-3 79,0 4 79,5 14 79,-5 5 94,1-1 94,-1 2 94,3 2 94,-3 1 110,0 4 110,0-2 110,3 2 110,-1-1 110,1 2 125,0-3 125,-1 4 125,-1-4 141,3 0 141,-1 0 141,-3-1 141,4-6 157,2-1 157,-4-8 157,1 0 157,-1-6 157,1 0 172,-3-1 172,0-4 172,0-4 172,-2-2 188,4-3 188</inkml:trace>
  <inkml:trace contextRef="#ctx0" brushRef="#br0">28845 6058 0,'6'-6'16,"-1"1"16,-5 5 16,11-5 16,-1 0 31,1 1 31,7 1 31,0-2 31,1 1 31,-2 2 47,4 0 47,-2 0 47,1 2 63,-6 0 63,-14 0 63</inkml:trace>
  <inkml:trace contextRef="#ctx0" brushRef="#br0">28871 6157 0,'0'0'0,"0"0"0,0 0 0,0 0 16,0 0 16,0 0 16,0 0 16,23 6 16,-23-6 31,30-2 31,-11 0 31,0 2 31,2-4 47,16 2 47,-12-3 47</inkml:trace>
  <inkml:trace contextRef="#ctx0" brushRef="#br0">29421 5583 0,'0'0'0,"0"0"0,2-6 16,-2 6 16,0 0 16,0 0 16,0 0 32,0 0 32,8-3 32,-8 3 32,0 0 47,0 0 47,0 0 47,0 0 47,0 0 63,4-9 63,-4 9 63,0 0 63,0 0 63,0 0 79,0 0 79,0 0 79,0 0 79,5-6 94,-5 6 94,0 0 94,0 0 94,0 0 110,0 0 110,0 0 110,0 0 110,0 0 125,0 0 125,4-5 125,-4 5 125,0 0 141,0 0 141,0 0 141,0 0 141,0 0 157,0 0 157,0 0 157,0 0 157,0 0 172,0 0 172,0 0 172,9 13 172,-7-3 172,3 6 188,-2 1 188,-1 3 188,2 11 204,1-2 204,-5 2 204,0 4 204,2-2 204,-2 2 219,-2 0 219,2-2 219,0 7 235,0-2 235,0-6 235,-5 3 235,5 0 250,3 3 250,-1-3 250,-2-3 250,2 3 250,2-2 266,1-2 266,-7-6 266,4-8 266,0 3 282,3-5 282,-2 1 282,-3-4 282,2-2 297,0 1 297,-2-4 297,4 2 297,-4-3 313,3 2 313,-3-3 313,0-5 313,0 0 313,2 12 329,-2-12 329,0 0 329,0 0 329,0 0 344</inkml:trace>
  <inkml:trace contextRef="#ctx0" brushRef="#br0">29650 5665 0,'0'0'0,"-3"-6"0,3 6 0,0 0 16,-2-8 16,2 8 16,0 0 16,-2-8 31,2 8 31,0 0 31,-3-8 31,3 8 31,0 0 47,0-7 47,0 7 47,0 0 62,-2-7 62,2 7 62,0 0 62,0 0 62,0-13 78,0 13 78,0 0 78,0 0 78,0-11 94,0 11 94,0 0 94,0 0 94,0 0 109,0-11 109,0 11 109,0 0 109,0 0 125,0 0 125,0 0 125,0 0 141,0-9 141,0 9 141,0 0 141,0 0 141,0 0 156,0 0 156,0 0 156,0 0 156,0 0 172,0 0 172,0 0 172,0 0 172,0 0 187,5 41 187,-5-24 187,2 2 187,3 15 203,-5-1 203,2 2 203,0 0 203,5 2 219,-5 2 219,0 0 219,0 0 219,0 0 234,1 0 234,-3-3 234,0 4 234,3-1 234,1-4 250,-1-2 250,-1-1 250,0 0 250,-2-3 266,2-5 266,0-3 266,1-3 266,-1 1 281,-2-1 281,0-3 281,0 0 281,0 2 297,2-5 297,0 1 297,-2 4 297,2-4 312,-2-2 312,4 6 312,-4-1 312,0-1 328,2 1 328,0-2 328,0-3 328,0 1 344,1-4 344,-1 0 344,2 3 344,-2-3 344,1-2 359,-1 2 359,2-4 359,-4-4 359</inkml:trace>
  <inkml:trace contextRef="#ctx0" brushRef="#br0">30058 5776 0,'0'0'0,"4"-4"16,-4 4 16,0 0 16,0 0 16,4-5 32,-4 5 32,0 0 32,0 0 32,0 0 47,5-7 47,-5 7 47,0 0 47,0 0 63,0 0 63,0 0 63,0 0 63,0 0 78,0 0 78,0 0 78,0 0 78,0 0 94,-22 16 94,8-3 94,2-1 94,0 0 110,-1 3 110,0-1 110,1 3 110,1-1 110,2 1 125,-1 2 125,1-2 125,5 3 125,0-2 141,1 2 141,-2 9 141,3-2 141,2-6 157,5-3 157,2 11 157,2 1 157,2-3 172,1-3 172,-1-7 172,-2 0 172,3-4 188,1 3 188,3-3 188,-2 0 203,-2-2 203,1-1 203,-2-2 203,-1 0 203,-2-3 219,1-2 219,-1 1 219,-1 1 219,-1-4 235,-6-1 235,11 5 235,-11-5 235,10 2 250,-10-2 250,11 2 250,-11-2 250,0 0 266,13 0 266,-13 0 266,12 2 266,-12-2 266,0 0 282,0 0 282,0 0 282,18-2 282,-18 2 297,0 0 297,0 0 297,16-4 297,-16 4 313,0 0 313,7-5 313,-7 5 313,4-8 328,-4 8 328,8-13 328</inkml:trace>
  <inkml:trace contextRef="#ctx0" brushRef="#br0">14080 4572 0,'0'0'0,"0"0"0,0 0 0,0 0 16,0 0 16,0 0 16,-7-6 16,7 6 16,0 0 32,0 0 32,0 0 32,0 0 32,0 0 47,0 0 47,0 0 47,0 0 47,0 0 63,0 0 63,0 0 63,0 0 63,0 0 79,0 0 79,0 0 79,34-5 79,-11 8 94,16-3 94,1 0 94,7 2 94,25-7 110,4 5 110,1 0 110,-20 0 110,19-1 125,-1-3 125,-22 4 125,-6-2 125,-1 0 141,-1 2 141,-1 0 141,1 0 141,-2-2 157,-3 2 157,-2-4 157,-10 6 157,-8-2 172,-2-2 172,-1 2 172,-6 0 172,-11 0 172,20 0 188,-20 0 188,11-2 188,-11 2 188,0 0 204,12 0 204,-12 0 204,0 0 204,0 0 219,0 0 219,0 0 219</inkml:trace>
  <inkml:trace contextRef="#ctx0" brushRef="#br0">30311 5915 0,'0'0'0,"0"0"15,0 0 15,0 0 15,0 0 15,0 0 31,0 0 31,0 0 31,0 0 31,0 0 47,0 0 47,0 0 47,0 0 47,0 0 62,0 0 62,0 0 62,0 0 62,0 0 78,2-9 78,-2 9 78,0 0 78,0 0 93,0 0 93,0 0 93,0 0 93,6-4 93,-6 4 109,0 0 109,0 0 109,0 0 109,0 0 125,0 0 125,0 0 125,0 0 125,0 0 140,0 0 140,8 16 140,-6-7 140,0-1 156,-2 0 156,3 0 156,-3 1 156,2 1 172,0-1 172,0 2 172,0 6 172,1-3 187,-3 0 187,4-2 187,-1 0 187,-3-1 203,2 0 203,1 5 203,-3-3 203,2-1 218,0-4 218,0 0 218,-2-8 218</inkml:trace>
  <inkml:trace contextRef="#ctx0" brushRef="#br0">30504 6066 0,'0'0'0,"8"-3"0,-8 3 15,6-5 15,-6 5 15,0 0 15,11-4 31,-11 4 31,0 0 31,0 0 31,0 0 47,15 1 47,-15-1 47,0 0 47,8 8 62,-8-8 62,5 7 62,-5-7 62,4 15 78,-4-9 78,0 2 78,0-8 78,-2 19 93,2-11 93,-2 0 93,0 3 93,-1-3 109,-1 2 109,-3 4 109,0-4 109,0 1 125,1-3 125,-3 0 125,1-4 125,1 1 125,7-5 140,-11 6 140</inkml:trace>
  <inkml:trace contextRef="#ctx0" brushRef="#br0">30785 5904 0,'0'0'0,"0"0"15,0 0 15,0 0 15,0 0 31,0 0 31,0 0 31,0 0 31,0 20 31,-2-13 46,-1 1 46,1 1 46,0-2 46,2 2 62,0-1 62,0-1 62,0-7 62,0 17 78,2-9 78,-2 3 78,5-5 78,0 3 93,-5-9 93,9 12 93,-5-7 93,3 0 93,-7-5 109,16 6 109,-9-1 109,-7-5 109,18 3 125,-18-3 125,13 0 125,-13 0 125,19-2 140,-19 2 140,13-5 140,-4 4 140,-9 1 156,14-6 156,-11 1 156,-3 5 156,6-4 171,-6 4 171,7-8 171,-7 8 171,5-5 187,-5 5 187,3-9 187,-3 9 187,0-8 203,0 8 203,0-9 203,0 9 203,-6-8 203,6 8 218,-2-8 218,0 2 218,-3-1 234,5 7 234,-4-7 234,4 7 234,-2-8 250,2 8 250,-9-11 250,4 7 250,0-2 250,-2 2 265,3-3 265,-3 3 265,7 4 281,-12-9 281,8 5 281,4 4 281,-9-7 281,9 7 296,-7-4 296,7 4 296,-9-6 296,9 6 312,0 0 312,-9-5 312,9 5 312,0 0 328,-7-3 328,7 3 328</inkml:trace>
  <inkml:trace contextRef="#ctx0" brushRef="#br0">30754 5698 0,'0'0'0,"0"0"0,0 0 16,0 0 16,0 0 16,0 0 16,0 0 31,4-10 31,-4 10 31,0 0 31,0 0 47,0 0 47,0 0 47,0 0 47,0 0 62,0 0 62,32 10 62,-14-1 62,-2 0 62,2 2 78,9 6 78,3-1 78,-9 0 78,0-3 94,-6-1 94,10 11 94,-4-7 94,-5-1 109,0-1 109,-1-2 109,0 1 109,-4 3 125,0-2 125,1 2 125,-3-1 125,-1 2 141,2-3 141,-1 2 141,-5 1 141,3-3 141,-2 5 156,-2-5 156,-3 5 156,2-3 172,-4 2 172,2-1 172,-3 0 172,0 0 172,-1 0 187,-1 0 187,1 0 187,0-5 187,-3 0 203,2-3 203,2 0 203,-3 0 203,4-3 219,-3 2 219,5-8 219,-6 10 219,1-4 234,5-6 234,-7 11 234,7-11 234,-5 5 250,5-5 250,0 0 250,-4 9 250,4-9 266,0 0 266,0 0 266,0 0 266</inkml:trace>
  <inkml:trace contextRef="#ctx0" brushRef="#br0">31399 5932 0,'0'0'0,"0"0"0,0 0 16,0 0 16,0 0 16,0 0 16,0 0 32,0 0 32,0 0 32,0 0 32,-3-10 47,3 10 47,0 0 47,0 0 47,0 0 63,0 0 63,0 0 63,0 0 63,0 0 78,0 0 78,0 0 78,0 0 78,14-2 94,-14 2 94,18 2 94,-18-2 94,21 2 110,-21-2 110,18 3 110,-11-3 110,-7 0 110,19 0 125,-19 0 125,11 4 125,-11-4 125,11 1 141,-11-1 141,12 0 141,-12 0 141,0 0 157,11 3 157,-11-3 157,0 0 157,0 0 172,0 0 172,13 0 172,-13 0 172,0 0 188,0 0 188,0 0 188,0 0 188,14 2 203,-14-2 203,0 0 203,0 0 203,0 0 219,0 0 219,11 0 219,-11 0 219,0 0 235,0 0 235,0 0 235,0 0 235,0 0 235,0 0 250,0 0 250,17 0 250,-17 0 266,0 0 266,0 0 266,0 0 266,0 0 266,0 0 282</inkml:trace>
  <inkml:trace contextRef="#ctx0" brushRef="#br0">31905 5530 0,'0'0'16,"0"0"16,4-6 16,-4 6 16,0 0 31,5-6 31,-5 6 31,0 0 31,4-5 47,-4 5 47,0 0 47,0 0 47,0 0 62,6-5 62,-6 5 62,0 0 62,0 0 62,0 0 78,0 0 78,0 0 78,-21 28 94,12-11 94,-12 9 94,2 0 94,-1-1 94,4 1 109,1-2 109,-2 3 109,6-5 109,1-3 125,4 2 125,-1-3 125,3 2 125,4 1 141,0-2 141,0 1 141,2 11 141,4-7 156,6-6 156,-3-1 156,9 10 156,1-11 172,-3 1 172,2-4 172,3-6 172,-4 3 187,2-3 187,0-2 187,3 0 187,-4-5 203,-5-1 203</inkml:trace>
  <inkml:trace contextRef="#ctx0" brushRef="#br0">32160 5721 0,'0'0'0,"0"0"0,0 0 0,0 0 0,0 0 16,0 0 16,0 0 16,0 0 16,0 0 32,0 0 32,-18 15 32,18-15 32,-2 12 47,2-8 47,0-4 47,2 17 47,1-10 63,-1 1 63,2-1 63,1 1 63,1-2 78,8 7 78,-5-3 78,2-2 78,4-2 94,-4 3 94,3-4 94,-5-1 94,-1 0 110,-8-4 110,15 3 110,-15-3 110,15 2 125,-15-2 125,14-6 125,-14 6 141,9-4 141,-9 4 141,9-8 141,-5 4 157,-4 4 157,6-9 157,-4 5 157,-2 4 157,2-10 172,-2 10 172,0-11 172,0 3 172,0 8 188,-4-14 188,-2 7 188,4-1 188,-4 3 203,-1-4 203,-7-1 203,3 2 203,2 0 219,2 1 219,-3 1 219,2-1 219,-1 2 235,1 1 235,2 0 235,-1-1 235,7 5 250,-9-8 250,5 4 250,4 4 250,-8-5 266,8 5 266,0 0 266,-9-5 266,9 5 266,0 0 282,0 0 282,-9-3 282,9 3 282,0 0 297,0 0 297</inkml:trace>
  <inkml:trace contextRef="#ctx0" brushRef="#br0">32432 5764 0,'0'0'0,"11"3"0,-11-3 15,0 0 15,0 0 15,9 5 15,-9-5 31,3 9 31,-3-9 31,6 11 31,-4-4 47,1 1 47,1 3 47,-2-3 47,1 0 62,2 0 62,-5 1 62,2 0 62,-2 0 78,2-1 78,-2-8 78,3 15 78,-3-9 94,0-6 94,-3 12 94,3-12 94,0 8 94,0-8 109,-2 9 109,2-9 109,0 0 125,-12 10 125,5-7 125,7-3 125,-13 8 140,13-8 140,-18 1 140,9 1 140,9-2 140,0 0 156</inkml:trace>
  <inkml:trace contextRef="#ctx0" brushRef="#br0">32637 5665 0,'0'0'0,"0"0"0,5-6 0,-5 6 15,0 0 15,0 0 15,0 0 15,6-3 31,-6 3 31,0 0 31,0 0 31,0 0 47,0 0 47,0 0 47,0 0 47,0 0 62,9 20 62,-9-15 62,2 4 62,-2-1 78,0 2 78,3-2 78,-3 3 78,3-1 78,-1 1 94,2 5 94,-2-1 94,1-2 94,1 2 109,-2-2 109,1-3 109,-1 0 109,0 1 125,3-3 125,-2 2 125,-3-4 125,2 0 140,-2-6 140,2 11 140</inkml:trace>
  <inkml:trace contextRef="#ctx0" brushRef="#br0">32697 5456 0,'2'-6'0,"-2"6"16,0 0 16,0 0 16,0 0 16,0 0 31,0 0 31,0 0 31,0 0 31,0 0 47,0 0 47,0 0 47,0 0 47,25 14 47,-16-5 63,-3-2 63,6 8 63,0 0 63,-1 0 78,3 2 78,1 10 78,-1-7 94,2 7 94,-2-4 94,-5-3 94,0-3 94,-3 3 109,6 7 109,-5-2 109,0-4 109,-1-3 125,-3 0 125,2 1 125,-1-3 125,-1 3 141,-1-3 141,-2 1 141,4-3 141,-6 0 156,0-3 156,0 1 156,-1-2 156,-1-1 172,-1-1 172,2 0 172,-1 0 172,0-2 188,-3 1 188,0-2 188,0 2 188,0-3 203,0 0 203,7-4 203,-11 2 203</inkml:trace>
  <inkml:trace contextRef="#ctx0" brushRef="#br0">33007 5172 0,'0'0'16,"0"0"16,6-5 16,-6 5 16,0 0 16,0 0 31,0 0 31,0 0 31,0 0 31,11 20 47,-9-10 47,6 4 47,-3 5 63,1 12 63,3-1 63,1-1 63,-1 2 63,-1 0 78,1 2 78,1 0 78,-1-4 78,-2 0 94,0 1 94,0 1 94,2-1 94,-5-6 110,-2-2 110,0-1 110,6-4 110,-6 5 125,3 8 125,-3-5 125,0-4 125,0 9 141,1-7 141,-3-3 141,-3-3 141,3 0 156,3-1 156,-3 2 156,0-6 156,2-1 172,-2-1 172,0-1 172,2-1 172,-2-8 188,0 12 188,0-12 188,2 10 188,0-2 203,-2-8 203,10 7 203,-10-7 203,0 0 219</inkml:trace>
  <inkml:trace contextRef="#ctx0" brushRef="#br0">33419 5257 0,'0'0'0,"0"0"0,4-8 16,-4 8 16,0 0 16,0 0 16,0-11 32,0 11 32,0 0 32,0 0 32,3-8 47,-3 8 47,0 0 47,0 0 47,0 0 63,0 0 63,5-8 63,-5 8 63,0 0 79,0 0 79,0 0 79,0 0 79,0 0 79,0 0 94,0-8 94,0 8 94,0 0 94,0 0 110,0 0 110,0 0 110,0 0 110,0 0 125,0 0 125,0 0 125,0 0 125,0 0 141,0 0 141,0 0 141,-5-11 141,5 11 157,0 0 157,0 0 157,0 0 157,0 0 172,0 0 172,0 0 172,0 0 172,0 0 188,-11-4 188,11 4 188,0 0 188,0 0 188,0 0 204,0 0 204,0 0 204,0 0 204,0 0 219,0 0 219,-11-4 219,11 4 235,0 0 235,0 0 235,0 0 235,0 0 235,0 0 250,-10-6 250,10 6 250,0 0 250,0 0 266,0 0 266,0 0 266,0 0 266,-5-8 282,5 8 282,0 0 282,0 0 297,0 0 297,0 0 297,0 0 297,0 0 297,0 0 313,0 0 313,0 0 313,0 0 313,0 0 329,0 0 329,0 0 329,-15 18 329,9-3 344,2 3 344,-3 1 344,3 12 344,-5-1 344,-1 0 360,2 4 360,3-1 360,-1 0 360,-1 2 375,1-2 375,0 1 375,1-1 375,3 0 391,2 0 391,0 0 391,2-1 391,-2 0 407,0 0 407,3-1 407,1-6 407,0 6 422,4-9 422,-3 1 422,1-5 422,-1 0 438,-1 2 438,0-5 438,4 0 438,-4 2 454,-1-5 454,1 1 454,0-3 454,1-2 469,-3 1 469,2 0 469,0 2 469,-2-3 485,0 0 485,3 0 485,-5-8 485,0 16 500</inkml:trace>
  <inkml:trace contextRef="#ctx0" brushRef="#br0">28416 7244 0,'0'0'0,"0"0"0,2 6 15,-2-6 15,0 0 15,0 0 15,0 0 31,11 2 31,-11-2 31,11 0 31,1 2 47,6-2 47,3 2 47,0-2 47,13 2 62,0-2 62,4 2 62,-6-2 62,4 3 78,-10-3 78,-5 0 78,-1 2 78,-2-2 78,-4 1 94,-3 2 94,-2-2 94,-9-1 94,12 2 109,-12-2 109,0 0 109</inkml:trace>
  <inkml:trace contextRef="#ctx0" brushRef="#br0">28473 7338 0,'0'0'0,"-10"0"0,10 0 0,0 0 0,0 0 16,0 0 16,0 0 16,0 0 16,0 0 31,28 4 31,-7-1 31,2-3 31,9 0 31,2 1 47,-5-1 47,8 0 47,-12 0 47,11-4 62,-8-2 62,4-5 62,2 6 62</inkml:trace>
  <inkml:trace contextRef="#ctx0" brushRef="#br0">29353 6993 0,'6'-6'0,"-6"6"15,3-7 15,-3 7 15,2-3 31,-2 3 31,0 0 31,7-9 31,-7 9 31,0 0 47,5-2 47,-5 2 47,0 0 47,0 0 62,0 0 62,0 0 62,15 11 62,-13-3 78,6 9 78,-1 0 78,-1 4 78,-3 11 93,3 0 93,0 1 93,-6 4 93,2-2 109,0 0 109,-6 6 109,6-1 109,-8 2 109,6-1 125,4 0 125,-4-2 125,0-1 140,-4-2 140,4 1 140,0 1 140,4-8 140,-4-1 156,2-5 156,-2-3 156,2-4 156,-2-5 172,0 0 172,0-2 172,0-3 172,0 1 187,0-8 187,0 13 187,0-13 187,0 7 203,0-7 203,0 0 203,0 0 203,0 0 218</inkml:trace>
  <inkml:trace contextRef="#ctx0" brushRef="#br0">29661 6926 0,'0'0'15,"4"-9"15,-4 9 15,4-6 15,-4 6 31,3-7 31,-3 7 31,0 0 31,3-6 31,-3 6 47,0 0 47,0 0 47,2-7 47,-2 7 62,0 0 62,0 0 62,0 0 62,5-7 78,-5 7 78,0 0 78,0 0 78,0 0 93,0 0 93,4-4 93,-4 4 93,0 0 109,0 0 109,0 0 109,0 0 109,0 0 125,4 18 125,-1-7 125,-3-3 125,0 11 140,0 3 140,0-3 140,0 18 140,0-5 140,0 1 156,0 2 156,0 1 156,0-1 172,2 3 172,-4 2 172,4-2 172,-2-1 187,2 5 187,0-4 187,0 0 187,-4 1 187,2 2 203,0-4 203,0-5 203,-6 4 203,6-1 218,-3-3 218,-3 34 218,4-36 234,2-4 234,0-6 234,-3 1 234,6-3 250,-10 11 250,7-7 250,2-5 250,-2-3 265,0-2 265,2-1 265,-2-3 265,3 1 281,-3-9 281,2 9 281,-2-9 281,2 5 297,-2-5 297</inkml:trace>
  <inkml:trace contextRef="#ctx0" brushRef="#br0">30233 7266 0,'0'0'0,"0"0"0,0 0 15,3-3 15,-3 3 15,0 0 15,0 0 31,0 0 31,0 0 31,0 0 31,4-9 47,-4 9 47,0 0 47,0 0 47,0 0 62,0 0 62,5-4 62,-5 4 62,0 0 78,0 0 78,0 0 78,0 0 78,0 0 78,0 0 93,2-8 93,-2 8 93,0 0 93,0 0 109,0 0 109,2-8 109,-2 8 109,0 0 125,0-7 125,0 7 125,0 0 125,0-8 140,0 8 140,0 0 140,0-10 140,0 10 156,2-7 156,-2 7 156,0 0 156,0-7 172,0 7 172,0 0 172,0 0 172,2-8 187,-2 8 187,0 0 187,0 0 187,0 0 203,0-9 203,0 9 203,0 0 203,0 0 218,0 0 218,0 0 218,0 0 218,0 0 234,0 0 234,0 0 234,0 0 234,0 0 234,0 0 250,0 0 250,0 0 250,0 0 250,0 0 265,17 23 265,-15-17 265,2 5 265,-1-2 281,-1 0 281,2 1 281,2 7 281,-4-2 297,4 0 297,-3 2 297,-1-2 297,0 0 312,0 2 312,1-5 312,-1 1 312,0-3 328,0 0 328,-2 1 328,2-4 328,2 4 343,-4-3 343,2 2 343,-2-1 343,2 1 343,-2-5 359,2 4 359,-2-1 359,2 1 375,-2-3 375,0-6 375,3 10 375,-3-5 375,0-5 390,0 9 390,0-9 390,2 8 390,-2-8 406,0 0 406,0 9 406,0-9 406,0 0 422,2 8 422,-2-8 422,0 0 422,0 0 437,2 8 437,-2-8 437,0 0 437,0 0 453,0 0 453,0 0 453,0 0 453,0 7 468,0-7 468,0 0 468,0 0 468,0 0 484,0 0 484,0 0 484,0 0 484,0 0 500,0 0 500</inkml:trace>
  <inkml:trace contextRef="#ctx0" brushRef="#br0">30058 7157 0,'0'0'0,"0"0"0,0 0 16,0 0 16,0 0 16,0 0 16,0 0 31,11-2 31,-11 2 31,0 0 31,0 0 47,0 0 47,0 0 47,0 0 47,0 0 63,9-4 63,-9 4 63,0 0 63,0 0 78,0 0 78,0 0 78,0 0 78,11 0 94,-11 0 94,0 0 94,0 0 94,9-5 109,-9 5 109,0 0 109,0 0 109,0 0 125,0 0 125,10-3 125,-10 3 125,0 0 141,0 0 141,0 0 141,0 0 141,9-2 156,-9 2 156,0 0 156,0 0 156,0 0 156,0 0 172,0 0 172,0 0 172,9-4 188,-9 4 188,0 0 188,0 0 188,0 0 203,0 0 203,0 0 203,0 0 203,0 0 203,0 0 219,0 0 219,0 0 219,0 0 219,0 0 234,10-4 234,-10 4 234,0 0 234,0 0 250,0 0 250,0 0 250,0 0 250,0 0 266,0 0 266,0 0 266,0 0 266,0 0 281,0 0 281,0 0 281,0 0 281,0 0 297,0 0 297,0 0 297,0 0 297,0 0 313,0 0 313,0 0 313,0 0 313,0 0 328,0 0 328,0 0 328,0 0 328,0 0 344,0 0 344,0 0 344,0 0 344,0 0 344,0 0 359,0 0 359,0 0 359,0 0 359,0 0 375,0 0 375,0 0 375,0 0 375,0 0 391,0 0 391,0 0 391,0 0 391,-8 21 406,6-16 406,-3 3 406,1 3 406,-3 3 422,0 3 422,-2-3 422,2 5 422,1-1 438,-2-1 438,1 1 438,-1 1 438,3 0 453,-1-2 453,0 0 453,-3 13 453,3-9 453,6-4 469,-3 1 469,1-2 469,2 3 469,0-2 484,5 2 484,1-6 484,3 6 484,3-2 500,11 7 500,-1 1 500,6-4 500,-7-5 516,6 2 516,-2-5 516,-5-1 516,1-4 531,9 5 531,-5-4 531</inkml:trace>
  <inkml:trace contextRef="#ctx0" brushRef="#br0">30616 7303 0,'0'0'0,"0"0"16,0 0 16,0 0 16,0 0 16,0 0 31,0 0 31,0 0 31,0 0 31,0 0 47,0 0 47,-6 43 47,1-26 47,-1 4 62,-2-5 62,1 2 62,-2-1 62,3 1 78,-2-2 78,2 3 78,-1-4 78,-2-1 78,-1 0 94,2 1 94,-1-5 94,-1-2 109,3 1 109,1-7 109,6-2 109,-14 4 109,14-4 125</inkml:trace>
  <inkml:trace contextRef="#ctx0" brushRef="#br0">30952 7252 0,'0'0'15,"0"0"15,0 0 15,0 0 15,0 0 31,0 0 31,0 0 31,0 0 31,0 0 47,0 0 47,0 0 47,0 0 47,6-10 62,-6 10 62,0 0 62,0 0 62,0 0 78,0 0 78,0 0 78,0 0 78,0 0 94,0 0 94,0 0 94,0 0 94,0 0 109,0 0 109,0 0 109,0 0 109,0 0 125,5-8 125,-5 8 125,0 0 125,0 0 140,0 0 140,0 0 140,0 0 140,0 0 156,0 0 156,0 0 156,0 0 156,0 0 156,0 0 172,0 0 172,0 0 172,0 0 172,5-3 187,-5 3 187,0 0 187,0 0 187,15 0 203,-15 0 203,15-1 203,-15 1 203,11 0 219,-11 0 219,0 0 219,17-3 219,-17 3 234,10 0 234,-10 0 234,0 0 234,0 0 250,16-4 250,-16 4 250,12 0 250,-12 0 265,0 0 265,13-4 265,-13 4 265,11-1 265,-11 1 281,10 0 281,-10 0 281,13 0 281,-13 0 297,12-5 297,-12 5 297,0 0 297,15-3 312,-15 3 312,0 0 312,0 0 312,9-1 328,-9 1 328,0 0 328,0 0 328,12-2 344,-12 2 344,0 0 344,0 0 344,0 0 359,0 0 359,0 0 359,11-2 359,-11 2 375,0 0 375,0 0 375</inkml:trace>
  <inkml:trace contextRef="#ctx0" brushRef="#br0">31255 7123 0,'0'0'0,"4"-6"16,-4 6 16,0 0 16,5-7 16,-5 7 31,0 0 31,4-6 31,-4 6 31,0 0 47,0 0 47,5-6 47,-5 6 47,0 0 62,0 0 62,5-7 62,-5 7 62,0 0 78,0 0 78,0 0 78,0 0 78,0 0 78,0 0 94,0 0 94,0 0 94,0 0 94,0 0 109,0 0 109,0 0 109,16 15 125,-16-15 125,4 13 125,-2-5 125,0-1 125,2 4 141,-4-2 141,2 0 141,-2 2 141,4 7 156,-4-3 156,2-4 156,-2 1 156,0-3 172,0 2 172,3-3 172,-3 3 172,0-3 187,0 0 187,2 0 187,-2 0 187,4 1 203,-4-1 203,2-1 203,1 1 203,-3-3 219,0-5 219,2 15 219,-2-15 219,4 8 234,-4-8 234,6 6 234,-6-6 234,0 0 234,8 2 250</inkml:trace>
  <inkml:trace contextRef="#ctx0" brushRef="#br0">31449 6790 0,'0'0'0,"-3"-9"0,3 9 0,0 0 16,0 0 16,0 0 16,0 0 16,0 0 31,-2-5 31,2 5 31,0 0 31,0 0 47,0 0 47,0 0 47,0 0 47,0 0 47,0 0 63,0 0 63,0 0 63,0 0 63,0 0 78,17 16 78,-6-2 78,-3 3 94,5-1 94,2 11 94,4-1 94,-6 6 94,3-6 109,-2 4 109,2 1 109,-1-2 125,0 0 125,-7 0 125,4-3 125,-6 5 125,0-10 141,0 0 141,-6 0 141,2-1 141,-2 11 156,-2-9 156,-2 1 156,4-3 156,-5-1 172,0-3 172,-4 12 172,2-5 172,-1-4 188,-2 0 188,1-5 188,2 2 188,-2 1 203,-5-2 203,3-2 203,1-2 203,2-5 219,-1 2 219,-1-2 219,3-1 219,1 1 234,6-6 234,-13 8 234,5-4 234,8-4 250,-11 6 250,11-6 250,-11 2 250,11-2 250,0 0 266,0 0 266,0 0 266,-14-10 266,14 10 281</inkml:trace>
  <inkml:trace contextRef="#ctx0" brushRef="#br0">31841 6760 0,'0'0'0,"5"-10"0,-5 10 0,4-7 15,-4 7 15,0 0 15,2-7 15,-2 7 31,0 0 31,0 0 31,0 0 31,0 0 47,0 0 47,0 0 47,0 0 47,0 0 47,0 0 62,5 23 62,-8-6 62,1 1 62,-2 11 78,2-5 78,-1 7 78,1-6 78,0 6 94,-3-7 94,5-2 94,0 12 94,0-4 109,3 3 109,-1-8 109,-2-4 109,2-1 125,3 9 125,-1-4 125,-2-3 125,0-3 140,1-1 140,-1 0 140,1 1 140,1-2 156,-1-2 156,-1 5 156,0-8 156,0-2 156,0 3 172,1-5 172,-1 0 172,0 0 172,-2-8 187,0 10 187,0-10 187,4 11 187,-4-11 203,0 0 203,0 0 203,4 6 203,-4-6 219,0 0 219</inkml:trace>
  <inkml:trace contextRef="#ctx0" brushRef="#br0">32026 6726 0,'4'-14'15,"-4"14"15,2-9 15,-2 9 15,3-8 31,-3 8 31,2-8 31,-2 8 31,0 0 46,2-8 46,-2 8 46,0 0 46,0 0 62,4-6 62,-4 6 62,0 0 62,0 0 78,0 0 78,0 0 78,0 0 78,0 0 78,0 0 93,0 0 93,0 0 93,0 0 109,-4 36 109,2-6 109,-5 2 109,5 1 125,0 2 125,-5 1 125,5 2 125,0-1 140,-1 2 140,3 0 140,3-1 140,1 2 156,1 0 156,-1 1 156,3-5 156,-3 4 156,6-4 171,-1-1 171,0-2 171,0-3 171,-4 2 187,-3-1 187,0-7 187,-4-1 187,-2-4 203,-6-4 203,-10 8 203</inkml:trace>
  <inkml:trace contextRef="#ctx0" brushRef="#br0">14137 7207 0,'0'0'0,"6"-6"16,-6 6 16,7-2 16,-7 2 16,0 0 31,16 0 31,-16 0 31,12 6 31,-5-2 47,0 1 47,-1 2 47,-1 2 47,1 0 62,4 6 62,-3 0 62,-1 1 62,1-2 62,-3-1 78,4 0 78,-1 4 78,-3-5 78,3 1 94,-5-5 94,3 1 94,2-3 94,-5 0 109,5 0 109,-7-6 109,18 2 109,-6-4 125,19-4 125,6-8 125,4-7 125,21-12 141,4-2 141,-4-4 141,1-2 141,1 0 156,0 0 156,0 0 156,-5 4 156,-16 7 172,-6 9 172,-3-1 172,-4 4 172,2 3 187,-10 4 187,-1 1 187,-5 3 187,-2 3 203,-1 2 203,-3 2 203,-10 0 203,0 0 219,11 14 219,-14-5 219</inkml:trace>
  <inkml:trace contextRef="#ctx0" brushRef="#br0">25987 10507 0,'2'-8'0,"0"-8"0,1 1 0,-1 3 16,-2 0 16,0 3 16,0-2 16,2 4 32,0-3 32,-2 3 32,2 1 32,-2 0 32,0 6 47,3-8 47,-1 4 47,-2 4 47,0 0 63,0 0 63,0 0 63,0 0 63,12 12 79,-3 5 79,-1 1 79,0 0 79,3 16 94,0-4 94,-1 3 94,3 0 94,-2 0 110,-1-5 110,1 4 110,-4-10 110,0-4 110,-2-1 125,-1-1 125,3-3 125,-5-4 141,2 2 141,-1-2 141,2-1 141,-3 0 157,3-5 157,-3 2 157,0-1 157,-2-4 157,9 2 172,-9-2 172,16 0 172,-9-6 172,8-2 188,2-7 188,-6-2 188,10-11 188,0 1 204,-4-3 204,0 1 204,-2 2 204,2 1 219,-2-3 219,-3 6 219,-3 3 219,0 1 235,-2 2 235,0-1 235,0 1 235,1 1 250,-3-1 250,2 4 250,-2 0 250,-1 3 266,1-1 266,-3 3 266,0 1 266,-2 7 282,5-13 282,-2 7 282,-3 6 282,4-10 282,-4 10 297,0-9 297,0 9 297,5-8 297,-5 8 313,0 0 313,2-8 313,-2 8 313,0 0 329,0-7 329,0 7 329,0 0 329,0 0 344,0 0 344,0 0 344,0 0 344,0 0 360,0 0 360,6-7 360,-6 7 360,0 0 375,0 0 375,0 0 375</inkml:trace>
  <inkml:trace contextRef="#ctx0" brushRef="#br0">26637 10349 0,'0'0'0,"0"0"0,0 0 0,0 0 0,0 0 16,6 4 16,-6-4 16,0 0 16,0 0 32,21-2 32,-21 2 32,18-2 32,-6 0 47,8 0 47,1 2 47,0 0 47,-2 0 63,2 2 63,-2-2 63,-1 2 63,-2 0 79,-3 2 79,-3 1 79,1-4 79,-4 3 94,-7-4 94,12 7 94</inkml:trace>
  <inkml:trace contextRef="#ctx0" brushRef="#br0">26719 10564 0,'-5'7'0,"5"-7"16,0 0 16,0 0 16,0 0 16,0 0 32,0 0 32,0 0 32,0 0 32,0 0 47,42-8 47,-29 5 47,5 1 47,0 0 63,5 1 63,0 1 63,11-2 63,3 0 78,-3 4 78,-5 1 78,8-1 78,-2 0 94,-13-4 94,5 4 94</inkml:trace>
  <inkml:trace contextRef="#ctx0" brushRef="#br0">27428 10423 0,'3'-6'0,"1"-2"15,0 4 15,-4 4 15,7-11 15,-5 7 31,-2 4 31,5-8 31,-5 8 31,5-6 47,-5 6 47,5-7 47,-5 7 47,4-6 62,-4 6 62,0 0 62,0 0 62,0 0 78,0 0 78,18 9 78,-11-1 78,-2 0 94,10 27 94,-7-17 94,-2 1 94,3 9 109,0-3 109,-1-6 109,-4 0 109,0-2 125,1 0 125,1 0 125,-1-4 125,3 4 140,-6-6 140,0-1 140,2 1 140,-1-5 156,-1 0 156,0 0 156,-2-6 156,2 8 172,-2-8 172,5 4 172,-5-4 172,0 0 187,0 0 187,0 0 187,0 0 187,20-15 203,-15 8 203,-1-4 203,6-3 203,-3-1 219,-1-2 219,1 2 219,3 0 219,-6 1 234,3 1 234,-3 1 234,1-4 234,-1 3 234,-2 3 250,4-1 250,-2 2 250,0 0 265,-1 1 265,-1-2 265,0 2 265,5 0 281,-5-1 281,3 3 281,-5 6 281,5-16 281,-3 10 297,0-3 297,-2 9 297,5-13 297,-5 13 312,2-8 312,-2 8 312,4-8 312,-4 8 312,0 0 328,5-8 328,-5 8 328,0 0 328,0 0 344,0 0 344,0 0 344,0 0 344,0 0 359,0 0 359</inkml:trace>
  <inkml:trace contextRef="#ctx0" brushRef="#br0">27864 10509 0,'0'0'16,"4"6"16,-4-6 16,0 0 16,5 6 32,-5-6 32,0 0 32,4 9 32,-4-9 47,0 14 47,2-5 47,1 1 47,-3 7 47,0-1 63,0 2 63,0 0 63,0 1 63,0 0 78,0-1 78,-3-3 78,1 3 94,2-2 94,0-3 94,-2 0 94,2-2 94,0-2 110,-2-1 110,2-1 110,2 4 110,-2-5 125,0 2 125,0-8 125,0 13 125,0-13 141,2 11 141,-2-11 141,0 7 141,0-7 157,0 0 157,0 0 157,0 0 157,0 0 172</inkml:trace>
  <inkml:trace contextRef="#ctx0" brushRef="#br0">28482 10653 0,'-2'-10'0,"2"10"0,0-8 15,0 8 15,-3-9 15,3 9 15,-2-5 15,2 5 31,0 0 31,0-9 31,0 9 47,0 0 47,0 0 47,7-8 47,-7 8 47,25-4 62,-5 4 62,3 0 62,16 2 62,-5 0 78,3 2 78,-3-2 78,0 2 78,-11 1 94,-1-3 94,-3 1 94,-1-1 94,-4 0 109,-3-2 109,-1 3 109,-10-3 109,15 0 125,-15 0 125,0 0 125,11-3 140,-11 3 140,0 0 140,0 0 140,0 0 156,-20-18 156,14 10 156,-9-1 156,0-1 172,3 0 172,1 4 172,2-3 172,2 4 172,-2 0 187,4-1 187,-1 2 187,6 4 203,-12-10 203,9 8 203,3 2 203,-6-6 203,6 6 219,-5-5 219,5 5 219,0 0 219,0 0 234,0 0 234,0 0 234,0 0 234,-16 11 250,16-11 250,-2 12 250,0-6 250,-1 5 265,3-6 265,-2 8 265,2 2 265,-2-1 281,4 3 281,0-1 281,1-4 281,-3 2 281,4 3 297,-2-5 297,4 1 297,-2-4 312,0 2 312,1-3 312,1-2 312,1 3 312,1-4 328,-2 0 328,-6-5 328,19 3 328</inkml:trace>
  <inkml:trace contextRef="#ctx0" brushRef="#br0">29054 10429 0,'0'0'0,"5"-9"0,-5 9 0,2-7 16,-2 7 16,3-8 16,-3 8 16,0 0 31,6-7 31,-6 7 31,0 0 31,0 0 47,0 0 47,0 0 47,0 0 47,11 19 62,-6-5 62,2 2 62,-5-1 62,3 3 78,1-3 78,-3 3 78,1-3 78,1 1 78,-2-2 94,3 1 94,-1-5 94,-1 3 94,1-3 109,-1-2 109,-2 0 109,4-2 109,-6 1 125,0-7 125,4 9 125,-2-4 125,-2-5 141,5 8 141,-5-8 141,4 7 141,-4-7 156,2 4 156,-2-4 156,0 0 156,0 0 172,0 0 172,0 0 172,0 0 172,0 0 187,0 0 187,26-13 187,-22 5 187,3 2 203,0-3 203,-2 1 203,6-6 203,0-3 203,-2 3 219,0-2 219,0 1 219,3 3 219,-5-3 234,-1 3 234,3-2 234,-1 4 234,1 1 250,-5 1 250,3 2 250,-5-3 250,-2 9 266,8-8 266,-8 8 266,6-5 266,-6 5 281,0 0 281,0 0 281,0 0 281,0 0 297,0 0 297,0 0 297</inkml:trace>
  <inkml:trace contextRef="#ctx0" brushRef="#br0">29380 10628 0,'0'0'0,"0"0"15,2 8 15,-2-8 15,0 0 15,0 0 31,0 0 31,0 0 31,0 0 31,0 0 46,3 8 46,-3-8 46,0 0 46,0 0 62,0 11 62,0-11 62,0 0 62,0 15 62,0-7 78,0-8 78,-5 17 78,3-8 78,-2-1 93,4 1 93,-5-1 93,0 0 93,3 1 109,2-1 109,0 0 109,0-2 109,0-6 125,-3 12 125,1-5 125,2-7 125,0 10 140,0-10 140,5 10 140,2-5 140,0 1 156,2-3 156,9 6 156,0-5 156,3 1 171,0-2 171,-6-1 171,2-2 171,-17 0 187,19 0 187,-19 0 187,12-5 187,-12 5 203</inkml:trace>
  <inkml:trace contextRef="#ctx0" brushRef="#br0">28475 10636 0,'0'0'0,"0"0"0,0 0 0,0 0 15,37-10 15,-37 10 15,0 0 15,0 0 31,0 0 31,0 0 31,0 0 31,0 0 46,0 0 46,0 0 46,0 0 46,0 0 62,0 0 62,0 0 62,0 0 62,0 0 62,0 0 78,0 0 78,0 0 78,0 0 78,0 0 93,0 0 93,0 0 93,0 0 93,0 0 109,0 0 109,0 0 109,0 0 109,8-4 125,-8 4 125,0 0 125,0 0 125,11-3 140,-11 3 140,12-5 140,-3 5 140,-9 0 156,17-2 156,-17 2 156,15-2 156,-15 2 171,17 0 171,-17 0 171,0 0 171,17 2 171,-17-2 187,7 2 187,-7-2 187,0 0 203,10 5 203,-10-5 203,0 0 203,2 5 203,-2-5 218,0 0 218,0 0 218,0 0 218,0 0 234,0 0 234,-12 8 234,12-8 234,0 0 250,-7 4 250,7-4 250,0 0 250,0 0 265,0 0 265,0 0 265,0 0 265,0 0 281,-13 0 281,13 0 281,0 0 281,0 0 296,0 0 296,0 0 296,0 0 296,0 0 312,0 0 312,0 0 312,0 0 312,0 0 312,0 0 328,0 0 328,28-10 328,-28 10 328,0 0 343,0 0 343,13 0 343,-13 0 343,0 0 359,0 0 359,0 0 359,0 0 359,14 0 375,-14 0 375,0 0 375,0 0 375,0 0 390,0 0 390,0 0 390,0 0 390,0 0 406,0 0 406,0 0 406,0 0 406,0 0 421,0 0 421,0 0 421,0 0 421,0 0 421,0 0 437,0 0 437,0 0 437,0 0 453,0 0 453,0 0 453,0 0 453,-27-11 468,27 11 468,0 0 468,0 0 468,0 0 468,0 0 484,13-9 484,-13 9 484,9-4 484,-2 2 500,-7 2 500,16-2 500,-8 0 500,-8 2 515,17-3 515,-17 3 515,19-2 515,-8 2 531,-11 0 531,15 2 531,-15-2 531,16 3 546,-16-3 546,12 2 546,-12-2 546,9 4 562,-9-4 562,7 6 562,-7-6 562,4 7 578,-4-7 578,3 6 578,-3-6 578,0 0 578,-3 10 593,3-10 593,0 0 593,-6 10 593,6-10 609,-9 6 609,1-2 609,8-4 609,-11 4 625,2-2 625,9-2 625,-16 2 625,16-2 640,-11 2 640,11-2 640,0 0 640,-16-2 656,16 2 656,0 0 656,-12-2 656,12 2 671,0 0 671,-8-4 671,8 4 671,0 0 687,-8-6 687,8 6 687,0 0 687,0 0 703,0 0 703,0 0 703,0-8 703,0 8 718,0 0 718,0 0 718,14-4 718,-14 4 718,11-4 734,-11 4 734,15-3 734,-15 3 734,15-2 750,-15 2 750,16 0 750,-16 0 750,11 5 765,-11-5 765,14 4 765,-7 0 765,0 1 781,-3 2 781,-1-1 781,1 5 781,-2 3 796,0 3 796,-2 1 796,0-1 796,-2 3 812,-2-2 812,-1 1 812,-1-1 828,-1 3 828,-5-3 828,-3 8 828,-4 2 828,1-12 828,2 0 843,-1-3 843,-9 3 843,-4 1 859,5-4 859,4-6 859,-13 8 859,9-9 875,2 2 875,-11 1 875,-3-3 875,10-2 875,-7 0 890,0-4 890,0-2 890,8-2 890</inkml:trace>
  <inkml:trace contextRef="#ctx0" brushRef="#br0">27640 10082 0,'0'-13'16,"0"13"16,0-8 16,0 8 16,0 0 16,0-11 31,0 11 31,0 0 31,0 0 31,0-8 47,0 8 47,0 0 47,0 0 47,0 0 63,0 0 63,0 0 63,-37 17 63,10 4 78,0 3 78,-2 3 78,-3 3 78,2 3 78,-16 18 94,14-11 94,7-5 94,0 5 94,0-6 109,4 5 109,3 1 109,5 0 109,4-2 125,-1 2 125,8 1 125,6-3 125,4 3 141,5-2 141,8-1 141,20 16 141,7-5 156,6 1 156,3-7 156,7-9 156,2 4 172,5-12 172,2 3 172,-5-3 172,3-5 188,2-4 188,-5-6 188,4-5 188,0-5 203</inkml:trace>
  <inkml:trace contextRef="#ctx0" brushRef="#br0">29845 10045 0,'-2'-7'0,"2"7"0,0 0 16,-2-9 16,2 9 16,0 0 16,0 0 31,0 0 31,-2-7 31,2 7 31,0 0 47,0 0 47,0 0 47,0 0 47,0 0 47,4 33 63,1-15 63,3 13 63,4 6 63,-1 0 78,2 7 78,9 17 78,1-1 78,2-1 94,2 1 94,-1 4 94,0-7 94,-9-9 110,-2-9 110,-1-3 110,-5 2 110,-2-3 125,0 0 125,-7-2 125,-2-3 125,0-5 141,-3-5 141,-4 9 141,-7-2 141,0-7 156,-7 3 156,-5 2 156,-1-7 156,-3 4 156,-5-1 172,-3-3 172,-1 3 172,-3-5 188,-20 10 188,11-10 188,6-4 188</inkml:trace>
  <inkml:trace contextRef="#ctx0" brushRef="#br0">26425 12233 0,'0'0'0,"2"-6"0,-2 6 16,0 0 16,4-8 16,-4 8 16,0 0 16,0 0 16,0 0 31,0 0 31,0 0 31,19 18 31,-10-1 47,3 1 47,-1 13 47,0 0 47,-5 4 63,2-4 63,1 0 63,-3-2 63,1-5 78,1-1 78,-4-6 78,3-1 78,-5-1 94,5-2 94,-3 3 94,4-5 94,-4 0 109,-2-3 109,3-4 109,-5-4 109,4 5 125,-4-5 125,0 0 125,0 0 125,0 0 141,16-12 141,-13 2 141,3-7 141,-1-1 156,7-15 156,-1-2 156,-5 0 156,1 3 156,1-3 172,0-1 172,-3 4 172,2 1 172,-5 4 188,2 6 188,2 4 188,0-2 188,-4 3 203,3-1 203,-3 2 203,0 1 203,3 2 219,-5 3 219,2 3 219,0-1 219,1-1 234,-3 8 234,5-8 234,-5 8 234,2-7 250,-2 7 250,0 0 250,0 0 250,0 0 266,0 0 266,0 0 266,0 0 266,0 0 266,0 0 281</inkml:trace>
  <inkml:trace contextRef="#ctx0" brushRef="#br0">26902 12079 0,'4'-4'0,"1"0"16,-5 4 16,4-6 16,-4 6 16,4-7 32,-4 7 32,0 0 32,5-4 32,-5 4 47,0 0 47,0 0 47,0 0 47,4 21 63,-6 0 63,-2 7 63,1 5 63,-3 2 63,-1 5 79,0-6 79,2 3 79,-1-2 79,-1 4 94,5-5 94,-1-2 94,-4 5 94,5-4 110,2-3 110,0 2 110,0-10 110,-3-3 125,3-4 125,3 2 125,-6-2 125,6-5 141,-3 0 141,2 1 141,-2-11 141,0 8 157,0-8 157,0 0 157</inkml:trace>
  <inkml:trace contextRef="#ctx0" brushRef="#br0">26135 12028 0,'5'-6'15,"-5"6"15,0 0 15,4-8 15,-4 8 31,0 0 31,0 0 31,0 0 31,0 0 46,0 0 46,16 16 46,-16 0 46,3 3 62,-3 2 62,-3 11 62,3 5 62,-5-2 62,-1-2 78,-3 4 78,4 0 78,-2 0 93,-2-2 93,0 4 93,2-4 93,-2 2 109,2-4 109,3 2 109,-3 0 109,3 0 109,-2-2 125,0-1 125,3-1 125,3-6 125,0-2 140,0 7 140,5 1 140,-3-8 140,8-9 156,-1 1 156</inkml:trace>
  <inkml:trace contextRef="#ctx0" brushRef="#br0">27342 12402 0,'6'-6'16,"-6"6"16,5-4 16,-5 4 16,6-4 32,-6 4 32,0 0 32,8-7 32,-8 7 47,9-4 47,-9 4 47,17-5 47,-7 4 63,1 1 63,10-2 63,2 0 63,-3 0 78,3 2 78,-2-2 78,20 2 78,-16 0 94,-5 0 94,17 2 94,-15-2 94,1 0 94,-9 2 110,0 0 110,-14-2 110,21 2 110,-21-2 125,11 1 125,-11-1 125,0 0 141,2 8 141,-2-8 141,0 0 141,0 0 141,0 0 157,-21 9 157,5-6 157,-2 1 157,-2-2 172,-1 2 172,0 0 172,1-2 172,0 2 188,-1 0 188,1-2 188,1 0 188,6 1 203,-1-2 203,3 3 203,2-1 203,9-3 219,-14 1 219,14-1 219,-9 7 219,9-7 235,0 0 235,-2 4 235,2-4 235,0 0 250,19 10 250,-2-1 250,17-3 250,-7 0 250,-1-2 266,8 2 266,0-3 266,-9 2 266,-3-1 282,1-2 282</inkml:trace>
  <inkml:trace contextRef="#ctx0" brushRef="#br0">28741 12157 0,'7'-10'0,"1"0"0,-2-1 0,-1 5 15,-1 3 15,1-2 15,-5 5 15,5-6 31,-5 6 31,0 0 31,0 0 31,0 0 31,13 12 47,-8 5 47,-3 3 47,2 9 47,-4 6 62,0-2 62,0 2 62,-2-2 78,2 0 78,-2-3 78,0 3 78,-1-10 78,3-2 94,0-6 94,0 1 94,0-3 94,0-2 109,0-1 109,0 1 109,3-5 109,-3-6 125,0 9 125,0-9 125,6 4 125,-6-4 140,0 0 140,0 0 140,28-7 140,-22 1 156,11-7 156,-4-1 156,8-9 156,0-4 172,-1 2 172,5 1 172,-4-7 172,0 6 187,-8 1 187,3 1 187,-3 2 187,-1 8 187,-3-4 203,2 3 203,-2 1 203,-4 2 203,2 2 219,-2 3 219,-1 0 219,0-3 219,1 7 234,-5 2 234,7-8 234,-7 8 234,0 0 250,0 0 250,0 0 250,0 0 250,0 0 265,0 0 265</inkml:trace>
  <inkml:trace contextRef="#ctx0" brushRef="#br0">29098 12431 0,'0'0'0,"-3"8"15,3-8 15,-2 6 15,2-6 15,0 8 31,-4 1 31,1-1 31,0 0 31,-3 8 31,1-2 46,-3 5 46,-7 8 46,0-1 46,1 2 62,0-6 62,0-1 62,3-5 62,2 3 78,3-3 78,-4-2 78,3 3 78,1-1 93,1 1 93,-2-5 93,4 0 93,1-3 109,2-1 109,-2-1 109,2-7 109,2 13 125,-2-13 125,7 7 125,-7-7 125,0 0 140,0 0 140,35-17 140</inkml:trace>
  <inkml:trace contextRef="#ctx0" brushRef="#br0">29433 11898 0,'7'-7'0,"1"2"15,1-1 15,1 2 15,1 2 15,1 2 31,6 0 31,0 0 31,2 2 31,-3 2 46,0 2 46,2 4 46,-2 0 46,0 2 46,-5 1 62,-1 4 62,-2-1 62,-2 2 78,-2-1 78,-3 0 78,-2 0 78,-4-1 78,1 0 93,-4 1 93,3-3 93,-5-2 93,2-2 109,0-2 109,2 1 109,3-3 109,-2 0 125,-1 0 125,5-6 125,-2 9 125,2-9 140,0 10 140,2-2 140,-2-8 140,9 12 156,5-1 156,-1-3 156,4 0 156,3-3 171</inkml:trace>
  <inkml:trace contextRef="#ctx0" brushRef="#br0">29932 12336 0,'0'0'0,"0"0"0,0 0 0,0 0 16,0 0 16,0 0 16,21 0 16,-21 0 31,16-4 31,-16 4 31,23 0 31,15-2 47,-19 0 47,1 2 47,-6 2 47,-1-2 63,-1 0 63,-12 0 63,16-2 63,-16 2 78,0 0 78,23 0 78,-23 0 78,8-2 94,-8 2 94,5-6 94,-5 6 94</inkml:trace>
  <inkml:trace contextRef="#ctx0" brushRef="#br0">30130 12204 0,'0'0'16,"0"0"16,0 0 16,0 0 16,0 0 32,0 0 32,0 0 32,0 0 32,0 0 32,-11 26 47,7-11 47,-3 5 47,2-2 63,-2 2 63,5 1 63,-5 8 63,3-1 79,2 3 79,-1-4 79,3-9 79,0 0 79,3 1 94,-1-2 94,4-1 94,-1 3 94,2-5 110,2-2 110,-4-1 110,6-3 110</inkml:trace>
  <inkml:trace contextRef="#ctx0" brushRef="#br0">30529 12089 0,'3'-5'0,"-3"5"0,2-9 16,-2 9 16,0 0 16,0 0 16,0 0 31,0 0 31,0 0 31,-5 33 31,-1-15 47,4 15 47,-3 0 47,1 2 47,1 0 47,6-5 63,-6 4 63,3-4 63,3-6 63,-3-2 78,4-4 78,-2-3 78,-2-1 78,3-1 94,-3-5 94,0 0 94,2 0 94,-2-8 110,4 12 110,-4-12 110,2 6 110,-2-6 125,0 0 125,0 0 125,0 0 125,0 0 141,23-20 141,-12 8 141,1-7 141,12-7 156,-5-5 156,2 0 156,-3 0 156,3 2 156,-3 1 172,-4 5 172,-6 2 172,2 3 188,-3 4 188,0-1 188,-1 2 188,2 2 188,-4 2 203,1 3 203,-1-2 203,0 2 203,-4 6 219,12-9 219,-12 9 219,5-7 219,-5 7 235,0 0 235,0 0 235,0 0 235,0 0 250,0 0 250,13 16 250,-13-16 250,2 12 266</inkml:trace>
  <inkml:trace contextRef="#ctx0" brushRef="#br0">30820 12336 0,'4'11'0,"-4"-11"15,7 12 15,-7-6 15,2 1 15,-2 2 31,2-1 31,-2 11 31,-2-7 31,0 3 47,-1 3 47,-5 1 47,0-4 47,1 2 62,-6 0 62,1-2 62,1 0 62,-2 0 78,1-1 78,-1-1 78,4-2 78,1-4 93,1 1 93,3-4 93,4-4 93,-9 11 109,7-5 109,2-6 109,0 0 125,7 11 125,-7-11 125,29 4 125,-9-2 125,17-6 140,-14-1 140,11-3 140,-1-4 140,-5 0 156,-3 0 156,5-12 156,-2 2 156,4-5 172</inkml:trace>
  <inkml:trace contextRef="#ctx0" brushRef="#br0">31061 11917 0,'0'0'0,"0"0"0,5-8 0,-5 8 15,0 0 15,0 0 15,20-3 15,-20 3 31,0 0 31,25 8 31,-16-4 31,1 1 47,3 3 47,3 3 47,-5-1 47,-4 0 47,1-1 62,3 5 62,-5-4 62,-4 0 62,3 1 78,-3-3 78,1 0 78,-3 0 78,-3-2 94,3 2 94,0-8 94,-4 13 94,1-9 109,3-4 109,0 11 109,0-11 109,0 0 125,0 0 125,0 9 125,0-9 125,0 0 140,0 0 140,21 0 140,0-3 140,9-10 156</inkml:trace>
  <inkml:trace contextRef="#ctx0" brushRef="#br0">31768 11699 0,'3'-8'0,"1"-1"15,-4 9 15,5-12 15,-5 6 15,0 6 15,0-10 31,0 10 31,-7-10 31,2 3 31,-2 0 46,-6-2 46,-6 0 46,-13-1 46,-2-2 62,-7 4 62,-7 2 62,-22-1 62,-3 2 78,-1 1 78,-1 6 78,-5 0 78,5-2 93,-7 2 93,0-2 93,-6 0 93,-69 3 93,53-3 109,22 0 109,-4 3 109,-67-6 109,50 2 125,21-1 125,0 0 125,-3 2 125,4 0 140,0 2 140,3 0 140,4 6 140,3-2 156,-2-4 156,15 4 156,-12-1 156,17 0 171,10-3 171,0 3 171,-3-1 171,1 0 187,1-2 187,6 0 187,1 2 187,3-2 203,7 1 203,4-1 203,7 1 203,-2-1 203,7 0 218,11-2 218,-19 0 218,19 0 234,-13 3 234,13-3 234,0 0 234,-15 2 234,15-2 250,0 0 250,0 0 250,-15 2 250,15-2 265,0 0 265,0 0 265,0 0 265,0 0 281,-12 3 281,12-3 281,0 0 281,-4 15 296,1-5 296,1 7 296,-2 4 296,-1 12 312,1 3 312,-6 6 312,6 0 312,-7 24 328,-4 0 328,-2-3 328,3 1 328,-4-5 343,1-8 343,6-8 343,-1-2 343,-1-1 359,2 2 359,1 0 359,-1 21 359,5-20 359,-4-9 375,3 5 375,3-1 375,-1-1 375,-1 0 390,0-1 390,0-2 390,-3-5 390,4-1 406,-1-4 406,0-3 406,2-6 406,0-4 421,1 3 421,-1-5 421,2 0 421,0-3 437,2-6 437,-10 8 437,1-5 437,9-3 453,-32 2 453,-6-7 453,-6-3 453,1-5 468,-34-15 468,-1-8 468,-52-33 468</inkml:trace>
  <inkml:trace contextRef="#ctx0" brushRef="#br0">23125 7717 0,'2'-7'15,"-2"1"15,2 2 15,-2 4 15,5-10 31,-3 5 31,0 1 31,-2 4 31,2-4 47,-2 4 47,2-5 47,-2 5 47,0 0 47,6-5 62,-6 5 62,0 0 62,0 0 62,0 0 78,0 0 78,0 0 78,6 10 78,-1 1 93,-5-3 93,2 8 93,0 0 93,-2 5 109,5-2 109,-3 0 109,0 1 109,3-2 125,0-1 125,-5 3 125,2-3 125,5-1 140,-7 1 140,2-5 140,2 0 140,-1-4 156,-1 1 156,-2-1 156,5-3 156,0 0 156,-1-1 172,5-1 172,0-3 172,9-3 172,3 1 187,13-5 187,0-4 187,5-4 187,-1-1 203,2-3 203,-8 1 203,0-1 203,0 1 218,-3-2 218,3 2 218,-4 0 218,-4 6 234,-5-2 234,-5 2 234,1 1 234,-2 1 234,-1 2 250,-3 0 250,0 1 250,1 2 250,-6 0 265,3-1 265,-3 2 265,-4 4 265,10-7 281,-10 7 281,7-6 281,-3 3 281,-4 3 297,0 0 297,7-4 297,-7 4 297,0 0 297,0 0 312,0 0 312,0 0 312,0 0 328,2 22 328,-6-16 328,-3 4 328</inkml:trace>
  <inkml:trace contextRef="#ctx0" brushRef="#br0">23027 8178 0,'-8'0'0,"8"0"15,0 0 15,0 0 15,-4 5 15,4-5 31,0 0 31,0 0 31,-2 6 31,2-6 47,0 6 47,0-6 47,2 13 47,-2-5 62,2 0 62,-2 0 62,2 2 62,4-2 62,-4 0 78,0 3 78,2-2 78,1-1 78,-3 0 94,5-1 94,-3 1 94,4 0 94,1-3 109,-3 2 109,1-5 109,11 6 109,1-5 125,1-3 125,1 0 125,0-3 125,1-3 140,12-5 140,5-2 140,2-2 140,-2-5 156,0 0 156,2-2 156,0-2 156,-2 1 172,2 1 172,-3-3 172,1 4 172,3 1 187,-4-1 187,1 3 187,-3-1 187,-1 5 203,-1 0 203,-2-2 203,-5 7 203,-7 1 203,-1 1 219,1 2 219,-4 0 219,3-1 219,-8 2 234,0 2 234,1 0 234,-5-1 234,-1 2 250,-6 1 250,14-3 250,-14 3 250,9 0 265,-9 0 265,0 0 265,9 3 281,-9-3 281,5 6 281,-5-6 281,0 0 281,0 10 297,-3-2 297,1 0 297,-5-1 297,3-1 312,-3 0 312</inkml:trace>
  <inkml:trace contextRef="#ctx0" brushRef="#br0">11427 11137 0,'0'0'0,"0"11"0,0-11 0,0 0 16,0 0 16,0 0 16,0 0 16,0 0 16,0 0 32,0 0 32,0 0 32,0 0 32,0 0 47,0 0 47,0 0 47,0 0 63,0 0 63,0 0 63,0 0 63,0 0 78,0 0 78,0 0 78,0 0 78,0 0 94,0 0 94,0 0 94,0 0 94,0 0 110,0 0 110,0 0 110,0 0 110,0 0 125,0 0 125,0 0 125,0 0 125,0 0 125,0 0 125,0 0 141,0 0 141,0 0 141,0 0 141,0 0 157,0 0 157,0 0 157,0 0 157,0 0 157,0 0 172,0 0 172,0 0 172,0 0 172,0 0 188,0 0 188,0 0 188,0 0 188,0 0 203,0 0 203,0 0 203,7 9 203,-9-1 219,0 2 219,-1-2 219,1 2 219,0 1 235,2-3 235,-2 2 235,2 7 235,-2-5 250,-1-2 250,3 1 250,-2-3 250,2 0 266,-2 0 266,2-1 266,0-7 266,0 10 282,0-10 282,-3 10 282,3-10 282,0 8 282,0-8 297,0 0 297,0 0 297,0 13 297,0-13 313,0 8 313,0-8 313,0 0 313,0 0 328,5 8 328,-5-8 328,7 4 328,-7-4 344,11 6 344,-11-6 344,16 6 344,-5-6 360,-11 0 360,21 5 360,-1-1 360,-4-2 375,5-1 375,-1 3 375,1-1 375,2-2 391,11 2 391,-2-1 391,2 0 391,3-2 391,-6 2 407,10 0 407,-6 2 407,2-4 407,-1 5 422,-2-5 422,7 0 422,0 1 422,-2-1 438,2 5 438,-2-2 438,4 2 438,-2-3 453,3 2 453,-4-2 453,1-2 453,1 4 469,-1-2 469,-1-2 469,-2 5 469,0-3 485,-2-4 485,3 4 485,-3-1 485,4-2 500,-4 2 500,-2-1 500,5 2 500,0-2 500,2 2 516,-5-4 516,3 2 516,-2 2 516,-3-2 532,5 0 532,-5 3 532,4-2 532,-10 2 547,8-2 547,-11-1 547,14 3 547,-4 1 563,-3-4 563,0 2 563,2-2 563,2 2 578,-2-1 578,5-1 578,0 0 578,-5 0 594,7 0 594,-5 0 594,3 3 594,-2-1 610,-3-4 610,2 2 610,1 2 610,-1-2 610,-2 3 625,0-2 625,-6-1 625,-5 0 625,0 2 641,0-4 641,-3 4 641,14-2 657,-7 0 657,-1-2 657,8 4 657,-7-2 672,-6 0 672,1 2 672,15-2 672,-12 0 688,0 3 688,9-3 688,-4-3 688,-7 3 688,11 3 703,0-3 703,0 0 703,-6 0 703,6 1 719,-9-1 719,9 3 719,-4-1 719,-7-4 719,0 2 735,0 0 735,11 0 735,0-4 735,3 4 750,-1 0 750,-2-3 750,-2 1 750,4 4 766,-3-2 766,1-2 766,-2 2 766,-2 0 782,-6 0 782,-3 2 782,2-2 782,0-2 797,11 2 797,-6-2 797,-4 1 797,13 2 797,-10-2 813,8-4 813,-9 2 813,-1 3 813,-2-3 828,12-1 828,-4 2 828,-3-1 828,-5-1 844,0 3 844,-3-2 844,3 1 844,0 0 860,-1 1 860,-1-1 860,13-3 860,0 1 875,-6 2 875,-3 2 875,9-2 875,-9 0 891,9 0 891,-4 0 891,4 0 891,-2-1 907,-7 2 907,-2-1 907,-3 2 907,14-6 922,-8 3 922,-1 1 922,9-2 922,-7 2 938,-3 0 938,-4 2 938,15 0 938,-1-4 953,-7 1 953,-3-1 953,8 7 953,-6-7 969,-3 0 969,0 2 969,-3 2 969,15-2 985,-9-2 985,-3 1 985,13 1 985,2 0 985,-4-4 1000,2 4 1000,0 2 1000,3-4 1000,-5 0 1016,3 2 1016,0 2 1016,-1 0 1016,0 0 1032,3 0 1032,-12-2 1032,-1-2 1032,5 4 1047,-3 1 1047,-3-2 1047,-2 1 1047,11-4 1047,-6 4 1063,-6 1 1063,-1-2 1063,0 1 1078,-4 0 1078,2 0 1078,2 1 1078,-4-1 1094,2 0 1094,1 0 1094,1 0 1094,-5 3 1094,4-6 1110,-1 3 1110,-4 0 1110,6 0 1110,0 3 1125,-1-2 1125,-4-1 1125,2 0 1125,3 3 1141,-3-3 1141,0 0 1141,1 0 1141,2 2 1157,-2-2 1157,-4 0 1157,5 0 1157,0 0 1172,1 0 1172,-3 0 1172,3 0 1172,-4 0 1188,0 2 1188,-4-4 1188,8 2 1188,-7 0 1203,-1 0 1203,1 0 1203,-14 0 1203,21 0 1219,-9 0 1219,-12 0 1219,19-2 1219,-7 2 1235,-12 0 1235,18-3 1235,-18 3 1235,19 0 1235,-19 0 1250,15 0 1250,-15 0 1250,14 0 1250,-14 0 1266,11 0 1266,-11 0 1266,0 0 1266,17-1 1282,-17 1 1282,0 0 1282,0 0 1282,15 0 1297,-15 0 1297,0 0 1297,0 0 1297,17 0 1313,-17 0 1313,0 0 1313,0 0 1313,0 0 1313,11-3 1328,-11 3 1328,0 0 1328,0 0 1344,0 0 1344,0 0 1344,0 0 1344,9-1 1344,-9 1 1360,0 0 1360,0 0 1360,0 0 1360,6-5 1375,-6 5 1375,0 0 1375,6-6 1375,-6 6 1391,0 0 1391,2-6 1391,-2 6 1391,4-8 1407,-4 8 1407,3-11 1407,-1 4 1407,2-2 1422,-4 1 1422,0-3 1422,2 1 1422,1-6 1438,-3-1 1438,4-1 1438,-4-1 1438,0-1 1453,0 1 1453,3-2 1453,-3-9 1453,0 0 1469,2 1 1469,-2 3 1469,0 4 1469,3-7 1485,-6 3 1485,6 5 1485,-3-10 1485,-3 7 1500,6 1 1500,-1-7 1500,0 5 1500,0 5 1500,0 0 1516,1 0 1516,-1 1 1516,0 1 1516,0-2 1532,0 1 1532,4-1 1532,-4 1 1532,0 0 1547,0-1 1547,3 0 1547,-1-12 1547,-1 10 1563,1 3 1563,-2 1 1563,3 1 1563,-2-1 1563,-1 2 1578,-2-1 1578,4-1 1578,1 5 1594,-5-1 1594,2-5 1594,0 7 1594,3-1 1610,-3 2 1610,0 0 1610,-2 1 1610,2 2 1610,0-3 1625,2 2 1625,-2-2 1625,-2 1 1625,2 1 1641,-2-1 1641,0-6 1641,2 4 1641,0-1 1657,1 3 1657,-1 0 1657,-2 1 1657,0 0 1672,0 9 1672,2-16 1672,-2 8 1672,0 8 1688,0-12 1688,0 12 1688,2-12 1688,-2 12 1703,2-11 1703,-2 11 1703,3-8 1703,-3 8 1719,0-10 1719,0 10 1719,0 0 1719,2-11 1735,-2 11 1735,0 0 1735,0-5 1735,0 5 1750,0 0 1750,0 0 1750,-2-9 1750,2 9 1750,0 0 1766,0 0 1766,-3-8 1766,3 8 1766,0 0 1782,0 0 1782,-8-10 1782,-1 8 1782,9 2 1797,-14-5 1797,3 1 1797,11 4 1797,-28-6 1813,12 0 1813,-4 4 1813,1-2 1813,1 0 1828,-2 1 1828,-1 2 1828,1-3 1828,-15 2 1844,6 0 1844,6-3 1844,-11 2 1844,6 1 1860,3 2 1860,2-3 1860,3 1 1860,-1-2 1860,1 2 1875,-12 0 1875,-5-1 1875,3-1 1875,-2 3 1891,4-2 1891,-5 1 1891,3 0 1891,0-2 1907,6 4 1907,4-1 1907,-11-2 1907,10 3 1922,0 0 1922,4 0 1922,-13-4 1922,2 4 1938,3 0 1938,3-2 1938,3 2 1938,-9-2 1953,6 0 1953,-9 2 1953,1 0 1953,4-3 1969,-2 3 1969,2-1 1969,6 1 1969,-11-2 1985,3 2 1985,8 0 1985,1 0 1985,2-2 2000,-2 2 2000,-11-2 2000,6 0 2000,-6-2 2016,7 2 2016,5 0 2016,-1 0 2016,-11-3 2016,-1 1 2032,8 4 2032,4-3 2032,0-1 2032,3 3 2047,-14-5 2047,6 1 2047,-6 1 2047,2 1 2063,-5-4 2063,3 6 2063,2-5 2063,-2 5 2078,-7-3 2078,3 0 2078,-2 0 2078,0 4 2094,1-2 2094,-3-2 2094,4 1 2094,-1 1 2110,1 0 2110,-2 1 2110,4-2 2110,-2 3 2125,-1 0 2125,4-1 2125,-1 1 2125,-1-4 2125,1 3 2141,0 1 2141,-4-2 2141,6 2 2141,0-2 2157,0 0 2157,0-3 2157,2 5 2157,2-4 2172,-4 1 2172,0 1 2172,7-1 2172,1 3 2188,-6-3 2188,-2 1 2188,7-1 2203,2 3 2203,-7-4 2203,-2 2 2203,6-2 2203,-8 4 2219,10-2 2219,-5 0 2219,-6 0 2219,3-1 2235,0 2 2235,-4-1 2235,2 0 2235,0 2 2250,2-3 2250,0 6 2250,0-3 2250,0 0 2266,0 0 2266,0 0 2266,-2 0 2266,-34 0 2282,36 0 2282,2 0 2282,-2-3 2282,-2 6 2297,-1-3 2297,4-3 2297,-1 8 2297,8-7 2313,-11-1 2313,3 3 2313,-3 0 2313,1 0 2328,2 0 2328,-6 0 2328,16 0 2328,-10-1 2344,4-2 2344,-2 3 2344,3 0 2344,-6-1 2360,8-2 2360,-8 3 2360,9 0 2360,-2 0 2375,7 0 2375,0-2 2375,-13 2 2375,7 0 2375,2 0 2391,-6 0 2391,-2 0 2391,4 0 2391,6 0 2407,0 2 2407,0-2 2407,-11 0 2422,0 0 2422,0 0 2422,4 0 2422,5 0 2422,-7 0 2438,-5 3 2438,5-3 2438,-2 1 2453,9-1 2453,-9 3 2453,2-2 2453,7-1 2453,0 0 2469,5 0 2469,-1 0 2469,-13 0 2469,6 0 2485,-6-1 2485,2 1 2485,5 1 2485,4-2 2500,-11 1 2500,0 0 2500,6 0 2500,3 0 2516,-9 0 2516,0 0 2516,-3 1 2516,3 2 2532,0-3 2532,7-3 2532,-7 3 2532,6 3 2532,3-3 2547,-12 2 2547,3-2 2547,-3 0 2547,5 0 2563,-2 3 2563,4-3 2563,8 0 2563,-11 0 2578,5 0 2578,2 3 2578,-8-3 2578,2 0 2594,5 0 2594,4-3 2594,0 3 2594,3 3 2610,-15-6 2610,8 3 2610,2 0 2610,2 0 2625,-9 3 2625,7-3 2625,0 0 2625,5-3 2641,-1 3 2641,0-1 2641,-13 2 2641,4-1 2657,7-1 2657,1 1 2657,1 0 2657,-2 1 2672,-11-2 2672,0 2 2672,0 2 2672,6-3 2672,3-3 2688,-9 3 2688,7 0 2688,-1 0 2688,8 0 2703,-1 3 2703,-13-6 2703,2 6 2719,3-3 2719,6 0 2719,1 2 2719,1 0 2719,-13 0 2735,2-2 2735,4 0 2735,3 0 2735,4 0 2750,1 0 2750,2 0 2750,-5 0 2750,3-2 2766,-3 2 2766,4 0 2766,-1 0 2766,-3 0 2782,4 0 2782,2-2 2782,-2 2 2782,19 0 2782,-30 0 2797,17 0 2797,13 0 2797,-18-2 2797,18 2 2813,-16 0 2813,16 0 2813,-14-3 2813,14 3 2828,0 0 2828,0 0 2828,-20 0 2828,20 0 2844,0 0 2844,0 0 2844,-16-1 2844,16 1 2860,0 0 2860,0 0 2860,0 0 2860,0 0 2875,0 0 2875,0 0 2875,0 0 2875,-19 0 2891,19 0 2891,0 0 2891,0 0 2891,0 0 2891,0 0 2907,0 0 2907,0 0 2907,0 0 2922,0 0 2922,-9 6 2922,9-6 2922,0 0 2938,0 10 2938,0-10 2938,2 15 2938,1-6 2953,-1 2 2953,0 6 2953,0 1 2953,-2 0 2969,0 14 2969,3-8 2969,0 7 2969,-3 1 2969,2 0 2985,-2 0 2985,4-3 2985,-4 4 2985,0-3 3000,0 0 3000,0 3 3000,2-3 3000,-4-1 3016,2 2 3016,0-5 3016,0-2 3016,-4 7 3032,4-7 3032,-2 7 3032,-1-2 3032,-2-3 3047,1 3 3047,1-2 3047,-6 2 3047,5 1 3047,-6 0 3063,4 2 3063,-5-6 3063,2 4 3078,1-6 3078,-3-4 3078,2 9 3078,-3-7 3078,8-1 3094,-3-6 3094,1 1 3094,1 0 3094,-2-1 3110,2-2 3110,-1 3 3110,1-1 3110,-1-3 3125,0-2 3125,2-3 3125,1 2 3125,1-1 3141,2-8 3141,-4 15 3141,2-8 3141,2-7 3157,-5 12 3157,3-7 3157,2-5 3157,-2 11 3172,2-11 3172,-6 10 3172,6-10 3172,-2 8 3188,2-8 3188,-2 13 3188,2-13 3188,-4 10 3203,4-10 3203,0 11 3203,0-11 3203,-3 9 3219,3-9 3219,0 11 3219,0-11 3219,-4 8 3235,4-8 3235,0 0 3235,0 10 3235,0-10 3235,0 0 3250,0 9 3250,0-9 3250,0 0 3250,2 8 3266,-2-8 3266,0 0 3266,5 9 3266,-5-9 3282,6 7 3282,-6-7 3282,8 9 3282,-8-9 3297,11 5 3297,-5-1 3297,1 3 3297,1-3 3297,-8-4 3313,15 8 3313,-3-3 3313,-3-1 3328,6 1 3328,2 0 3328,-4 0 3328,10 0 3344,-4 1 3344,1-1 3344,1-1 3344,2-1 3344,-3 4 3360,5-3 3360,-4-2 3360,13 2 3360,2-2 3375,-11 0 3375,1 0 3375,10 1 3375,-9 0 3391,7-1 3391,-4 2 3391,4-4 3391,0 3 3407,0-1 3407,-2 2 3407,-2-3 3407,-5 2 3422,-2-3 3422,11 1 3422,-6-1 3422,-3 3 3438,-5-2 3438,14-1 3438,-11 0 3438,-2 3 3453,0-2 3469,1-1 3469,1 0 3469,11 3 3469,-9-3 3485,1 0 3485,-6 2 3485,0-2 3485,1 0 3500,1 0 3500,-1 0 3500,13 0 3500,-6-2 3516,-7 2 3516,-1 2 3516,-2-4 3516,5 2 3532,-3 0 3532,-1 0 3532,-3-3 3532,4 3 3532,-1 0 3547,-19 0 3547,32 0 3547,-15 0 3547,2 0 3563,-3 0 3563,-5-4 3563,-11 4 3563,28 0 3578,-17 0 3578,-11 0 3578,27-1 3578,-10 1 3594,-4 1 3594,3-2 3594,-16 1 3594,35-3 3610,-18 2 3610,2-2 3610,-4 3 3610,6-1 3625,0-2 3625,-3 2 3625,3-1 3625,-1 2 3641,-2 0 3641,1 0 3641,-4-3 3641,2 3 3641,-17 0 3657,27-2 3657,-18 2 3657,-9 0 3657,21-2 3672,-21 2 3672,17 0 3672,-17 0 3672,21-2 3688,-21 2 3688,19 2 3688,-19-2 3688,15-2 3703,-15 2 3703,19 0 3703,-19 0 3703,18 0 3719,-18 0 3719,16-1 3719,-16 1 3719,16 0 3735,-16 0 3735,0 0 3735,18 0 3735,-18 0 3750,0 0 3750,0 0 3750,16 0 3750,-16 0 3750,0 0 3766,0 0 3766,0 0 3766,16-2 3782,-16 2 3782,0 0 3782,0 0 3782,0 0 3797,0 0 3797,0 0 3797,0 0 3797,16 0 3797,-16 0 3813,0 0 3813,0 0 3813,0 0 3813,0 0 3828,0 0 3828,0 0 3828,0 0 3828,16-5 3844,-16 5 3844,0 0 3844,0 0 3844,0 0 3860,0 0 3860,0 0 3860,0 0 3860,0 0 3875,0 0 3875,0 0 3875,0 0 3875,0 0 3891,0 0 3891,11-2 3891,-11 2 3891,0 0 3907,0 0 3907,0 0 3907,0 0 3907,0 0 3907,0 0 3922,0 0 3922,0 0 3922,0 0 3922,0 0 3938,0 0 3938,0 0 3938,0 0 3938,0 0 3953,0 0 3953,0 0 3953,0 0 3969,0 0 3969</inkml:trace>
  <inkml:trace contextRef="#ctx0" brushRef="#br0">13708 9981 0,'0'0'0,"0"0"16,-4-8 16,4 8 16,0 0 16,0 0 32,0 0 32,0 0 32,0 0 32,0 0 32,0 0 47,0 0 47,0-6 47,0 6 47,0 0 63,0 0 63,0 0 63,0 0 63,0 0 79,-5 24 79,3-20 79,0 5 79,2-9 94,-2 12 94,2-4 94,0-8 94,-3 13 110,3-8 110,0-5 110,0 11 110,3-5 125,-3-6 125,0 8 125,0-8 125,4 8 141,-2-3 141,-2-5 141,7 8 141,-7-8 157,11 5 157,-4-2 157,-7-3 157,16 3 172,-7-3 172,-9 0 172,18-6 172,1 1 172,-1-3 188,-2-3 188,0 3 188,0-3 188,-1-1 204,0 0 204,0 0 204,-1-3 219,0 3 219,2 0 219,-3-2 219,-2 1 219,4 3 235,-4 2 235,-2-3 235,5-1 235,-6 4 250,0-2 250,-1 1 250,-1 3 250,3-2 266,-4 2 266,2 0 266,0 0 266,-1-1 282,1 0 282,3 2 282,-6-1 282,3 2 282,-3 0 297,3-3 297,-7 7 297,10-5 313,-10 5 313,4-7 313,-4 7 313,7-4 329,-7 4 329,0 0 329,6-5 329,-6 5 329,0 0 344,0 0 344,0 0 344,0 0 344,10-5 360,-10 5 360,0 0 360,0 0 360,0 0 375</inkml:trace>
  <inkml:trace contextRef="#ctx0" brushRef="#br0">16210 9993 0,'0'0'0,"0"0"16,0 0 16,0 0 16,0 0 16,0 0 16,0 0 32,2-10 32,-2 10 32,0 0 32,0 0 47,0 0 47,0 0 47,0 0 47,0 0 63,0 0 63,0 0 63,0 0 63,0 0 79,0 0 79,0 0 79,0 0 79,0 0 94,0 0 94,7-5 94,-7 5 94,0 0 94,0 0 94,0 0 110,0 0 110,0 0 110,0 0 110,0 0 110,0 0 125,0 0 125,0 0 125,0 0 141,0 0 141,0 0 141,0 0 141,0 0 157,0 0 157,0 0 157,0 0 157,0 0 157,0 0 172,0 0 172,0 0 172,0 0 188,0 0 188,0 0 188,0 0 188,0 0 188,0 0 204,0 0 204,0 0 204,0 0 204,0 0 219,0 0 219,0 0 219,0 0 219,0 0 219,0 0 235,0 0 235,0 0 235,0 0 250,0 0 250,0 0 250,0 0 250,0 0 266,0 0 266,0 0 266,0 0 266,0 0 266,0 0 282,0 0 282,20 13 282,-12-6 282,-6 1 297,2 0 297,1-2 297,-3 3 297,0-1 313,3 0 313,-5-8 313,6 14 313,-2-7 329,-2 0 329,2 0 329,-4-7 329,5 10 344,-5-10 344,4 11 344,-4-11 344,4 5 360,-4-5 360,0 0 360,12 7 360,-12-7 375,16 0 375,-16 0 375,30-4 375,-12-3 391,2-2 391,12 0 391,-7 0 391,9-3 407,-2 2 407,0-6 407,-2 1 407,-5 3 407,-4 1 422,-3 3 422,0 0 422,1 0 422,-4 0 438,4 2 438,-6 0 438,1 2 438,-3-3 454,-2 3 454,-2 2 454,1-1 454,-8 3 469,11-5 469,-11 5 469,8-5 469,-8 5 485,0 0 485,10-3 485,-10 3 485,0 0 500,0 0 500,0 0 500,9-4 500,-9 4 516,0 0 516,0 0 516,0 0 516</inkml:trace>
  <inkml:trace contextRef="#ctx0" brushRef="#br0">18322 10556 0,'9'-8'0,"-5"6"0,-4 2 0,8-6 15,-8 6 15,6-6 15,-6 6 15,7-6 31,-7 6 31,6-7 31,-6 7 31,5-4 47,-5 4 47,0 0 47,0 0 47,0 0 62,0 0 62,0 0 62,19 13 62,-15-5 78,0 9 78,4-1 78,-1 3 78,-1-3 94,3 2 94,-2 2 94,3 0 94,-2-2 109,1-5 109,3 3 109,-3-4 109,0 0 109,1-1 125,-1-3 125,2-4 125,-2 1 125,0-5 140,2 0 140,10 0 140,-2-5 156,-2-7 156,15-7 156,-2-4 156,2-2 156,-5-5 172,3 2 172,0-5 172,-3-2 187,-2 2 187,3-2 187,-6-1 187,1 6 187,-2 3 203,-1 2 203,-4 5 203,0 2 203,-4 1 219,-1 2 219,-2 1 219,3 0 219,-4 6 234,-3-3 234,1 6 234,2-4 234,-8 9 250,7-10 250,-7 10 250,6-7 250,-6 7 265,7-5 265,-7 5 265,0 0 265,0 0 265,0 0 281,10-5 281,-10 5 281,0 0 281,0 0 297,0 0 297,0 0 297,0 0 297,0 0 312,13 25 312,-13-14 312,-2 7 312,-3-4 328,1 3 328,-6-2 328</inkml:trace>
  <inkml:trace contextRef="#ctx0" brushRef="#br0">18645 10729 0,'0'0'0,"0"0"0,-9 6 15,9-6 15,0 0 15,-4 4 15,4-4 31,0 0 31,0 0 31,-5 5 31,5-5 47,0 0 47,0 0 47,0 0 47,0 0 62,0 0 62,0 0 62,0 0 62,0 0 78,0 0 78,0 0 78,18-13 78,-18 13 93,0 0 93,8-6 93,-8 6 93,0 0 93,0 0 109,0 0 109,15 9 109,-13-2 109,3 2 125,0 9 125,4 12 125,-7-5 125,0-1 140,3 6 140,-3-5 140,0-2 140,0-6 156,-2 3 156,6-2 156,-2-2 156,-1-3 172,-1-1 172,0-2 172,0-2 172,3 1 187,-1-5 187,3 2 187,0-4 187,4 0 203,8-2 203,3-2 203,12-8 203,-1-2 218,3-5 218,-2-2 218,26-13 218,-20 3 234,-5 0 234,1-2 234,-1 0 234,19-12 250,-20 4 250,-2 15 250,-5-5 250,3 6 265,-5 1 265,-6 5 265,-4 3 265,0-1 281,-2 5 281,-2-2 281,-1 6 281,-4-2 281,1 0 297,3 1 297,-10 7 297,6-6 297,-6 6 312,7-9 312,-7 9 312,7-7 312,-7 7 328,4-5 328,-4 5 328,0 0 328,0 0 343,10-8 343,-10 8 343,0 0 343,0 0 359,0 0 359,0 0 359,0 0 359,0 0 359,0 0 375,0 0 375</inkml:trace>
  <inkml:trace contextRef="#ctx0" brushRef="#br0">10304 11018 0,'0'0'0,"-6"-3"0,6 3 16,0 0 16,-4-6 16,4 6 16,-9-4 31,9 4 31,-13-3 31,3 1 31,-1 0 47,-1 2 47,-6-2 47,-3 2 47,-2-1 63,-11 1 63,-2 0 63,0 0 63,-1 0 78,-1 0 78,-4 0 78,1 3 78,-5 1 78,3 0 94,-2 0 94,3 1 94,-1-5 94,2 3 109,-2 1 109,-2 1 109,-1 1 109,0 0 125,-23 9 125,13-7 125,8-1 125,-25 9 141,2-2 141,5 2 141,13-3 141,-15 3 156,0-2 156,-1 1 156,3 2 156,-1-2 172,-1 5 172,0-4 172,-2 2 172,1 0 188,0 1 188,1-2 188,-2 6 188,15-10 188,6-2 203,-21 5 203,4 4 203,11-5 203,-11 6 219,13-6 219,10-2 219,5 3 219,-4 1 234,1 1 234,7 2 234,-2 0 234,0-2 250,-2 4 250,4-1 250,2 2 250,-4 1 266,6 6 266,1-1 266,-8-3 266,6 3 266,-1 4 281,2-4 281,0-1 281,5 5 297,-3-2 297,3 0 297,1 0 297,-1 0 297,2-1 313,0 2 313,3-1 313,-1 1 313,0-1 328,1-3 328,-1 5 328,3-2 328,2-4 344,-2-1 344,2 1 344,2 2 344,1-6 359,-2 5 359,0 0 359,4-2 359,-3 0 375,3 6 375,4-10 375,-5 7 375,1-1 375,1-3 375,-1 6 391,2 0 391,-1 0 391,4-2 391,-1-5 406,1-1 406,-1 6 406,-1-4 406,-1 2 422,5-1 422,-5-6 422,5 1 422,-2-4 438,-2 13 438,1-7 438,3-3 438,-1-3 438,0 1 453,0 1 453,3-3 453,0 0 453,-3 0 469,3 1 469,2 0 469,-2-3 484,0-3 484,2 1 484,0 5 484,2-2 484,0 2 500,-2-2 500,5-1 500,-3 1 500,0-4 516,0 6 516,3-1 516,2-1 516,-2-1 531,-1-1 531,1 1 531,-1-2 531,3-1 547,0 5 547,0-4 547,-3-1 547,5 5 547,-1-4 563,-2 3 563,3 1 563,-7-3 578,5-3 578,-3 0 578,2 1 578,-2-3 594,3 6 594,-1-1 594,1-3 594,-2-2 594,2 3 609,0-4 609,-3 2 609,3-3 609,5 6 625,-3-1 625,-1-3 625,2-2 625,-3 2 641,0-2 641,1 1 641,0-2 641,5 6 656,-2-3 656,1 0 656,-3 0 656,5 3 672,-3-5 672,-2 1 672,3 2 672,-3-5 688,-2 5 688,1-5 688,7 6 688,-4 0 703,-1-1 703,5 0 703,-4 0 703,1-3 703,-3 0 719,0-2 719,-2 3 719,2-3 719,0 2 734,1-2 734,-1 0 734,0 1 734,-9-5 750,16 7 750,-7-5 750,-9-2 750,15 8 766,-5-5 766,-1-2 766,-9-1 766,16 7 781,-16-7 781,14 4 781,-6-2 781,-8-2 797,12 2 797,-12-2 797,0 0 797,14 2 813,-14-2 813,0 0 813,0 0 813,0 0 813,0 0 828,0 0 828,21-4 828,-21 4 844,0 0 844,6-4 844,-6 4 844,5-5 844,-5 5 859,0 0 859,2-9 859,-2 9 859,-2-9 875,2 9 875,0-9 875,-3 2 891,3 7 891,-6-12 891,1 3 891,1 1 891,-4 2 906,2-2 906,-8-3 906,5 1 906,-2 0 922,-3 2 922,2-3 922,1 3 922,-1-2 938,1 4 938,2 0 938,3-3 938,-2 4 953,-1 0 953,3-1 953,-3 2 953,9 4 953,-12-9 969,7 5 969,5 4 969,-6-5 969,6 5 984,-10-4 984,10 4 984,-7-5 1000,7 5 1000,0 0 1000,-4-6 1000,4 6 1000,0 0 1016,0 0 1016,0 0 1016,0 0 1016,0 0 1031,0 0 1031,0 0 1031,0 0 1031,0 0 1047,0 0 1047,0 0 1047,21 12 1047,-6-4 1063,4 3 1063,2-3 1063,5 6 1063,6 1 1078,-2 1 1078,-1-1 1078,-5-5 1078,-6 2 1094,0-2 1109,1-2 1109,-4 3 1109,1-2 1109,-2 1 1125,-5-4 1125,0 0 1125,-4-1 1125,-1 3 1125,-4-8 1141,8 12 1141,-8-4 1141,0-8 1156,-8 16 1156,-1-3 1156,-4 1 1156,-10 8 1156,-4-3 1172,-3-3 1172,2-1 1172,3-5 1172,5 1 1188,2-1 1188,-3-2 1188,1 0 1188,-1-2 1203,0 1 1203,6-2 1203,-4 3 1203,6-5 1219,1 3 1219,3-4 1219,9-2 1219,-16 6 1234,16-6 1234,-14 4 1234,14-4 1234,-11 2 1250,11-2 1250,0 0 1250,-10 7 1250,10-7 1266,0 0 1266,0 0 1266,-11 4 1266,11-4 1266,0 0 1281,0 0 1281,0 0 1281,-8 4 1281,8-4 1297,0 0 1297,0 0 1297,0 0 1297,0 0 1313,0 0 1313,-15 2 1313,15-2 1313,0 0 1328,0 0 1328,0 0 1328,0 0 1328,0 0 1344,-6-17 1344</inkml:trace>
  <inkml:trace contextRef="#ctx0" brushRef="#br0">14308 3590 0,'-2'-12'0,"2"12"0,0-6 15,0 6 15,0 0 15,-3-9 15,3 9 31,0 0 31,0 0 31,0-8 31,0 8 31,0 0 46,0 0 46,0 0 46,0 0 46,0 0 62,0-9 62,0 9 62,0 0 62,0 0 78,0 0 78,0 0 78,0 0 78,0 0 93,0-8 93,0 8 93,0 0 93,0 0 109,0 0 109,0 0 109,0 0 109,0 0 125,0 0 125,0 0 125,0 0 125,0 0 125,10 19 140,-8-11 140,0 1 140,0-1 140,1 2 156,1 0 156,0 5 156,-1-3 156,2 0 171,-1-1 171,-1-2 171,-1 0 171,2-3 187,-2 0 187,1 5 187,-1-7 187,0 4 203,-2-8 203,4 7 203,-4-7 203,4 6 218,-4-6 218,4 5 218,-4-5 218,0 0 218,0 0 234,0 0 234,0 0 234,30-12 234,-24 6 250,8-6 250,2 0 250,-3-5 250,4 3 265,6-9 265,1 2 265,-3 5 265,4-4 281,-7 3 281,7-3 281,-6 5 296,-4 1 296,2 3 296,0-1 296,-2 1 296,0 2 296,-1-2 312,-5 1 312,3 4 312,-3-2 312,-2 4 328,6-9 328,-8 6 328,2 4 343,-3-2 343,-4 5 343,7-5 343,-7 5 359,6-5 359,-6 5 359,0 0 359,8-6 359,-8 6 375,7-3 375,-7 3 375,0 0 390,6-7 390,-6 7 390,0 0 390,0 0 390,5-4 406,-5 4 406,0 0 406,0 0 406,6-6 421,-6 6 421,0 0 421,0 0 421,0 0 437,0 0 437,6-4 437,-6 4 437,0 0 437,0 0 453,0 0 453,0 0 453,4-7 453,-4 7 468,0 0 468,0 0 468,0 0 468,0 0 484,0 0 484,0 0 484,0 0 484,0 0 500,0 0 500,0 0 500,0 0 500,0 0 500,0 0 515,0 0 515,0 0 515,0 0 515</inkml:trace>
  <inkml:trace contextRef="#ctx0" brushRef="#br0">13444 12583 0,'0'0'0,"-19"-11"0,19 11 16,0 0 16,0 0 16,0 0 16,0 0 31,0 0 31,0 0 31,0 0 31,0 0 47</inkml:trace>
  <inkml:trace contextRef="#ctx0" brushRef="#br0">13998 12611 0,'0'0'15,"0"0"15,0 0 15,0 0 15,0 0 15,0 0 31,0 0 31,0 0 31,0 0 47,0 0 47,0 0 47,0 0 47,0 0 62,0 0 62,0 0 62,0 0 62,0 0 62,0 0 78,0 0 78,0 0 78,0 0 78</inkml:trace>
  <inkml:trace contextRef="#ctx0" brushRef="#br0">13959 12619 0,'0'0'0,"0"0"0,0 0 0,0 0 15,0 0 15,0 0 15,0 0 15,0 0 31,4 29 31,-4-8 31,6 12 31,-2 0 47,-2 2 47,0 0 47,1 2 47,-1-1 47,0 4 62,5-4 62,-3 4 62,6-3 62,-4-6 78,1 0 78,-3-9 78,1-4 78,0-1 93,0-5 93,-1-1 93,1-5 93,-1-2 109</inkml:trace>
  <inkml:trace contextRef="#ctx0" brushRef="#br0">14954 12790 0,'0'0'15,"2"11"15,-2-11 15,0 0 15,0 9 31,0-9 31,0 0 31,-2 9 31,2-9 47,0 0 47,0 0 47,0 0 47,0 0 62,-3 12 62,3-12 62,0 0 62,0 0 78,0 0 78,0 0 94,3 8 94,-3-8 94,0 0 109,0 0 109,0 0 109,0 0 109,0 0 109,0 0 125,0 0 125,2 9 125,-2-9 125,0 0 140,0 0 140,0 0 140,0 0 140,0 0 156,0 0 156,0 0 156,0 0 156,0 0 172,0 0 172,0 0 172,0 0 172,0 0 172,0 0 172,-2 13 187,2-13 187,0 0 187,0 0 187,0 0 203,0 0 203,0 0 203,0 0 203,0 0 219,0 0 219,0 0 219,0 0 219,0 0 234,0 0 234,0 0 234,0 0 234,0 0 250,0 0 250,0 0 250,0 0 250,0 0 265,0 0 265,0 0 265,0 0 265,0 0 265,0 0 281,0 0 281,0 0 281,0 0 281,0 0 297,0 0 297,0 0 297,0 0 297,0 0 312,0 0 312,0 0 312,0 0 312,0 0 328,0 0 328,0 0 328,0 0 328,0 0 344,0 0 344,0 0 344,0 0 344</inkml:trace>
  <inkml:trace contextRef="#ctx0" brushRef="#br0">13665 10852 0,'0'0'0,"0"0"0,0 0 0,0 0 16,0 0 16,0 0 16,0 0 16,0 0 31,-14 5 31,14-5 31,0 0 31,0 0 31,0 0 47,0 0 47,0 0 47,0 0 47,0 0 63,0 0 63,-7 6 63,7-6 63,0 0 78,0 0 78,0 0 78,0 0 78,0 0 94,0 0 94,0 0 94,0 0 94,0 8 109,0-8 109,0 0 109,9 6 109,-9-6 125,16 6 125,-5-4 125,8 2 125,4 1 141,9 0 141,2-1 141,2 3 141,1-3 141,-3 2 156,2 1 156,4-1 156,-4-2 156,3 0 172,1-3 172,-2 2 172,0 1 172,1 0 188,-1-3 188,-4 4 188,-1-5 188,6 4 203,-12-4 203,7 4 203,-9-1 203,-3-2 219,2 2 219,-6-1 219,2 0 219,-1-2 234,-4 2 234,6 0 234,-7-2 234,4 0 250,-4 0 250,2 2 250,-16-2 250,18 2 250,-18-2 266,0 0 266,20 0 266,-20 0 266,0 0 281,14 2 281,-14-2 281,0 0 281,0 0 297,16 0 297,-16 0 297,0 0 297,0 0 313,0 0 313,0 0 313,14 2 313,-14-2 328,0 0 328,0 0 328,0 0 328,0 0 344,0 0 344,0 0 344,0 0 344,0 0 359,15 0 359,-15 0 359,0 0 359,0 0 375,0 0 375,0 0 375,0 0 375,0 0 391,0 0 391,0 0 391,0 0 391,0 0 406,0 0 406,0 0 406,0 0 406,0 0 406,10 3 422,-10-3 422,0 0 422,0 0 422,0 0 438</inkml:trace>
  <inkml:trace contextRef="#ctx0" brushRef="#br0">14066 10682 0,'0'0'0,"0"0"0,0 0 15,0 0 15,0 0 15,0 0 15,0 0 15,0 0 31,0 0 31,0 0 31,0 0 31,0 0 47,0 0 47,0 0 47,0 0 47,0 0 62,0 0 62,0 0 62,0 0 62,0 0 78,0 0 78,0 0 78,0 0 78,0 0 93,0 0 93,0 0 93,0 0 93,0 0 109,0 0 109,0 0 109,0 0 109,0 0 125,0 0 125,0 0 125,0 0 125,0 0 140,0 0 140,0 0 140,0 0 140,0 0 156,0 0 156,0 0 156,0 0 156,0 0 172,0 0 172,0 0 172,0 0 172,0 0 172,0 0 187,0 0 187,0 0 187,0 0 187,0 0 203,0 0 203,0 0 203,0 0 203,0 0 218,0 0 218,0 0 218,0 0 218,0 0 234,0 0 234,0 0 234,0 0 234,0 0 250,0 0 250,0 0 250,0 0 250,0 0 265,0 0 265,0 0 265,0 0 265,0 0 281,0 0 281,0 0 281,0 0 281,0 0 281,0 0 297,0 0 297,0 0 297,0 0 312,0 0 312,0 0 312,28 4 312,-28-4 312,15 4 328,-4-2 328,-1-2 328,10 2 328</inkml:trace>
  <inkml:trace contextRef="#ctx0" brushRef="#br0">15052 10619 0,'0'0'0,"0"0"16,0 0 16,0 0 16,0 0 16,0 0 16,0 0 31,0 0 31,0 0 31,0 0 31,0 0 47,0 0 47,0 0 47,0 0 63,0 0 63,0 0 63,0 0 63,0 0 63,0 0 78,0 0 78,0 0 78,0 0 78,0 0 94,0 0 94,0 0 94,0 0 94,0 0 110,17 2 110,-17-2 110,0 0 110,0 0 125,0 0 125,0 0 125,0 0 125,0 0 141,0 0 141,0 0 141,0 0 141,0 0 156,0 0 156,0 0 156,0 0 156,0 0 172,0 0 172,0 0 188,0 0 188,0 0 188,0 0 188,0 0 188,0 0 203,0 0 203,0 0 203,0 0 203,0 0 219,0 0 219,0 0 219,0 0 219,0 0 235,0 0 235,-4 10 235,4-10 235,0 0 250,0 0 250,0 0 250,0 0 250,0 0 266,0 0 266,0 0 266,0 0 266,0 0 281,0 0 281,0 0 281,0 0 281,0 0 297,0 0 297,0 0 297,0 0 297,0 0 297,0 0 313,0 0 313,0 0 313,0 0 313,0 0 328,0 0 328,0 0 328,0 0 328,0 0 344,0 0 344,0 0 344,0 0 344,0 0 360,0 0 360,0 0 360,0 0 360,0 0 375,0 0 375,-2 8 375,2-8 375,0 0 391,0 0 391,0 0 391,0 0 391,0 0 406,0 0 406,0 0 406,-9 5 406,9-5 406,-28 9 422</inkml:trace>
  <inkml:trace contextRef="#ctx0" brushRef="#br0">9660 13336 0,'0'0'0,"0"0"0,0 0 16,0 0 16,0 0 16,0 0 16,0 0 31,0 0 31,0 0 31,0 0 31,0 0 31,0 0 47,0 0 47,0 0 47,-7 5 47,7-5 63,0 0 63,0 0 63,0 0 78,0 0 78,0 0 78,0 0 78,0 0 78,0 0 94,0 0 94,0 0 94,0 0 94,0 0 110,0 0 110,0 0 110,0 0 110,0 0 125,0 0 125,0 0 125,0 0 125,0 0 141,0 0 141,0 0 141,0 0 141,0 0 156,0 0 156,21 6 156,-21-6 156,18 0 172,-7 0 172,-11 0 172,32 0 172,-18-2 188,4 2 188,1 0 188,-4-2 188,-3 2 203,6 0 203,-2 0 203,-7-2 203,-9 2 219,23-2 219,-14 2 219,-9 0 219,21 0 235,-21 0 235,20-3 235,-20 3 235,21 0 235,-21 0 250,29-1 250,-10 1 250,-1-3 250,0 3 266,5 0 266,-3-1 266,1 1 266,0-3 281,1 3 281,12 0 281,-11-4 281,-2 4 297,-6 0 297,2 0 297,1 0 297,0 0 313,-1 0 313,0 0 313,-17 0 313,28 0 328,-15 0 328,-13 0 328,16-1 328,-16 1 344,21 0 344,-21 0 344,18-2 344,-18 2 344,19-2 360,-19 2 360,15-5 360,-3 5 360,-12 0 375,16-4 375,-16 4 375,18-2 391,-18 2 391,16-2 391,-16 2 391,14-2 391,-14 2 406,0 0 406,13 0 406,-13 0 406,0 0 422,0 0 422,14-2 422,-14 2 422,0 0 438,0 0 438,0 0 438,0 0 438,0 0 453,18 0 453,-18 0 453,0 0 453,0 0 469,0 0 469,0 0 469,0 0 469,0 0 485,0 0 485,0 0 485,14-2 485,-14 2 500,0 0 500,0 0 500,0 0 500,0 0 500,0 0 500,0 0 516,0 0 516</inkml:trace>
  <inkml:trace contextRef="#ctx0" brushRef="#br0">9635 13505 0,'0'0'0,"0"9"0,0-9 0,0 0 16,0 0 16,13 8 16,-13-8 16,17 5 31,-6-2 31,7 2 31,6-4 31,10 3 47,-7-2 47,0-2 47,10 2 47,-1-2 62,3 0 62,-3-2 62,0 0 62,-4 2 78,6-2 78,-4-1 78,-7 0 78,-5 1 94,-1-1 94,0 2 94,-3-1 94,0-3 109,-5 4 109,4 1 109,-6-3 109,-11 3 109,21-3 125,-21 3 125,15-5 125,-15 5 125,19 0 141,-19 0 141,19-2 141,-19 2 141,17-3 156,-17 3 156,14-2 156,-14 2 156,14-3 172,-14 3 172,16-2 172,-16 2 172,11-4 187,-11 4 187,11-2 187,-11 2 187,0 0 203,0 0 203,19-2 203,-19 2 203,0 0 219,0 0 219,13-2 219,-13 2 219,0 0 219,0 0 234,0 0 234,0 0 234,0 0 250,0 0 250,16 0 250,-16 0 250,0 0 266,0 0 266,0 0 266,0 0 266,0 0 266,0 0 281,0 0 281,0 0 281,0 0 281,0 0 297,0 0 297</inkml:trace>
  <inkml:trace contextRef="#ctx0" brushRef="#br0">9790 13571 0,'23'-2'0,"-1"-2"0,-1 2 0,2 0 0,-3 0 16,3-2 16,11 0 16,3 0 16,-6-1 31,-1 3 31,-9 0 31,0 0 31,-1 2 47,1-1 47,-3-2 47,-5 1 47,-13 2 63,23 0 63,-14-3 63,-9 3 63,17-1 78</inkml:trace>
  <inkml:trace contextRef="#ctx0" brushRef="#br0">23218 15403 0,'-2'-7'0,"2"7"0,0 0 0,0 0 16,-2-10 16,2 10 16,0 0 16,0-9 16,0 9 31,0 0 31,0-7 31,0 7 31,0 0 47,0-11 47,0 11 47,0 0 47,0-12 63,0 12 63,0-8 63,0 8 63,2-9 78,-2 9 78,0-8 78,0 0 78,2 2 78,0-3 94,-2 9 94,0-12 94,3 8 94,-3 4 109,0-15 109,2 11 109,-2 4 125,0-12 125,0 6 125,0 6 125,0-10 125,0 10 141,2-11 141,-2 11 141,2-8 141,-2 8 156,2-9 156,-2 9 156,3-5 156,-3 5 172,0-8 172,0 8 172,0 0 172,2-9 188,-2 9 188,0 0 188,0-6 188,0 6 188,0 0 203,0 0 203,0-8 203,0 8 219,0 0 219,0 0 219,0-8 219,0 8 234,0 0 234,0 0 234,0 0 234,0 0 234,0 0 250,0 0 250,0 0 250,0 0 250,0 0 266,0 0 266,0 0 266,0 0 266,0 0 281,-11 28 281,9-20 281,-5 9 281,3-1 297,-4 3 297,4 0 297,-3 2 297,5-3 313,0 2 313,-3-2 313,3 4 313,-6 6 328,6-5 328,0-1 328,2-5 328,0 1 344,0-1 344,2-1 344,0 0 344,4 0 344,-4-3 359,5 4 359,-3-3 359,5-3 375,-2-2 375,-2 0 375,1-1 375,1-1 375,2-3 391,-2 2 391,2-1 391,-4-1 391,4 1 406,0-3 406,0-1 406,-9-1 406,13 3 422,-13-3 422,17 0 422,-17 0 422,16-4 438,-16 4 438,16-7 438,-7 2 438,0-2 453,-2 2 453,6-8 453,-5 3 453,1-5 469,0 2 469,-1-2 469,0 0 469,1-3 484,0 3 484,0-3 484,-2 4 484,-2-3 484,1 5 500,-1-1 500,-1 3 500,-2 0 500,6 0 516,-8 2 516,4-1 516,-2-2 531,3 4 531,-3-1 531,0-1 531,-2 9 531,5-16 547,-5 9 547,0 7 547,2-14 547,1 7 563,-3 7 563,2-9 563,-2 9 563,0-8 578,0 8 578,0 0 578,2-13 578,-2 13 594,0 0 594,0-8 594,0 8 594,0 0 609,0 0 609,0-10 609,0 10 609,0 0 625,0 0 625,0 0 625,0 0 625,0 0 641,-2-11 641,2 11 641,0 0 641,0 0 641,0 0 656,0 0 656,0 0 656,0 0 656,0 0 672,-25 16 672,6-5 672</inkml:trace>
  <inkml:trace contextRef="#ctx0" brushRef="#br0">23556 15293 0,'0'0'0,"0"0"0,0-9 16,0 9 16,0 0 16,0 0 16,0 0 31,0-8 31,0 8 31,0 0 31,0 0 47,0-8 47,0 8 47,0 0 47,0 0 62,0-8 62,0 8 62,0 0 62,0 0 78,0-8 78,0 8 78,0 0 78,0 0 78,0-8 94,0 8 94,0 0 94,0-8 94,0 8 109,0 0 109,2-8 109,-2 8 125,0 0 125,0-9 125,0 9 125,0 0 125,2-6 141,-2 6 141,0 0 141,0 0 156,0-10 156,0 10 156,0 0 156,0 0 156,0 0 172,0-8 172,0 8 172,0 0 172,0 0 187,0 0 187,0 0 187,0 0 187,0 0 203,0 0 203,0 0 203,-9 29 203,5-20 219,4 8 219,-2 0 219,-1 0 219,0 3 234,-1-2 234,2 3 234,-1 10 234,3-7 234,-4-1 250,2-6 250,2 3 250,-7 11 250,5-7 266,-3-2 266,2-3 266,1 0 266,-2-3 281,4 2 281,-5 1 281,1-2 281,6 1 297,-4-1 297,2-3 297,0-4 297,2 1 312</inkml:trace>
  <inkml:trace contextRef="#ctx0" brushRef="#br0">23853 15458 0,'0'0'0,"0"0"0,8-4 0,-8 4 16,0 0 16,0 0 16,0 0 16,0 0 32,0 0 32,24 9 32,-24-9 32,6 13 47,-4-6 47,1 1 47,-1 2 47,-2-2 47,0 2 63,0 1 63,-5-3 63,1 8 63,-4 0 78,-1-1 78,-2-1 78,-1 3 94,-1-2 94,0-1 94,-1-2 94,-5 2 94,8-3 94,0-3 94,4-2 110,-2 2 110,4-6 110,5-2 110,-9 5 125</inkml:trace>
  <inkml:trace contextRef="#ctx0" brushRef="#br0">24477 15208 0,'0'0'0,"0"0"16,0-8 16,0 8 16,0 0 16,0 0 31,0 0 31,0 0 31,0 0 31,0 0 47,-2-5 47,2 5 47,0 0 47,0 0 62,0 0 62,0 0 62,0 0 62,0 0 62,0 0 78,0 0 78,-4-11 78,4 11 78,0 0 94,0 0 94,0 0 94,0 0 94,0 0 109,-17 27 109,13-13 109,-5 3 109,1 1 125,4-2 125,-1 3 125,3 2 125,0-2 141,2 1 141,0-1 141,2-1 141,5 0 156,-3 3 156,4-7 156,1 4 156,-3-3 156,3-2 172,1 1 172,1-5 172,-2 0 172,1-2 187,-1-2 187,-3-2 187,3-1 187,1 0 203,-10-2 203,20-2 203,-20 2 203,18-5 219,-9 1 219,1-4 219,3-1 219,4-2 234,-6-3 234,-3-1 234,5-1 234,-5 1 250,3-3 250,-1 0 250,3-9 250,-2 4 250,-1 2 266,-3 3 266,0 2 266,-1-2 281,4 2 281,-1 0 281,-5 0 281,5-1 281,-1 5 297,-4 0 297,3 1 297,-7 1 297,4 2 312,1 2 312,-3-3 312,-2 3 328,0 6 328,5-8 328,-5 8 328,5-9 328,-5 9 344,0 0 344,0 0 344,0 0 344,0 0 359,0 0 359,0 0 359,-10 23 359,3-12 375,3 4 375,-3 0 375,3 0 375,-2 3 391,2-1 391,-1 1 391,3 1 391,-2-1 406,4-1 406,-5-1 406,5 2 406,3 1 406,-1 0 422,0-2 437,0 1 437,0-1 437,3 0 437,-1 2 437,4-2 437,-1-1 453,-1-1 453,1-6 453,-2 0 453</inkml:trace>
  <inkml:trace contextRef="#ctx0" brushRef="#br0">25025 14962 0,'-6'-12'15,"6"12"15,0 0 15,-2-6 15,2 6 31,0 0 31,0 0 31,0 0 31,0 0 47,0 0 47,0 0 47,0 0 62,0 0 62,8 33 62,7-19 62,-4 0 62,15 10 78,-1-2 78,0-2 78,5-2 78,2 2 93,-7-2 93,7-1 93,-12-1 93,3-6 109,-7 0 109,2 1 109,-2-2 109,-2-1 125,-2 1 125,-1-5 125,-3 0 125,-1 1 140,1-2 140,-4 2 140,-4-5 140,7 8 156,-7-2 156,2 2 156,-2-8 156,-11 23 172,4-7 172,-11 10 172,-1-3 172,-1 5 187,-5-5 187,2 5 187,0-4 187,3 1 203,1-6 203,4-1 203,-6 7 203,4-9 203,0 0 218,3-1 218,-4-1 218,6 1 218,1-1 234,-5-1 234,4 1 234,-1-2 234,-3 3 250,0-5 250,-2 0 250,0-3 250,-15 1 265,9-4 265</inkml:trace>
  <inkml:trace contextRef="#ctx0" brushRef="#br0">23045 15177 0,'2'-5'0,"-2"5"16,4-8 16,-4 8 16,6-11 16,-4 6 16,0-3 31,0 3 31,-2 5 31,5-8 47,-3 2 47,-2 6 47,4-8 47,-4 8 47,5-9 63,-5 9 63,2-8 63,-2 8 63,0-7 78,0 7 78,0 0 78,5-5 78,-5 5 94,0 0 94,0 0 94,0 0 94,5-7 110,-5 7 110,0 0 110,0 0 110,0 0 125,-17 25 125,2 0 125,-6-1 125,-2 2 141,1 1 141,-6 2 141,-1 0 141,-1 2 156,0 1 156,3-2 156,-3-1 156,5 2 172,0-5 172,2-1 172,5-4 172,1-7 172,4-1 188,2 0 188,1-2 188,1-3 188,3 0 203,-1-4 203,2 3 203,0-3 203,1 0 219,4-4 219,-9 5 219,9-5 219,-4 7 235,4-7 235,0 0 235,-5 8 235,5-8 250,-3 5 250,3-5 250,0 8 250,0-8 266,6 14 266,0-6 266,7 2 266,6 2 281,13 5 281,2-2 281,9 2 281,1-2 281,22 6 297,4 0 297,-4-4 297,-9 0 313,15 4 313,0-4 313,-17-9 313,16 8 313,-5-3 328</inkml:trace>
  <inkml:trace contextRef="#ctx0" brushRef="#br0">25852 15314 0,'0'0'16,"-5"-8"16,5 8 16,0 0 16,0 0 16,0 0 31,0 0 31,0 0 31,10-11 31,-10 11 47,16-6 47,-5 1 47,-2 4 47,11-1 63,3-4 63,11 2 63,3-3 63,0 3 78,4 1 78,0-2 78,-2 3 78,0 0 94,-1-2 94,-4 4 94,-6-4 94,-5 4 110,-6 0 110,2 0 110,-19 0 110,25 0 125,-25 0 125,18 4 125,-18-4 125,8 6 141,-8-6 141</inkml:trace>
  <inkml:trace contextRef="#ctx0" brushRef="#br0">25879 15467 0,'28'7'0,"-5"-5"0,9 0 16,6-2 16,2 0 16,3 0 16,-3 0 31,4 2 31,-5-2 31,1 7 31,0-5 47,-4 0 47,-8 2 47,-6-2 47,-1-2 63,-10 2 63</inkml:trace>
  <inkml:trace contextRef="#ctx0" brushRef="#br0">27008 15115 0,'0'0'16,"0"0"16,0 0 16,-2-6 16,2 6 32,0 0 32,0 0 32,0 0 32,0 0 47,0 0 47,0 0 47,0 0 47,0 0 63,-6-5 63,6 5 63,0 0 63,0 0 78,0 0 78,0 0 78,0 0 78,0 0 78,-10-4 94,10 4 94,0 0 94,0 0 110,0 0 110,0 0 110,0 0 110,-7-4 125,7 4 125,0 0 125,0 0 125,0 0 125,0 0 141,0 0 141,0 0 141,0 0 141,0 0 157,17-12 157,-9 9 157,3-1 157,10 3 172,5-4 172,6-1 172,2 1 172,-2 4 188,2-1 188,-5 0 188,-3 4 188,-9 0 203,2-1 203,-3 3 203,-2 1 203,-1-1 219,-3 0 219,-2 0 219,-1 3 219,1-1 235,-6 2 235,-2 1 235,0-2 235,-8 8 235,-1 0 250,-4-1 250,-1-2 250,-1 0 250,-2 2 266,-10 3 266,1-4 266,6-3 282,4 0 282,3-3 282,-4 3 282,6-5 297,2-1 297,0 3 297,4-3 297,5-4 313,-9 6 313,9-6 313,0 0 313,0 6 313,0-6 328,14 5 328,-14-5 328,29 6 328,-10 0 344,13 3 344,2-2 344,-2 4 344,-7-3 360,7 2 360,-7 1 360,-5-3 360,-1-1 375,2 4 375,-6-2 375,-1 0 375,0 4 391,-3-3 391,-2-2 391,-2 3 391,-3-3 391,-1 0 407,-3 1 407,0-9 407,-5 16 407,1-8 422,-3-2 422,-3 3 422,-3 0 422,-5 0 438,0-6 438,-3 6 438,0-5 438,1 0 453,-1 1 453,-2-3 453,4-2 453,-2 2 469,2-2 469,1 0 469,-3 0 469,6-4 485,3-1 485,1 1 485,11 4 485,-19-5 500,11 2 500,8 3 500,-12-6 500,12 6 500,-7-4 516,7 4 516,0 0 516,-5-8 532,5 8 532,0 0 532,0 0 532,0 0 532,0 0 547,15-16 547,-15 16 547,15-7 547,-5 1 563</inkml:trace>
  <inkml:trace contextRef="#ctx0" brushRef="#br0">27692 15088 0,'0'0'0,"3"-8"0,-3 8 0,0-11 15,0 11 15,2-9 15,-2 9 15,0-7 15,0 7 31,0 0 31,0-12 31,0 12 31,2-8 47,-2 8 47,0 0 47,0-15 47,0 15 62,-2-9 62,2 9 62,0-9 62,0 9 78,0 0 78,-2-13 78,2 13 78,0-10 93,0 10 93,0 0 93,0-12 93,0 12 109,0-9 109,0 9 109,0 0 109,0-11 125,0 11 125,0 0 125,0 0 125,0 0 140,0 0 140,0 0 140,0 0 140,-20 28 140,8-12 140,3 3 156,-8 6 156,2 2 156,4 2 156,1-3 172,-1 3 172,2-5 172,2 8 187,-2-7 187,7-6 187,2-1 187,0 3 187,0 0 203,2-3 203,4 0 203,-3-1 203,7 2 218,-6-3 218,5 0 234,2-1 234,-1-3 234,1 0 234,0-4 250,1 0 250,-3-1 250,-1-3 250,2 0 265,1-2 265,-11-2 265,19 4 265,-19-4 265,18-4 281,-18 4 281,16-4 281,-7-2 297,0 2 297,7-7 297,-3-1 297,-1 0 297,-1-3 312,-2 6 312,1-4 312,-1-1 312,0 1 328,-5 3 328,-1 0 328,2-1 328,-3 1 343,7-4 343,-7 1 343,2 1 343,-4-4 359,0 2 359,3 1 359,-6-1 359,6-1 375,-6 0 375,1-1 375,2 2 375,-2 1 375,2 4 390,0-2 390,0 1 390,-2-6 406,2 3 406,0 0 406,0 1 406,-2 3 422,2 0 422,0 9 422,-3-17 422,1 9 422,2 8 437,-4-17 437,4 12 437,0 5 437,-3-12 453,3 12 453,-2-11 453,2 11 453,-3-8 468,3 8 468,0 0 468,-2-8 468,2 8 484,0 0 484,0 0 484,0 0 484,0 0 500,0 0 500,0 0 500,0 0 500,0 0 515,-18 20 515,16-11 515,-2 6 515,-2 2 531,0 0 531,1 0 531,1 0 531,2 2 531,-1-2 547,1 3 547,2-1 547,-4-1 547,1 3 562,0-1 562,1-4 562,0 5 562,0-2 578,2-1 578,-3 1 578,6-1 578,-3-1 593,-3 1 593,3-2 593,3 1 593,-3-1 609,0 1 609,4 1 609,1-1 609,-2-5 625,1 1 625,-2-3 625,3 6 625,-1-2 640,1-1 640,-3-2 640,2-2 640,-2 1 640,2-2 656,-2 1 656,0-1 656,-2-8 656,2 15 672,0-7 672,-2-8 672</inkml:trace>
  <inkml:trace contextRef="#ctx0" brushRef="#br0">28071 15455 0,'0'0'15,"0"0"15,0 0 15,0 0 15,0 0 31,0 0 31,0 0 31,0 0 31,0 0 31,0 0 47,16 19 47,-16-19 47,5 17 47,-5-9 62,0 7 62,2 2 62,-2 3 78,-2-4 78,-1 2 78,1 0 78,2-1 78,-2 1 93,0 1 93,0-3 93,2-1 93,0 1 109,-3-2 109,1-1 109,2-5 109,-2 3 125,-1-3 125,3-8 125,0 10 125,0-10 140,-3 10 140,3-10 140,0 0 140,0 12 156,0-12 156,0 0 156,3 7 156,-3-7 172,0 0 172</inkml:trace>
  <inkml:trace contextRef="#ctx0" brushRef="#br0">28391 14966 0,'0'-12'0,"0"12"0,0 0 0,0-9 16,0 9 16,0 0 16,0 0 16,-3-9 31,3 9 31,0 0 31,0 0 31,0 0 47,0 0 47,0 0 47,0 0 47,-27 30 62,20-13 62,-3-2 62,6 3 62,0 0 62,-3 1 78,-2 9 78,2-3 78,2-4 78,1 0 94,2-3 94,2 2 94,-3 1 94,8 8 109,-1-5 109,3-3 109,0-3 109,0 1 125,4-1 125,3-1 125,4 7 125,1-3 141,-6-4 141,3-1 141,0-4 141,0 0 156,-3 0 156,4-1 156,-4 2 156,1-5 172,-5-6 172</inkml:trace>
  <inkml:trace contextRef="#ctx0" brushRef="#br0">28350 15029 0,'0'0'16,"2"-11"16,-2 11 16,5-6 16,-5 6 31,0 0 31,0 0 31,4-9 31,-4 9 31,0 0 47,0 0 47,0 0 47,0 0 47,0 0 62,0 0 62,0 0 62,0 0 62,0 0 78,15 33 78,-15-16 78,-4 3 78,2 9 94,-3 2 94,-3 0 94,1 0 94,4 2 109,-6-4 109,2 1 109,3 1 109,-1-6 125,3-3 125,2-5 125,2 0 125,1 5 141,1-8 141,3 2 141,1 0 141,2 0 156,-1-8 156,4 6 156,-1-6 156,-1-2 172,6 2 172,-2-4 172,-3-1 172,2-3 187,-14 0 187,27-7 187,-9-1 187,-4-2 187,1 0 203,0-2 203,-4-3 203,3-2 203,-3 0 219,5-11 219,-7 5 219,4-5 219,-5 4 234,3-5 234,-4 6 234,-3 0 234,-2 5 250,4 0 250,-2-2 250,1 2 250,-1 2 266,3-5 266,-3 5 266,0 0 266,0 1 266,-2 5 281,0-1 281,2 1 281,-1 4 281,-3 6 297,4-14 297,-2 8 297,-2 6 297,0 0 297,3-11 312,-3 11 312,0 0 312,0 0 328,0 0 328,0 0 328,-9 25 328,0-8 328,3-1 344,-2 13 344,-3-1 344,2 3 344,-1-4 359,1-3 359,0 7 359,-1-1 359,6 0 375,0-8 375,-1 10 375,1-10 375,4 1 391,0-5 391,-2-2 391,4 5 391,0-2 406,0 0 406,0 1 406,3-3 406,-1-1 406,-2-2 422,3-4 422,0 2 422,0-5 422,-3 1 437,-2-8 437,9 8 437</inkml:trace>
  <inkml:trace contextRef="#ctx0" brushRef="#br0">28865 15435 0,'12'19'0,"-12"-19"0,0 16 0,0 1 16,0-1 16,-3 3 16,0-1 16,1 0 32,-2 1 32,4-1 32,-3 3 32,-1-2 47,2-1 47,0 0 47,2-1 47,-5-1 63,5-2 63,-2-1 63,2-1 63,0-2 79,2-1 79,-2-1 79,0-8 79,0 0 94</inkml:trace>
  <inkml:trace contextRef="#ctx0" brushRef="#br0">29179 15252 0,'5'-6'0,"-5"6"0,0 0 16,12-8 16,-12 8 16,13-7 16,5 4 32,-4 0 32,9 2 32,11-6 32,0 5 47,5 2 47,-4-2 47,-1 4 47,-9-4 47,0 4 63,-3-2 63,1 0 63,-4 2 63,-1-2 79,-2 0 79,-16 0 79,20 2 79,-20-2 94,0 0 94,23 0 94,-23 0 94,0 0 110,12 0 110,-12 0 110,0 0 110,0 0 125</inkml:trace>
  <inkml:trace contextRef="#ctx0" brushRef="#br0">29437 15145 0,'0'0'0,"0"0"0,-6-6 0,6 6 0,0 0 16,0 0 16,0 0 16,0 0 16,0 0 31,0 0 31,0 0 31,0 0 31,0 0 47,-6 23 47,6-15 47,0 2 47,0 1 63,0 5 63,6 5 63,-6-5 63,2 4 78,2-1 78,-1 0 78,1-2 78,3 3 94,-3-4 94,4 1 94,-2-2 94,1-3 110,0-1 110,5 4 110</inkml:trace>
  <inkml:trace contextRef="#ctx0" brushRef="#br0">30124 14983 0,'8'-4'15,"-8"4"15,0 0 15,0 0 15,0 0 31,0 0 31,10 13 31,-10-13 31,0 0 31,-12 16 46,12-16 46,-15 8 46,6-2 46,-1-3 62,-5 5 62,0-3 62,2 0 62,1-3 78,12-2 78,-18 2 78,18-2 78,-18 0 93,18 0 93,0 0 93,-13-9 93,13 9 109,-5-8 109,5 8 109,5-14 109,-5 14 125,13-20 125,-1 7 125,3 1 125,0 2 140,2 1 140,0 1 140,0 0 140,2 4 140,4 2 156,-5 2 156,3 3 156,-1 2 171,-2 1 171,-2 2 171,2 6 171,-4-1 171,0 4 171,-2 0 171,-1 11 187,-2 0 187,-5-5 187,-4 2 187,-4-7 203,-3 11 203,-4 2 203,-3-1 203,-2-3 203,-5 0 218,5-7 218,0-3 218,0-3 218,1 0 234,-4-1 234,3 0 234,0-3 234,1 0 250,3-4 250,0-3 250,4 2 250,8-5 265,-17 3 265,17-3 265,0 0 265,0 0 281,-13-9 281,13 9 281,0-12 281,0 12 296,7-19 296,1 5 296,2 4 296,-1-5 312,2 3 312,-1 2 312,1 1 312,-2 4 328,3-3 328,-3 3 328,2 2 328,-11 3 343,27-5 343,-10 2 343,-2 3 343,4 3 359,-4-2 359,2 3 359,0 1 359,0 1 375,-2 2 375,-1-4 375,0 3 375,-5-1 375,0 0 390,0 1 390,5 4 390,-3-3 390,-2 1 406,3-3 406,-5 0 406,2 3 406,-5-3 421,-4-6 421,17 7 421,-13-2 421,-4-5 437,13 6 437,-13-6 437,12 0 437</inkml:trace>
  <inkml:trace contextRef="#ctx0" brushRef="#br0">30705 14958 0,'2'-6'0,"-2"6"0,3-12 0,-3 12 16,0-8 16,0 8 16,0 0 16,0 0 31,0-9 31,0 9 31,0 0 31,0 0 47,0 0 47,0 0 47,-11 39 47,6-20 63,1 1 63,-4 13 63,2-2 63,1 2 78,-1-3 78,3 2 78,-2-1 78,0-3 78,8-3 94,-3 6 94,0-9 94,2-3 94,3-3 109,-2-1 109,3 5 109,-1-11 125,-3-1 125,4-5 125,-6-3 125,8 7 141,-8-7 141,11 4 141,-11-4 141,0 0 156,25-11 156,-16 8 156,10-7 156,-4-3 172,11-9 172,-3-1 172,-1 0 172,3-2 188,-6 1 188,-4 4 188,-1 0 188,-3 5 188,1-2 203,-3 2 203,-2 3 203,-1 0 219,-3 2 219,2 4 219,-1-2 219,-1-1 219,-1 1 234,-2 8 234,4-11 234,-4 11 234,2-8 250,-2 8 250,0 0 250,0 0 266,0 0 266,0 0 266,0 0 266,0 0 266,0 0 281,0 0 281,-27 31 281,18-14 281,3 1 297,-2-1 297,-1-1 297,0 4 297,5-1 313,-1 0 313,-2-1 313,7 2 313,-5-1 328,5 0 328,0 1 328,3-2 328,-3 3 344,4-4 344,-2 0 344,4 3 344,-2-6 344,3 4 359,-1-3 359,-1-3 359,-1 1 375,4-7 375,-2-2 375,1 2 375</inkml:trace>
  <inkml:trace contextRef="#ctx0" brushRef="#br0">31153 15403 0,'4'-9'0,"-4"9"15,5-8 15,-5 8 15,6-6 15,-6 6 31,0 0 31,13-3 31,-13 3 31,0 0 47,0 0 47,23 10 47,-16-3 47,1 2 62,-2 4 62,1 4 62,-5 1 62,-2 1 62,0 0 78,-4 1 78,-1-2 78,-3 11 78,-5-7 94,7-2 94,-3-4 94,-1-4 94,4 0 109,1-1 109,1-3 109,2-2 109,-3 2 125,5-8 125,-4 9 125,4-9 125,0 0 140,0 0 140,4 8 140,-4-8 140,0 0 140,24-2 156,-24 2 156,33-8 156,-13-1 172,8-10 172,-3 2 172,5-5 172</inkml:trace>
  <inkml:trace contextRef="#ctx0" brushRef="#br0">31718 15029 0,'0'-13'15,"0"13"15,2-11 15,-2 11 15,2-7 31,-2 7 31,0 0 31,0 0 31,0 0 47,0 0 47,0 0 47,0 0 47,-15 22 47,5-4 62,1 1 62,-5 8 62,5 2 62,-2 2 93,2-9 93,2 8 93,5 4 93,-1-4 93,3-3 109,0 2 109,3-6 109,3-1 109,0-6 125,0 1 125,-1-3 125,3-1 125,-1-5 140,3-2 140,-1 0 140,0-2 140,-9-4 156,23 0 156,-5-2 156,0-3 156,1-4 172,10-5 172,-6-2 172,2-3 172,-2-6 187,2 2 187,-2-3 187,-3-1 187,1 0 203,-3-1 203,2 0 203,-8 6 203,-3 4 203,0 1 218,1 5 218,-4 2 218,-1-3 218,-1 5 234,1 1 234,-5 7 234,2-8 234,-2 8 250,0 0 250,0 0 250,0 0 250,0 0 265,0 0 265,-20 36 265,10-20 265,-1 13 281,0-7 281,-1 9 281,3 0 281,0-2 297,2 2 297,2-1 297,-4-5 297,7 4 312,-2 2 312,4-1 312,-2-5 312,-1-4 328,3 0 328,3-4 328,-1 2 328,4 0 343,5-1 343,2 1 343,-2-3 343,5-1 359,-5-3 359,4-2 359</inkml:trace>
  <inkml:trace contextRef="#ctx0" brushRef="#br0">32343 15573 0,'2'-8'0,"2"-1"0,2 1 15,-6 8 15,4-10 15,-4 10 15,7-11 31,-7 11 31,6-4 31,-6 4 31,0 0 46,17-1 46,-17 1 46,0 0 46,22 9 46,-12-2 62,1 6 62,0 1 62,-2 2 62,-2 1 78,-3-1 78,1 3 78,-7-2 93,-1 0 93,1 0 93,-7 1 93,0-3 93,-2-1 109,0 3 109,-1-9 109,0 4 109,4-4 125,-2 0 125,3-2 125,3 1 125,4-7 140,-7 8 140,7-8 140,-6 6 140,6-6 156,0 0 156,0 0 156,0 0 156,34 4 171,-14-4 171,17-1 171,4-2 171,-3 1 187,3 0 187,0 0 187,2-2 187,-6 4 203,4 0 203,-6-2 203</inkml:trace>
  <inkml:trace contextRef="#ctx0" brushRef="#br0">26157 16491 0,'0'0'0,"0"0"15,0 0 15,0 0 15,-6 7 15,6-7 15,0 0 31,0 0 31,-9 3 31,9-3 47,0 0 47,-12 6 47,12-6 47,-11 3 62,11-3 62,-13 4 62,13-4 62,-12 4 62,12-4 78,0 0 78,-16 2 78,16-2 78,0 0 93,0 0 93,-14 2 93,14-2 93,0 0 109,0 0 109,0 0 109,0 0 109,0 0 125,0 0 125,0 0 125,0 0 125,0 0 140,59-2 140,-31 2 140,-3-2 140,9 2 140,-6 0 156,-5 0 156,-3-2 156,-20 2 172,25 2 172,-11-2 172,-14 0 172,20 4 172,-12-2 187,-8-2 187</inkml:trace>
  <inkml:trace contextRef="#ctx0" brushRef="#br0">26096 16622 0,'0'0'0,"0"0"0,0 0 15,0 0 15,0 0 15,0 0 15,61-4 31,-21 0 31,-4 0 31,5 3 31,5-3 31,-1 1 46,1 1 46,2-4 46</inkml:trace>
  <inkml:trace contextRef="#ctx0" brushRef="#br0">27312 16454 0,'0'0'0,"0"0"0,0 0 0,0 0 16,0 0 16,4-7 16,-4 7 16,0 0 31,0 0 31,0 0 31,0 0 31,0 0 31,0 0 47,0 0 47,0 0 47,-2-11 47,2 11 62,0 0 62,0 0 62,0 0 62,-4-9 78,4 9 78,0 0 78,-5-10 78,5 10 94,0 0 94,-2-5 94,2 5 94,0 0 109,0 0 109,0 0 109,5-13 109,-5 13 125,13-6 125,-13 6 125,27-5 125,-8 2 141,1 3 141,-2 0 141,3 0 141,-5 1 156,0 1 156,-3 3 156,-4-3 156,1 4 156,-1-2 172,-3 0 172,1 3 172,1 0 172,-8-7 187,2 16 187,-2-7 187,-2-1 187,0 3 203,-8 3 203,1 3 203,-5-5 203,3 0 219,2-2 219,-3 0 219,5-1 219,0-3 234,1 0 234,1-2 234,5-4 234,-9 11 250,9-11 250,-3 8 250,3-8 250,0 0 266,0 0 266,12 14 266,-3-7 266,7 0 266,5 1 281,-3 3 281,2-5 281,-1 5 281,2-1 297,-4-1 297,0 2 297,0-2 297,-2 0 312,-4 2 312,3-2 312,-5-3 312,-3 0 328,-3 1 328,-3-7 328,6 11 328,-4-6 328,-2-5 344,0 0 344,-2 12 344,2-12 344,-6 6 359,6-6 359,-14 10 359,4-8 359,2 3 375,8-5 375,-18 5 375,8-5 375,10 0 391,-15 5 391,15-5 391,-19 0 391,19 0 406,-13 2 406,13-2 406,0 0 406,0 0 406,-21-2 422,21 2 422,0 0 422,0 0 437,-13-6 437,13 6 437,-6-9 437,6 9 453,-2-12 453</inkml:trace>
  <inkml:trace contextRef="#ctx0" brushRef="#br0">27973 16315 0,'4'-11'0,"-4"11"0,0 0 0,0 0 15,0 0 15,0 0 15,6-9 15,-6 9 31,0 0 31,0 0 31,0 0 31,0 0 47,0 0 47,0 0 47,-21 21 47,16-12 47,-7 5 62,1 3 62,2-1 62,-3 0 62,-1 13 78,-1-7 78,5-2 78,3-2 93,-3 3 93,4-5 93,-2 2 93,2 1 93,1-1 109,-1 1 109,1 0 109,2-1 109,2-1 125,2-1 125,0 3 125,9-3 125,-2-2 140,5 1 140,2 0 140,-2-2 140,1-1 156,0-1 156,2-1 156,2 0 156,0-2 172,-2-4 172,2 1 172,1-2 172,1 0 187,-3-3 187,-4 0 187,-14 0 187,23-4 203,-15-3 203</inkml:trace>
  <inkml:trace contextRef="#ctx0" brushRef="#br0">28160 16503 0,'0'0'0,"0"0"0,-2-12 16,2 12 16,0 0 16,-3-8 16,3 8 31,0 0 31,0 0 31,0 0 31,-2-8 31,2 8 47,0 0 47,0 0 47,0 0 47,0 0 63,0 0 63,0 0 63,0 0 63,0 0 78,0 0 78,0 0 78,0 0 78,2 28 94,-4-17 94,4 7 94,-2-4 94,3 5 109,-3-2 109,-3 1 109,6 0 125,-1 20 125,0-19 125,1-1 125,-3-2 141,2-3 141,-2 2 141,3-2 141,-1-1 156,-2-1 156,2-1 156,-2-10 156,-2 10 172,2-10 172</inkml:trace>
  <inkml:trace contextRef="#ctx0" brushRef="#br0">28733 16292 0,'0'0'16,"0"0"16,-21 3 16,21-3 16,0 0 31,0 0 31,0 0 31,-11 8 31,11-8 47,0 0 47,0 0 47,0 0 47,0 0 62,-15 3 62,15-3 62,0 0 62,0 0 78,0 0 78,0 0 78,-19 0 78,19 0 78,0 0 94,0 0 94,0 0 94,-19 0 94,19 0 109,0 0 109,0 0 109,-20-2 109,20 2 125,0 0 125,-14-1 125,14 1 125,0 0 141,0 0 141,-13-3 141,13 3 141,0 0 156,0 0 156,0 0 156,0 0 156,-17 0 172,17 0 172,0 0 172,0 0 172,0 0 187,0 0 187,0 0 187,0 0 187,0 0 203,-4 11 203,4-11 203,0 0 203,25 26 203,-12-12 219,8 11 219,7 0 219,-3 1 219,2-1 234,-2 1 234,-2 3 234,-2 1 234,-8 0 250,1-3 250,-1 4 250,-6 0 266,-5-7 266,4-2 266,-12-2 266,4 11 266,-5-7 281,1-3 281,-13 5 281,1-5 281,2-5 297,-9 4 297,-5 0 297,8-8 297,-8 2 312,5-5 312,4-2 312,1-1 312,2-2 328,3-1 328,4-1 328,11-2 328,0 0 344,0 0 344,-25-9 344</inkml:trace>
  <inkml:trace contextRef="#ctx0" brushRef="#br0">29038 16372 0,'0'0'0,"0"0"0,0 0 0,0 0 16,0-16 16,0 16 16,0 0 16,0 0 32,0 0 32,0 0 32,0 0 32,-9-5 47,9 5 47,0 0 47,-27 19 47,13-4 47,-8 7 63,1 2 63,0 1 63,5 4 63,2-4 79,5-4 79,1-3 79,-2 15 79,5-2 94,8-1 94,-1 2 94,8-5 94,-2-1 110,1-6 110,8 7 110,10-7 110,-11 1 125,0-9 125,2 1 125,-2-1 125,14 4 141,-10-5 141,1-6 141,-5 2 141,-3-5 157,-13-2 157,23-4 157,-23 4 157</inkml:trace>
  <inkml:trace contextRef="#ctx0" brushRef="#br0">29253 16510 0,'0'0'0,"6"-9"0,-6 9 15,0 0 15,0 0 15,0 0 15,0 0 31,0 0 31,0 0 31,0 0 31,11 26 31,-7-19 47,-4-7 47,-4 29 47,8-14 62,-8 3 62,4-1 62,4-3 62,-2 2 78,0 1 78,0-2 78,-2-4 78,7 5 93,-5-3 93,0 4 93,3-5 93,-3-3 93,0 0 109,3 0 109,-5-9 109,5 14 109,-5-14 125,4 8 125,-4-8 125</inkml:trace>
  <inkml:trace contextRef="#ctx0" brushRef="#br0">29483 16272 0,'0'0'0,"0"0"0,0 0 0,25 16 15,-13-1 15,-1-3 15,2 4 15,4 11 31,-2 0 31,-3-3 31,1 3 31,-6-2 46,1-5 46,-4 11 46,0-1 46,-1-5 46,-3-2 62,-3-3 62,-3 12 62,-4-1 62,1-9 78,-6 3 78,-8-1 78,0 1 78,-7-6 93,-2 1 93,-4-4 93,-5-1 93,-3-7 109,-3-4 109,-2-4 109</inkml:trace>
  <inkml:trace contextRef="#ctx0" brushRef="#br0">28620 15157 0,'0'0'0,"0"0"16,0 0 16,0 0 16,0 0 16,0 0 16,0 0 31,0 0 31,0 0 31,0 0 31,0 0 47,0 0 47,0 0 47,0 0 47,0 0 62,0 0 62,0 0 62,0 0 62,0 0 78,0 0 78,0 0 78,0 0 78,0 0 94</inkml:trace>
  <inkml:trace contextRef="#ctx0" brushRef="#br0">30247 16434 0,'0'0'0,"0"0"16,0 0 16,0 0 16,0 0 16,0 0 16,0 0 31,0 0 31,0 0 31,0 0 31,0 0 47,0 0 47,0 0 47,0 0 47,21 0 63,-2 0 63,0 0 63,4 0 63,13 4 78,-1-4 78,3 1 78,2 4 78,-6-1 94,2-2 94,-2 2 94,0-2 94,-9 3 110,-4-3 110,-7 2 110,2-2 110,-16-2 125,18 4 125,-12-4 125,-6 0 125,0 0 125,0 0 141,0 0 141,0 0 141,0 0 141</inkml:trace>
  <inkml:trace contextRef="#ctx0" brushRef="#br0">30552 16311 0,'-4'-11'0,"4"11"16,-4-8 16,4 8 16,0 0 16,0-10 16,0 10 31,0 0 31,0 0 31,0 0 31,-12-9 47,12 9 47,0 0 47,0 0 62,-16 19 62,12-11 62,-8 8 62,1-1 62,4 2 78,0 1 78,0 1 78,0-3 78,3 4 94,-1-2 94,1 4 94,2-5 94,2 3 109,0 0 109,0-1 109,2-2 109,0 0 125,3 0 125,-1 2 125,3-9 125,-5 0 141,8-2 141</inkml:trace>
  <inkml:trace contextRef="#ctx0" brushRef="#br0">30981 16421 0,'0'0'16,"0"0"16,0 0 16,0 0 16,0 0 16,0 0 32,0 0 32,0 0 32,0 0 47,5-7 47,-5 7 47,0 0 47,0 0 63,0 0 63,0 0 63,-11-9 63,11 9 63,0 0 78,-15-6 78,15 6 78,-15-11 78,15 11 94,-10-5 94,10 5 94,-9-11 94,5 5 110,4 6 110,-5-12 110,5 12 110,-2-15 125,2 15 125,5-10 125,-5 10 125,6-14 141,1 7 141,3 2 141,-10 5 141,17-9 157,-9 5 157,-8 4 157,20-7 157,-20 7 172,19 0 172,-19 0 172,17 7 172,-5-3 172,-5 5 188,4 3 188,-4 2 188,0 3 203,-5 0 203,0 5 203,-6 7 203,2-5 203,-6-1 219,-1 5 219,-6 1 219,-1-1 219,2 0 235,-4-8 235,4-1 235,0-3 250,-9 9 250,3-6 250,6-7 250,3-2 250,0-3 266,1 2 266,1-5 266,9-4 266,-13 9 282,13-9 282,0 0 282,-16 0 282,16 0 297,0 0 297,0 0 297,0 0 297,-9-19 313,9 19 313,4-16 313,3 0 313,2 3 328,3-1 328,-4-1 328,5 1 328,-2 2 328,2 1 344,-3 3 344,1 0 360,-3 1 360,5 1 360,-13 6 360,17-3 360,-5-2 375,-12 5 375,22 2 375,-22-2 375,28 4 391,-10 0 391,0 3 391,-2-3 391,3 4 407,13 4 407,-17-3 407,4-2 422,-8 0 422,0-1 422,1 0 422,-3-2 438,-9-4 438,17 9 438,-9-5 438,-8-4 453,16 6 453,-16-6 453,0 0 453,21-2 469,-21 2 469</inkml:trace>
  <inkml:trace contextRef="#ctx0" brushRef="#br0">31533 16206 0,'0'0'0,"2"-11"0,-2 11 16,0 0 16,5-7 16,-5 7 16,0 0 31,0 0 31,0 0 31,4-11 31,-4 11 47,0 0 47,0 0 47,0 0 47,0 0 62,0 0 62,0 0 62,0 0 62,0 0 78,0 0 78,0 0 78,0 0 78,0 0 78,0 0 94,0 0 94,0 0 94,-25 18 94,16-3 109,0 1 109,1 1 109,-5 1 109,0 13 125,-1-4 125,-1 4 125,3-5 125,-2 3 141,3 0 141,4-4 141,2-3 141,1-2 156,-1 1 156,3 10 156,0-6 156,4 4 156,0-7 156,3-4 172,1 1 172,2 0 172,1-2 172,2 1 172,3-4 187,2 2 187,-2-1 187,3-3 187,-2-1 203,2-1 203,-2-4 203,-2-5 203,-13-1 219,30 0 219</inkml:trace>
  <inkml:trace contextRef="#ctx0" brushRef="#br0">31748 16386 0,'0'-12'0,"0"12"0,0 0 0,0 0 0,0 0 16,0 0 16,-30 29 16,23-23 16,-2 8 31,0 1 31,2-3 31,0-1 31,2-1 47,1-3 47,1 2 47,3-9 47,-4 16 62,4-7 62,0-9 62,-2 15 62,2-15 78,6 14 78,-3-10 78,-3-4 78,9 8 94,-9-8 94,16 6 94,-16-6 94,16 3 109,-16-3 109,0 0 109,30-8 125,-12 0 125,-9 4 125,-9 4 125,12-11 141,-6 4 141,-6 7 141,7-12 141,-7 12 156,0-13 156,0 13 156,-2-16 156,2 16 156,-9-14 172,2 6 172,0 1 172,7 7 172,-12-15 187,6 10 187,-1-2 187,7 7 187,-12-10 203,12 10 203,-6-10 203,6 10 203,-7-6 219,7 6 219,0 0 219,-7-8 219,7 8 234,0 0 234,0 0 234,-2-10 234,2 10 250</inkml:trace>
  <inkml:trace contextRef="#ctx0" brushRef="#br0">31854 16124 0,'0'0'0,"0"0"0,0 0 0,0 0 16,0 0 16,0 0 16,40 26 16,-29-12 32,0 2 32,10 10 32,-5 0 32,4 5 47,-3-2 47,-4 0 47,1-2 63,1 1 63,0 1 63,-9 0 63,1-4 63,-3-6 78,-1 2 78,-1 0 78,-4 0 78,2 0 94,0-3 94,-7 2 94,3-2 94,-3 1 110,-5 0 110,1-6 110,-3 4 110,-8 6 125,-2 0 125,4-13 125,2 2 125,2-1 141,0-1 141,2 0 141,5-2 141,-2-1 141,3-3 157,8-4 157,0 0 157</inkml:trace>
  <inkml:trace contextRef="#ctx0" brushRef="#br0">32564 16089 0,'0'0'0,"0"0"0,0 0 0,0 0 16,0 0 16,0 0 16,-28 26 16,8-3 31,-1 2 31,-2-3 31,1 3 31,-1 4 47,2 0 47,-1-3 47,-1 1 47,5 2 63,0 0 63,1-3 63,6 0 63,4-1 78,0-4 78,7 0 78,-4-1 78,2-1 78,8 11 94,-1 1 94,4-11 94,0-3 109,0-2 109,1-1 109,1-1 109,2-1 109,1-3 125,2 0 125,0-3 125,-2-6 125,6 0 141</inkml:trace>
  <inkml:trace contextRef="#ctx0" brushRef="#br0">32731 16414 0,'-12'9'0,"-4"-1"15,7 3 15,0-3 15,0 1 15,4-1 31,-1-2 31,6-6 31,-8 16 31,4-7 47,4-9 47,-3 14 47,3-6 47,0-8 62,5 17 62,2-9 62,-2-2 62,4 0 78,-9-6 78,13 10 78,-1-6 78,-12-4 93,20 4 93,-20-4 93,18-1 93,-18 1 109,21-7 109,-12 3 109,-2-2 109,-7 6 125,10-15 125,-4 5 125,-4 2 125,-2-2 140,3 3 140,-3 7 140,2-20 140,-4 11 156,2 9 156,-3-15 156,3 15 156,0-15 172,-2 9 172,2 6 172,-4-12 172,4 12 172,-2-11 187,2 11 187,0 0 187,-4-10 187,4 10 203,0 0 203,0 0 203,0 0 203,0 0 218,6-10 218</inkml:trace>
  <inkml:trace contextRef="#ctx0" brushRef="#br0">32949 16134 0,'0'0'0,"3"-13"0,-3 13 0,0 0 15,0 0 15,0 0 15,0 0 15,0 0 31,43 19 31,-29-9 31,-1 3 31,1 1 47,0 0 62,-2 3 62,5 10 62,-3-5 62,0 4 78,-1 3 78,1-2 78,-5 4 78,-2-8 94,2 7 94,-4 1 94,-3 0 94,3 2 109,-5-5 109,0 4 109,-3-1 109,-1-1 125,2-7 125,-3-3 125,0-4 125,0 4 140,1-4 140,0 0 140,-3 0 140,-2-1 156,-1-3 156,2 0 156,-4 0 156,-2-1 156,-1 0 172,-4-1 172,-13 2 172,-6-1 187,4-2 187,-6-6 187,-5-2 187,-23-2 203</inkml:trace>
  <inkml:trace contextRef="#ctx0" brushRef="#br0">13286 13246 0,'0'0'0,"5"-25"0,-5 25 0,7-5 0,-7 5 0,4-7 0,-4 7 16,5-5 16,-5 5 16,4-7 32,-4 7 32,0 0 32,4-4 32,-4 4 47,0 0 47,6-6 47,-6 6 47,0 0 63,0 0 63,0 0 63,0 0 63,0 0 79,0 0 79,0 0 79,-12 21 79,3-8 94,0 2 94,-1 2 94,4-2 94,-1 2 110,-5 0 110,5 0 110,-8 12 110,7-11 125,4-6 125,2 0 125,-3-3 141,1-1 141,4 0 141,0 0 141,-2-2 157,2 1 157,0-7 157,2 10 157,0-6 157,-2-4 172,9 6 172,-1-2 172,3-2 172,-3 3 188,24 0 188,-13-5 188,2 2 204,-3-2 204,5 0 204,-3 0 204,15 0 219,-1 0 219,-7 0 219,7-2 219,3 2 235,-3 0 235,2 0 235,-2 0 235,3-1 250,-5 1 250,2 1 250,-4-5 250,6 4 266,-2 0 266,0 0 266,1-1 266,1-2 282,-11 3 282,0 0 282,-2-2 282,9 2 297,-2 0 297,-8-4 297,10 4 297,-4-2 313,-5 2 313,0-2 313,9-1 313,4 2 329,-2 1 329,0 0 329,0 0 329,0 0 329,4 0 344,-2 1 344,0-1 344,-2 5 344,3-3 360,0 2 360,-3-4 360,2 5 360,3 0 375,-5-3 375,-2 3 375,6 1 375,-3-2 391,2-2 391,-5 2 391,4 1 391,0-3 407,3 1 407,0-1 407,2 1 407,2 1 407,3-3 422,-1 3 422,1-1 422,5 1 422,17 0 438,2-2 438,-17 2 438,-10-2 438,3-2 454,22 2 454,-10 0 454,12 0 454,-22-2 469,0 0 469,-4 3 469,26-2 469,-21-1 485,-7 0 485,3-1 485,-3-2 485,-1 3 500,-3 0 500,1 0 516,-2 3 516,2-6 516,-5 1 516,-9 0 532,0 2 532,-5-2 532,1 2 532,0-2 547,-1-2 547,3 2 547,-5-1 547,2 0 563,1-2 563,-2 1 563,-2 1 563,4 1 579,-1-3 579,1 2 579,2-2 579,0 1 594,9-2 594,-5 4 594,10-4 594,-1 1 610,-2 3 610,5 1 610,2-2 610,2 6 625,0-3 625,-1 0 625,-1 1 625,-1 1 641,-2 0 641,0 1 641,1-2 641,-3-1 641,-11 5 657,9-5 657,-4 0 657,-5 2 657,-2 0 672,12 0 672,-8 0 672,-4 0 672,-3-2 688,1 0 688,-4 2 688,2-2 688,2 0 704,-3 0 704,0-2 704,3 2 704,-1 0 719,-1-2 719,-4 0 719,6 0 719,2 2 735,-3-2 735,1 0 735,2 0 735,-3-1 750,3 2 750,-5-2 750,5 1 750,-3 2 750,1-2 766,0 2 766,1-1 766,1 1 766,-4-3 782,1 2 782,1 1 782,-1-3 782,-2 3 797,1-2 797,-6 0 797,1 0 797,6 2 813,-8-2 813,3 2 813,0-2 829,-4 2 829,-11 0 829,21-3 829,-10 2 829,-11 1 829,18 0 844,-18 0 844,18-3 844,-8 3 844,-10 0 860,15-1 860,-15 1 860,17-2 860,-17 2 875,13 0 875,-13 0 875,16-2 875,-16 2 891,0 0 891,18 0 891,-18 0 891,0 0 907,14-2 907,-14 2 907,0 0 907,13-2 922,-13 2 922,0 0 922,15-2 922,-15 2 938,0 0 938,0 0 938,15-2 938,-15 2 938,0 0 954,0 0 954,19-2 954,-19 2 954,0 0 969,11-3 969,-11 3 969,0 0 969,11-4 985,-11 4 985,10-4 985,-10 4 985,9-6 1000,-9 6 1000,6-8 1000,-6 8 1000,12-11 1016,-7 7 1016,-5 4 1016,8-12 1016,-3 6 1032,-1 0 1032,-4 6 1032,8-15 1032,-8 9 1047,0 6 1047,7-12 1047,-5 8 1047,-2 4 1047,4-10 1063,-4 10 1063,2-9 1063,-2 9 1079,0 0 1079,3-10 1079,-3 10 1079,0 0 1094,4-10 1094,-4 10 1094,0 0 1094,0 0 1094,0-8 1094,0 8 1110,0 0 1110,0 0 1110,2-9 1125,-2 9 1125,0 0 1125,0 0 1125,5-8 1141,-5 8 1141,0 0 1141,0 0 1141,0-11 1157,0 11 1157,0 0 1157,0 0 1157,-3-12 1172,3 12 1172,-4-10 1172,0 4 1172,4 6 1172,-9-15 1188</inkml:trace>
  <inkml:trace contextRef="#ctx0" brushRef="#br0">20053 13865 0,'0'0'0,"-11"4"0,11-4 0,-5 5 16,5-5 16,0 0 16,-8 4 16,8-4 31,0 0 31,0 0 31,-8 1 31,8-1 47,0 0 47,0 0 47,0 0 47,0 0 63,-9 5 63,9-5 63,0 0 63,0 0 63,0 0 78,0 0 78,0 0 78,0 0 78,0 0 94,0 0 94,32 8 94,2-8 94,4 1 110,8 2 110,27-1 110,0-2 110,2 0 125,-2-2 125,5-1 125,-5 2 125,-5-3 125,-13 2 125,-9-3 125,1 3 141,-3-3 141,-1 0 141,-2 1 156,-2-3 156,-7 3 156,2-4 156,-8 7 172,-6-3 172,-4-1 172,-1 3 172,-3-2 172,-1 2 188,-11 2 188,14-4 188,-7 4 203,-7 0 203,9-4 203,-9 4 203,0 0 203,13-4 219,-13 4 219,0 0 219,10-2 219,-10 2 235,0 0 235,0 0 235,0 0 235,0 0 250,0 0 266,0 0 266,0 0 266,0 0 266,0 0 281,0 0 281</inkml:trace>
  <inkml:trace contextRef="#ctx0" brushRef="#br0">20180 13990 0,'0'0'16,"0"0"16,0 0 16,0 0 16,0 0 31,0 0 31,0 0 31,0 0 31,0 0 47,46-6 47,-5 6 47,2-2 47,3 2 63,22-2 63,6 0 63,-18 2 63,15-2 78,-13 4 78,-11-4 78,23 0 78,-1 2 94,-17-2 94,-6-1 94,-3 3 94,-1 0 109,-1 0 109,-3-1 109,-4-1 109,-6 2 125,-5-2 125,-8 2 125,0-3 125,-4 3 141,-11 0 141,0 0 141,25-1 141,-25 1 141,9 1 156,-9-1 156,0 0 156,0 0 156</inkml:trace>
  <inkml:trace contextRef="#ctx0" brushRef="#br0">20509 14124 0,'0'0'0,"0"0"16,0 0 16,0 0 16,0 0 16,0 0 31,0 0 31,43-7 31,-6 6 31,4-3 47,0 4 47,2-3 47,5 3 47,-2-2 62,22-4 62,-13 2 62,-8 2 62,-3 2 78,4-2 78,-4 0 78,-6-2 78,-4 2 94,0 0 94,-6 2 94,-7-2 94,-8-2 109,-2 2 109,3 2 109,-14 0 109,16-2 109,-16 2 125,9-2 125,-9 2 125,9-5 125,-9 5 141,7-4 141,-7 4 141,0 0 156,12-2 156,-12 2 156,0 0 156,0 0 172,0 0 172,0 0 172,0 0 172,4-8 187,-4 8 187,0 0 187,0 0 187,0 0 203</inkml:trace>
  <inkml:trace contextRef="#ctx0" brushRef="#br0">17519 10635 0,'0'0'0,"0"0"15,0 0 15,0 0 15,0 0 15,0 0 15,0 0 31,0 0 31,0 0 31,0 0 47,0 0 47,0 0 47,0 0 47,0 0 62,0 0 62,0 0 62,0 0 62,0 0 62,0 0 78,0 0 78,0 0 78,0 0 78,0 0 94,0 0 94,0 0 94,0 0 94,0 0 109,0 0 109,0 0 109,0 0 109,0 0 125,0 0 125,0 0 125,0 0 125,0 0 140,0 0 140,0 0 140,0 0 140,0 0 156,0 0 156,0 0 156,7 6 156,-7-6 156,0 0 172,0 0 172,0 0 172,0 0 172,0 0 187,0 0 187,0 0 187,0 0 187,0 0 203,0 0 203,0 0 203,0 0 203,0 0 219,9 2 219,-9-2 219,0 0 219,0 0 234,0 0 234,0 0 234,0 0 234,0 0 250,5 4 250,-5-4 250,0 0 250,0 0 265,9 4 265,-9-4 265,0 0 265,6 4 265,-6-4 281,0 0 281,7 4 281,-7-4 297,0 0 297,10 5 297,-10-5 297,6 4 312,-6-4 312,0 0 312,7 4 312,-7-4 312,0 0 328,0 0 328,7 4 328,-7-4 344,0 0 344,0 0 344,0 0 344,0 0 344,0 0 359,6 2 359,-6-2 359,0 0 359,0 0 375,0 0 375,0 0 375,10 4 375,-10-4 390,0 0 390,0 0 390,0 0 390,0 0 406,0 0 406,0 0 406,0 0 406,9 4 422,-9-4 422,0 0 422,0 0 422,0 0 422,0 0 437,0 0 437,0 0 437,0 0 437,0 0 453,0 0 453,0 0 453,0 0 453,7 2 469,-7-2 469,0 0 469,0 0 469,0 0 484,0 0 484,0 0 484,0 0 484,0 0 500,0 0 500,0 0 500,0 0 500,0 0 515,0 0 515,0 0 515,0 0 515,0 0 531,0 0 531,6 4 531,-6-4 531,0 0 547,0 0 547,0 0 547,0 0 547,0 0 562,0 0 562,0 0 562,0 0 562,0 0 562,0 0 578,0 0 578,0 0 578,0 0 578,0 0 594,0 0 594,0 0 594,0 0 594,0 0 609,0 0 609,0 0 609,0 0 609,0 0 625,0 0 625,0 0 625,0 0 625,0 0 640,0 0 640,0 0 640,0 0 640,10 2 656,-10-2 656,0 0 656,0 0 656,0 0 672,0 0 672,0 0 672,0 0 672,0 0 672,0 0 687,0 0 687,0 0 687,0 0 687,0 0 703,0 0 703,0 0 703,0 0 719,0 0 719,0 0 719,0 0 719,0 0 719,0 0 734,0 0 734,0 0 734,0 0 734,0 0 750,0 0 750,0 0 750,0 0 750,0 0 765,0 0 765,0 0 765,2-12 765,-2 12 781,0 0 781,0 0 781,0 0 781,0 0 797,0 0 797,0 0 797,0 0 797,0 0 812,0 0 812,0 0 812,0 0 812,0 0 828,2-9 828,-2 9 828,0 0 828,0 0 844,0 0 844,0 0 844,0 0 844,0 0 859,0 0 859,0 0 859,0 0 859,0 0 859,0 0 875,0 0 875,0 0 875,0 0 875,0 0 890,0 0 890,0 0 890,0 0 890,0 0 906,0 0 906,0 0 906,0 0 906,0 0 922,0 0 922,3-5 922,-3 5 922,0 0 937,0 0 937,0 0 937,0 0 937,0 0 937,0 0 953,0 0 953,0 0 953,0 0 969,0 0 969,0 0 969,0 0 969,0 0 984,0 0 984,0 0 984,0 0 984,0 0 1000,0 0 1000,0 0 1000,0 0 1000,0 0 1015,0 0 1015,0 0 1015,0 0 1015,0 0 1031,0 0 1031,0 0 1031,0 0 1031,0 0 1047,0 0 1047,0 0 1047,0 0 1047,0 0 1062,0 0 1062,0 0 1062,0 0 1062,0 0 1078,0 0 1078,0 0 1078,0 0 1078,0 0 1078,0 0 1094,0 0 1094,0 0 1094,0 0 1109,0 0 1109,0 0 1109,0 0 1109,0 0 1125,0 0 1125,0 0 1125,0 0 1125,0 0 1125,0 0 1140,0 0 1140,0 0 1140,0 0 1140,0 0 1156,0 0 1156,0 0 1156,0 0 1156,0 0 1172,0 0 1172,0 0 1172,0 0 1172,0 0 1187,0 0 1187,0 0 1187,0 0 1187,0 0 1187,0 0 1203,0 0 1203,0 0 1203,0 0 1219,0 0 1219,0 0 1219,0 0 1219,0 0 1234,0 0 1234,0 0 1234,0 0 1234,0 0 1234,0 0 1250,0 0 1250,0 0 1250,0 0 1250,0 0 1265,0 0 1265,0 0 1265,0 0 1265,0 0 1281,0 0 1281,0 0 1281,0 0 1281,0 0 1297,0 0 1297,0 0 1297,0 0 1297,0 0 1312,8-2 1312,-8 2 1312</inkml:trace>
  <inkml:trace contextRef="#ctx0" brushRef="#br0">17747 5588 0,'2'-5'0,"-2"5"16,4-6 16,-4 6 16,6-8 16,-6 8 16,2-6 31,0 2 31,3-2 31,-3-3 31,2 6 47,-2-6 47,1 2 47,-1 2 47,0-2 63,1 2 63,-3-2 63,2 1 63,-2 6 78,7-9 78,-7 5 78,0 4 78,0-8 94,0 8 94,0-6 94,0 6 94,0-8 110,0 8 110,-4-6 110,4 6 110,-5-6 125,5 6 125,-7-6 125,2 4 125,5 2 141,-11-7 141,5 5 141,-4 0 141,-1 2 141,11 0 156,-28 0 156,10 2 156,0 2 156,-5 3 172,2 1 172,-11 2 172,0 4 172,0-2 172,0 3 188,5 2 188,-3-3 188,1 2 203,7 1 203,1-5 203,-5 8 203,7-1 219,2-5 219,-2-1 219,6 3 219,-8 6 235,4 0 235,2-4 235,7 1 235,-11 8 250,8-5 250,0-2 250,-3 9 250,7 2 266,3-6 266,1-4 266,3 9 266,3 0 266,3-1 281,3-3 281,8-1 281,0 5 281,8-5 297,3 1 297,4-1 297,2-3 297,8-1 313,-2 0 313,5-3 313,2-3 313,-4-1 328,5-2 328,-3-4 328,-1 1 328,1-5 328,1 0 344,-5-2 344,0-4 344,-4 2 360,-1-3 360,-8-2 360,-3 0 360,-5 0 375,-4-2 375,2-1 375,-2-5 375,0 0 375,5-8 391,-8 2 391,-3 0 391,-1 1 391,-5-2 406,0 1 406,-1-14 406,-1 4 406,-4-1 422,-3-1 422,-1 2 422,-1-2 422,0 2 438,-5-1 438,3 1 438,1 4 438,-4-4 453,-2 1 453,-4 1 453,4 0 453,-2 5 469,5 3 469,0 2 469,-5 2 469,-8-6 485,7 2 485,0 2 485,0 6 485,-2-1 500,-2 1 500,6 2 500,-19-3 500,2 2 500,-6 2 516,4-1 516,-2 5 516,2 3 516,0-1 516,0 2 531,6 2 531,3-1 531,2 1 547,1 3 547,1-1 547,-13 4 547,9-2 563,2 0 563,5 0 563,4 3 563,-2 1 563,0 0 578,3-1 578,-2 2 578,7-3 578,1 3 594</inkml:trace>
  <inkml:trace contextRef="#ctx0" brushRef="#br0">17906 5955 0,'23'-12'0,"-23"12"0,0 0 15,7-6 15,-7 6 15,0 0 15,0 0 15,7-6 31,-7 6 31,0 0 31,0 0 31,0 0 47,0 0 47,7-7 47,-7 7 47,0 0 62,0 0 62,0 0 62,0 0 62,0 0 78,0 0 93,13 13 93,-13-13 93,10 11 93,-3-4 109,-3 0 109,3-1 109,-3 0 109,4 2 125,-2-2 125,1 1 125,2-2 125,-1 2 140,0-1 140,-1 0 140,-7-6 140,13 11 156,-5-8 156,-8-3 156,13 7 156,-13-7 172,14 3 172,-14-3 172,11 4 172,-11-4 187,0 0 187,28-4 187,-19 1 187,3-2 203,3 0 203,4-4 203,7-8 203,2 1 218,-1-4 218,3-3 218,0 0 218,-1-1 218,1-5 234,2 0 234,0 2 234,0-3 234,-5 1 250,3-2 250,-5 2 250,3 0 250,-11 3 265,6-5 265,-2 6 265,-5 5 265,-2 1 281,-5 5 281,-1-3 281,0 3 281,-1 4 297,-1-1 297,-1 3 297,-1 0 297,-2 2 312,1 2 312,-3 4 312,7-10 312,-7 10 328,2-7 328,-2 7 328,0 0 328,0 0 343,0 0 343,0 0 343,0 0 343,0 0 343,0 0 359,3 21 359,-6-13 359,-1 8 359</inkml:trace>
  <inkml:trace contextRef="#ctx0" brushRef="#br0">17870 6258 0,'0'0'0,"2"-9"0,-2 9 0,0 0 15,8-11 15,-8 11 15,4-5 15,-4 5 31,0 0 31,7-10 31,-7 10 31,0 0 47,2-9 47,-2 9 47,0 0 47,4-6 62,-4 6 62,0 0 62,0 0 62,7-9 78,-7 9 78,0 0 78,4-5 78,-4 5 93,0 0 93,0 0 93,6-8 93,-6 8 109,0 0 109,0 0 109,0 0 109,0 0 125,0 0 125,6-5 125,-6 5 125,0 0 125,0 0 140,0 0 140,18 14 140,-10-7 140,-2-1 156,1 2 156,0-1 156,0 1 172,2-2 172,2 6 172,1-2 172,-3-2 172,0-1 187,-3-1 187,2-2 187,-1 3 187,-7-7 203,8 8 203,-8-8 203,9 3 203,-9-3 218,10 4 218,-10-4 218,0 0 218,0 0 234,0 0 234,25-4 234,-18-2 234,2 1 250,5-6 250,1-3 250,0-2 250,7-5 281,1-4 281,0 0 281,2-1 281,-1 3 297,0-4 297,3 3 297,-4-3 297,5 0 297,-6 2 312,3 3 312,-9 1 312,6-1 328,1-2 328,-6 5 328,-2 4 328,-3 2 328,4 0 328,-2-2 343,-1 3 343,1-3 343,-2 2 343,-1 0 359,1 1 359,-4 3 359,3-1 359,-4 2 375,1 1 375,-2 1 375,1 0 375,0 0 390,-3 0 390,4 0 390,-4 0 390,3 1 406,-7 5 406,8-8 406,-2 4 406,-6 4 406,7-6 422,-7 6 422,6-6 422,-6 6 422,5-7 437,-5 7 437,4-4 437,-4 4 453,0 0 453,7-5 453,-7 5 453,0 0 453,0 0 468,0 0 468,0 0 468,0 0 468,0 0 484,0 0 484</inkml:trace>
  <inkml:trace contextRef="#ctx0" brushRef="#br0">15540 10546 0,'0'0'0,"0"0"0,0 0 0,0 0 15,0 0 15,0 0 15,0 0 15,0 0 31,0 0 31</inkml:trace>
  <inkml:trace contextRef="#ctx0" brushRef="#br0">21783 12084 0,'3'-5'0,"-3"5"0,2-12 0,1 6 16,1-2 16,-4 8 16,3-17 16,-3 9 32,0-2 32,0 1 32,0 9 32,-3-20 47,3 12 47,-4-9 47,-4 1 47,2-1 63,-3 3 63,-3-2 63,1 1 63,0 0 79,-6-1 79,-4-4 79,-3-1 79,-1 1 94,-3 2 94,-1-1 94,1 0 94,1 3 110,-5-1 110,2 1 110,3-1 110,-3 0 110,-2 4 125,2-4 125,8 4 125,-7 0 141,3 2 141,6 2 141,2 2 141,-5 4 157,2-2 157,3-2 157,-3 3 157,3 2 157,-4 0 172,-10 0 172,9 2 172,0 0 172,0 0 188,5 2 188,4 2 188,-4 0 188,-1 3 204,2-2 204,-4 4 204,2-1 204,4 2 219,-15 6 219,9-3 219,-8 6 219,9-4 235,1 1 235,3-2 235,-4 11 235,-1-1 250,-2 3 250,1-2 250,1 1 250,2 3 266,2 2 266,-4-2 266,5 1 266,4 0 266,-3 4 282,1-1 282,5 0 282,-5-2 282,3-1 297,4 3 297,-4 0 297,1 2 297,8-5 313,-3 2 313,-1-1 313,4-1 313,-3 0 329,5-4 329,0 7 329,0-2 329,7-3 344,-7 7 344,9-2 344,-3-2 344,2 3 360,3 2 360,2-1 360,4 0 360,-6 0 375,7-2 375,-4 1 375,2-1 375,-3 0 391,8 2 391,2-2 391,-5-1 391,5-2 407,-2 0 407,-1-1 407,5-2 407,-9 2 422,6-2 422,1-3 422,-2-1 422,2-1 422,-1 0 438,4-1 438,1-2 438,3-3 438,0 3 454,-1-3 454,1-1 454,2-2 454,2-1 469,7-2 469,-7 2 469,5-4 469,0-1 485,-1-1 485,1-2 485,0 0 485,4-3 500,-2 2 500,3-6 500,-1-1 500,3 1 516,-3-3 516,3-3 516,-1 0 516,-1-4 532,3 0 532,19-5 532,-17 0 532,-11 1 532,3 0 547,-2-3 547,-2 1 547,-3-2 563,0 3 563,-7-7 563,1 1 563,-3 0 563,-1-5 579,-3 0 579,-2-4 579,-4 0 579,0-2 594,-4-1 594,-3-2 594,2 1 594,-1 3 610,-4-4 610,-3-1 610,2 1 610,1-2 625,-5-1 625,3-1 625,-3 4 625,0-1 641,-8-2 641,4 2 641,2-3 641,-5-1 657,3 4 657,-4 1 657,-3-4 657,-2 4 672,3-2 672,-3 5 672,-4-2 672,-7-26 688,10 32 688,3 2 688,-10 1 688,3 1 704,-1 2 704,-4-1 704,8 5 704,-4 4 704,4 5 704,-6-13 704,0 7 719,6 3 719,-4 2 719,4 0 719,-11-6 735,5 3 735,4 2 735,-2 3 735,5 1 750,-2-1 750,-2 1 750,-2-1 750,3 3 766,2-2 766,-4 3 766,1 0 766,0-1 782,-3 4 782,4-5 782,-2 7 782,-4-3 797,3 1 797,1 3 797,-2-3 797,2 2 813,-2 0 813,0-1 813,3 3 813,-3-1 829,1-1 829,2 2 829,-5-2 829,7 2 829,-2-2 844,-1 2 844,6 0 844,13 0 844,-28 0 860,28 0 860,-21 0 860,21 0 860,-19-3 875,19 3 891,-21 3 891,21-3 891,-21 0 891,21 0 907,-13 0 907,13 0 907,-19-3 907,19 3 922,0 0 922,-15 0 922,15 0 922,0 0 938,0 0 938,0 0 938,-21 0 938,21 0 954,0 0 954,0 0 954,0 0 954,0 0 969,0 0 969,0 0 969,-20 0 969,20 0 985,0 0 985,0 0 985,-17 5 985,17-5 985,0 0 1000,-13 5 1000,13-5 1000,-14 7 1000,7-2 1016,-2 0 1016,-7 3 1016,1 3 1016</inkml:trace>
  <inkml:trace contextRef="#ctx0" brushRef="#br0">22050 8966 0,'0'0'0,"-6"-2"0,6 2 16,0 0 16,-12 2 16,12-2 16,0 0 16,-9 4 31,7-2 31,2-2 31,-7 3 31,7-3 47,0 0 47,-4 3 47,4-3 47,-6 2 62,6-2 62,0 0 62,0 0 62,0 0 78,0 0 78,0 0 78,17 11 78,-8-9 94,25 2 94,5 0 94,6-4 94,31 0 109,3 0 109,-1-4 109,2 0 109,0-2 125,-1-1 125,-5-1 125,-2 2 125,-19 2 141,-2-3 141,-6 1 141,1 2 141,-3-3 141,-2 2 156,-2 1 156,0 0 156,-3-2 172,-11 3 172,0 0 172,-5-2 172,-6 5 172,-2 0 187,-1-1 187,-4 1 187,-7 0 187,16 0 203,-16 0 203,6 1 203,-6-1 203,6 6 219,-6-6 219</inkml:trace>
  <inkml:trace contextRef="#ctx0" brushRef="#br0">22151 9194 0,'0'0'0,"0"0"16,0 0 16,27 3 16,-6 0 16,20 0 32,3 0 32,-2-1 32,7 0 32,23 1 47,-1 1 47,-16-4 47,-8 0 47,1 1 63,21-1 63,-19 3 63,-9-2 63,-3-2 78,2 1 78,-2-3 78,-3 3 78,-1 0 94,-9 0 94,-4 0 94,-4-1 94,-2 1 94,-2 0 110,-1-3 110,-5 2 110,1 1 110,-8 0 125,15 0 125,-15 0 125,0 0 125,13-3 141,-13 3 141,4-2 141,-4 2 141,0 0 157,0 0 157,7-2 157,-7 2 157</inkml:trace>
  <inkml:trace contextRef="#ctx0" brushRef="#br0">22121 9624 0,'34'0'0,"10"-3"0,1 3 0,3-2 15,2-2 15,21 2 15,-16-2 15,-5 2 31,20-1 31,-17 0 31,-9 1 31,-6-1 31,-1 2 47,-5-3 47,-5 2 47,-6 2 47,-3 0 62,-4-2 62,-3 2 62,0-3 78,1 3 78,-12 0 78,13-2 78,-8 2 78,-5 0 93,0 0 93,14-2 93,-14 2 93,0 0 109,6 0 109,-6 0 109,0 0 109,0 0 125,0 0 125,0 0 125,14-1 125,-14 1 140,0 0 140,0 0 140,0 0 140</inkml:trace>
  <inkml:trace contextRef="#ctx0" brushRef="#br0">12296 4492 0,'-4'-2'0,"4"2"0,-7-4 16,7 4 16,-9-4 16,9 4 16,-5-2 32,5 2 32,0 0 32,0 0 32,0 0 47,0 0 47,0 0 47,0 0 47,0 0 63,30-2 63,7 4 63,6-2 63,5 2 79,29 0 79,-1 2 79,1-2 79,1-2 79,-1 2 94,-7 3 94,6-1 94,1 1 94,-1-1 110,-1 3 110,1-3 110,1-2 125,-4 0 125,2 0 125,-2-4 125,7 2 125,0-2 141,6 0 141,-4 0 141,1 0 141,-4-5 157,-3 1 157,-1 1 157,-7-2 157,3 3 172,-13-2 172,-11 2 172,-1 0 172,-3-2 188,2 1 188,-1-1 188,-5 2 188,-3 0 204,1 0 204,-13 0 204,2-3 204,-5 4 219,-4-2 219,0 1 219,-2 1 219,2-2 235,-2 3 235,-3-2 235,-3 2 235,-3 0 250,-6 2 250,19-5 250,-19 5 250,11-1 266,-11 1 266,10-3 266,-10 3 266,0 0 282,11-2 282,-11 2 282,4-2 282,-4 2 282,0 0 297,0 0 297,0 0 297</inkml:trace>
  <inkml:trace contextRef="#ctx0" brushRef="#br0">14082 4612 0,'108'-11'0,"-29"0"0,78 2 16,-56-2 16,-14 2 16,-1 4 16,5-3 31,66 2 31,-49 1 31,-26 1 31,4 4 47,6-4 47</inkml:trace>
  <inkml:trace contextRef="#ctx0" brushRef="#br0">17040 4455 0,'0'0'0,"4"-9"0,-4 9 0,0 0 16,0 0 16,0 0 16,6-4 16,-6 4 16,0 0 16,0 0 32,0 0 32,15-1 32,4 5 32,3-4 47,17 6 47,4-2 47,30 0 47,-2 3 63,4-3 63,5-3 63,-5 2 63,14-3 78,-2 0 78,68-6 78,-53 4 78,-19-1 94,-3-1 94,1 2 94,0-2 94,-4 4 94,-4-4 110,0 4 110,-5-4 110,-13 0 125,-4 4 125,19 0 125,-15 0 125,-10 0 141,-1-3 141,-1 3 141,-5 0 141,0 0 141,0 3 157,-4-3 157,3 0 157,-14 0 157,-4 0 172,0 1 172,-2-1 172,-4 0 172,5 0 188,-4 0 188,-3 0 188,-1 0 188,-10 0 203,11 3 203</inkml:trace>
  <inkml:trace contextRef="#ctx0" brushRef="#br0">19416 4654 0,'35'-2'0,"-9"0"15,-5 0 15,-2 2 15,-10 0 15,2 0 31,-11 0 31,0 0 31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7"/>
    </inkml:context>
    <inkml:brush xml:id="br0">
      <inkml:brushProperty name="width" value="0.05292" units="cm"/>
      <inkml:brushProperty name="height" value="0.05292" units="cm"/>
      <inkml:brushProperty name="color" value="#ff0000"/>
    </inkml:brush>
  </inkml:definitions>
  <inkml:trace contextRef="#ctx0" brushRef="#br0">22486 9377 0,'4'-10'0,"-1"5"0,-3 5 0,5-10 0,2 3 16,-3 2 16,3 1 16,-3-3 16,3 1 32,-2 3 32,2-4 32,-5 3 32,4-2 47,-1 2 47,-5 4 47,10-6 47,-10 6 63,2-7 63,-2 7 63,7-1 63,-7 1 79,0 0 79,0 0 79,13 14 79,-9-6 94,4 8 94,-4 2 94,1 3 94,1 13 110,-1-1 110,2-2 110,-4 3 110,3-4 125,-4-5 125,1-4 125,1-2 125,-2-1 141,3-1 141,-3-3 141,1-4 141,-1 1 141,0-3 157,3 0 157,-5-2 157,2 0 157,0-4 172,-2-2 172,7 5 172,-7-5 172,0 0 188,23-7 188,-8-3 188,13-8 188,2-5 188,-1-4 204,1-2 204,2-3 204,0-1 204,14-17 219,-12 11 219,-4 6 219,-5 1 219,5-3 235,-1 2 235,-1 0 235,-4-1 235,-1 4 250,0-1 250,0 3 250,-5 1 250,5-2 266,-10 8 266,1 5 266,-3 1 266,-2 1 282,3 0 282,-5 4 282,4-5 282,-6 5 282,0 2 297,1-1 297,-1 3 297,-5 6 313,6-8 313,-6 8 313,5-8 313,-5 8 313,5-8 329,-5 8 329,5-6 329,-5 6 329,0 0 344,0 0 344,2-9 344,-2 9 344,0 0 360,0 0 360,0 0 360,0 0 360,0 0 375,0 0 375,0 0 375,0 0 375,0 0 391</inkml:trace>
  <inkml:trace contextRef="#ctx0" brushRef="#br0">22568 9719 0,'0'0'0,"0"0"16,0 0 16,0 0 16,0 0 16,0 0 31,0 0 31,0 0 31,0 0 31,0 0 47,0 0 47,0 0 47,0 0 47,0 0 47,0 0 63,0 0 63,0 0 63,7 13 63,-7-2 78,2 5 78,0 0 78,1 3 78,-1-1 94,-2 1 94,2 0 94,3-3 94,-2 3 110,-1-2 110,2 0 110,-2-5 110,1-1 125,-1 0 125,0-3 125,0 1 125,3-2 141,-1-1 141,-4-6 141,12 8 141,-1-6 156,8-4 156,13-6 156,2-2 156,7-2 172,25-14 172,-5-4 172,1-4 172,-5-4 188,-2-5 188,2-2 188,2-5 188,-2-1 188,-5-1 203,-1 1 203,-1 2 203,-13 10 203,-5 8 219,-5 2 219,3-2 219,-5 7 219,-1-3 235,1 2 235,-1 1 235,-6 5 235,-2 2 250,-3 4 250,-1 0 250,-1-1 250,-1 3 266,-4 3 266,3 0 266,-4 3 266,-1 0 281,-4 5 281,8-11 281,-8 11 281,4-6 297,-4 6 297,7-4 297,-7 4 297,0 0 297,0 0 313,6-6 313,-6 6 313,3-6 313,-3 6 328,0 0 328,0 0 328,6-4 328,-6 4 344,0 0 344,0 0 344,0 0 344,0 0 360,0 0 360,0 0 360,0 0 360,0 0 375,0 0 375,0 0 375,0 0 375</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11629 6424 0,'0'0'0,"0"0"15,0 0 15,0 0 15,0 0 15,0 0 31,0 0 31,0 0 31,-6-4 31,6 4 46,0 0 46,0 0 46,0 0 46,0 0 46,0 0 62,0 0 62,0 0 62,0 0 62,0 0 78,0 0 78,0 0 78,0 0 78,25 8 93,-15-7 93,1 2 93,7 2 93,1-4 109,1 1 109,-4 0 109,5 2 109,0-1 125,-1 1 125,3-3 125,11 2 125,-9-2 140,0 3 140,7-1 140,-4-1 140,-4 0 156,-1-2 156,9 2 156,2 2 156,-2 0 171,3-1 171,1-3 171,1 0 171,-1 4 187,0-2 187,-2-2 187,0 4 187,-6-2 203,-5-2 203,-2 0 203,-1 2 203,-4-2 218,3 0 218,-4 0 218,6 0 218,-3 0 234,-2 0 234,2 0 234,-2 1 234,3-1 250,-2-1 250,4 1 250,-1-2 250,18 4 250,-7-1 265,3-1 265,1 3 265,-1-2 265,-7-1 281,7 3 281,-8-3 281,10 0 281,-11 2 296,-2-2 296,11 0 296,-6 2 296,-4-2 312,-1 0 312,-4 0 312,1 0 312,-4 0 328,5 0 328,-3 2 328,-4-2 328,1 2 328,2-2 343,3 0 343,-2 2 343,3-2 359,-1 0 359,1 3 359,2-3 359,-3 1 359,1-1 375,-3 3 375,2-3 375,-1 1 375,2 1 390,-6-2 390,6 2 390,-1-2 390,-2 3 406,3-1 406,-1 0 406,1-2 421,0 2 421,-4 0 421,4-2 421,0 0 421,-1 2 437,-1 0 437,4 0 437,11 0 453,-7 0 453,-2 1 453,9-1 453,-7-1 453,5 3 468,-2-1 468,-7-2 468,0 2 468,-2-2 484,-1 2 484,0-2 484,0 2 484,3-2 500,0 2 500,1 1 500,-7-2 500,2 0 500,-2 0 515,0 0 515,-1 2 515,0-2 531,-2 1 531,-3-1 531,0 0 531,1 0 531,-3 0 546,2 0 546,1 0 546,4 2 546,4-2 562,-4 0 562,0 0 562,5 2 562,-5-2 578,-2 2 578,-3-4 578,0 3 578,-1-3 593,-4 1 593,-6-1 593,14 2 593,-14-2 609,8 0 609,-8 0 609,0 0 609,15 2 625,-15-2 625,6 3 625,-6-3 625,0 0 640,0 0 640,12 0 640,-12 0 640,0 0 656,0 0 656,0 0 656,0 0 656,0 0 671,9 0 671,-9 0 671,0 0 671,0 0 687,0 0 687</inkml:trace>
  <inkml:trace contextRef="#ctx0" brushRef="#br0">16052 6467 0,'32'0'0,"4"0"0,0 0 16,4 2 16,1 0 16,3-2 16,1 4 16,3-4 32,2 2 32,19-2 32,2 2 47,-3 1 47,2-3 47,-13 4 47,17-2 63,-1-2 63,-3 1 63,-2 2 63,-11-3 63,-8 2 78,-2-2 78,27 2 78,-4 2 78,-15-3 94,-10 2 94,-1-1 94,-1 2 94,-2-2 110,0 0 110,2 2 110,-4 0 110,0 3 125,0-3 125,-3 2 125,3-2 125,-2 3 141,-1-2 141,1 4 141,-6-4 141,4 2 157,-8-1 157,5 2 157,0-1 157,-7-3 172,0 2 172,-5-2 172,1 0 172,0 0 188,-3-2 188,0 2 188,3 0 188,-5 0 203,2-2 203,0 3 203,-4-4 203,-3 2 219,3-3 219,-5 1 219,0 2 219,-2-1 219,2 0 235,-9-2 235,14 0 235,-14 0 250,11 2 250,-11-2 250,10 0 250,-10 0 250,0 0 266,11 2 266,-11-2 266,0 0 266,8 0 282,-8 0 282,0 0 282,0 0 282,0 0 297,10 2 297,-10-2 297,0 0 297,0 0 313,0 0 313,0 0 313,0 0 313,11 0 328,-11 0 328,0 0 328,0 0 328,0 0 344,0 0 344,0 0 344,0 0 344,0 0 344,0 0 360,9 0 360,-9 0 360,0 0 360,0 0 375,0 0 375,0 0 375,0 0 375,0 0 391,0 0 391,0 0 391,0 0 391,0 0 407,0 0 407,0 0 407,0 0 407,0 0 422,0 0 422,0 0 422,0 0 422,-20-13 438,16 9 438,-6 3 438,3-4 438,-1 2 453,1 0 453,-1-1 453,-1 0 453,3 0 469,-3 0 469,-1 2 469,1-2 469,1 0 485,-2 2 485,-1-2 485,-8-3 485,4 3 500,-4 0 500,8-1 500,-8 1 500,4 3 516,-2-3 516,2 1 516,3-1 516,-6 3 532,2-4 532,-4 5 532,1-2 532,1 1 532,-2-1 547,-1-1 547,0 3 547,-1-2 547,-1 2 563,2 0 563,-1 0 563,-13-2 563,3 2 578,5-2 578,4 2 578,0 0 578,-9 0 594,5 0 594,6 0 594,-13 0 594,0 0 610,2 0 610,-4 2 610,4-2 610,2 2 610,-4-4 625,7 4 625,1-2 625,3 0 641,-9 0 641,3-2 641,-3 2 641,-2-2 657,6 2 657,-6 0 657,0 0 657,0 0 657,-2 0 672,2 0 672,6 0 672,3 0 688,2 0 688,1-2 688,-16 2 688,4 2 688,9-4 703,3 2 703,3 2 703,2-4 703,-2 2 719,5 0 719,0 0 719,3 0 735,11 0 735,-16 0 735,16 0 735,-13 0 735,3 2 750,10-2 750,-9-2 750,9 2 750,0 0 766,-13 0 766,13 0 766,0 0 766,0 0 782,-14 0 782,14 0 782,0 0 782,0 0 797,0 0 797,-11 2 797,11-2 797,0 0 813,0 0 813,0 0 813,-12 0 813,12 0 813,0 0 828,0 0 828,0 0 828,0 0 828,0 0 844,0 0 844,0 0 844,-14-2 844,14 2 860,0 0 860,0 0 860,0 0 860,0 0 875,0 0 875,-6-2 875,6 2 875,0 0 891,0 0 891,0 0 891,0 0 891,0 0 907,0 0 907,0 0 907,0 0 907,-9-2 922,9 2 922,0 0 922,0 0 922,0 0 938,0 0 938,0 0 938,0 0 938,0 0 953,0 0 953,0 0 953</inkml:trace>
  <inkml:trace contextRef="#ctx0" brushRef="#br0">11170 7449 0,'0'0'0,"0"0"16,0 0 16,0 0 16,0 0 32,0 0 32,0 0 32,0 0 32,0 0 32,0 0 47,0 0 47,0 0 47,9 2 47,-9-2 63,0 0 63,0 0 63,0 0 63,0 0 78,0 0 78,0 0 78,0 0 78,0 0 94,0 0 94,0 0 94,0 0 94,0 0 110,0 0 110,0 0 110,0 0 110,0 0 110,0 0 125,0 0 125,0 0 125,0 0 125,0 0 141,-13 10 141,13-10 141,-8 7 141,8-7 157,-9 4 157,9-4 157,-6 6 157,6-6 172,-7 6 172,-1 0 172,4-1 188,4-5 188,-7 8 188,7-8 188,-6 10 188,4-6 203,-3 5 203,2 1 203,-2 4 203,-1 2 219,1 3 219,-1-3 219,-2 15 219,-1 2 235,3-2 235,-3 1 235,1-1 235,2-2 250,-1 3 250,0-6 250,3-5 250,0-1 266,-2-2 266,2 13 266,-1-10 266,1 0 282,0-4 282,-1 3 282,3-5 282,-1 2 297,1 2 297,-3-3 297,3 0 297,-2-1 313,1-1 313,-1-3 313,4-1 313,-2 1 313,-1-4 328,1 1 328,0-1 328,-1 1 328,3-2 344,0-6 344,-5 13 344,5-9 344,0-4 360,-2 8 360,2-8 360,0 0 360,0 10 375,0-10 375,0 0 375,0 6 375,0-6 391,0 0 391,0 0 391,7 6 391,-7-6 407,19 3 407,-11-3 407,11 1 407,0-1 422,-2 0 422,4 3 422,-1-3 422,1 0 438,2 0 438,13 1 438,-4-2 438,4 1 453,-1 1 453,-1-1 453,3 3 453,-1-3 469,3 0 469,-1-4 469,2 1 469,-4 2 469,-2-2 485,-4 2 485,4-2 485,0-1 485,-9 2 500,9 0 500,-6-1 500,-3-2 500,-7 3 516,3-2 516,4 0 516,9-2 516,0-1 532,2 2 532,-4-4 532,2 1 532,-6 2 547,6-2 547,-2-1 547,5 3 547,-5-3 563,2 4 563,-2-2 563,-4 1 563,-6 0 578,-1 1 578,-1 1 578,0-1 578,-1 2 578,0 0 594,-6-1 594,0 4 594,-13 0 594,19-5 610,-19 5 610,16-4 610,-16 4 610,11-2 625,-11 2 625,0 0 625,16-2 625,-16 2 641,0 0 641,12 0 641,-12 0 641,0 0 657,0 0 657,8-4 657,-8 4 657,0 0 672,0 0 672,0 0 672,0 0 672,0 0 688,11 0 688,-11 0 688,0 0 688,0 0 703,0 0 703,0 0 703,0 0 703,0 0 719,0 0 719,0 0 719,0 0 719,0 0 735,0 0 735,-19-15 735,12 14 735,-5-2 735,3 1 750,-2-1 750,-8-5 750,3 5 750,-4-1 766,6 2 766,3-4 766,-2 4 766,13 2 782,-21-6 782,14 4 782,7 2 782,-21-6 797,12 1 797,9 5 797,-14-6 797,5 4 813,9 2 813,-11-7 813,11 7 813,-7-1 828,7 1 828,-7-4 828,7 4 828,0 0 844,-9-4 844,9 4 844,0 0 844,0 0 844,0 0 860,-6-4 860,6 4 860,0 0 860,0 0 875,0 0 875,0 0 875,0 0 875,0 0 891,0 0 891,0 0 891,0 0 891,22 17 907,-15-12 907,0 1 907,2 0 907,5 7 922,-3-1 922,0-2 922,-1 2 922,1 3 938,0-3 938,-1-1 938,-6 1 938,3-4 953,-3 2 953,3 7 953,-5-2 953,4 3 969,-4-5 969,0 7 969,-4-3 969,-6-2 985,1 0 985,1 2 985,-3 1 985,-5-1 1000,3 1 1000,-3-3 1000,-2-1 1000,0-1 1016,2 0 1016,0-1 1016,-1 1 1016,4-5 1032,1 1 1032,-1-1 1032,4-4 1032,-3 2 1032,8-2 1047,2-4 1047,-11 6 1047,9-2 1047,2-4 1063,-7 4 1063,7-4 1063,0 0 1063,-4 7 1078,4-7 1078,0 0 1078,-8 4 1078,8-4 1094,0 0 1094,0 0 1094,0 0 1094,0 0 1110,0 0 1110,-9 8 1110,9-8 1110,0 0 1110,0 0 1125,0 0 1125</inkml:trace>
  <inkml:trace contextRef="#ctx0" brushRef="#br0">14810 8093 0,'0'0'16,"0"0"16,0 0 16,0 0 16,0 0 31,0-7 31,0 7 31,2-8 31,-2 8 47,0 0 47,2-8 47,-2 8 47,0-8 47,0 8 63,2-9 63,-2 9 63,0 0 63,0-7 78,0 7 78,0 0 78,3-9 78,-3 9 94,0 0 94,0 0 94,2-7 94,-2 7 110,0 0 110,0 0 110,0 0 110,0 0 125,0 0 125,0 0 125,0 0 125,-7 38 141,5-20 141,-7 15 141,7-2 141,-8 0 156,1-2 156,5 3 156,-5-3 156,1-6 156,4 0 172,-3-9 172,5 2 172,-2 1 172,-1-1 188,3-6 188,2 1 188,-3-1 188,1-1 203,-1-4 203,1 2 203,2-7 203,-2 10 219,-2-6 219,4-4 219,-3 8 219,3-8 235,-2 6 235,2-6 235,0 0 235,-2 9 250,2-9 250,0 0 250,0 0 250,0 6 266,0-6 266,0 0 266,0 0 266,0 0 281,0 0 281,0 0 281,0 0 281,0 0 297,0 0 297,0 0 297,0 0 297,0-26 313,0 10 313,0-2 313,2-3 313,0-9 313,1-1 328,1 2 328,3-1 328,-5-2 328,1 8 344,-3 1 344,5 5 344,-3 0 360,0-2 360,0 2 360,5 2 360,-7-1 360,2 5 375,0-1 375,0 3 375,1-1 375,-1 4 391,1-1 391,-3 0 391,2 0 391,0-1 406,1 2 406,1 2 406,-4 5 406,2-12 422,3 7 422,-5 5 422,4-7 422,-4 7 422,8-7 438,-8 7 438,4-6 438,-4 6 438,9-6 453,-9 6 453,7-4 453,-7 4 469,0 0 469,8-5 469,-8 5 469,0 0 469,0 0 485,15 0 485,-15 0 485,0 0 485,13 6 500,-9 1 500,4-1 500,-4 4 500,3-2 516,0 8 516,0 4 516,2-4 516,-2 3 531,-1-3 531,2 2 531,-2 3 531,1-3 547,2 11 547,-2-6 547,-2-5 547,-1-1 563,3 1 563,0-1 563,-3-4 563,4 0 578,-6-1 578,2-1 578,-2-1 578,1-1 594,1-1 594,-2 2 594,-2-2 594,5-1 610,-3 3 610,0-5 610,1 2 610,0 1 625,-1-2 625,2 0 625,-4-6 625,2 13 625,1-9 641,-3-4 641,2 6 641,-2-6 641,0 0 656,2 6 656,-2-6 656,0 0 656,2 7 672,-2-7 672,0 0 672,0 0 672,0 0 688,2 4 688,-2-4 688,0 0 688</inkml:trace>
  <inkml:trace contextRef="#ctx0" brushRef="#br0">14778 8242 0,'0'0'0,"0"0"16,0 0 16,0 0 16,0 0 31,0 0 31,0 0 31,0 0 31,0 0 47,0 0 47,0 0 47,0 0 47,0 0 47,0 0 62,0 0 62,13-12 62,6 9 62,-6-4 78,3 1 78,2 2 78,1-3 78,-6 1 94,-1-1 94,3 0 94,2-2 94</inkml:trace>
  <inkml:trace contextRef="#ctx0" brushRef="#br0">14901 7739 0,'0'0'0,"0"0"0,-7-8 0,7 8 15,0 0 15,0 0 15,0 0 15,0 0 31,0 0 31,0 0 31,0 0 31,0 0 47,0 0 47,32-3 47,-32 3 47,20 0 62,-20 0 62,21-1 62,0 1 62,-6-3 78,2 6 78,-2-3 78,-15 0 78,32-3 93,-18 3 93,-14 0 93,22-4 93</inkml:trace>
  <inkml:trace contextRef="#ctx0" brushRef="#br0">15200 7526 0,'0'0'0,"0"0"0,0 0 0,7-6 16,-7 6 16,0 0 16,0 0 16,0 0 16,4 26 31,-4-18 31,2 7 31,-2 3 31,0 0 47,0 3 47,0-4 47,0 3 47,0-2 63,-2 13 63,2-7 63,0-1 63,0-6 78,-4 1 78,4 0 78,-3 2 78,1-2 94,0-1 94,2 1 94,0 1 94,0-3 109,0 0 109,-3-3 109,1-1 109</inkml:trace>
  <inkml:trace contextRef="#ctx0" brushRef="#br0">15574 8047 0,'-5'24'0,"0"2"0,5-6 15,-7 9 15,3 2 15,-3 0 15,3-1 15,2-5 31,-4-4 31,4-1 31,-4 1 46,3-7 46,-1 4 46,0-1 46,1-5 62,1-1 62,2-1 62,-5-2 62,3-1 62,2-7 78,-3 10 78,3-5 78,0-5 93,-2 7 93,2-7 93,0 0 93,0 0 109,0 0 109,0 0 109,0 0 109,-2-29 125,4 11 125,3-11 125,0-2 125,-1 0 140,3-4 140,0 0 140,1 2 140,0 3 156,-1-4 156,1 4 156,1 1 156,1 7 171,-3-1 171,-1 7 171,1-3 171,1 2 171,0 1 187,-1 0 187,0 0 187,0 1 187,2 0 203,-2-1 203,2 3 203,0 1 203,-2 2 218,0 2 218,-3 0 218,0 2 218,4-1 234,-4 2 234,-4 5 234,9-13 234,-4 9 250,-5 4 250,6-7 250,-6 7 250,0 0 265,12 0 265,-12 0 265,11 11 265,-4-3 281,3 7 281,-4 1 281,3 2 281,1 11 296,-1 0 296,2 0 296,-4-5 296,2 5 312,-4 0 312,1-7 312,1-1 312,-3-4 328,2 0 328,-2 0 328,3 2 328,-5-4 343,3 1 343,-1-3 343,1 3 343,0-6 343,-3 1 359,0-2 359,0 0 359,3-1 359,-3 0 375,0 0 375,3 1 375,-3-3 375,-2 0 390,2 2 390,-2-8 390,0 11 390,3-6 406,-3-5 406,0 0 406,-3 13 406,3-13 421,-9 4 421,9-4 421,-11 8 421</inkml:trace>
  <inkml:trace contextRef="#ctx0" brushRef="#br0">15638 8194 0,'15'-8'0,"2"5"0,-4-2 16,1 4 16,-3-2 16,2 3 16,-13 0 31,21 0 31,-9 0 31,-12 0 31,20 4 31,-8-4 47,4 5 47,0-3 47,-5-4 47,-11 2 63</inkml:trace>
  <inkml:trace contextRef="#ctx0" brushRef="#br0">16207 7949 0,'0'0'0,"0"0"16,12-2 16,-12 2 16,0 0 16,0 0 32,0 0 32,28 6 32,-22-2 32,1 2 47,2 0 47,-1 3 47,5 3 47,-4 4 63,3 1 63,-4-1 63,1 0 63,-4 5 63,-1-2 79,2-1 79,-2 3 79,-4-3 94,0 1 94,0-1 94,-4 1 94,-2 0 110,4-4 110,-5 0 110,5 2 110,-7-3 110,7-2 125,-5-3 125,2-1 125,1 0 125,-1-2 141,5-6 141,-9 8 141,9-8 141,-6 8 157,6-8 157,0 0 157,0 0 157,0 0 172,0 0 172,0 0 172,0 0 172,-15-25 188,18 17 188,-3 8 188,10-26 188,-6 9 204,3 3 204,-1-2 204,3-1 204,-1 3 219,0-1 219,-1-2 219,2 4 219,3-2 235,-8 3 235,3 0 235,2 1 235,-2-3 250,0 4 250,4-5 250,-1 2 250,-4 1 266,-1 0 266,2 3 266,-3 2 266,-2-4 266,0 1 282,4 2 282,-4 0 282,2 0 282,-1-1 297,-3 9 297,4-10 297,-4 10 297,4-10 313,-4 10 313,3-9 313,-3 9 313,0 0 329,0 0 329,0-8 329,0 8 329,0 0 344,0 0 344,0 0 344,0 0 344,-14 25 360,6-7 360,-2-2 360,3 4 360,3-2 375,-3 3 375,2-3 375,0 2 375,3-3 375,-2-1 391,-1 2 391,3-1 391,2-5 391,0 1 407,2 0 407,3-6 407,-1 4 407,0-3 422,4 0 422,-1-2 422,2 1 422,7 2 438,-1-2 438,4-1 438,-1-6 438,3-2 454</inkml:trace>
  <inkml:trace contextRef="#ctx0" brushRef="#br0">16953 8037 0,'0'0'0,"21"-4"0,-3 0 15,0 0 15,3 2 15,-2-2 15,0 2 31,0 0 31,2-1 31,-3 3 31,0-1 31,-5 1 47,4 0 47,-17 0 47</inkml:trace>
  <inkml:trace contextRef="#ctx0" brushRef="#br0">17054 8245 0,'9'4'16,"-3"0"16,1-3 16,-7-1 32,23 0 32,-4 3 32,1-3 32,0-3 32,15 2 47,-10-3 47,-2 1 47,0-1 47,11-2 63,-12 0 63,1-2 63,9-2 63</inkml:trace>
  <inkml:trace contextRef="#ctx0" brushRef="#br0">17706 8051 0,'-2'25'0,"0"-4"16,-3-1 16,3-3 16,-1 1 16,1 1 31,-3-1 31,5 1 31,-2-3 31,2 2 47,0-2 47,-2-3 47,2 0 47,-2-3 63,-1-4 63,3 3 63,0-9 63,-2 12 78,2-12 78,0 10 78,0-10 78,0 0 94,-2 11 94,2-11 94,0 0 94,0 0 94,0 0 109,0 0 109,0 0 109,0 0 109,0 0 125,0 0 125,2-42 125,0 21 125,5-9 141,-7-1 141,7-2 141,-5 0 141,3 2 156,-3 5 156,5-3 156,-3 5 156,-1 7 156,-1 0 172,0 0 172,0 5 172,0 0 188,2 2 188,-4 2 188,2-1 188,0 1 203,0 0 203,3-1 203,-3 1 203,2 1 219,1-2 219,-5 9 219,10-12 219,-4 5 234,-1 2 234,-5 5 234,8-11 234,-1 5 234,-7 6 250,10-8 250,-10 8 250,11-3 250,-11 3 266,0 0 266,0 0 266,0 0 266,25 11 281,-16-5 281,-5 2 281,6 7 281,-1-1 297,0 3 297,1-1 297,-4 1 297,1-1 313,2 3 313,-5-3 313,4 2 313,-2-1 328,-1 0 328,1-1 328,-1 0 328,2-1 344,0-2 344,-2 4 344,1-2 344,-1-3 359,2 1 359,0 1 359,-3-2 359,3-2 359,-5 1 375,0-1 375,3-2 375,0-2 375,-3 2 391,-2-8 391,5 15 391,-3-9 391,-2-2 406,0-4 406,2 9 406,-2-9 406,0 0 422</inkml:trace>
  <inkml:trace contextRef="#ctx0" brushRef="#br0">17713 8103 0,'16'-6'0,"-7"0"16,6 1 16,2-3 16,1 4 16,0-2 31,3 0 31,-3-1 31,0 2 31,1-3 47,1 1 47,1-1 47</inkml:trace>
  <inkml:trace contextRef="#ctx0" brushRef="#br0">18021 7696 0,'0'0'16,"0"0"16,0 0 16,0 0 16,0 0 31,0 0 31,0 0 31,0 0 31,0 0 47,0 0 47,0 0 47,0 0 47,0 0 63,0 0 63,0 0 63,0 0 63,0 0 63,38-11 78,-38 11 78,19-1 78,-10-2 78,-9 3 94</inkml:trace>
  <inkml:trace contextRef="#ctx0" brushRef="#br0">18322 7490 0,'0'0'0,"0"0"0,0 0 15,0 0 15,0 0 15,0 0 15,0 0 31,0 0 31,15 19 31,-13-11 31,4 11 47,-4-3 47,-2 1 47,4 1 47,-4 3 62,3-3 62,-3 15 62,2-11 62,-2 1 78,2-3 78,-2-1 78,0 12 78,2-6 94,0-4 94,1-3 94,-3-3 94,2 0 94,3-4 109,-5-1 109,3-1 109,-3-3 125</inkml:trace>
  <inkml:trace contextRef="#ctx0" brushRef="#br0">18607 7720 0,'8'-8'0,"-8"8"0,0 0 16,8-4 16,-8 4 16,0 0 16,0 0 31,0 0 31,0 0 31,0 0 47,0 0 47,0 0 47,13 16 47,-6 1 47,-7 1 63,2 3 63,0 8 63,-2 4 63,-2 1 78,2-3 78,0 5 78,-2-4 78,-3 4 94,1-8 94,2-1 94,-3-5 94,1-1 110,2-3 110,-6 1 110,4 0 110,-1-3 125,1-3 125,4-1 125,-4-2 125,1-2 141,1 0 141,2-2 141,-2 1 141,2-7 156,-2 8 156,2-8 156,0 0 156,0 8 156,0-8 172,0 0 172,0 0 172,0 0 172,0 0 188,13-25 188,-6 17 188,1-4 188,4-3 203,-3 4 203,0 4 203,5-5 203,0 4 219,-2-1 219,-1 3 219,0 2 219,1-1 235,-3 4 235,-1-2 235,4 2 235,-12 1 250,18 1 250,-18-1 250,19 7 250,-10-3 266,-3 0 266,4 2 266,-6 1 266,3-2 281,-3 4 281,1-1 281,-3-3 281,1 6 297,-3-2 297,-3 1 297,3-2 297,-9 9 297,3-8 313,-8 6 313,0-3 313,1 1 313,-4-6 328,4 2 328,-5 2 328,0-3 328,4-4 344,-2 0 344,2-2 344,3 1 344,-1-2 360,12-1 360,-20 0 360,20 0 360,-19 0 375,19 0 375,-15 0 375,15 0 375,-17-1 391,17 1 391,-11-3 391,11 3 391,0 0 406,-9-2 406,9 2 406,0 0 406,-9-4 422,9 4 422,0 0 422,0 0 422,0 0 422,-11-2 438,11 2 438,0 0 438,0 0 438,0 0 453,0 0 453,0 0 453,-10-2 453,10 2 469,0 0 469,0 0 469,0 0 469,0 0 485,0 0 485,0 0 485,0 0 485,0 0 500,0 0 500,-11-4 500,11 4 500,0 0 516,0 0 516,0 0 516,0 0 516,0 0 531,0 0 531,0 0 531,0 0 531,0 0 547,0 0 547,0 0 547,0 0 547,0 0 563,0 0 563,-11-3 563,11 3 563,0 0 563,0 0 578,0 0 578,0 0 578,0 0 578,0 0 594,-36 5 594</inkml:trace>
  <inkml:trace contextRef="#ctx0" brushRef="#br0">15394 8723 0,'0'0'15,"0"0"15,0 0 15,0 0 15,2-10 31,-2 10 31,0 0 31,0 0 46,0-10 46,0 10 46,0 0 46,0 0 46,2-11 62,-2 11 62,0 0 62,0 0 62,0-6 78,0 6 78,0 0 78,0 0 78,0 0 93,0 0 93,0 0 93,0 0 93,0 0 109,2 37 109,-4-18 109,0-1 109,-3 3 125,1 14 125,-4-7 125,6 2 125,-4-6 140,3 1 140,1-6 140,0 1 140,0-4 156,-1 3 156,1-1 156,0-4 156,2 3 156,-2-4 171,2-3 171,0-2 171,-3 0 171,3-2 187,0-6 187,-3 11 187,3-11 187,0 8 203,0-8 203,0 6 203,0-6 203,0 0 218,0 0 218,0 0 218</inkml:trace>
  <inkml:trace contextRef="#ctx0" brushRef="#br0">15143 8686 0,'0'0'0,"0"0"0,0 0 16,0 0 16,0 0 16,0 0 16,0 0 32,0 0 32,0 0 32,0 0 32,-2-8 47,2 8 47,0 0 47,0 0 47,24-4 63,-12 4 63,6-4 63,2 2 63,15-2 79,-1-3 79,-2 4 79,-5-3 79,-2 3 94,-4-1 94,1 0 94,1 2 94,-4-1 110,3 2 110,-1-2 110,-2-1 110,-2 3 125,-3 1 125,0-3 125,-2 2 125,-1-3 141,-11 4 141,13-2 141,-13 2 141,12 0 157,-12 0 157,0 0 157,11-3 157,-11 3 157,0 0 172,12-2 172,-12 2 172,0 0 172,0 0 188,0 0 188,0 0 188,13 5 188,-13-5 204</inkml:trace>
  <inkml:trace contextRef="#ctx0" brushRef="#br0">15256 9235 0,'0'0'0,"0"0"16,0 0 16,0 0 16,0 0 32,-2 8 32,2-8 32,0 0 32,0 0 32,0 0 47,0 0 47,0 0 47,0 0 47,0 0 63,12 7 63,-12-7 63,0 0 63,43-2 78,-11-3 78,4-3 78,-4 2 78,8-5 94,-6 6 94,0-2 94,0-2 94,-9 2 110,-3 5 110,-1-2 110,-5 0 110,-2 1 110,-2 1 125,-12 2 125,17-4 125,-17 4 125,15-4 141,-15 4 141,8 0 141,-8 0 157</inkml:trace>
  <inkml:trace contextRef="#ctx0" brushRef="#br0">16160 8728 0,'0'0'0,"0"0"15,0 0 15,0 0 15,0 0 15,7-7 31,-7 7 31,0 0 31,0 0 31,0 0 46,0 0 46,0 0 46,-11 35 46,3-20 62,1 3 62,1 1 62,-3-1 62,1 0 62,2 3 78,-1-2 78,0-1 78,3 1 78,-4-2 93,4 0 93,0-5 93,-1 1 93,1-4 109,-1-1 109,3-3 109,2-5 109,-3 11 125,3-11 125,-2 10 125,2-10 125,-3 6 140,3-6 140,0 0 140,0 0 140,-2 11 156,2-11 156,0 0 156,0 0 156,0 0 171,0 0 171,-2 6 171,2-6 171,0 0 171,0 0 187,0 0 187,0 0 187</inkml:trace>
  <inkml:trace contextRef="#ctx0" brushRef="#br0">16101 8768 0,'0'0'0,"6"-10"0,-6 10 15,7-6 15,-7 6 15,0 0 15,12-10 31,-5 6 31,-7 4 31,13-8 31,-13 8 47,16-7 47,-7 5 47,-9 2 47,21-4 47,-21 4 62,18 0 62,-18 0 62,18 0 78,-18 0 78,21 6 78,-10-4 78,-11-2 78,19 9 94,-4 0 94,-4 0 94,1 3 94,-3-1 109,-2-1 109,-3 1 109,6 3 125,-6 2 125,1 1 125,-3-5 125,-2 7 125,-4-2 140,-1 0 140,1 2 140,-4-3 140,1 3 156,-1-3 156,1-1 156,-3-3 156,1 2 172,1 1 172,1-5 172,-1-2 172,2 0 187,-1 1 187,3-5 187,4-4 187,-9 9 203,9-9 203,-8 8 203,8-8 203,0 0 203,-4 5 219,4-5 219,0 0 219,0 0 234,0 0 234,0 0 234,0 0 234,0 0 234,0 0 250,18-22 250,-7 8 250,2-1 250,-2 2 265,2-3 265,1 2 265,-3-3 265,3 0 281,0 1 281,4-6 281,0 1 281,-4 4 297,-3 2 297,0 1 297,-1-4 297,3 5 312,-2-2 312,-1 0 312,1 1 312,-4 2 328,0 0 328,0 1 328,-5 2 328,3 2 344,-1 1 344,-2-1 344,-2 7 344,10-12 344,-10 6 359,0 6 359,2-9 359,-2 9 375,0 0 375,5-8 375,-5 8 375,0 0 375,2-7 390,-2 7 390,0 0 390,0 0 390,0 0 406,0 0 406,0 0 406,0 0 406,0 0 422,0 0 422,0 0 422,0 0 422,-23 26 437,14-10 437,-3-1 437,3 3 437,2-2 453,3 1 453,-3 2 453,0-4 453,2 5 469,1-4 469,-3-1 469,3-3 469,4 0 484,0 1 484,2-3 484,0-2 484,-2 1 500,5 0 500,-1-1 500,1 1 500,1-1 500,2-2 515,7 5 515,4-5 515,-4 0 515,6-2 531,-2 0 531,3-4 531,10-3 531,-7-1 547,-2 1 547</inkml:trace>
  <inkml:trace contextRef="#ctx0" brushRef="#br0">16990 8794 0,'0'0'16,"16"-5"16,-16 5 16,18-4 16,-9 4 31,-9 0 31,23-4 31,-23 4 47,30 0 47,-13 0 47,-2 0 47,-2 2 47,-13-2 63,23 0 63,-23 0 63</inkml:trace>
  <inkml:trace contextRef="#ctx0" brushRef="#br0">17103 8991 0,'0'0'0,"17"0"0,-17 0 0,30-2 16,-13 0 16,2 2 16,2-5 16,1 1 31,-3 1 31,1-5 31</inkml:trace>
  <inkml:trace contextRef="#ctx0" brushRef="#br0">17912 8794 0,'-4'20'0,"2"-2"0,-2 3 0,-1-3 0,1 13 15,-3-2 15,1 2 15,-2 0 31,1-7 31,-1 5 31,3-6 31,1-6 31,-4 0 46,4-2 46,-1-1 46,1-4 46,2-3 62,0 1 62,2-8 62,-5 13 62,5-13 78,-3 7 78,3-7 78,-2 9 78,2-9 93,0 0 93,0 0 93,0 0 93,0 0 109,0 0 109,0 0 109,0 0 109,14-37 125,-5 8 125,3-1 125,-3-3 125,2 3 140,1 2 140,-6 4 140,1 0 140,0 8 140,-3-3 156,4 5 156,-2-2 156,-1 6 156,-1-3 171,0 5 171,1 2 171,0-3 171,2 1 187,-3 2 187,3 0 187,0-3 187,0 6 203,2-4 203,-2 4 203,-7 3 203,14-9 218,-14 9 218,13-2 218,-13 2 218,0 0 234,25 4 234,-25-4 234,16 10 234,-6-3 250,1 5 250,-2 2 250,3 1 250,-1-1 250,-5 5 265,4-3 265,-3 2 265,-1 1 281,1-3 281,-1 3 281,2-2 281,-1-2 296,-3 2 296,3-2 296,-3-1 296,-2-3 296,2-3 312,-2 2 312,0-5 312,2 4 312,-4-9 328,3 11 328,-3-11 328,0 8 328</inkml:trace>
  <inkml:trace contextRef="#ctx0" brushRef="#br0">17938 9038 0,'0'0'0,"0"0"0,0 0 15,0 0 15,0 0 15,0 0 15,0 0 31,0 0 31,0 0 31,0 0 31,28-15 47,-16 11 47,3-2 47,4-1 47,-4 2 62,-1-1 62,0-5 62,0 3 62,1 2 78</inkml:trace>
  <inkml:trace contextRef="#ctx0" brushRef="#br0">18158 8734 0,'0'0'0,"0"0"0,0 0 0,0 0 0,0 0 16,0 0 16,0 0 16,9-9 16,-9 9 32,0 0 32,0 0 32,17-2 32,-17 2 47,21-2 47,-10 0 47,8 0 47,-5 2 63,-14 0 63,24-1 63,-12-2 63,-12 3 79,20-2 79</inkml:trace>
  <inkml:trace contextRef="#ctx0" brushRef="#br0">18464 8596 0,'4'-6'0,"-4"6"0,0 0 0,0 0 15,0 0 15,0 0 15,0 0 15,0 0 31,0 0 31,0 0 31,13 14 31,-8-5 46,-5 1 46,2 8 46,-2-2 46,2 3 62,0 1 62,-4 1 62,2 10 62,2 0 78,-2-9 78,3-1 78,-6-4 78,3-1 78,3-2 93,0-1 93,-3-5 93,2 0 93,2 1 109,-4-9 109,7 7 109</inkml:trace>
  <inkml:trace contextRef="#ctx0" brushRef="#br0">18840 8601 0,'6'-7'0,"-6"7"0,0 0 15,0 0 15,0 0 15,0 0 15,21 19 15,-16-9 31,1 4 31,-4 6 31,1 1 31,1 9 46,0 4 46,-4-1 46,0-2 46,0 2 62,-2-5 62,2-1 62,-2-8 62,0-3 78,2 0 78,-2-2 78,2-3 78,-3-3 93,3 1 93,0-9 93,-2 14 93,2-14 93,0 8 109,0-8 109,-2 8 109,2-8 125,0 0 125,0 0 125,0 0 125,0 0 125,0 0 140,0 0 140,0 0 140,0 0 140,0 0 156,15-26 156,-9 15 156,-2 3 171,1 0 171,-1-1 171,3 1 171,-1 3 171,-6 5 187,15-15 187,-9 7 187,8-3 187,2 5 203,0-2 203,-2 1 203,-3 4 203,1-2 218,-12 5 218,0 0 218,23 3 218,-23-3 234,15 4 234,-15-4 234,17 10 234,-13-2 250,3-1 250,-3 1 250,-2 2 250,0-2 265,-2 10 265,-2-6 265,-2 3 265,-3 2 281,1-3 281,-4 0 281,-1 1 281,-4-2 281,7-1 296,-6-2 296,0-5 296,3 3 296,2-3 312,-1-1 312,10-4 312,-17 4 312,17-4 328,-17 3 328,17-3 328,-13 0 328,13 0 343,0 0 343,0 0 343,-23-4 343,23 4 359,0 0 359,-13-3 359,13 3 359,-10-4 359,10 4 375,0 0 375,-11-4 375,11 4 390,0 0 390,0 0 390,-11-5 390,11 5 390,0 0 406,0 0 406,0 0 406,0 0 421,-12-4 421,12 4 421,0 0 421,0 0 437,0 0 437</inkml:trace>
  <inkml:trace contextRef="#ctx0" brushRef="#br0">16587 9609 0,'0'0'0,"-12"-5"16,12 5 16,0 0 16,0 0 31,0 0 31,0 0 31,0 0 31,-9-1 47,9 1 47,0 0 47,0 0 47,0 0 47,0 0 63,0 0 63,0 0 63,66 0 63,-34-2 78,6 0 78,2-1 78,-4-1 78,2 3 94,1-1 94,-3 0 94,-1-1 94,-10 6 109,-4-3 109,-5-3 109,-3 3 109,-2 3 125,-11-3 125,19 0 125,-19 0 125,11 2 141,-11-2 141</inkml:trace>
  <inkml:trace contextRef="#ctx0" brushRef="#br0">16672 9761 0,'0'0'16,"0"0"16,-4 4 16,4-4 16,0 0 31,0 0 31,0 0 31,16 10 31,-16-10 47,30 3 47,6-6 47,1 3 47,-1-3 63,0-2 63,2 3 63,-2 0 63,-4-2 78,-7 0 78,-5-3 78,-4-1 78</inkml:trace>
  <inkml:trace contextRef="#ctx0" brushRef="#br0">16960 9451 0,'0'0'15,"0"0"15,16-8 15,-16 8 15,19-2 15,-19 2 31,38 10 31,-19-2 31,-2 2 47,13 9 47,-7-3 47,0 4 47,-1 5 62,-3 0 62,0 2 62,-8-4 62,-7-3 62,3 13 78,-5 2 78,-7 0 78,-1 0 93,-3-2 93,-3-5 93,-3 3 93,-4-4 93,-1 2 109,-3-3 109,2-4 109,-2 2 125,3-6 125,4-4 125,0-2 125,2-1 125,3-2 140,2-2 140,2-5 140,7-2 140,0 0 156</inkml:trace>
  <inkml:trace contextRef="#ctx0" brushRef="#br0">18041 9697 0,'-4'-3'0,"4"3"16,0 0 16,0 0 16,0 0 32,-4-5 32,4 5 32,0 0 32,0 0 32,0 0 47,0 0 47,0 0 47,0 0 47,0 0 63,0 0 63,-10-2 63,10 2 63,0 0 78,0 0 78,0 0 78,0 0 78,-9-6 94,9 6 94,0 0 94,0 0 94,0 0 110,0 0 110,-9-4 110,9 4 110,0 0 125,0 0 125,0 0 125,0 0 125,0 0 141,0 0 141,-2-6 141,2 6 141,0 0 141,18-7 157,-10 7 157,-8 0 157,32-5 172,-13 2 172,0 3 172,0-1 172,0 2 188,2-1 188,-1 4 188,-2 0 188,-2 0 188,3 3 203,-4-1 203,1 0 203,-2 2 203,0 3 219,-5-1 219,-3 0 219,0-1 219,-4 1 235,0 0 235,0 7 235,-4-3 235,0 3 250,-6-1 250,4-2 250,-7 1 250,2-1 266,-3-2 266,-3 3 266,0-3 266,0 0 282,3-3 282,3-1 282,-2 0 282,3-4 297,2 2 297,-3-1 297,2 0 297,7-5 313,-12 9 313,12-9 313,-11 3 313,11-3 328,-6 5 328,6-5 328,0 0 328,-10 6 344,10-6 344,0 0 344,0 0 344,-9 5 344,9-5 360,0 0 360,0 0 360,0 0 375,-9 5 375,9-5 375,0 0 375,0 0 375,0 0 391,0 0 391,0 0 391,0 0 391,0 0 407</inkml:trace>
  <inkml:trace contextRef="#ctx0" brushRef="#br0">18579 9524 0,'0'0'0,"0"0"0,0 0 0,0 0 16,0 0 16,0 0 16,0 0 16,0 0 31,0 0 31,-41 11 31,33-7 31,-2 1 47,1 0 47,-4 6 47,-4-1 47,4 0 47,1 2 62,1 0 62,0 3 62,-3 0 78,5-3 78,2 1 78,-3 0 78,4 0 94,1-1 94,1-1 94,2-1 94,0 4 94,-1 2 109,-2-3 109,5-2 109,2-1 109,1 0 125,0-3 125,-1 2 125,0 2 125,5-3 141,-3-1 141,3 2 141,7 2 141,-1-2 156,1 2 156,4-2 156,-2-1 156,0-2 172,3-1 172,-4 0 172,4-1 172,-8-4 187,7 0 187</inkml:trace>
  <inkml:trace contextRef="#ctx0" brushRef="#br0">18910 9775 0,'0'0'0,"0"0"16,0 0 16,0 0 16,0 0 32,11-1 32,-11 1 32,0 0 32,23 0 47,-12-2 47,8 0 47,-1-1 47,5 3 63,-3-2 63,3 0 63,-3 2 63,3-2 63,-2-2 79,0 6 79,-3-4 79,-4 2 94</inkml:trace>
  <inkml:trace contextRef="#ctx0" brushRef="#br0">18946 9915 0,'0'0'0,"0"0"0,0 0 16,28 7 16,-28-7 16,32 3 16,-11-3 31,-4 0 31,-17 0 31,34 0 31,-13 0 47,0 0 47,13-3 47</inkml:trace>
  <inkml:trace contextRef="#ctx0" brushRef="#br0">20042 9488 0,'0'0'16,"23"6"16,-19 2 16,-2 1 16,0 8 31,-2 3 31,-2-2 31,0 12 31,-8 4 47,4-4 47,-3 4 47,-3-4 47,1 3 62,0-3 62,-1-1 62,3-4 62,0-6 62,-1-3 78,3-1 78,3-4 78,0 0 78,-1-2 94,1-1 94,4 0 94,0-8 94,-8 10 109,8-10 109,-2 7 109,2-7 109,0 0 125,-2 8 125,2-8 125,0 0 125,0 0 141,0 0 141,0 0 141,0 0 141,21-25 156,-10 6 156,7-9 156,0-3 156,1-2 172,-1-2 172,0-2 172,5-2 172,-2 0 187,9-19 187,-6 18 187,-6 5 187,1 4 203,-3 2 203,-4 5 203,-4 7 203,3 3 219,-4 1 219,1 2 219,-4 2 219,3 0 234,-5 5 234,5-4 234,-7 8 234,4-10 234,1 6 250,-5 4 250,5-9 250,-5 9 250,0 0 266,9-7 266,-9 7 266,0 0 266,0 0 281,0 0 281,0 0 281,20 20 281,-15-2 297,2-4 297,1 5 297,0 0 297,-4-1 312,5 10 312,0 2 312,-5 0 312,0-5 328,0-2 328,0-5 328,1 1 328,-5 1 328,2-3 344,3-1 344,-1 2 344,-2-5 344,4-1 359,-4-4 359,0 2 359,0-3 359,0 3 375,-2-10 375,5 15 375,-3-9 375,-2-6 391,2 9 391,-2-9 391,5 9 391,-5-9 406,0 0 406,2 11 406,-2-11 406,0 0 422,0 0 422,0 0 422</inkml:trace>
  <inkml:trace contextRef="#ctx0" brushRef="#br0">20150 9677 0,'0'0'16,"0"0"16,0 0 16,0 0 16,-2-9 31,2 9 31,0 0 31,0 0 31,0 0 47,19-13 47,-13 10 47,3-3 47,-9 6 63,19-6 63,-8 2 63,1 2 63,-12 2 63,20-10 78</inkml:trace>
  <inkml:trace contextRef="#ctx0" brushRef="#br0">20429 9093 0,'0'0'16,"0"0"16,0 0 16,0 0 31,0 0 31,4-12 31,-4 12 31,0 0 31,10-4 47,-10 4 47,0 0 47,18-7 47,-18 7 62,18-3 62,-7 0 62,8-1 62,-4 3 78,4-6 78,0 3 78,-6 0 78,8 0 94,-8-1 94,3-1 94,-2 0 94</inkml:trace>
  <inkml:trace contextRef="#ctx0" brushRef="#br0">20796 8832 0,'0'0'0,"6"-9"16,-6 9 16,0 0 16,0 0 16,0 0 16,0 0 31,0 0 31,0 0 31,0 0 31,0 0 47,10 28 47,-10-10 47,3-1 47,-3 4 63,2-1 63,-2 0 63,0 0 63,0 12 78,0-4 78,0-3 78,2 5 78,-2-2 94,2-8 94,-2 0 94,0 1 94,-2-2 109,2 4 109,2-5 109,-4-4 109,2 1 109</inkml:trace>
  <inkml:trace contextRef="#ctx0" brushRef="#br0">21072 9218 0,'12'-5'0,"-5"2"0,-7 3 16,11-7 16,-11 7 16,0 0 16,12-3 32,-12 3 32,0 0 32,0 0 32,0 0 32,15 17 47,-13-12 47,3 14 47,-5 0 63,0 11 63,-3 6 63,-1-1 63,-3 0 63,-1 4 79,-7-5 79,2 3 79,-1-2 79,-2 1 94,0-6 94,5 1 94,-1-9 94,3-3 110,2-4 110,3-1 110,0-6 110,-2 0 125,4 0 125,0-1 125,2-7 125,-5 9 141,5-9 141,0 0 141,-4 9 141,4-9 141,0 0 157,0 0 157,0 0 157,0 0 157,27-25 172,-16 9 172,13-8 172,-6 0 172,2 0 188,1 6 188,-6 4 188,0 1 188,-2 3 204,-1-2 204,-1 1 204,5 3 204,-5-1 219,0 4 219,1 0 219,-1 1 219,-11 4 235,19-4 235,-1 4 235,-4 0 235,-14 0 250,25 6 250,-16-2 250,0 0 250,0 2 266,1 1 266,1 7 266,-3 1 266,0 1 282,-1 0 282,-5 1 282,-2 3 282,0-1 282,-7 0 297,3-1 297,-6 0 297,-1 0 313,0 1 313,-8 4 313,-2-5 313,4-3 329,3-4 329,-4 0 329,4-2 329,-2-1 329,-2-3 344,-1 0 344,3-3 344,5 0 344,11-2 360,-23-2 360,23 2 360,-23-7 360,8 2 375,1-3 375,-2-3 375,4 1 375,3 2 391,3-1 391,-4 1 391,3-1 391,3 2 407,-3-2 407,3 4 407,4 5 407,-12-13 407,7 5 422,1 4 422,4 4 422,-11-13 422,3 8 438,8 5 438,-13-7 438,6 3 438,7 4 454,-29-10 454,10 4 454</inkml:trace>
  <inkml:trace contextRef="#ctx0" brushRef="#br0">21624 8504 0,'0'0'16,"0"0"16,0 0 16,9-9 16,-9 9 31,0 0 31,0 0 31,0 0 31,0 0 31,5-7 47,-5 7 47,0 0 47,0 0 47,0 0 62,0 0 62,0 0 62,0 0 62,0 0 78,0 0 78,0 0 78,-27-7 78,27 7 94,-19 2 94,19-2 94,-34 1 94,13 4 109,-13-1 109,-2 3 109,-1-3 109,-1 4 125,3-4 125,-4 4 125,3 1 125,0-3 141,-3 0 141,2 0 141,3 0 141,0 1 156,-3-2 156,1 1 156,2 0 156,2 1 172,-2-1 172,-1 1 172,1 0 172,-3 2 172,10-3 187,-5 2 187,-4 2 187,-1-3 187,3 0 203,2 2 203,-2-1 203,2 1 203,-5-2 219,3 0 219,0 1 219,0 2 219,2-2 234,-2-1 234,2-1 234,2-2 234,-4 4 250,0-2 250,-3 0 250,3-4 250,-3 5 266,3-6 266,7 3 266,1 0 266,4-1 281,-1-1 281,-11 2 281,-2 2 281,1 1 297,8-4 297,0 2 297,-5-3 297,-2 4 312,6 0 312,3-3 312,4 2 312,-2 1 328,3-1 328,0-1 328,2 0 328,-3 2 328,2 0 344,2-3 344,2 0 344,0 1 359,-4 1 359,-2 0 359,4 0 359,-4-2 359,1 4 375,1-1 375,-1 1 375,4-1 375,-2-3 391,2 2 391,0-1 391,-2 0 391,-1 2 406,3-3 406,0 2 406,0-1 406,1 0 422,-4 0 422,1 0 422,0 1 422,0-2 437,1 2 437,-1-1 437,-2 0 437,4-2 437,-2 3 453,4-1 453,-4-2 453,-1 0 453,1 0 469,0 2 469,2-3 469,-2 3 469,-1-1 484,6-1 484,-1 0 484,-4 2 484,-1-2 500,-1 1 500,2-2 500,-3 2 500,0 0 516,4-1 516,-2 1 516,1-2 516,0 2 531,-1 1 531,1-2 531,0 0 531,0 0 547,-1 0 547,2 0 547,-2 1 547,3-1 562,-2 1 562,4-3 562,1 2 562,-2 0 578,15-2 578,-28 5 578,9-1 578,-2-3 594,3 4 594,0-2 594,5 0 594,-4-2 594,6 4 609,11-5 609,-21 2 609,12 0 625,9-2 625,-16 4 625,16-4 625,-20 4 641,10-1 641,10-3 641,-20 4 641,8-2 641,12-2 656,-17 4 656,7 0 656,10-4 656,-20 2 672,20-2 672,-16 2 672,16-2 672,-14 2 687,14-2 687,-12 4 687,12-4 687,0 0 703,-13 2 703,13-2 703,0 0 703,0 0 703,-14 3 719,14-3 719,0 0 719,0 0 719,0 0 734,0 0 734,-13 2 734,13-2 750,0 0 750,0 0 750,0 0 750,0 0 750,0 0 766,0 0 766,-14 1 766,14-1 766,0 0 781,0 0 781,0 0 781,0 0 781,0 0 797,0 0 797,-12 4 797,12-4 797,0 0 812,0 0 812,-9 7 812,9-7 812,-8 8 828,2-2 828,2-2 828,-1 4 828,-1 1 844,1-1 844,-1 6 844,-4 2 844,1 3 859,0-2 859,5 1 859,-13 11 859,13-6 875,-5-2 875,4-3 875,-4 12 875,0 2 875,0-5 891,2 3 891,0-5 891,0-3 891,3-4 906,-4 1 906,4 2 906,0-3 906,-1 1 922,-1-1 922,-1 0 922,2 1 922,0 0 937,3-2 937,-3-1 937,1 2 937,2 1 953,-5-1 953,5 0 953,-3 1 953,0-1 969,1 0 969,-1 2 969,1-1 969,-3 1 969,0 11 984,-2-1 984,4-6 984,1-2 1000,0-5 1000,4 3 1000,-5 0 1000,2-2 1016,-1 3 1016,1-2 1016,1-2 1016,0 0 1031,0 4 1031,0-5 1031,-1 1 1031,3-1 1031,-2 1 1047,2-5 1047,-2 1 1047,0-4 1047,2 1 1062,-2-1 1062,-2-1 1062,2 0 1062,2-8 1078,0 19 1078,-2-12 1078,2-7 1078,-2 12 1094,0-7 1094,2-5 1094,0 13 1094,0-13 1109,-3 8 1109,3-8 1109,0 0 1109,0 11 1125,0-11 1125,0 0 1125,-4 8 1125,4-8 1125,0 0 1141,0 7 1141,0-7 1141,0 0 1156,0 0 1156,0 0 1156,0 11 1156,0-11 1156,0 0 1172,0 0 1172,0 0 1172,0 0 1172,0 0 1187,0 0 1187,0 10 1187,0-10 1187,0 0 1203,0 0 1203,0 0 1203,0 0 1203,7 8 1219,-7-8 1219,0 0 1219,12 5 1219,-4-3 1234,-8-2 1234,28 8 1234,-10-6 1234,2 1 1234,6-3 1250,8 2 1250,2-4 1250,3 2 1250,0 0 1266,0-3 1266,-1-1 1266,3 2 1281,3-2 1281,-4 2 1281,7 0 1281,0-1 1281,-5-1 1297,3 0 1297,1 0 1297,-3-2 1312,2 2 1312,-6 0 1312,4-3 1312,-2 6 1312,3-5 1328,-3 0 1328,5-1 1328,-8 1 1328,1 0 1344,5-2 1344,-3 1 1344,-1 1 1359,2 0 1359,-4-2 1359,3 2 1359,1 0 1359,-1-1 1375,-3 2 1375,3-2 1375,1 3 1375,1-5 1391,-3 5 1391,2-2 1391,-4 1 1391,1 1 1406,0-3 1406,0 3 1406,-5 0 1406,5 0 1422,-3 0 1422,1 2 1422,2 0 1422,-5-3 1422,2 4 1437,-2-2 1437,0-1 1437,6 2 1437,-6-1 1453,2-1 1453,1 3 1453,-1-3 1453,-2 2 1469,3 0 1469,0-1 1469,1 0 1469,-2-1 1484,-2 4 1484,4-7 1484,-4 6 1484,4-4 1500,-4-1 1500,1 0 1500,3-2 1500,-6 5 1516,5-5 1516,-10 7 1516,-4-4 1516,13 3 1531,-13-2 1531,-2-2 1531,-1 4 1531,1-2 1547,-3 2 1547,-2 0 1547,5 0 1547,0 0 1562,-2 2 1562,2 0 1562,0-2 1562,-3 2 1578,5 0 1578,-2 0 1578,-1 0 1578,-2 0 1578,3 0 1594,-1 2 1594,1-2 1594,0 2 1594,-4-2 1609,2 0 1609,1 2 1609,-2-2 1625,1 0 1625,-1 0 1625,0 0 1625,0 0 1625,-1 0 1641,-2 2 1641,1-2 1641,-16 0 1641,32 2 1656,-18-2 1656,-14 0 1656,25 2 1656,-13-2 1672,-12 0 1672,22-2 1672,-22 2 1672,21 0 1687,-21 0 1687,21-2 1687,-21 2 1687,20 0 1687,-20 0 1703,18 0 1703,-18 0 1703,16-4 1703,-16 4 1719,16-2 1719,-16 2 1719,13-2 1719,-13 2 1734,17-5 1734,-17 5 1734,15-8 1734,-15 8 1750,19-6 1750,-10 2 1750,-9 4 1750,14-7 1766,-14 7 1766,11-5 1766,-11 5 1766,16-7 1781,-16 7 1781,14-9 1781,-14 9 1781,11-5 1797,-11 5 1797,12-8 1797,-12 8 1797,6-7 1812,-6 7 1812,7-6 1812,-7 6 1812,0 0 1828,10-8 1828,-10 8 1828,6-6 1828,-6 6 1844,7-11 1844,-7 11 1844,7-13 1844,-5 4 1844,0 3 1859,-2 6 1859,4-16 1859,2 5 1875,-6 2 1875,2 0 1875,2-7 1875,-1-2 1891,-1 1 1891,0 0 1891,-2-1 1891,2-3 1891,1-8 1906,-1 3 1906,0-3 1906,0-2 1906,1 0 1922,0 2 1922,-1-2 1922,0 3 1922,-2-5 1937,2 0 1937,-2 4 1937,0-2 1937,5 0 1953,-5 1 1953,0 5 1953,2-4 1953,-2 3 1953,2-3 1969,2-2 1969,-6 6 1969,4-6 1969,1 0 1984,-1 1 1984,-2-1 1984,0 0 1984,0 0 2000,0 0 2000,0 6 2000,0 5 2000,3-13 2016,-1 2 2016,0 3 2016,1-4 2031,-3 8 2031,2 4 2031,-2-1 2031,2 5 2031,0-3 2047,0 3 2047,1-3 2047,-1 3 2047,0-3 2062,0 3 2062,1 2 2062,-1-1 2078,-2 3 2078,3 2 2078,-3 10 2078,4-17 2078,-4 11 2094,0 6 2094,3-11 2094,-3 11 2094,0 0 2109,2-14 2109,-2 14 2109,0 0 2109,0-10 2125,0 10 2125,0 0 2125,0 0 2125,2-10 2141,-2 10 2141,0 0 2141,0 0 2141,0 0 2156,0 0 2156,0-13 2156,0 13 2156,0 0 2156,0 0 2172,0 0 2172,0 0 2172,0 0 2172,0 0 2187,0 0 2187,0-10 2187,0 10 2187,0 0 2203,0 0 2203,0 0 2203,0 0 2203,0 0 2219,0 0 2219,0 0 2219,0 0 2219,-4-11 2219,4 11 2234,0 0 2234,0 0 2234,0 0 2234,0 0 2250,0 0 2250,0 0 2250,0 0 2266,0 0 2266,-5-10 2266,5 10 2266,0 0 2266,0 0 2281,0 0 2281,-10-7 2281,10 7 2281,0 0 2297,0 0 2297,0 0 2297,-6-9 2297,6 9 2312,0 0 2312,0 0 2312,-9-6 2312,9 6 2328,0 0 2328,0 0 2328,0 0 2328,0 0 2344,-9-8 2344,9 8 2344,0 0 2344,0 0 2359,0 0 2359,0 0 2359,-10-7 2359,10 7 2375,0 0 2375,0 0 2375,0 0 2375,0 0 2391,-9-8 2391,9 8 2391,0 0 2391,0 0 2406,0 0 2406,0 0 2406,0 0 2406,-8-6 2422,8 6 2422,0 0 2422,0 0 2422,0 0 2422,0 0 2437,0 0 2437,-10-3 2437,10 3 2437,0 0 2453,0 0 2453,0 0 2453,0 0 2453,0 0 2469,0 0 2469,-9-7 2469,9 7 2469,0 0 2484,0 0 2484,0 0 2484,0 0 2484,0 0 2484,-9-4 2500,9 4 2500,0 0 2500,0 0 2516,0 0 2516,0 0 2516,0 0 2516,-10-6 2531,10 6 2531,0 0 2531,0 0 2531,0 0 2531,0 0 2547,0 0 2547,0 0 2547,0 0 2562,0 0 2562,-11-4 2562,11 4 2562,0 0 2562,0 0 2578,0 0 2578,0 0 2578,0 0 2578,0 0 2594,-11-7 2594,11 7 2594,0 0 2594,0 0 2609,0 0 2609,0 0 2609,-10-4 2609,10 4 2625,0 0 2625,0 0 2625,0 0 2625,0 0 2641,0 0 2641,-15-7 2641,15 7 2641,0 0 2656,0 0 2656,0 0 2656,-23 0 2656</inkml:trace>
  <inkml:trace contextRef="#ctx0" brushRef="#br0">21857 1001 0,'0'0'0,"0"0"16,0 0 16,0 0 16,0 0 16,0 0 31,0 0 31,0 0 31,0 0 31,0 0 47,0 0 47,0 0 47,0 0 47,0 0 47,0 0 63,0 0 63,0 0 63,0 0 78,0 0 78,0 0 78,0 0 78,0 0 78,0 0 94,0 0 94,0 0 94,0 0 94,0 0 109,0 0 109,0 0 109,0 0 109,-25-21 125,8 15 125,0 4 125,-2-6 125,-1 4 141,-1-3 141,-2 6 141,-9-7 141,5 5 156,4 1 156,3 0 156,-1 0 156,5 0 156,-2 2 172,-1-2 172,4 2 172,15 0 188,-23-2 188,23 2 188,-18 2 188,18-2 203,-14 2 203,14-2 203,0 0 203,-16 4 219,16-4 219,-9 6 219,9-6 219,-9 10 234,4-2 234,1 0 234,4 0 234,-5 10 234,0-4 250,3 2 250,0 3 250,-3 0 250,5-2 266,-2 4 266,0 0 266,0 8 266,2-3 281,-5 3 281,3 1 281,0 2 281,-4-1 297,2-1 297,2 1 297,-5 2 297,5-2 313,-3-2 313,1 5 313,-4 0 313,4-1 328,-3 0 328,3 1 328,0 1 328,-3 0 344,-1 2 344,0 0 344,3 0 344,3-2 344,-5 0 359,0 0 359,2-1 359,1 0 359,2-4 375,-1 4 375,1-1 375,-2 0 375,4-9 391,0-4 391,-2 13 391,2-8 391,0-5 406,-3 0 406,3 1 406,0-2 406,3 0 422,-6 1 422,3-1 422,0-2 422,0 4 438,-3 0 438,3-4 438,-2 3 438,2 1 453,0-2 453,0-3 453,-2 2 453,2-1 469,0-1 469,2-3 469,-4-1 469,2-2 484,0 1 484,0-11 484,0 14 484,0-6 500,0-8 500,0 13 500,0-13 500,0 9 500,0-9 516,0 8 516,0-8 516,0 0 516,0 11 531,0-11 531,0 0 531,2 8 531,-2-8 547,0 0 547,8 7 547,-8-7 547,13 6 563,-4-3 563,9-3 563,5 3 563,11-3 578,5-3 578,2 0 578,-2-1 578,4-3 594,-2-6 594,-4 0 594,-1-7 594</inkml:trace>
  <inkml:trace contextRef="#ctx0" brushRef="#br0">22582 992 0,'0'0'0,"0"0"0,14-6 0,-14 6 15,0 0 15,0 0 15,0 0 15,0 0 31,0 0 31,0 0 31,11-1 31,-11 1 46,0 0 46,0 0 46,0 0 46,0 0 62,0 0 62,0 0 62,13-5 62,-1 1 78,4 0 78,7-4 78,11-4 78,2 3 93,6-1 93,-6-1 93,-2 6 93,2-6 109,-1 5 109,-1-1 109,-9 3 109,-4 0 109,0 3 125,-8-1 125,3 0 125,-16 2 140,20 0 140,-20 0 140,21 0 140,-21 0 140,21 4 156,-21-4 156,15 5 156,-6 2 156,1-3 171,-1 2 171,2 9 171,3 1 171,-3 0 187,3 3 187,0 10 187,-1 2 187,-1-3 203,1 3 203,1 2 203,-5-1 203,2 4 203,1 0 218,-3 2 218,2-1 218,-1-1 218,-3 2 234,-1-1 234,-1 2 234,-1 0 234,1-1 250,0 2 250,-5-3 250,4-4 250,1 1 265,-3 2 265,2-1 265,-4 0 281,2-5 281,-2-5 281,3 6 281,0-2 281,-3 1 296,0-1 296,0-2 296,0-4 296,0-5 312,0 3 312,-3-1 312,3 1 312,0 0 328,0-2 328,0 0 328,0 0 328,-3-1 343,1 1 343,2-1 343,0 0 343,-2-7 359,0 1 359,2-2 359,0-10 359,0 15 375,0-15 375,-2 15 375,2-15 375,0 0 390,0 10 390,0-10 390,0 0 390,-3 7 406,3-7 406,0 0 406,-11 11 406,2-5 406,-9 0 421,-3 1 421,0-3 421,-1 0 421,1 0 437,0 0 437,-1 1 437,4-5 437,-1 2 453,1-1 453,2 1 453</inkml:trace>
  <inkml:trace contextRef="#ctx0" brushRef="#br0">23458 2669 0,'0'0'0,"0"0"0,0 0 15,0 0 15,2 11 15,-2-11 15,2 12 31,1-4 31,-1 1 31,-2 0 31,2 8 47,2 0 47,1 0 47,-5 3 47,7 13 62,-7-9 62,5-3 62,-5 0 62,2-4 78,-2 2 78,0 0 78,2-3 78,0 0 93,1-3 93,-3 0 93,2-4 93,-2-9 109,0 14 109,0-14 109,0 15 109,0-15 125,0 10 125,0-10 125,0 9 125,0-9 125,0 0 140,0 0 140,0 0 140,0 0 140,0 0 156,0 0 156,0 0 156,0 0 172,0 0 172,9-27 172,-7 11 172,1-3 172,4 0 187,-5 1 187,0 2 187,5-3 187,-1 5 203,2-5 203,-1 3 203,1-1 203,1 3 218,1-3 218,1 3 218,0 2 218,3-3 234,-3 5 234,1-1 234,2 3 234,-8 5 250,4-4 250,-3 3 250,-7 4 250,17-3 250,-17 3 265,17 0 265,-17 0 265,0 0 281,21 7 281,-17 0 281,3 1 281,-1-1 281,3 10 297,-1-4 297,1 3 297,-1 1 297,-3-3 312,2 5 312,-2-5 312,-1 0 312,3 3 328,-5-5 328,0 1 328,3-3 328,-5-3 343,3 4 343,-1-1 343,0-2 343,-2 3 359,0-2 359,0 0 359,-2 0 359,2-9 375,2 18 375,-4-10 375,2-8 375,-2 15 390,2-9 390,0-6 390,0 10 390,0-10 406,0 0 406,0 0 406,4 8 406,-4-8 422</inkml:trace>
  <inkml:trace contextRef="#ctx0" brushRef="#br0">24477 2556 0,'0'0'0,"0"0"0,0 0 16,0 0 16,0 0 16,0 0 16,0 0 16,-2 22 31,-2-5 31,-4 4 31,-3 8 31,-2 0 47,-4 1 47,1 1 47,3-2 47,2-7 62,-1-1 62,-4 5 62,2-2 62,3-4 78,2-2 78,-1-1 78,1-1 78,3 1 94,-3-3 94,-1 0 94,3-3 94,3-1 109,0 0 109,-3-1 109,2-3 109,0-1 125,5-5 125,-6 11 125,6-11 125,-9 4 141,9-4 141,0 0 141,0 0 141</inkml:trace>
  <inkml:trace contextRef="#ctx0" brushRef="#br0">24036 2742 0,'0'0'0,"0"0"0,0 0 16,0 0 16,10-9 16,-10 9 16,0 0 31,0 0 31,0 0 31,0 0 31,28 14 47,-20-7 47,6 3 47,0 2 47,-1 1 62,4 1 62,-4-2 62,6 2 62,6 7 78,-5-4 78,3 4 78,-2-4 78,4 2 94,-5-3 94,3-4 94,-8 1 94,4-3 109,0 1 109,-4-1 109,4-3 109,-4 0 125,2-2 125,-6-4 125</inkml:trace>
  <inkml:trace contextRef="#ctx0" brushRef="#br0">24687 2581 0,'0'0'0,"0"0"0,0 0 0,0 0 15,0 0 15,20 25 15,-16-11 15,4 3 31,-1 0 31,-5 3 31,2-2 31,1 0 47,-1 3 47,-2-3 47,2 1 47,-2-1 62,-2 1 62,0 0 62,0-3 62,0 1 78,0-5 78,2-1 78,-2 0 78,0-1 94,-2-1 94,2-9 94,0 10 94,0-10 109,-2 10 109,2-10 109,0 0 109,-4 10 109,4-10 125,0 0 125,0 0 125,0 0 125,0 0 140,0 0 140,0 0 140,0 0 140,0 0 156,-6-39 156,6 21 156,-2 2 156,4-5 172,0 7 172,0-7 172,0 5 172,4-1 187,-2 1 187,3 1 187,-5 1 187,2 2 187,3-3 203,1 3 203,1-1 203,-3 4 219,1-2 219,3 3 219,-6 0 219,5 1 234,-3-2 234,2 1 234,-1 5 234,-1-3 234,1 0 250,-7 6 250,14-11 250,-9 7 265,-5 4 265,13-6 265,-13 6 265,14-2 265,-14 2 281,13 0 281,-13 0 281,0 0 281,26 8 297,-20-4 297,3 2 297,1-1 312,-4 3 312,8 5 312,-4-2 312,1 4 312,3 1 328,-5-1 328,-1 1 328,-3-2 328,5 3 344,-6-5 344,0 5 344,3-1 344,0-1 359,-5 1 359,3 1 359,-5-4 359,0 0 375,0-1 375,-3-3 375,3 0 375,0 2 390,-2-1 390,2-1 390,0-9 390,-2 16 390,2-7 406,-2-1 406,2-8 406,-3 12 406,3-12 422,-2 13 422,2-13 422,-2 7 422,2-7 437,0 0 437,-5 9 437,5-9 437,0 0 453,0 8 453,0-8 453,0 0 453,0 0 469,0 0 469,-2 11 469,2-11 469,0 0 484,0 0 484,0 0 484,-4 7 484,4-7 500,0 0 500,0 0 500,0 0 500,0 0 515,0 0 515,0 0 515,0 0 515,0 0 531,0 0 531,0 0 531,-2 9 531,2-9 547,0 0 547,0 0 547</inkml:trace>
  <inkml:trace contextRef="#ctx0" brushRef="#br0">27061 612 0,'9'-6'0,"-9"6"0,7-4 15,-7 4 15,0 0 15,12-6 15,-12 6 31,0 0 31,0 0 31,0 0 47,6-6 47,-6 6 47,0 0 47,0 0 47,0 0 62,0 0 62,-36-4 62,15 4 62,-20 0 78,0 1 78,-2 2 78,2 1 78,-1 0 93,2 2 93,-1-1 93,4 0 93,12 2 109,2-3 109,5 0 109,4 1 109,-2-1 125,5 1 125,-3 3 125,3-1 125,2 1 125,-1 0 140,3-2 140,7-6 140,-8 19 140,3-12 156,1 10 156,1-4 156,0 3 156,3 1 172,0-1 172,0 3 172,3-3 172,0 4 187,-1-1 187,2 2 187,1 7 187,1 3 203,1-2 203,1-5 203,-2 7 203,1 0 218,-1 0 218,-3-8 218,4 7 218,0-1 234,0 4 234,-5-9 234,2 8 234,1-8 250,-2-1 250,-3 8 250,4-3 250,-2 3 265,1 0 265,-6 2 265,3-3 265,0 4 281,-2 0 281,-2-1 281,4-2 281,0 2 297,-3-3 297,0 2 297,1-1 297,4 4 312,-4-1 312,0 1 312,2 2 312,-2-2 328,2 1 328,-2-5 328,2 3 328,-3 3 328,3 0 343,0-1 343,3-2 343,-3-5 343,0 3 359,0-5 359,0-5 359,-3-3 359,3 1 375,0 0 375,-2 0 375,0-2 375,2-1 390,-2 14 390,2-6 390,-3-3 390,3-4 406,0-1 406,0 1 406,-2-1 406,2-1 422,0 3 422,2-7 422,-4-2 422,4 3 437,-2-3 437,0-10 437,0 19 437,3-11 453,-3-8 453,0 16 453,2-8 453,-2-8 468,4 15 468,-1-10 468,-3-5 468,4 15 484,-4-15 484,7 10 484,-4-3 484,-3-7 484,11 8 500,-11-8 500,9 6 500,-9-6 515,18 0 515,-18 0 515,41-14 515</inkml:trace>
  <inkml:trace contextRef="#ctx0" brushRef="#br0">27529 614 0,'0'0'0,"-9"-5"0,9 5 16,0 0 16,-12-7 16,12 7 16,0 0 31,0 0 31,0 0 31,-7-6 31,7 6 47,0 0 47,0 0 47,0 0 47,0 0 62,0 0 62,0 0 62,0 0 62,0 0 78,0 0 78,62 8 78,-41-6 78,1 1 94,12 0 94,3-1 94,-7 0 94,4-2 94,-9 3 109,-3-3 109,1 0 109,-2 0 109,-3 2 125,-4 0 125,-14-2 125,25 0 141,-25 0 141,16 2 141,-16-2 141,18 6 141,-18-6 156,14 6 156,-6-2 156,0 4 156,-1 1 172,1-1 172,4 4 172,-3 4 172,0 3 187,5 14 187,-3-3 187,3 2 187,-5 6 203,2 0 203,-2-1 203,-1 3 203,1 2 219,2-4 219,-1 6 219,-4-3 219,3 0 219,-5-2 234,3 2 234,1 0 234,-4-1 234,3 0 250,-1 3 250,1 1 250,1-4 250,-2 2 266,-4-3 266,1-1 266,-1 2 266,0-1 281,5 2 281,-7 1 281,5-4 281,-3 1 297,3 1 297,-3-1 297,0 4 297,3-6 312,-1 2 312,3-2 312,-4-1 312,3-2 328,-1-1 328,-1-9 328,1 8 328,-3 4 344,2-8 344,-2-4 344,-2-2 344,4-4 359,-8-3 359,8 3 359,-4-5 359,4-1 375,-4-3 375,2 2 375,-2-11 375,0 17 391,0-8 391,0-9 391,-2 14 391,2-14 406,-2 12 406,2-12 406,-2 10 406,2-10 406,-6 8 422,6-8 422,-6 15 422,6-15 422,-11 6 437,11-6 437,-15 8 437,7-4 437,8-4 453,-21 6 453,10-3 453,-8-2 453,1 6 469,0-6 469,-4-1 469,-16 3 484,18-3 484,20 0 484,-39 0 484,21-3 484,18 3 500,-29 3 500,29-3 500,-17-3 516,17 3 516,-15-1 516,15 1 516,0 0 531,0 0 531,-21 0 531,21 0 531,0 0 531,0 0 547,0 0 547,0 0 547,-11-7 562,11 7 562,0 0 562,0 0 562,23-28 578</inkml:trace>
  <inkml:trace contextRef="#ctx0" brushRef="#br0">28596 2349 0,'0'0'0,"0"0"0,0 0 16,11 6 16,-11-6 16,0 0 16,0 0 32,0 0 32,0 0 32,9 7 32,-9-7 32,12 11 47,-5-5 47,4 6 47,1 3 47,1-2 63,-2 1 63,1 0 63,-3 1 79,0-1 79,1 1 79,-4 0 79,1 2 79,-1-2 94,1 1 94,-4-4 94,2 3 94,-5-5 110,4 0 110,-4-1 110,0-9 110,2 17 125,-2-10 125,0-7 125,0 12 125,0-12 141,0 0 141,0 13 141,0-13 141,0 8 157,0-8 157,0 0 157,0 0 157,0 0 157,0 0 172,0 0 172,0 0 172,0 0 172,0 0 188,0 0 188,0 0 188,5-47 188,-1 30 204,1 1 204,0 2 204,2-3 204,-3 3 219,0 2 219,1 1 219,-1 2 219,1 2 235,0-1 235,2-1 235,-3 2 235,-4 7 250,9-17 250,-1 10 250,-2 2 250,-6 5 266,13-15 266,-8 10 266,-5 5 266,16-9 266,-16 9 282,13-6 282,-3 2 282,-10 4 297,18-3 297,-18 3 297,0 0 297,27 3 313,-27-3 313,21 6 313,-12 0 313,8 1 329,-4 4 329,0-1 329,3 1 329,-4 1 344,0 2 344,-1-4 344,0 2 344,-2 4 344,0-7 360,-2 2 360,-3-3 360,2 0 360,-2 3 375,-4-11 375,7 14 375,-5-6 375,0 3 391,-2-11 391,2 14 391,-2-5 391,0-9 407,0 16 407,0-16 407,3 12 407,-3-12 422,0 8 422,0-8 422,0 0 422,2 11 422,-2-11 438,0 0 438</inkml:trace>
  <inkml:trace contextRef="#ctx0" brushRef="#br0">29697 2332 0,'10'-5'0,"-10"5"16,0 0 16,0 0 16,0 0 16,0 0 32,0 0 32,0 0 32,6 24 32,-8-14 47,-2 8 47,-4-2 47,2 4 47,-3 0 63,2-2 63,-3 1 63,4-3 63,-3 2 78,0 3 78,4-4 78,-6 1 78,0 11 78,1-6 94,3-8 94,0 2 94,-1-2 94,0-4 110,4 1 110,-3-4 110,0 2 110,5-3 125,2-7 125,-12 12 125,8-6 125,4-6 141,0 0 141,0 0 141</inkml:trace>
  <inkml:trace contextRef="#ctx0" brushRef="#br0">29474 2355 0,'0'0'0,"0"0"0,0 0 0,0 0 16,0 0 16,0 0 16,0 0 32,13-2 32,-13 2 32,0 0 32,19 20 32,-13-14 47,8 9 47,-2-3 47,-1 1 47,3 1 63,-1 0 63,-1 3 63,1-5 63,-1 3 78,2 0 78,-1 0 78,1 2 78,-3-3 94,3 0 94,-3 1 94,0-2 94,-1-1 110,1-4 110,0-2 110</inkml:trace>
  <inkml:trace contextRef="#ctx0" brushRef="#br0">30047 2252 0,'0'0'0,"0"0"0,0 0 16,0 0 16,0 0 16,0 0 16,0 0 31,0 0 31,17 23 31,-10-7 31,0 4 47,0-1 47,4 12 47,-1-2 47,-3 4 47,1-1 62,-3 1 62,5 0 62,-6-2 62,3 0 78,-5 0 78,4-7 78,-3-3 78,-1-2 94,2-1 94,0-2 94,-2 1 94,0-4 109,0-1 109,0-2 109,1 0 109,-3-4 109,2 3 125,-2-9 125,2 12 125,-2-12 141,2 10 141,-2-10 141,2 5 141,-2-5 156,0 0 156,3 11 156,-3-11 156,0 0 156,0 0 172,0 0 172,0 0 172,0 0 187,0 0 187,0 0 187,0 0 187</inkml:trace>
  <inkml:trace contextRef="#ctx0" brushRef="#br0">29328 2857 0,'-14'1'15,"14"-1"15,-16 9 15,7-5 15,0 0 31,-7 1 31,0 4 31,-2 2 31,-3-1 47,-11 4 47,2 1 47,-2-2 47,0 3 62,1-4 62,-8 2 62,0 0 62,-2-2 62,2 3 78,-1-5 78,1 3 78,-5-3 94,3 0 94,-3 0 94,4-3 94,-5 3 94,-2-4 109,5 1 109,-7 1 109,4-4 109,-26 4 125,17-3 125,5 0 125,4-3 140,-3 4 140,-3-3 140,-15 1 140,12 0 140,6-2 156,0-2 156,3 2 156,-4-1 156,2 2 172,1-1 172,-4 4 172,0-6 172,5 2 187,-4 4 187,-1-3 187,5-1 187,-4 2 203,2-3 203,-1 4 203,-2-1 203,4 0 219,-1-2 219,-2 2 219,-19-2 219,20 3 234,3-1 234,1-1 234,5 2 234,-4-1 234,-3 0 250,5-2 250,1 4 250,-4-2 250,1 2 265,-1 1 265,-1-1 265,1 0 265,-1 0 281,4-1 281,-3 0 281,3 2 281,-3-1 297,4 0 297,-3 0 297,1-2 297,1 2 312,-2 2 312,-3-4 312,6 3 312,-7-3 328,5 4 328,3-6 328,3 2 328,-2 1 328,2-4 344,0 3 344,-3 3 344,0-3 359,0 0 359,-1-4 359,-1 2 359,1 1 375,2 1 375,1-4 375,1 0 375,-3 5 390,7-1 390,4-2 390,8-2 390,2 0 406,-5 0 406,5 2 406,2-2 406,-4 3 406,20-3 422,-28 0 422,16-3 422,12 3 422,-17 0 437,17 0 437,-21-2 437,21 2 437,-13 0 453,13 0 453,-17-2 453,17 2 453,0 0 469,-20 0 469,20 0 469,0 0 469,-21-4 484,21 4 484,-14 0 484,14 0 484,0 0 500,-15-2 500,15 2 500,0 0 500,-17-4 515,8 0 515,9 4 515,0 0 515,-15-2 531,15 2 531,-10-5 531,10 5 531,0 0 531,-13-5 547,13 5 547,-7-2 547,7 2 547,-16-9 562,11 6 562,-3-4 562,0 5 562,-1-6 578,0 4 578,3-4 578,-4 0 578,3 3 594,1-2 594,-1 2 594,-1-3 594,2 2 609,-1-1 609,1-2 609,1 4 609,-3-3 625,6-3 625,-2 6 625,2-6 625,-3 0 640,1-2 640,4-3 640,-2 1 640,-1 0 656,1-2 656,2 1 656,0 0 656,0 0 672,0-1 672,0 1 672,0-3 672,-2 3 687,-1-1 687,3 1 687,0-1 687,-2 5 687,2-5 703,0 3 703,-3 2 703,3 2 719,0-3 719,0 5 719,3-3 719,-6 1 734,6-1 734,-3 2 734,0 0 734,2 0 734,-2 0 750,0-2 750,0 0 750,0 0 750,0 1 765,3-5 765,-1-2 765,-2 5 765,2 0 781,1 2 781,-3-3 781,2 5 781,-2-2 797,4 2 797,-4 0 797,2 0 797,-2 8 812,3-17 812,-3 8 812,2 1 812,-2 8 812,0-16 828,2 10 828,-2-2 828,0 8 844,4-17 844,-4 9 844,0 0 844,0 8 844,3-17 859,-3 12 859,0-6 859,0 11 859,5-16 875,-5 8 875,2-3 875,-2 2 890,0 9 890,3-15 890,-1 8 890,-2 7 890,2-12 906,-2 12 906,2-10 906,-2 10 906,5-11 922,-5 11 922,2-9 922,-2 9 922,2-7 937,-2 7 937,4-8 937,-4 8 937,0 0 953,4-10 953,-4 10 953,4-6 953,-4 6 969,0 0 969,7-9 969,-7 9 969,6-7 984,-6 7 984,11-5 984,-11 5 984,17-7 1000,-6 6 1000,-11 1 1000,18-3 1000,5 2 1000,-3-2 1015,14-1 1015,4 4 1015,-2 2 1015,3-2 1031,-1 2 1031,-1 1 1031,2-2 1031,-1-1 1047,1 4 1047,0-4 1047,0 3 1047,2-3 1062,3 2 1062,-4 0 1062,-1-2 1062,1 0 1078,2 0 1078,-1 0 1078,1 1 1078,-4-1 1094,3 0 1094,3-3 1094,-8 1 1094,5-1 1109,0 2 1109,0-3 1109,0 1 1109,-3-1 1125,-1 4 1125,5-3 1125,-2 1 1125,6-2 1125,-7 3 1140,4-1 1140,-1-2 1140,-4 2 1156,1 2 1156,-3-6 1156,8 4 1156,-6 0 1156,1-1 1172,-3-2 1172,-1 2 1172,4 1 1172,-5-2 1187,4 0 1187,-1 4 1187,0-4 1203,1 0 1203,-1 0 1203,-1-3 1203,0 6 1203,2-1 1219,-4 0 1219,-5-1 1219,-4 1 1219,10 2 1234,-1-4 1234,2 4 1234,-2 0 1234,0 0 1250,-6-2 1250,-3 0 1250,-3 0 1250,11-2 1265,1 4 1265,-6-3 1265,6 3 1265,-5-3 1281,3-2 1281,-4 4 1281,-6 1 1281,-1-4 1281,0-1 1297,-2 5 1297,5-2 1297,-4 0 1297,0 0 1312,1-3 1312,2 4 1312,-3 1 1312,17-2 1328,-10 2 1328,-4-2 1328,0 2 1328,-2 0 1344,-1 0 1344,3-2 1344,0 0 1344,-3 2 1359,3 0 1359,11 2 1359,-7-7 1359,-1 5 1375,-6 0 1375,0 0 1375,-1 3 1375,2-6 1390,-1 6 1390,-2-3 1390,3 0 1390,-1 0 1406,1 0 1406,0 0 1406,-1 0 1406,-2 2 1422,0-2 1422,3 2 1422,2-2 1422,-6 2 1437,7 0 1437,-4-2 1437,0 1 1437,3-1 1453,-2 3 1453,2-3 1453,-3 0 1453,1 2 1469,-2 0 1469,0-4 1469,-4 4 1469,-2 0 1469,-13-2 1484,23 0 1484,-23 0 1484,13 2 1484,-13-2 1500,17 2 1500,-17-2 1500,13 3 1500,-13-3 1515,12 1 1515,-12-1 1515,13 3 1515,-13-3 1531,19 1 1531,-19-1 1531,20 0 1531,-20 0 1547,21 3 1547,-10-1 1547,-11-2 1547,20 3 1547,-8-3 1562,0 3 1562,-12-3 1562,17 2 1562,-17-2 1578,17 2 1578,-17-2 1578,15 4 1594,-15-4 1594,14 2 1594,-14-2 1594,0 0 1594,14 0 1609,-14 0 1609,0 0 1609,0 0 1609,14 2 1625,-14-2 1625,0 0 1625,0 0 1625,0 0 1640,0 0 1640,15 2 1640,-15-2 1640,0 0 1656,0 0 1656,0 0 1656,14 2 1656,-14-2 1672,0 0 1672,12 5 1672,-12-5 1672,16 2 1687,-16-2 1687,20 1 1687,-20-1 1687,18 0 1703,-18 0 1703,18 3 1703,-6-1 1703,-12-2 1703,18 2 1719,-6-1 1719,-12-1 1719,20 0 1734,-20 0 1734,16 0 1734,-16 0 1734,0 0 1750,25 0 1750,-25 0 1750,18-1 1750,-18 1 1750,0 0 1765,28 0 1765,-28 0 1765,16-2 1765,-16 2 1781,0 0 1781,0 0 1781,22 0 1781,-22 0 1797,0 0 1797,0 0 1797,17-2 1797,-17 2 1812,0 0 1812,0 0 1812,0 0 1812,0 0 1828,20 0 1828,-20 0 1828,0 0 1828,0 0 1844,0 0 1844,20 0 1844,-20 0 1844,0 0 1859,21 0 1859,-21 0 1859,0 0 1859,21 2 1859,-21-2 1875,0 0 1875,15 3 1875,-15-3 1890,0 0 1890,17 3 1890,-17-3 1890,0 0 1906,11 10 1906,-11-10 1906,9 11 1906,-7-6 1906,1 4 1922,2-1 1922,-3 3 1922,4 4 1922,-3 4 1937,-1 0 1937,0-1 1937,2 2 1937,-1 12 1953,-1-4 1953,1 3 1953,-6-4 1953,1-5 1969,-1 9 1969,1 0 1969,0-6 1969,0-5 1984,2 1 1984,0-3 1984,-2 2 1984,2 0 2000,0 0 2000,0 0 2000,0-1 2000,0-1 2015,-3-1 2015,6 1 2015,-6-2 2015,3 1 2015,0-4 2031,-2-1 2031,2-4 2031,0 2 2031,0-10 2047,0 13 2047,-2-5 2047,2-8 2047,2 12 2062,-2-12 2062,-2 10 2062,2-10 2062,0 0 2078,0 11 2078,0-11 2078,0 0 2078,-2 8 2094,2-8 2094,0 0 2094,0 0 2094,-2 10 2109,2-10 2109,0 0 2109,0 0 2109,0 0 2125,0 9 2125,0-9 2125,0 0 2125,0 0 2140,0 0 2140,0 0 2140,0 0 2140,-3 8 2156,3-8 2156,0 0 2156,0 0 2156,0 0 2172,0 0 2172,0 0 2172,-21 2 2172,21-2 2172,0 0 2187,0 0 2187,-27-4 2187,27 4 2203,-19-2 2203,19 2 2203,-29-3 2203,11 2 2219,-5-1 2219</inkml:trace>
  <inkml:trace contextRef="#ctx0" brushRef="#br0">23793 3580 0,'0'0'0,"0"0"0,0 0 0,18 14 16,-16-6 16,5 8 16,0 4 16,-2 0 16,1 11 31,1 1 31,-3 3 31,2 0 31,-2 3 47,-2-2 47,-2 1 47,0 6 63,0-1 63,0-5 63,0-2 63,-6 0 63,6-5 78,-2-5 78,-2-4 78,0-4 78,4 3 94,0-4 94,-2-1 94,2-2 94,0-1 109,-5 1 109,3-2 109,0-3 109,0 1 125,2-2 125,0 1 125,0 0 125,0 1 141,0-9 141,0 15 141,2-10 141,-2 2 141,0-7 156,2 10 156,-2-10 156,5 8 156,-3-3 172,4 0 172,2-1 172,1 0 172,10 3 188,-4-1 188,6 1 188,1-4 188,10 1 203,3 1 203,1-3 203,0-1 219,1 2 219,3-2 219,2-2 219,1 1 219,1-3 234,3 2 234,2-1 234,23-3 234,-1 1 250,0-2 250,-19 2 250,24-4 250,-6 2 266,4-3 266,1 1 266,-7 0 266,10-4 281,-1 4 281,3-1 281,-1-5 281,4 3 297,4-1 297,4 0 297,0 0 297,64-8 313,-55 8 313,-22 3 313,-1 3 313,-1-5 328,3 3 328,-8 2 328,4-1 328,0 1 328,-1 2 344,1 2 344,3-3 344,-1 5 344,3-1 359,-3-2 359,3 2 359,-5 1 359,3 0 375,-8 0 375,-1 0 375,2 0 375,2 1 391,-21-1 391,-4 0 391,0 0 391,-1 0 406,25 0 406,-18-1 406,-6-3 406,3 1 406,-4 2 422,-1-1 422,-3 0 422,1-3 422,-5-1 438,-1 2 438,-2 0 438,1-4 438,-2 1 453,1-1 453,-2 3 453,-9-2 453,0 1 469,-2 2 469,-5 0 469,0-2 484,3 2 484,15-5 484,3 1 484,-4 0 484,3 0 500,-1-1 500,-3 3 500,0-2 500,-9 2 516,-2 2 516,-3-3 516,1 3 516,0-2 531,-1 0 531,-2 2 531,-1-4 531,-4 5 547,-2-1 547,3-1 547,-5 3 547,-2 0 563,2-3 563,-9 5 563,16-4 563,-9 0 578,2-2 578,-2 2 578,0-3 578,1 3 594,2-2 594,4-5 594,-2-1 594,1 0 594,3-2 609,0-1 609,-5 1 609,1-4 609,8-9 625,-2 0 625,-1-4 625,-4 5 625,2-3 641,0 0 641,-4-3 641,3-1 641,1 0 656,0 2 656,0-2 656,1 4 656,-4 0 672,2 1 672,-5 5 672,-3 1 672,1 4 688,3 2 688,-6-2 688,5 0 688,0 1 703,-2-1 703,0 1 703,2 1 703,0-1 719,-2 1 719,2 4 719,-2-3 719,5-1 734,-6 3 734,3 1 734,-4 2 734,3 0 750,0 0 750,-4 2 750,3 0 750,0 0 750,-3 2 766,4-2 766,-4 0 766,3 0 766,-1-1 781,1 3 781,-2-1 781,0-1 781,1 3 797,-6 5 797,7-11 797,-7 11 797,7-7 813,-7 7 813,7-9 813,-7 9 813,2-6 828,-2 6 828,0 0 828,5-9 828,-5 9 828,0 0 844,7-5 844,-7 5 844,0 0 859,0 0 859,0 0 859,4-7 859,-4 7 859,0 0 875,0 0 875,0 0 875,0 0 875,4-8 891,-4 8 891,0 0 891,0 0 891,0 0 906,0 0 906,0 0 906,0 0 906,6-6 922,-6 6 922,0 0 922,0 0 922,0 0 938,0 0 938,0 0 938,0 0 938,0 0 953,0 0 953,0 0 953,0 0 953,0 0 969,4-8 969,-4 8 969,0 0 969,0 0 984,0 0 984,0 0 984,0 0 984,0 0 1000,0 0 1000,0 0 1000,0 0 1000,0 0 1016,0 0 1016,0 0 1016,0 0 1016,0 0 1016,0 0 1031,0 0 1031,0 0 1031,0 0 1047,2-8 1047,-2 8 1047,0 0 1047,0 0 1063,0 0 1063,0 0 1063,0 0 1063,0 0 1063,0 0 1078,0 0 1078,0 0 1078,0 0 1078,0 0 1094,0 0 1094,0 0 1094,0 0 1094,0 0 1109,0 0 1109,0 0 1109,0 0 1109,0 0 1125,0 0 1125,0 0 1125,0 0 1125,0 0 1125,0 0 1141,0 0 1141,0 0 1141,0 0 1141,0 0 1156,0 0 1156,0 0 1156,0 0 1156,0 0 1172,0 0 1172,3-7 1172,-3 7 1172,0 0 1188,0 0 1188,0 0 1188,0 0 1188,0 0 1203,0 0 1203,0 0 1203,0 0 1203,0 0 1219,0 0 1219,0 0 1219,0 0 1219,0 0 1234,0 0 1234,0 0 1234,0 0 1234,0 0 1250,0 0 1250,0 0 1250,0 0 1250,0 0 1266,0 0 1266,0 0 1266,0 0 1266,0 0 1281,0 0 1281,0 0 1281,0 0 1281,0 0 1297,0 0 1297,0 0 1297,0 0 1313,0 0 1313,0 0 1313,0 0 1313,0 0 1328,0 0 1328,0 0 1328,0 0 1328,0 0 1328,0 0 1344,0 0 1344,-19-10 1344,19 10 1344,-25-8 1359</inkml:trace>
  <inkml:trace contextRef="#ctx0" brushRef="#br0">29002 8484 0,'0'0'0,"0"0"0,0 0 0,0 0 16,0 0 16,-8-5 16,8 5 16,0 0 31,0 0 31,0 0 31,0 0 31,0 0 47,0 0 47,0 0 47,0 0 47,-2-6 63,2 6 63,0 0 63,0 0 63,0 0 78,0 0 78,0 0 78,0 0 78,0 0 94,0 0 94,0-8 94,0 8 94,0 0 109,0 0 109,0 0 109,-4-9 109,4 9 125,-7-4 125,7 4 125,-9-8 125,-1 4 141,-9 0 141,0 0 141,-6-1 141,5 2 141,-14-1 156,2-1 156,2 5 156,7 0 156,2 0 172,4 0 172,2 1 172,0-1 188,3 4 188,1-4 188,11 0 188,-19 5 188,10-3 203,3 3 203,6-5 203,-15 8 203,11-2 219,0 0 219,4-6 219,-5 17 219,5-9 234,0-1 234,0 13 234,2-4 234,1 1 250,-1 1 250,0-2 250,2 3 250,-1-1 250,-1-2 266,3 17 266,2-4 266,0-4 266,-3 4 281,0 2 281,-1-6 281,2 5 281,-3 3 297,-2-1 297,0 0 297,0-1 297,0 2 313,-2-1 313,0 4 313,-1-5 313,0 5 328,1-4 328,2 4 328,-4 0 328,4-2 344,0 3 344,-2-2 344,2 4 344,0-2 359,2-2 359,-2-1 359,2 2 359,2-4 375,-4 0 375,3 0 375,0-3 375,-1 0 391,0 4 391,-2-11 391,2-1 391,1-1 406,1-1 406,-2 2 406,-2-1 406,5-2 422,-3 3 422,4 12 422,0 2 422,-2-2 438,1-1 438,-3 2 438,2-4 438,-1-5 453,-1-3 453,0-3 453,3 2 453,-2-1 453,-1-2 469,0 3 469,2-2 469,-1 2 469,3 7 484,-1-4 484,-3-7 484,3 1 484,0-1 500,-3-3 500,2 0 500,-2-3 500,5 6 516,-2-5 516,0-2 516,-1 0 516,1-2 516,-3 0 531,2-1 531,1 3 531,-1-4 531,1 3 547,0-2 547,2 0 547,-3 1 563,3 0 563,-3 1 563,6-3 563,-3 2 563,1-2 578,-1-2 578,9 6 578,-5-1 594,-1-3 594,1 0 594,0-2 594,-1 3 594,6-1 609,-2 0 609,-1-2 609,-2-2 609,-1 2 625,-1-2 625,0-1 625,-9-1 625,16 6 641,-7-6 641,-9 0 641,16 1 641,-16-1 656,0 0 656,14 0 656,-14 0 656,8 2 672,-8-2 672,0 0 672,0 0 672,0 0 688,0 0 688,0 0 688,19-3 688</inkml:trace>
  <inkml:trace contextRef="#ctx0" brushRef="#br0">29305 10542 0,'14'-8'0,"-14"8"0,0 0 0,0 0 0,11-4 16,-11 4 16,0 0 16,0 0 16,21 6 31,-21-6 31,13 8 31,-6-4 31,0 4 47,4 7 47,1 2 47,-1-3 47,-4 3 63,3-1 63,-4 2 63,-1-1 63,-1 1 78,0 0 78,-4-1 78,3-3 78,-1 0 94,0-3 94,-2-3 94,0 1 94,0-9 94,0 16 109,0-10 109,0-6 109,-2 11 109,2-11 125,0 0 125,0 9 125,0-9 125,0 0 141,0 0 141,0 0 141,0 0 141,0 0 156,0 0 156,0 0 156,0 0 156,0 0 172,0 0 172,-5-33 172,10 19 172,-3-2 188,6-1 188,-4 1 188,1 2 188,-3-3 203,2 5 203,3 0 203,-2 1 203,0 3 219,-1-2 219,3 1 219,4-2 219,-2-2 234,-2 5 234,0-1 234,-1 6 234,0-5 250,-6 8 250,15-9 250,-6 5 250,-1 0 250,-8 4 266,15-5 266,-15 5 266,14-5 281,-14 5 281,18-2 281,-11 2 281,-7 0 281,0 0 297,25 0 297,-25 0 297,14 2 297,-7 1 313,-1 1 313,-6-4 313,15 11 313,-11-5 328,3 0 328,-3 2 328,0 3 328,1-3 344,-1 1 344,2 7 344,0-2 344,-3-2 359,-1-1 359,0-1 359,0-2 359,-2 2 375,2 1 375,1-3 375,-3 2 375,4-2 375,-4 2 391,0-1 391,0 2 391,0-4 391,0 4 406,0-3 406,2 0 406,-2-8 406,0 17 422,3-14 422,-3-3 422,3 10 422,-3-3 438,0-7 438,0 0 438,0 0 438</inkml:trace>
  <inkml:trace contextRef="#ctx0" brushRef="#br0">29285 8479 0,'0'0'0,"0"0"0,23 5 0,-23-5 16,22 4 16,-12-4 16,9 3 16,2-1 16,-8 0 31,6 0 31,0 2 31,-2-1 31,0 1 47,-2-3 47,0 2 47,-4-2 47,-3 2 63,2-2 63,-1 4 63,-2-3 63,2 2 78,-9-4 78,12 7 78,-6-2 78,-1 0 94,1 1 94,-6-6 94,12 13 94,-10-4 94,3 8 110,-3 1 110,2-2 110,-1 5 125,1 12 125,-1 0 125,0-2 125,-1 3 125,-2 4 141,-2-1 141,2-2 141,0 4 156,0-2 156,0 0 156,2-1 156,-2 3 172,0-1 172,0-4 172,0 6 172,0-4 172,0 4 188,0-1 188,2-2 188,2 2 203,-4-3 203,3-2 203,-3-1 203,0 0 203,2-2 219,-2-1 219,0-3 219,0-4 219,2 9 235,-2 1 235,2 0 235,-2-2 235,0-6 250,0-5 250,0-2 250,0 0 250,2 3 266,1-4 266,-3 2 266,0-1 266,0-2 281,2 1 281,-2 2 281,3-3 281,-3-2 281,0-1 297,2-3 297,0 5 297,1-3 297,-3-3 313,0 2 313,2-3 313,-2-8 313,0 15 328,2-9 328,-2-6 328,0 14 328,0-14 344,0 10 344,0-10 344,-2 12 344,2-12 360,0 9 360,0-9 360,0 9 360,0-9 375,0 0 375,0 12 375,0-12 375,0 0 391,0 0 391,-2 8 391,2-8 391,-5 8 406,5-8 406,0 0 406,-7 10 406,7-10 422,-7 7 422,7-7 422,-11 8 422,4-4 438,-3 0 438,10-4 438,-11 9 438,5-6 438,-4 2 453,10-5 453,-18 7 453,9-2 469,2 1 469,-2-1 469,9-5 469,-16 7 469,7-2 485,4 1 485,5-6 485</inkml:trace>
  <inkml:trace contextRef="#ctx0" brushRef="#br0">30386 10405 0,'0'0'16,"0"0"16,0 0 16,0 0 16,0 0 31,0 0 31,0 0 31,0 0 31,0 0 47,0 8 47,0-8 47,0 0 47,-12 18 63,1-5 63,0 3 63,-10 12 63,-2-1 78,0 4 78,1 0 78,-1 6 78,-2 0 94,0-5 94,5 0 94,1 0 94,4-3 110,-4-4 110,8-5 110,1-3 110,1-5 110,3 1 125,-2-5 125,1-2 125,5 2 125,2-8 141,-6 9 141,6-9 141,-7 5 141,7-5 156,-4 4 156,4-4 156,0 0 156,0 0 172</inkml:trace>
  <inkml:trace contextRef="#ctx0" brushRef="#br0">30047 10503 0,'0'0'0,"2"-11"0,-2 11 0,0 0 16,0 0 16,0 0 16,0 0 16,0-7 32,0 7 32,0 0 32,0 0 32,0 0 47,0 0 47,0 0 47,0 0 47,27 14 63,-20-8 63,2 2 63,2 5 63,-1-1 79,1 5 79,3-4 79,-3 2 79,0 4 94,3-2 94,-1-1 94,6 10 94,-8-5 94,8 3 110,-6-1 110,-1-6 110,-1 0 125,0-1 125,-1 2 125,3-6 125,0 5 141,2-1 141,-4-4 141,3 0 141,-1-4 141,-3-1 157,1-3 157</inkml:trace>
  <inkml:trace contextRef="#ctx0" brushRef="#br0">30657 10402 0,'0'0'15,"0"0"15,0 0 15,0 0 31,8 22 31,-8-5 31,0 2 31,0 1 47,0 11 47,2-6 47,-2-3 47,0-1 47,4-2 62,-4 2 62,0-1 62,5 0 62,-5-1 78,2 11 78,-2-3 78,0-6 78,4-1 94,-2-5 94,-2 3 94,3-4 94,-3 5 109,0-9 109,3 1 109,-3-5 109</inkml:trace>
  <inkml:trace contextRef="#ctx0" brushRef="#br0">31786 8420 0,'5'-9'16,"-5"9"16,6-4 16,-6 4 16,0 0 32,3-6 32,-3 6 32,0 0 32,0 0 47,-16-4 47,16 4 47,-28-3 47,5 3 63,-13 3 63,-2 1 63,-3 0 63,-1-2 79,-3 2 79,3 1 79,2 1 79,1-3 94,5 1 94,0 0 94,6 0 94,8-1 110,2 1 110,-1-2 110,5 0 110,3-1 125,11-1 125,-15 3 125,15-3 125,-15 4 125,15-4 141,-9 4 141,9-4 141,-8 9 141,4-3 157,4-6 157,-4 14 157,2-3 157,0 5 172,2 1 172,0-1 172,0 3 172,4 1 188,-2 9 188,4-1 188,0 5 188,-1 0 204,3-1 204,-1 4 204,1 1 204,-2 0 219,1 0 219,0 2 219,-3-2 219,4-1 235,-2 2 235,1-1 235,-1 0 235,0-2 250,0 0 250,1-2 250,-2 0 250,-3-1 266,0 4 266,0-4 266,4 1 266,-6 0 266,0 2 282,0-2 282,-4 2 282,4-5 282,0 3 297,-4 0 297,2-2 297,0 2 313,-1-2 313,-1-1 313,2-5 313,-1 6 313,3-8 329,-4-2 329,4-3 329,0 0 329,0 1 344,0-1 344,-2 0 344,2-1 344,0 2 360,0-3 360,2 3 360,-4-5 360,2 4 375,0-2 375,0 1 375,2-4 375,-2-1 391,2 0 391,0-2 391,-2 1 391,0-1 391,0-1 407,0 1 407,3 6 407,-1-4 407,-2-1 422,0 1 422,2-3 422,0-1 422,1 2 438,-3-2 438,2 0 438,2 1 438,-2-1 454,2 0 454,0 0 454,0 1 454,1-2 469,1 0 469,1 1 469,1 0 469,7 4 485,-1-1 485,2-1 485,2 0 485,0 0 500,1-1 500,2-3 500,11 0 500,4-6 516,2-6 516,-1-6 516,4-9 516</inkml:trace>
  <inkml:trace contextRef="#ctx0" brushRef="#br0">32860 8382 0,'-6'-8'0,"6"8"0,-7-6 16,7 6 16,-7-7 16,7 7 16,-7-4 32,7 4 32,-4-5 32,4 5 32,-7-5 47,7 5 47,0 0 47,-5-5 47,5 5 47,0 0 63,0 0 63,-5-5 63,5 5 79,0 0 79,0 0 79,10-8 79,-3 1 94,11 2 94,0-2 94,14-3 94,0 0 110,4 4 110,1-2 110,-3-1 110,3 5 125,-5-2 125,2 2 125,-7 0 125,-2 1 125,-7-1 141,1 3 141,-4-2 141,-1 1 141,-5 0 157,-9 2 157,19 0 157,-19 0 157,13-2 172,-13 2 172,12 0 172,-12 0 172,0 0 188,0 0 188,16 0 188,-16 0 188,4 4 204,-4-4 204,7 6 204,-7-6 204,5 12 219,-1-3 219,1 7 219,-5 3 219,4 1 235,-2 11 235,-2 2 235,0 0 235,0 1 250,-2 1 250,4 3 250,-2-1 250,0 2 250,0-2 266,0 6 266,-2-4 266,4 7 266,-2 14 282,3-12 282,-1-6 282,-2 0 282,2 2 297,-2-1 297,4 21 297,2-16 297,-4-2 313,3-3 313,-3-1 313,0 1 313,5 0 329,-7-1 329,2 1 329,0-2 329,3-1 344,-2-3 344,-1 1 344,2-2 344,-2-1 360,1 0 360,-1-2 360,0-2 360,0-6 375,0-5 375,1 1 375,-3-3 375,2 1 391,1-2 391,-3 0 391,0-1 391,0-3 391,0-3 407,0 1 407,-3-2 407,1-1 422,2-8 422,-3 16 422,3-8 422,0-2 438,0-6 438,-2 17 438,0-12 438,2-5 438,-4 15 454,4-7 454,0-8 454,-5 12 454,1-7 469,4-5 469,-5 10 469,-2-5 469,2 1 469,5-6 485,-17 10 485,5-9 485,-6 6 485,-3-2 500,0-1 500,1-1 500,0-1 516,-1 2 516,-1-2 516,1-2 516,-2-2 516,0 0 532,-11 0 532,8-3 532,4 4 532,4-3 547,-3 1 547,5-1 547,0-4 547,5 3 563</inkml:trace>
  <inkml:trace contextRef="#ctx0" brushRef="#br0">33009 10636 0,'0'0'16,"-9"-8"16,9 8 16,0 0 16,-10-4 32,10 4 32,0 0 32,-6-3 32,6 3 32,0 0 47,-7-6 47,7 6 47,0 0 63,0 0 63,-4-5 63,4 5 63,0 0 63,0 0 78,0 0 78,0 0 78,0 0 78,-3-8 94,3 8 94,0 0 94,0 0 94,0 0 110,0 0 110,0 0 110,0 0 110,18-2 125,-18 2 125,0 0 125,12 12 125,-5-5 141,-3 2 141,3 6 141,-1-1 141,-1 2 157,0 1 157,0-3 157,-3 3 157,0-3 172,-2 1 172,2-2 172,-4 0 172,2-2 172,0-1 188,0 0 188,0-3 188,-2 0 203,2-7 203,0 13 203,0-13 203,0 10 219,0-10 219,-2 8 219,2-8 219,0 0 219,2 7 235,-2-7 235,0 0 235,0 0 235,0 0 250,0 0 250,9-21 250,-5 13 266,6-8 266,-4 0 266,3-2 266,-2 5 266,0-4 282,2 1 282,-4 1 282,4 2 282,-5 2 297,1 4 297,0-2 297,-1 2 297,1 1 297,-1 1 313,0-1 313,4 2 313,-4-3 328,-4 7 328,9-3 328,-9 3 328,14-5 328,-14 5 344,14 0 344,-14 0 344,0 0 344,15 5 360,-15-5 360,10 6 360,-3 0 360,-1-2 375,-1 3 375,1-1 375,-2 0 375,0 0 391,0 2 391,1-3 391,-1 4 391,1-1 407,-5-1 407,4 1 407,1 0 407,-5 1 422,5-2 422,-3 0 422,-2-7 422,2 18 438,0-9 438,-2 1 438,3-4 438,-1 2 453,-2-8 453,6 10 453</inkml:trace>
  <inkml:trace contextRef="#ctx0" brushRef="#br0">33693 10571 0,'0'0'0,"0"0"15,0 0 15,0 0 15,0 0 15,0 0 31,0 0 31,0 0 31,0 0 31,0 0 47,-21 35 47,10-20 47,0-1 47,-1 2 47,1 1 62,4-3 62,-3 3 62,2-1 62,-1-2 78,2 1 78,-1-3 78,2-1 78,4-2 94,-3-2 94,1-2 94,4-5 94,-5 10 109,5-10 109,-7 5 109,7-5 109,0 0 125,0 0 125,0 0 125</inkml:trace>
  <inkml:trace contextRef="#ctx0" brushRef="#br0">33501 10643 0,'0'0'0,"-4"-11"0,4 11 15,0 0 15,-2-10 15,2 10 15,0 0 15,-2-8 31,2 8 31,0 0 31,0 0 47,0 0 47,0 0 47,0 0 47,0 0 62,0 0 62,0 0 62,0 0 62,0 0 62,0 0 78,0 0 78,26 17 78,-18-12 78,1 2 93,-3-1 93,1 2 93,0-1 93,0 1 109,0-2 109,1-1 109,2 2 109,-7-3 125,8 1 125</inkml:trace>
  <inkml:trace contextRef="#ctx0" brushRef="#br0">30452 10341 0,'9'-9'0,"-9"9"15,0 0 15,0 0 15,0 0 15,0 0 15,0 0 31,0 0 31,0 0 31,0 0 31,0 0 46,5-7 46,-5 7 46,0 0 46,0 0 62,0 0 62,0 0 62,0 0 62,0 0 78,0 0 78,0 0 78,4-9 78,-4 9 93,0 0 93,0 0 93,0 0 93,0 0 93,0 0 109,0 0 109,0 0 109,0 0 125,8 35 125,-8-17 125,-3 3 125,6 8 125,-3 4 140,0 2 140,0 2 140,-3-3 140,-2 6 156,5-3 156,-4 1 156,-1 0 171,3-2 171,0-3 171,0 1 171,2-4 171,0-3 187,0-7 187,-3-1 187,3 0 187,0-1 203,3-2 203,-3-3 203,0 4 203,0-8 218,0 4 218,0-3 218,0-4 218,0-6 234,2 15 234,-2-7 234,0-8 234,0 14 250,0-14 250,0 10 250,0-10 250,2 11 265,-2-11 265,0 10 265,0-10 265,2 6 281,-2-6 281,0 10 281,0-10 281,0 0 281,5 13 296,-5-13 296,0 5 296,0-5 296,0 0 312,0 9 312,0-9 312,0 0 312,4 8 328,-4-8 328,8 7 328,-8-7 328,0 0 343,8 8 343,-8-8 343,14 6 343,-5-2 359,9 0 359,1-2 359,2 3 359,-4-3 375,17 2 375,-6-3 375,6-1 375,0 2 390,0-2 390,10 3 390,-3-3 390,3-3 390,-1 0 406,5 1 406,-1-2 406,-1-1 421,0 3 421,0-2 421,1 0 421,-4 2 437,3-1 437,-1 2 437,1-2 437,0 3 437,0 0 453,-3 0 453,3 0 453,-3 3 453,3-2 468,-8-1 468,1 0 468,2 0 468,-4 0 484,4 0 484,-3 3 484,2-3 484,-4 0 500,2 2 500,-4-4 500,1 2 500,1 0 515,1 0 515,-10-3 515,10 2 515,-3-2 531,-2 3 531,2 0 531,-6 0 531,6-1 546,-7 1 546,-2 0 546,9-3 546,-2 2 546,2 1 562,1-3 562,-1 2 562,-2-2 562,2 1 578,-9-2 578,0 2 578,-4 1 578,-3-3 593,5 3 593,-2-2 593,-4 2 593,0-3 609,-2 1 609,-1 3 609,-3-1 609,-2-1 625,-9 2 625,19-4 625,-19 4 625,15-3 640,-7 3 640,-8 0 640,13-2 640,-13 2 656,11-3 656,-11 3 656,10-3 656,-10 3 671,16-2 671,-7 0 671,-9 2 671,20-4 687,-13 2 687,3 0 687,1 0 687,-11 2 703,21 0 703,-10-3 703,1 2 703,-12 1 718,19 0 718,-10-3 718,-9 3 718,19-1 718,-19 1 734,19 0 734,-19 0 734,19 0 750,-9 0 750,-10 0 750,20 0 750,-8 0 750,-12 0 765,20 0 765,-1 4 765,2-4 765,-4 1 781,4 2 781,0-3 781,-3 0 781,5 0 781,-4 0 796,2 2 796,-2-2 796,-1 0 812,0 0 812,1 0 812,-8 0 812,0-2 812,-11 2 828,19 0 828,-19 0 828,15 0 828,-15 0 843,12 0 843,-12 0 843,0 0 843,13-3 859,-13 3 859,0 0 859,12-1 859,-12 1 875,0 0 875,0 0 875,11-4 890,-11 4 890,0 0 890,9-3 890,-9 3 890,0 0 906,10-4 906,-10 4 906,0 0 906,9-4 921,-9 4 921,0 0 921,0 0 921,9-5 937,-9 5 937,0 0 937,9-1 937,-9 1 953,0 0 953,7-6 953,-7 6 953,0 0 968,7-4 968,-7 4 968,0 0 968,2-6 984,-2 6 984,0 0 984,2-10 984,-2 10 1000,0-11 1000,0 5 1000,0-2 1000,0-3 1015,-2 1 1015,2-6 1015,-4 1 1015,-1-1 1015,5-2 1031,-7-3 1031,2 2 1031,3 1 1031,-2-1 1046,1 3 1046,-3-4 1046,4 0 1046,-6 2 1062,1-3 1062,3 6 1062,-1-4 1062,1-2 1078,-3 3 1078,0 0 1078,5 1 1078,-5-2 1078,3 1 1093,-1 2 1093,1-2 1093,2 5 1093,-4-3 1109,2-1 1109,-1 3 1109,3-1 1125,-2 2 1125,1 1 1125,1 2 1125,0-7 1125,-2 5 1140,0 0 1140,0 2 1140,4 0 1140,-2-1 1156,0 3 1156,-1-2 1156,1 2 1171,2 8 1171,-2-19 1171,0 13 1171,0-4 1171,2 10 1187,-3-15 1187,3 9 1187,0 6 1187,-2-11 1203,2 11 1203,0 0 1203,-5-9 1203,5 9 1218,-2-9 1218,2 9 1218,0 0 1218,-3-10 1234,3 10 1234,0 0 1234,0 0 1234,-2-10 1250,2 10 1250,0 0 1250,0 0 1250,0 0 1265,-4-9 1265,4 9 1265,0 0 1265,0 0 1281,0 0 1281,0 0 1281,-3-6 1281,3 6 1281,0 0 1296,0 0 1296,0 0 1296,-13-6 1296,13 6 1312,-18 0 1312,18 0 1312,-39 4 1312,16 0 1328,0-1 1328,-9 3 1328,-4-4 1328,2 0 1343,-5 4 1343,-3-2 1343,6 2 1343,-5 1 1359,0 0 1359,2-3 1359,1 3 1359,-3-3 1375,-1 2 1375,2-2 1375,-3 3 1375,-4-2 1390,5-2 1390,-5 1 1390,2 0 1390,-5-2 1406,-18-2 1406,-6 4 1406,18-2 1406,-13 3 1421,15-8 1421,10 6 1421,-1-1 1421,1-2 1437,5 0 1437,-6 1 1437,3-1 1437,2 0 1437,3 0 1453,-2 2 1453,2-2 1453,3 2 1468,-2 0 1468,0 0 1468,-1 2 1468,0-4 1468,5 3 1484,-4-2 1484,2 4 1484,-2-2 1484,4 0 1500,-7 1 1500,0 0 1500,2 2 1500,3-1 1515,5-3 1515,-3 0 1515,2 0 1515,-2 2 1531,0-2 1531,0 2 1531,7-4 1531,0 4 1546,7-4 1546,4 2 1546,-4-2 1546,4 2 1546,14-2 1562,-24 0 1562,5 2 1562,3-2 1562,16 0 1578,-22 2 1578,9-2 1578,13 0 1578,-19 2 1593,19-2 1593,-21 3 1593,21-3 1593,-21 1 1609,21-1 1609,-20 0 1609,20 0 1609,-19 3 1625,19-3 1625,-20 0 1625,20 0 1625,-16 0 1640,16 0 1640,-16 0 1640,16 0 1640,0 0 1656,-18 0 1656,18 0 1656,0 0 1656,-19-3 1656,19 3 1671,-13 0 1671,13 0 1671,-21-4 1687,21 4 1687,-18-2 1687,18 2 1687,-30-2 1703,12 0 1703,0-2 1703,7 1 1703,-4 2 1703,15 1 1718,-20-4 1718,20 4 1718,-18-2 1734,7 0 1734,11 2 1734,-14-4 1734,14 4 1734,-14-4 1750,14 4 1750,-16-2 1750,16 2 1750,-11-5 1765,11 5 1765,0 0 1765,-13-4 1765,13 4 1781,0 0 1781,-12-2 1781,12 2 1781,0 0 1781,-16-2 1796,16 2 1796,0 0 1796,-16-2 1812,16 2 1812,-18-2 1812,18 2 1812,-19-3 1812,19 3 1828,-13 0 1828,13 0 1828,0 0 1828,-16-1 1843,16 1 1843,0 0 1843,-14-2 1843,14 2 1859,0 0 1859,0 0 1859,-16-2 1859,16 2 1875,0 0 1875,0 0 1875,0 0 1875,-13-3 1890,13 3 1890,0 0 1890,0 0 1890,0 0 1906,0 0 1906,0 0 1906,0 0 1906,0 0 1921,-14-1 1921,14 1 1921,0 0 1921,0 0 1937,0 0 1937,0 0 1937,0 0 1937,0 0 1953,0 0 1953,0 0 1953,0 0 1953,0 0 1968,0 0 1968,0 0 1968,0 0 1968,-18-3 1984,18 3 1984,0 0 1984,0 0 1984,0 0 2000,0 0 2000,0 0 2000,0 0 2000,0 0 2015,0 0 2015,0 0 2015,0 0 2015,0 0 2015,0 0 2031,0 0 2031,0 0 2031,0 0 2031,0 0 2046,0 0 2046,-10-4 2046,10 4 2046,0 0 2062,0 0 2062,0 0 2062,0 0 2062,0 0 2078,0 0 2078,0 0 2078,0 0 2078,0 0 2078,0 0 2093,0 0 2093,0 0 2093,0 0 2093,0 0 2109,0 0 2109,0 0 2109,0 0 2109,0 0 2125,0 0 2125,0 0 2125,0 0 2125,0 0 2140,0 0 2140,0 0 2140,0 0 2140,0 0 2156,0 0 2156,0 0 2156,0 0 2156,0 0 2171,0 0 2171,0 0 2171,0 0 2171,0 0 2187,0 0 2187,0 0 2187</inkml:trace>
  <inkml:trace contextRef="#ctx0" brushRef="#br0">21700 9803 0,'0'0'0,"-10"-5"16,10 5 16,0 0 16,0 0 16,0 0 32,0 0 32,-7-4 32,7 4 32,0 0 47,0 0 47,0 0 47,0 0 47,0 0 63,0 0 63,0 0 63,0 0 63,-6-4 79,6 4 79,0 0 79,0 0 79,0 0 94,0 0 94,0 0 94,0 0 94,0 0 110,0 0 110,0 0 110,0 0 110,0 0 125,31-4 125,-7 4 125,7-6 125,8 4 125,4-2 141,26 0 141,-13 1 141,18-3 141,1 2 157,0 0 157,5-1 157,0 2 157,-5 3 172,1 2 172,-6-2 172,-13 1 172,-6 2 188,17 1 188,-13-4 188,-10 2 188,0 2 204,-1 0 204,-3 1 204,3-1 204,-4-3 219,-1 2 219,-1-1 219,0-2 219,-4 0 235,4 0 235,-1 0 235,4-2 235,-2 2 250,4-3 250,3 2 250,-5-1 250,2-3 266,-4 3 266,2 0 266,-3-2 266,4 2 282,-6 0 282,1 2 282,-3-2 282,-9 0 282,-4 2 297,1 0 297,-3 0 297,-6 2 313,1-2 313,-3 0 313,-11 0 313,21 0 313,-21 0 329,15 0 329,-15 0 329,15 2 329,-15-2 344,0 0 344,13 0 344,-13 0 344,0 0 360,0 0 360,14 0 360,-14 0 360,0 0 375,0 0 375,0 0 375,0 0 375,0 0 391,11-2 391,-11 2 391,0 0 391,0 0 391,0 0 407,-9-14 407,3 7 407,-6-6 407,-4-2 422,0 0 422,-10-7 422,7-1 422,-7 0 438,1 1 438,10 2 438,-13-1 438,7 2 454,7 4 454,3 2 454,-2 0 454,-1 1 469,5 3 469,0-1 469,1 3 469,2 0 485,-1 1 485,3 2 485,4 4 485,-9-8 500,3 3 500,6 5 500,-6-6 500,6 6 516,0 0 516,-2-6 516,2 6 516,0 0 532,0 0 532,0 0 532,0 0 532,0 0 547,31 17 547,-12-9 547,1 0 547,14 10 547,-1 1 563,3-1 563,1-1 563,-6 1 579,-1 1 579,0 1 579,-1 1 579,-9-3 579,-3-3 594,-1 1 594,-5 1 594,0-1 594,-4 1 610,-2 2 610,-2 2 610,-6-2 610,-4 12 610,-4 2 625,-5-2 625,-5-2 625,1-1 641,-8-4 641,3 2 641,0-4 641,2-1 657,-4-1 657,-1-2 657,5 1 657,4-2 657,-9 4 672,7-7 672,6-1 672,-2 0 672,2-2 688,1 0 688,3 5 688,-1-7 688,1 4 704,2 0 704,2-6 704,2 2 704,5-3 719,0-6 719,0 0 719</inkml:trace>
  <inkml:trace contextRef="#ctx0" brushRef="#br0">24858 9537 0,'0'0'0,"0"0"0,0 0 16,0 0 16,0 0 16,0 0 16,12 8 32,-12-8 32,0 17 32,0 0 32,-3 0 47,-2 4 47,5 10 47,-4-7 47,4 6 47,-5-4 63,5 3 63,-6-3 63,6-2 79,-3-4 79,3-2 79,3 3 79,-3-2 79,4-2 94,0 3 94,1-4 94,2-3 110,-4-3 110,6-2 110,-5-4 110,5 1 125,-9-5 125,18 0 125,-18 0 125,30-8 125,0-9 141,-10 2 141,3-8 141,0-3 141,0-3 157,-5-4 157,-2-2 157,-3-2 157,1 4 172,-5-4 172,-2 2 172,2 2 172,-6-2 188,-1 4 188,0 1 188,-2 1 188,0 4 204,-2 5 204,0-1 204,-3 3 204,0-1 219,1 1 219,1-1 219,-3 5 219,1-3 235,-2 5 235,0 2 235,3 0 235,-3 2 235,3 1 250,-6 1 250,1 0 250,2 2 250,-5 2 266,-7 2 266,-4 2 266,2 2 266,-16 4 282,1 7 282,2 1 282,0 4 282,0 3 297,-6 4 297,6-2 297,0 3 297,0 1 313,4-1 313,-2 2 313,5-2 313,-1 3 329,6-2 329,-1 2 329,2-1 329,4-1 344,0 0 344,6-2 344,1-5 344,6 1 360,2-3 360,2-1 360,2 2 360,2-4 375,2 5 375,5 7 375,2-9 375,10 5 391,0-5 391,5 3 391,1-7 391,3-1 391,7 1 407,-3-8 407,3 0 407,2 1 422,0-7 422,3 2 422,-1-4 422,0-2 438,5 0 438,0-3 438,-5-3 438,5 2 438,-4-5 454,-1-1 454,-2 0 454,-4 0 454,-1 0 469,-2-4 469,-4 0 469,-1-1 469,-1-2 485,-7 3 485,-4-1 485,-2 3 485,-2-1 500,-4-2 500,3 0 500,-3 2 500,-3-4 500,1 2 516,-4 0 516,-1 0 516,-2 0 516,0 0 532,-2 0 532,-1 0 532,1 0 547,-5 1 547,3-2 547,-3 1 547,0 3 547,0-2 563,0 1 563,-2-1 563,-1 1 563,2 1 579,1 3 579,0 1 579,1 1 579,-2 0 594,4 2 594,-1-1 594,1 2 594,-3-1 610,3 0 610,-1 2 610,-2-2 610,7 7 625,-9-8 625,5 4 625,-4-1 625,8 5 641,-9-8 641,9 8 641,-11-7 641,11 7 657,-32-1 657,-4 2 657,-4 3 657,-2-4 657,-1 3 672</inkml:trace>
  <inkml:trace contextRef="#ctx0" brushRef="#br0">23510 7526 0,'0'0'15,"0"0"15,-9-2 15,9 2 15,-7-4 31,7 4 31,0 0 31,-9-3 31,9 3 47,0 0 47,-7-2 47,7 2 47,0 0 62,0 0 62,-11 0 62,11 0 62,0 0 62,0 0 78,0 0 78,0 0 78,-9-2 93,9 2 93,0 0 93,0 0 93,0 0 109,0 0 109,0 0 109,0 0 109,0 0 109,0 0 125,0 0 125,43 13 125,-22-8 125,2 1 140,13 1 140,0 3 140,3-2 140,-1-1 156,2 1 156,1-2 156,-1 3 156,6-4 172,-3-3 172,-1 7 172,3-4 172,4 2 187,-7-5 187,4 2 187,2 0 187,0-2 203,-3 0 203,4 1 203,-4-3 203,1 0 218,-3 2 218,0-2 218,1 2 218,-1-6 234,1 4 234,-4 0 234,-1-3 234,-1 1 250,6 2 250,-5-2 250,-1 4 250,-4-4 265,4 2 265,-2 0 265,3-4 265,-3 4 281,0-4 281,4 2 281,-6-1 281,2 3 297,0-1 297,-2-2 297,1 3 297,-10 0 312,0 0 312,9 0 312,-4 0 312,4 3 312,2-3 328,-4 1 328,3 2 328,-1-1 328,3 0 343,-3 0 343,-2 4 343,4-1 343,-2-1 359,6 0 359,-2 0 359,-2-1 359,3 4 375,3-3 375,-2 0 375,-3 5 375,1-6 390,4 3 390,-1-1 390,-1-1 390,0 0 390,-4 0 406,3 1 406,-5-2 406,2 1 406,-2 1 422,3-4 422,0 2 422,-5 2 437,-5-2 437,7-2 437,-6 3 437,-3-1 437,-3-3 453,1 0 453,0 4 453,-3-4 468,17 2 468,-3 2 468,1-1 468,-1 1 468,0-2 484,-7-1 484,7 2 484,-6-3 484,-3 2 500,7 2 500,-2-4 500,-7 2 515,11-2 515,-5 4 515,6-4 515,-8 0 515,9 2 531,-4 0 531,-4 2 531,-6-1 531,-1-3 547,2 2 547,-2-2 547,1 1 547,-2 1 562,1 0 562,-1 0 562,1-2 562,0 2 578,-6 1 578,0-3 578,-2 1 578,-4 2 578,3-3 593,-12 0 593,15 1 593,-8-1 593,-7 0 609,12 0 609,-12 0 609,0 0 609,0 0 625,0 0 625,17 0 625,-17 0 625,0 0 640,8 0 640,-8 0 640,0 0 640,0 0 656,0 0 656,9-1 656,-9 1 656,0 0 656,0 0 672,7-9 672,-7 9 672,4-7 687,-4 7 687,2-13 687,0 7 687,2-3 703,-2 2 703,-2-4 703,0 2 703,2-6 703,0 0 718,-2-2 718,2-1 718,-2 2 734,3-3 734,-3 0 734,0 1 734,0 0 734,2-3 750,0 1 750,0-1 750,0-6 750,1-5 765,-3 2 765,6 0 765,0 5 781,-2-4 781,0-1 781,1-1 781,-1 0 781,-1-1 797,-1 2 797,3-1 797,-3 3 797,-2 1 812,3-3 812,-3 0 812,0 3 812,0 5 828,-3-9 828,3 9 828,-2 1 828,2 2 828,-3 3 843,3-2 843,-2 1 843,0 1 843,-3-1 859,5 3 859,0 0 859,0 2 859,-2 1 875,2-1 875,0 2 875,-2 1 875,2 1 890,0 0 890,-3-1 890,-1 1 890,4-1 906,-2 2 906,2-1 906,-2 1 906,2 2 922,0-2 922,0 7 922,-3-13 922,0 9 937,3-2 937,0 6 937,0-6 937,0 6 953,0-8 953,0 8 953,0-8 953,0 8 968,-2-6 968,2 6 968,0 0 968,0-13 984,0 13 984,0-8 984,0 4 984,0 4 1000,-2-10 1000,2 10 1000,0-8 1000,0 8 1000,-2-9 1015,2 9 1015,0-10 1015,0 10 1015,-5-6 1031,5 6 1031,-2-8 1031,2 8 1047,-4-9 1047,4 9 1047,-7-8 1047,7 8 1047,-10-8 1062,1 3 1062,0 1 1062,0-1 1062,-7-1 1078,-2-3 1078,0 3 1078,-3 0 1078,0-1 1093,-11-1 1093,-2 0 1093,0 3 1093,-2-4 1109,2 2 1109,-5 0 1109,2 4 1109,1-5 1109,-5 7 1125,0-6 1125,-1 3 1125,4 2 1125,2-5 1140,-6 3 1140,6 0 1140,-3 0 1140,3 3 1156,-3-6 1156,2 5 1156,1-2 1156,-1 1 1172,1 0 1172,0 1 1172,2-2 1172,-1 0 1187,3 2 1187,2-1 1187,-2 2 1187,-2-2 1203,0 1 1203,0-2 1203,0 2 1203,6 1 1218,-6 1 1218,-2-4 1218,4 4 1218,-4-1 1234,-2-2 1234,4 3 1234,0-1 1234,-2 1 1250,0-2 1250,-1 2 1250,0 0 1250,3 0 1265,0-2 1265,-3 2 1265,6 0 1265,-4 0 1281,1 0 1281,0 0 1281,-3 0 1281,10 0 1281,-4 0 1297,1 0 1297,7 0 1297,2 2 1312,-2-2 1312,-11 2 1312,6-2 1312,4 0 1312,3 1 1328,0-1 1328,1 3 1328,2-2 1328,-1 3 1343,1-4 1343,0 0 1343,2 1 1343,-2 1 1359,0 0 1359,-5-2 1359,4 2 1359,2 0 1375,-6 1 1375,2-2 1375,-2 2 1375,3-3 1375,-1 2 1390,-2-2 1390,3 2 1390,-1-2 1390,-13 2 1406,7-2 1406,4 2 1406,3-2 1422,-1 0 1422,0 0 1422,3 0 1422,0 2 1422,-3-2 1437,5 0 1437,-4 0 1437,0 0 1437,-1 0 1453,0 2 1453,1-2 1453,1 2 1453,-1-1 1468,0-1 1468,-1 3 1468,-13 1 1468,9-2 1484,1 0 1484,5-1 1484,-2 3 1500,0-3 1500,3-1 1500,-3 0 1500,6 4 1500,-4 0 1515,-2-1 1515,4 1 1515,-4-3 1515,2 2 1531,2-1 1531,-2-2 1531,1 2 1531,-3 2 1547,3-2 1547,-2 1 1547,1-2 1547,-1 2 1562,-3-2 1562,5-1 1562,-5 0 1562,1 2 1578,1 0 1578,0-2 1578,-1 0 1578,-1 0 1578,2 0 1593,1 0 1593,-1 0 1593,0 0 1593,1-2 1609,4 0 1609,-3 2 1609,2-1 1609,-2 1 1625,4 0 1625,-6 0 1625,7-3 1625,14 3 1640,-25 0 1640,11-1 1640,14 1 1640,-20 0 1640,4-3 1656,0 3 1656,16 0 1656,-32-2 1672,14 0 1672,-3 2 1672,3 0 1672,2 0 1687,-2 0 1687,2 0 1687,5 0 1687,-8 0 1703,1 0 1703,4 0 1703,1 0 1703,13 0 1718,-30 2 1718,18 0 1718,-1-2 1718,4 3 1718,9-3 1734,-25 0 1734,25 0 1734,-21 0 1734,21 0 1750,-16 0 1750,4 0 1750,12 0 1765,-17 0 1765,17 0 1765,-21 0 1765,21 0 1765,-17 0 1781,17 0 1781,-15 0 1781,15 0 1781,-11 0 1797,11 0 1797,0 0 1797,0 0 1797,-19 0 1812,19 0 1812,0 0 1812,0 0 1812,-13 0 1828,13 0 1828,0 0 1828,0 0 1828,0 0 1843,0 0 1843,-14 0 1843,14 0 1843,0 0 1843,0 0 1859,0 0 1859,0 0 1859,0 0 1859,0 0 1875,0 0 1875,0 0 1875,-11 4 1875,11-4 1890,0 0 1890,0 0 1890,-2 8 1890,2-8 1906,0 10 1906,-3-1 1906,3 0 1906,-5-1 1922,5 11 1922,-2-2 1922,-3-2 1922,3 2 1937,-2 4 1937,2-3 1937,-5 11 1937,5-2 1953,-6 4 1953,6-7 1953,0 7 1953,-1-6 1968,-3 7 1968,4-7 1968,-3-2 1968,3-4 1984,0 14 1984,-4-3 1984,2-7 1984,2-3 1984,0-2 2000,-1 1 2000,1 2 2000,0-4 2000,0 2 2015,0 0 2015,-1 2 2015,1-2 2015,-2-2 2031,4 3 2031,-4-2 2031,2 2 2031,0-1 2047,-2 0 2047,1 4 2047,1-7 2047,0 2 2062,2 2 2062,-4-1 2062,1-3 2062,1 2 2078,-3-1 2078,5-1 2078,-2 1 2078,-1 0 2093,1-4 2093,0 2 2093,0-4 2093,2-1 2109,0-2 2109,-2 1 2109,2-9 2109,-3 15 2109,3-8 2125,0 3 2125,0-10 2125,-2 13 2125,0-5 2140,2-8 2140,0 13 2140,0-6 2140,0-7 2156,-2 10 2156,2-10 2156,0 9 2156,0-9 2172,0 0 2172,0 12 2172,0-12 2172,0 0 2187,0 9 2187,0-9 2187,0 0 2187,0 0 2203,-2 10 2203,2-10 2203,0 0 2203,0 0 2218,-3 7 2218,3-7 2218,0 0 2218,0 0 2234,0 11 2234,0-11 2234,0 0 2234,0 0 2250,0 10 2250,0-10 2250,0 0 2250,-3 13 2250,3-13 2265,0 8 2265,0-8 2265,0 0 2265,3 11 2281,-3-11 2281,0 8 2281,0-8 2297,0 10 2297,0-10 2297,3 8 2297,-3-8 2297,2 9 2312,-2-9 2312,4 12 2312,3-6 2312,-3 0 2328,3 1 2328,0-2 2328,7 6 2328,2-3 2343,0 0 2343,2 0 2343,0-3 2343,3 1 2359,-3-2 2359,16 2 2359,-2 0 2359,-4-2 2375,-6-2 2375,-1 0 2375,13 1 2375,-11-3 2375,2 0 2390,-3 0 2390,-1 0 2390,2 0 2390,13-3 2406,-4 1 2406,2 0 2406,-6 0 2406,-5 0 2422,-3 2 2422,1 0 2422,0-3 2422,-4 3 2437,4-1 2437,-2-1 2437,-6 2 2437,1 0 2453,-3-2 2453,-11 2 2453,19 0 2453,-19 0 2468,13 0 2468,-13 0 2468,0 0 2468,17 0 2484,-17 0 2484,11-2 2484,-11 2 2484,0 0 2500,0 0 2500,13 0 2500,-13 0 2500,0 0 2515,0 0 2515,0 0 2515,0 0 2515,14 0 2531,-14 0 2531,0 0 2531,0 0 2531,0 0 2547,0 0 2547,9-2 2547,-9 2 2547,0 0 2562,0 0 2562,0 0 2562,0 0 2562,0 0 2562,9-17 2578</inkml:trace>
  <inkml:trace contextRef="#ctx0" brushRef="#br0">23964 11914 0,'0'0'0,"-11"-1"0,11 1 16,0 0 16,0 0 16,0 0 16,0 0 32,-17 1 32,17-1 32,0 0 32,0 0 47,0 0 47,0 0 47,0 0 47,0 0 63,0 0 63,0 0 63,0 0 63,0 0 78,0 0 78,0 0 78,0 0 78,0 0 94,0 0 94,0 0 94,51 0 94,-30-1 110,-1-1 110,3 0 110,-3 2 110,3-4 125,-3 4 125,1-4 125,-3 1 125,3 1 125,-8 2 141,1-2 141,-3 2 141,-11 0 157,17 0 157,-17 0 157,17 0 157,-7 2 157,-10-2 172,13 5 172,-6 0 172,3-2 172,-4 5 188,8 4 188,-2 2 188,-3 5 188,4 10 203,-1 2 203,1 1 203,-1 5 203,-5 1 219,4 1 219,-5 4 219,2 21 219,-1-13 235,-5 15 235,0 5 235,5 2 235,-5 2 250,-2-3 250,0 2 250,0 3 250,0-1 250,4 4 266,2 2 266,-2-1 266,3 0 266,-3-7 282,5-2 282,1-2 282,1-6 282,0 0 297,-1 0 297,1 1 297,0-1 297,-1-17 313,-4-4 313,7 18 313,-3-11 328,-3-7 328,4 23 328,-1-17 328,1 14 328,-2 1 344,-3-13 344,2-7 344,1 18 344,-1-13 360,-3-6 360,7 22 360,-3-1 360,0 0 375,0-17 375,-4-7 375,4-1 375,-5-2 391,3-1 391,3 2 391,-4-5 391,1 1 407,-1-4 407,-2-6 407,-2-4 407,2-1 422,-2 2 422,3-5 422,-3 0 422,0 1 438,0-4 438,1-1 438,-3-3 438,2-1 438,-2 1 453,0-9 453,0 14 453,0-7 453,0-7 469,0 10 469,0-10 469,0 14 469,0-8 485,0-6 485,-11 15 485,6-6 485,-1-4 500,-4 4 500,-1-1 500,-3 3 500,3-4 500,-3 0 516,-4 1 516,-3-4 516,1 0 516,-1-2 532,-2 2 532,1-2 532,-13-2 547,1-2 547,0 4 547,0-8 547,6 0 547,6-1 563,-1 2 563,-7-9 563,1-1 578,8 0 578,3 1 578,-5-10 578,7-2 594,-2 2 594,2-9 594,2-1 594,8 0 594,-2-3 610,6-3 610,4-4 610,6-18 610,3 11 625,2-9 625,6 13 625,4-12 625,6 1 641,-1 13 641</inkml:trace>
  <inkml:trace contextRef="#ctx0" brushRef="#br0">25439 13302 0,'0'0'0,"5"-10"0,-5 10 16,0 0 16,0 0 16,0 0 16,0 0 16,0 0 31,4 31 31,-4-13 31,-2 13 47,0 4 47,-5 0 47,3 3 47,2 1 47,-5 1 63,4-1 63,-6 0 63,4-2 63,1 2 78,-3-4 78,5 2 78,-5-6 78,4 1 94,-3-2 94,1-7 94,3-3 94,0-4 110,0 1 110,0-5 110,2-12 110,-6 18 125,6-18 125,-4 14 125,4-7 125,0-7 141,0 0 141,0 0 141,0 0 141,0 0 156,0 0 156,0 0 156,0 0 156,-11-56 172,13 25 172,2-3 172,1-5 172,5-5 172,-2 4 188,10-22 188,-2 14 188,-2 9 188,0 2 203,4 0 203,-2-1 203,-1 0 203,0 8 219,-2-2 219,3 4 219,-5 4 219,1 4 235,-5 6 235,2-2 235,-2 6 235,-2-1 250,2 2 250,-5 2 250,-2 7 250,9-10 266,-9 10 266,4-7 266,-4 7 266,0 0 281,0 0 281,12-5 281,-12 5 281,0 0 297,0 0 297,20 20 297,-8-6 297,-1 2 313,-2 1 313,9 9 313,-2 1 313,-2 1 313,-3 0 328,1-5 328,4 3 328,-8-3 328,2 0 344,-1-6 344,2 0 344,-1 2 360,-1 0 360,0-3 360,-2 3 360,2-3 360,-2-1 375,2-1 375,-4-2 375,-1-2 375,1 1 391,-1-3 391,-4-8 391,7 12 391,-7-12 391,2 11 406,-2-11 406,0 0 406,0 0 422,-11 9 422</inkml:trace>
  <inkml:trace contextRef="#ctx0" brushRef="#br0">25421 13575 0,'-9'-4'0,"9"4"0,-11-8 15,11 8 15,-7-8 15,7 8 15,0 0 31,0 0 31,0-11 31,0 11 31,0 0 46,16-8 46,0 2 46,2 2 46,5-3 62,13 3 62,-8-1 62,4 0 62,4 2 78,-2 1 78,5-3 78,-2 1 78,-1 0 93,-2-3 93,2 3 93,1-4 93,-10 2 93,7-6 109,-2 2 109,-9-5 109,-2 1 125,2-7 125,-7 3 125</inkml:trace>
  <inkml:trace contextRef="#ctx0" brushRef="#br0">26051 13053 0,'-17'-18'15,"4"-1"15,-6 0 15,-8 0 15,3 2 31,-6-4 31,0 5 31,-4 2 31,-5 2 47,5 1 47,-5-1 47,-2 6 47,0 4 47,-5 4 62,0 1 62,1 7 62,1 7 62,-28 8 78,12 9 78,3 4 78,14-5 78,-7 14 94,18-6 94,-7 15 94,1 3 94,8 1 109,5 0 109,11-12 109,5-6 109,4 23 125,8-17 125,3-5 125,13 17 125,-2-15 140,4-9 140,18 19 140,-2-21 140,-3-8 156,7-1 156,2-4 156,28 1 156,-3-3 172,-10-8 172,12-9 172,4-4 172,-4-9 187,-2-4 187,-2-4 187,2-9 187,-1-5 203,-5-1 203,-10-10 203,-4-3 203,-7-4 203,-9-2 219,-5-5 219,-14 11 219,-7 7 234,-2-3 234,-8 2 234,-6 0 234,-14-22 250,-2 18 250,1 11 250,-16-18 250,0 16 250,4 9 265,-15-14 265,9 10 265,6 9 265,1 1 281,1 3 281,5 1 281,2 1 281,5 2 297,2 3 297,5 5 297,-2-2 297,7 1 312,11 7 312,-21-8 312,21 8 312,-11-5 312,11 5 328,0 0 328,-12-7 328,12 7 328,0 0 344,0 0 344,0 0 344,0 0 359,0 0 359,-14-8 359,14 8 359,0 0 359,0 0 375,0 0 375,0 0 375,0 0 375,0 0 390,0 0 390,0 0 390,0 0 390,0 0 406,0 0 406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25754 3740 0,'-2'-4'0,"2"4"0,0 0 15,0 0 15,0 0 15,-5-10 15,5 10 31,0 0 31,0 0 31,0 0 31,0 0 47,0-10 47,0 10 47,0 0 47,0 0 62,0 0 62,0-11 62,0 11 62,0 0 78,0 0 78,2-11 78,-2 11 78,0 0 78,0 0 93,3-13 93,-3 13 93,0-9 93,0 9 109,2-8 109,-2 8 109,2-11 109,-2 11 125,0 0 125,2-10 125,-2 10 125,6-5 140,-6 5 140,0 0 140,2-11 140,-2 11 156,0 0 156,0 0 156,2-6 156,-2 6 156,0 0 172,0 0 172,0 0 172,0 0 187,0 0 187,0 0 187,0 27 187,-2-11 203,0 14 203,-10 2 203,3-2 203,0 3 218,-3 0 218,3 0 218,-2 2 218,-1-2 234,3-3 234,0 1 234,-3 0 234,6-8 234,-1-2 250,3-3 250,-2-1 250,2-1 250,2-2 265,-3-2 265,3 1 265,0-3 265,0-4 281,2-6 281,-3 17 281,3-13 281,0-4 297,-4 8 297,4-8 297,0 0 297,-2 10 312,2-10 312,0 0 312,-2 8 312,2-8 328,0 0 328,0 0 328,0 0 328,0 0 328,0 0 343,0 0 343,2-26 343,0 10 359,2-3 359,-1 0 359,1-1 359,7-9 359,-3-4 375,3 2 375,-2-4 375,5 4 375,-1 1 390,-1 1 390,-1 4 390,-4 7 390,-1 0 406,4-2 406,-3 4 406,2-2 406,-3 0 422,2 1 422,1 1 422,0-3 422,-1 3 437,4-1 437,-3 1 437,3 2 437,-1-3 453,0 5 453,-1-3 453,-1 5 453,-5 2 468,3 0 468,-3-1 468,2 3 468,-2 0 484,-4 6 484,7-9 484,-7 9 484,4-5 500,-4 5 500,0 0 500,9-4 500,-9 4 515,0 0 515,19 9 515,-19-9 515,11 13 531,-4-5 531,4 9 531,-4 0 531,2-1 547,1 0 547,1 12 547,-2-4 547,3 7 562,-6-7 562,-1-3 562,3 9 562,0-1 578,-3-4 578,-1-3 578,0-3 578,1-1 578,-1 1 593,-2 2 593,2-1 593,-2-4 609,0 3 609,2-3 609,-1 1 609,-1-1 625,0-1 625,0-1 625,3-4 625,-5 0 625,2-1 640,-2-1 640,2 1 640,-2-9 640,5 9 656,-5-9 656,3 9 656,-3-9 656,2 8 672,-2-8 672,0 0 672,0 0 672</inkml:trace>
  <inkml:trace contextRef="#ctx0" brushRef="#br0">25743 3835 0,'0'0'0,"0"0"0,0 0 16,-9-6 16,9 6 16,0 0 16,0 0 32,0 0 32,0 0 32,0 0 32,0 0 47,0 0 47,18-11 47,3 9 47,15-1 47,-4 2 63,6-2 63,0 2 63,-4 1 63,0 0 79,-7 0 79,-3 0 79,-5-3 94</inkml:trace>
  <inkml:trace contextRef="#ctx0" brushRef="#br0">26324 3694 0,'0'0'0,"0"0"15,7-9 15,-7 9 15,0 0 31,19-11 31,-10 9 31,-9 2 31,27-2 31,-14 0 46,6 2 46,-19 0 46,30 4 46,-19 0 62,7 5 62,-2-1 62,0 2 62,0-2 78,-4 4 78,-1 1 78,0 1 78,1 3 93,-3 0 93,-5-1 93,3 0 93,-2 3 109,-1-3 109,-1 2 109,-3 1 109,-7-3 125,2 3 125,0-1 125,-4-1 125,3 2 140,-1-5 140,-3 2 140,4-4 140,-3-1 156,4-2 156,0-2 156,3-1 156,2-6 171,-7 11 171,7-11 171,-4 5 171,4-5 187,0 0 187,0 0 187,0 0 187,0 0 203,0 0 203,0 0 203,9-30 203,-3 13 203,2 3 218,-1-5 218,-1 1 218,8-11 218,-5 4 234,0 7 234,-2 2 234,11-11 234,-7 5 250,1 5 250,-7 1 250,4 0 250,-1 1 265,0 0 265,-1-1 265,-1 4 265,1 2 281,1-1 281,0-4 281,-3 3 281,-1 4 296,1-2 296,-1 3 296,-4 7 296,8-14 312,-6 8 312,-2 6 312,0 0 312,4-10 312,-4 10 328,0 0 328,0 0 328,0 0 328,0 0 343,0 0 343,0 0 343,0 0 343,0 0 359,0 0 359,-14 33 359,7-19 359,3 2 375,-5 1 375,5-2 375,-1 0 375,0 2 390,3 0 390,2-4 390,0 0 390,0-2 406,0 1 406,4 5 406,2-3 406,2 0 421,3 1 421,1-1 421,4 0 421,3-2 437,-4-1 437,6-1 437,0-2 437,11 3 453,-8-3 453,1-8 453,-4 0 453</inkml:trace>
  <inkml:trace contextRef="#ctx0" brushRef="#br0">27229 3824 0,'0'0'0,"7"-6"0,-7 6 0,10-9 15,-1 5 15,2 0 15,-1 0 15,9-4 31,-2 4 31,6-2 31,-3 2 31,3 2 47,0 0 47,9-2 47,-5 4 47,-2 0 62,-5 0 62,4 0 62,-1 2 62,-6 0 78,2 0 78,-1 2 78,-2-2 78,-16-2 93</inkml:trace>
  <inkml:trace contextRef="#ctx0" brushRef="#br0">27314 3992 0,'0'0'0,"0"0"0,32 7 0,-11-7 16,1-3 16,15 2 16,-3-6 16,0 7 32,3-1 32,-5-4 32,-5 3 32,7 1 47,-6-1 47,-5 0 47,-1-2 47,-1 3 63,0-3 63,-4 0 63,2-2 63</inkml:trace>
  <inkml:trace contextRef="#ctx0" brushRef="#br0">28315 3401 0,'7'-4'16,"-7"4"16,7-6 16,-7 6 32,0 0 32,13-2 32,-13 2 32,0 0 47,17 12 47,-13-4 47,7 6 47,-3 5 63,-2 0 63,3 11 63,-2 2 63,-3 0 79,-1 1 79,-3 0 79,-3-1 79,-1 0 94,2 1 94,-3-6 94,-1 5 94,-1-9 110,2-5 110,-2-1 110,-2-1 110,5-2 125,-3 1 125,-3 3 125,8-9 141,-2-4 141,4-5 141,-5 12 141,5-12 157,-4 9 157,4-9 157,-2 8 157,2-8 157,0 0 172,0 0 172,0 0 172,0 0 172,0 0 188,0 0 188,0 0 188,0 0 188,25-21 204,-16 16 204,0 1 204,7-5 204,2 4 219,0-2 219,0 3 219,-2 0 219,0-1 235,0 4 235,3-2 235,-4 3 235,-15 0 235,32 3 250,-11-2 250,-5 2 250,4 3 266,1 0 266,-3 0 266,1 3 266,0-1 282,-4 0 282,3 2 282,-4 1 282,-3-2 297,1 0 297,-4-3 297,1 3 297,-4-6 297,2 4 313,-4-3 313,1 1 313,-4-5 313,4 8 329,-4-8 329,-2 8 329,2-8 329,-6 9 344,-1-2 344,-10 1 344,-1-2 344,0-2 360,-3 0 360,0-2 360,2 2 360,0-1 375,-4-3 375,5 0 375,-5 0 375,0 0 391,1 0 391,-10-4 391,5 1 391,4-1 407,4 2 407,1 0 407,4-3 407,1 4 422,2-1 422,11 2 422,-19-4 422,19 4 438,-13-4 438,5 2 438,8 2 438,0 0 454,-13-5 454,13 5 454,0 0 454,0 0 469,-14-4 469,14 4 469,0 0 469,0 0 469,-7-5 485,7 5 485,0 0 485,0 0 485,-6-8 500,6 8 500,0 0 500,0 0 500,-3-8 516,3 8 516,0 0 516,0 0 516,-2-9 532,2 9 532,0 0 532,0 0 532,-2-10 547,2 10 547,0 0 547,0 0 547,-2-9 547,2 9 563</inkml:trace>
  <inkml:trace contextRef="#ctx0" brushRef="#br0">24808 5108 0,'0'0'0,"-16"0"16,16 0 16,0 0 16,0 0 16,0 0 31,-17 0 31,17 0 31,0 0 31,0 0 47,0 0 47,0 0 47,0 0 47,0 0 47,0 0 63,0 0 63,0 0 63,0 0 63,0 0 78,0 0 78,0 0 78,0 0 78,67 0 94,-28-4 94,4 0 94,-2 3 94,-4 1 110,3 0 110,-5 0 110,-8 0 110,-6 1 125,-1 2 125,1-2 125,-3 1 125,-2 0 141,-2 1 141,-1 3 141,-13-6 141,14 4 156,-14-4 156</inkml:trace>
  <inkml:trace contextRef="#ctx0" brushRef="#br0">24855 5308 0,'0'0'0,"0"0"15,0 0 15,0 0 15,0 0 15,0 0 31,0 0 31,0 0 31,32 6 31,0-6 47,2-2 47,0 0 47,1-2 47,0 1 47,-1 2 62,-9-3 62,-3 1 62,-1 2 62,0-2 78,-4-3 78,4 3 78,-5-10 78,2 5 94,-2-4 94</inkml:trace>
  <inkml:trace contextRef="#ctx0" brushRef="#br0">25168 4875 0,'0'0'0,"-9"-9"16,9 9 16,0 0 16,0 0 16,0 0 16,0 0 32,0 0 32,0 0 32,0 0 47,0 0 47,43 27 47,-16-9 47,3 1 63,0 2 63,2-4 63,-5 5 63,1 0 63,-3 1 78,0-1 78,-5 3 78,-1-7 78,-8 3 94,-3-3 94,0 1 94,-3 10 94,-3 3 110,-9 1 110,-7-2 110,-2 2 110,-7-2 125,-6 2 125,-1-3 125,-4 0 125,0-4 141,0-2 141,2-1 141,0-3 141,0 0 157,5-2 157,3-3 157,6-5 157,5-2 172,-1-2 172,5 0 172,0-1 172,4-1 188,5-4 188,-12 5 188,12-5 188,0 0 203,-9 7 203,9-7 203,0 0 203,0 0 219,0 0 219,-8 6 219,8-6 219,0 0 219,0 0 235,0 0 235,0 0 235</inkml:trace>
  <inkml:trace contextRef="#ctx0" brushRef="#br0">26094 4993 0,'0'0'0,"27"-3"0,-27 3 16,12-5 16,-12 5 16,18-6 16,3 0 31,-4 1 31,6 1 31,-2 0 31,16 0 47,-3 4 47,2-1 47,-9 1 47,-1 1 63,-5 2 63,-4 2 63,2-1 63,2 7 63,-8 0 78,6-1 78,-6 2 78,-2 4 78,-1-1 94,-4 3 94,1-1 94,-5 0 94,-2 3 110,0-1 110,-4-2 110,-3 2 110,-3-2 125,1 1 125,1-1 125,-1-1 125,-5-3 141,3-1 141,2-2 141,1-1 141,1-1 156,1-3 156,1 2 156,5-7 156,-9 6 172,9-6 172,0 0 172,-9 6 172,9-6 188,0 0 188,0 0 188,0 0 188,0 0 203,2-29 203,10 13 203,6-9 203,3 0 219,-2-3 219,7 0 219,-3 2 219,2 0 235,0 3 235,-3 1 235,-1 0 235,-4 9 250,-2-4 250,-1 3 250,0 2 250,-3-5 250,3 5 266,-3-1 266,-2 3 266,-2 2 266,0 0 281,-3 1 281,1 2 281,-5 5 281,6-9 297,-6 9 297,6-8 297,-6 8 297,0 0 313,0 0 313,0 0 313,0 0 313,0 0 328,0 0 328,0 0 328,0 0 328,-25 20 328,13-5 344,-2-1 344,0 1 344,3-3 344,2 2 360,0-2 360,4-2 360,-2 1 375,3-3 375,2 2 375,-1 1 375,1-3 375,2 2 391,0-10 391,2 18 391,1-9 406,3 7 406,1-1 406,5 0 406,1-3 406,-4-2 422,5 1 422,-3-2 422,6 0 422,-4-1 438,6-2 438,-2 0 438,2-2 438,0 1 453,0-4 453,2-1 453,16-6 453,-5-2 469,2 0 469</inkml:trace>
  <inkml:trace contextRef="#ctx0" brushRef="#br0">27510 5044 0,'0'0'15,"0"0"15,0 0 15,0 0 15,0 0 31,14-3 31,-14 3 31,0 0 31,0 0 31,0 0 47,0 0 47,9-6 47,-9 6 62,11-4 62,1 1 62,8-1 62,3 2 78,13 0 78,4-3 78,-4 4 78,0 1 78,-2 1 93,3 4 93,-12-3 93,-4 0 109,-6 5 109,0-3 109</inkml:trace>
  <inkml:trace contextRef="#ctx0" brushRef="#br0">27533 5298 0,'-9'4'0,"9"-4"0,0 0 15,0 0 15,0 0 15,0 0 15,0 0 31,0 0 31,0 0 31,39-2 31,-16 0 31,-1-1 47,13 2 47,1-2 47,0 3 47,-1-1 62,-1-2 62,2-1 62,1-2 62,0 2 78</inkml:trace>
  <inkml:trace contextRef="#ctx0" brushRef="#br0">28488 4862 0,'7'-6'0,"0"-1"0,-7 7 15,10-5 15,-10 5 15,6-7 15,-6 7 15,0 0 31,0 0 31,0 0 31,0 0 31,0 0 47,0 0 47,9 21 47,-11-4 47,0 3 62,-5-2 62,-2 15 62,-1 0 62,-1-2 78,2 2 78,-3-2 78,4-5 78,-1-1 93,-1 4 93,1-7 93,3-3 93,1-3 109,-2 0 109,2-3 109,1-2 109,1-1 125,1-2 125,2-8 125,-4 13 125,4-13 125,-2 8 140,2-8 140,-3 5 140,3-5 140,0 0 156,0 0 156,0 0 156,0 0 156,0 0 172,0 0 172,0 0 172,18-30 172,-4 1 187,0 2 187,2-1 187,-1-2 187,0 0 203,-4-3 203,3 0 203,-1 6 203,-2-3 218,-3 5 218,1 4 218,-1 5 218,-1 0 234,1-1 234,1 1 234,-5 4 234,0 1 250,3 3 250,-2 0 250,-2 0 250,1 1 265,-4 7 265,9-13 265,-5 8 265,3 1 281,-7 4 281,12-11 281,-5 7 281,-7 4 297,8-6 297,-8 6 297,10-5 297,-10 5 312,0 0 312,0 0 312,0 0 312,32 9 328,-23-3 328,0 1 328,3 3 328,-1 0 328,-2 0 343,3 5 343,-1 1 343,0-1 343,-1 1 359,1-2 359,-3-1 359,2 1 359,1 1 375,-4-2 375,3 3 375,1-2 375,-5 0 390,-1-2 390,2-4 390,-4 3 390,3-1 390,-4-2 406,1 1 406,1-1 406,-2 0 422,-2-8 422,2 9 422</inkml:trace>
  <inkml:trace contextRef="#ctx0" brushRef="#br0">28557 5095 0,'0'0'0,"0"0"0,-9-5 0,9 5 16,0 0 16,0 0 16,0 0 16,-5-7 31,5 7 31,0 0 31,0 0 31,0 0 47,0 0 47,14-15 47,-4 11 47,7-5 62,2 3 62,3 0 62,-1-1 62,13 2 62,-7-4 78,-1 6 78,-8-6 78,14-3 78,-2-1 94</inkml:trace>
  <inkml:trace contextRef="#ctx0" brushRef="#br0">28684 4499 0,'-9'-6'0,"9"6"16,0 0 16,-6-5 16,6 5 16,0 0 32,0 0 32,0 0 32,-2-6 32,2 6 47,0 0 47,0 0 47,0 0 47,0 0 63,11-6 63,-11 6 63,20-5 63,-2 4 78,1-1 78,2 0 78,4 2 78,9-3 94,-6 3 94,-4-4 94,-3 0 94,13 2 94</inkml:trace>
  <inkml:trace contextRef="#ctx0" brushRef="#br0">29230 4291 0,'0'0'0,"0"-8"0,0 8 15,0 0 15,0 0 15,6-7 15,-6 7 31,0 0 31,0 0 31,0 0 31,0 0 47,0 0 47,0 0 47,0 0 47,5 25 62,-5-15 62,0 6 62,-3 1 62,3 2 62,0-4 78,-2 5 78,2-2 78,0 3 78,0-3 94,0 3 94,0 0 94,0-4 109,2 2 109,1-2 109,2-3 109,-3-1 109</inkml:trace>
  <inkml:trace contextRef="#ctx0" brushRef="#br0">29584 4424 0,'4'-10'0,"-4"10"15,7-10 15,-7 10 15,4-6 15,-4 6 31,0 0 31,4-9 31,-4 9 31,0 0 31,0 0 46,0 0 46,0 0 46,0 0 46,10 19 62,-5-3 62,-3 2 62,0 3 62,0-2 78,-2 12 78,-2 6 78,0-9 78,-2-3 93,1 6 93,-2-8 93,0-1 93,1-4 109,0 1 109,-1 0 109,1-3 109,-2 0 125,0-3 125,4-3 125,-3 0 125,1-3 140,4-7 140,-5 13 140,5-13 140,-4 9 156,4-9 156,0 0 156,-5 8 156,5-8 171,0 0 171,0 0 171,0 0 171,0 0 187,0 0 187,0 0 187,31-14 187,-21 8 203,6 1 203,0 0 203,2 3 203,-4 0 203,7-1 218,-6 1 218,-15 2 218,26 5 218,-9-3 234,2 5 234,-6 0 234,1 1 234,0 2 250,-2 2 250,-1 1 250,-7-2 250,1-4 265,-2 4 265,3 3 265,-3-2 265,-3 1 281,-3-4 281,1-2 281,-5 3 281,2-3 281,-10 5 296,-4-2 296,-13 3 296,5-5 312,5-2 312,-1-4 312,2-1 312,-2 3 328,5-4 328,18 0 328,-32-5 328,13 3 328,6-2 343,1-2 343,3 2 343,9 4 343,-11-13 359,11 13 359,-7-12 359,7 12 359,5-17 375,-1 9 375,8-4 375,-1 0 375</inkml:trace>
  <inkml:trace contextRef="#ctx0" brushRef="#br0">30181 4860 0,'15'-6'15,"-15"6"15,12-5 15,-12 5 15,9-1 31,-9 1 31,0 0 31,19-7 31,-10 6 47,-9 1 47,29-7 47,-8 3 47,13 0 62,0-1 62,3 4 62,-1-3 62,8 1 62,5 3 78,-3-1 78,27-3 78,3 4 78,-6 0 94,1-2 94,-1-3 94,-13 3 94,12-3 109,-12 2 109,-7 1 109,21-2 109,-2 2 125,-15 0 125,-10-1 125,-1 3 140,-3-1 140,0-2 140,-2 2 140,-1-2 140,-5 3 156,-3 0 156,-8-2 156,-3 2 156,0 0 172,3 0 172,-3-2 172,3 0 172,0 4 187,-2-4 187,0 2 187,-3 2 187,2-4 203,-1 4 203,-4 0 203,2-2 203,0 2 219,-15-2 219,23 0 219,-15 0 219,-8 0 234,19 3 234,-19-3 234,11 1 234,-11-1 250,0 0 250,16 0 250,-16 0 250,0 0 250,0 0 265,0 0 265,0 0 265,18 0 265,-18 0 281,0 0 281,0 0 281,0 0 281,0 0 297,0 0 297,0 0 297,0-10 297,0 10 312,-11-12 312,1 8 312,-5-8 312,-2 2 328,4-1 328,-5 1 328,7-1 328,-6 1 328,6 2 344,0 2 344,-1-2 344,3 1 359,3 3 359,-4-1 359,3 0 359,1 1 375,6 4 375,-9-8 375,9 8 375,-7-6 390,7 6 390,-8-5 390,8 5 390,0 0 406,0 0 406,-4-3 406,4 3 406,0 0 406,0 0 422,0 0 422,0 0 422,0 0 422,0 0 437,0 0 437,28 18 437,-24-10 437,3 0 453,2 7 453,0-2 453,-2-2 453,-3 6 469,2-5 469,-2-2 469,0 3 469,-1-3 484,-3 1 484,0-4 484,0 3 484,0-2 500,0 3 500,-3-2 500,1 1 500,-2-2 515,-4 6 515,2-2 515,-1 1 515,0-4 515,-5 3 531,4-2 531,-4-3 531,8 2 531,-4-1 547,4-1 547,0-1 547,4-6 547,-7 10 562</inkml:trace>
  <inkml:trace contextRef="#ctx0" brushRef="#br0">32578 4687 0,'0'0'16,"9"-4"16,-9 4 16,0 0 16,6-4 31,-6 4 31,0 0 31,0 0 31,0 0 47,0 0 47,0 0 47,0 0 47,0 0 62,17 17 62,-13-9 62,-2 2 62,1 7 78,-3-1 78,4 2 78,-2 1 78,0 0 94,2-2 94,0 0 94,-2 2 94,3-2 94,-3-6 109,0 2 109,2-1 109,-1-4 109,1-1 125,1-1 125,4 0 125,0-2 125,-9-4 141,30 0 141,-12-4 141,0-2 141,1-2 156,2-3 156,8-7 156,-4-2 156,2-4 172,1 2 172,-8-7 172,-4 3 172,2-2 187,-2 2 187,-4-2 187,-1 5 187,-7 4 203,1 3 203,-2 0 203,-1 1 203,-4 3 219,-1 1 219,-4-3 219,3 2 219,-3 2 234,1 1 234,-4 1 234,-4-4 234,-2 1 250,1 2 250,-8 0 250,2 1 250,1 2 250,-1-1 266,0 1 266,1 2 266,-1 0 281,-2 4 281,3 0 281,-14 4 281,7-2 297,-5 4 297,7 1 297,2-1 297,2 2 297,-9 7 312,8-3 312,1 0 312,-9 4 312,10-1 328,2-1 328,2 1 328,-7 9 328,5-5 344,1-3 344,-2 9 344,4-5 344,2 0 359,-3 6 359,5-5 359,0-1 359,1-2 359,3-1 375,3 3 375,-3-2 375,3-3 375,-2 2 391,4-1 391,2 0 391,2 3 406,6-3 406,1 0 406,2 1 406,3-1 406,13 10 422,-1-9 422,2 0 422,2 0 437,5-4 437,-1-1 437,3-3 437,-3 0 437,2-3 453,0-4 453,2 2 453,-2-4 453,-4-4 469,2 2 469,2-6 469,-11-3 484,7 1 484,0-2 484,-7 0 484,-2-1 484,-5 3 500,-1-2 500,0 0 500,-2-5 500,2 5 516,0-3 516,-2 3 516,-1-5 516,0 3 531,-2-2 531,1 0 531,-2 3 531,-1-1 547,1-1 547,-5 2 547,-1 1 547,0 2 547,0-1 562,-5 4 562,0-5 562,2 3 562,-2-2 578,0 1 578,-2-1 578,2 2 578,-3 1 594,1-2 594,-1 1 594,-1 1 594,4 8 609,-5-16 609,1 7 609,2 1 609,-1 2 625,1-2 625,2 8 625,-7-15 625,4 9 625,3 6 641,-4-12 641,2 6 641,2 6 656,-5-8 656,5 8 656,-4-11 656,4 11 672,-2-8 672,2 8 672,-3-9 672,3 9 687,-4-5 687,4 5 687,0 0 687,-2-11 703,2 11 703,0 0 703,-2-9 703,2 9 703,0 0 719,0 0 719,0 0 719,-4-9 734,4 9 734,0 0 734,0 0 734,-4-8 734,4 8 750,0 0 750,0 0 750,0 0 750,0 0 766,-2-11 766,2 11 766,0 0 766,0 0 781,0 0 781,0-10 781,0 10 781</inkml:trace>
  <inkml:trace contextRef="#ctx0" brushRef="#br0">28399 5409 0,'0'0'0,"0"0"16,0 0 16,15 0 16,-15 0 16,0 0 16,0 0 31,0 0 31,0 0 31,0 0 31,0 0 47,0 0 47,0 0 47,0 0 47,0 0 62,11-3 62,-11 3 62,0 0 62,0 0 78,0 0 78,13 0 78,-13 0 78,23 0 94,0 0 94,11-1 94,5 1 94,5-3 109,-4 3 109,1 0 109,3 0 109,-3 0 125,-1 3 125,-2-3 125,-4 0 125,-7 0 141,-2-3 141,-7 3 141,1 0 141,-1 0 141,-4 0 156,-3 0 156,-11 0 156,16 0 156,-16 0 172,0 0 172,18 0 172,-18 0 172,0 0 187,14 0 187,-14 0 187,0 0 187,0 0 203,9-2 203,-9 2 203,0 0 203,0 0 219,0 0 219,0 0 219,0 0 219,13-2 234,-13 2 234,0 0 234,0 0 234</inkml:trace>
  <inkml:trace contextRef="#ctx0" brushRef="#br0">28589 5530 0,'0'0'16,"0"0"16,-9 2 16,9-2 16,0 0 31,0 0 31,0 0 31,0 0 31,0 0 47,0 0 47,0 0 47,0 0 47,0 0 62,0 0 62,0 0 62,0 0 62,0 0 62,0 0 78,0 0 78,0 0 78,0 0 78,0 0 94,0 0 94,0 0 94,0 0 94,0 0 109,45-4 109,-10 1 109,1 3 109,1 0 125,-3-1 125,-5-1 125,3 2 125,-4-2 141,-7 2 141,-2 0 141,2-2 141,0 2 156,-1 2 156,-1-4 156,-8 4 156,1-2 172,-12 0 172,20 0 172,-20 0 172,14 0 187,-14 0 187,15 0 187,-15 0 187,12 0 203,-12 0 203,0 0 203,0 0 203,14 0 219,-14 0 219,0 0 219,0 0 219,0 0 219,14 0 234,-14 0 234,0 0 234,0 0 234,0 0 250,11-5 250</inkml:trace>
  <inkml:trace contextRef="#ctx0" brushRef="#br0">28675 5579 0,'0'0'0,"-8"2"0,8-2 16,0 0 16,0 0 16,0 0 16,0 0 31,0 0 31,0 0 31,0 0 31,0 0 47,0 0 47,0 0 47,0 0 47,0 0 63,0 0 63,0 0 63,0 0 63,40 5 78,-25-3 78,-2-2 78,8 0 78,-1 1 78,0-1 94,-1-1 94,-6 2 94,2-1 94,-4 3 110,-11-3 110,17 1 110,-17-1 110,0 0 125,17 0 125,-17 0 125,11 0 125,-11 0 141,0 0 141</inkml:trace>
  <inkml:trace contextRef="#ctx0" brushRef="#br0">28839 5859 0,'-9'0'15,"9"0"15,0 0 15,0 0 15,0 0 31,0 0 31,0 0 31,0 0 31,0 0 47,0 0 47,21 8 47,-21-8 47,18 4 62,-8-2 62,-1 5 62,2-6 62,-4 7 62,2-3 78,-2 5 78,2 1 78,0 1 78,-4 0 93,-3 0 93,0 3 93,-6 1 93,2 1 109,-5-3 109,-3 3 109,-1-1 109,-3-3 125,1 4 125,2-2 125,-4 2 125,0-6 140,3 2 140,3-2 140,0-4 140,2-2 156,0 3 156,3-4 156,4-4 156,-9 9 156,9-9 172,-7 7 172,7-7 172,-7 4 187,7-4 187,0 0 187,-5 8 187,5-8 187,0 0 203,0 0 203,0 0 203,-4 11 218,4-11 218,0 0 218,2 12 218,-2-12 234,0 17 234,2-7 234</inkml:trace>
  <inkml:trace contextRef="#ctx0" brushRef="#br0">28682 6597 0,'0'0'0,"-4"8"0,4-8 0,0 0 16,0 0 16,0 0 16,-5 4 16,5-4 32,0 0 32,0 0 32,0 0 32,0 0 47,0 0 47,0 0 47,-15 8 47</inkml:trace>
  <inkml:trace contextRef="#ctx0" brushRef="#br0">19656 8185 0,'0'0'0,"0"0"0,4-7 16,-4 7 16,0-4 16,0 4 16,0 0 31,5-6 31,-5 6 31,0 0 31,0 0 47,3-3 47,-3 3 47,0 0 47,0 0 63,0 0 63,0 0 63,2-4 63,-2 4 78,0 0 78,0 0 78,0 0 78,0 0 78,0 0 94,0 0 94,2 17 94,-2 0 94,-2 2 110,2 1 110,-2 11 110,-4-2 110,2 2 125,-3-2 125,3 1 125,-3-7 125,1 7 141,-2-5 141,1-3 141,5-2 141,-2-2 156,-1 0 156,1-1 156,-2 3 156,4-5 172,0 1 172,0-4 172,0-1 172,-1-5 188,1 2 188,2-8 188,0 10 188,0-3 188,0-7 203,-2 6 203,2-6 203,0 0 203,0 0 219,0 0 219,0 0 219,0 0 219,0 0 235,0-23 235,4 6 235,1-3 235,1-11 250,2-6 250,-1 5 250,-1-3 250,1-2 266,5 2 266,-5-1 266,1 2 266,-1 1 281,3 2 281,-4 0 281,3 3 281,-4 3 297,2 7 297,-2-1 297,-1 4 297,3-1 297,-3 4 313,-2 2 313,3-1 313,-2 5 328,1-2 328,-1 3 328,-3 5 328,4-8 344,-4 8 344,4-5 344,-4 5 344,0 0 360,9-3 360,-9 3 360,12 8 360,-5-4 375,2 5 375,-5-1 375,6 7 375,1 3 375,-2-1 391,3 11 391,-1-5 391,-2 6 391,-2-5 406,0 7 406,0-2 406,-3-5 406,3 5 422,-2-3 422,-1-5 422,1 0 422,-1 8 438,3-4 438,-3-6 438,-1 1 438,4-2 453,-2 0 453,1 1 453,1-1 453,-1-1 469,2 2 469,1-8 469,-7 4 469,7 0 485,-1-3 485,-4-4 485,0 2 485,1-3 500,-3-2 500,5 2 500,-5-3 500,-2-4 516,5 9 516,-5-9 516,0 0 516,0 0 516,0 0 531,0 0 531</inkml:trace>
  <inkml:trace contextRef="#ctx0" brushRef="#br0">19681 8403 0,'25'-6'16,"-2"-1"16,-1 1 16,-3 6 16,4-4 32,11 0 32,2 0 32,3 4 32,-5-4 47,-9 1 47,-2 2 47,-5 1 47,1-3 63,-3 3 63,-3-1 63,-2-2 63,-1 0 79</inkml:trace>
  <inkml:trace contextRef="#ctx0" brushRef="#br0">19980 7898 0,'0'0'0,"0"0"0,0 0 0,0 0 15,0 0 15,0 0 15,0 0 15,0 0 31,0 0 31,47-3 31,-28 3 31,-4-2 47,4 2 47,2 0 47,-8 0 47,6-2 62,-6 2 62,3 0 62,-16 0 62,23 0 78,-11 0 78,-12 0 78</inkml:trace>
  <inkml:trace contextRef="#ctx0" brushRef="#br0">20409 7704 0,'0'0'0,"0"0"0,0 0 0,0 0 16,0 0 16,0 0 16,0 0 16,0 0 31,0 0 31,0 0 31,11 16 31,-9-8 47,2 3 47,1 3 47,-3 4 47,6-1 63,-4 2 63,-4-1 63,4 1 63,1 12 63,-3-1 78,-2-5 78,0-2 78,0-3 78,0 13 94,-2-6 94,4-7 94,-2 1 110,0-4 110,0 2 110,5-2 110</inkml:trace>
  <inkml:trace contextRef="#ctx0" brushRef="#br0">20776 8227 0,'0'0'0,"15"-3"15,-4 1 15,8 0 15,0 0 15,1 0 31,3 2 31,9-2 31,-5 4 31,-2-2 47,12 4 47,-10 0 47,-4 0 47,-3-2 62,1 0 62,-8 2 62</inkml:trace>
  <inkml:trace contextRef="#ctx0" brushRef="#br0">20869 8462 0,'0'0'0,"0"0"0,28 3 16,-10-1 16,0-2 16,4 0 16,1 0 16,11 0 32,3 2 32,-2-2 32,-1 2 32,0 0 47,-6-2 47,8 2 47</inkml:trace>
  <inkml:trace contextRef="#ctx0" brushRef="#br0">22199 8250 0,'-5'-5'0,"-2"-2"16,7 7 16,-13-6 16,4 2 32,9 4 32,-19-4 32,19 4 32,-30 0 32,13 3 47,0-2 47,-1 3 47,-2 2 47,-1 1 63,2 2 63,2 0 63,0 2 63,2 1 79,1 0 79,3 0 79,-1-1 79,5 1 94,-2-2 94,7 1 94,-3-4 94,3 4 110,2-3 110,0-8 110,5 17 110,-3-9 125,2 0 125,3-1 125,-4-2 125,-3-5 141,11 11 141,-4-7 141,-7-4 141,14 6 157,-14-6 157,15 0 157,-15 0 157,17-6 157,-8 2 172,0-3 172,5-2 172,-3-4 172,0-1 188,1-1 188,-1 1 188,1 2 188,-8-1 204,3 3 204,0-1 204,-3 5 204,3 0 219,-4-2 219,3 2 219,-6 6 219,5-11 235,-5 11 235,6-10 235,-6 10 235,5-6 250,-5 6 250,0 0 250,6-4 250,-6 4 266,0 0 266,0 0 266,0 0 266,0 0 282,8-7 282,-8 7 282,0 0 282,0 0 297,0 0 297,0 0 297,0 0 297,0 0 313,11 20 313,-11-20 313,5 7 313,-1 0 313,-4-7 329,5 12 329,-2-6 329,1 2 344,-2-1 344,5 1 344,-3-2 344,1 1 344,2 3 360,0-5 360,0 2 360,-1 1 360,8 4 375,-3-2 375,4-1 375,-7-1 375,3-3 391</inkml:trace>
  <inkml:trace contextRef="#ctx0" brushRef="#br0">22673 8242 0,'0'-6'0,"-2"0"16,2 6 16,-7-12 16,5 6 16,-3 0 31,1-1 31,-4 3 31,2-1 31,6 5 47,-19-9 47,8 6 47,11 3 47,-30-4 63,13 3 63,-2 5 63,0-3 63,2 6 78,-2-2 78,1 6 78,0 0 78,-1 1 94,-5 6 94,3 1 94,8-4 94,3-1 109,1 0 109,0 0 109,4-1 109,0-2 109,5 1 125,0-5 125,0 4 125,5-3 125,-2-2 141,4 5 141,-1-5 141,3-2 141,8 4 156,-4-7 156,6 3 156,0-4 156,-2-4 172,1-1 172,2-3 172,10-9 172,-3 0 172,-1-7 188,-3 0 188,-6-3 188,0-4 203,-6-4 203,3 2 203,-5-1 203,0 0 219,-5 0 219,4 3 219,-8-1 219,2 8 219,0 6 234,-4 1 234,4 1 234,-2 1 250,-2 5 250,2 0 250,-2 2 250,2 0 250,0 8 266,0-13 266,0 13 266,0 0 266,-2-10 281,2 10 281,0 0 281,0 0 297,0 0 297,0 0 297,0 0 297,0 0 297,0 0 313,-17 37 313,13-20 313,-1 1 313,1 12 328,1-2 328,1 2 328,-1-3 328,6 3 344,-3-5 344,2-2 344,1-3 344,1 9 344,1-2 359,-1-7 359,3-1 359,-3-2 375,4-1 375,-4 0 375,1-1 375,-1-7 375,1 2 391,-3-1 391,2-4 391,4-1 391,-8-4 406,11 4 406,-11-4 406,18-4 406,-18 4 422,27-12 422,-8 2 422,6-12 422</inkml:trace>
  <inkml:trace contextRef="#ctx0" brushRef="#br0">22942 8189 0,'19'-24'15,"-6"5"15,-2 0 15,-1 5 15,1-1 31,-2 3 31,1 0 31,-6 1 31,3 3 46,-3 0 46,1 2 46,-1 0 46,1 0 62,0 2 62,-5 4 62,4-8 62,-4 8 78,5-5 78,-5 5 78,0 0 78,0 0 78,0 0 93,0 0 93,8 15 93,-5-5 93,-1 6 109,-2 5 109,3-2 109,-3 11 109,2 1 125,0-2 125,-2 0 125,0-5 125,0-2 140,0-4 140,0 0 140,0 0 140,0-1 156,0 1 156,3-4 156,-3 1 156,-3-5 171,3 1 171,0-1 171,-2-4 171,2 1 187,0-7 187,-5 12 187,5-7 187,0-5 203,-5 11 203,-1-7 203,-3 2 203,-5 1 203,-6-1 218,-3 0 218,-9 0 218,-4-1 218,6-4 234,7-2 234,0-3 234,5 1 234,-3-3 250,6-4 250,1-6 250</inkml:trace>
  <inkml:trace contextRef="#ctx0" brushRef="#br0">23059 7900 0,'0'-7'0,"0"7"16,0 0 16,0 0 16,0 0 31,0 0 31,2-8 31,-2 8 31,0 0 31,0 0 47,0 0 47,0 0 47,0 0 47,0 0 62,0 0 62,0 0 62,0 0 62,25 6 78,-7-2 78</inkml:trace>
  <inkml:trace contextRef="#ctx0" brushRef="#br0">23545 7827 0,'0'0'0,"-19"-2"0,19 2 16,-25 13 16,9-4 16,-9 11 31,2 2 31,-2 1 31,5 1 31,-1 1 31,7-3 47,3-1 47,2-2 47,2 0 47,2 13 63,5-9 63,0-3 63,5-3 63,2-1 78,2 2 78,4-3 78,3-1 78,1 1 94,9 1 94,-5-6 94,0 1 94,-1-10 94,1 2 109,2-3 109,-2-3 109,15-6 109,-6-5 125,4-5 125</inkml:trace>
  <inkml:trace contextRef="#ctx0" brushRef="#br0">23930 7820 0,'0'0'0,"4"-9"0,-4 9 0,2-4 15,-2 4 15,0 0 15,0 0 15,0 0 31,0 0 31,0 0 31,0 0 31,0 0 31,5 16 46,-8 0 46,1 1 46,0 2 62,-2 1 62,-3 11 62,5 0 62,-6 0 78,2 0 78,1-3 78,-1-1 78,-1-6 78,5-3 93,-4 0 93,2 1 93,-1-3 93,3 1 109,-2-5 109,4 1 109,-2-5 109,-1 0 125,1-2 125,0 0 125,2-6 125,-2 10 140,2-10 140,0 7 140,0-7 140,0 0 140,0 0 156,0 0 156,0 0 156,2-31 171,5 12 171,-1-11 171,3-1 171,3-5 187,-1 0 187,3 3 187,-3 0 187,5 2 187,-4 2 203,-3 9 203,-3 1 203,2 5 203,-1 2 218,-5 4 218,2-3 218,1 4 218,-3 1 234,0 1 234,-2 5 234,8-10 234,-8 10 250,2-5 250,-2 5 250,9-5 250,-9 5 265,6-5 265,-6 5 265,11-2 265,-11 2 281,0 0 281,19 0 281,-19 0 281,19 5 296,-13-2 296,3 4 296,-2-1 296,3 0 312,3 5 312,-1 0 312,-1 4 312,-2-3 328,-1 4 328,2 1 328,-3-1 328,2 1 343,-2 1 343,-2 1 343,1-1 343,1 0 359,0 2 359,-3-2 359,1-4 359,-2 2 375,3 1 375,-3-5 375,-1 0 375,0-1 375,-2-2 390,2 0 390,-2 0 390,0-3 390,0 1 406,0-7 406</inkml:trace>
  <inkml:trace contextRef="#ctx0" brushRef="#br0">23885 8011 0,'0'0'0,"0"0"15,0 0 15,0 0 15,0 0 15,0 0 31,0 0 31,0 0 31,0 0 31,24-3 31,-3 6 47,-3-3 47,2 0 47,-1 0 62,2 0 62,1 1 62,-4-2 62,3 1 78,-1-3 78,-1-3 78,4-1 78</inkml:trace>
  <inkml:trace contextRef="#ctx0" brushRef="#br0">24242 7643 0,'0'0'16,"0"0"16,0-11 16,0 11 16,0 0 32,0 0 32,14-4 32,-14 4 47,0 0 47,84 28 47,-54-12 47,4 0 63,-3 0 63,-1 4 63,2 5 78,-4-3 78,-5 3 78,-5 2 78,-2 0 78,2-1 94,-7 3 94,-2 1 94,-6 1 94,0-7 110,-6-2 110,-4 8 110,0 2 125,1-9 125,-3-3 125,1-2 125,-7 12 125,0-10 141,4 1 141,-2-5 141,-1 0 141,1-1 157,1 1 157,-4-4 157,4 1 157,1-1 172,2-1 172,-1-3 172,4-2 172,-1 0 188,3-1 188,-3-2 188,7-3 188,-7 9 188,2-6 203,5-3 203,-4 4 203,4-4 203,-5 3 219,5-3 219,0 0 219,-6 5 219,6-5 235,0 0 235,-2 5 235,2-5 235,0 0 250,0 0 250,0 0 250,0 0 250,0 0 266,0 0 266,0 0 266,0 0 266,0 0 266,0 0 282</inkml:trace>
  <inkml:trace contextRef="#ctx0" brushRef="#br0">21596 8721 0,'0'0'0,"0"0"16,0 0 16,-8-4 16,8 4 31,0 0 31,0 0 31,0 0 31,0 0 31,0 0 47,0 0 47,0 0 47,0 0 47,42 2 62,0-2 62,3-3 62,29 3 62,3-5 78,3 2 78,6-2 78,70-3 78,-51 1 94,-16 3 94,68-2 94,-53 4 94,-19 2 109,2-2 109,68-4 109,-53 8 109,-24-4 109,1 2 125,-7 0 125,-18-2 125,-4 4 125,-9-2 141,3 0 141,3 2 141,-7-2 141,3 2 156,-5 0 156,6 0 156,-1 0 156,-2 1 172,1-1 172,-2-1 172,1 3 172,-2-1 187,-2-3 187,1 0 187,-4 1 187,3-1 203,-2 3 203,-11-3 203,8 4 203,-2-3 219,-7 2 219,-2-1 219,-4-2 219,0 0 234,0 2 234,0-2 234,4 0 234,-8 0 250,1 0 250,-14 0 250,18-2 250,-18 2 250,18 2 266,-18-2 266,14 0 266,-14 0 281,0 0 281,14 0 281,-14 0 281,0 0 281,0 0 297,13 0 297,-13 0 297,0 0 297,0 0 312,0 0 312,0 0 312,0 0 312</inkml:trace>
  <inkml:trace contextRef="#ctx0" brushRef="#br0">22751 9200 0,'0'0'0,"-2"-10"16,2 10 16,-3-8 16,3 8 16,-3-8 31,3 8 31,0-11 31,0 5 31,0 6 47,-2-7 47,2 7 47,0 0 47,-2-8 63,2 8 63,0 0 63,0 0 63,0-5 78,0 5 78,0 0 78,0 0 78,-7 20 78,1 0 94,-3-1 94,-3 11 94,1 4 94,-8-1 110,6 2 110,-4-2 110,4-1 110,-1-1 125,1-2 125,-1-2 125,7-5 125,-4-3 141,9-5 141,-5 0 141,-1-1 141,4-3 156,2-2 156,-1-1 156,1-2 156,-2 2 172,4-7 172,0 8 172,0-8 172,-2 5 188,2-5 188,0 0 188,0 0 188,0 0 188,0 0 203,0 0 203,2-21 203,7 2 203,5-12 219,-5 1 219,6-4 219,-1 0 219,2-4 235,-2 2 235,4-1 235,0-1 235,-1 6 250,-4-1 250,4 4 250,-4 0 250,-2 7 266,1 5 266,-6 3 266,1 2 266,0 3 281,-5 2 281,3-1 281,-2 5 281,1-3 297,-4 6 297,4-6 297,-4 6 297,0 0 313,7-5 313,-7 5 313,0 0 313,0 0 328,21 15 328,-19-7 328,2 0 328,1 2 344,5 7 344,-4 0 344,1 0 344,0 3 360,-1 0 360,2-1 360,3 9 360,-2 1 375,-2-6 375,0-3 375,-3-4 375,1 4 375,1-7 391,-1 4 391,0-3 391,0 1 391,1 1 406,-1-4 406,-3 0 406,2-1 406,-2-1 422,1-2 422,0 1 422,1-1 422,-2 0 438,1-4 438,-1 5 438,-2-3 438,0-6 453,-5 6 453</inkml:trace>
  <inkml:trace contextRef="#ctx0" brushRef="#br0">22579 9389 0,'0'0'16,"0"0"16,0 0 16,0 0 16,5-10 31,-5 10 31,12-2 31,-3-2 31,2 2 47,7 0 47,3 0 47,-1 0 47,1-1 47,2 3 63,-1 0 63,1 0 63,11 3 78,-4-3 78,-9-3 78,2 2 78,-1-4 94</inkml:trace>
  <inkml:trace contextRef="#ctx0" brushRef="#br0">23239 8997 0,'2'-10'0,"0"5"15,-2 5 15,7-7 15,-7 7 31,2-5 31,-2 5 31,0 0 31,5-8 31,-5 8 46,0 0 46,0 0 46,4-7 46,-4 7 62,0 0 62,0 0 62,0 0 62,0 0 78,0 0 78,0 0 78,0 0 78,0 0 93,0 0 93,0 0 93,0 0 93,0 0 109,0 0 109,2 21 109,-2-10 109,-2 4 125,0 5 125,0-2 125,-5 12 125,0-1 140,-2 4 140,0 0 140,0 2 140,2 4 156,-5-2 156,-1 0 156,-1 0 156,3-2 156,0 0 171,-3-2 171,3 2 171,2-4 171,-1-1 187,1 0 187,2-6 187,0-3 187,5-5 203,-1 0 203,-1 3 203,2-5 203,0 3 218,-1-4 218,1-2 218,0-1 218,2-2 234,0 1 234,0 1 234,-2-3 234,2 1 234,-2-3 250,-1 2 250,-2-5 250,-2 5 265,3-6 265</inkml:trace>
  <inkml:trace contextRef="#ctx0" brushRef="#br0">22284 9048 0,'0'0'0,"0"-17"0,0 17 15,-4-12 15,4 12 15,0-10 15,0 10 31,4-10 31,-4 10 31,0-8 31,0 8 47,0 0 47,0-15 47,0 15 47,2-9 62,-2 9 62,2-8 62,-2 8 62,0-8 78,0 8 78,4-8 78,-4 8 78,3-8 93,-3 8 93,2-8 93,-2 8 93,0 0 109,4-11 109,-4 11 109,0 0 109,0 0 125,2-8 125,-2 8 125,0 0 125,0 0 125,0 0 140,0 0 140,0 0 140,0 0 156,7 23 156,-5-3 156,-4 11 156,0 2 156,-3 2 172,3 1 172,-4 4 172,1 1 172,-5 2 187,-1 1 187,2-1 187,1-2 187,-4 0 203,3-2 203,0-2 203,4 0 203,-2-1 218,5-2 218,-5-5 218,3-7 218,-1-1 234,3-5 234,-1 1 234,1-7 234,-3 0 234,5 0 250,-2-3 250,2-1 250,0-6 250,-2 9 265,2-9 265,-2 9 265,2-9 265,0 0 281,-3 7 281,3-7 281,0 0 281,-2 8 297,2-8 297,0 0 297,0 0 297,0 0 312,0 8 312,0-8 312,0 0 312,0 0 328,0 0 328,0 0 328,-2 6 328,2-6 343,0 0 343,0 0 343,0 0 343,0 0 359,0 0 359</inkml:trace>
  <inkml:trace contextRef="#ctx0" brushRef="#br0">26603 8871 0,'4'27'0,"-4"4"0,-2 2 0,-3 2 0,-7-3 16,4 3 16,-11 0 16,-3 1 16,-6-1 32,-1 0 32,-22 10 32,13-14 32,6-5 47,-5-1 47,1-3 47,-1-1 47,3-3 63,2-2 63,2 1 63,5-5 63,9-2 79,-2-2 79,7-4 79,0 5 79,1-5 94,3-1 94,7-3 94,-11 5 94,11-5 110</inkml:trace>
  <inkml:trace contextRef="#ctx0" brushRef="#br0">27843 7752 0,'0'0'0,"0"0"15,0 0 15,0 0 15,0 0 15,0 0 31,-2-7 31,2 7 31,0 0 31,0 0 46,0 0 46,0 0 46,0 0 46,0 0 62,0 0 62,0 0 62,0 0 62,0 0 78,0 0 78,0-9 78,0 9 78,0 0 93,0 0 93,0 0 93,2-9 93,-2 9 109,0-7 109,0 7 109,2-10 109,-2 4 109,2-2 125,1 0 125,-3-1 125,0 9 140,0-14 140,0 5 140,0-1 140,-5 5 156,5-6 156,-2 3 156,0-1 156,0 4 156,-3-4 171,3 3 171,-2 0 171,-4 0 171,1 2 187,1 0 187,-3 0 187,1-1 187,-3 3 203,2-2 203,-3 4 203,-5-2 203,-4 2 218,2 0 218,2 2 218,-2 1 218,1 2 234,-3 0 234,3 1 234,2 2 234,-2 0 234,0 3 250,2-2 250,0 6 250,0-2 265,2 1 265,0 3 265,3 1 265,0-1 281,4 3 281,-2 9 281,0 2 281,7-1 281,2-5 296,2-5 296,2 11 296,1 0 312,-1-8 312,3-1 312,5-3 312,-3-1 312,2-1 328,9 7 328,-3-3 328,-4-7 328,-2-1 343,3-3 343,-3-2 343,2 0 359,-5-2 359,1 1 359,1-3 359,-1 0 359,0-2 375,-1 0 375,4-2 375,-12 0 375,18 0 390,-18 0 390,21-2 390,-12 0 390,3-2 406,-12 4 406,20-4 406,-10 0 406,-2 1 421,-1-1 421,2 2 421,-9 2 421,16-4 437,-9 0 437,3 1 437,-10 3 437,11-5 437,-11 5 453,9-4 453,-9 4 453,6-3 453,-6 3 468,0 0 468,10-3 468,-10 3 468,0 0 484,0 0 484,7-4 484,-7 4 484,0 0 500,0 0 500,0 0 500,8-3 500,-8 3 515,0 0 515,0 0 515,0 0 515,0 0 531,0 0 531,0 0 531,7-4 531,-7 4 546,0 0 546,0 0 546,0 0 546,0 0 562,0 0 562,0 0 562,0 0 562,0 0 578,0 0 578,8-4 578,-8 4 578,0 0 593</inkml:trace>
  <inkml:trace contextRef="#ctx0" brushRef="#br0">27939 8424 0,'-2'8'0,"2"-8"0,0 0 16,0 0 16,0 5 16,0-5 31</inkml:trace>
  <inkml:trace contextRef="#ctx0" brushRef="#br0">28032 8234 0,'0'0'0,"0"0"16,0 0 16,0 0 16,0 0 31,0 0 31,5 20 31,-5-11 31,2-1 31,-2 0 47,0 1 47,3 1 47,-3-2 47,0 3 63,0-1 63,2 0 63,-2-2 63,2 3 78,-2-3 78,0 2 78,0 0 78,0-1 94,0 1 94,0-2 94,0 3 94,0-4 110,0 1 110,-2 1 110,0-1 110,2 3 125,0-5 125,0-6 125</inkml:trace>
  <inkml:trace contextRef="#ctx0" brushRef="#br0">28244 7809 0,'0'0'0,"0"0"0,0 0 15,-4-6 15,4 6 15,0 0 15,0 0 31,0 0 31,0 0 31,13-7 31,-13 7 47,21-2 47,0 0 47,13-3 47,-4 5 62,2-5 62,-5 5 62,-5-2 62,-3 0 62,-1 4 78,-2 0 78,3-2 78,-4 3 78,1-3 93,-2 0 93,-2 0 93,-12 0 93,20 0 109,-11 2 109,-9-2 109,14 1 109,-14-1 125,11 2 125,-11-2 125,10 2 125,-10-2 140,0 0 140</inkml:trace>
  <inkml:trace contextRef="#ctx0" brushRef="#br0">28370 8042 0,'23'5'15,"-2"-1"15,-6 0 15,2-4 15,2 4 31,-2 0 31,3-1 31,-4-1 31,3 0 46,-2-2 46,-2 0 46</inkml:trace>
  <inkml:trace contextRef="#ctx0" brushRef="#br0">29520 7046 0,'0'0'0,"0"0"0,0 0 15,-3-10 15,3 10 15,0 0 15,-5-10 31,5 10 31,-13-12 31,4 8 31,2-2 46,-9-1 46,0-1 46,-2-1 46,-1 4 62,-2-2 62,2 1 62,0 2 62,-4 0 78,3 0 78,1 0 78,2 1 78,3 2 93,2-1 93,3 0 93,9 2 93,-18 0 109,18 0 109,-16 2 109,7 1 109,9-3 125,-14 7 125,5-1 125,4-2 125,-1 4 140,-1 1 140,3-3 140,-8 10 140,5-1 156,0 1 156,1 0 156,0 3 156,0-2 156,1 3 171,3 9 171,-2-5 171,-1-1 171,-2 8 187,2-1 187,3 3 187,-2-2 187,-1 0 203,1 0 203,2 1 203,-3 0 203,2 0 218,1 2 218,0 2 218,2-1 218,-3 0 234,3-2 234,-2 0 234,2 2 234,-2-5 234,2 6 250,-2-1 250,2 1 250,-3 0 265,1-1 265,-2-2 265,2 2 265,-1-1 281,-4 5 281,2 1 281,1-1 281,-3-4 296,-1-1 296,0 1 296,-1-2 296,2 1 312,-1 4 312,-2-3 312,3-2 312,-4 2 312,1-4 328,4 1 328,-1 0 328,0-1 328,0-1 343,2 0 343,-1 4 343,1-1 343,1-3 359,0 1 359,1-6 359,0-3 359,1-5 375,0 12 375,0-2 375,4-7 375,-4 0 390,-1 11 390,3-6 390,-2-4 390,0-5 390,2 2 406,-2-1 406,2-1 406,-2 1 406,-1-1 421,1 1 421,2-3 421,0-1 437,0-1 437,0 0 437,0-2 437,-2-1 437,2 1 453,0-3 453,0 2 453,0-1 453,0 0 468,0 1 468,0-9 468,2 14 468,0-7 484,1-1 484,-1 1 484,-2 0 484,4 2 500,1-4 500,-1 2 500,4 1 500,-2 0 515,7 3 515,4-2 515,1 0 515,2 2 531,12 1 531,2-2 531,1-4 531,-1 2 546,1 0 546,-1-4 546,-10 0 546,1 0 562,7 0 562,-6 0 562,-6-1 562,-4 1 578,-2-2 578,-3-2 578,-11 0 578,21-4 593</inkml:trace>
  <inkml:trace contextRef="#ctx0" brushRef="#br0">29686 7095 0,'0'0'16,"0"0"16,0 0 16,0 0 16,0 0 32,0 0 32,0 0 32,0 0 32,0 0 47,0 0 47,9-18 47,-9 18 47,0 0 63,0 0 63,4-8 63,-4 8 63,0 0 79,0 0 79,0 0 79,0 0 79,-6-6 94,6 6 94,0 0 94,0 0 94,-26 10 110,17-4 110,-6 5 110,1-2 110,1 2 125,0 2 125,0-2 125,1 5 125,-1-4 125,2 2 141,3-3 141,0 3 141,1 3 141,2-5 157,3-3 157,-2 2 157,4-3 157,-3-1 172,3-7 172,3 17 172,-3-8 172,0-9 188,6 14 188,-3-7 188,3-1 188,1 1 204,0-1 204,2-3 204,0 3 204,0-4 219,1 2 219,1 0 219,-2-1 219,1-2 235,1 2 235,0-2 235,-11-1 235,18 5 235,-9-5 250,-9 0 250,17 2 250,-17-2 266,11 2 266,-11-2 266,12 2 266,-12-2 282,0 0 282,11 2 282,-11-2 282,0 0 282,0 0 297,15 0 297,-15 0 297,0 0 313,0 0 313,0 0 313,14 0 313,-14 0 313,0 0 329,0 0 329,0 0 329,9-4 329,-9 4 344,0 0 344,0 0 344,9-4 344,-9 4 360,0 0 360,0 0 360,0 0 360,5-6 360,-5 6 375,0 0 375,0 0 375,0 0 391,5-4 391,-5 4 391,0 0 391,0 0 391,0 0 407,0 0 407</inkml:trace>
  <inkml:trace contextRef="#ctx0" brushRef="#br0">29875 7316 0,'0'0'0,"0"0"0,0 0 0,0 0 16,0 18 16,-2-12 16,0 4 31,2-2 31,0 14 31,-5-5 31,3 2 31,-2 0 47,-2 2 47,4-5 47,-2 2 47,1 3 62,-1-4 62,0-1 62,4 2 62,-3-3 78,-1-4 78,4 2 78,-2-5 78,-1 0 94,3 1 94,0-1 94,0-8 94,-5 11 109,5-5 109,0-6 109,-2 8 109,2-8 109</inkml:trace>
  <inkml:trace contextRef="#ctx0" brushRef="#br0">29964 7431 0,'0'0'0,"0"0"16,0 0 16,0 0 16,0 0 31,0 0 31,0 0 31,0 0 31,0 0 47,2 27 47,1-17 47,-3-5 47,0 4 47,0 2 62,0-3 62,0 4 62,0-1 62,0-4 78,2 10 78,-2-3 78,0 3 78,2-3 94,0 2 94,-2-1 94,0 2 94,0-2 109,0-3 109,0 1 109,0 4 109,-2-1 125,0-2 125,0 1 125,2 0 125</inkml:trace>
  <inkml:trace contextRef="#ctx0" brushRef="#br0">31236 6971 0,'-15'-7'16,"-4"3"16,2 2 16,-2-2 16,-2 4 32,3 2 32,-5 0 32,3 2 47,0 2 47,-10 6 47,5 1 47,4-2 47,5 3 63,0-2 63,5 0 63,-3 3 63,3 0 78,0 0 78,3 2 78,4 0 78,-1-1 94,5 2 94,-2-1 94,6-1 94,3 3 110,1-3 110,3 0 110,0-3 110,3 4 125,1-4 125,0 3 125,4-4 125,9 3 125,2 0 141,-7-5 141,9-2 141,-3-3 141,1-1 157,-5-6 157</inkml:trace>
  <inkml:trace contextRef="#ctx0" brushRef="#br0">31451 7486 0,'0'15'0,"0"-1"0,0-1 16,2-1 16,0 0 16,0-2 16,2 3 16,-4-3 31,2-2 31,-2 0 31,4 0 31,1 0 47,-3-1 47</inkml:trace>
  <inkml:trace contextRef="#ctx0" brushRef="#br0">31654 7446 0,'2'-9'0,"-2"9"0,3-6 0,-3 6 16,0 0 16,6-6 16,-6 6 16,5-5 16,-5 5 32,0 0 32,20 0 32,-20 0 32,21 2 47,-10 2 47,-11-4 47,19 7 47,-10-3 63,0 2 63,-3 0 63,0 3 63,3 5 79,-5-2 79,-2 3 79,0-5 79,-2 5 94,-4 2 94,2 0 94,-3 0 94,-1 0 110,3-5 110,-4-3 110,2 2 110,1-3 125,0-1 125,-1-1 125,3 0 125,0-1 125,-1 4 141,3-9 141,-5 8 141,5-8 141,-2 6 157,2-6 157,0 0 157,7 9 157,0-5 172,13 0 172,1-2 172,13-2 172,2 0 188,4 0 188,-4-2 188,0-4 188,3 1 188,-7-3 204,2 3 204,0-4 204</inkml:trace>
  <inkml:trace contextRef="#ctx0" brushRef="#br0">32689 7026 0,'5'-11'0,"-2"7"16,-3 4 16,0 0 16,0 0 16,0-7 32,0 7 32,0 0 32,0 0 32,0 0 47,0 0 47,0 0 47,0 0 47,-5 26 63,5-10 63,-5 1 63,0 2 63,3-2 79,-2 3 79,-1 11 79,1-7 79,-1-3 94,5-3 94,-5 0 94,3 3 94,0-3 110,2-1 110,-3-1 110,3 1 110,3-4 125,-1-1 125,0-4 125,3-3 125,0 4 125,-1-5 141,-4-4 141,14 4 141,-7-1 157</inkml:trace>
  <inkml:trace contextRef="#ctx0" brushRef="#br0">32847 7270 0,'0'0'16,"-3"-7"16,3 7 16,0 0 16,-2-9 31,2 9 31,0-4 31,0 4 31,0 0 47,0 0 47,-2-6 47,2 6 47,0 0 63,0 0 63</inkml:trace>
  <inkml:trace contextRef="#ctx0" brushRef="#br0">32803 6951 0,'-25'7'16,"5"1"16,1-2 16,1 2 31,5 3 31,-8 2 31,3-3 31,2 2 47,0-2 47,-2 5 47,6-3 47,0 2 47,4 0 62,-3-1 62,4 4 62,2-4 62,-2 4 78,3-1 78,6 4 78,0 0 78,5-2 94,0 1 94,2 0 94,0-1 94,9 8 109,0 0 109,3-2 109,2-1 109,-7-7 125,0-2 125,-3-4 125,1-1 125,-3-1 125,-2-2 141,1-2 141,-3 0 141,-7-4 156,17 0 156,-17 0 156</inkml:trace>
  <inkml:trace contextRef="#ctx0" brushRef="#br0">33018 7310 0,'0'0'0,"0"0"0,0 0 15,0 0 15,0 0 15,0 0 15,8 14 31,-8-14 31,-2 18 31,0-2 31,0 1 46,0 0 46,-1-1 46,1 1 46,2 4 62,0-3 62,-2-2 62,0 5 62,2-5 62,0 0 78,2 1 78,-2-5 78,2 1 78,0-5 93,1 1 93,1-2 93,-2-2 93,-2-5 109,10 4 109,-10-4 109,16-3 109,-16 3 125</inkml:trace>
  <inkml:trace contextRef="#ctx0" brushRef="#br0">33145 7501 0,'10'-17'0,"-6"1"0,-1 4 16,1 2 16,-4-1 16,2 2 16,1 1 31,-3 0 31,0 8 31,2-14 31,-2 14 47,0-11 47,0 8 47,0 3 47,0-11 63,0 11 63,2-8 63,-2 8 63,2-6 78,-2 6 78,2-7 78,-2 7 78,0 0 94,8-8 94,-8 8 94,13-4 94,-4 2 110,-9 2 110,19-2 110,-19 2 110,17-1 110,-17 1 125,0 0 125,23 1 125,-23-1 125,12 4 141,-12-4 141,7 4 141,-7-4 141,4 7 156,-4-7 156,5 8 156,-5-8 156,2 8 172,-2-8 172,0 17 172,0-9 172,0 2 188,0-2 188,0 2 188,2 7 188,0-5 188,4 5 203,-4 1 203,3 1 203,-1-3 203,0 3 219,1-3 219,-1 1 219,4-1 219,-4-2 235,1 0 235,-5-3 235,2-1 235,0 1 250,0-4 250,-2 0 250,0 1 250,-2 1 266,-2-1 266,-5 0 266,-5 2 266,3 0 281,-10 1 281,0-3 281,1 0 281,-3-4 297,-9 5 297,5-5 297,1-7 297,9 2 313,-6-8 313</inkml:trace>
  <inkml:trace contextRef="#ctx0" brushRef="#br0">33134 6739 0,'0'0'0,"0"0"15,0 0 15,25-1 15,-5 6 15,-1-3 15,4 0 31,-1 1 31,13 2 31,-11-1 31,2 2 46,-3-2 46,-2-1 46,-1 2 46,0 1 62,-1-1 62,-4 1 62,2-2 62,-4 0 78,-2 0 78,-1 2 78,-1-2 78,0 1 93,1 1 93,-6-2 93,5 1 93,-3 4 109,1-3 109,7 7 109,-3-2 109,-1 2 125,1-1 125,-6 1 125,6 3 125,-2 1 140,-2-3 140,0 5 140,1-1 140,0-1 156,1 0 156,-2 15 156,-1-8 156,0 8 171,-4 0 171,-2 2 171,-2-1 171,2 3 171,-6-1 187,0 1 187,-3 4 187,2 0 187,-7 2 203,5-3 203,-7 1 203,5 0 203,0-1 218,-2 2 218,-4 21 218,3-17 218,5-6 234,2-1 234,1 3 234,-4 0 234,3-2 250,5 1 250,0 4 250,2-3 250,-3 2 265,3-3 265,-2-2 265,2-1 265,2 3 281,-2-2 281,3-1 281,-1-2 281,0 3 281,-2-6 296,0-2 296,2 2 296,-2-1 312,-2-7 312,2 7 312,0 2 312,-2 0 328,-3-10 328,3-1 328,0-3 328,0-1 328,2 3 343,-2-1 343,2-1 343,-4 2 359,2-3 359,2 2 359,-2-2 359,0 16 359,-3-8 375,3-7 375,2-1 375,-2 0 375,2-1 390,0 2 390,-2-2 390,0-2 390,-1 0 406,3-1 406,-4 3 406,1-3 406,1-2 406,-1-1 421,-1-1 421,-1 7 421,1-1 437,0-2 437,1-2 437,-1 3 437,-1-4 437,2-1 453,1-3 453,-2 4 453,2-2 453,-1 0 468,-1 0 468,0-1 468,1 2 468,-2-2 484,3 1 484,-3-2 484,1 4 484,0-2 500,4-1 500,-7 0 500,1 0 500,2-1 515,0 0 515,-1 2 515,-1-3 515,-1 2 531,-1 1 531,-5 1 531,0 0 531,1-1 546,3-2 546,0-1 546,-1 1 546,2-3 562,-3 0 562,1 1 562,-1-4 562,-8 3 578,-1-2 578,-1 0 578,-13 1 578,-7-6 593,-2-3 593,0-5 593</inkml:trace>
  <inkml:trace contextRef="#ctx0" brushRef="#br0">29572 8246 0,'-23'7'0,"3"-3"15,1 4 15,1 1 15,0 1 15,-1 0 31,4-3 31,-2 6 31,4 0 31,0-1 47,-2 1 47,7 3 47,3-2 47,0-2 62,3 5 62,4-1 62,3-1 62,6 1 78,-2 1 78,3-3 78,1-2 78,6 3 93,11-1 93,-3 3 93,-5-5 93,1-3 109,-6-2 109,-2-2 109,-4-1 109,8-2 109,-6 0 125,4-2 125,-6-4 125,1 0 125</inkml:trace>
  <inkml:trace contextRef="#ctx0" brushRef="#br0">29848 8491 0,'4'-7'16,"-4"7"16,0 0 16,0 0 31,8-3 31,-8 3 31,0 0 31,0 0 31,0 0 47,0 0 47,0 0 47,6-6 63,-6 6 63,0 0 63,0 0 63,0 0 63,0 0 78,11-2 78,-11 2 78,0 0 78,0 0 94,11 0 94,-11 0 94,0 0 94,0 0 109,0 0 109,0 0 109,0 0 109,17 2 125,-17-2 125,0 0 125,0 0 125,0 0 141,0 0 141,0 0 141,0 0 141,0 0 141,0 0 156,-17 14 156,17-14 156,-13 4 156,13-4 172,-13 2 172,13-2 172,-10 2 172,10-2 188,0 0 188,0 0 188,-15-6 188,15 6 203,-7-8 203,7 8 203,-2-8 203,2 8 219,0-8 219,0 8 219,4-11 219,-4 11 234,5-8 234,-1 4 234,-4 4 234,7-4 250,-1 0 250,-6 4 250,12-4 250,-12 4 266,0 0 266,16 1 266,-16-1 266,16 7 281,-11-3 281,1 1 281,1 4 281,-2 0 281,2 5 297,-3 2 297,-2-1 297,-2 3 297,0-1 313,-4 0 313,-3 0 313,-2 3 328,0-2 328,-2-2 328,-1 1 328,1-3 328,0 1 344,-1-4 344,1 4 344,-1-6 344,5-2 359,0 2 359,1-3 359,-1-2 359,7-4 375,-12 6 375,12-6 375,0 0 375,-11 4 391,11-4 391,0 0 391,0 0 391,0 0 406,0 0 406,0 0 406,-2-16 406,2 16 406,0 0 422,0 0 422,11-11 422,-11 11 422,9-4 438,-9 4 438,7-4 438,-7 4 438,18 0 453,-18 0 453,19 2 453,-19-2 453,19 2 469,0 2 469,-6 1 469,2-1 469,-4 0 484,1 0 484,-4 0 484,11 0 484,-6 0 500,1 0 500,-2-4 500,-1 2 500,-11-2 516,23-2 516,-5-6 516</inkml:trace>
  <inkml:trace contextRef="#ctx0" brushRef="#br0">30279 8481 0,'0'0'0,"0"0"0,0-6 0,0 6 0,0 0 15,0 0 15,0 0 15,0 0 15,0 0 31,0 0 31,0 0 31,6 18 31,-6-10 47,0 3 47,2-1 47,-2 8 47,-2 1 62,2-1 62,0 3 62,6 9 62,-6-4 78,4 8 78,0-9 78,-1-4 78,3-1 78,3 9 94,1-6 94,3-6 94,1-1 109,4-8 109</inkml:trace>
  <inkml:trace contextRef="#ctx0" brushRef="#br0">31412 8411 0,'5'-14'0,"-3"1"16,-2 5 16,0 0 16,-2 0 16,-3 0 16,1 3 31,-5-3 31,1 6 31,-3-2 31,-9 2 47,0 2 47,-14 2 47,-4 4 47,2 2 63,0 1 63,-1 3 63,5 2 63,3 1 78,-3 3 78,11-4 78,0 1 78,8-1 94,2 1 94,-3 0 94,7-2 94,3 3 110,-1 2 110,3-2 110,4 1 110,3 1 125,3-2 125,1 1 125,6-4 125,0 3 141,12 2 141,-1 0 141,-3-6 141,6 3 156,-9-7 156,1-4 156,-4-2 156,0-2 172,2-2 172,1-4 172</inkml:trace>
  <inkml:trace contextRef="#ctx0" brushRef="#br0">31389 8613 0,'0'0'0,"0"0"0,7-9 15,-7 9 15,0 0 15,12 0 15,-12 0 31,0 0 31,20 2 31,-20-2 31,18 4 46,-9 1 46,-1-1 46,1 0 46,-3 4 62,-1-2 62,1 2 62,0 1 62,-4 1 62,0 7 78,-2-6 78,0 4 78,-4-1 78,2 1 93,-2-3 93,-5 3 93,7-3 93,-4-2 109,3-1 109,1-2 109,-2 2 109,4-9 125,-2 10 125,2-10 125,-6 8 125,6-8 140,0 0 140,-2 8 140,2-8 140,0 0 156,0 0 156,25 3 156,-4-8 156,-1-1 171,12-4 171,-2-7 171</inkml:trace>
  <inkml:trace contextRef="#ctx0" brushRef="#br0">31741 8662 0,'2'-7'0,"-2"7"0,0 0 15,0 0 15,0 0 15,13-3 15,-13 3 31,0 0 31,26 0 31,-26 0 31,21 2 46,-21-2 46,19 3 46,-7 0 46,-3 1 62,0 0 62,-2 2 62,3 3 62,-4-4 78,-4 3 78,3 1 78,-3 2 78,-2 5 78,-2-5 93,0 6 93,-3-5 93,1 1 93,-1-2 109,-2 4 109,0-4 109,5-1 109,-2-2 125,1 1 125,3-9 125,-6 13 125,6-13 140,-3 7 140,3-7 140,0 0 140,12 13 156,-4-11 156,11 0 156,2 3 156,13-2 171,4-6 171,-1-1 171,1-1 171,0-12 187,-2 3 187,0-3 187</inkml:trace>
  <inkml:trace contextRef="#ctx0" brushRef="#br0">32595 8249 0,'-8'-8'0,"1"-1"0,0 4 0,7 5 16,-14-9 16,8 7 16,6 2 31,0 0 31,-26 0 31,26 0 31,-25 14 31,-2 2 47,7 1 47,-3 4 47,-3 1 47,1 3 62,7 1 62,4-5 62,5-1 78,1-2 78,3 2 78,3 0 78,2 1 78,2-1 94,7 11 94,-2-8 94,1-3 109,2-3 109,1-3 109,3-1 109,-3-5 109,3 4 125,0-6 125,1 1 125,-3-1 125,2-6 141,-14 0 141,21-2 141,-21 2 141,15-7 156,-5-1 156,-4 2 156,5-6 156</inkml:trace>
  <inkml:trace contextRef="#ctx0" brushRef="#br0">32601 8526 0,'4'-6'0,"-2"-1"0,1 3 0,-3 4 0,4-5 16,-4 5 16,0 0 16,0 0 16,0 0 32,0 0 32,9-7 32,-9 7 32,0 0 47,0 0 47,0 0 47,0 0 47,0 0 63,8-6 63,-8 6 63,0 0 63,0 0 79,0 0 79,0 0 79,0 0 79,0 0 94,0 0 94,0 0 94,0 0 94,0 0 110,0 0 110,0 0 110,8-3 110,-8 3 125,0 0 125,0 0 125,0 0 125,14-5 141,-14 5 141,0 0 141,0 0 141,18 0 157,-18 0 157,0 0 157,21 1 157,-21-1 157,16 5 172,-16-5 172,13 4 172,-13-4 172,14 7 188,-7-6 188,-7-1 188,6 8 188,-6-8 204,6 8 204,-6-8 204,2 13 204,-4-4 219,2-9 219,-3 13 219,0-6 219,3-7 235,-6 12 235,6-6 235,0-6 235,-3 11 235,3-11 250,-4 8 250,4-8 250,0 0 266,-2 12 266,2-12 266,0 0 266,6 12 266,-6-12 282,9 11 282,-1-7 282,1 4 282,0-3 297,-1 2 297,2 0 297,3 1 297,-1 0 313,0-2 313,-4 1 313,-1-3 313,3 0 329,-10-4 329,9 6 329,-9-6 329,8 6 344,-8-6 344,6 6 344,-6-6 344,0 0 360,6 4 360,-6-4 360,0 0 360,0 0 375,5 9 375,-5-9 375,0 0 375,0 0 391,0 0 391,2 8 391,-2-8 391,0 0 407,0 0 407,0 0 407,2 8 407,-2-8 422,0 0 422,0 0 422,0 0 422,0 0 422,14 2 438,-14-2 438,0 0 438,25-6 438,-15 2 454,5-4 454,2-3 454</inkml:trace>
  <inkml:trace contextRef="#ctx0" brushRef="#br0">33081 8458 0,'0'0'0,"-4"-10"15,4 10 15,0 0 15,-4-8 15,4 8 15,0 0 31,0 0 31,-5-8 31,5 8 31,0 0 47,0 0 47,-4-7 47,4 7 47,0 0 62,0 0 62,0 0 62,0 0 62,-6-9 62,6 9 78,0 0 78,0 0 78,0 0 78,0 0 93,0 0 93,-4-7 93,4 7 93,0 0 109,0 0 109,0 0 109,0 0 109,0 0 125,0 0 125,0 0 125,-4-8 125,4 8 140,0 0 140,0 0 140,0 0 140,0 0 156,-11-4 156</inkml:trace>
  <inkml:trace contextRef="#ctx0" brushRef="#br0">32854 8374 0,'0'0'0,"0"0"0,52 6 16,-34-4 16,-1-2 16,-2 2 16,-1 0 31,-5 2 31,2 0 31,-11-4 31,17 7 47,-9-3 47,-1 0 47,-7-4 47,12 13 63,-7-8 63,-5-5 63,0 10 63,2-1 78,-2-9 78,-5 14 78,1-7 78,-2 1 94,6-8 94,-8 13 94,3-8 94,5-5 109,-9 11 109,7-7 109,2-4 109,-5 8 125,5-8 125,0 0 125,-2 10 125,2-10 141,0 0 141,0 0 141,7 13 141,0-7 156,-1-2 156,3 2 156,1-2 156,-1 1 156,0 2 172,1-1 172,-2-2 172,1 5 172,0-5 188,-1 3 188,1-4 188,-3 3 203,1-1 203,-7-5 203,10 8 203,-10-8 203,4 8 219,-4-8 219,0 0 219,-2 12 219,2-12 234,-14 12 234,0-3 234,-4-5 234,-2 4 250,1 0 250</inkml:trace>
  <inkml:trace contextRef="#ctx0" brushRef="#br0">29495 9184 0,'0'0'0,"0"-10"0,0 3 0,2-3 16,-2 2 16,-2 0 16,2-1 16,0 9 31,-3-14 31,1 8 31,2 6 31,-5-10 47,5 10 47,-5-7 47,5 7 47,-6-5 63,6 5 63,0 0 63,-26 5 63,11 3 78,-1 3 78,2 1 78,-9 8 78,7 1 94,3-2 94,2-2 94,6 2 94,-2 13 94,4-8 109,8 7 109,0-2 109,6-2 109,5 1 125,2-3 125,5 0 125,3-4 125,0-4 141,-1-1 141,5-4 141,-2-5 141,-5-2 156,11-3 156</inkml:trace>
  <inkml:trace contextRef="#ctx0" brushRef="#br0">29828 9408 0,'0'0'16,"0"0"16,0-8 16,0 8 16,0 0 31,0-7 31,0 7 31,0 0 31,2-10 47,-2 10 47,7-4 47,-3 0 63,3 0 63,1 0 63,2 2 63,-1-1 63,-9 3 78,19-4 78,-10 2 78,-9 2 78,15 0 94,-15 0 94,12 5 94,-12-5 94,9 1 94,-9-1 109,6 7 109,-6-7 109,6 6 125,-6-6 125,2 10 125,0-2 125,3-1 141,-5 1 141,2 0 141,2 0 141,-1 1 141,1-1 156,3 2 156,2 4 156,2 1 156,4-3 172,-4 0 172,4 0 172,-1 3 172,-3-5 188,1 0 188,-3-1 188,-2-1 188,0-2 203,-2-1 203,-3 0 203,-2-5 203,2 8 219,-2-8 219,0 0 219,-12 15 219,3-10 234,-9 2 234,2 0 234,-4-1 234,2-2 250,1 0 250,0 0 250,-2 0 250,8-2 266,-3 0 266,14-2 266,-16 0 266,16 0 281,0 0 281,-16-6 281,16 2 281,0 4 281</inkml:trace>
  <inkml:trace contextRef="#ctx0" brushRef="#br0">30291 9344 0,'0'0'0,"0"0"0,0 0 0,0 0 16,0 0 16,11 12 16,-9-3 16,0-1 31,3 8 31,-3 0 31,0 3 31,2 0 31,0-2 47,-2 7 47,2 5 47,1-5 47,-3-1 63,-2-3 63,4 1 63,-2-3 63,3 1 78,5 10 78,1-9 78,-5-3 78,6-5 94,-1-4 94,3 4 94</inkml:trace>
  <inkml:trace contextRef="#ctx0" brushRef="#br0">31230 9455 0,'4'-4'15,"1"-2"15,-5 6 15,4-10 15,-1 1 15,-3 1 31,0 8 31,0-15 31,0 15 31,-5-16 47,0 8 47,-1 0 47,-1 2 47,-9-3 62,0 2 62,0-1 62,-4 5 62,1 1 78,1 2 78,-2 4 78,-3 0 78,2 2 78,3 2 94,-11 7 94,10-1 94,3 2 109,0-3 109,5 1 109,-1 3 109,3-4 125,7 7 125,0-3 125,2 1 125,0 0 125,6-2 140,1 3 140,5-3 140,-1 1 156,3-3 156,2 1 156,-2-1 156,1-2 156,2-1 172,0-3 172,0-2 172,-2 0 187,4-4 187,-4 1 187,0-3 187</inkml:trace>
  <inkml:trace contextRef="#ctx0" brushRef="#br0">31298 9659 0,'0'0'0,"10"-4"0,-10 4 0,6-5 15,-6 5 15,0 0 15,7-4 31,-7 4 31,0 0 31,4-6 31,-4 6 31,0 0 47,3-6 47,-3 6 47,0 0 47,0 0 62,6-6 62,-6 6 62,0 0 62,0 0 78,10-4 78,-10 4 78,11 0 78,-11 0 94,19-3 94,-19 3 94,20 3 94,-11-3 109,-9 0 109,18 4 109,-8-4 109,-1 4 125,-3-2 125,1 2 125,-7-4 125,12 6 140,-8-2 140,-4-4 140,3 7 140,-3-7 156,2 8 156,-2-8 156,0 8 156,0-8 172,0 8 172,0-8 172,0 10 172,0-10 187,0 13 187,4-5 187,-2 0 187,3-2 187,-1 5 203,2-3 203,3 6 203,2 1 203,-2-1 219,2-1 219,-4-2 219,2 0 219,-4-3 234,2 1 234,-3-2 234,-1-1 234,1 1 250,-2-3 250,-2-4 250,5 9 250,-5-9 250,0 7 265,0-7 265,-11 11 265,2-5 281,-8 0 281,-3 0 281,2-2 281,-1 3 297,-1-6 297,-1 2 297,3-2 297,0-5 297,4 3 312,-4-6 312,6-2 312</inkml:trace>
  <inkml:trace contextRef="#ctx0" brushRef="#br0">31759 9636 0,'0'0'0,"9"-4"0,-9 4 0,0 0 16,0 0 16,0 0 16,9-6 16,-9 6 31,0 0 31,0 0 31,0 0 31,0 0 31,5-5 47,-5 5 47,0 0 47,0 0 63,0 0 63,0 0 63,0 0 63,18-2 78,-18 2 78,14 0 78,-14 0 78,20 2 78,-20-2 94,20 5 94,-3 1 94,-6 0 94,1 0 109,-1 0 109,-4 0 109,-3 2 109,0-1 125,0 1 125,-2 2 125,-2 1 125,0-11 141,-6 18 141,-2-4 141,1 1 141,-2-1 156,-1 0 156,1-3 156,1-1 156,1-2 172,2-2 172,0 0 172,5-6 172,-6 9 188,6-9 188,-5 8 188,5-8 188,0 0 203,-2 8 203,2-8 203,0 0 203,20 9 219,-2-4 219,3 0 219,18-2 219,1 0 219,2-6 234,-1 3 234,0 0 234,-2-1 234,2-3 250,-9 0 250</inkml:trace>
  <inkml:trace contextRef="#ctx0" brushRef="#br0">32619 9358 0,'0'-17'16,"-3"5"16,1 1 16,-5 0 16,1 1 31,0-1 31,-2 3 31,-8 0 31,2 2 47,1 0 47,1 2 47,-8 2 47,-1 0 63,-15 4 63,4 6 63,-2 0 63,0 5 78,-2 0 78,5 4 78,4 1 78,0 5 94,6-4 94,8-3 94,0 2 94,7 3 109,-1-4 109,3 4 109,4 9 109,2-5 125,2-3 125,10 5 125,0-4 125,-3-2 141,10 1 141,-1-4 141,-2-3 141,-2-3 156,5-2 156,-5 1 156,2-3 156,3-2 172,-3-4 172,0 0 172,3-4 172</inkml:trace>
  <inkml:trace contextRef="#ctx0" brushRef="#br0">32650 9634 0,'0'0'0,"0"0"0,5-6 16,-5 6 16,0 0 16,0 0 16,2-7 31,-2 7 31,0 0 31,0 0 31,0 0 31,0 0 47,2-8 47,-2 8 47,0 0 47,0 0 63,0 0 63,0 0 63,3-9 63,-3 9 78,0 0 78,0 0 78,0 0 78,7-3 94,-7 3 94,0 0 94,13-5 94,-13 5 109,19-1 109,-19 1 109,18 1 109,-18-1 125,20 3 125,-20-3 125,15 4 125,-15-4 141,11 6 141,-11-6 141,9 6 141,-9-6 156,4 9 156,-4-9 156,0 8 156,0-8 172,2 14 172,-2-5 172,0-9 172,0 13 172,0-4 188,0-9 188,6 15 188,-6-7 203,2 0 203,2-2 203,1 2 203,1 0 203,-1 1 219,7 5 219,-1-4 219,-2-1 219,-2-1 234,0-1 234,-3 0 234,3-2 234,-3 3 250,-4-8 250,8 9 250,-4-2 250,-4-7 266,5 6 266,-5-6 266,0 0 266,0 9 281,0-9 281,-7 7 281,7-7 281,-16 9 297,5-5 297,1 0 297,-1-3 297,0 3 297,11-4 313,-19 5 313,19-5 313,-19 2 328,19-2 328,0 0 328,-19-7 328</inkml:trace>
  <inkml:trace contextRef="#ctx0" brushRef="#br0">32967 9630 0,'8'-9'16,"-8"9"16,9-8 16,-9 8 16,8-6 31,-8 6 31,10-6 31,-10 6 31,13-9 47,-6 8 47,-7 1 47,12-7 47,-12 7 47,11-4 62,-11 4 62,13-3 62,-13 3 62,17-5 78,-17 5 78,13-4 78,-13 4 78,17 0 94,-17 0 94,0 0 94,15-2 94,-15 2 109,0 0 109,0 0 109,16 0 109,-16 0 125,0 0 125,0 0 125,11 6 125,-11-6 141,10 8 141,-5-1 141,-1-2 141,-2 4 156,3-1 156,-3 2 156,5 5 156,-2-1 172,2 1 172,-3-1 172,0-2 172,1 5 172,1-5 187,0 2 187,-2 2 187,1 1 203,1-2 203,-4-3 203,3 0 203,3-1 219,-6-3 219,0 2 219,2-2 219,-1-1 219,-3 0 234,4 0 234,-4-7 234,4 12 250,-4-12 250,3 9 250,-3-9 250,0 0 250,0 10 266,0-10 266,0 0 266,0 0 266,-5 9 281,5-9 281,-13 5 281,13-5 281,-19 0 297,-2-2 297,2-4 297,-11-8 297,-2-4 312</inkml:trace>
  <inkml:trace contextRef="#ctx0" brushRef="#br0">28135 8436 0,'0'0'16,"0"0"16,0 0 16,0 0 16,0 0 31,0 0 31,0-7 31,0 7 31,0 0 47,0 0 47,0 0 47,0 0 47,0 0 62,0 0 62,0 0 62,0-7 62,0 7 78,0 0 78,0 0 78</inkml:trace>
  <inkml:trace contextRef="#ctx0" brushRef="#br0">26206 11449 0,'-5'-11'0,"-1"3"0,0 0 16,6 8 16,-9-11 16,7 5 16,2 6 32,-11-9 32,4 5 32,7 4 32,-16-5 47,16 5 47,-18-2 47,0 2 47,-1 3 63,-2 1 63,-11 7 63,8-1 63,-3 5 78,1-1 78,8-4 78,2 2 78,2 3 94,1-1 94,2 1 94,3-1 94,-1 1 110,3-3 110,4 1 110,-1-3 110,6 0 125,-1-1 125,7 4 125,-1 0 125,4-2 125,6-2 141,1 1 141,-1-2 141,-2-4 157,5 3 157,-1-5 157,0 0 157,15-2 157,-12-2 172,-6-2 172,0-2 172,1-1 172,-2 0 188,-2-4 188,-1 1 188,-2-2 188,1-3 203,-3 1 203,0 4 203,-5-5 203,2 2 219,-2 1 219,1 2 219,-5-1 219,2 4 235,0-4 235,-2 11 235,2-14 235,0 6 235,-2 8 250,0-12 250,0 12 250,0-8 250,0 8 266,0 0 266,3-11 266,-3 11 266,0 0 282,0 0 282,0 0 282,0 0 282,0 0 297,0 0 297,0 0 297,0 0 297,0 0 313,0 0 313,-11 33 313,11-17 313,-5 1 328,5 1 328,0-2 328,2 4 328,1-1 344,1 1 344,3-4 344,-3 4 344,8-5 360,-1 3 360,3-4 360,0 1 360,-3-4 375,5-4 375,3 1 375,-4-1 375,4-5 391,-4-2 391,4-5 391</inkml:trace>
  <inkml:trace contextRef="#ctx0" brushRef="#br0">26779 11385 0,'2'-13'0,"2"1"16,-2 1 16,1 3 16,-3-2 16,0 10 16,0-16 32,0 9 32,0 7 32,-5-14 32,5 14 47,-6-13 47,-2 9 47,8 4 47,-13-8 47,6 7 63,7 1 63,-19-2 63,19 2 63,-34 6 79,18-1 79,0 3 79,-4 3 94,4 1 94,-9 9 94,4-2 94,8-3 94,1-1 110,1 2 110,4 3 110,5-2 110,0 0 125,2 1 125,2-1 125,5-1 125,-1-1 141,3-1 141,3-3 141,1 1 141,-1-6 157,4 2 157,-4-3 157,1-2 157,-2-2 172,8-2 172,-19 0 172,32-6 172,-17 0 188,1-4 188,-2-5 188,-2 1 188,-3-5 204,5-9 204,-3-4 204,2 0 204,-5-4 219,-4 0 219,-2 1 219,1-5 219,-1 4 235,0-1 235,-2 2 235,2-1 235,-2 9 235,2-1 250,-4 8 250,0 4 250,4-1 250,-4 3 266,2-1 266,0 8 266,0-6 266,0 4 282,-2 3 282,2 6 282,0-12 282,0 12 297,0-8 297,0 8 297,0-8 297,0 8 313,0 0 313,0 0 313,0 0 313,0 0 313,0 0 329,0 0 329,-17 20 329,13-12 344,-1 11 344,-1-1 344,1 1 344,-1 10 360,-4 1 360,6 1 360,-3 0 360,5 2 360,2-3 375,0 6 375,0-4 375,6 3 391,-1-2 391,-1 2 391,6-2 391,-1 0 391,0-4 407,3-7 407,-3-4 407,-1-2 407,1-3 422,1-2 422,1-2 422,-2-3 422,1-3 438,1 0 438,-11-3 438,21-3 438,-21 3 454,27-9 454,-11 0 454,-2-3 454,-1-3 469,1 1 469,-3-4 469,7-7 469,-2-2 485,1 4 485,-8 5 485,-1-2 485,-1 3 485,1 0 500,1 1 500,-5 0 500,3 4 500,-1-4 516,0 7 516,-2-1 516,0 1 516,1 3 532,-3 0 532,-2 6 532,4-8 532,-4 8 547,3-7 547,-3 7 547,0 0 547,0 0 563,0 0 563,0 0 563,0 0 563,0 0 579,18 21 579,-13-4 579,-3 0 579,2 1 594,1 12 594,-2 3 594,4 0 594,-5 2 610,0-2 610,0 0 610,0-5 610,-2 4 625,3-2 625,-3-8 625,2-1 625,-2-7 641,0 5 641,0-3 641,0-3 641,0 0 657,0-3 657,-2-1 657,-1-1 657,1 1 657,0-1 672,0-1 672,-3 1 672,-2-2 688,-2 2 688,2-2 688,-7 5 688,-1-3 704,1-2 704,-4 3 704,7-5 704,-4-1 704,2 2 719,3-5 719,10 0 719,-15 2 719,15-2 735,0 0 735,-21-8 735,14 2 735,3-3 750,0-9 750,-1 0 750,5-15 750</inkml:trace>
  <inkml:trace contextRef="#ctx0" brushRef="#br0">27193 11077 0,'0'0'0,"0"-9"0,0 9 0,0 0 16,0 0 16,-2-8 16,2 8 16,0 0 31,0 0 31,0 0 31,0 0 31,0 0 31,2-8 47,-2 8 47,0 0 47,0 0 47,0 0 63,19 4 63,-19-4 63,0 0 78,0 0 78,32 2 78</inkml:trace>
  <inkml:trace contextRef="#ctx0" brushRef="#br0">27556 10920 0,'-23'19'0,"0"4"0,-2 1 16,3 5 16,1-5 16,0 3 16,1 2 31,6 0 31,3 1 31,2-1 31,3 4 47,4-4 47,4 2 47,6 1 47,1-3 63,4 0 63,8 0 63,0-2 63,-1-2 78,3-3 78,4 1 78,-6-7 78,-1-4 94,-1 0 94,-6-4 94,8 1 94,-5-1 94,0-1 109,4-5 109,-2 0 109,1-4 109,-1-2 125,-2-5 125,0-4 125</inkml:trace>
  <inkml:trace contextRef="#ctx0" brushRef="#br0">28153 11107 0,'0'0'0,"-6"-4"15,6 4 15,-12-8 15,12 8 15,-12-5 31,12 5 31,-11-1 31,11 1 31,0 0 47,-18-4 47,18 4 47,-18 0 47,18 0 62,-16 5 62,5 0 62,1 1 62,-3 3 78,-1-4 78,2 8 78,1-4 78,-1 4 78,6-1 93,-3 3 93,2-2 93,3-2 93,2 0 109,-2-1 109,2 9 109,2-6 109,2 2 125,6 0 125,-1-3 125,-1-1 125,5 3 140,3-4 140,2 0 140,3 3 140,-3-5 156,2-1 156,-7-2 156,10 0 156,-3-1 172,2-4 172,-1-4 172,-3-1 172,2-3 187</inkml:trace>
  <inkml:trace contextRef="#ctx0" brushRef="#br0">28368 10863 0,'14'18'0,"1"-1"0,2 1 0,0 5 16,-2-3 16,7 5 16,-6 1 16,0-3 31,-2 4 31,1-1 31,-7-1 31,1-4 47,-7-5 47,4 2 47,-3 4 47,-3-5 62,0 15 62,0-10 62,-5-1 62,-1-3 78,-1-1 78,-1 4 78,2-5 78,-5 1 94,-1 1 94,1-2 94,-3-2 94,2 3 109,-1-4 109,-1-1 109,1-2 109,-1 0 125,5-2 125,-2-2 125,-1 1 125,3-1 125,2-4 141,7-2 141,-16 8 141,9-4 156,7-4 156,-18 4 156,11-1 156,7-3 172,-11 4 172,11-4 172,-9 4 172,9-4 172,0 0 187,0 0 187,-12 4 187,12-4 187,0 0 203,0 0 203,0 0 203,0 0 203,0 0 219,0 0 219</inkml:trace>
  <inkml:trace contextRef="#ctx0" brushRef="#br0">28598 10376 0,'0'-11'0,"0"11"16,0 0 16,0 0 16,0 0 16,-2-7 31,2 7 31,0 0 31,0 0 31,0 0 47,0 0 47,0 0 47,0 0 47,2 24 62,-4-14 62,-1 7 62,3 1 62,-4-1 78,4 3 78,0-1 78,0 1 78,-3-3 78,1 3 94,2-2 94,2 1 94,-4-3 94,4 1 109,-4-3 109,4 3 109,-2-5 109,0 1 125,3-3 125,-3 0 125,0-2 125,0 1 141,2-1 141,0 0 141,-2-2 141,0-6 156,0 12 156,3-8 156,-3-4 156,0 0 172,0 0 172,0 0 172</inkml:trace>
  <inkml:trace contextRef="#ctx0" brushRef="#br0">28488 10245 0,'0'0'0,"-11"-9"0,11 9 0,0 0 15,0 0 15,0 0 15,0 0 15,-9-4 31,9 4 31,0 0 31,0 0 47,0 0 47,0 0 47,0 0 47,0 0 47,0 0 62,0 0 62,0 0 62,0 0 62,0 0 78,0 0 78,0 0 78,0 0 78,0 0 93,29-6 93,-10 6 93,2-2 93,-1 0 109,-4 2 109,-3 0 109,4-3 109,-17 3 125,30-2 125,-17 2 125,-13 0 125,16-2 125,-16 2 140,18 0 140,-18 0 140,12-1 140,-12 1 156,0 0 156,0 0 156,20-2 156,-20 2 172,0 0 172,0 0 172,0 0 172,14 0 187,-14 0 187,0 0 187,0 0 203,0 0 203,0 0 203,0 0 203,13-3 203,-13 3 218,0 0 218,0 0 218,0 0 218,0 0 234,0 0 234,0 0 234,17-4 234,-17 4 250,0 0 250,0 0 250,0 0 250,0 0 265</inkml:trace>
  <inkml:trace contextRef="#ctx0" brushRef="#br0">28593 10392 0,'-9'13'16,"3"-3"16,-3-5 16,-1 4 16,5-3 31,5-6 31,-11 9 31,11-9 31,-8 3 47,8-3 47,0 0 47,-12 5 47,12-5 63,0 0 63,0 0 63,0 0 63,-18-8 78,18 8 78,-3-15 78,1 5 78,-1-7 94,8 0 94,-5 1 94,3-2 94,4 1 94,-5 5 110,2 2 110,1 2 110,-3 0 110,-2 8 125,2-13 125,-2 13 125,8-8 125,-8 8 141,0 0 141,0 0 141,0 0 141,0 0 156,0 0 156,8 24 156,-10-7 156,-2 1 156,2 1 172,-6 0 172,4-1 172,-3 1 188,0-1 188,0 0 188,-2-1 188,0-1 203,0-2 203,2 1 203,-2-5 203,0 1 203,5-3 219,-2-4 219,6-4 219,-9 8 219,9-8 235,0 0 235,-8 3 235,8-3 250,0 0 250,0 0 250,0 0 250,11-25 250,1 10 266,-1 0 266,0 4 266,-4 1 281,2-1 281,-2 5 281,-3 0 281,3-1 281,-7 7 297,10-8 297,-10 8 297,8-2 297,-8 2 313,0 0 313,0 0 313,0 0 313,15 10 328,-11-2 328,-2 1 328,-2 2 328,2 7 344,-6-2 344,2 3 344,0-3 344,-2 0 344,0-1 360,0 2 360,-1-3 360,1-4 375,2-2 375,-1 1 375,3-9 375,-4 12 391,4-12 391,-3 8 391,3-8 391,0 0 391,0 0 406,0 0 406,0 0 406,0 0 406,0 0 422,12-36 422,-3 23 422,-1-1 422,0-1 438,1 0 438,-3 3 438,-1 4 438,5-2 453,-6 2 453,-2 1 453,-2 7 453,7-10 453,-7 10 469,4-8 469,-4 8 469,3-4 485,-3 4 485,0 0 485,7-8 485,-7 8 500,0 0 500,0 0 500,0 0 500,0 0 516,0 0 516,0 0 516,13-3 516,-13 3 516,0 0 531,0 0 531,0 0 531,0 0 531,0 0 547,0 0 547,0 0 547,0 0 547,0 0 563,0 0 563,0 0 563,0 0 563,0 0 578,0 0 578,0 0 578,0 0 578,16 11 594,-16-11 594,0 0 594,0 0 594,0 0 610,0 0 610,0 0 610,0 0 610,0 0 625</inkml:trace>
  <inkml:trace contextRef="#ctx0" brushRef="#br0">28391 10205 0,'-12'-6'0,"12"6"0,0 0 0,-11-6 0,11 6 16,0 0 16,-9-7 16,9 7 16,-9-5 31,9 5 31,-14-8 31,14 8 47,-9-7 47,9 7 47,-12-5 47,12 5 47,-11-5 63,11 5 63,-16-8 63,16 8 63,-12-4 78,12 4 78,0 0 78,-13-7 78,13 7 94,0 0 94,-10-4 94,10 4 94,0 0 110,0 0 110,0 0 110,-6-7 110,6 7 125,0 0 125,0 0 125,0 0 125,0 0 125,46 11 141,-24-9 141,10 3 141,3 1 156,-1 0 156,-7-2 156,5 2 156,-5-2 156,-9-2 172,1 3 172,-4-4 172,0 2 172,-4-2 188,-11-1 188,16 4 188,-16-4 188,18 3 203,-18-3 203,14 0 203,-14 0 203,0 0 219,16 1 219,-16-1 219,0 0 219,11 3 219,-11-3 235,0 0 235,0 0 235,23 0 250,-23 0 250,0 0 250,23 0 250,-23 0 266,15 0 266,-15 0 266,0 0 266,17 0 266,-17 0 281,0 0 281,0 0 281</inkml:trace>
  <inkml:trace contextRef="#ctx0" brushRef="#br0">28625 10222 0,'0'0'0,"0"0"16,0 0 16,0 0 16,0 0 16,-13 6 31,13-6 31,0 0 31,0 0 31,-3 6 47,3-6 47,0 12 47,-2-1 47,0-1 47,0 8 63,0 2 63,-1 12 63,-6 0 63,4 1 78,1 0 78,2 2 78,-3 0 78,1 0 94,-6 2 94,8 0 94,-7 0 94,4-2 110,1-2 110,0-1 110,-4-7 110,6-3 125,0-5 125,-3-1 125,3-3 125,0 2 141,0-8 141,2 4 141,-3-5 141,3 2 156,-2-1 156,2-7 156,-2 12 156,2-12 172,0 8 172,0-8 172,0 7 172,0-7 188,0 0 188,0 0 188,-3 8 188,3-8 188,0 0 203,0 0 203,0 0 203,0 0 203,0 0 219,0 0 219,0 0 219,0 0 219,0 0 235</inkml:trace>
  <inkml:trace contextRef="#ctx0" brushRef="#br0">28678 11243 0,'0'-8'0,"0"8"0,0 0 16,2-10 16,-2 10 16,2-4 16,-2 4 32,0 0 32,0 0 32,4-9 32,-4 9 47,0 0 47,6-4 47,-6 4 47,6-4 63,-6 4 63,12-4 63,-3 2 63,0-1 78,11 0 78,-1 1 78,-1 0 78,4-3 94,1 3 94,1 0 94,10 0 94,-11 0 110,2 2 110,-7 0 110,5 0 110,-12 0 110,3 2 125,-3-2 125,-11 0 125,19 4 125,-13-2 141,-6-2 141</inkml:trace>
  <inkml:trace contextRef="#ctx0" brushRef="#br0">28686 11339 0,'0'0'0,"0"0"0,0 0 16,0 0 16,0 0 16,0 0 16,0 0 32,0 0 32,0 0 32,0 0 47,0 0 47,0 0 47,24 2 47,-4-2 47,1 0 63,16-2 63,-10-1 63,-5-2 63,15 5 78,-12-4 78,0 2 78,-6 2 78,-4-2 94,-1 2 94,-3 2 94,-11-2 94,17-2 110,-17 2 110,13 0 110,-13 0 110,0 0 125,19 0 125,-19 0 125,0 0 125,11 2 125,-11-2 141,0 0 141,0 0 141,0 0 141,13-2 157,-13 2 157,0 0 157,0 0 157,0 0 172,0 0 172,0 0 172,0 0 172,0 0 188,14 0 188,-14 0 188,0 0 203,0 0 203,0 0 203,0 0 203,0 0 203,0 0 219,11 2 219,-11-2 219,0 0 219,0 0 235,0 0 235,0 0 235,0 0 235,0 0 250,0 0 250,0 0 250,0 0 250,0 0 266,0 0 266,0 0 266,0 0 266</inkml:trace>
  <inkml:trace contextRef="#ctx0" brushRef="#br0">30151 10526 0,'-4'-17'0,"1"4"0,-3 4 0,-2 0 16,2 1 16,-3 2 16,-3 2 16,3-3 31,-9 3 31,0 0 31,-3 3 31,1 1 47,-3 0 47,-9 0 47,-2 5 47,0 2 63,0 3 63,11-1 63,-1 1 63,-7 5 78,1 2 78,9 0 78,-5 2 78,3 5 94,4 1 94,-1 1 94,1 1 94,3 0 94,5-1 109,4 0 109,-3-6 109,2 13 125,5-8 125,1-6 125,2 15 125,-2-4 125,0 2 141,4-5 141,-2 5 141,0-1 141,4 0 156,-1-1 156,1 2 156,-8-1 156,6 3 172,0 1 172,-2 2 172,0-3 172,-2 8 188,0-1 188,-3 2 188,3 1 203,-9 16 203,6 5 203,0-18 203,1-6 203,-5 0 219,2-2 219,3 0 219,-2 3 219,0-1 234,-1-1 234,1 2 234,1-4 234,0 2 250,3-1 250,-3-3 250,1-4 250,-1-1 266,1-3 266,2-1 266,2-5 266,0-3 266,-6 0 281,6-1 281,0 1 281,0-3 297,3 0 297,0 1 297,-1-5 297,-2 0 313,0 1 313,2-3 313,0-2 313,-2 11 313,5-9 328,-1 3 328,1-3 328,4 4 328,5-2 344,-3-2 344,5 1 344,3-1 344,1-3 359,0-1 359,12 2 359,7-7 359,3-1 375,-2-5 375,31-10 375,-5-8 375</inkml:trace>
  <inkml:trace contextRef="#ctx0" brushRef="#br0">31467 10606 0,'0'0'0,"0"0"16,0 0 16,0 0 16,0 0 16,34-23 31,-2 13 31,5-5 31,-1 3 31,6 0 47,-2-2 47,3 3 47,3 1 47,-3 2 63,6 0 63,-6 0 63,0 3 63,0-1 78,-4 2 78,3 0 78,-6 4 78,-9-3 94,-2 3 94,-7 3 94,5-1 94,-5 2 110,-2 0 110,5 0 110,-7 4 110,-1-1 125,3 3 125,-5-2 125,1 0 125,-3-2 141,4 9 141,-1-1 141,-1 0 141,-1 1 141,-1 3 156,7 11 156,-7 0 156,-2-1 156,2 5 172,0 2 172,-9 3 172,0-4 172,0 1 188,0 5 188,0-5 188,-5 1 188,1-1 203,2 3 203,-5-2 203,5 3 203,-3-2 219,-2 1 219,0 2 219,0 4 219,-1 17 235,-7 2 235,4 1 235,-1-14 235,1 12 235,0-11 250,-1 8 250,1-7 250,2 12 266,0 1 266,0-17 266,2-7 266,5-2 266,0 0 281,0 0 281,-1 0 281,-2 0 297,8-5 297,-6 0 297,3-1 297,0-2 297,0-1 313,0-1 313,0-4 313,0-5 313,5-3 328,-7 1 328,2-5 328,0-1 328,-3-2 344,3 0 344,0 1 344,3-3 344,-3 2 360,-3-4 360,1 4 360,2-2 360,0 0 375,-3-1 375,1 2 375,-2-1 375,-1-1 375,1 2 391,0-1 391,-4 0 391,1-1 406,-6 3 406,1-1 406,-6-1 406,2 0 406,-2 0 422,-2 1 422,-1-2 422,3-2 422,-3-1 438,2-2 438,0 4 438,-4-2 438,4-2 453,1 2 453,0-4 453,0 2 453,4 0 469,14-2 469,-22 2 469,22-2 469,-19 3 485,19-3 485,-19 0 485,19 0 485,0 0 500,-20-3 500,20 3 500,0 0 500,-14 0 516,14 0 516,0 0 516,0 0 516,-15-6 531,15 6 531,-8-4 531,8 4 531,-6-6 547,6 6 547,-7-6 547,7 6 547,-7-15 563,3 9 563,-1-2 563,2-1 563,-6-4 578,1-4 578,-13-10 578,-2-2 578</inkml:trace>
  <inkml:trace contextRef="#ctx0" brushRef="#br0">13311 8150 0,'0'-6'0,"0"6"0,0 0 16,0-6 16,0 6 16,0 0 16,2-7 16,-2 7 31,0 0 31,0 0 31,0 0 31,0 0 47,0 0 47,10 19 47,-6-10 47,-1-2 63,1 10 63,3-1 63,-3 5 63,1-3 78,4 11 78,2 0 78,-6-4 78,-1-3 94,2-4 94,2 14 94,-1-10 94,0-4 109,0-2 109,0 4 109,-3-6 109,5 0 125,-9-2 125,5 1 125,0-5 125,-3 1 141,3-3 141,-3 0 141,0 0 141,0-3 141,0 1 156,-2-4 156,7 5 156,-7-5 156,12 2 172,-12-2 172,30-7 172,2-2 172,4-7 188,0-1 188,7-1 188,21-13 188,-2 2 203,-1 0 203,4 0 203,-16 8 203,15-7 219,2 0 219,-15 7 219,-8 2 219,-2 0 234,21-9 234,-12 5 234,-11 5 234,4 2 250,-7-1 250,1 0 250,2 3 250,-9-2 266,-1 3 266,-9 3 266,-1 2 266,-4 1 281,-3 2 281,0 0 281,-4-1 281,0 5 297,-1-4 297,-7 5 297,13-6 297,-9 4 313,-4 2 313,10-4 313,-10 4 313,7-4 328,-7 4 328,6-5 328,-6 5 328,0 0 328,10-3 344,-10 3 344,0 0 344,0 0 344,7-6 359,-7 6 359,0 0 359,0 0 359,0 0 375,0 0 375,9-7 375,-9 7 375,0 0 391,0 0 391,0 0 391,0 0 391</inkml:trace>
  <inkml:trace contextRef="#ctx0" brushRef="#br0">13113 8742 0,'0'0'0,"4"-6"0,-4 6 16,0 0 16,0 0 16,9-8 16,-9 8 16,0 0 31,0 0 31,7-5 31,-7 5 31,0 0 47,0 0 47,0 0 47,0 0 47,8-6 63,-8 6 63,0 0 63,0 0 63,0 0 78,0 0 78,0 0 78,0 0 78,0 0 94,0 0 94,0 0 94,0 0 94,27 8 94,-23-1 109,7 4 109,0 2 109,2-1 125,-2 3 125,1 0 125,1 3 125,0-3 125,1 1 141,9 8 141,-5-4 141,5 2 141,0-8 156,-5 1 156,-2-6 156,0 4 156,2-5 172,3 2 172,11 3 172,-10-7 172,3-6 188,-1 1 188,10-1 188,0-3 188,4-3 203,4-5 203,-1-5 203,25-5 203,-14 1 219,12-11 219,2 0 219,-4 2 219,-12 6 234,14-7 234,-2 1 234,-19 5 234,-4 4 250,2 0 250,-3 0 250,-1 4 250,-3-4 266,1 5 266,-3 0 266,-8 3 266,-5 2 281,-1 3 281,0 2 281,-4-4 281,2 5 281,-5-2 297,1 2 297,-3-1 297,-1 2 297,2 1 313,-1-3 313,0 3 313,-9 2 328,14-4 328,-5 2 328,-9 2 328,11-5 328,-11 5 344,12-4 344,-12 4 344,4-1 344,-4 1 359,0 0 359,11-4 359,-11 4 359,0 0 375,0 0 375,8-4 375,-8 4 375,0 0 391,0 0 391,0 0 391,9-3 391,-9 3 391,0 0 406,0 0 406,0 0 406,0 0 406,0 0 422,9-4 422,-9 4 422,0 0 438,0 0 438,0 0 438,0 0 438,0 0 438,0 0 453,0 0 453,0 0 453,0 0 453,0 0 469,0 0 469,-26 16 469</inkml:trace>
  <inkml:trace contextRef="#ctx0" brushRef="#br0">8720 12157 0,'-9'5'15,"9"-5"15,0 0 15,0 0 15,0 0 31,0 0 31,0 0 31,0 0 31,0 0 47,0 0 47,0 0 47,-4 6 47,4-6 62,0 0 62,0 0 62,0 0 62,0 0 78,0 0 78,0 0 78,0 0 78,0 0 78,0 0 93,0 0 93,0 0 93,0 0 109,0 0 109,-8 1 109,8-1 109,0 0 109,0 0 125,0 0 125,0 0 125,0 0 125,0 0 140,0 0 140,0 0 140,0 0 140,0 0 156,0 0 156,0 0 156,0 0 156,0 0 172,0 0 172,23 11 172,-23-11 172,19 1 187,-10 2 187,-9-3 187,21 4 187,-1-2 203,-2 0 203,5 0 203,0 1 203,9-2 218,2 2 218,-4-1 218,6-2 218,-1-2 234,-4 2 234,8 0 234,-3 0 234,2 0 250,-2-3 250,2 3 250,3-4 250,-4 2 265,2 2 265,2 0 265,-1 0 265,0-2 281,1 0 281,-1-2 281,0 1 281,-2 2 281,1-6 297,-1 6 297,4-2 297,-3-1 312,1-2 312,0 2 312,-4 0 312,3 0 312,1-4 328,-2 4 328,0-5 328,-2 3 328,1 3 343,-3-6 343,3 5 343,2 0 343,-3 0 359,-2-3 359,2 4 359,4-1 359,-8-3 375,4 3 375,-2 2 375,-2-5 375,4 3 390,-2 0 390,1 0 390,-1 0 390,3 2 390,-3-4 406,2 4 406,1-4 406,1 4 406,-2 0 422,4 0 422,-1 0 422,-1 0 422,-2 0 437,4 0 437,-4 2 437,5 0 437,-5-2 453,1 2 453,2 2 453,-1-2 453,1 0 468,1 0 468,-2 0 468,-2-2 468,1 2 484,-1 0 484,1 2 484,2-2 484,-3 2 500,3-2 500,-5 2 500,10-2 500,-6 0 515,3 0 515,-4 4 515,6-4 515,-7 2 531,6-2 531,-1 0 531,-3 2 531,1-2 547,3 0 547,0 2 547,-1-2 547,3 0 562,-5 0 562,-1 0 562,6 2 562,-5-4 578,-1 2 578,-4 0 578,1 2 578,36-1 593,-42-1 593,-6 3 593,-1-1 593,-1-2 609,2 2 609,-1 0 609,2 0 609,10 3 625,-7-4 625,-2 3 625,-4-4 625,13 4 640,0-1 640,-6-2 640,-5 4 640,-3-5 656,1 2 656,0-2 656,-2 2 656,4 0 656,-2-2 672,-1 2 672,-1 0 672,2 0 687,-4-2 687,2 0 687,-6 0 687,-13 0 703,30 3 703,-21-3 703,-9 0 703,21 0 703,-21 0 718,27-3 718,-11 3 718,-16 0 734,23 0 734,-11-2 734,-12 2 734,17 0 734,-17 0 750,0 0 750,21 0 750,-21 0 750,13-2 765,-13 2 765,15-2 765,-15 2 765,0 0 781,0 0 781,15 0 781,-15 0 781,0 0 797,0 0 797,0 0 797,0 0 797,17-2 812,-17 2 812,17 0 812,-17 0 812,19-4 828</inkml:trace>
  <inkml:trace contextRef="#ctx0" brushRef="#br0">15742 15045 0,'0'0'0,"0"0"16,0 0 16,0 0 16,0 0 32,0 0 32,0 0 32,0 0 32,0 0 32,0 0 47,0 0 47,0 0 47,0 0 47,0 0 63,0 0 63,0 0 63,0 0 63,0 0 63,0 0 78,0 0 78,0 0 78,0 0 94,0 0 94,0 0 94,0 0 94,0 0 94,0 0 110,0 0 110,0 0 110,0 0 110,0 0 125,0 0 125,0 0 125,0 0 125,0 0 141,0 0 141,0 0 141,0 0 141,0 0 157,0 0 157,0 0 157,0 0 157,0 0 172,0 0 172,0 0 172,0 0 172,0 0 188,0 0 188,0 0 188,0 0 188,0 0 203,0 0 203,0 0 203,0 0 203,0 0 219,0 0 219,0 0 219,0 0 219,0 0 235,0 0 235,0 0 235,0 0 235,0 0 250,0 0 250,0 0 250,0 0 250,0 0 266,0 0 266,0 0 266,0 0 266,0 0 266,0 0 282,0 0 282,0 0 282,0 0 282,0 0 297,0 0 297,0 0 297,0 0 297,0 0 313,0 0 313,0 0 313,0 0 313,0 0 328,0 0 328,0 0 328,0 0 328,0 0 344,0 0 344,0 0 344,0 0 344,0 0 360,0 0 360,0 0 360,0 0 360,0 0 375,0 0 375,0 0 375,17-9 375,-17 9 375,0 0 391,0 0 391,0 0 391,0 0 391,0 0 407,0 0 407,0 0 407,0 0 422,0 0 422,0 0 422,0 0 422,0 0 422,0 0 438,0 0 438,0 0 438,0 0 438,0 0 453,0 0 453,0 0 453,0 0 453,0 0 469,0 0 469,0 0 469,0 0 469,4-7 485,-4 7 485,0 0 485</inkml:trace>
  <inkml:trace contextRef="#ctx0" brushRef="#br0">15925 14523 0,'0'0'0,"0"0"0,0 0 0,0 0 15,0 0 15,0 0 15,0 0 15,0 0 31,0 0 31,0 0 31,0 0 31,0 0 46,0 0 46,0 0 46,0 0 46,0 0 46,0 0 62,0 0 62,0 0 62,0 0 62,0 0 78,0 0 78,0 0 78,0 0 78,0 0 93,0 0 93,0 0 93,0 0 93,0 0 109,0 0 109,0 0 109,0 0 109,0 0 125,0 0 125,0 0 125,0 0 125,0 0 140,0 0 140,0 0 140,0 0 140,0 0 156,0 0 156,0 0 156,0 0 156,0 0 171,0 0 171,6-4 171,-6 4 171,0 0 187,0 0 187,0 0 187,0 0 187,0 0 203,0 0 203,0 0 203,0 0 203,0 0 203,0 0 218,0 0 218,0 0 218,0 0 218,0 0 234,0 0 234,0 0 234,0 0 234,0 0 250,0 0 250,0 0 250,0 0 250,0 0 265,0 0 265,0 0 265,0 0 265,0 0 281,0 0 281,0 0 281,0 0 281,0 0 281,0 0 296,0 0 296,0 0 296,0 0 296,0 0 312,0 0 312,0 0 312,0 0 328,0 0 328,0 0 328,0 0 328,0 0 328,0 0 343,0 0 343,0 0 343,0 0 343,0 0 359,0 0 359,0 0 359,0 0 359,0 0 375,0 0 375,0 0 375,0 0 375,0 0 390,0 0 390,0 0 390,0 0 390,0 0 406,0 0 406,0 0 406,0 0 406,0 0 421,0 0 421,0 0 421,0 0 421,0 0 437,0 0 437,0 0 437,0 0 437,0 0 453,0 0 453,0 0 453,0 0 453,0 0 468,0 0 468,0 0 468,0 0 468,0 0 484,0 0 484,0 0 484,0 0 484,0 0 484,0 0 500,0 0 500,19 6 500,-19-6 500,0 0 515,0 0 515,0 0 515,0 0 531,0 0 531,0 0 531,0 0 531,0 0 531,0 0 546,0 0 546,0 0 546,0 0 546,0 0 562,0 0 562,0 0 562,0 0 562,0 0 578,0 0 578,0 0 578,0 0 578,0 0 593,0 0 593,0 0 593,0 0 593,0 0 609,0 0 609,0 0 609,0 0 609,0 0 609,0 0 625,0 0 625,0 0 625,0 0 625,0 0 640,0 0 640,0 0 640,0 0 656,0 0 656,0 0 656,0 0 656,0 0 656,0 0 671,0 0 671,0 0 671,0 0 687,0 0 687,0 0 687,0 0 687,0 0 703,0 0 703,0 0 703,0 0 703,0 0 703,0 0 718,0 0 718,0 0 718,0 0 718,0 0 734,0 0 734,11 2 734,-11-2 734,0 0 750,0 0 750,0 0 750,0 0 750,0 0 765,0 0 765,0 0 765,0 0 765,0 0 781,0 0 781,0 0 781,0 0 781,0 0 781,0 0 796,0 0 796,0 0 796,0 0 812,0 0 812,0 0 812,0 0 812,0 0 812,0 0 828,0 0 828,0 0 828,0 0 828,0 0 843,0 0 843,0 0 843,0 0 843,0 0 859,0 0 859,0 0 859,0 0 859,0 0 875,0 0 875,0 0 875,0 0 875,0 0 890,0 0 890,19 0 890,-19 0 890,0 0 906,0 0 906,0 0 906,0 0 906,0 0 921,0 0 921,0 0 921,0 0 921,0 0 921,0 0 937,0 0 937,0 0 937,0 0 953,0 0 953,0 0 953,0 0 953,0 0 968,0 0 968,0 0 968,0 0 968,0 0 968,0 0 984,0 0 984,0 0 984,0 0 984,0 0 1000,0 0 1000,0 0 1000,0 0 1000,0 0 1015,0 0 1015,0 0 1015,0 0 1015,0 0 1031,0 0 1031,0 0 1031,0 0 1031,0 0 1046,0 0 1046,0 0 1046,0 0 1046,0 0 1062,0 0 1062,0 0 1062,0 0 1062,0 0 1078,0 0 1078,0 0 1078,0 0 1078,0 0 1078,0 0 1093,0 0 1093,0 0 1093,0 0 1093,0 0 1109,0 0 1109,0 0 1109,0 0 1109,0 0 1125,0 0 1125,0 0 1125,0 0 1125,0 0 1140,0 0 1140,0 0 1140,0 0 1140,0 0 1156,0 0 1156,0 0 1156,0 0 1156,0 0 1171,0 0 1171,0 0 1171,0 0 1171,0 0 1187,0 0 1187,0 0 1187,0 0 1187,0 0 1203,0 0 1203,0 0 1203,0 0 1203,0 0 1218,0 0 1218,0 0 1218,0 0 1218,0 0 1234,0 0 1234,0 0 1234,0 0 1234,0 0 1234,0 0 1250,0 0 1250,0 0 1250,0 0 1265,0 0 1265,0 0 1265,0 0 1265,8-7 1265,-8 7 1281,0 0 1281,0 0 1281,0 0 1281,0 0 1296,0 0 1296,0 0 1296,0 0 1296,0 0 1312,0-9 1312,0 9 1312,0 0 1312,0 0 1328,0 0 1328,0 0 1328,7-8 1328,-7 8 1343,0 0 1343,6-5 1343</inkml:trace>
  <inkml:trace contextRef="#ctx0" brushRef="#br0">20021 11039 0,'0'0'0,"0"-8"16,0 8 16,0 0 16,0 0 16,0 0 32,0 0 32,2-10 32,-2 10 32,0 0 47,0 0 47,2-11 47,-2 11 47,2-5 47,-2 5 63,2-7 63,-2 7 63,3-5 63,-3 5 79,0 0 79,5-9 79,-5 9 94,2-6 94,-2 6 94,3-8 94,-3 8 94,2-7 110,-2 7 110,0 0 110,4-6 110,-4 6 125,0 0 125,0 0 125,5-4 125,-5 4 141,0 0 141,0 0 141,0 0 141,0 0 157,12 21 157,-12-11 157,4 6 157,-4 1 172,2 1 172,0 3 172,1-4 172,-3 0 188,2 3 188,-2-5 188,2-3 188,-2 1 204,2-2 204,-2-1 204,0 0 204,2-1 204,1-4 219,-3-5 219,2 15 219,-2-9 219,0-6 235,2 9 235,-2-9 235,2 5 235,-2-5 250,0 0 250,8 7 250,-8-7 250,6 2 266,-6-2 266,16-2 266,-16 2 266,27-11 282,-8 2 282,2 0 282,9-6 282,-6 3 297,3-7 297,3 1 297,-7 2 297,-2 3 313,9-3 313,-6-3 313,6 1 313,-10 4 313,-3-1 329,12-1 329,-11-1 329,1 5 329,-1 2 344,-2-1 344,-3-2 344,4 6 360,-6-3 360,0 4 360,1 0 360,-6-3 360,3 5 375,-1-2 375,-8 6 375,13-11 391,-8 7 391,-5 4 391,12-8 391,-8 5 391,-4 3 407,9-6 407,-9 6 407,6-5 407,-6 5 422,0 0 422,10-6 422,-10 6 438,7-4 438,-7 4 438,0 0 438,4-7 438,-4 7 454,0 0 454,0 0 454,7-4 454,-7 4 469,0 0 469,6-4 469,-6 4 469,0 0 485,0 0 485,0 0 485,0 0 485,8-6 500,-8 6 500,0 0 500,0 0 500,0 0 500,7-7 516,-7 7 516,0 0 516,0 0 516,0 0 532,0 0 532,0 0 532,0 0 532,4-8 547,-4 8 547,0 0 547,0 0 547,0 0 563,0 0 563</inkml:trace>
  <inkml:trace contextRef="#ctx0" brushRef="#br0">8818 13493 0,'0'0'15,"0"0"15,0 0 15,0 0 15,-17 2 31,17-2 31,0 0 31,0 0 31,0 0 46,0 0 46,0 0 46,-15 5 46,15-5 62,0 0 62,0 0 62,0 0 62,0 0 78,0 0 78,0 0 78,0 0 78,0 0 78,0 0 93,0 0 93,0 0 93,-11 4 93,11-4 109,0 0 109,0 0 109,0 0 109,0 0 125,0 0 125,0 0 125,0 0 125,0 0 140,0 0 140,0 0 140,0 0 140,0 0 156,62-4 156,-41 4 156,-6 0 156,6-3 156,2 3 171,11-2 171,2-2 171,1 0 187,-1 2 187,0-3 187,4 1 187,1 0 187,-1-1 203,0 0 203,1-1 203,1 1 203,-2 0 218,1-1 218,-3 2 218,6-5 218,-1 5 234,-4-2 234,4 1 234,-2 2 234,-2-3 250,2 3 250,-2-1 250,-1 0 250,1 0 265,0 3 265,7-4 265,-6 1 265,2 0 281,-3 0 281,1 2 281,2 0 281,-6-5 296,5 6 296,-5-4 296,6 0 296,-3 4 312,1-3 312,0 2 312,-2-3 312,-4 4 328,7 1 328,-1-4 328,-4 1 328,0 3 343,5-4 343,-5 4 343,4-1 343,-2-1 359,-1 0 359,1 2 359,4-5 359,-6 5 375,0 0 375,5 0 375,-4-2 375,0 0 390,1 2 390,-4-2 390,3 4 390,-3-2 390,-5 0 406,7 0 406,0 2 406,-12 0 406,1-2 421,9 5 421,-4-3 421,-7 0 421,-2-1 437,-1 2 437,1 1 437,2-4 437,0 1 453,13 3 453,-4 1 453,-7-5 453,3 0 468,6 2 468,0 2 468,2-3 468,3-2 468,-3 2 484,-4-2 484,3 1 484,-8-2 484,-2 2 500,7-2 500,-3 2 500,3 0 500,-2 0 515,4 0 515,-6 0 515,-5 0 515,-2-2 531,1 2 531,-1 0 531,2 0 531,-4 2 546,2-2 546,0 0 546,2 0 546,-3 0 562,3 0 562,-2 0 562,-1 0 562,3 2 578,11-2 578,-9 0 578,-2 0 578,-1 0 593,-1 0 593,0-2 593,13 2 593,-8-2 609,-7 0 609,4-1 609,-2 3 609,-1 0 625,1 0 625,0-1 625,-3 1 625,0 0 640,1 0 640,-6-3 640,6 3 640,-19 0 656,26 0 656,-14 0 656,-12 0 656,18 3 656,-18-3 671,19 1 671,-19-1 671,18 0 671,-18 0 687,18 0 687,-18 0 687,16 3 687,-16-3 703,18 0 703,-18 0 703,19 0 703,-19 0 718,17 0 718,-17 0 718,19 2 718,-19-2 718,16 0 734,-16 0 734,18 0 734,-18 0 750,19-2 750,-19 2 750,15 0 750,-15 0 765,0 0 765,21 0 765,-21 0 765,0 0 781,0 0 781,19 0 781,-19 0 781,0 0 781,13-3 796,-13 3 796,0 0 796,0 0 796,0 0 812,18 0 812,-18 0 812,0 0 812,0 0 828,0 0 828,0 0 828,16-1 828,-16 1 843,0 0 843,0 0 843,0 0 843,14-3 859,-14 3 859,18-5 859,-2-1 859,0-3 875</inkml:trace>
  <inkml:trace contextRef="#ctx0" brushRef="#br0">15396 12543 0,'-5'33'0,"1"-5"0,-4 2 0,4 7 16,-3 2 16,5 0 16,-5 4 16,1-4 32,-4 2 32,3-1 32,3 2 32,-8 20 47,1-14 47,2-10 47,-1 4 47,1 1 47,-4 19 63,3-11 63,4-15 63,-3 4 63,-2-1 79,1-3 79,-1 2 79,2-1 79,2-2 94,2-1 94,1-2 94,-1 0 94,-1 2 110,4-5 110,-1-3 110,3-3 110,-3-5 125,1 3 125,2-5 125,0 4 125,0 1 141,0-2 141,0-1 141,0 0 141,2 1 157,-2 0 157,0-1 157,0 2 157,0-1 172,3 0 172,-3 1 172,0-1 172,0 1 172,3 11 188,-3-8 188,0-3 188,0-1 188,0 1 204,2-1 204,0-3 204,-2 1 204,2 1 219,-2-3 219,2-3 219,-2 0 235,0-1 235,3-3 235,-3-8 235,-3 14 250,6-8 250,-3-6 250,0 12 250,0-5 250,0-7 266,0 8 266,0-8 266,2 8 266,-2-8 282,0 10 282,0-10 282,2 9 282,-2-9 297,0 8 297,0-8 297,2 8 297,-2-8 313,0 8 313,0-8 313,2 9 313,-2-9 329,0 0 329,0 9 329,0-9 329,0 7 344,0-7 344,0 0 344,0 0 344,3 8 360,-3-8 360,0 0 360,0 7 360,0-7 360,0 0 375,0 0 375,0 0 375,0 0 375,0 8 391,0-8 391,0 0 391,0 0 391,0 0 407,0 0 407,0 5 407,0-5 407,0 0 422,0 0 422,0 0 422,0 0 422,0 0 438,0 0 438,0 0 438,0 0 438,-3 9 438,3-9 454,0 0 454,0 0 454</inkml:trace>
  <inkml:trace contextRef="#ctx0" brushRef="#br0">20329 12695 0,'0'0'0,"-12"0"15,12 0 15,0 0 15,0 0 31,0 0 31,0 0 31,0 0 31,0 0 31,0 0 47,0 0 47,0 0 47,0 0 47,0 0 62,0 0 62,0 0 62,0 0 62,0 0 78,0 0 78,0 0 78,0 0 78,0 0 94,0 0 94,0 0 94,0 0 94,0 0 109,0 0 109,0 0 109,0 0 109,-7-4 125,7 4 125,0 0 125,0 0 125,0 0 125,0 0 140,0 0 140,0 0 140,0 0 140,0 0 156,0 0 156,0 0 156,0 0 156,0 0 172,0 0 172,0 0 172,0 0 172,0 0 187,0 0 187,0 0 187,5 17 187,-5-17 203,0 0 203,0 0 203,5 8 203,-5-8 219,0 0 219,0 0 219,2 7 219,-2-7 234,0 0 234,0 0 234,0 0 234,0 0 250,2 6 250,-2-6 250,0 0 250,0 0 250</inkml:trace>
  <inkml:trace contextRef="#ctx0" brushRef="#br0">20593 12763 0,'0'0'0,"3"-8"16,-3 8 16,2-9 16,-2 9 16,0 0 32,0-5 32,0 5 32,0 0 32,0 0 47,2-6 47,-2 6 47,0 0 47,0 0 63,0 0 63,5-8 63,-5 8 63,0 0 63,0 0 79,0 0 79,0 0 79,0 0 94,0 0 94,0 0 94,0 0 94,0 0 94,6 24 110,-1-16 110,-3 3 110,1 3 110,4 1 125,-7-4 125,2 0 125,-2-1 125,0 1 141,4-3 141,1 0 141,-3 1 141,-2-1 157,2-1 157,2 1 157,0 0 157,-2-1 172,2 0 172,-4-7 172,7 8 172,-3-4 172,3-2 188,3 1 188,-10-3 188,27 0 188,-11-1 204,5-5 204,-2 2 204,15-9 204,2-3 219,-2-3 219,0-3 219,0 1 219,2-1 235,3-3 235,-2 2 235,2 1 235,-1-1 250,1 2 250,-2-1 250,-1 4 250,-4-2 266,2 5 266,-4 0 266,-7 3 266,-3 1 282,-6 4 282,-1-2 282,-2 5 282,-1-3 297,-1 4 297,-2-2 297,-7 5 297,12-3 313,-12 3 313,11-4 313,-11 4 313,6-5 313,-6 5 329,7-4 329,-7 4 329,0 0 329,7-3 344,-7 3 344,0 0 344,0 0 360,9-3 360,-9 3 360,0 0 360,0 0 360,0 0 375,0 0 375,11-5 375,-11 5 375,0 0 391,0 0 391,0 0 391,0 0 391,0 0 407,0 0 407</inkml:trace>
  <inkml:trace contextRef="#ctx0" brushRef="#br0">22237 15965 0,'0'0'0,"0"0"0,-18 0 0,18 0 15,0 0 15,0 0 15,0 0 15,0 0 31,0 0 31,0 0 31,0 0 31,0 0 47,0 0 47,0 0 47,39-16 47,-19 10 62,12-3 62,3 1 62,-1 0 62,3 2 62,-6-1 78,-3 4 78,-3-2 78,-5 4 78,1-3 94,2 0 94,-3 4 94,-6 4 109,-14-4 109,22 2 109,-22-2 109</inkml:trace>
  <inkml:trace contextRef="#ctx0" brushRef="#br0">22320 16129 0,'0'0'0,"0"0"0,52-5 0,-32 1 16,1-1 16,13 1 16,-6 0 16,6 0 31,0 0 31,2 0 31,1 4 31,32-6 47,-37 4 47,2 0 47,-7 0 63,-7-3 63,1 3 63</inkml:trace>
  <inkml:trace contextRef="#ctx0" brushRef="#br0">22679 15585 0,'0'0'0,"0"0"0,0 0 0,0 0 0,0 0 16,0 0 16,44 21 16,-12-11 31,0 7 31,2-1 31,0-4 31,0 7 47,-2-5 47,2 9 47,-4-3 47,2 1 47,-2 3 62,-5 1 62,0 2 62,-4 1 78,-3 2 78,-4-4 78,-1 5 78,-2 0 78,-3 0 94,-8 1 94,-2-1 94,-6-1 94,-5 0 109,2 0 109,-8-1 109,0 0 109,2-4 125,-6 0 125,0-5 125,3-1 125,3-5 141,2-2 141,1 2 141,0-3 141,-2-1 156,5-2 156,-1-2 156,5 1 156,-1-5 172,8-2 172,0 0 172,0 0 172</inkml:trace>
  <inkml:trace contextRef="#ctx0" brushRef="#br0">24785 14817 0,'7'-11'0,"-7"11"0,0 0 0,2-10 16,-2 10 16,0 0 16,-2-12 16,2 12 31,-5-13 31,5 13 31,-6-12 31,-2 3 47,8 9 47,-13-13 47,0 2 47,1 3 62,-2 0 62,0 0 62,1 1 62,4 2 78,9 5 78,-19-8 78,19 8 78,-18-3 78,18 3 94,-20-2 94,20 2 94,0 0 109,-28 5 109,19 3 109,0-3 109,-2 8 125,2 1 125,-3 1 125,3 2 125,0 11 125,2 0 141,-2 3 141,4-2 141,3 4 141,0-3 156,2 3 156,0 2 156,0-2 156,2 0 172,0 2 172,1 0 172,-1 0 172,0 0 187,5-2 187,-5 3 187,3 0 187,0 0 203,-3 0 203,2 1 203,1-3 203,-3 2 219,2 0 219,1 0 219,-2 0 219,1 2 234,-2 3 234,3-2 234,-3 2 234,0-5 234,-2 4 250,0 1 250,0 0 250,0-1 250,0 2 266,0-5 266,-2 2 266,2 0 266,-2-6 281,-3 0 281,5 0 281,0-9 281,0-1 297,0-2 297,0-6 297,3 5 297,-1-4 312,-2 1 312,2-2 312,-2-2 312,5-3 328,-3-1 328,0-1 328,0 1 328,-2-9 344,10 11 344,-3-4 344,-1-1 344,1-3 359,3 5 359,5-1 359,4 0 359,-2-3 375,4-2 375,2 0 375,9-2 375,-4-2 391,6-2 391,4-3 391,-4-1 391,3-2 406,-5-2 406,-1-2 406,-1-3 406,-11-2 422,4-3 422</inkml:trace>
  <inkml:trace contextRef="#ctx0" brushRef="#br0">25246 14872 0,'15'-4'15,"-1"4"15,-14 0 15,23 0 15,-23 0 31,16 6 31,-7-3 31,1 6 31,-10-9 47,11 15 47,-5-7 47,-3 2 47,3 4 62,-4-2 62,4 1 62,-4 6 62,-2 0 78,0-3 78,-2 1 78,0-1 78,-4-2 78,2 0 93,2-3 93,2-11 93,-5 18 109,5-18 109,-4 13 109,4-13 109,-3 9 125,3-9 125,0 0 125,-4 9 125,4-9 125,0 0 140,0 0 140,0 0 140,0 0 140,0 0 156,0 0 156,18-27 156,-12 10 156,4-1 172,-1 2 172,5-10 172,-1 2 172,-1 6 187,-3 0 187,-2 1 187,2 1 187,-3 3 203,0-1 203,0 3 203,-1 1 203,-3-1 218,2 2 218,-4 9 218,3-14 218,-1 7 234,-2 7 234,4-12 234,-4 12 234,0 0 250,6-10 250,-6 10 250,0 0 250,0 0 265,0 0 265,0 0 265,0 0 265,0 0 281,0 0 281,-17 35 281,13-19 281,2 1 281,-1-1 297,-1 0 297,2 0 297,2 1 312,0 0 312,0-1 312,2 1 312,2-1 312,3-2 328,0 1 328,-1-1 328,2-1 328,-1-4 343,1 0 343,-1-1 343,1-1 343,0 1 359,1-2 359,-9-6 359,17 6 359,-8-2 375,-9-4 375</inkml:trace>
  <inkml:trace contextRef="#ctx0" brushRef="#br0">25786 15069 0,'0'0'0,"0"0"0,12 16 16,-12-16 16,0 15 16,0-15 16,0 17 31,0-7 31,0-10 31,0 17 31,0-8 47,0 8 47,-2-5 47,2 1 47,-6-1 63,4-2 63,2-10 63,-4 16 63</inkml:trace>
  <inkml:trace contextRef="#ctx0" brushRef="#br0">25314 15657 0,'0'0'16,"0"0"16,0 0 16,0 0 16,0 0 31,0 0 31,0 0 31,0 0 31,0 0 47,0 0 47,0 0 47,25-29 47,-25 29 47,16-4 63,-16 4 63,16 0 63,-16 0 63,0 0 78,30 4 78,-15 6 78,-5 1 78,1-3 94,-2 6 94,3 3 94,-3-1 94,-3 2 110,-1-1 110,1 2 110,-2-1 110,-2 0 125,-2 3 125,0-4 125,0-1 125,0-2 141,0-3 141,0-1 141,0-10 141,0 16 156,0-10 156,0-6 156,2 11 156,-2-11 172,0 0 172,0 9 172,0-9 172,0 0 188,0 0 188,0 0 188,0 0 188,0 0 188,25-37 203,-11 11 203,-1 0 203,3-3 203,-2 0 219,0 1 219,-1-1 219,-3 8 219,-1 3 235,0 3 235,-5 3 235,4 2 235,-6 2 250,2-1 250,-4 9 250,5-10 250,-5 10 266,0 0 266,4-8 266,-4 8 266,0 0 281,0 0 281,0 0 281,0 0 281,0 0 297,0 0 297,0 0 297,-2 28 297,2-28 297,-2 19 313,2-10 313,0 0 313,0 8 313,0-5 328,2 1 328,-2 1 328,4 3 328,1-5 344,-3-2 344,3 1 344,0-2 344,-1 0 360,-4-9 360,7 16 360,-1-10 360,1 2 375,-2-3 375,-5-5 375,14 7 375,-8-4 391,-6-3 391,0 0 391</inkml:trace>
  <inkml:trace contextRef="#ctx0" brushRef="#br0">25943 15714 0,'0'0'0,"25"3"0,-25-3 0,15 8 16,-9-4 16,-6-4 16,7 14 16,-1-7 31,-3 3 31,4 3 31,-5 3 31,1-6 47,-1 2 47,-2-2 47,2 1 47,-4-2 63,2 2 63,0-1 63,-2-2 63,-1 3 78,1-4 78,0 2 78,2-9 78,0 15 94,-3-9 94,3-6 94,0 10 94,0-10 94,0 0 110,5 13 110,-5-13 110,7 6 110,2-4 125,-9-2 125,29 6 125,-10-5 125,-1-1 141,2 0 141,-4 0 141,5 0 141,-21 0 156,29 3 156,-17-3 156,-12 0 172,18 2 172</inkml:trace>
  <inkml:trace contextRef="#ctx0" brushRef="#br0">25522 16366 0,'0'0'0,"-23"2"16,23-2 16,0 0 16,-11 2 16,11-2 31,0 0 31,0 0 31,0 0 31,-15 2 31,15-2 47,0 0 47,0 0 47,0 0 63,0 0 63,0 0 63,0 0 63,0 0 63,3-16 78,-3 16 78,23-15 78,-5 9 78,-2-2 94,-5 2 94,1 0 94,-1 2 94,-2-1 110,-9 5 110,21 0 110,-21 0 110,16 0 125,-16 0 125,16 9 125,-12-3 125,4 2 141,-6 0 141,4 6 141,-3 3 141,-1 1 156,-2-1 156,0 1 156,0-1 156,-2-1 172,-1 1 172,1-3 172,2-1 172,-2-4 188,2 0 188,0-9 188,-2 15 188,2-15 188,0 10 203,0-10 203,0 5 203,0-5 203,0 0 219,0 0 219,0 0 219,0 0 219,0 0 235,0 0 235,0 0 235,15-32 250,-8 16 250,3-1 250,-2-1 250,1-1 250,-2 1 266,3-1 266,-4 3 266,1-1 266,0 2 281,-2 4 281,-1-2 281,1 5 281,-3 2 297,2-3 297,-4 9 297,5-9 297,-5 9 313,2-9 313,-2 9 313,0 0 313,8-6 328,-8 6 328,0 0 328,0 0 328,0 0 328,0 0 344,0 0 344,0 0 344,0 0 344,0 0 360,2 28 360,-2-19 360,2 0 375,0-2 375,-2-7 375,3 21 375,-3-4 375,2-5 391,-2 0 391,2-1 391,0 1 391,3 1 406,-3 0 406,0 4 406,6-8 406,-6 4 422,2-5 422,1 0 422,-5-8 422,8 7 438,-8-7 438</inkml:trace>
  <inkml:trace contextRef="#ctx0" brushRef="#br0">26028 16372 0,'0'0'0,"-5"-13"0,5 13 15,0 0 15,0 0 15,0 0 15,0 0 31,-4-9 31,4 9 31,0 0 31,0 0 47,0 0 47,0 0 47,9-11 47,-9 11 62,16-5 62,-16 5 62,18-5 62,-6 1 78,-12 4 78,29-4 78,-18 2 78,-11 2 78,24 2 93,-24-2 93,15 2 93,-15-2 93,14 6 109,-14-6 109,11 10 109,-9-1 109,1-1 125,-3-8 125,0 16 125,0-8 125,0-8 140,0 19 140,-3-11 140,3-8 140,0 19 156,0-9 156,3-2 156,-3-8 156,6 27 156,2-11 172,-1-2 172,1 3 172,7-3 187,-2 3 187,-2-3 187,3 1 187,2 1 187,-2-1 203,-1-3 203,1 2 203,0-2 218,-2 1 218,-4 0 218,-1-6 218,0 2 234,-1-1 234,-6-8 234,8 10 234,-8-10 234,2 11 250,-2-11 250,0 0 250,-12 12 250,5-6 265,7-6 265,-17 8 265,5-4 265,-6-4 281,18 0 281,-37-6 281,26 0 281,-5-4 297,-7-11 297,11-2 297,1-9 297</inkml:trace>
  <inkml:trace contextRef="#ctx0" brushRef="#br0">26261 14639 0,'0'0'0,"0"0"16,0 0 16,-17 0 16,17 0 16,0 0 31,0 0 31,0 0 31,0 0 31,0 0 47,0 0 47,0 0 47,0 0 47,0 0 63,0 0 63,0 0 63,62-8 63,-41 6 78,0 0 78,-21 2 78,38 0 78,-18 0 94,-20 0 94,37 2 94,-21 0 94,-16-2 109,27 7 109,-27-7 109,19 6 109,-10-2 125,-9-4 125,15 12 125,-7-3 125,-8-9 141,15 22 141,-8-7 141,3 1 141,-6 3 156,3-1 156,-3 0 156,3 13 156,-2 0 156,2 0 172,-3 0 172,1 1 172,-1 0 188,-2 1 188,3-1 188,-2 2 188,1 0 203,-2-1 203,-2 2 203,5 2 203,-1 0 203,-4 2 219,2-4 219,-2 4 219,3-2 219,1 0 234,-2 2 234,0 0 234,-2-1 234,0 4 250,4-3 250,-4-2 250,-4 4 250,8-4 266,-4 2 266,4-2 266,-4 2 266,4 3 266,-4-4 281,3 4 281,-1-6 281,-2 1 281,2-1 297,0-4 297,-2 1 297,0 2 313,3-5 313,-3 3 313,0-1 313,4-1 313,-2-7 328,-2-1 328,0-2 328,3-1 328,0 0 344,-3 11 344,2-3 344,-2-5 344,4-4 359,-6 2 359,2-8 359,2 8 359,-2-2 375,2-3 375,-2 5 375,5-2 375,-5-3 391,0 0 391,0-3 391,2-1 391,-2-1 406,0-3 406,0-8 406,0 14 406,2-6 422,-2-8 422,-2 10 422,2-10 422,0 0 422,-2 13 438,2-13 438,0 0 438,-5 6 453,5-6 453,-8 8 453,0-3 453,8-5 453,-24 8 469,5-2 469,-15-2 469,-2 4 469,-2-7 484,-5 3 484,-25-9 484,13 5 484,-20-3 500</inkml:trace>
  <inkml:trace contextRef="#ctx0" brushRef="#br0">27401 15509 0,'20'-6'0,"1"2"0,-3 2 16,0-3 16,1 4 16,4-1 16,-6 0 31,2-1 31,1 2 31,1 1 31,0 1 47,-2-1 47,0 0 47,-2 3 47,-6-1 63,0 0 63,1 2 63,-4-2 63,-8-2 78</inkml:trace>
  <inkml:trace contextRef="#ctx0" brushRef="#br0">27293 15768 0,'0'0'0,"0"0"0,2 13 16,-2-13 16,0 0 16,21 8 16,-12-7 16,10 3 31,2 1 31,1-3 31,12 0 47,0-2 47,-4 2 47,7 0 47,-7-2 63,4 0 63,-2 0 63,-5 0 63,-3 0 63,-3 0 78,0 0 78,-1 0 78,-1-2 78,1 2 94</inkml:trace>
  <inkml:trace contextRef="#ctx0" brushRef="#br0">29098 14328 0,'0'0'0,"0"0"0,0 0 16,-23-7 16,23 7 16,-30 0 16,-2 0 16,-2 2 32,-2 0 32,-1-2 32,-2 3 32,0 1 32,1-2 47,-1 2 47,0 0 47,0-2 63,12 0 63,1 0 63,7 2 63,-2-2 79,4 0 79,2 0 79,15-2 79,-23 2 79,23-2 94,-18 7 94,18-7 94,-14 5 94,5-1 110,9-4 110,-9 13 110,4-4 110,0 1 125,3 4 125,0 4 125,2 1 125,2 0 141,-2 11 141,0 0 141,5 3 141,-3-3 157,5 3 157,-2 0 157,-1-1 157,1 1 172,-1 0 172,3 0 172,-2-1 172,2 3 188,2-2 188,-9-1 188,6 0 188,0 2 204,-2-1 204,3-2 204,-1 5 204,-4-1 204,1 2 219,1-2 219,-2 2 219,2 2 235,-2-2 235,2 2 235,-4 0 235,0 2 235,2 23 250,-2-20 250,0-2 250,-2-3 266,2 0 266,-2 2 266,2-2 266,-2 0 266,2-2 282,0 1 282,0 1 282,-2-1 282,2 4 297,-4-3 297,4 2 297,-6-5 313,6 1 313,0-2 313,-3 1 313,-1-4 313,2 2 329,0-5 329,2 3 329,-3-5 329,3 2 344,0-5 344,0-4 344,0 0 344,-2-2 360,4 0 360,-2 0 360,3 1 360,-3-2 360,2 0 375,2 0 375,1-2 375,-1 1 391,4 0 391,1 1 391,-1-6 391,4 3 391,-1-1 407,5-1 407,5-2 407,8 4 407,6-5 422,-1 1 422,5-2 422,2-2 422,-3 0 438,4-6 438,-6 2 438,5-2 438,-5-6 454,-10-1 454,-3 0 454,-3-3 454</inkml:trace>
  <inkml:trace contextRef="#ctx0" brushRef="#br0">29463 14508 0,'0'0'0,"0"0"16,0 0 16,0-10 16,0 10 16,0 0 32,0 0 32,0-8 32,0 8 32,0 0 32,0 0 47,0-8 47,0 8 47,0 0 63,-3-6 63,3 6 63,0 0 63,0 0 79,0-11 79,0 11 79,0 0 79,0-10 94,0 10 94,0-8 94,0 8 94,3-9 110,-3 9 110,0-8 110,0 8 110,0-7 125,0 7 125,2-9 125,-2 9 125,0 0 141,0 0 141,0 0 141,0 0 141,0 0 157,0 0 157,0 0 157,0 0 157,0 37 172,-2-21 172,2 15 172,-3-6 172,-2-3 188,1 7 188,1-4 188,1-2 188,2-3 188,0 0 204,0-1 204,-4-1 204,2 1 204,-1 0 219,3-3 219,3 2 219,-1-1 235,-2-1 235,0-2 235,0 1 235,2-3 235,-4-1 250,2-2 250,-2 2 250,-1-2 266,1 0 266</inkml:trace>
  <inkml:trace contextRef="#ctx0" brushRef="#br0">29219 15289 0,'0'0'0,"0"0"0,0 0 15,0 0 15,0 0 15,0 0 15,0 0 15,0 0 31,-5 8 31,5-8 31,0 0 31,0 0 46,0 0 46,0 0 46,0 0 46,0 0 46,0 0 62,0 0 62,0 0 62,0 0 78,0 0 78,0 0 78,0 0 78,0 0 93,0 0 93,0 0 93,0 0 93,0 0 93,0 0 109,0 0 109,0 0 109,34-4 109,-34 4 125,20-4 125,-20 4 125,30-2 125,-16-1 140,2 2 140,-16 1 140,20 0 140,-20 0 156,23 0 156,-23 0 156,20 1 156,-20-1 171,19 0 171,-8 3 171,-11-3 171,19 6 187,-19-6 187,17 4 187,-7-2 187,-10-2 203,16 7 203,-9-5 203,-7-2 203,0 0 218,20 4 218</inkml:trace>
  <inkml:trace contextRef="#ctx0" brushRef="#br0">29720 15151 0,'0'0'16,"0"0"16,0 0 16,0 0 16,0 0 16,0 0 31,0 0 31,0 0 31,4-7 47,-4 7 47,0 0 47,0 0 47,0 0 63,0 0 63,0 0 63,0 0 63,0 0 63,15 20 78,-15-12 78,2 2 78,0-1 78,-2 7 94,2 2 94,-2-3 94,0 2 94,-2 1 110,2-1 110,0-1 110,0 1 110,0 1 125,0-2 125,0-1 125,0 1 125,0-3 141,0-1 141,0-2 141,0 0 141,2 0 141,-2-1 156,3 4 156,-1 0 156,-2-1 172,0-3 172,2 3 172,-2-3 172,2-1 172,0 0 188,1 2 188,-1 0 188,0-1 188,0 1 203,4 6 203,-4-3 203,0-1 203,-2-4 219,0 4 219,0-1 219</inkml:trace>
  <inkml:trace contextRef="#ctx0" brushRef="#br0">29435 16167 0,'0'0'0,"0"0"0,0 0 15,0 0 15,0 0 15,0 0 15,-25-9 31,25 9 31,0 0 31,0-10 31,0 10 47,2-10 47,-2 10 47,9-17 47,-7 11 62,4-2 62,0 0 62,1 0 62,-1 2 78,1-1 78,7-3 78,0 2 78,-2 1 94,-1-1 94,5 4 94,0-2 94,-5 3 109,1 2 109,-12 1 109,25 0 109,-8 1 109,-2 7 125,-2-3 125,3 3 125,-2 1 125,-3 2 140,-1-1 140,-2 3 140,1 2 140,-1 1 156,1 1 156,-5-1 156,-2 3 156,0-1 172,1 0 172,-3-1 172,0-1 172,-3-1 187,-1 0 187,0-3 187,1-2 187,-3 1 203,-6 3 203,1-2 203,2-3 203,-5 1 203,0 0 219,-2-2 219,3-2 219,1 0 219,1-4 234,2 3 234,9-5 234,-21 2 250,21-2 250,-16 2 250,16-2 250,-18 0 250,18 0 265,0 0 265,-17-4 265,17 4 281,0 0 281,-8-7 281,8 7 281,0 0 281,0 0 297,-3-7 297,3 7 297,0 0 297,0 0 312,0 0 312,14-13 312,-14 13 312,12-4 328,-12 4 328,17-6 328,-7 4 328,-10 2 344,20 0 344,-20 0 344,21 2 344,-21-2 359,16 3 359,-7 1 359,-9-4 359,16 9 375,-4-5 375,-4 0 375,-1 2 375,7 5 375,-3-1 390,0-1 390,-1-4 390,-3 4 390,-1-3 406,3 0 406,-1 0 406,-1 2 406,-1-1 422,3-1 422,-1-2 422,0 0 422,1 2 437,-9-6 437,19 4 437,-19-4 437,18 0 453</inkml:trace>
  <inkml:trace contextRef="#ctx0" brushRef="#br0">30103 14168 0,'0'0'0,"0"0"0,0 0 16,0 0 16,0 0 16,0 0 16,0 0 31,0 0 31,0 0 31,0 0 31,0 0 47,0 0 47,0 0 47,44-13 47,-23 13 63,13-4 63,-3 2 63,4 0 63,-8 2 78,-3-2 78,-24 2 78,44 0 78,-12 0 94,-7 0 94,-3 0 94,-22 0 94,38 2 109,-23 0 109,-15-2 109,26 3 109,-26-3 109,20 3 125,-20-3 125,18 5 125,-18-5 141,19 9 141,-19-9 141,13 11 141,-5-3 156,3 6 156,-3 1 156,4 3 156,-3 11 156,2 2 172,-4 2 172,3-1 172,-1 6 172,-7-2 188,2 4 188,-2-2 188,1 4 203,-3 0 203,0 1 203,0 0 203,5 21 203,-7-12 219,-1-11 219,3 23 219,0-13 219,-3-7 234,1-4 234,4 3 234,-2 24 234,0-8 250,0 5 250,-4-17 250,2-4 250,2-1 266,-2 0 266,2 20 266,-3-11 266,6-10 281,-3 26 281,0-7 281,2-13 281,-2-5 281,2-3 297,-2-1 297,2-2 297,0 1 297,1 0 313,-3-4 313,5 2 313,2-6 313,-3 1 328,0-4 328,-1-4 328,1-4 328,0 1 344,2-1 344,-2-2 344,-1 4 344,-1-6 359,0-1 359,0-2 359,0-1 359,1 1 375,-3-3 375,2 1 375,-2-9 375,0 15 391,0-8 391,0-7 391,-5 13 391,3-6 406,-2 0 406,4-7 406,-7 14 406,-1-7 422,4-2 422,-5 2 422,3-2 422,-3 2 438,1-1 438,-1-2 438,1 2 438,-7 5 453,2-3 453,1-3 453,1 0 453,0-1 453,1 3 469,1-3 469,-2-1 469,11-3 469,-18 9 484,7-7 484,11-2 484,-19 6 484,12-4 500,7-2 500,-18 7 500,18-7 500,-18 4 516,18-4 516,-16 1 516,16-1 516,-11 0 531,11 0 531,-19 2 531,19-2 531,0 0 547,0 0 547,-20-2 547,20 2 547,0 0 547,-14-1 563,14 1 563,0 0 563,-13-7 563,13 7 578,-10-4 578,10 4 578,-11-6 594,4 2 594,7 4 594,-25-11 594,8 7 594,0-4 609,-17-4 609,-3 2 609,2-3 625</inkml:trace>
  <inkml:trace contextRef="#ctx0" brushRef="#br0">3956 15589 0,'0'0'0,"-2"-14"15,2 14 15,0-10 15,0 10 15,0 0 15,-3-13 31,3 13 31,0 0 31,0 0 31,5-10 46,-5 10 46,0 0 46,0 0 62,7-8 62,-7 8 62,0 0 62,0 0 62,0 0 78,26 4 78,-26-4 78,15 8 78,-6-2 93,5 7 93,-1-1 93,2 2 93,0-2 109,-3 3 109,1 2 109,1-2 109,0 2 125,4 8 125,-2-3 125,-3-5 125,-1 0 140,-1-3 140,1 2 140,-1-1 140,3-3 156,0 0 156,-3-1 156,1-3 156,3 0 171,0-2 171,-2-4 171,5 0 171,-18-2 187,52-13 187,-20-2 187,2-4 187,0-6 203,1-1 203,0-5 203,16-23 203,-5 1 218,5 0 218,-6-1 218,0 1 218,-3 2 234,-8 11 234,-9 5 234,-3 7 234,1-4 250,-2 4 250,-5 1 250,0 6 250,-3 7 250,-3 2 265,-1-1 265,-5 5 265,3-1 265,-7 9 281,10-9 281,-10 9 281,7-8 281,-7 8 296,4-6 296,-4 6 296,0 0 296,7-11 312,-7 11 312,0 0 312,0 0 312,6-8 328,-6 8 328,0 0 328,0 0 328,0 0 328,0 0 343,0 0 343,0 0 343,0 0 343,0 0 359,0 0 359,19 0 359,-19 0 359,0 0 375</inkml:trace>
  <inkml:trace contextRef="#ctx0" brushRef="#br0">7525 16095 0,'0'0'0,"0"0"0,0 0 0,0 0 0,0 0 16,0 0 16,0 0 16,0 0 31,0 0 31,0 0 31,0 0 31,0 0 31,0 0 47,0 0 47,0 34 47,2-25 47,0-1 62,2 1 62,-2-1 62,-2-8 62,4 14 78,1-8 78,-3 2 78,5-2 78,-7-6 94,14 9 94,-5-5 94,9 0 94,2-3 109,1-2 109,11-7 109,4-1 109,3-5 125,2-5 125,23-13 125,2-8 125,-2 1 141,-2-7 141,1-6 141</inkml:trace>
  <inkml:trace contextRef="#ctx0" brushRef="#br0">12130 16132 0,'11'4'0,"-11"-4"0,17 2 15,-17-2 15,29-4 15,8-4 15,5-5 31,30-9 31,3-12 31,61-25 31,4-5 47,-8-5 47,-37 15 47,43-40 62,-9 14 62,-42 13 62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T" type="integer" max="2147480000" units="dev"/>
        </inkml:traceFormat>
        <inkml:channelProperties>
          <inkml:channelProperty channel="X" name="resolution" value="28.3464566929134" units="1/cm"/>
          <inkml:channelProperty channel="Y" name="resolution" value="28.3464566929134" units="1/cm"/>
          <inkml:channelProperty channel="T" name="resolution" value="28.34646" units="1/dev"/>
        </inkml:channelProperties>
      </inkml:inkSource>
      <inkml:timestamp xml:id="ts0" timeString="2022-02-19T02:52:26"/>
    </inkml:context>
    <inkml:brush xml:id="br0">
      <inkml:brushProperty name="width" value="0.05292" units="cm"/>
      <inkml:brushProperty name="height" value="0.05292" units="cm"/>
      <inkml:brushProperty name="color" value="#ff0000"/>
    </inkml:brush>
  </inkml:definitions>
  <inkml:trace contextRef="#ctx0" brushRef="#br0">6737 11038 0,'0'0'0,"0"0"15,0 0 15,0 0 15,0 0 15,0 0 31,0 0 31,0 0 31,0 0 31,0 0 47,0 0 47,6 22 47,-4-13 47,-2 11 62,3-2 62,-3 3 62,0-3 62,0 1 78,2-1 78,-2 3 78,2-3 78,0-1 78,-2 0 94,2-5 94,-2 0 94,3-4 109,-3 0 109,0 1 109,3-3 109,-3-6 109,4 10 125,-4-10 125,2 8 125,-2-8 125,5 2 140,-5-2 140,0 0 140,36-8 140,-2-7 156,3-3 156,2-3 156,25-13 156,0-1 172,2-4 172,4-2 172,6 1 172,-3 4 187,-5 1 187,3 0 187,-5 6 187,0-2 187,-15 12 203,-11 1 203,3 4 203,1-5 203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124BC-7C92-4DBE-AA11-837AFB36CC6A}" type="datetimeFigureOut">
              <a:rPr lang="en-AU" smtClean="0"/>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BE8CE6-3B5E-45A6-BD12-1747A1AD19ED}" type="slidenum">
              <a:rPr lang="en-AU" smtClean="0"/>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BE8CE6-3B5E-45A6-BD12-1747A1AD19ED}" type="slidenum">
              <a:rPr lang="en-AU" smtClean="0"/>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CA44F3-CA3A-49AE-9097-FCCC316D2F02}"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BCA44F3-CA3A-49AE-9097-FCCC316D2F02}" type="datetime1">
              <a:rPr lang="en-AU" smtClean="0"/>
            </a:fld>
            <a:endParaRPr lang="en-AU"/>
          </a:p>
        </p:txBody>
      </p:sp>
      <p:sp>
        <p:nvSpPr>
          <p:cNvPr id="5" name="Footer Placeholder 4"/>
          <p:cNvSpPr>
            <a:spLocks noGrp="1"/>
          </p:cNvSpPr>
          <p:nvPr>
            <p:ph type="ftr" sz="quarter" idx="11"/>
          </p:nvPr>
        </p:nvSpPr>
        <p:spPr>
          <a:xfrm>
            <a:off x="2692397" y="5037663"/>
            <a:ext cx="5214635" cy="279400"/>
          </a:xfrm>
        </p:spPr>
        <p:txBody>
          <a:bodyPr/>
          <a:lstStyle/>
          <a:p>
            <a:endParaRPr lang="en-AU"/>
          </a:p>
        </p:txBody>
      </p:sp>
      <p:sp>
        <p:nvSpPr>
          <p:cNvPr id="6" name="Slide Number Placeholder 5"/>
          <p:cNvSpPr>
            <a:spLocks noGrp="1"/>
          </p:cNvSpPr>
          <p:nvPr>
            <p:ph type="sldNum" sz="quarter" idx="12"/>
          </p:nvPr>
        </p:nvSpPr>
        <p:spPr>
          <a:xfrm>
            <a:off x="8956900" y="5037663"/>
            <a:ext cx="551167" cy="279400"/>
          </a:xfrm>
        </p:spPr>
        <p:txBody>
          <a:bodyPr/>
          <a:lstStyle/>
          <a:p>
            <a:fld id="{1562F6CC-ED07-4145-97E7-16A7EFCC3268}" type="slidenum">
              <a:rPr lang="en-AU" smtClean="0"/>
            </a:fld>
            <a:endParaRPr lang="en-A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049B1C-F7D9-467F-85C8-EA3BDA4A8AAF}"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8DB85-68D7-4E95-B39A-F1C75C979360}" type="datetime1">
              <a:rPr lang="en-AU" smtClean="0"/>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03AFD7B-6619-4099-9070-21A59E5B9D8B}"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3A543F7-A4E1-4CA5-B96D-5C7465A6842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037863-70A2-4BED-9E81-E174E72D7882}"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642EE25-7A4A-470A-8E5D-9F7D63BFC9F0}"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42EE25-7A4A-470A-8E5D-9F7D63BFC9F0}"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89B9E0-97AA-4156-8157-B5634104FE56}"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0C8E63F-B0A0-4D7F-9F91-6C92BFF62F4E}"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049B1C-F7D9-467F-85C8-EA3BDA4A8AAF}" type="datetime1">
              <a:rPr lang="en-AU" smtClean="0"/>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62F6CC-ED07-4145-97E7-16A7EFCC3268}" type="slidenum">
              <a:rPr lang="en-AU" smtClean="0"/>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EBEF4A5-3746-4B83-A234-29081F124231}"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DBC4732-D77F-4231-B3BE-7E8F8C523935}" type="datetime1">
              <a:rPr lang="en-AU" smtClean="0"/>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D7B9B-5346-47E2-BEA7-BE90103BFDE2}" type="datetime1">
              <a:rPr lang="en-AU" smtClean="0"/>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7C8DB85-68D7-4E95-B39A-F1C75C979360}" type="datetime1">
              <a:rPr lang="en-AU" smtClean="0"/>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03AFD7B-6619-4099-9070-21A59E5B9D8B}" type="datetime1">
              <a:rPr lang="en-AU" smtClean="0"/>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62F6CC-ED07-4145-97E7-16A7EFCC3268}" type="slidenum">
              <a:rPr lang="en-AU" smtClean="0"/>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2037863-70A2-4BED-9E81-E174E72D7882}" type="datetime1">
              <a:rPr lang="en-AU" smtClean="0"/>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642EE25-7A4A-470A-8E5D-9F7D63BFC9F0}" type="datetime1">
              <a:rPr lang="en-AU" smtClean="0"/>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62F6CC-ED07-4145-97E7-16A7EFCC3268}" type="slidenum">
              <a:rPr lang="en-AU" smtClean="0"/>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19">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42EE25-7A4A-470A-8E5D-9F7D63BFC9F0}" type="datetime1">
              <a:rPr lang="en-AU" smtClean="0"/>
            </a:fld>
            <a:endParaRPr lang="en-A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A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562F6CC-ED07-4145-97E7-16A7EFCC3268}" type="slidenum">
              <a:rPr lang="en-AU" smtClean="0"/>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8.png"/><Relationship Id="rId3" Type="http://schemas.openxmlformats.org/officeDocument/2006/relationships/customXml" Target="../ink/ink5.xml"/><Relationship Id="rId2" Type="http://schemas.openxmlformats.org/officeDocument/2006/relationships/image" Target="../media/image267.png"/><Relationship Id="rId1" Type="http://schemas.openxmlformats.org/officeDocument/2006/relationships/image" Target="../media/image26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9.png"/><Relationship Id="rId1" Type="http://schemas.openxmlformats.org/officeDocument/2006/relationships/customXml" Target="../ink/ink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3.png"/><Relationship Id="rId4" Type="http://schemas.openxmlformats.org/officeDocument/2006/relationships/customXml" Target="../ink/ink7.xml"/><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image" Target="../media/image270.png"/></Relationships>
</file>

<file path=ppt/slides/_rels/slide10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8.png"/><Relationship Id="rId5" Type="http://schemas.openxmlformats.org/officeDocument/2006/relationships/customXml" Target="../ink/ink8.xml"/><Relationship Id="rId4" Type="http://schemas.openxmlformats.org/officeDocument/2006/relationships/image" Target="../media/image277.png"/><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image" Target="../media/image2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0.png"/><Relationship Id="rId1" Type="http://schemas.openxmlformats.org/officeDocument/2006/relationships/image" Target="../media/image279.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4.png"/><Relationship Id="rId4" Type="http://schemas.openxmlformats.org/officeDocument/2006/relationships/customXml" Target="../ink/ink9.xml"/><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image" Target="../media/image28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6.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8.png"/><Relationship Id="rId1" Type="http://schemas.openxmlformats.org/officeDocument/2006/relationships/image" Target="../media/image28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9.png"/><Relationship Id="rId1" Type="http://schemas.openxmlformats.org/officeDocument/2006/relationships/customXml" Target="../ink/ink10.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0.png"/><Relationship Id="rId1" Type="http://schemas.openxmlformats.org/officeDocument/2006/relationships/customXml" Target="../ink/ink11.xml"/></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2.png"/><Relationship Id="rId3" Type="http://schemas.openxmlformats.org/officeDocument/2006/relationships/customXml" Target="../ink/ink13.xml"/><Relationship Id="rId2" Type="http://schemas.openxmlformats.org/officeDocument/2006/relationships/image" Target="../media/image291.png"/><Relationship Id="rId1" Type="http://schemas.openxmlformats.org/officeDocument/2006/relationships/customXml" Target="../ink/ink1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3.png"/><Relationship Id="rId1" Type="http://schemas.openxmlformats.org/officeDocument/2006/relationships/customXml" Target="../ink/ink14.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4.png"/><Relationship Id="rId1" Type="http://schemas.openxmlformats.org/officeDocument/2006/relationships/customXml" Target="../ink/ink15.xml"/></Relationships>
</file>

<file path=ppt/slides/_rels/slide1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7.png"/><Relationship Id="rId3" Type="http://schemas.openxmlformats.org/officeDocument/2006/relationships/customXml" Target="../ink/ink16.xml"/><Relationship Id="rId2" Type="http://schemas.openxmlformats.org/officeDocument/2006/relationships/image" Target="../media/image296.png"/><Relationship Id="rId1" Type="http://schemas.openxmlformats.org/officeDocument/2006/relationships/image" Target="../media/image29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03.png"/><Relationship Id="rId4" Type="http://schemas.openxmlformats.org/officeDocument/2006/relationships/image" Target="../media/image302.png"/><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image" Target="../media/image299.png"/></Relationships>
</file>

<file path=ppt/slides/_rels/slide12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10.png"/><Relationship Id="rId7" Type="http://schemas.openxmlformats.org/officeDocument/2006/relationships/customXml" Target="../ink/ink17.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image" Target="../media/image304.png"/></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14.png"/><Relationship Id="rId4" Type="http://schemas.openxmlformats.org/officeDocument/2006/relationships/customXml" Target="../ink/ink18.xml"/><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image" Target="../media/image311.png"/></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7.png"/><Relationship Id="rId3" Type="http://schemas.openxmlformats.org/officeDocument/2006/relationships/customXml" Target="../ink/ink19.xml"/><Relationship Id="rId2" Type="http://schemas.openxmlformats.org/officeDocument/2006/relationships/image" Target="../media/image316.png"/><Relationship Id="rId1" Type="http://schemas.openxmlformats.org/officeDocument/2006/relationships/image" Target="../media/image315.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0.png"/><Relationship Id="rId3" Type="http://schemas.openxmlformats.org/officeDocument/2006/relationships/customXml" Target="../ink/ink20.xml"/><Relationship Id="rId2" Type="http://schemas.openxmlformats.org/officeDocument/2006/relationships/image" Target="../media/image319.png"/><Relationship Id="rId1" Type="http://schemas.openxmlformats.org/officeDocument/2006/relationships/image" Target="../media/image31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3.png"/><Relationship Id="rId3" Type="http://schemas.openxmlformats.org/officeDocument/2006/relationships/customXml" Target="../ink/ink21.xml"/><Relationship Id="rId2" Type="http://schemas.openxmlformats.org/officeDocument/2006/relationships/image" Target="../media/image322.png"/><Relationship Id="rId1" Type="http://schemas.openxmlformats.org/officeDocument/2006/relationships/image" Target="../media/image321.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5.png"/><Relationship Id="rId2" Type="http://schemas.openxmlformats.org/officeDocument/2006/relationships/customXml" Target="../ink/ink22.xml"/><Relationship Id="rId1" Type="http://schemas.openxmlformats.org/officeDocument/2006/relationships/image" Target="../media/image324.png"/></Relationships>
</file>

<file path=ppt/slides/_rels/slide1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28.png"/><Relationship Id="rId3" Type="http://schemas.openxmlformats.org/officeDocument/2006/relationships/customXml" Target="../ink/ink23.xml"/><Relationship Id="rId2" Type="http://schemas.openxmlformats.org/officeDocument/2006/relationships/image" Target="../media/image327.png"/><Relationship Id="rId1" Type="http://schemas.openxmlformats.org/officeDocument/2006/relationships/image" Target="../media/image326.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1.png"/><Relationship Id="rId3" Type="http://schemas.openxmlformats.org/officeDocument/2006/relationships/customXml" Target="../ink/ink24.xml"/><Relationship Id="rId2" Type="http://schemas.openxmlformats.org/officeDocument/2006/relationships/image" Target="../media/image330.png"/><Relationship Id="rId1" Type="http://schemas.openxmlformats.org/officeDocument/2006/relationships/image" Target="../media/image32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2.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4.png"/><Relationship Id="rId2" Type="http://schemas.openxmlformats.org/officeDocument/2006/relationships/customXml" Target="../ink/ink25.xml"/><Relationship Id="rId1" Type="http://schemas.openxmlformats.org/officeDocument/2006/relationships/image" Target="../media/image33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5.png"/><Relationship Id="rId1" Type="http://schemas.openxmlformats.org/officeDocument/2006/relationships/customXml" Target="../ink/ink26.xml"/></Relationships>
</file>

<file path=ppt/slides/_rels/slide1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7.png"/><Relationship Id="rId2" Type="http://schemas.openxmlformats.org/officeDocument/2006/relationships/customXml" Target="../ink/ink27.xml"/><Relationship Id="rId1" Type="http://schemas.openxmlformats.org/officeDocument/2006/relationships/image" Target="../media/image336.png"/></Relationships>
</file>

<file path=ppt/slides/_rels/slide1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customXml" Target="../ink/ink28.xml"/><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image" Target="../media/image338.png"/></Relationships>
</file>

<file path=ppt/slides/_rels/slide1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3.png"/><Relationship Id="rId2" Type="http://schemas.openxmlformats.org/officeDocument/2006/relationships/customXml" Target="../ink/ink29.xml"/><Relationship Id="rId1" Type="http://schemas.openxmlformats.org/officeDocument/2006/relationships/image" Target="../media/image342.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4.png"/><Relationship Id="rId1" Type="http://schemas.openxmlformats.org/officeDocument/2006/relationships/customXml" Target="../ink/ink30.xml"/></Relationships>
</file>

<file path=ppt/slides/_rels/slide1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48.png"/><Relationship Id="rId4" Type="http://schemas.openxmlformats.org/officeDocument/2006/relationships/customXml" Target="../ink/ink31.xml"/><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image" Target="../media/image345.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9.png"/><Relationship Id="rId1" Type="http://schemas.openxmlformats.org/officeDocument/2006/relationships/customXml" Target="../ink/ink3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4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3.png"/><Relationship Id="rId4" Type="http://schemas.openxmlformats.org/officeDocument/2006/relationships/customXml" Target="../ink/ink33.xml"/><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image" Target="../media/image350.pn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5.png"/><Relationship Id="rId2" Type="http://schemas.openxmlformats.org/officeDocument/2006/relationships/customXml" Target="../ink/ink34.xml"/><Relationship Id="rId1" Type="http://schemas.openxmlformats.org/officeDocument/2006/relationships/image" Target="../media/image354.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7.png"/><Relationship Id="rId2" Type="http://schemas.openxmlformats.org/officeDocument/2006/relationships/customXml" Target="../ink/ink35.xml"/><Relationship Id="rId1" Type="http://schemas.openxmlformats.org/officeDocument/2006/relationships/image" Target="../media/image356.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8.png"/><Relationship Id="rId1" Type="http://schemas.openxmlformats.org/officeDocument/2006/relationships/customXml" Target="../ink/ink36.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9.png"/><Relationship Id="rId1" Type="http://schemas.openxmlformats.org/officeDocument/2006/relationships/image" Target="../media/image356.png"/></Relationships>
</file>

<file path=ppt/slides/_rels/slide1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image" Target="../media/image360.png"/></Relationships>
</file>

<file path=ppt/slides/_rels/slide1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4.png"/><Relationship Id="rId2" Type="http://schemas.openxmlformats.org/officeDocument/2006/relationships/customXml" Target="../ink/ink37.xml"/><Relationship Id="rId1" Type="http://schemas.openxmlformats.org/officeDocument/2006/relationships/image" Target="../media/image363.pn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6.png"/><Relationship Id="rId2" Type="http://schemas.openxmlformats.org/officeDocument/2006/relationships/customXml" Target="../ink/ink38.xml"/><Relationship Id="rId1" Type="http://schemas.openxmlformats.org/officeDocument/2006/relationships/image" Target="../media/image365.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8.png"/><Relationship Id="rId2" Type="http://schemas.openxmlformats.org/officeDocument/2006/relationships/customXml" Target="../ink/ink39.xml"/><Relationship Id="rId1" Type="http://schemas.openxmlformats.org/officeDocument/2006/relationships/image" Target="../media/image367.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0.png"/><Relationship Id="rId2" Type="http://schemas.openxmlformats.org/officeDocument/2006/relationships/customXml" Target="../ink/ink40.xml"/><Relationship Id="rId1" Type="http://schemas.openxmlformats.org/officeDocument/2006/relationships/image" Target="../media/image36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1.png"/></Relationships>
</file>

<file path=ppt/slides/_rels/slide1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3.png"/><Relationship Id="rId3" Type="http://schemas.openxmlformats.org/officeDocument/2006/relationships/customXml" Target="../ink/ink42.xml"/><Relationship Id="rId2" Type="http://schemas.openxmlformats.org/officeDocument/2006/relationships/image" Target="../media/image372.png"/><Relationship Id="rId1" Type="http://schemas.openxmlformats.org/officeDocument/2006/relationships/customXml" Target="../ink/ink41.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5.png"/><Relationship Id="rId1" Type="http://schemas.openxmlformats.org/officeDocument/2006/relationships/image" Target="../media/image374.png"/></Relationships>
</file>

<file path=ppt/slides/_rels/slide1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8.png"/><Relationship Id="rId3" Type="http://schemas.openxmlformats.org/officeDocument/2006/relationships/customXml" Target="../ink/ink43.xml"/><Relationship Id="rId2" Type="http://schemas.openxmlformats.org/officeDocument/2006/relationships/image" Target="../media/image377.png"/><Relationship Id="rId1" Type="http://schemas.openxmlformats.org/officeDocument/2006/relationships/image" Target="../media/image376.png"/></Relationships>
</file>

<file path=ppt/slides/_rels/slide1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0.png"/><Relationship Id="rId2" Type="http://schemas.openxmlformats.org/officeDocument/2006/relationships/customXml" Target="../ink/ink44.xml"/><Relationship Id="rId1" Type="http://schemas.openxmlformats.org/officeDocument/2006/relationships/image" Target="../media/image379.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1.png"/><Relationship Id="rId1" Type="http://schemas.openxmlformats.org/officeDocument/2006/relationships/customXml" Target="../ink/ink45.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2.png"/><Relationship Id="rId1" Type="http://schemas.openxmlformats.org/officeDocument/2006/relationships/customXml" Target="../ink/ink46.xml"/></Relationships>
</file>

<file path=ppt/slides/_rels/slide1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5.png"/><Relationship Id="rId3" Type="http://schemas.openxmlformats.org/officeDocument/2006/relationships/customXml" Target="../ink/ink47.xml"/><Relationship Id="rId2" Type="http://schemas.openxmlformats.org/officeDocument/2006/relationships/image" Target="../media/image384.png"/><Relationship Id="rId1" Type="http://schemas.openxmlformats.org/officeDocument/2006/relationships/image" Target="../media/image383.png"/></Relationships>
</file>

<file path=ppt/slides/_rels/slide1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7.png"/><Relationship Id="rId2" Type="http://schemas.openxmlformats.org/officeDocument/2006/relationships/customXml" Target="../ink/ink48.xml"/><Relationship Id="rId1" Type="http://schemas.openxmlformats.org/officeDocument/2006/relationships/image" Target="../media/image386.png"/></Relationships>
</file>

<file path=ppt/slides/_rels/slide15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0.png"/><Relationship Id="rId3" Type="http://schemas.openxmlformats.org/officeDocument/2006/relationships/customXml" Target="../ink/ink49.xml"/><Relationship Id="rId2" Type="http://schemas.openxmlformats.org/officeDocument/2006/relationships/image" Target="../media/image389.png"/><Relationship Id="rId1" Type="http://schemas.openxmlformats.org/officeDocument/2006/relationships/image" Target="../media/image38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2.png"/><Relationship Id="rId1" Type="http://schemas.openxmlformats.org/officeDocument/2006/relationships/image" Target="../media/image391.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3.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4.png"/></Relationships>
</file>

<file path=ppt/slides/_rels/slide1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image" Target="../media/image395.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9.png"/><Relationship Id="rId1" Type="http://schemas.openxmlformats.org/officeDocument/2006/relationships/image" Target="../media/image398.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1.png"/><Relationship Id="rId1" Type="http://schemas.openxmlformats.org/officeDocument/2006/relationships/image" Target="../media/image400.png"/></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image" Target="../media/image402.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6.png"/><Relationship Id="rId1" Type="http://schemas.openxmlformats.org/officeDocument/2006/relationships/image" Target="../media/image405.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7.png"/></Relationships>
</file>

<file path=ppt/slides/_rels/slide1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image" Target="../media/image40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2.png"/><Relationship Id="rId1" Type="http://schemas.openxmlformats.org/officeDocument/2006/relationships/image" Target="../media/image411.png"/></Relationships>
</file>

<file path=ppt/slides/_rels/slide17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image" Target="../media/image413.png"/></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image" Target="../media/image419.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3.png"/><Relationship Id="rId1" Type="http://schemas.openxmlformats.org/officeDocument/2006/relationships/image" Target="../media/image422.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4.png"/></Relationships>
</file>

<file path=ppt/slides/_rels/slide1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8.png"/><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image" Target="../media/image425.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0.png"/><Relationship Id="rId1" Type="http://schemas.openxmlformats.org/officeDocument/2006/relationships/image" Target="../media/image429.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1.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3.png"/><Relationship Id="rId1" Type="http://schemas.openxmlformats.org/officeDocument/2006/relationships/image" Target="../media/image432.png"/></Relationships>
</file>

<file path=ppt/slides/_rels/slide1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image" Target="../media/image4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46.png"/></Relationships>
</file>

<file path=ppt/slides/_rels/slide1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image" Target="../media/image437.png"/></Relationships>
</file>

<file path=ppt/slides/_rels/slide18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3.png"/><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image" Target="../media/image440.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5.png"/><Relationship Id="rId1" Type="http://schemas.openxmlformats.org/officeDocument/2006/relationships/image" Target="../media/image444.png"/></Relationships>
</file>

<file path=ppt/slides/_rels/slide1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48.png"/><Relationship Id="rId3" Type="http://schemas.openxmlformats.org/officeDocument/2006/relationships/customXml" Target="../ink/ink50.xml"/><Relationship Id="rId2" Type="http://schemas.openxmlformats.org/officeDocument/2006/relationships/image" Target="../media/image447.png"/><Relationship Id="rId1" Type="http://schemas.openxmlformats.org/officeDocument/2006/relationships/image" Target="../media/image446.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5.png"/><Relationship Id="rId1" Type="http://schemas.openxmlformats.org/officeDocument/2006/relationships/image" Target="../media/image446.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9.png"/><Relationship Id="rId1" Type="http://schemas.openxmlformats.org/officeDocument/2006/relationships/customXml" Target="../ink/ink51.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0.png"/><Relationship Id="rId1" Type="http://schemas.openxmlformats.org/officeDocument/2006/relationships/customXml" Target="../ink/ink52.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1.png"/><Relationship Id="rId1" Type="http://schemas.openxmlformats.org/officeDocument/2006/relationships/customXml" Target="../ink/ink5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3.png"/><Relationship Id="rId1" Type="http://schemas.openxmlformats.org/officeDocument/2006/relationships/image" Target="../media/image45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5.png"/><Relationship Id="rId1" Type="http://schemas.openxmlformats.org/officeDocument/2006/relationships/image" Target="../media/image454.png"/></Relationships>
</file>

<file path=ppt/slides/_rels/slide1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8.png"/><Relationship Id="rId3" Type="http://schemas.openxmlformats.org/officeDocument/2006/relationships/customXml" Target="../ink/ink54.xml"/><Relationship Id="rId2" Type="http://schemas.openxmlformats.org/officeDocument/2006/relationships/image" Target="../media/image457.png"/><Relationship Id="rId1" Type="http://schemas.openxmlformats.org/officeDocument/2006/relationships/image" Target="../media/image456.png"/></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0.png"/><Relationship Id="rId1" Type="http://schemas.openxmlformats.org/officeDocument/2006/relationships/image" Target="../media/image45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2.png"/><Relationship Id="rId1" Type="http://schemas.openxmlformats.org/officeDocument/2006/relationships/image" Target="../media/image461.png"/></Relationships>
</file>

<file path=ppt/slides/_rels/slide1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4.png"/><Relationship Id="rId2" Type="http://schemas.openxmlformats.org/officeDocument/2006/relationships/customXml" Target="../ink/ink55.xml"/><Relationship Id="rId1" Type="http://schemas.openxmlformats.org/officeDocument/2006/relationships/image" Target="../media/image463.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5.png"/><Relationship Id="rId1" Type="http://schemas.openxmlformats.org/officeDocument/2006/relationships/customXml" Target="../ink/ink56.xml"/></Relationships>
</file>

<file path=ppt/slides/_rels/slide19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8.png"/><Relationship Id="rId3" Type="http://schemas.openxmlformats.org/officeDocument/2006/relationships/customXml" Target="../ink/ink57.xml"/><Relationship Id="rId2" Type="http://schemas.openxmlformats.org/officeDocument/2006/relationships/image" Target="../media/image467.png"/><Relationship Id="rId1" Type="http://schemas.openxmlformats.org/officeDocument/2006/relationships/image" Target="../media/image466.pn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0.png"/><Relationship Id="rId2" Type="http://schemas.openxmlformats.org/officeDocument/2006/relationships/customXml" Target="../ink/ink58.xml"/><Relationship Id="rId1" Type="http://schemas.openxmlformats.org/officeDocument/2006/relationships/image" Target="../media/image469.png"/></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1.png"/><Relationship Id="rId1" Type="http://schemas.openxmlformats.org/officeDocument/2006/relationships/customXml" Target="../ink/ink59.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4.png"/><Relationship Id="rId3" Type="http://schemas.openxmlformats.org/officeDocument/2006/relationships/customXml" Target="../ink/ink60.xml"/><Relationship Id="rId2" Type="http://schemas.openxmlformats.org/officeDocument/2006/relationships/image" Target="../media/image473.png"/><Relationship Id="rId1" Type="http://schemas.openxmlformats.org/officeDocument/2006/relationships/image" Target="../media/image472.png"/></Relationships>
</file>

<file path=ppt/slides/_rels/slide2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6.png"/><Relationship Id="rId3" Type="http://schemas.openxmlformats.org/officeDocument/2006/relationships/customXml" Target="../ink/ink62.xml"/><Relationship Id="rId2" Type="http://schemas.openxmlformats.org/officeDocument/2006/relationships/image" Target="../media/image475.png"/><Relationship Id="rId1" Type="http://schemas.openxmlformats.org/officeDocument/2006/relationships/customXml" Target="../ink/ink6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9.png"/><Relationship Id="rId3" Type="http://schemas.openxmlformats.org/officeDocument/2006/relationships/customXml" Target="../ink/ink63.xml"/><Relationship Id="rId2" Type="http://schemas.openxmlformats.org/officeDocument/2006/relationships/image" Target="../media/image478.png"/><Relationship Id="rId1" Type="http://schemas.openxmlformats.org/officeDocument/2006/relationships/image" Target="../media/image477.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0.png"/></Relationships>
</file>

<file path=ppt/slides/_rels/slide20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2.png"/><Relationship Id="rId2" Type="http://schemas.openxmlformats.org/officeDocument/2006/relationships/customXml" Target="../ink/ink64.xml"/><Relationship Id="rId1" Type="http://schemas.openxmlformats.org/officeDocument/2006/relationships/image" Target="../media/image481.png"/></Relationships>
</file>

<file path=ppt/slides/_rels/slide20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4.png"/><Relationship Id="rId2" Type="http://schemas.openxmlformats.org/officeDocument/2006/relationships/customXml" Target="../ink/ink65.xml"/><Relationship Id="rId1" Type="http://schemas.openxmlformats.org/officeDocument/2006/relationships/image" Target="../media/image483.png"/></Relationships>
</file>

<file path=ppt/slides/_rels/slide2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image" Target="../media/image485.png"/></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1.png"/><Relationship Id="rId2" Type="http://schemas.openxmlformats.org/officeDocument/2006/relationships/image" Target="../media/image490.png"/><Relationship Id="rId1" Type="http://schemas.openxmlformats.org/officeDocument/2006/relationships/image" Target="../media/image489.png"/></Relationships>
</file>

<file path=ppt/slides/_rels/slide2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4.png"/><Relationship Id="rId2" Type="http://schemas.openxmlformats.org/officeDocument/2006/relationships/image" Target="../media/image493.png"/><Relationship Id="rId1" Type="http://schemas.openxmlformats.org/officeDocument/2006/relationships/image" Target="../media/image49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5.png"/></Relationships>
</file>

<file path=ppt/slides/_rels/slide2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7.png"/><Relationship Id="rId1" Type="http://schemas.openxmlformats.org/officeDocument/2006/relationships/image" Target="../media/image496.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8.png"/></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0.png"/><Relationship Id="rId1" Type="http://schemas.openxmlformats.org/officeDocument/2006/relationships/image" Target="../media/image499.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1.png"/></Relationships>
</file>

<file path=ppt/slides/_rels/slide2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image" Target="../media/image50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2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12.png"/><Relationship Id="rId4" Type="http://schemas.openxmlformats.org/officeDocument/2006/relationships/image" Target="../media/image511.png"/><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image" Target="../media/image508.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3.png"/></Relationships>
</file>

<file path=ppt/slides/_rels/slide2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5.png"/><Relationship Id="rId1" Type="http://schemas.openxmlformats.org/officeDocument/2006/relationships/image" Target="../media/image514.png"/></Relationships>
</file>

<file path=ppt/slides/_rels/slide2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8.png"/><Relationship Id="rId2" Type="http://schemas.openxmlformats.org/officeDocument/2006/relationships/image" Target="../media/image517.png"/><Relationship Id="rId1" Type="http://schemas.openxmlformats.org/officeDocument/2006/relationships/image" Target="../media/image516.png"/></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9.png"/></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0.pn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2.png"/><Relationship Id="rId1" Type="http://schemas.openxmlformats.org/officeDocument/2006/relationships/image" Target="../media/image521.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3.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4.png"/></Relationships>
</file>

<file path=ppt/slides/_rels/slide2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7.png"/><Relationship Id="rId2" Type="http://schemas.openxmlformats.org/officeDocument/2006/relationships/image" Target="../media/image526.png"/><Relationship Id="rId1" Type="http://schemas.openxmlformats.org/officeDocument/2006/relationships/image" Target="../media/image525.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9.png"/><Relationship Id="rId6" Type="http://schemas.openxmlformats.org/officeDocument/2006/relationships/customXml" Target="../ink/ink1.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9.png"/><Relationship Id="rId1" Type="http://schemas.openxmlformats.org/officeDocument/2006/relationships/image" Target="../media/image528.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1.png"/><Relationship Id="rId1" Type="http://schemas.openxmlformats.org/officeDocument/2006/relationships/image" Target="../media/image530.png"/></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2.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3.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4.png"/></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6.png"/><Relationship Id="rId1" Type="http://schemas.openxmlformats.org/officeDocument/2006/relationships/image" Target="../media/image535.png"/></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8.png"/><Relationship Id="rId1" Type="http://schemas.openxmlformats.org/officeDocument/2006/relationships/image" Target="../media/image537.png"/></Relationships>
</file>

<file path=ppt/slides/_rels/slide2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1.png"/><Relationship Id="rId2" Type="http://schemas.openxmlformats.org/officeDocument/2006/relationships/image" Target="../media/image540.png"/><Relationship Id="rId1" Type="http://schemas.openxmlformats.org/officeDocument/2006/relationships/image" Target="../media/image539.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2.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4.png"/><Relationship Id="rId1" Type="http://schemas.openxmlformats.org/officeDocument/2006/relationships/image" Target="../media/image54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6.png"/><Relationship Id="rId1" Type="http://schemas.openxmlformats.org/officeDocument/2006/relationships/image" Target="../media/image545.png"/></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7.png"/></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8.png"/></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9.png"/></Relationships>
</file>

<file path=ppt/slides/_rels/slide2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1.png"/><Relationship Id="rId1" Type="http://schemas.openxmlformats.org/officeDocument/2006/relationships/image" Target="../media/image550.png"/></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2.png"/></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3.png"/></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5.png"/><Relationship Id="rId1" Type="http://schemas.openxmlformats.org/officeDocument/2006/relationships/image" Target="../media/image554.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6.png"/></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8.png"/><Relationship Id="rId1" Type="http://schemas.openxmlformats.org/officeDocument/2006/relationships/image" Target="../media/image55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4.png"/><Relationship Id="rId2" Type="http://schemas.openxmlformats.org/officeDocument/2006/relationships/customXml" Target="../ink/ink2.xml"/><Relationship Id="rId1" Type="http://schemas.openxmlformats.org/officeDocument/2006/relationships/image" Target="../media/image63.png"/></Relationships>
</file>

<file path=ppt/slides/_rels/slide2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0.png"/><Relationship Id="rId1" Type="http://schemas.openxmlformats.org/officeDocument/2006/relationships/image" Target="../media/image559.png"/></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1.png"/></Relationships>
</file>

<file path=ppt/slides/_rels/slide2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64.png"/><Relationship Id="rId2" Type="http://schemas.openxmlformats.org/officeDocument/2006/relationships/image" Target="../media/image563.png"/><Relationship Id="rId1" Type="http://schemas.openxmlformats.org/officeDocument/2006/relationships/image" Target="../media/image562.png"/></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5.png"/></Relationships>
</file>

<file path=ppt/slides/_rels/slide2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69.png"/><Relationship Id="rId3" Type="http://schemas.openxmlformats.org/officeDocument/2006/relationships/image" Target="../media/image568.png"/><Relationship Id="rId2" Type="http://schemas.openxmlformats.org/officeDocument/2006/relationships/image" Target="../media/image567.png"/><Relationship Id="rId1" Type="http://schemas.openxmlformats.org/officeDocument/2006/relationships/image" Target="../media/image566.png"/></Relationships>
</file>

<file path=ppt/slides/_rels/slide2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3.png"/><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image" Target="../media/image570.png"/></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5.png"/><Relationship Id="rId1" Type="http://schemas.openxmlformats.org/officeDocument/2006/relationships/image" Target="../media/image574.png"/></Relationships>
</file>

<file path=ppt/slides/_rels/slide2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79.png"/><Relationship Id="rId3" Type="http://schemas.openxmlformats.org/officeDocument/2006/relationships/image" Target="../media/image578.png"/><Relationship Id="rId2" Type="http://schemas.openxmlformats.org/officeDocument/2006/relationships/image" Target="../media/image577.png"/><Relationship Id="rId1" Type="http://schemas.openxmlformats.org/officeDocument/2006/relationships/image" Target="../media/image576.png"/></Relationships>
</file>

<file path=ppt/slides/_rels/slide2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1.png"/><Relationship Id="rId1" Type="http://schemas.openxmlformats.org/officeDocument/2006/relationships/image" Target="../media/image580.png"/></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3.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4.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5.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6.png"/></Relationships>
</file>

<file path=ppt/slides/_rels/slide2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image" Target="../media/image587.png"/></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1.png"/><Relationship Id="rId1" Type="http://schemas.openxmlformats.org/officeDocument/2006/relationships/image" Target="../media/image590.png"/></Relationships>
</file>

<file path=ppt/slides/_rels/slide2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2.png"/></Relationships>
</file>

<file path=ppt/slides/_rels/slide2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4.png"/><Relationship Id="rId1" Type="http://schemas.openxmlformats.org/officeDocument/2006/relationships/image" Target="../media/image593.png"/></Relationships>
</file>

<file path=ppt/slides/_rels/slide26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8.png"/><Relationship Id="rId3" Type="http://schemas.openxmlformats.org/officeDocument/2006/relationships/image" Target="../media/image597.png"/><Relationship Id="rId2" Type="http://schemas.openxmlformats.org/officeDocument/2006/relationships/image" Target="../media/image596.png"/><Relationship Id="rId1" Type="http://schemas.openxmlformats.org/officeDocument/2006/relationships/image" Target="../media/image595.png"/></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0.png"/><Relationship Id="rId1" Type="http://schemas.openxmlformats.org/officeDocument/2006/relationships/image" Target="../media/image59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1.png"/></Relationships>
</file>

<file path=ppt/slides/_rels/slide2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2.png"/></Relationships>
</file>

<file path=ppt/slides/_rels/slide2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3.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4.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5.png"/></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7.png"/><Relationship Id="rId1" Type="http://schemas.openxmlformats.org/officeDocument/2006/relationships/image" Target="../media/image606.png"/></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9.png"/><Relationship Id="rId1" Type="http://schemas.openxmlformats.org/officeDocument/2006/relationships/image" Target="../media/image608.png"/></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0.png"/></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1.png"/></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2.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3.png"/></Relationships>
</file>

<file path=ppt/slides/_rels/slide2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15.png"/><Relationship Id="rId1" Type="http://schemas.openxmlformats.org/officeDocument/2006/relationships/image" Target="../media/image614.png"/></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6.png"/></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7.png"/></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8.png"/></Relationships>
</file>

<file path=ppt/slides/_rels/slide2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9.png"/></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0.png"/></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2.png"/><Relationship Id="rId1" Type="http://schemas.openxmlformats.org/officeDocument/2006/relationships/image" Target="../media/image621.png"/></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4.png"/><Relationship Id="rId1" Type="http://schemas.openxmlformats.org/officeDocument/2006/relationships/image" Target="../media/image623.png"/></Relationships>
</file>

<file path=ppt/slides/_rels/slide2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customXml" Target="../ink/ink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7.png"/><Relationship Id="rId1" Type="http://schemas.openxmlformats.org/officeDocument/2006/relationships/image" Target="../media/image626.png"/></Relationships>
</file>

<file path=ppt/slides/_rels/slide2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31.png"/><Relationship Id="rId3" Type="http://schemas.openxmlformats.org/officeDocument/2006/relationships/image" Target="../media/image630.png"/><Relationship Id="rId2" Type="http://schemas.openxmlformats.org/officeDocument/2006/relationships/image" Target="../media/image629.png"/><Relationship Id="rId1" Type="http://schemas.openxmlformats.org/officeDocument/2006/relationships/image" Target="../media/image628.png"/></Relationships>
</file>

<file path=ppt/slides/_rels/slide2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3.png"/><Relationship Id="rId1" Type="http://schemas.openxmlformats.org/officeDocument/2006/relationships/image" Target="../media/image632.png"/></Relationships>
</file>

<file path=ppt/slides/_rels/slide2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image" Target="../media/image634.png"/></Relationships>
</file>

<file path=ppt/slides/_rels/slide2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9.png"/><Relationship Id="rId2" Type="http://schemas.openxmlformats.org/officeDocument/2006/relationships/image" Target="../media/image638.png"/><Relationship Id="rId1" Type="http://schemas.openxmlformats.org/officeDocument/2006/relationships/image" Target="../media/image637.png"/></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1.png"/><Relationship Id="rId1" Type="http://schemas.openxmlformats.org/officeDocument/2006/relationships/image" Target="../media/image640.png"/></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2.png"/></Relationships>
</file>

<file path=ppt/slides/_rels/slide2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4.png"/><Relationship Id="rId1" Type="http://schemas.openxmlformats.org/officeDocument/2006/relationships/image" Target="../media/image643.png"/></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6.png"/><Relationship Id="rId1" Type="http://schemas.openxmlformats.org/officeDocument/2006/relationships/image" Target="../media/image645.png"/></Relationships>
</file>

<file path=ppt/slides/_rels/slide2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8.png"/><Relationship Id="rId1" Type="http://schemas.openxmlformats.org/officeDocument/2006/relationships/image" Target="../media/image64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image" Target="../media/image649.png"/></Relationships>
</file>

<file path=ppt/slides/_rels/slide30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58.png"/><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image" Target="../media/image652.png"/></Relationships>
</file>

<file path=ppt/slides/_rels/slide30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3.png"/><Relationship Id="rId3" Type="http://schemas.openxmlformats.org/officeDocument/2006/relationships/image" Target="../media/image652.png"/><Relationship Id="rId2" Type="http://schemas.openxmlformats.org/officeDocument/2006/relationships/image" Target="../media/image656.png"/><Relationship Id="rId1" Type="http://schemas.openxmlformats.org/officeDocument/2006/relationships/image" Target="../media/image659.png"/></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0.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1.png"/></Relationships>
</file>

<file path=ppt/slides/_rels/slide30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66.png"/><Relationship Id="rId4" Type="http://schemas.openxmlformats.org/officeDocument/2006/relationships/image" Target="../media/image665.png"/><Relationship Id="rId3" Type="http://schemas.openxmlformats.org/officeDocument/2006/relationships/image" Target="../media/image664.png"/><Relationship Id="rId2" Type="http://schemas.openxmlformats.org/officeDocument/2006/relationships/image" Target="../media/image663.png"/><Relationship Id="rId1" Type="http://schemas.openxmlformats.org/officeDocument/2006/relationships/image" Target="../media/image662.png"/></Relationships>
</file>

<file path=ppt/slides/_rels/slide30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70.png"/><Relationship Id="rId3" Type="http://schemas.openxmlformats.org/officeDocument/2006/relationships/image" Target="../media/image669.png"/><Relationship Id="rId2" Type="http://schemas.openxmlformats.org/officeDocument/2006/relationships/image" Target="../media/image668.png"/><Relationship Id="rId1" Type="http://schemas.openxmlformats.org/officeDocument/2006/relationships/image" Target="../media/image667.png"/></Relationships>
</file>

<file path=ppt/slides/_rels/slide30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image" Target="../media/image671.png"/></Relationships>
</file>

<file path=ppt/slides/_rels/slide30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6.png"/><Relationship Id="rId2" Type="http://schemas.openxmlformats.org/officeDocument/2006/relationships/image" Target="../media/image675.png"/><Relationship Id="rId1" Type="http://schemas.openxmlformats.org/officeDocument/2006/relationships/image" Target="../media/image674.png"/></Relationships>
</file>

<file path=ppt/slides/_rels/slide30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9.png"/><Relationship Id="rId2" Type="http://schemas.openxmlformats.org/officeDocument/2006/relationships/image" Target="../media/image678.png"/><Relationship Id="rId1" Type="http://schemas.openxmlformats.org/officeDocument/2006/relationships/image" Target="../media/image677.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png"/><Relationship Id="rId3" Type="http://schemas.openxmlformats.org/officeDocument/2006/relationships/customXml" Target="../ink/ink4.xml"/><Relationship Id="rId2" Type="http://schemas.openxmlformats.org/officeDocument/2006/relationships/image" Target="../media/image83.png"/><Relationship Id="rId1" Type="http://schemas.openxmlformats.org/officeDocument/2006/relationships/image" Target="../media/image82.png"/></Relationships>
</file>

<file path=ppt/slides/_rels/slide3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83.png"/><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image" Target="../media/image680.png"/></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5.png"/><Relationship Id="rId1" Type="http://schemas.openxmlformats.org/officeDocument/2006/relationships/image" Target="../media/image684.png"/></Relationships>
</file>

<file path=ppt/slides/_rels/slide3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89.png"/><Relationship Id="rId3" Type="http://schemas.openxmlformats.org/officeDocument/2006/relationships/image" Target="../media/image688.png"/><Relationship Id="rId2" Type="http://schemas.openxmlformats.org/officeDocument/2006/relationships/image" Target="../media/image687.png"/><Relationship Id="rId1" Type="http://schemas.openxmlformats.org/officeDocument/2006/relationships/image" Target="../media/image686.png"/></Relationships>
</file>

<file path=ppt/slides/_rels/slide3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94.png"/><Relationship Id="rId4" Type="http://schemas.openxmlformats.org/officeDocument/2006/relationships/image" Target="../media/image693.png"/><Relationship Id="rId3" Type="http://schemas.openxmlformats.org/officeDocument/2006/relationships/image" Target="../media/image692.png"/><Relationship Id="rId2" Type="http://schemas.openxmlformats.org/officeDocument/2006/relationships/image" Target="../media/image691.png"/><Relationship Id="rId1" Type="http://schemas.openxmlformats.org/officeDocument/2006/relationships/image" Target="../media/image690.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5.png"/></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6.png"/></Relationships>
</file>

<file path=ppt/slides/_rels/slide3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9.png"/><Relationship Id="rId2" Type="http://schemas.openxmlformats.org/officeDocument/2006/relationships/image" Target="../media/image698.png"/><Relationship Id="rId1" Type="http://schemas.openxmlformats.org/officeDocument/2006/relationships/image" Target="../media/image697.png"/></Relationships>
</file>

<file path=ppt/slides/_rels/slide3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2.png"/><Relationship Id="rId2" Type="http://schemas.openxmlformats.org/officeDocument/2006/relationships/image" Target="../media/image701.png"/><Relationship Id="rId1" Type="http://schemas.openxmlformats.org/officeDocument/2006/relationships/image" Target="../media/image700.png"/></Relationships>
</file>

<file path=ppt/slides/_rels/slide3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07.png"/><Relationship Id="rId4" Type="http://schemas.openxmlformats.org/officeDocument/2006/relationships/image" Target="../media/image706.png"/><Relationship Id="rId3" Type="http://schemas.openxmlformats.org/officeDocument/2006/relationships/image" Target="../media/image705.png"/><Relationship Id="rId2" Type="http://schemas.openxmlformats.org/officeDocument/2006/relationships/image" Target="../media/image704.png"/><Relationship Id="rId1" Type="http://schemas.openxmlformats.org/officeDocument/2006/relationships/image" Target="../media/image703.png"/></Relationships>
</file>

<file path=ppt/slides/_rels/slide3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0.png"/><Relationship Id="rId2" Type="http://schemas.openxmlformats.org/officeDocument/2006/relationships/image" Target="../media/image709.png"/><Relationship Id="rId1" Type="http://schemas.openxmlformats.org/officeDocument/2006/relationships/image" Target="../media/image708.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14.png"/><Relationship Id="rId3" Type="http://schemas.openxmlformats.org/officeDocument/2006/relationships/image" Target="../media/image713.png"/><Relationship Id="rId2" Type="http://schemas.openxmlformats.org/officeDocument/2006/relationships/image" Target="../media/image712.png"/><Relationship Id="rId1" Type="http://schemas.openxmlformats.org/officeDocument/2006/relationships/image" Target="../media/image711.png"/></Relationships>
</file>

<file path=ppt/slides/_rels/slide3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6.png"/><Relationship Id="rId1" Type="http://schemas.openxmlformats.org/officeDocument/2006/relationships/image" Target="../media/image715.png"/></Relationships>
</file>

<file path=ppt/slides/_rels/slide3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image" Target="../media/image717.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0.png"/></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2.png"/><Relationship Id="rId1" Type="http://schemas.openxmlformats.org/officeDocument/2006/relationships/image" Target="../media/image721.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3.png"/></Relationships>
</file>

<file path=ppt/slides/_rels/slide3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27.png"/><Relationship Id="rId3" Type="http://schemas.openxmlformats.org/officeDocument/2006/relationships/image" Target="../media/image726.png"/><Relationship Id="rId2" Type="http://schemas.openxmlformats.org/officeDocument/2006/relationships/image" Target="../media/image725.png"/><Relationship Id="rId1" Type="http://schemas.openxmlformats.org/officeDocument/2006/relationships/image" Target="../media/image724.png"/></Relationships>
</file>

<file path=ppt/slides/_rels/slide32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34.png"/><Relationship Id="rId6" Type="http://schemas.openxmlformats.org/officeDocument/2006/relationships/image" Target="../media/image733.png"/><Relationship Id="rId5" Type="http://schemas.openxmlformats.org/officeDocument/2006/relationships/image" Target="../media/image732.png"/><Relationship Id="rId4" Type="http://schemas.openxmlformats.org/officeDocument/2006/relationships/image" Target="../media/image731.png"/><Relationship Id="rId3" Type="http://schemas.openxmlformats.org/officeDocument/2006/relationships/image" Target="../media/image730.png"/><Relationship Id="rId2" Type="http://schemas.openxmlformats.org/officeDocument/2006/relationships/image" Target="../media/image729.png"/><Relationship Id="rId1" Type="http://schemas.openxmlformats.org/officeDocument/2006/relationships/image" Target="../media/image728.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5.png"/></Relationships>
</file>

<file path=ppt/slides/_rels/slide3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39.png"/><Relationship Id="rId3" Type="http://schemas.openxmlformats.org/officeDocument/2006/relationships/image" Target="../media/image738.png"/><Relationship Id="rId2" Type="http://schemas.openxmlformats.org/officeDocument/2006/relationships/image" Target="../media/image737.png"/><Relationship Id="rId1" Type="http://schemas.openxmlformats.org/officeDocument/2006/relationships/image" Target="../media/image73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0.png"/></Relationships>
</file>

<file path=ppt/slides/_rels/slide3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4.png"/><Relationship Id="rId3" Type="http://schemas.openxmlformats.org/officeDocument/2006/relationships/image" Target="../media/image743.png"/><Relationship Id="rId2" Type="http://schemas.openxmlformats.org/officeDocument/2006/relationships/image" Target="../media/image742.png"/><Relationship Id="rId1" Type="http://schemas.openxmlformats.org/officeDocument/2006/relationships/image" Target="../media/image741.png"/></Relationships>
</file>

<file path=ppt/slides/_rels/slide3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6.png"/><Relationship Id="rId1" Type="http://schemas.openxmlformats.org/officeDocument/2006/relationships/image" Target="../media/image745.png"/></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7.png"/></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8.png"/></Relationships>
</file>

<file path=ppt/slides/_rels/slide3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image" Target="../media/image749.png"/></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2.png"/></Relationships>
</file>

<file path=ppt/slides/_rels/slide3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54.png"/><Relationship Id="rId1" Type="http://schemas.openxmlformats.org/officeDocument/2006/relationships/image" Target="../media/image753.png"/></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5.png"/></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7.png"/></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8.png"/></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9.png"/></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0.png"/></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1.png"/></Relationships>
</file>

<file path=ppt/slides/_rels/slide3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4.png"/><Relationship Id="rId2" Type="http://schemas.openxmlformats.org/officeDocument/2006/relationships/image" Target="../media/image763.png"/><Relationship Id="rId1" Type="http://schemas.openxmlformats.org/officeDocument/2006/relationships/image" Target="../media/image762.png"/></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6.png"/><Relationship Id="rId1" Type="http://schemas.openxmlformats.org/officeDocument/2006/relationships/image" Target="../media/image765.png"/></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7.png"/></Relationships>
</file>

<file path=ppt/slides/_rels/slide34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74.png"/><Relationship Id="rId6" Type="http://schemas.openxmlformats.org/officeDocument/2006/relationships/image" Target="../media/image773.png"/><Relationship Id="rId5" Type="http://schemas.openxmlformats.org/officeDocument/2006/relationships/image" Target="../media/image772.png"/><Relationship Id="rId4" Type="http://schemas.openxmlformats.org/officeDocument/2006/relationships/image" Target="../media/image771.png"/><Relationship Id="rId3" Type="http://schemas.openxmlformats.org/officeDocument/2006/relationships/image" Target="../media/image770.png"/><Relationship Id="rId2" Type="http://schemas.openxmlformats.org/officeDocument/2006/relationships/image" Target="../media/image769.png"/><Relationship Id="rId1" Type="http://schemas.openxmlformats.org/officeDocument/2006/relationships/image" Target="../media/image768.png"/></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5.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6.png"/></Relationships>
</file>

<file path=ppt/slides/_rels/slide3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8.png"/><Relationship Id="rId1" Type="http://schemas.openxmlformats.org/officeDocument/2006/relationships/image" Target="../media/image777.png"/></Relationships>
</file>

<file path=ppt/slides/_rels/slide3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82.png"/><Relationship Id="rId3" Type="http://schemas.openxmlformats.org/officeDocument/2006/relationships/image" Target="../media/image781.png"/><Relationship Id="rId2" Type="http://schemas.openxmlformats.org/officeDocument/2006/relationships/image" Target="../media/image780.png"/><Relationship Id="rId1" Type="http://schemas.openxmlformats.org/officeDocument/2006/relationships/image" Target="../media/image779.png"/></Relationships>
</file>

<file path=ppt/slides/_rels/slide3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5.png"/><Relationship Id="rId2" Type="http://schemas.openxmlformats.org/officeDocument/2006/relationships/image" Target="../media/image784.png"/><Relationship Id="rId1" Type="http://schemas.openxmlformats.org/officeDocument/2006/relationships/image" Target="../media/image783.png"/></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6.png"/></Relationships>
</file>

<file path=ppt/slides/_rels/slide3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8.png"/><Relationship Id="rId1" Type="http://schemas.openxmlformats.org/officeDocument/2006/relationships/image" Target="../media/image787.png"/></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9.png"/></Relationships>
</file>

<file path=ppt/slides/_rels/slide3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2.png"/><Relationship Id="rId2" Type="http://schemas.openxmlformats.org/officeDocument/2006/relationships/image" Target="../media/image791.png"/><Relationship Id="rId1" Type="http://schemas.openxmlformats.org/officeDocument/2006/relationships/image" Target="../media/image790.png"/></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4.png"/><Relationship Id="rId1" Type="http://schemas.openxmlformats.org/officeDocument/2006/relationships/image" Target="../media/image793.pn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png"/></Relationships>
</file>

<file path=ppt/slides/_rels/slide3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8.png"/><Relationship Id="rId2" Type="http://schemas.openxmlformats.org/officeDocument/2006/relationships/image" Target="../media/image797.png"/><Relationship Id="rId1" Type="http://schemas.openxmlformats.org/officeDocument/2006/relationships/image" Target="../media/image796.png"/></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9.png"/></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0.png"/></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1.png"/></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2.png"/></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3.png"/></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5.png"/><Relationship Id="rId1" Type="http://schemas.openxmlformats.org/officeDocument/2006/relationships/image" Target="../media/image804.png"/></Relationships>
</file>

<file path=ppt/slides/_rels/slide3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7.png"/><Relationship Id="rId1" Type="http://schemas.openxmlformats.org/officeDocument/2006/relationships/image" Target="../media/image806.png"/></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9.png"/><Relationship Id="rId1" Type="http://schemas.openxmlformats.org/officeDocument/2006/relationships/image" Target="../media/image808.png"/></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1.png"/><Relationship Id="rId1" Type="http://schemas.openxmlformats.org/officeDocument/2006/relationships/image" Target="../media/image81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99.png"/></Relationships>
</file>

<file path=ppt/slides/_rels/slide3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4.png"/><Relationship Id="rId2" Type="http://schemas.openxmlformats.org/officeDocument/2006/relationships/image" Target="../media/image813.png"/><Relationship Id="rId1" Type="http://schemas.openxmlformats.org/officeDocument/2006/relationships/image" Target="../media/image812.png"/></Relationships>
</file>

<file path=ppt/slides/_rels/slide3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17.png"/><Relationship Id="rId2" Type="http://schemas.openxmlformats.org/officeDocument/2006/relationships/image" Target="../media/image816.png"/><Relationship Id="rId1" Type="http://schemas.openxmlformats.org/officeDocument/2006/relationships/image" Target="../media/image815.png"/></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8.png"/></Relationships>
</file>

<file path=ppt/slides/_rels/slide3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0.png"/><Relationship Id="rId1" Type="http://schemas.openxmlformats.org/officeDocument/2006/relationships/image" Target="../media/image819.png"/></Relationships>
</file>

<file path=ppt/slides/_rels/slide37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4.png"/><Relationship Id="rId3" Type="http://schemas.openxmlformats.org/officeDocument/2006/relationships/image" Target="../media/image823.png"/><Relationship Id="rId2" Type="http://schemas.openxmlformats.org/officeDocument/2006/relationships/image" Target="../media/image822.png"/><Relationship Id="rId1" Type="http://schemas.openxmlformats.org/officeDocument/2006/relationships/image" Target="../media/image821.png"/></Relationships>
</file>

<file path=ppt/slides/_rels/slide37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8.png"/><Relationship Id="rId3" Type="http://schemas.openxmlformats.org/officeDocument/2006/relationships/image" Target="../media/image827.png"/><Relationship Id="rId2" Type="http://schemas.openxmlformats.org/officeDocument/2006/relationships/image" Target="../media/image826.png"/><Relationship Id="rId1" Type="http://schemas.openxmlformats.org/officeDocument/2006/relationships/image" Target="../media/image825.png"/></Relationships>
</file>

<file path=ppt/slides/_rels/slide3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0.png"/><Relationship Id="rId1" Type="http://schemas.openxmlformats.org/officeDocument/2006/relationships/image" Target="../media/image829.png"/></Relationships>
</file>

<file path=ppt/slides/_rels/slide3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2.png"/><Relationship Id="rId1" Type="http://schemas.openxmlformats.org/officeDocument/2006/relationships/image" Target="../media/image831.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3.png"/></Relationships>
</file>

<file path=ppt/slides/_rels/slide3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4.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5.png"/></Relationships>
</file>

<file path=ppt/slides/_rels/slide3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7.png"/><Relationship Id="rId1" Type="http://schemas.openxmlformats.org/officeDocument/2006/relationships/image" Target="../media/image836.png"/></Relationships>
</file>

<file path=ppt/slides/_rels/slide3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9.png"/><Relationship Id="rId1" Type="http://schemas.openxmlformats.org/officeDocument/2006/relationships/image" Target="../media/image838.png"/></Relationships>
</file>

<file path=ppt/slides/_rels/slide3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1.png"/><Relationship Id="rId1" Type="http://schemas.openxmlformats.org/officeDocument/2006/relationships/image" Target="../media/image840.png"/></Relationships>
</file>

<file path=ppt/slides/_rels/slide3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45.png"/><Relationship Id="rId3" Type="http://schemas.openxmlformats.org/officeDocument/2006/relationships/image" Target="../media/image844.png"/><Relationship Id="rId2" Type="http://schemas.openxmlformats.org/officeDocument/2006/relationships/image" Target="../media/image843.png"/><Relationship Id="rId1" Type="http://schemas.openxmlformats.org/officeDocument/2006/relationships/image" Target="../media/image842.png"/></Relationships>
</file>

<file path=ppt/slides/_rels/slide3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7.png"/><Relationship Id="rId1" Type="http://schemas.openxmlformats.org/officeDocument/2006/relationships/image" Target="../media/image846.png"/></Relationships>
</file>

<file path=ppt/slides/_rels/slide3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9.png"/><Relationship Id="rId1" Type="http://schemas.openxmlformats.org/officeDocument/2006/relationships/image" Target="../media/image848.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0.png"/><Relationship Id="rId1"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11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image" Target="../media/image12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2.png"/><Relationship Id="rId1" Type="http://schemas.openxmlformats.org/officeDocument/2006/relationships/image" Target="../media/image13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7.png"/><Relationship Id="rId1" Type="http://schemas.openxmlformats.org/officeDocument/2006/relationships/image" Target="../media/image136.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5.png"/><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7.png"/><Relationship Id="rId1"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9.png"/><Relationship Id="rId1" Type="http://schemas.openxmlformats.org/officeDocument/2006/relationships/image" Target="../media/image148.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3.png"/><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5.png"/><Relationship Id="rId1" Type="http://schemas.openxmlformats.org/officeDocument/2006/relationships/image" Target="../media/image15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63.png"/><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17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80.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5.png"/><Relationship Id="rId1" Type="http://schemas.openxmlformats.org/officeDocument/2006/relationships/image" Target="../media/image19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2.png"/><Relationship Id="rId2" Type="http://schemas.openxmlformats.org/officeDocument/2006/relationships/image" Target="../media/image209.png"/><Relationship Id="rId1" Type="http://schemas.openxmlformats.org/officeDocument/2006/relationships/image" Target="../media/image208.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0.png"/><Relationship Id="rId1" Type="http://schemas.openxmlformats.org/officeDocument/2006/relationships/image" Target="../media/image22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2.png"/><Relationship Id="rId1" Type="http://schemas.openxmlformats.org/officeDocument/2006/relationships/image" Target="../media/image231.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4.png"/><Relationship Id="rId1" Type="http://schemas.openxmlformats.org/officeDocument/2006/relationships/image" Target="../media/image233.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8.png"/><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2.png"/><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8.png"/><Relationship Id="rId1" Type="http://schemas.openxmlformats.org/officeDocument/2006/relationships/image" Target="../media/image247.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9.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image" Target="../media/image252.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6.png"/><Relationship Id="rId1" Type="http://schemas.openxmlformats.org/officeDocument/2006/relationships/image" Target="../media/image25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8.png"/><Relationship Id="rId1" Type="http://schemas.openxmlformats.org/officeDocument/2006/relationships/image" Target="../media/image25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1.png"/><Relationship Id="rId1" Type="http://schemas.openxmlformats.org/officeDocument/2006/relationships/image" Target="../media/image260.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3.png"/><Relationship Id="rId1" Type="http://schemas.openxmlformats.org/officeDocument/2006/relationships/image" Target="../media/image2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564" y="1909411"/>
            <a:ext cx="9592732" cy="2954868"/>
          </a:xfrm>
        </p:spPr>
        <p:txBody>
          <a:bodyPr/>
          <a:lstStyle/>
          <a:p>
            <a:r>
              <a:rPr lang="en-US" sz="5400" dirty="0"/>
              <a:t>MT104-Linear Algebra</a:t>
            </a:r>
            <a:br>
              <a:rPr lang="en-US" dirty="0"/>
            </a:br>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6865" y="1053182"/>
            <a:ext cx="11861443" cy="2505531"/>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Product of Two Matrices</a:t>
            </a:r>
            <a:endParaRPr lang="en-AU" sz="2800" b="1" u="sng" dirty="0">
              <a:solidFill>
                <a:srgbClr val="00B050"/>
              </a:solidFill>
            </a:endParaRPr>
          </a:p>
        </p:txBody>
      </p:sp>
      <p:pic>
        <p:nvPicPr>
          <p:cNvPr id="6" name="Picture 5"/>
          <p:cNvPicPr>
            <a:picLocks noChangeAspect="1"/>
          </p:cNvPicPr>
          <p:nvPr/>
        </p:nvPicPr>
        <p:blipFill>
          <a:blip r:embed="rId2"/>
          <a:stretch>
            <a:fillRect/>
          </a:stretch>
        </p:blipFill>
        <p:spPr>
          <a:xfrm>
            <a:off x="332781" y="3610798"/>
            <a:ext cx="7789933" cy="1725539"/>
          </a:xfrm>
          <a:prstGeom prst="rect">
            <a:avLst/>
          </a:prstGeom>
        </p:spPr>
      </p:pic>
      <p:pic>
        <p:nvPicPr>
          <p:cNvPr id="7" name="Picture 6"/>
          <p:cNvPicPr>
            <a:picLocks noChangeAspect="1"/>
          </p:cNvPicPr>
          <p:nvPr/>
        </p:nvPicPr>
        <p:blipFill>
          <a:blip r:embed="rId3"/>
          <a:stretch>
            <a:fillRect/>
          </a:stretch>
        </p:blipFill>
        <p:spPr>
          <a:xfrm>
            <a:off x="332781" y="5550794"/>
            <a:ext cx="11571565" cy="51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9549" y="477948"/>
            <a:ext cx="8834907" cy="2541549"/>
          </a:xfrm>
          <a:prstGeom prst="rect">
            <a:avLst/>
          </a:prstGeom>
        </p:spPr>
      </p:pic>
      <p:cxnSp>
        <p:nvCxnSpPr>
          <p:cNvPr id="6" name="Straight Connector 5"/>
          <p:cNvCxnSpPr/>
          <p:nvPr/>
        </p:nvCxnSpPr>
        <p:spPr>
          <a:xfrm>
            <a:off x="0" y="3708400"/>
            <a:ext cx="12090400"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0080" y="193182"/>
            <a:ext cx="10993774" cy="3503054"/>
          </a:xfrm>
          <a:prstGeom prst="rect">
            <a:avLst/>
          </a:prstGeom>
        </p:spPr>
      </p:pic>
      <p:cxnSp>
        <p:nvCxnSpPr>
          <p:cNvPr id="5" name="Straight Connector 4"/>
          <p:cNvCxnSpPr/>
          <p:nvPr/>
        </p:nvCxnSpPr>
        <p:spPr>
          <a:xfrm>
            <a:off x="500080" y="939800"/>
            <a:ext cx="10712403" cy="381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88702" y="584141"/>
            <a:ext cx="7920287" cy="1930154"/>
          </a:xfrm>
          <a:prstGeom prst="rect">
            <a:avLst/>
          </a:prstGeom>
        </p:spPr>
      </p:pic>
      <p:pic>
        <p:nvPicPr>
          <p:cNvPr id="5" name="Picture 4"/>
          <p:cNvPicPr>
            <a:picLocks noChangeAspect="1"/>
          </p:cNvPicPr>
          <p:nvPr/>
        </p:nvPicPr>
        <p:blipFill>
          <a:blip r:embed="rId2"/>
          <a:stretch>
            <a:fillRect/>
          </a:stretch>
        </p:blipFill>
        <p:spPr>
          <a:xfrm>
            <a:off x="588702" y="2553074"/>
            <a:ext cx="9199242" cy="3727574"/>
          </a:xfrm>
          <a:prstGeom prst="rect">
            <a:avLst/>
          </a:prstGeom>
        </p:spPr>
      </p:pic>
      <p:sp>
        <p:nvSpPr>
          <p:cNvPr id="6" name="TextBox 5"/>
          <p:cNvSpPr txBox="1"/>
          <p:nvPr/>
        </p:nvSpPr>
        <p:spPr>
          <a:xfrm>
            <a:off x="605904" y="0"/>
            <a:ext cx="2387600" cy="523220"/>
          </a:xfrm>
          <a:prstGeom prst="rect">
            <a:avLst/>
          </a:prstGeom>
          <a:noFill/>
        </p:spPr>
        <p:txBody>
          <a:bodyPr wrap="square" rtlCol="0">
            <a:spAutoFit/>
          </a:bodyPr>
          <a:lstStyle/>
          <a:p>
            <a:r>
              <a:rPr lang="en-US" sz="2800" u="sng" dirty="0">
                <a:solidFill>
                  <a:srgbClr val="00B050"/>
                </a:solidFill>
              </a:rPr>
              <a:t>Problem</a:t>
            </a:r>
            <a:endParaRPr lang="en-AU" sz="28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8304480" y="3564720"/>
              <a:ext cx="273600" cy="79560"/>
            </p14:xfrm>
          </p:contentPart>
        </mc:Choice>
        <mc:Fallback xmlns="">
          <p:pic>
            <p:nvPicPr>
              <p:cNvPr id="7" name="Ink 6"/>
            </p:nvPicPr>
            <p:blipFill>
              <a:blip r:embed="rId4"/>
            </p:blipFill>
            <p:spPr>
              <a:xfrm>
                <a:off x="8304480" y="3564720"/>
                <a:ext cx="273600" cy="79560"/>
              </a:xfrm>
              <a:prstGeom prst="rect"/>
            </p:spPr>
          </p:pic>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647280" y="135000"/>
              <a:ext cx="11544120" cy="5441400"/>
            </p14:xfrm>
          </p:contentPart>
        </mc:Choice>
        <mc:Fallback xmlns="">
          <p:pic>
            <p:nvPicPr>
              <p:cNvPr id="4" name="Ink 3"/>
            </p:nvPicPr>
            <p:blipFill>
              <a:blip r:embed="rId2"/>
            </p:blipFill>
            <p:spPr>
              <a:xfrm>
                <a:off x="647280" y="135000"/>
                <a:ext cx="11544120" cy="5441400"/>
              </a:xfrm>
              <a:prstGeom prst="rect"/>
            </p:spPr>
          </p:pic>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9093" y="119529"/>
            <a:ext cx="4851981" cy="1241204"/>
          </a:xfrm>
          <a:prstGeom prst="rect">
            <a:avLst/>
          </a:prstGeom>
        </p:spPr>
      </p:pic>
      <p:pic>
        <p:nvPicPr>
          <p:cNvPr id="5" name="Picture 4"/>
          <p:cNvPicPr>
            <a:picLocks noChangeAspect="1"/>
          </p:cNvPicPr>
          <p:nvPr/>
        </p:nvPicPr>
        <p:blipFill>
          <a:blip r:embed="rId2"/>
          <a:stretch>
            <a:fillRect/>
          </a:stretch>
        </p:blipFill>
        <p:spPr>
          <a:xfrm>
            <a:off x="309093" y="1556342"/>
            <a:ext cx="11388069" cy="1411343"/>
          </a:xfrm>
          <a:prstGeom prst="rect">
            <a:avLst/>
          </a:prstGeom>
        </p:spPr>
      </p:pic>
      <p:cxnSp>
        <p:nvCxnSpPr>
          <p:cNvPr id="7" name="Straight Connector 6"/>
          <p:cNvCxnSpPr/>
          <p:nvPr/>
        </p:nvCxnSpPr>
        <p:spPr>
          <a:xfrm>
            <a:off x="0" y="1360733"/>
            <a:ext cx="12192000"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447586" y="3535130"/>
            <a:ext cx="8061403" cy="2432626"/>
          </a:xfrm>
          <a:prstGeom prst="rect">
            <a:avLst/>
          </a:prstGeom>
        </p:spPr>
      </p:pic>
      <p:sp>
        <p:nvSpPr>
          <p:cNvPr id="13" name="TextBox 12"/>
          <p:cNvSpPr txBox="1"/>
          <p:nvPr/>
        </p:nvSpPr>
        <p:spPr>
          <a:xfrm>
            <a:off x="447586" y="2967685"/>
            <a:ext cx="643407" cy="372415"/>
          </a:xfrm>
          <a:prstGeom prst="rect">
            <a:avLst/>
          </a:prstGeom>
          <a:noFill/>
        </p:spPr>
        <p:txBody>
          <a:bodyPr wrap="square" rtlCol="0">
            <a:spAutoFit/>
          </a:bodyPr>
          <a:lstStyle/>
          <a:p>
            <a:r>
              <a:rPr lang="en-US" dirty="0"/>
              <a:t>e.g.</a:t>
            </a:r>
            <a:endParaRPr lang="en-AU" dirty="0"/>
          </a:p>
        </p:txBody>
      </p:sp>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3938040" y="210960"/>
              <a:ext cx="8191800" cy="5320080"/>
            </p14:xfrm>
          </p:contentPart>
        </mc:Choice>
        <mc:Fallback xmlns="">
          <p:pic>
            <p:nvPicPr>
              <p:cNvPr id="6" name="Ink 5"/>
            </p:nvPicPr>
            <p:blipFill>
              <a:blip r:embed="rId5"/>
            </p:blipFill>
            <p:spPr>
              <a:xfrm>
                <a:off x="3938040" y="210960"/>
                <a:ext cx="8191800" cy="5320080"/>
              </a:xfrm>
              <a:prstGeom prst="rect"/>
            </p:spPr>
          </p:pic>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90962" y="164606"/>
            <a:ext cx="8966654" cy="1966779"/>
          </a:xfrm>
          <a:prstGeom prst="rect">
            <a:avLst/>
          </a:prstGeom>
        </p:spPr>
      </p:pic>
      <p:pic>
        <p:nvPicPr>
          <p:cNvPr id="7" name="Picture 6"/>
          <p:cNvPicPr>
            <a:picLocks noChangeAspect="1"/>
          </p:cNvPicPr>
          <p:nvPr/>
        </p:nvPicPr>
        <p:blipFill>
          <a:blip r:embed="rId2"/>
          <a:stretch>
            <a:fillRect/>
          </a:stretch>
        </p:blipFill>
        <p:spPr>
          <a:xfrm>
            <a:off x="414331" y="2163224"/>
            <a:ext cx="4489196" cy="1667923"/>
          </a:xfrm>
          <a:prstGeom prst="rect">
            <a:avLst/>
          </a:prstGeom>
        </p:spPr>
      </p:pic>
      <p:pic>
        <p:nvPicPr>
          <p:cNvPr id="8" name="Picture 7"/>
          <p:cNvPicPr>
            <a:picLocks noChangeAspect="1"/>
          </p:cNvPicPr>
          <p:nvPr/>
        </p:nvPicPr>
        <p:blipFill>
          <a:blip r:embed="rId3"/>
          <a:stretch>
            <a:fillRect/>
          </a:stretch>
        </p:blipFill>
        <p:spPr>
          <a:xfrm>
            <a:off x="90962" y="3808590"/>
            <a:ext cx="7942547" cy="1728990"/>
          </a:xfrm>
          <a:prstGeom prst="rect">
            <a:avLst/>
          </a:prstGeom>
        </p:spPr>
      </p:pic>
      <p:pic>
        <p:nvPicPr>
          <p:cNvPr id="9" name="Picture 8"/>
          <p:cNvPicPr>
            <a:picLocks noChangeAspect="1"/>
          </p:cNvPicPr>
          <p:nvPr/>
        </p:nvPicPr>
        <p:blipFill>
          <a:blip r:embed="rId4"/>
          <a:stretch>
            <a:fillRect/>
          </a:stretch>
        </p:blipFill>
        <p:spPr>
          <a:xfrm>
            <a:off x="414331" y="5537580"/>
            <a:ext cx="4106869" cy="569440"/>
          </a:xfrm>
          <a:prstGeom prst="rect">
            <a:avLst/>
          </a:prstGeom>
        </p:spPr>
      </p:pic>
      <p:cxnSp>
        <p:nvCxnSpPr>
          <p:cNvPr id="13" name="Straight Connector 12"/>
          <p:cNvCxnSpPr/>
          <p:nvPr/>
        </p:nvCxnSpPr>
        <p:spPr>
          <a:xfrm>
            <a:off x="10718800" y="6324600"/>
            <a:ext cx="1574800" cy="127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6229505"/>
            <a:ext cx="12192000" cy="950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422360" y="1220040"/>
              <a:ext cx="10703520" cy="4835880"/>
            </p14:xfrm>
          </p:contentPart>
        </mc:Choice>
        <mc:Fallback xmlns="">
          <p:pic>
            <p:nvPicPr>
              <p:cNvPr id="4" name="Ink 3"/>
            </p:nvPicPr>
            <p:blipFill>
              <a:blip r:embed="rId6"/>
            </p:blipFill>
            <p:spPr>
              <a:xfrm>
                <a:off x="1422360" y="1220040"/>
                <a:ext cx="10703520" cy="4835880"/>
              </a:xfrm>
              <a:prstGeom prst="rect"/>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ectangle 3"/>
          <p:cNvSpPr/>
          <p:nvPr/>
        </p:nvSpPr>
        <p:spPr>
          <a:xfrm>
            <a:off x="0" y="0"/>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86185" y="384798"/>
            <a:ext cx="3876562" cy="992778"/>
          </a:xfrm>
          <a:prstGeom prst="rect">
            <a:avLst/>
          </a:prstGeom>
        </p:spPr>
      </p:pic>
      <p:pic>
        <p:nvPicPr>
          <p:cNvPr id="5" name="Picture 4"/>
          <p:cNvPicPr>
            <a:picLocks noChangeAspect="1"/>
          </p:cNvPicPr>
          <p:nvPr/>
        </p:nvPicPr>
        <p:blipFill>
          <a:blip r:embed="rId2"/>
          <a:stretch>
            <a:fillRect/>
          </a:stretch>
        </p:blipFill>
        <p:spPr>
          <a:xfrm>
            <a:off x="2232017" y="1948261"/>
            <a:ext cx="7341870" cy="116121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8461" y="-110267"/>
            <a:ext cx="4788356" cy="666206"/>
          </a:xfrm>
          <a:prstGeom prst="rect">
            <a:avLst/>
          </a:prstGeom>
        </p:spPr>
      </p:pic>
      <p:pic>
        <p:nvPicPr>
          <p:cNvPr id="6" name="Picture 5"/>
          <p:cNvPicPr>
            <a:picLocks noChangeAspect="1"/>
          </p:cNvPicPr>
          <p:nvPr/>
        </p:nvPicPr>
        <p:blipFill>
          <a:blip r:embed="rId2"/>
          <a:stretch>
            <a:fillRect/>
          </a:stretch>
        </p:blipFill>
        <p:spPr>
          <a:xfrm>
            <a:off x="128461" y="701479"/>
            <a:ext cx="10452453" cy="2627519"/>
          </a:xfrm>
          <a:prstGeom prst="rect">
            <a:avLst/>
          </a:prstGeom>
        </p:spPr>
      </p:pic>
      <p:pic>
        <p:nvPicPr>
          <p:cNvPr id="7" name="Picture 6"/>
          <p:cNvPicPr>
            <a:picLocks noChangeAspect="1"/>
          </p:cNvPicPr>
          <p:nvPr/>
        </p:nvPicPr>
        <p:blipFill>
          <a:blip r:embed="rId3"/>
          <a:stretch>
            <a:fillRect/>
          </a:stretch>
        </p:blipFill>
        <p:spPr>
          <a:xfrm>
            <a:off x="63430" y="3536285"/>
            <a:ext cx="9706773" cy="2777960"/>
          </a:xfrm>
          <a:prstGeom prst="rect">
            <a:avLst/>
          </a:prstGeom>
        </p:spPr>
      </p:pic>
      <p:cxnSp>
        <p:nvCxnSpPr>
          <p:cNvPr id="9" name="Straight Connector 8"/>
          <p:cNvCxnSpPr/>
          <p:nvPr/>
        </p:nvCxnSpPr>
        <p:spPr>
          <a:xfrm>
            <a:off x="63430" y="555939"/>
            <a:ext cx="4853387" cy="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5" name="Ink 4"/>
              <p14:cNvContentPartPr/>
              <p14:nvPr/>
            </p14:nvContentPartPr>
            <p14:xfrm>
              <a:off x="2425320" y="3903840"/>
              <a:ext cx="376200" cy="175680"/>
            </p14:xfrm>
          </p:contentPart>
        </mc:Choice>
        <mc:Fallback xmlns="">
          <p:pic>
            <p:nvPicPr>
              <p:cNvPr id="5" name="Ink 4"/>
            </p:nvPicPr>
            <p:blipFill>
              <a:blip r:embed="rId5"/>
            </p:blipFill>
            <p:spPr>
              <a:xfrm>
                <a:off x="2425320" y="3903840"/>
                <a:ext cx="376200" cy="175680"/>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842" y="273166"/>
            <a:ext cx="10597852" cy="3421151"/>
          </a:xfrm>
          <a:prstGeom prst="rect">
            <a:avLst/>
          </a:prstGeom>
        </p:spPr>
      </p:pic>
      <p:pic>
        <p:nvPicPr>
          <p:cNvPr id="5" name="Picture 4"/>
          <p:cNvPicPr>
            <a:picLocks noChangeAspect="1"/>
          </p:cNvPicPr>
          <p:nvPr/>
        </p:nvPicPr>
        <p:blipFill>
          <a:blip r:embed="rId2"/>
          <a:stretch>
            <a:fillRect/>
          </a:stretch>
        </p:blipFill>
        <p:spPr>
          <a:xfrm>
            <a:off x="614631" y="3694317"/>
            <a:ext cx="8439217" cy="26505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2346" y="418011"/>
            <a:ext cx="9247503" cy="2626179"/>
          </a:xfrm>
          <a:prstGeom prst="rect">
            <a:avLst/>
          </a:prstGeom>
        </p:spPr>
      </p:pic>
      <p:cxnSp>
        <p:nvCxnSpPr>
          <p:cNvPr id="5" name="Straight Connector 4"/>
          <p:cNvCxnSpPr/>
          <p:nvPr/>
        </p:nvCxnSpPr>
        <p:spPr>
          <a:xfrm flipV="1">
            <a:off x="0" y="3252652"/>
            <a:ext cx="12192000"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6499" y="419404"/>
            <a:ext cx="11662176" cy="393052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16" name="Straight Connector 15"/>
          <p:cNvCxnSpPr/>
          <p:nvPr/>
        </p:nvCxnSpPr>
        <p:spPr>
          <a:xfrm flipV="1">
            <a:off x="0" y="4821028"/>
            <a:ext cx="12192000" cy="13063"/>
          </a:xfrm>
          <a:prstGeom prst="line">
            <a:avLst/>
          </a:prstGeom>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1"/>
          <a:stretch>
            <a:fillRect/>
          </a:stretch>
        </p:blipFill>
        <p:spPr>
          <a:xfrm>
            <a:off x="1577067" y="222068"/>
            <a:ext cx="8564673" cy="827505"/>
          </a:xfrm>
          <a:prstGeom prst="rect">
            <a:avLst/>
          </a:prstGeom>
        </p:spPr>
      </p:pic>
      <p:pic>
        <p:nvPicPr>
          <p:cNvPr id="7" name="Picture 6"/>
          <p:cNvPicPr>
            <a:picLocks noChangeAspect="1"/>
          </p:cNvPicPr>
          <p:nvPr/>
        </p:nvPicPr>
        <p:blipFill>
          <a:blip r:embed="rId2"/>
          <a:stretch>
            <a:fillRect/>
          </a:stretch>
        </p:blipFill>
        <p:spPr>
          <a:xfrm>
            <a:off x="440149" y="1325975"/>
            <a:ext cx="11311701" cy="321865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36000" y="46440"/>
              <a:ext cx="12034080" cy="6195960"/>
            </p14:xfrm>
          </p:contentPart>
        </mc:Choice>
        <mc:Fallback xmlns="">
          <p:pic>
            <p:nvPicPr>
              <p:cNvPr id="4" name="Ink 3"/>
            </p:nvPicPr>
            <p:blipFill>
              <a:blip r:embed="rId2"/>
            </p:blipFill>
            <p:spPr>
              <a:xfrm>
                <a:off x="36000" y="46440"/>
                <a:ext cx="12034080" cy="6195960"/>
              </a:xfrm>
              <a:prstGeom prst="rect"/>
            </p:spPr>
          </p:pic>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9520" y="83520"/>
              <a:ext cx="9605880" cy="6177600"/>
            </p14:xfrm>
          </p:contentPart>
        </mc:Choice>
        <mc:Fallback xmlns="">
          <p:pic>
            <p:nvPicPr>
              <p:cNvPr id="4" name="Ink 3"/>
            </p:nvPicPr>
            <p:blipFill>
              <a:blip r:embed="rId2"/>
            </p:blipFill>
            <p:spPr>
              <a:xfrm>
                <a:off x="29520" y="83520"/>
                <a:ext cx="9605880" cy="6177600"/>
              </a:xfrm>
              <a:prstGeom prst="rect"/>
            </p:spPr>
          </p:pic>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400" y="162000"/>
              <a:ext cx="11939760" cy="4240080"/>
            </p14:xfrm>
          </p:contentPart>
        </mc:Choice>
        <mc:Fallback xmlns="">
          <p:pic>
            <p:nvPicPr>
              <p:cNvPr id="4" name="Ink 3"/>
            </p:nvPicPr>
            <p:blipFill>
              <a:blip r:embed="rId2"/>
            </p:blipFill>
            <p:spPr>
              <a:xfrm>
                <a:off x="23400" y="162000"/>
                <a:ext cx="11939760" cy="4240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29680" y="3868920"/>
              <a:ext cx="10814760" cy="2024640"/>
            </p14:xfrm>
          </p:contentPart>
        </mc:Choice>
        <mc:Fallback xmlns="">
          <p:pic>
            <p:nvPicPr>
              <p:cNvPr id="5" name="Ink 4"/>
            </p:nvPicPr>
            <p:blipFill>
              <a:blip r:embed="rId4"/>
            </p:blipFill>
            <p:spPr>
              <a:xfrm>
                <a:off x="229680" y="3868920"/>
                <a:ext cx="10814760" cy="2024640"/>
              </a:xfrm>
              <a:prstGeom prst="rect"/>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05800" y="177480"/>
              <a:ext cx="10958040" cy="2914560"/>
            </p14:xfrm>
          </p:contentPart>
        </mc:Choice>
        <mc:Fallback xmlns="">
          <p:pic>
            <p:nvPicPr>
              <p:cNvPr id="4" name="Ink 3"/>
            </p:nvPicPr>
            <p:blipFill>
              <a:blip r:embed="rId2"/>
            </p:blipFill>
            <p:spPr>
              <a:xfrm>
                <a:off x="505800" y="177480"/>
                <a:ext cx="10958040" cy="2914560"/>
              </a:xfrm>
              <a:prstGeom prst="rect"/>
            </p:spPr>
          </p:pic>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11720" y="253800"/>
              <a:ext cx="11326320" cy="2580120"/>
            </p14:xfrm>
          </p:contentPart>
        </mc:Choice>
        <mc:Fallback xmlns="">
          <p:pic>
            <p:nvPicPr>
              <p:cNvPr id="4" name="Ink 3"/>
            </p:nvPicPr>
            <p:blipFill>
              <a:blip r:embed="rId2"/>
            </p:blipFill>
            <p:spPr>
              <a:xfrm>
                <a:off x="711720" y="253800"/>
                <a:ext cx="11326320" cy="2580120"/>
              </a:xfrm>
              <a:prstGeom prst="rect"/>
            </p:spPr>
          </p:pic>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9985" y="402362"/>
            <a:ext cx="6108538" cy="916986"/>
          </a:xfrm>
          <a:prstGeom prst="rect">
            <a:avLst/>
          </a:prstGeom>
        </p:spPr>
      </p:pic>
      <p:cxnSp>
        <p:nvCxnSpPr>
          <p:cNvPr id="5" name="Straight Connector 4"/>
          <p:cNvCxnSpPr/>
          <p:nvPr/>
        </p:nvCxnSpPr>
        <p:spPr>
          <a:xfrm flipV="1">
            <a:off x="1410788" y="1319348"/>
            <a:ext cx="7197634" cy="13063"/>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640078" y="1712594"/>
            <a:ext cx="10724607" cy="3394624"/>
          </a:xfrm>
          <a:prstGeom prst="rect">
            <a:avLst/>
          </a:prstGeom>
        </p:spPr>
      </p:pic>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793800" y="2079360"/>
              <a:ext cx="6750360" cy="997200"/>
            </p14:xfrm>
          </p:contentPart>
        </mc:Choice>
        <mc:Fallback xmlns="">
          <p:pic>
            <p:nvPicPr>
              <p:cNvPr id="7" name="Ink 6"/>
            </p:nvPicPr>
            <p:blipFill>
              <a:blip r:embed="rId4"/>
            </p:blipFill>
            <p:spPr>
              <a:xfrm>
                <a:off x="793800" y="2079360"/>
                <a:ext cx="6750360" cy="997200"/>
              </a:xfrm>
              <a:prstGeom prst="rect"/>
            </p:spPr>
          </p:pic>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469483" y="182673"/>
            <a:ext cx="10150619" cy="60676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2640" y="257577"/>
            <a:ext cx="10985175" cy="32969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4766" y="163442"/>
            <a:ext cx="11194868" cy="5755108"/>
          </a:xfrm>
          <a:prstGeom prst="rect">
            <a:avLst/>
          </a:prstGeom>
        </p:spPr>
      </p:pic>
      <p:cxnSp>
        <p:nvCxnSpPr>
          <p:cNvPr id="6" name="Straight Connector 5"/>
          <p:cNvCxnSpPr/>
          <p:nvPr/>
        </p:nvCxnSpPr>
        <p:spPr>
          <a:xfrm flipV="1">
            <a:off x="1789611" y="801071"/>
            <a:ext cx="4382589" cy="39189"/>
          </a:xfrm>
          <a:prstGeom prst="line">
            <a:avLst/>
          </a:prstGeom>
        </p:spPr>
        <p:style>
          <a:lnRef idx="1">
            <a:schemeClr val="accent2"/>
          </a:lnRef>
          <a:fillRef idx="0">
            <a:schemeClr val="accent2"/>
          </a:fillRef>
          <a:effectRef idx="0">
            <a:schemeClr val="accent2"/>
          </a:effectRef>
          <a:fontRef idx="minor">
            <a:schemeClr val="tx1"/>
          </a:fontRef>
        </p:style>
      </p:cxnSp>
      <p:pic>
        <p:nvPicPr>
          <p:cNvPr id="5" name="Picture 4"/>
          <p:cNvPicPr>
            <a:picLocks noChangeAspect="1"/>
          </p:cNvPicPr>
          <p:nvPr/>
        </p:nvPicPr>
        <p:blipFill>
          <a:blip r:embed="rId2"/>
          <a:stretch>
            <a:fillRect/>
          </a:stretch>
        </p:blipFill>
        <p:spPr>
          <a:xfrm>
            <a:off x="574766" y="5875688"/>
            <a:ext cx="1019175" cy="342900"/>
          </a:xfrm>
          <a:prstGeom prst="rect">
            <a:avLst/>
          </a:prstGeom>
        </p:spPr>
      </p:pic>
      <p:pic>
        <p:nvPicPr>
          <p:cNvPr id="8" name="Picture 7"/>
          <p:cNvPicPr>
            <a:picLocks noChangeAspect="1"/>
          </p:cNvPicPr>
          <p:nvPr/>
        </p:nvPicPr>
        <p:blipFill>
          <a:blip r:embed="rId3"/>
          <a:stretch>
            <a:fillRect/>
          </a:stretch>
        </p:blipFill>
        <p:spPr>
          <a:xfrm>
            <a:off x="5948362" y="3257550"/>
            <a:ext cx="295275" cy="342900"/>
          </a:xfrm>
          <a:prstGeom prst="rect">
            <a:avLst/>
          </a:prstGeom>
        </p:spPr>
      </p:pic>
      <p:pic>
        <p:nvPicPr>
          <p:cNvPr id="9" name="Picture 8"/>
          <p:cNvPicPr>
            <a:picLocks noChangeAspect="1"/>
          </p:cNvPicPr>
          <p:nvPr/>
        </p:nvPicPr>
        <p:blipFill>
          <a:blip r:embed="rId4"/>
          <a:stretch>
            <a:fillRect/>
          </a:stretch>
        </p:blipFill>
        <p:spPr>
          <a:xfrm>
            <a:off x="2014129" y="5928075"/>
            <a:ext cx="7562850" cy="238125"/>
          </a:xfrm>
          <a:prstGeom prst="rect">
            <a:avLst/>
          </a:prstGeom>
        </p:spPr>
      </p:pic>
      <p:pic>
        <p:nvPicPr>
          <p:cNvPr id="10" name="Picture 9"/>
          <p:cNvPicPr>
            <a:picLocks noChangeAspect="1"/>
          </p:cNvPicPr>
          <p:nvPr/>
        </p:nvPicPr>
        <p:blipFill>
          <a:blip r:embed="rId5"/>
          <a:stretch>
            <a:fillRect/>
          </a:stretch>
        </p:blipFill>
        <p:spPr>
          <a:xfrm>
            <a:off x="1670685" y="5918550"/>
            <a:ext cx="266700" cy="2476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606082" y="2269671"/>
            <a:ext cx="5978947" cy="883376"/>
          </a:xfrm>
          <a:prstGeom prst="rect">
            <a:avLst/>
          </a:prstGeom>
        </p:spPr>
      </p:pic>
      <p:pic>
        <p:nvPicPr>
          <p:cNvPr id="9" name="Picture 8"/>
          <p:cNvPicPr>
            <a:picLocks noChangeAspect="1"/>
          </p:cNvPicPr>
          <p:nvPr/>
        </p:nvPicPr>
        <p:blipFill>
          <a:blip r:embed="rId2"/>
          <a:stretch>
            <a:fillRect/>
          </a:stretch>
        </p:blipFill>
        <p:spPr>
          <a:xfrm>
            <a:off x="692082" y="3457106"/>
            <a:ext cx="7870507" cy="1345184"/>
          </a:xfrm>
          <a:prstGeom prst="rect">
            <a:avLst/>
          </a:prstGeom>
        </p:spPr>
      </p:pic>
      <p:pic>
        <p:nvPicPr>
          <p:cNvPr id="11" name="Picture 10"/>
          <p:cNvPicPr>
            <a:picLocks noChangeAspect="1"/>
          </p:cNvPicPr>
          <p:nvPr/>
        </p:nvPicPr>
        <p:blipFill>
          <a:blip r:embed="rId3"/>
          <a:stretch>
            <a:fillRect/>
          </a:stretch>
        </p:blipFill>
        <p:spPr>
          <a:xfrm>
            <a:off x="504439" y="5106349"/>
            <a:ext cx="8972240" cy="1071154"/>
          </a:xfrm>
          <a:prstGeom prst="rect">
            <a:avLst/>
          </a:prstGeom>
        </p:spPr>
      </p:pic>
      <p:pic>
        <p:nvPicPr>
          <p:cNvPr id="12" name="Picture 11"/>
          <p:cNvPicPr>
            <a:picLocks noChangeAspect="1"/>
          </p:cNvPicPr>
          <p:nvPr/>
        </p:nvPicPr>
        <p:blipFill>
          <a:blip r:embed="rId4"/>
          <a:stretch>
            <a:fillRect/>
          </a:stretch>
        </p:blipFill>
        <p:spPr>
          <a:xfrm>
            <a:off x="606082" y="6418633"/>
            <a:ext cx="6134352" cy="377656"/>
          </a:xfrm>
          <a:prstGeom prst="rect">
            <a:avLst/>
          </a:prstGeom>
        </p:spPr>
      </p:pic>
      <p:pic>
        <p:nvPicPr>
          <p:cNvPr id="13" name="Picture 12"/>
          <p:cNvPicPr>
            <a:picLocks noChangeAspect="1"/>
          </p:cNvPicPr>
          <p:nvPr/>
        </p:nvPicPr>
        <p:blipFill>
          <a:blip r:embed="rId5"/>
          <a:stretch>
            <a:fillRect/>
          </a:stretch>
        </p:blipFill>
        <p:spPr>
          <a:xfrm>
            <a:off x="504439" y="934463"/>
            <a:ext cx="10265652" cy="1207084"/>
          </a:xfrm>
          <a:prstGeom prst="rect">
            <a:avLst/>
          </a:prstGeom>
        </p:spPr>
      </p:pic>
      <p:pic>
        <p:nvPicPr>
          <p:cNvPr id="14" name="Picture 13"/>
          <p:cNvPicPr>
            <a:picLocks noChangeAspect="1"/>
          </p:cNvPicPr>
          <p:nvPr/>
        </p:nvPicPr>
        <p:blipFill>
          <a:blip r:embed="rId6"/>
          <a:stretch>
            <a:fillRect/>
          </a:stretch>
        </p:blipFill>
        <p:spPr>
          <a:xfrm>
            <a:off x="2177427" y="42374"/>
            <a:ext cx="5917812" cy="650959"/>
          </a:xfrm>
          <a:prstGeom prst="rect">
            <a:avLst/>
          </a:prstGeom>
        </p:spPr>
      </p:pic>
      <p:cxnSp>
        <p:nvCxnSpPr>
          <p:cNvPr id="16" name="Straight Connector 15"/>
          <p:cNvCxnSpPr/>
          <p:nvPr/>
        </p:nvCxnSpPr>
        <p:spPr>
          <a:xfrm flipV="1">
            <a:off x="2177427" y="708329"/>
            <a:ext cx="5781586" cy="49066"/>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7" p14:bwMode="auto">
            <p14:nvContentPartPr>
              <p14:cNvPr id="4" name="Ink 3"/>
              <p14:cNvContentPartPr/>
              <p14:nvPr/>
            </p14:nvContentPartPr>
            <p14:xfrm>
              <a:off x="1138680" y="1203480"/>
              <a:ext cx="11028240" cy="4434120"/>
            </p14:xfrm>
          </p:contentPart>
        </mc:Choice>
        <mc:Fallback xmlns="">
          <p:pic>
            <p:nvPicPr>
              <p:cNvPr id="4" name="Ink 3"/>
            </p:nvPicPr>
            <p:blipFill>
              <a:blip r:embed="rId8"/>
            </p:blipFill>
            <p:spPr>
              <a:xfrm>
                <a:off x="1138680" y="1203480"/>
                <a:ext cx="11028240" cy="4434120"/>
              </a:xfrm>
              <a:prstGeom prst="rect"/>
            </p:spPr>
          </p:pic>
        </mc:Fallback>
      </mc:AlternateContent>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9817" y="170700"/>
            <a:ext cx="3213463" cy="593652"/>
          </a:xfrm>
          <a:prstGeom prst="rect">
            <a:avLst/>
          </a:prstGeom>
        </p:spPr>
      </p:pic>
      <p:pic>
        <p:nvPicPr>
          <p:cNvPr id="5" name="Picture 4"/>
          <p:cNvPicPr>
            <a:picLocks noChangeAspect="1"/>
          </p:cNvPicPr>
          <p:nvPr/>
        </p:nvPicPr>
        <p:blipFill>
          <a:blip r:embed="rId2"/>
          <a:stretch>
            <a:fillRect/>
          </a:stretch>
        </p:blipFill>
        <p:spPr>
          <a:xfrm>
            <a:off x="324071" y="1122248"/>
            <a:ext cx="11533078" cy="1267777"/>
          </a:xfrm>
          <a:prstGeom prst="rect">
            <a:avLst/>
          </a:prstGeom>
        </p:spPr>
      </p:pic>
      <p:pic>
        <p:nvPicPr>
          <p:cNvPr id="6" name="Picture 5"/>
          <p:cNvPicPr>
            <a:picLocks noChangeAspect="1"/>
          </p:cNvPicPr>
          <p:nvPr/>
        </p:nvPicPr>
        <p:blipFill>
          <a:blip r:embed="rId3"/>
          <a:stretch>
            <a:fillRect/>
          </a:stretch>
        </p:blipFill>
        <p:spPr>
          <a:xfrm>
            <a:off x="383028" y="3228697"/>
            <a:ext cx="11474121" cy="2136731"/>
          </a:xfrm>
          <a:prstGeom prst="rect">
            <a:avLst/>
          </a:prstGeom>
        </p:spPr>
      </p:pic>
      <p:cxnSp>
        <p:nvCxnSpPr>
          <p:cNvPr id="7" name="Straight Connector 6"/>
          <p:cNvCxnSpPr/>
          <p:nvPr/>
        </p:nvCxnSpPr>
        <p:spPr>
          <a:xfrm>
            <a:off x="487531" y="764352"/>
            <a:ext cx="3000252" cy="5764"/>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8" name="Ink 7"/>
              <p14:cNvContentPartPr/>
              <p14:nvPr/>
            </p14:nvContentPartPr>
            <p14:xfrm>
              <a:off x="5711040" y="96840"/>
              <a:ext cx="5809320" cy="5263200"/>
            </p14:xfrm>
          </p:contentPart>
        </mc:Choice>
        <mc:Fallback xmlns="">
          <p:pic>
            <p:nvPicPr>
              <p:cNvPr id="8" name="Ink 7"/>
            </p:nvPicPr>
            <p:blipFill>
              <a:blip r:embed="rId5"/>
            </p:blipFill>
            <p:spPr>
              <a:xfrm>
                <a:off x="5711040" y="96840"/>
                <a:ext cx="5809320" cy="5263200"/>
              </a:xfrm>
              <a:prstGeom prst="rect"/>
            </p:spPr>
          </p:pic>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6" name="Straight Connector 5"/>
          <p:cNvCxnSpPr/>
          <p:nvPr/>
        </p:nvCxnSpPr>
        <p:spPr>
          <a:xfrm flipV="1">
            <a:off x="1750422" y="1136467"/>
            <a:ext cx="7197634" cy="13063"/>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1"/>
          <a:stretch>
            <a:fillRect/>
          </a:stretch>
        </p:blipFill>
        <p:spPr>
          <a:xfrm>
            <a:off x="417657" y="1449977"/>
            <a:ext cx="11646969" cy="2182514"/>
          </a:xfrm>
          <a:prstGeom prst="rect">
            <a:avLst/>
          </a:prstGeom>
        </p:spPr>
      </p:pic>
      <p:pic>
        <p:nvPicPr>
          <p:cNvPr id="11" name="Picture 10"/>
          <p:cNvPicPr>
            <a:picLocks noChangeAspect="1"/>
          </p:cNvPicPr>
          <p:nvPr/>
        </p:nvPicPr>
        <p:blipFill>
          <a:blip r:embed="rId2"/>
          <a:stretch>
            <a:fillRect/>
          </a:stretch>
        </p:blipFill>
        <p:spPr>
          <a:xfrm>
            <a:off x="3073172" y="311061"/>
            <a:ext cx="3167970" cy="825406"/>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995040" y="117360"/>
              <a:ext cx="11201040" cy="6105960"/>
            </p14:xfrm>
          </p:contentPart>
        </mc:Choice>
        <mc:Fallback xmlns="">
          <p:pic>
            <p:nvPicPr>
              <p:cNvPr id="4" name="Ink 3"/>
            </p:nvPicPr>
            <p:blipFill>
              <a:blip r:embed="rId4"/>
            </p:blipFill>
            <p:spPr>
              <a:xfrm>
                <a:off x="995040" y="117360"/>
                <a:ext cx="11201040" cy="6105960"/>
              </a:xfrm>
              <a:prstGeom prst="rect"/>
            </p:spPr>
          </p:pic>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22789" y="300445"/>
            <a:ext cx="8045222" cy="680357"/>
          </a:xfrm>
          <a:prstGeom prst="rect">
            <a:avLst/>
          </a:prstGeom>
        </p:spPr>
      </p:pic>
      <p:pic>
        <p:nvPicPr>
          <p:cNvPr id="5" name="Picture 4"/>
          <p:cNvPicPr>
            <a:picLocks noChangeAspect="1"/>
          </p:cNvPicPr>
          <p:nvPr/>
        </p:nvPicPr>
        <p:blipFill>
          <a:blip r:embed="rId2"/>
          <a:stretch>
            <a:fillRect/>
          </a:stretch>
        </p:blipFill>
        <p:spPr>
          <a:xfrm>
            <a:off x="131799" y="1593668"/>
            <a:ext cx="11747541" cy="3226525"/>
          </a:xfrm>
          <a:prstGeom prst="rect">
            <a:avLst/>
          </a:prstGeom>
        </p:spPr>
      </p:pic>
      <p:cxnSp>
        <p:nvCxnSpPr>
          <p:cNvPr id="6" name="Straight Connector 5"/>
          <p:cNvCxnSpPr/>
          <p:nvPr/>
        </p:nvCxnSpPr>
        <p:spPr>
          <a:xfrm>
            <a:off x="1622789" y="1097280"/>
            <a:ext cx="8045222"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2030400" y="2003040"/>
              <a:ext cx="9639720" cy="3641400"/>
            </p14:xfrm>
          </p:contentPart>
        </mc:Choice>
        <mc:Fallback xmlns="">
          <p:pic>
            <p:nvPicPr>
              <p:cNvPr id="7" name="Ink 6"/>
            </p:nvPicPr>
            <p:blipFill>
              <a:blip r:embed="rId4"/>
            </p:blipFill>
            <p:spPr>
              <a:xfrm>
                <a:off x="2030400" y="2003040"/>
                <a:ext cx="9639720" cy="3641400"/>
              </a:xfrm>
              <a:prstGeom prst="rect"/>
            </p:spPr>
          </p:pic>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13363" y="347721"/>
            <a:ext cx="4653643" cy="801810"/>
          </a:xfrm>
          <a:prstGeom prst="rect">
            <a:avLst/>
          </a:prstGeom>
        </p:spPr>
      </p:pic>
      <p:cxnSp>
        <p:nvCxnSpPr>
          <p:cNvPr id="6" name="Straight Connector 5"/>
          <p:cNvCxnSpPr/>
          <p:nvPr/>
        </p:nvCxnSpPr>
        <p:spPr>
          <a:xfrm>
            <a:off x="2413363" y="1149531"/>
            <a:ext cx="4653643"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239016" y="1528354"/>
            <a:ext cx="11952984" cy="1687776"/>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383400" y="3247920"/>
              <a:ext cx="11367360" cy="2750400"/>
            </p14:xfrm>
          </p:contentPart>
        </mc:Choice>
        <mc:Fallback xmlns="">
          <p:pic>
            <p:nvPicPr>
              <p:cNvPr id="4" name="Ink 3"/>
            </p:nvPicPr>
            <p:blipFill>
              <a:blip r:embed="rId4"/>
            </p:blipFill>
            <p:spPr>
              <a:xfrm>
                <a:off x="383400" y="3247920"/>
                <a:ext cx="11367360" cy="2750400"/>
              </a:xfrm>
              <a:prstGeom prst="rect"/>
            </p:spPr>
          </p:pic>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96083"/>
            <a:ext cx="11952984" cy="1240882"/>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986120" y="1530000"/>
              <a:ext cx="9918360" cy="2297160"/>
            </p14:xfrm>
          </p:contentPart>
        </mc:Choice>
        <mc:Fallback xmlns="">
          <p:pic>
            <p:nvPicPr>
              <p:cNvPr id="5" name="Ink 4"/>
            </p:nvPicPr>
            <p:blipFill>
              <a:blip r:embed="rId3"/>
            </p:blipFill>
            <p:spPr>
              <a:xfrm>
                <a:off x="1986120" y="1530000"/>
                <a:ext cx="9918360" cy="2297160"/>
              </a:xfrm>
              <a:prstGeom prst="rect"/>
            </p:spPr>
          </p:pic>
        </mc:Fallback>
      </mc:AlternateContent>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9973" y="1350895"/>
            <a:ext cx="11634839" cy="2652694"/>
          </a:xfrm>
          <a:prstGeom prst="rect">
            <a:avLst/>
          </a:prstGeom>
        </p:spPr>
      </p:pic>
      <p:sp>
        <p:nvSpPr>
          <p:cNvPr id="5" name="TextBox 4"/>
          <p:cNvSpPr txBox="1"/>
          <p:nvPr/>
        </p:nvSpPr>
        <p:spPr>
          <a:xfrm>
            <a:off x="411573" y="358347"/>
            <a:ext cx="3707027" cy="584775"/>
          </a:xfrm>
          <a:prstGeom prst="rect">
            <a:avLst/>
          </a:prstGeom>
          <a:noFill/>
        </p:spPr>
        <p:txBody>
          <a:bodyPr wrap="square" rtlCol="0">
            <a:spAutoFit/>
          </a:bodyPr>
          <a:lstStyle/>
          <a:p>
            <a:r>
              <a:rPr lang="en-US" sz="3200" b="1" u="sng" dirty="0">
                <a:solidFill>
                  <a:srgbClr val="00B050"/>
                </a:solidFill>
              </a:rPr>
              <a:t>Linear Combination </a:t>
            </a:r>
            <a:endParaRPr lang="en-US" sz="3200" b="1" u="sng" dirty="0">
              <a:solidFill>
                <a:srgbClr val="00B050"/>
              </a:solidFill>
            </a:endParaRPr>
          </a:p>
        </p:txBody>
      </p:sp>
      <p:pic>
        <p:nvPicPr>
          <p:cNvPr id="10" name="Picture 9"/>
          <p:cNvPicPr>
            <a:picLocks noChangeAspect="1"/>
          </p:cNvPicPr>
          <p:nvPr/>
        </p:nvPicPr>
        <p:blipFill>
          <a:blip r:embed="rId2"/>
          <a:stretch>
            <a:fillRect/>
          </a:stretch>
        </p:blipFill>
        <p:spPr>
          <a:xfrm>
            <a:off x="411573" y="4252111"/>
            <a:ext cx="11314499" cy="1482249"/>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286880" y="124560"/>
              <a:ext cx="6648120" cy="2229840"/>
            </p14:xfrm>
          </p:contentPart>
        </mc:Choice>
        <mc:Fallback xmlns="">
          <p:pic>
            <p:nvPicPr>
              <p:cNvPr id="6" name="Ink 5"/>
            </p:nvPicPr>
            <p:blipFill>
              <a:blip r:embed="rId4"/>
            </p:blipFill>
            <p:spPr>
              <a:xfrm>
                <a:off x="4286880" y="124560"/>
                <a:ext cx="6648120" cy="2229840"/>
              </a:xfrm>
              <a:prstGeom prst="rect"/>
            </p:spPr>
          </p:pic>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95777" y="175369"/>
            <a:ext cx="5520007" cy="701190"/>
          </a:xfrm>
          <a:prstGeom prst="rect">
            <a:avLst/>
          </a:prstGeom>
        </p:spPr>
      </p:pic>
      <p:cxnSp>
        <p:nvCxnSpPr>
          <p:cNvPr id="6" name="Straight Connector 5"/>
          <p:cNvCxnSpPr/>
          <p:nvPr/>
        </p:nvCxnSpPr>
        <p:spPr>
          <a:xfrm>
            <a:off x="866199" y="876559"/>
            <a:ext cx="5179162"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695777" y="1286646"/>
            <a:ext cx="8781855" cy="3148872"/>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2249640" y="28080"/>
              <a:ext cx="9816120" cy="5230800"/>
            </p14:xfrm>
          </p:contentPart>
        </mc:Choice>
        <mc:Fallback xmlns="">
          <p:pic>
            <p:nvPicPr>
              <p:cNvPr id="4" name="Ink 3"/>
            </p:nvPicPr>
            <p:blipFill>
              <a:blip r:embed="rId4"/>
            </p:blipFill>
            <p:spPr>
              <a:xfrm>
                <a:off x="2249640" y="28080"/>
                <a:ext cx="9816120" cy="5230800"/>
              </a:xfrm>
              <a:prstGeom prst="rect"/>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5930" y="141668"/>
            <a:ext cx="10568772" cy="55765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593124" y="362878"/>
            <a:ext cx="7797114" cy="5224066"/>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19144" y="546358"/>
            <a:ext cx="11379206" cy="1123577"/>
          </a:xfrm>
          <a:prstGeom prst="rect">
            <a:avLst/>
          </a:prstGeom>
        </p:spPr>
      </p:pic>
      <p:sp>
        <p:nvSpPr>
          <p:cNvPr id="9" name="TextBox 8"/>
          <p:cNvSpPr txBox="1"/>
          <p:nvPr/>
        </p:nvSpPr>
        <p:spPr>
          <a:xfrm>
            <a:off x="319144" y="84693"/>
            <a:ext cx="2679700" cy="461665"/>
          </a:xfrm>
          <a:prstGeom prst="rect">
            <a:avLst/>
          </a:prstGeom>
          <a:noFill/>
        </p:spPr>
        <p:txBody>
          <a:bodyPr wrap="square" rtlCol="0">
            <a:spAutoFit/>
          </a:bodyPr>
          <a:lstStyle/>
          <a:p>
            <a:r>
              <a:rPr lang="en-US" sz="2400" b="1" u="sng" dirty="0">
                <a:solidFill>
                  <a:srgbClr val="00B050"/>
                </a:solidFill>
              </a:rPr>
              <a:t>Problem</a:t>
            </a:r>
            <a:endParaRPr lang="en-US" sz="2400" b="1" u="sng" dirty="0">
              <a:solidFill>
                <a:srgbClr val="00B050"/>
              </a:solidFill>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59880" y="1316880"/>
              <a:ext cx="11444760" cy="5559480"/>
            </p14:xfrm>
          </p:contentPart>
        </mc:Choice>
        <mc:Fallback xmlns="">
          <p:pic>
            <p:nvPicPr>
              <p:cNvPr id="4" name="Ink 3"/>
            </p:nvPicPr>
            <p:blipFill>
              <a:blip r:embed="rId3"/>
            </p:blipFill>
            <p:spPr>
              <a:xfrm>
                <a:off x="659880" y="1316880"/>
                <a:ext cx="11444760" cy="5559480"/>
              </a:xfrm>
              <a:prstGeom prst="rect"/>
            </p:spPr>
          </p:pic>
        </mc:Fallback>
      </mc:AlternateContent>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831600" y="85320"/>
              <a:ext cx="4929480" cy="2571840"/>
            </p14:xfrm>
          </p:contentPart>
        </mc:Choice>
        <mc:Fallback xmlns="">
          <p:pic>
            <p:nvPicPr>
              <p:cNvPr id="4" name="Ink 3"/>
            </p:nvPicPr>
            <p:blipFill>
              <a:blip r:embed="rId2"/>
            </p:blipFill>
            <p:spPr>
              <a:xfrm>
                <a:off x="831600" y="85320"/>
                <a:ext cx="4929480" cy="2571840"/>
              </a:xfrm>
              <a:prstGeom prst="rect"/>
            </p:spPr>
          </p:pic>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596900" y="228600"/>
            <a:ext cx="2171700" cy="523220"/>
          </a:xfrm>
          <a:prstGeom prst="rect">
            <a:avLst/>
          </a:prstGeom>
          <a:noFill/>
        </p:spPr>
        <p:txBody>
          <a:bodyPr wrap="square" rtlCol="0">
            <a:spAutoFit/>
          </a:bodyPr>
          <a:lstStyle/>
          <a:p>
            <a:r>
              <a:rPr lang="en-US" sz="2800" b="1" u="sng" dirty="0">
                <a:solidFill>
                  <a:srgbClr val="00B050"/>
                </a:solidFill>
              </a:rPr>
              <a:t>Spanning Set</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596900" y="1054100"/>
            <a:ext cx="11401255" cy="2545793"/>
          </a:xfrm>
          <a:prstGeom prst="rect">
            <a:avLst/>
          </a:prstGeom>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6910920" y="3270960"/>
              <a:ext cx="4625640" cy="2567160"/>
            </p14:xfrm>
          </p:contentPart>
        </mc:Choice>
        <mc:Fallback xmlns="">
          <p:pic>
            <p:nvPicPr>
              <p:cNvPr id="6" name="Ink 5"/>
            </p:nvPicPr>
            <p:blipFill>
              <a:blip r:embed="rId3"/>
            </p:blipFill>
            <p:spPr>
              <a:xfrm>
                <a:off x="6910920" y="3270960"/>
                <a:ext cx="4625640" cy="2567160"/>
              </a:xfrm>
              <a:prstGeom prst="rect"/>
            </p:spPr>
          </p:pic>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588585" y="1151956"/>
            <a:ext cx="11018004" cy="1460499"/>
          </a:xfrm>
          <a:prstGeom prst="rect">
            <a:avLst/>
          </a:prstGeom>
        </p:spPr>
      </p:pic>
      <p:sp>
        <p:nvSpPr>
          <p:cNvPr id="6" name="TextBox 5"/>
          <p:cNvSpPr txBox="1"/>
          <p:nvPr/>
        </p:nvSpPr>
        <p:spPr>
          <a:xfrm>
            <a:off x="588585" y="431372"/>
            <a:ext cx="5359400" cy="523220"/>
          </a:xfrm>
          <a:prstGeom prst="rect">
            <a:avLst/>
          </a:prstGeom>
          <a:noFill/>
        </p:spPr>
        <p:txBody>
          <a:bodyPr wrap="square" rtlCol="0">
            <a:spAutoFit/>
          </a:bodyPr>
          <a:lstStyle/>
          <a:p>
            <a:r>
              <a:rPr lang="en-US" sz="2800" u="sng" dirty="0">
                <a:solidFill>
                  <a:srgbClr val="00B050"/>
                </a:solidFill>
              </a:rPr>
              <a:t>Two Major Problems to Address</a:t>
            </a:r>
            <a:endParaRPr lang="en-US" sz="2800" u="sng" dirty="0">
              <a:solidFill>
                <a:srgbClr val="00B050"/>
              </a:solidFill>
            </a:endParaRPr>
          </a:p>
        </p:txBody>
      </p:sp>
      <p:sp>
        <p:nvSpPr>
          <p:cNvPr id="11" name="TextBox 10"/>
          <p:cNvSpPr txBox="1"/>
          <p:nvPr/>
        </p:nvSpPr>
        <p:spPr>
          <a:xfrm>
            <a:off x="638888" y="2809819"/>
            <a:ext cx="2621365" cy="461665"/>
          </a:xfrm>
          <a:prstGeom prst="rect">
            <a:avLst/>
          </a:prstGeom>
          <a:noFill/>
        </p:spPr>
        <p:txBody>
          <a:bodyPr wrap="square" rtlCol="0">
            <a:spAutoFit/>
          </a:bodyPr>
          <a:lstStyle/>
          <a:p>
            <a:r>
              <a:rPr lang="en-US" sz="2400" b="1" u="sng" dirty="0">
                <a:solidFill>
                  <a:srgbClr val="00B050"/>
                </a:solidFill>
              </a:rPr>
              <a:t>Problem</a:t>
            </a:r>
            <a:endParaRPr lang="en-US" sz="2400" b="1" u="sng" dirty="0">
              <a:solidFill>
                <a:srgbClr val="00B050"/>
              </a:solidFill>
            </a:endParaRPr>
          </a:p>
        </p:txBody>
      </p:sp>
      <p:pic>
        <p:nvPicPr>
          <p:cNvPr id="12" name="Picture 11"/>
          <p:cNvPicPr>
            <a:picLocks noChangeAspect="1"/>
          </p:cNvPicPr>
          <p:nvPr/>
        </p:nvPicPr>
        <p:blipFill>
          <a:blip r:embed="rId2"/>
          <a:stretch>
            <a:fillRect/>
          </a:stretch>
        </p:blipFill>
        <p:spPr>
          <a:xfrm>
            <a:off x="638888" y="3271484"/>
            <a:ext cx="9117013" cy="718414"/>
          </a:xfrm>
          <a:prstGeom prst="rect">
            <a:avLst/>
          </a:prstGeom>
        </p:spPr>
      </p:pic>
      <p:pic>
        <p:nvPicPr>
          <p:cNvPr id="13" name="Picture 12"/>
          <p:cNvPicPr>
            <a:picLocks noChangeAspect="1"/>
          </p:cNvPicPr>
          <p:nvPr/>
        </p:nvPicPr>
        <p:blipFill>
          <a:blip r:embed="rId3"/>
          <a:stretch>
            <a:fillRect/>
          </a:stretch>
        </p:blipFill>
        <p:spPr>
          <a:xfrm>
            <a:off x="494330" y="3958189"/>
            <a:ext cx="9406128" cy="1997891"/>
          </a:xfrm>
          <a:prstGeom prst="rect">
            <a:avLst/>
          </a:prstGeom>
        </p:spPr>
      </p:pic>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1415520" y="2143800"/>
              <a:ext cx="10748880" cy="3833640"/>
            </p14:xfrm>
          </p:contentPart>
        </mc:Choice>
        <mc:Fallback xmlns="">
          <p:pic>
            <p:nvPicPr>
              <p:cNvPr id="4" name="Ink 3"/>
            </p:nvPicPr>
            <p:blipFill>
              <a:blip r:embed="rId5"/>
            </p:blipFill>
            <p:spPr>
              <a:xfrm>
                <a:off x="1415520" y="2143800"/>
                <a:ext cx="10748880" cy="3833640"/>
              </a:xfrm>
              <a:prstGeom prst="rect"/>
            </p:spPr>
          </p:pic>
        </mc:Fallback>
      </mc:AlternateContent>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11958" y="307974"/>
            <a:ext cx="11732230" cy="3375025"/>
          </a:xfrm>
          <a:prstGeom prst="rect">
            <a:avLst/>
          </a:prstGeom>
        </p:spPr>
      </p:pic>
      <p:cxnSp>
        <p:nvCxnSpPr>
          <p:cNvPr id="8" name="Straight Connector 7"/>
          <p:cNvCxnSpPr/>
          <p:nvPr/>
        </p:nvCxnSpPr>
        <p:spPr>
          <a:xfrm flipV="1">
            <a:off x="0" y="38227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1352160" y="958680"/>
              <a:ext cx="8172000" cy="3660480"/>
            </p14:xfrm>
          </p:contentPart>
        </mc:Choice>
        <mc:Fallback xmlns="">
          <p:pic>
            <p:nvPicPr>
              <p:cNvPr id="4" name="Ink 3"/>
            </p:nvPicPr>
            <p:blipFill>
              <a:blip r:embed="rId3"/>
            </p:blipFill>
            <p:spPr>
              <a:xfrm>
                <a:off x="1352160" y="958680"/>
                <a:ext cx="8172000" cy="3660480"/>
              </a:xfrm>
              <a:prstGeom prst="rect"/>
            </p:spPr>
          </p:pic>
        </mc:Fallback>
      </mc:AlternateContent>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90520" y="393120"/>
              <a:ext cx="2619000" cy="1267560"/>
            </p14:xfrm>
          </p:contentPart>
        </mc:Choice>
        <mc:Fallback xmlns="">
          <p:pic>
            <p:nvPicPr>
              <p:cNvPr id="4" name="Ink 3"/>
            </p:nvPicPr>
            <p:blipFill>
              <a:blip r:embed="rId2"/>
            </p:blipFill>
            <p:spPr>
              <a:xfrm>
                <a:off x="290520" y="393120"/>
                <a:ext cx="2619000" cy="1267560"/>
              </a:xfrm>
              <a:prstGeom prst="rect"/>
            </p:spPr>
          </p:pic>
        </mc:Fallback>
      </mc:AlternateContent>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194936" y="475693"/>
            <a:ext cx="5809638" cy="654607"/>
          </a:xfrm>
          <a:prstGeom prst="rect">
            <a:avLst/>
          </a:prstGeom>
        </p:spPr>
      </p:pic>
      <p:pic>
        <p:nvPicPr>
          <p:cNvPr id="8" name="Picture 7"/>
          <p:cNvPicPr>
            <a:picLocks noChangeAspect="1"/>
          </p:cNvPicPr>
          <p:nvPr/>
        </p:nvPicPr>
        <p:blipFill>
          <a:blip r:embed="rId2"/>
          <a:stretch>
            <a:fillRect/>
          </a:stretch>
        </p:blipFill>
        <p:spPr>
          <a:xfrm>
            <a:off x="718645" y="2499254"/>
            <a:ext cx="11164283" cy="1681154"/>
          </a:xfrm>
          <a:prstGeom prst="rect">
            <a:avLst/>
          </a:prstGeom>
        </p:spPr>
      </p:pic>
      <p:pic>
        <p:nvPicPr>
          <p:cNvPr id="9" name="Picture 8"/>
          <p:cNvPicPr>
            <a:picLocks noChangeAspect="1"/>
          </p:cNvPicPr>
          <p:nvPr/>
        </p:nvPicPr>
        <p:blipFill>
          <a:blip r:embed="rId3"/>
          <a:stretch>
            <a:fillRect/>
          </a:stretch>
        </p:blipFill>
        <p:spPr>
          <a:xfrm>
            <a:off x="887680" y="1782328"/>
            <a:ext cx="4726747" cy="467751"/>
          </a:xfrm>
          <a:prstGeom prst="rect">
            <a:avLst/>
          </a:prstGeom>
        </p:spPr>
      </p:pic>
      <p:cxnSp>
        <p:nvCxnSpPr>
          <p:cNvPr id="10" name="Straight Connector 9"/>
          <p:cNvCxnSpPr/>
          <p:nvPr/>
        </p:nvCxnSpPr>
        <p:spPr>
          <a:xfrm flipV="1">
            <a:off x="2362200" y="1234978"/>
            <a:ext cx="5642374" cy="13391"/>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flipV="1">
            <a:off x="0" y="4800600"/>
            <a:ext cx="12192000" cy="508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4" name="Ink 3"/>
              <p14:cNvContentPartPr/>
              <p14:nvPr/>
            </p14:nvContentPartPr>
            <p14:xfrm>
              <a:off x="8714520" y="289800"/>
              <a:ext cx="3357000" cy="837000"/>
            </p14:xfrm>
          </p:contentPart>
        </mc:Choice>
        <mc:Fallback xmlns="">
          <p:pic>
            <p:nvPicPr>
              <p:cNvPr id="4" name="Ink 3"/>
            </p:nvPicPr>
            <p:blipFill>
              <a:blip r:embed="rId5"/>
            </p:blipFill>
            <p:spPr>
              <a:xfrm>
                <a:off x="8714520" y="289800"/>
                <a:ext cx="3357000" cy="837000"/>
              </a:xfrm>
              <a:prstGeom prst="rect"/>
            </p:spPr>
          </p:pic>
        </mc:Fallback>
      </mc:AlternateContent>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48200" y="-129600"/>
              <a:ext cx="11724840" cy="5830200"/>
            </p14:xfrm>
          </p:contentPart>
        </mc:Choice>
        <mc:Fallback xmlns="">
          <p:pic>
            <p:nvPicPr>
              <p:cNvPr id="4" name="Ink 3"/>
            </p:nvPicPr>
            <p:blipFill>
              <a:blip r:embed="rId2"/>
            </p:blipFill>
            <p:spPr>
              <a:xfrm>
                <a:off x="448200" y="-129600"/>
                <a:ext cx="11724840" cy="583020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0784" y="0"/>
            <a:ext cx="3775730" cy="1004552"/>
          </a:xfrm>
          <a:prstGeom prst="rect">
            <a:avLst/>
          </a:prstGeom>
        </p:spPr>
      </p:pic>
      <p:pic>
        <p:nvPicPr>
          <p:cNvPr id="5" name="Picture 4"/>
          <p:cNvPicPr>
            <a:picLocks noChangeAspect="1"/>
          </p:cNvPicPr>
          <p:nvPr/>
        </p:nvPicPr>
        <p:blipFill>
          <a:blip r:embed="rId2"/>
          <a:stretch>
            <a:fillRect/>
          </a:stretch>
        </p:blipFill>
        <p:spPr>
          <a:xfrm>
            <a:off x="93207" y="809502"/>
            <a:ext cx="12098793" cy="916167"/>
          </a:xfrm>
          <a:prstGeom prst="rect">
            <a:avLst/>
          </a:prstGeom>
        </p:spPr>
      </p:pic>
      <p:sp>
        <p:nvSpPr>
          <p:cNvPr id="7" name="TextBox 6"/>
          <p:cNvSpPr txBox="1"/>
          <p:nvPr/>
        </p:nvSpPr>
        <p:spPr>
          <a:xfrm>
            <a:off x="7366715" y="1390907"/>
            <a:ext cx="579550" cy="400110"/>
          </a:xfrm>
          <a:prstGeom prst="rect">
            <a:avLst/>
          </a:prstGeom>
          <a:noFill/>
        </p:spPr>
        <p:txBody>
          <a:bodyPr wrap="square" rtlCol="0">
            <a:spAutoFit/>
          </a:bodyPr>
          <a:lstStyle/>
          <a:p>
            <a:r>
              <a:rPr lang="en-US" sz="2000" b="1" dirty="0" err="1"/>
              <a:t>e.g</a:t>
            </a:r>
            <a:endParaRPr lang="en-AU" sz="2000" b="1" dirty="0"/>
          </a:p>
        </p:txBody>
      </p:sp>
      <p:pic>
        <p:nvPicPr>
          <p:cNvPr id="9" name="Picture 8"/>
          <p:cNvPicPr>
            <a:picLocks noChangeAspect="1"/>
          </p:cNvPicPr>
          <p:nvPr/>
        </p:nvPicPr>
        <p:blipFill>
          <a:blip r:embed="rId3"/>
          <a:stretch>
            <a:fillRect/>
          </a:stretch>
        </p:blipFill>
        <p:spPr>
          <a:xfrm>
            <a:off x="533067" y="1814054"/>
            <a:ext cx="5175826" cy="2799651"/>
          </a:xfrm>
          <a:prstGeom prst="rect">
            <a:avLst/>
          </a:prstGeom>
        </p:spPr>
      </p:pic>
      <p:pic>
        <p:nvPicPr>
          <p:cNvPr id="10" name="Picture 9"/>
          <p:cNvPicPr>
            <a:picLocks noChangeAspect="1"/>
          </p:cNvPicPr>
          <p:nvPr/>
        </p:nvPicPr>
        <p:blipFill>
          <a:blip r:embed="rId4"/>
          <a:stretch>
            <a:fillRect/>
          </a:stretch>
        </p:blipFill>
        <p:spPr>
          <a:xfrm>
            <a:off x="6078209" y="2594007"/>
            <a:ext cx="5992321" cy="1327640"/>
          </a:xfrm>
          <a:prstGeom prst="rect">
            <a:avLst/>
          </a:prstGeom>
        </p:spPr>
      </p:pic>
      <p:pic>
        <p:nvPicPr>
          <p:cNvPr id="11" name="Picture 10"/>
          <p:cNvPicPr>
            <a:picLocks noChangeAspect="1"/>
          </p:cNvPicPr>
          <p:nvPr/>
        </p:nvPicPr>
        <p:blipFill>
          <a:blip r:embed="rId5"/>
          <a:stretch>
            <a:fillRect/>
          </a:stretch>
        </p:blipFill>
        <p:spPr>
          <a:xfrm>
            <a:off x="533067" y="4724637"/>
            <a:ext cx="11225958" cy="1136121"/>
          </a:xfrm>
          <a:prstGeom prst="rect">
            <a:avLst/>
          </a:prstGeom>
        </p:spPr>
      </p:pic>
      <p:sp>
        <p:nvSpPr>
          <p:cNvPr id="6" name="5-Point Star 5"/>
          <p:cNvSpPr/>
          <p:nvPr/>
        </p:nvSpPr>
        <p:spPr>
          <a:xfrm>
            <a:off x="276566" y="4983604"/>
            <a:ext cx="257577" cy="30909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 name="Straight Connector 11"/>
          <p:cNvCxnSpPr/>
          <p:nvPr/>
        </p:nvCxnSpPr>
        <p:spPr>
          <a:xfrm flipV="1">
            <a:off x="276566" y="721117"/>
            <a:ext cx="3664369" cy="3053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9165" y="241300"/>
            <a:ext cx="5478998" cy="617537"/>
          </a:xfrm>
          <a:prstGeom prst="rect">
            <a:avLst/>
          </a:prstGeom>
        </p:spPr>
      </p:pic>
      <p:pic>
        <p:nvPicPr>
          <p:cNvPr id="5" name="Picture 4"/>
          <p:cNvPicPr>
            <a:picLocks noChangeAspect="1"/>
          </p:cNvPicPr>
          <p:nvPr/>
        </p:nvPicPr>
        <p:blipFill>
          <a:blip r:embed="rId2"/>
          <a:stretch>
            <a:fillRect/>
          </a:stretch>
        </p:blipFill>
        <p:spPr>
          <a:xfrm>
            <a:off x="7158" y="1117600"/>
            <a:ext cx="11803842" cy="2095182"/>
          </a:xfrm>
          <a:prstGeom prst="rect">
            <a:avLst/>
          </a:prstGeom>
        </p:spPr>
      </p:pic>
      <p:cxnSp>
        <p:nvCxnSpPr>
          <p:cNvPr id="6" name="Straight Connector 5"/>
          <p:cNvCxnSpPr/>
          <p:nvPr/>
        </p:nvCxnSpPr>
        <p:spPr>
          <a:xfrm flipV="1">
            <a:off x="266705" y="858837"/>
            <a:ext cx="5351458" cy="13392"/>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0" y="3458153"/>
            <a:ext cx="11884010" cy="2546574"/>
          </a:xfrm>
          <a:prstGeom prst="rect">
            <a:avLst/>
          </a:prstGeom>
        </p:spPr>
      </p:pic>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3845880" y="4452840"/>
              <a:ext cx="4774680" cy="1119600"/>
            </p14:xfrm>
          </p:contentPart>
        </mc:Choice>
        <mc:Fallback xmlns="">
          <p:pic>
            <p:nvPicPr>
              <p:cNvPr id="7" name="Ink 6"/>
            </p:nvPicPr>
            <p:blipFill>
              <a:blip r:embed="rId5"/>
            </p:blipFill>
            <p:spPr>
              <a:xfrm>
                <a:off x="3845880" y="4452840"/>
                <a:ext cx="4774680" cy="1119600"/>
              </a:xfrm>
              <a:prstGeom prst="rect"/>
            </p:spPr>
          </p:pic>
        </mc:Fallback>
      </mc:AlternateContent>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3704" y="304800"/>
            <a:ext cx="11194892" cy="12319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594000" y="1830960"/>
              <a:ext cx="11601000" cy="4037760"/>
            </p14:xfrm>
          </p:contentPart>
        </mc:Choice>
        <mc:Fallback xmlns="">
          <p:pic>
            <p:nvPicPr>
              <p:cNvPr id="5" name="Ink 4"/>
            </p:nvPicPr>
            <p:blipFill>
              <a:blip r:embed="rId3"/>
            </p:blipFill>
            <p:spPr>
              <a:xfrm>
                <a:off x="594000" y="1830960"/>
                <a:ext cx="11601000" cy="4037760"/>
              </a:xfrm>
              <a:prstGeom prst="rect"/>
            </p:spPr>
          </p:pic>
        </mc:Fallback>
      </mc:AlternateContent>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1906645" y="139701"/>
            <a:ext cx="9779000" cy="1961655"/>
          </a:xfrm>
          <a:prstGeom prst="rect">
            <a:avLst/>
          </a:prstGeom>
        </p:spPr>
      </p:pic>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172440" y="112320"/>
              <a:ext cx="11706120" cy="6217200"/>
            </p14:xfrm>
          </p:contentPart>
        </mc:Choice>
        <mc:Fallback xmlns="">
          <p:pic>
            <p:nvPicPr>
              <p:cNvPr id="6" name="Ink 5"/>
            </p:nvPicPr>
            <p:blipFill>
              <a:blip r:embed="rId3"/>
            </p:blipFill>
            <p:spPr>
              <a:xfrm>
                <a:off x="172440" y="112320"/>
                <a:ext cx="11706120" cy="6217200"/>
              </a:xfrm>
              <a:prstGeom prst="rect"/>
            </p:spPr>
          </p:pic>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39400" y="-496440"/>
              <a:ext cx="11828520" cy="7292160"/>
            </p14:xfrm>
          </p:contentPart>
        </mc:Choice>
        <mc:Fallback xmlns="">
          <p:pic>
            <p:nvPicPr>
              <p:cNvPr id="4" name="Ink 3"/>
            </p:nvPicPr>
            <p:blipFill>
              <a:blip r:embed="rId2"/>
            </p:blipFill>
            <p:spPr>
              <a:xfrm>
                <a:off x="239400" y="-496440"/>
                <a:ext cx="11828520" cy="7292160"/>
              </a:xfrm>
              <a:prstGeom prst="rect"/>
            </p:spPr>
          </p:pic>
        </mc:Fallback>
      </mc:AlternateContent>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411004" y="139701"/>
            <a:ext cx="261878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5" name="Picture 4"/>
          <p:cNvPicPr>
            <a:picLocks noChangeAspect="1"/>
          </p:cNvPicPr>
          <p:nvPr/>
        </p:nvPicPr>
        <p:blipFill>
          <a:blip r:embed="rId1"/>
          <a:stretch>
            <a:fillRect/>
          </a:stretch>
        </p:blipFill>
        <p:spPr>
          <a:xfrm>
            <a:off x="1906645" y="139701"/>
            <a:ext cx="9779000" cy="1961655"/>
          </a:xfrm>
          <a:prstGeom prst="rect">
            <a:avLst/>
          </a:prstGeom>
        </p:spPr>
      </p:pic>
      <p:pic>
        <p:nvPicPr>
          <p:cNvPr id="6" name="Picture 5"/>
          <p:cNvPicPr>
            <a:picLocks noChangeAspect="1"/>
          </p:cNvPicPr>
          <p:nvPr/>
        </p:nvPicPr>
        <p:blipFill>
          <a:blip r:embed="rId2"/>
          <a:stretch>
            <a:fillRect/>
          </a:stretch>
        </p:blipFill>
        <p:spPr>
          <a:xfrm>
            <a:off x="534987" y="2359024"/>
            <a:ext cx="11314113" cy="3089463"/>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8849" y="241300"/>
            <a:ext cx="11275593" cy="2260599"/>
          </a:xfrm>
          <a:prstGeom prst="rect">
            <a:avLst/>
          </a:prstGeom>
        </p:spPr>
      </p:pic>
      <p:pic>
        <p:nvPicPr>
          <p:cNvPr id="5" name="Picture 4"/>
          <p:cNvPicPr>
            <a:picLocks noChangeAspect="1"/>
          </p:cNvPicPr>
          <p:nvPr/>
        </p:nvPicPr>
        <p:blipFill>
          <a:blip r:embed="rId2"/>
          <a:stretch>
            <a:fillRect/>
          </a:stretch>
        </p:blipFill>
        <p:spPr>
          <a:xfrm>
            <a:off x="424712" y="2923019"/>
            <a:ext cx="11098951" cy="1651308"/>
          </a:xfrm>
          <a:prstGeom prst="rect">
            <a:avLst/>
          </a:prstGeom>
        </p:spPr>
      </p:pic>
      <p:pic>
        <p:nvPicPr>
          <p:cNvPr id="7" name="Picture 6"/>
          <p:cNvPicPr>
            <a:picLocks noChangeAspect="1"/>
          </p:cNvPicPr>
          <p:nvPr/>
        </p:nvPicPr>
        <p:blipFill>
          <a:blip r:embed="rId3"/>
          <a:stretch>
            <a:fillRect/>
          </a:stretch>
        </p:blipFill>
        <p:spPr>
          <a:xfrm>
            <a:off x="508849" y="4828658"/>
            <a:ext cx="11014814" cy="937142"/>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6362" y="368300"/>
            <a:ext cx="10896121" cy="284480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887040" y="3201840"/>
              <a:ext cx="7640280" cy="1962720"/>
            </p14:xfrm>
          </p:contentPart>
        </mc:Choice>
        <mc:Fallback xmlns="">
          <p:pic>
            <p:nvPicPr>
              <p:cNvPr id="5" name="Ink 4"/>
            </p:nvPicPr>
            <p:blipFill>
              <a:blip r:embed="rId3"/>
            </p:blipFill>
            <p:spPr>
              <a:xfrm>
                <a:off x="887040" y="3201840"/>
                <a:ext cx="7640280" cy="1962720"/>
              </a:xfrm>
              <a:prstGeom prst="rect"/>
            </p:spPr>
          </p:pic>
        </mc:Fallback>
      </mc:AlternateContent>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45" y="262082"/>
            <a:ext cx="11189838" cy="1202327"/>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078560" y="1654200"/>
              <a:ext cx="7743240" cy="2646000"/>
            </p14:xfrm>
          </p:contentPart>
        </mc:Choice>
        <mc:Fallback xmlns="">
          <p:pic>
            <p:nvPicPr>
              <p:cNvPr id="5" name="Ink 4"/>
            </p:nvPicPr>
            <p:blipFill>
              <a:blip r:embed="rId3"/>
            </p:blipFill>
            <p:spPr>
              <a:xfrm>
                <a:off x="1078560" y="1654200"/>
                <a:ext cx="7743240" cy="2646000"/>
              </a:xfrm>
              <a:prstGeom prst="rect"/>
            </p:spPr>
          </p:pic>
        </mc:Fallback>
      </mc:AlternateContent>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820882" y="0"/>
            <a:ext cx="8000999" cy="163034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794880" y="738000"/>
              <a:ext cx="11334960" cy="4605480"/>
            </p14:xfrm>
          </p:contentPart>
        </mc:Choice>
        <mc:Fallback xmlns="">
          <p:pic>
            <p:nvPicPr>
              <p:cNvPr id="4" name="Ink 3"/>
            </p:nvPicPr>
            <p:blipFill>
              <a:blip r:embed="rId3"/>
            </p:blipFill>
            <p:spPr>
              <a:xfrm>
                <a:off x="794880" y="738000"/>
                <a:ext cx="11334960" cy="4605480"/>
              </a:xfrm>
              <a:prstGeom prst="rect"/>
            </p:spPr>
          </p:pic>
        </mc:Fallback>
      </mc:AlternateContent>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81507" y="92652"/>
            <a:ext cx="7061057" cy="1429168"/>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1533600" y="1664280"/>
              <a:ext cx="10015200" cy="4808520"/>
            </p14:xfrm>
          </p:contentPart>
        </mc:Choice>
        <mc:Fallback xmlns="">
          <p:pic>
            <p:nvPicPr>
              <p:cNvPr id="5" name="Ink 4"/>
            </p:nvPicPr>
            <p:blipFill>
              <a:blip r:embed="rId3"/>
            </p:blipFill>
            <p:spPr>
              <a:xfrm>
                <a:off x="1533600" y="1664280"/>
                <a:ext cx="10015200" cy="4808520"/>
              </a:xfrm>
              <a:prstGeom prst="rect"/>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6803" y="112990"/>
            <a:ext cx="5331921" cy="1423182"/>
          </a:xfrm>
          <a:prstGeom prst="rect">
            <a:avLst/>
          </a:prstGeom>
        </p:spPr>
      </p:pic>
      <p:pic>
        <p:nvPicPr>
          <p:cNvPr id="5" name="Picture 4"/>
          <p:cNvPicPr>
            <a:picLocks noChangeAspect="1"/>
          </p:cNvPicPr>
          <p:nvPr/>
        </p:nvPicPr>
        <p:blipFill>
          <a:blip r:embed="rId2"/>
          <a:stretch>
            <a:fillRect/>
          </a:stretch>
        </p:blipFill>
        <p:spPr>
          <a:xfrm>
            <a:off x="0" y="1885749"/>
            <a:ext cx="8036428" cy="4224459"/>
          </a:xfrm>
          <a:prstGeom prst="rect">
            <a:avLst/>
          </a:prstGeom>
        </p:spPr>
      </p:pic>
      <p:cxnSp>
        <p:nvCxnSpPr>
          <p:cNvPr id="7" name="Straight Connector 6"/>
          <p:cNvCxnSpPr/>
          <p:nvPr/>
        </p:nvCxnSpPr>
        <p:spPr>
          <a:xfrm>
            <a:off x="446803" y="1536172"/>
            <a:ext cx="5331921"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6341" y="1179285"/>
            <a:ext cx="11076142" cy="3958045"/>
          </a:xfrm>
          <a:prstGeom prst="rect">
            <a:avLst/>
          </a:prstGeom>
        </p:spPr>
      </p:pic>
      <p:sp>
        <p:nvSpPr>
          <p:cNvPr id="6" name="TextBox 5"/>
          <p:cNvSpPr txBox="1"/>
          <p:nvPr/>
        </p:nvSpPr>
        <p:spPr>
          <a:xfrm>
            <a:off x="457200" y="393700"/>
            <a:ext cx="2260600" cy="523220"/>
          </a:xfrm>
          <a:prstGeom prst="rect">
            <a:avLst/>
          </a:prstGeom>
          <a:noFill/>
        </p:spPr>
        <p:txBody>
          <a:bodyPr wrap="square" rtlCol="0">
            <a:spAutoFit/>
          </a:bodyPr>
          <a:lstStyle/>
          <a:p>
            <a:r>
              <a:rPr lang="en-US" sz="2800" b="1" u="sng" dirty="0" err="1">
                <a:solidFill>
                  <a:srgbClr val="00B050"/>
                </a:solidFill>
              </a:rPr>
              <a:t>Wronskian</a:t>
            </a:r>
            <a:endParaRPr lang="en-US" sz="2800" b="1" u="sng" dirty="0">
              <a:solidFill>
                <a:srgbClr val="00B050"/>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67360" y="59040"/>
              <a:ext cx="5444280" cy="720000"/>
            </p14:xfrm>
          </p:contentPart>
        </mc:Choice>
        <mc:Fallback xmlns="">
          <p:pic>
            <p:nvPicPr>
              <p:cNvPr id="4" name="Ink 3"/>
            </p:nvPicPr>
            <p:blipFill>
              <a:blip r:embed="rId2"/>
            </p:blipFill>
            <p:spPr>
              <a:xfrm>
                <a:off x="567360" y="59040"/>
                <a:ext cx="5444280" cy="7200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518840" y="171360"/>
              <a:ext cx="10198800" cy="6063480"/>
            </p14:xfrm>
          </p:contentPart>
        </mc:Choice>
        <mc:Fallback xmlns="">
          <p:pic>
            <p:nvPicPr>
              <p:cNvPr id="5" name="Ink 4"/>
            </p:nvPicPr>
            <p:blipFill>
              <a:blip r:embed="rId4"/>
            </p:blipFill>
            <p:spPr>
              <a:xfrm>
                <a:off x="1518840" y="171360"/>
                <a:ext cx="10198800" cy="6063480"/>
              </a:xfrm>
              <a:prstGeom prst="rect"/>
            </p:spPr>
          </p:pic>
        </mc:Fallback>
      </mc:AlternateContent>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5928" y="209006"/>
            <a:ext cx="9814530" cy="1675311"/>
          </a:xfrm>
          <a:prstGeom prst="rect">
            <a:avLst/>
          </a:prstGeom>
        </p:spPr>
      </p:pic>
      <p:pic>
        <p:nvPicPr>
          <p:cNvPr id="5" name="Picture 4"/>
          <p:cNvPicPr>
            <a:picLocks noChangeAspect="1"/>
          </p:cNvPicPr>
          <p:nvPr/>
        </p:nvPicPr>
        <p:blipFill>
          <a:blip r:embed="rId2"/>
          <a:stretch>
            <a:fillRect/>
          </a:stretch>
        </p:blipFill>
        <p:spPr>
          <a:xfrm>
            <a:off x="85929" y="1831407"/>
            <a:ext cx="4215908" cy="460657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4118" y="43949"/>
            <a:ext cx="4176814" cy="779009"/>
          </a:xfrm>
          <a:prstGeom prst="rect">
            <a:avLst/>
          </a:prstGeom>
        </p:spPr>
      </p:pic>
      <p:cxnSp>
        <p:nvCxnSpPr>
          <p:cNvPr id="6" name="Straight Connector 5"/>
          <p:cNvCxnSpPr/>
          <p:nvPr/>
        </p:nvCxnSpPr>
        <p:spPr>
          <a:xfrm>
            <a:off x="399826" y="753751"/>
            <a:ext cx="3865398" cy="1782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2"/>
          <a:stretch>
            <a:fillRect/>
          </a:stretch>
        </p:blipFill>
        <p:spPr>
          <a:xfrm>
            <a:off x="331906" y="1063023"/>
            <a:ext cx="11531361" cy="2233748"/>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1634760" y="65160"/>
              <a:ext cx="10492560" cy="6093720"/>
            </p14:xfrm>
          </p:contentPart>
        </mc:Choice>
        <mc:Fallback xmlns="">
          <p:pic>
            <p:nvPicPr>
              <p:cNvPr id="4" name="Ink 3"/>
            </p:nvPicPr>
            <p:blipFill>
              <a:blip r:embed="rId4"/>
            </p:blipFill>
            <p:spPr>
              <a:xfrm>
                <a:off x="1634760" y="65160"/>
                <a:ext cx="10492560" cy="6093720"/>
              </a:xfrm>
              <a:prstGeom prst="rect"/>
            </p:spPr>
          </p:pic>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06308" y="141336"/>
            <a:ext cx="9279087" cy="976746"/>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658080" y="513000"/>
              <a:ext cx="11504520" cy="5530680"/>
            </p14:xfrm>
          </p:contentPart>
        </mc:Choice>
        <mc:Fallback xmlns="">
          <p:pic>
            <p:nvPicPr>
              <p:cNvPr id="4" name="Ink 3"/>
            </p:nvPicPr>
            <p:blipFill>
              <a:blip r:embed="rId3"/>
            </p:blipFill>
            <p:spPr>
              <a:xfrm>
                <a:off x="658080" y="513000"/>
                <a:ext cx="11504520" cy="5530680"/>
              </a:xfrm>
              <a:prstGeom prst="rect"/>
            </p:spPr>
          </p:pic>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56120" y="340920"/>
              <a:ext cx="11514240" cy="5948280"/>
            </p14:xfrm>
          </p:contentPart>
        </mc:Choice>
        <mc:Fallback xmlns="">
          <p:pic>
            <p:nvPicPr>
              <p:cNvPr id="4" name="Ink 3"/>
            </p:nvPicPr>
            <p:blipFill>
              <a:blip r:embed="rId2"/>
            </p:blipFill>
            <p:spPr>
              <a:xfrm>
                <a:off x="456120" y="340920"/>
                <a:ext cx="11514240" cy="5948280"/>
              </a:xfrm>
              <a:prstGeom prst="rect"/>
            </p:spPr>
          </p:pic>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240480" y="157320"/>
              <a:ext cx="11169000" cy="6077160"/>
            </p14:xfrm>
          </p:contentPart>
        </mc:Choice>
        <mc:Fallback xmlns="">
          <p:pic>
            <p:nvPicPr>
              <p:cNvPr id="4" name="Ink 3"/>
            </p:nvPicPr>
            <p:blipFill>
              <a:blip r:embed="rId2"/>
            </p:blipFill>
            <p:spPr>
              <a:xfrm>
                <a:off x="240480" y="157320"/>
                <a:ext cx="11169000" cy="6077160"/>
              </a:xfrm>
              <a:prstGeom prst="rect"/>
            </p:spPr>
          </p:pic>
        </mc:Fallback>
      </mc:AlternateContent>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1" name="Picture 10"/>
          <p:cNvPicPr>
            <a:picLocks noChangeAspect="1"/>
          </p:cNvPicPr>
          <p:nvPr/>
        </p:nvPicPr>
        <p:blipFill>
          <a:blip r:embed="rId1"/>
          <a:stretch>
            <a:fillRect/>
          </a:stretch>
        </p:blipFill>
        <p:spPr>
          <a:xfrm>
            <a:off x="361067" y="0"/>
            <a:ext cx="9539391" cy="1546182"/>
          </a:xfrm>
          <a:prstGeom prst="rect">
            <a:avLst/>
          </a:prstGeom>
        </p:spPr>
      </p:pic>
      <p:pic>
        <p:nvPicPr>
          <p:cNvPr id="12" name="Picture 11"/>
          <p:cNvPicPr>
            <a:picLocks noChangeAspect="1"/>
          </p:cNvPicPr>
          <p:nvPr/>
        </p:nvPicPr>
        <p:blipFill>
          <a:blip r:embed="rId2"/>
          <a:stretch>
            <a:fillRect/>
          </a:stretch>
        </p:blipFill>
        <p:spPr>
          <a:xfrm>
            <a:off x="2134444" y="1650453"/>
            <a:ext cx="4035879" cy="2162078"/>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858600" y="1099800"/>
              <a:ext cx="11297880" cy="4987080"/>
            </p14:xfrm>
          </p:contentPart>
        </mc:Choice>
        <mc:Fallback xmlns="">
          <p:pic>
            <p:nvPicPr>
              <p:cNvPr id="4" name="Ink 3"/>
            </p:nvPicPr>
            <p:blipFill>
              <a:blip r:embed="rId4"/>
            </p:blipFill>
            <p:spPr>
              <a:xfrm>
                <a:off x="858600" y="1099800"/>
                <a:ext cx="11297880" cy="4987080"/>
              </a:xfrm>
              <a:prstGeom prst="rect"/>
            </p:spPr>
          </p:pic>
        </mc:Fallback>
      </mc:AlternateContent>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9" name="Picture 8"/>
          <p:cNvPicPr>
            <a:picLocks noChangeAspect="1"/>
          </p:cNvPicPr>
          <p:nvPr/>
        </p:nvPicPr>
        <p:blipFill>
          <a:blip r:embed="rId1"/>
          <a:stretch>
            <a:fillRect/>
          </a:stretch>
        </p:blipFill>
        <p:spPr>
          <a:xfrm>
            <a:off x="265711" y="4770755"/>
            <a:ext cx="11273246" cy="1139992"/>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1247040" y="-584640"/>
              <a:ext cx="10949040" cy="5150160"/>
            </p14:xfrm>
          </p:contentPart>
        </mc:Choice>
        <mc:Fallback xmlns="">
          <p:pic>
            <p:nvPicPr>
              <p:cNvPr id="4" name="Ink 3"/>
            </p:nvPicPr>
            <p:blipFill>
              <a:blip r:embed="rId3"/>
            </p:blipFill>
            <p:spPr>
              <a:xfrm>
                <a:off x="1247040" y="-584640"/>
                <a:ext cx="10949040" cy="5150160"/>
              </a:xfrm>
              <a:prstGeom prst="rect"/>
            </p:spPr>
          </p:pic>
        </mc:Fallback>
      </mc:AlternateContent>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775" y="219941"/>
            <a:ext cx="7317798" cy="1730086"/>
          </a:xfrm>
          <a:prstGeom prst="rect">
            <a:avLst/>
          </a:prstGeom>
        </p:spPr>
      </p:pic>
      <p:pic>
        <p:nvPicPr>
          <p:cNvPr id="5" name="Picture 4"/>
          <p:cNvPicPr>
            <a:picLocks noChangeAspect="1"/>
          </p:cNvPicPr>
          <p:nvPr/>
        </p:nvPicPr>
        <p:blipFill>
          <a:blip r:embed="rId2"/>
          <a:stretch>
            <a:fillRect/>
          </a:stretch>
        </p:blipFill>
        <p:spPr>
          <a:xfrm>
            <a:off x="2284268" y="2964871"/>
            <a:ext cx="5191127" cy="755073"/>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3791880" y="832320"/>
              <a:ext cx="7461360" cy="3429000"/>
            </p14:xfrm>
          </p:contentPart>
        </mc:Choice>
        <mc:Fallback xmlns="">
          <p:pic>
            <p:nvPicPr>
              <p:cNvPr id="6" name="Ink 5"/>
            </p:nvPicPr>
            <p:blipFill>
              <a:blip r:embed="rId4"/>
            </p:blipFill>
            <p:spPr>
              <a:xfrm>
                <a:off x="3791880" y="832320"/>
                <a:ext cx="7461360" cy="3429000"/>
              </a:xfrm>
              <a:prstGeom prst="rect"/>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9440" y="193182"/>
            <a:ext cx="9052345" cy="2453560"/>
          </a:xfrm>
          <a:prstGeom prst="rect">
            <a:avLst/>
          </a:prstGeom>
        </p:spPr>
      </p:pic>
      <p:pic>
        <p:nvPicPr>
          <p:cNvPr id="7" name="Picture 6"/>
          <p:cNvPicPr>
            <a:picLocks noChangeAspect="1"/>
          </p:cNvPicPr>
          <p:nvPr/>
        </p:nvPicPr>
        <p:blipFill>
          <a:blip r:embed="rId2"/>
          <a:stretch>
            <a:fillRect/>
          </a:stretch>
        </p:blipFill>
        <p:spPr>
          <a:xfrm>
            <a:off x="0" y="3108407"/>
            <a:ext cx="6543161" cy="1232549"/>
          </a:xfrm>
          <a:prstGeom prst="rect">
            <a:avLst/>
          </a:prstGeom>
        </p:spPr>
      </p:pic>
      <p:sp>
        <p:nvSpPr>
          <p:cNvPr id="8" name="TextBox 7"/>
          <p:cNvSpPr txBox="1"/>
          <p:nvPr/>
        </p:nvSpPr>
        <p:spPr>
          <a:xfrm>
            <a:off x="167426" y="2646742"/>
            <a:ext cx="1300766" cy="461665"/>
          </a:xfrm>
          <a:prstGeom prst="rect">
            <a:avLst/>
          </a:prstGeom>
          <a:noFill/>
        </p:spPr>
        <p:txBody>
          <a:bodyPr wrap="square" rtlCol="0">
            <a:spAutoFit/>
          </a:bodyPr>
          <a:lstStyle/>
          <a:p>
            <a:r>
              <a:rPr lang="en-US" sz="2400" b="1" dirty="0"/>
              <a:t>Problem</a:t>
            </a:r>
            <a:endParaRPr lang="en-AU" sz="2400" b="1" dirty="0"/>
          </a:p>
        </p:txBody>
      </p:sp>
      <p:pic>
        <p:nvPicPr>
          <p:cNvPr id="9" name="Picture 8"/>
          <p:cNvPicPr>
            <a:picLocks noChangeAspect="1"/>
          </p:cNvPicPr>
          <p:nvPr/>
        </p:nvPicPr>
        <p:blipFill>
          <a:blip r:embed="rId3"/>
          <a:stretch>
            <a:fillRect/>
          </a:stretch>
        </p:blipFill>
        <p:spPr>
          <a:xfrm>
            <a:off x="0" y="4765571"/>
            <a:ext cx="7776932" cy="1315097"/>
          </a:xfrm>
          <a:prstGeom prst="rect">
            <a:avLst/>
          </a:prstGeom>
        </p:spPr>
      </p:pic>
      <p:cxnSp>
        <p:nvCxnSpPr>
          <p:cNvPr id="10" name="Straight Connector 9"/>
          <p:cNvCxnSpPr/>
          <p:nvPr/>
        </p:nvCxnSpPr>
        <p:spPr>
          <a:xfrm flipV="1">
            <a:off x="167426" y="3063077"/>
            <a:ext cx="1225593" cy="828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760" y="1145336"/>
            <a:ext cx="11442217" cy="1692732"/>
          </a:xfrm>
          <a:prstGeom prst="rect">
            <a:avLst/>
          </a:prstGeom>
        </p:spPr>
      </p:pic>
      <p:sp>
        <p:nvSpPr>
          <p:cNvPr id="5" name="TextBox 4"/>
          <p:cNvSpPr txBox="1"/>
          <p:nvPr/>
        </p:nvSpPr>
        <p:spPr>
          <a:xfrm>
            <a:off x="365760" y="287383"/>
            <a:ext cx="4193177" cy="646331"/>
          </a:xfrm>
          <a:prstGeom prst="rect">
            <a:avLst/>
          </a:prstGeom>
          <a:noFill/>
        </p:spPr>
        <p:txBody>
          <a:bodyPr wrap="square" rtlCol="0">
            <a:spAutoFit/>
          </a:bodyPr>
          <a:lstStyle/>
          <a:p>
            <a:r>
              <a:rPr lang="en-US" sz="3600" u="sng" dirty="0">
                <a:solidFill>
                  <a:srgbClr val="00B050"/>
                </a:solidFill>
              </a:rPr>
              <a:t>Dimension</a:t>
            </a:r>
            <a:endParaRPr lang="en-US" sz="3600" u="sng" dirty="0">
              <a:solidFill>
                <a:srgbClr val="00B050"/>
              </a:solidFill>
            </a:endParaRPr>
          </a:p>
        </p:txBody>
      </p:sp>
      <p:pic>
        <p:nvPicPr>
          <p:cNvPr id="7" name="Picture 6"/>
          <p:cNvPicPr>
            <a:picLocks noChangeAspect="1"/>
          </p:cNvPicPr>
          <p:nvPr/>
        </p:nvPicPr>
        <p:blipFill>
          <a:blip r:embed="rId2"/>
          <a:stretch>
            <a:fillRect/>
          </a:stretch>
        </p:blipFill>
        <p:spPr>
          <a:xfrm>
            <a:off x="365760" y="3157416"/>
            <a:ext cx="7432766" cy="2705651"/>
          </a:xfrm>
          <a:prstGeom prst="rect">
            <a:avLst/>
          </a:prstGeom>
        </p:spPr>
      </p:pic>
      <p:cxnSp>
        <p:nvCxnSpPr>
          <p:cNvPr id="8" name="Straight Connector 7"/>
          <p:cNvCxnSpPr/>
          <p:nvPr/>
        </p:nvCxnSpPr>
        <p:spPr>
          <a:xfrm>
            <a:off x="589036" y="3797396"/>
            <a:ext cx="6033833" cy="3002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4625" y="465707"/>
            <a:ext cx="10817858" cy="2066333"/>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5794" y="83508"/>
            <a:ext cx="11596081" cy="1722663"/>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0"/>
            <a:ext cx="9300754" cy="770365"/>
          </a:xfrm>
          <a:prstGeom prst="rect">
            <a:avLst/>
          </a:prstGeom>
        </p:spPr>
      </p:pic>
      <p:pic>
        <p:nvPicPr>
          <p:cNvPr id="6" name="Picture 5"/>
          <p:cNvPicPr>
            <a:picLocks noChangeAspect="1"/>
          </p:cNvPicPr>
          <p:nvPr/>
        </p:nvPicPr>
        <p:blipFill>
          <a:blip r:embed="rId2"/>
          <a:stretch>
            <a:fillRect/>
          </a:stretch>
        </p:blipFill>
        <p:spPr>
          <a:xfrm>
            <a:off x="187767" y="959946"/>
            <a:ext cx="7427879" cy="4518726"/>
          </a:xfrm>
          <a:prstGeom prst="rect">
            <a:avLst/>
          </a:prstGeom>
        </p:spPr>
      </p:pic>
      <p:pic>
        <p:nvPicPr>
          <p:cNvPr id="7" name="Picture 6"/>
          <p:cNvPicPr>
            <a:picLocks noChangeAspect="1"/>
          </p:cNvPicPr>
          <p:nvPr/>
        </p:nvPicPr>
        <p:blipFill>
          <a:blip r:embed="rId3"/>
          <a:stretch>
            <a:fillRect/>
          </a:stretch>
        </p:blipFill>
        <p:spPr>
          <a:xfrm>
            <a:off x="422898" y="5668254"/>
            <a:ext cx="8718277" cy="412571"/>
          </a:xfrm>
          <a:prstGeom prst="rect">
            <a:avLst/>
          </a:prstGeom>
        </p:spPr>
      </p:pic>
      <p:cxnSp>
        <p:nvCxnSpPr>
          <p:cNvPr id="9" name="Straight Connector 8"/>
          <p:cNvCxnSpPr/>
          <p:nvPr/>
        </p:nvCxnSpPr>
        <p:spPr>
          <a:xfrm>
            <a:off x="279207" y="740329"/>
            <a:ext cx="920442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8863" y="274321"/>
            <a:ext cx="8612955" cy="2312942"/>
          </a:xfrm>
          <a:prstGeom prst="rect">
            <a:avLst/>
          </a:prstGeom>
        </p:spPr>
      </p:pic>
      <p:pic>
        <p:nvPicPr>
          <p:cNvPr id="5" name="Picture 4"/>
          <p:cNvPicPr>
            <a:picLocks noChangeAspect="1"/>
          </p:cNvPicPr>
          <p:nvPr/>
        </p:nvPicPr>
        <p:blipFill>
          <a:blip r:embed="rId2"/>
          <a:stretch>
            <a:fillRect/>
          </a:stretch>
        </p:blipFill>
        <p:spPr>
          <a:xfrm>
            <a:off x="312965" y="3038883"/>
            <a:ext cx="7124700" cy="3209925"/>
          </a:xfrm>
          <a:prstGeom prst="rect">
            <a:avLst/>
          </a:prstGeom>
        </p:spPr>
      </p:pic>
      <p:cxnSp>
        <p:nvCxnSpPr>
          <p:cNvPr id="6" name="Straight Connector 5"/>
          <p:cNvCxnSpPr/>
          <p:nvPr/>
        </p:nvCxnSpPr>
        <p:spPr>
          <a:xfrm>
            <a:off x="148578" y="2895701"/>
            <a:ext cx="9204428" cy="425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9275" y="248194"/>
            <a:ext cx="11676623" cy="2495005"/>
          </a:xfrm>
          <a:prstGeom prst="rect">
            <a:avLst/>
          </a:prstGeom>
        </p:spPr>
      </p:pic>
      <p:pic>
        <p:nvPicPr>
          <p:cNvPr id="5" name="Picture 4"/>
          <p:cNvPicPr>
            <a:picLocks noChangeAspect="1"/>
          </p:cNvPicPr>
          <p:nvPr/>
        </p:nvPicPr>
        <p:blipFill>
          <a:blip r:embed="rId2"/>
          <a:stretch>
            <a:fillRect/>
          </a:stretch>
        </p:blipFill>
        <p:spPr>
          <a:xfrm>
            <a:off x="259275" y="2866724"/>
            <a:ext cx="3549423" cy="1734767"/>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4513" y="1156563"/>
            <a:ext cx="8742725" cy="2288364"/>
          </a:xfrm>
          <a:prstGeom prst="rect">
            <a:avLst/>
          </a:prstGeom>
        </p:spPr>
      </p:pic>
      <p:pic>
        <p:nvPicPr>
          <p:cNvPr id="5" name="Picture 4"/>
          <p:cNvPicPr>
            <a:picLocks noChangeAspect="1"/>
          </p:cNvPicPr>
          <p:nvPr/>
        </p:nvPicPr>
        <p:blipFill>
          <a:blip r:embed="rId2"/>
          <a:stretch>
            <a:fillRect/>
          </a:stretch>
        </p:blipFill>
        <p:spPr>
          <a:xfrm>
            <a:off x="254513" y="136101"/>
            <a:ext cx="10957970" cy="880445"/>
          </a:xfrm>
          <a:prstGeom prst="rect">
            <a:avLst/>
          </a:prstGeom>
        </p:spPr>
      </p:pic>
      <p:pic>
        <p:nvPicPr>
          <p:cNvPr id="7" name="Picture 6"/>
          <p:cNvPicPr>
            <a:picLocks noChangeAspect="1"/>
          </p:cNvPicPr>
          <p:nvPr/>
        </p:nvPicPr>
        <p:blipFill>
          <a:blip r:embed="rId3"/>
          <a:stretch>
            <a:fillRect/>
          </a:stretch>
        </p:blipFill>
        <p:spPr>
          <a:xfrm>
            <a:off x="113922" y="3637706"/>
            <a:ext cx="11745278" cy="2436521"/>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5141" y="222068"/>
            <a:ext cx="11419553" cy="1214846"/>
          </a:xfrm>
          <a:prstGeom prst="rect">
            <a:avLst/>
          </a:prstGeom>
        </p:spPr>
      </p:pic>
      <p:pic>
        <p:nvPicPr>
          <p:cNvPr id="5" name="Picture 4"/>
          <p:cNvPicPr>
            <a:picLocks noChangeAspect="1"/>
          </p:cNvPicPr>
          <p:nvPr/>
        </p:nvPicPr>
        <p:blipFill>
          <a:blip r:embed="rId2"/>
          <a:stretch>
            <a:fillRect/>
          </a:stretch>
        </p:blipFill>
        <p:spPr>
          <a:xfrm>
            <a:off x="319242" y="2549595"/>
            <a:ext cx="11345452" cy="2797509"/>
          </a:xfrm>
          <a:prstGeom prst="rect">
            <a:avLst/>
          </a:prstGeom>
        </p:spPr>
      </p:pic>
      <p:sp>
        <p:nvSpPr>
          <p:cNvPr id="7" name="TextBox 6"/>
          <p:cNvSpPr txBox="1"/>
          <p:nvPr/>
        </p:nvSpPr>
        <p:spPr>
          <a:xfrm>
            <a:off x="245141" y="1854926"/>
            <a:ext cx="192329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111" y="326571"/>
            <a:ext cx="10372557" cy="3664144"/>
          </a:xfrm>
          <a:prstGeom prst="rect">
            <a:avLst/>
          </a:prstGeom>
        </p:spPr>
      </p:pic>
      <p:cxnSp>
        <p:nvCxnSpPr>
          <p:cNvPr id="6" name="Straight Connector 5"/>
          <p:cNvCxnSpPr/>
          <p:nvPr/>
        </p:nvCxnSpPr>
        <p:spPr>
          <a:xfrm>
            <a:off x="0" y="4454434"/>
            <a:ext cx="12192000"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7089" y="404948"/>
            <a:ext cx="11199665" cy="1601660"/>
          </a:xfrm>
          <a:prstGeom prst="rect">
            <a:avLst/>
          </a:prstGeom>
        </p:spPr>
      </p:pic>
      <p:pic>
        <p:nvPicPr>
          <p:cNvPr id="6" name="Picture 5"/>
          <p:cNvPicPr>
            <a:picLocks noChangeAspect="1"/>
          </p:cNvPicPr>
          <p:nvPr/>
        </p:nvPicPr>
        <p:blipFill>
          <a:blip r:embed="rId2"/>
          <a:stretch>
            <a:fillRect/>
          </a:stretch>
        </p:blipFill>
        <p:spPr>
          <a:xfrm>
            <a:off x="1610541" y="2411762"/>
            <a:ext cx="8469801" cy="462754"/>
          </a:xfrm>
          <a:prstGeom prst="rect">
            <a:avLst/>
          </a:prstGeom>
        </p:spPr>
      </p:pic>
      <p:sp>
        <p:nvSpPr>
          <p:cNvPr id="7" name="TextBox 6"/>
          <p:cNvSpPr txBox="1"/>
          <p:nvPr/>
        </p:nvSpPr>
        <p:spPr>
          <a:xfrm>
            <a:off x="26036" y="2339082"/>
            <a:ext cx="1923293"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9" name="Picture 8"/>
          <p:cNvPicPr>
            <a:picLocks noChangeAspect="1"/>
          </p:cNvPicPr>
          <p:nvPr/>
        </p:nvPicPr>
        <p:blipFill>
          <a:blip r:embed="rId3"/>
          <a:stretch>
            <a:fillRect/>
          </a:stretch>
        </p:blipFill>
        <p:spPr>
          <a:xfrm>
            <a:off x="1440723" y="3185127"/>
            <a:ext cx="6449242" cy="29640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2247" y="489397"/>
            <a:ext cx="9544050" cy="1828800"/>
          </a:xfrm>
          <a:prstGeom prst="rect">
            <a:avLst/>
          </a:prstGeom>
        </p:spPr>
      </p:pic>
      <p:pic>
        <p:nvPicPr>
          <p:cNvPr id="5" name="Picture 4"/>
          <p:cNvPicPr>
            <a:picLocks noChangeAspect="1"/>
          </p:cNvPicPr>
          <p:nvPr/>
        </p:nvPicPr>
        <p:blipFill>
          <a:blip r:embed="rId2"/>
          <a:stretch>
            <a:fillRect/>
          </a:stretch>
        </p:blipFill>
        <p:spPr>
          <a:xfrm>
            <a:off x="372247" y="2440740"/>
            <a:ext cx="4529129" cy="1613617"/>
          </a:xfrm>
          <a:prstGeom prst="rect">
            <a:avLst/>
          </a:prstGeom>
        </p:spPr>
      </p:pic>
      <p:cxnSp>
        <p:nvCxnSpPr>
          <p:cNvPr id="6" name="Straight Connector 5"/>
          <p:cNvCxnSpPr/>
          <p:nvPr/>
        </p:nvCxnSpPr>
        <p:spPr>
          <a:xfrm>
            <a:off x="0" y="4584700"/>
            <a:ext cx="12192000" cy="254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8494" y="141208"/>
            <a:ext cx="11978185" cy="2523038"/>
          </a:xfrm>
          <a:prstGeom prst="rect">
            <a:avLst/>
          </a:prstGeom>
        </p:spPr>
      </p:pic>
      <p:pic>
        <p:nvPicPr>
          <p:cNvPr id="5" name="Picture 4"/>
          <p:cNvPicPr>
            <a:picLocks noChangeAspect="1"/>
          </p:cNvPicPr>
          <p:nvPr/>
        </p:nvPicPr>
        <p:blipFill>
          <a:blip r:embed="rId2"/>
          <a:stretch>
            <a:fillRect/>
          </a:stretch>
        </p:blipFill>
        <p:spPr>
          <a:xfrm>
            <a:off x="276001" y="2671223"/>
            <a:ext cx="8894125" cy="3614448"/>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1" name="Picture 10"/>
          <p:cNvPicPr>
            <a:picLocks noChangeAspect="1"/>
          </p:cNvPicPr>
          <p:nvPr/>
        </p:nvPicPr>
        <p:blipFill>
          <a:blip r:embed="rId1"/>
          <a:stretch>
            <a:fillRect/>
          </a:stretch>
        </p:blipFill>
        <p:spPr>
          <a:xfrm>
            <a:off x="91440" y="1955481"/>
            <a:ext cx="11639006" cy="1254408"/>
          </a:xfrm>
          <a:prstGeom prst="rect">
            <a:avLst/>
          </a:prstGeom>
        </p:spPr>
      </p:pic>
      <p:pic>
        <p:nvPicPr>
          <p:cNvPr id="13" name="Picture 12"/>
          <p:cNvPicPr>
            <a:picLocks noChangeAspect="1"/>
          </p:cNvPicPr>
          <p:nvPr/>
        </p:nvPicPr>
        <p:blipFill>
          <a:blip r:embed="rId2"/>
          <a:stretch>
            <a:fillRect/>
          </a:stretch>
        </p:blipFill>
        <p:spPr>
          <a:xfrm>
            <a:off x="91440" y="4908433"/>
            <a:ext cx="10763794" cy="1376937"/>
          </a:xfrm>
          <a:prstGeom prst="rect">
            <a:avLst/>
          </a:prstGeom>
        </p:spPr>
      </p:pic>
      <p:pic>
        <p:nvPicPr>
          <p:cNvPr id="4" name="Picture 3"/>
          <p:cNvPicPr>
            <a:picLocks noChangeAspect="1"/>
          </p:cNvPicPr>
          <p:nvPr/>
        </p:nvPicPr>
        <p:blipFill>
          <a:blip r:embed="rId3"/>
          <a:stretch>
            <a:fillRect/>
          </a:stretch>
        </p:blipFill>
        <p:spPr>
          <a:xfrm>
            <a:off x="91440" y="1138558"/>
            <a:ext cx="3187338" cy="816923"/>
          </a:xfrm>
          <a:prstGeom prst="rect">
            <a:avLst/>
          </a:prstGeom>
        </p:spPr>
      </p:pic>
      <p:pic>
        <p:nvPicPr>
          <p:cNvPr id="5" name="Picture 4"/>
          <p:cNvPicPr>
            <a:picLocks noChangeAspect="1"/>
          </p:cNvPicPr>
          <p:nvPr/>
        </p:nvPicPr>
        <p:blipFill>
          <a:blip r:embed="rId4"/>
          <a:stretch>
            <a:fillRect/>
          </a:stretch>
        </p:blipFill>
        <p:spPr>
          <a:xfrm>
            <a:off x="91440" y="558644"/>
            <a:ext cx="2050869" cy="325966"/>
          </a:xfrm>
          <a:prstGeom prst="rect">
            <a:avLst/>
          </a:prstGeom>
        </p:spPr>
      </p:pic>
      <p:cxnSp>
        <p:nvCxnSpPr>
          <p:cNvPr id="7" name="Straight Connector 6"/>
          <p:cNvCxnSpPr/>
          <p:nvPr/>
        </p:nvCxnSpPr>
        <p:spPr>
          <a:xfrm>
            <a:off x="91440" y="1850979"/>
            <a:ext cx="3187338"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5"/>
          <a:stretch>
            <a:fillRect/>
          </a:stretch>
        </p:blipFill>
        <p:spPr>
          <a:xfrm>
            <a:off x="91440" y="3542535"/>
            <a:ext cx="2312126" cy="402757"/>
          </a:xfrm>
          <a:prstGeom prst="rect">
            <a:avLst/>
          </a:prstGeom>
        </p:spPr>
      </p:pic>
      <p:pic>
        <p:nvPicPr>
          <p:cNvPr id="9" name="Picture 8"/>
          <p:cNvPicPr>
            <a:picLocks noChangeAspect="1"/>
          </p:cNvPicPr>
          <p:nvPr/>
        </p:nvPicPr>
        <p:blipFill>
          <a:blip r:embed="rId6"/>
          <a:stretch>
            <a:fillRect/>
          </a:stretch>
        </p:blipFill>
        <p:spPr>
          <a:xfrm>
            <a:off x="91440" y="4019701"/>
            <a:ext cx="2899464" cy="764965"/>
          </a:xfrm>
          <a:prstGeom prst="rect">
            <a:avLst/>
          </a:prstGeom>
        </p:spPr>
      </p:pic>
      <p:cxnSp>
        <p:nvCxnSpPr>
          <p:cNvPr id="14" name="Straight Connector 13"/>
          <p:cNvCxnSpPr/>
          <p:nvPr/>
        </p:nvCxnSpPr>
        <p:spPr>
          <a:xfrm>
            <a:off x="91440" y="4776365"/>
            <a:ext cx="318733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465906" y="96901"/>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sp>
        <p:nvSpPr>
          <p:cNvPr id="6" name="TextBox 5"/>
          <p:cNvSpPr txBox="1"/>
          <p:nvPr/>
        </p:nvSpPr>
        <p:spPr>
          <a:xfrm>
            <a:off x="465907" y="3021873"/>
            <a:ext cx="1672045" cy="523220"/>
          </a:xfrm>
          <a:prstGeom prst="rect">
            <a:avLst/>
          </a:prstGeom>
          <a:noFill/>
        </p:spPr>
        <p:txBody>
          <a:bodyPr wrap="square" rtlCol="0">
            <a:spAutoFit/>
          </a:bodyPr>
          <a:lstStyle/>
          <a:p>
            <a:r>
              <a:rPr lang="en-US" sz="2800" b="1" u="sng" dirty="0">
                <a:solidFill>
                  <a:srgbClr val="00B050"/>
                </a:solidFill>
              </a:rPr>
              <a:t>Solution</a:t>
            </a:r>
            <a:endParaRPr lang="en-US" sz="2800" b="1" u="sng" dirty="0">
              <a:solidFill>
                <a:srgbClr val="00B050"/>
              </a:solidFill>
            </a:endParaRPr>
          </a:p>
        </p:txBody>
      </p:sp>
      <p:pic>
        <p:nvPicPr>
          <p:cNvPr id="8" name="Picture 7"/>
          <p:cNvPicPr>
            <a:picLocks noChangeAspect="1"/>
          </p:cNvPicPr>
          <p:nvPr/>
        </p:nvPicPr>
        <p:blipFill>
          <a:blip r:embed="rId1"/>
          <a:stretch>
            <a:fillRect/>
          </a:stretch>
        </p:blipFill>
        <p:spPr>
          <a:xfrm>
            <a:off x="2025726" y="3545093"/>
            <a:ext cx="6365696" cy="2673593"/>
          </a:xfrm>
          <a:prstGeom prst="rect">
            <a:avLst/>
          </a:prstGeom>
        </p:spPr>
      </p:pic>
      <p:pic>
        <p:nvPicPr>
          <p:cNvPr id="9" name="Picture 8"/>
          <p:cNvPicPr>
            <a:picLocks noChangeAspect="1"/>
          </p:cNvPicPr>
          <p:nvPr/>
        </p:nvPicPr>
        <p:blipFill>
          <a:blip r:embed="rId2"/>
          <a:stretch>
            <a:fillRect/>
          </a:stretch>
        </p:blipFill>
        <p:spPr>
          <a:xfrm>
            <a:off x="2137952" y="164262"/>
            <a:ext cx="6695574" cy="582224"/>
          </a:xfrm>
          <a:prstGeom prst="rect">
            <a:avLst/>
          </a:prstGeom>
        </p:spPr>
      </p:pic>
      <p:pic>
        <p:nvPicPr>
          <p:cNvPr id="10" name="Picture 9"/>
          <p:cNvPicPr>
            <a:picLocks noChangeAspect="1"/>
          </p:cNvPicPr>
          <p:nvPr/>
        </p:nvPicPr>
        <p:blipFill>
          <a:blip r:embed="rId3"/>
          <a:stretch>
            <a:fillRect/>
          </a:stretch>
        </p:blipFill>
        <p:spPr>
          <a:xfrm>
            <a:off x="1824716" y="924339"/>
            <a:ext cx="6566706" cy="2279708"/>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11" y="350140"/>
            <a:ext cx="6139271" cy="2032012"/>
          </a:xfrm>
          <a:prstGeom prst="rect">
            <a:avLst/>
          </a:prstGeom>
        </p:spPr>
      </p:pic>
      <p:pic>
        <p:nvPicPr>
          <p:cNvPr id="5" name="Picture 4"/>
          <p:cNvPicPr>
            <a:picLocks noChangeAspect="1"/>
          </p:cNvPicPr>
          <p:nvPr/>
        </p:nvPicPr>
        <p:blipFill>
          <a:blip r:embed="rId2"/>
          <a:stretch>
            <a:fillRect/>
          </a:stretch>
        </p:blipFill>
        <p:spPr>
          <a:xfrm>
            <a:off x="916451" y="2617698"/>
            <a:ext cx="5539468" cy="545336"/>
          </a:xfrm>
          <a:prstGeom prst="rect">
            <a:avLst/>
          </a:prstGeom>
        </p:spPr>
      </p:pic>
      <p:cxnSp>
        <p:nvCxnSpPr>
          <p:cNvPr id="6" name="Straight Connector 5"/>
          <p:cNvCxnSpPr/>
          <p:nvPr/>
        </p:nvCxnSpPr>
        <p:spPr>
          <a:xfrm>
            <a:off x="1587" y="3567891"/>
            <a:ext cx="12190413" cy="1306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17671" y="431073"/>
            <a:ext cx="11607435" cy="308283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9" name="Picture 8"/>
          <p:cNvPicPr>
            <a:picLocks noChangeAspect="1"/>
          </p:cNvPicPr>
          <p:nvPr/>
        </p:nvPicPr>
        <p:blipFill>
          <a:blip r:embed="rId1"/>
          <a:stretch>
            <a:fillRect/>
          </a:stretch>
        </p:blipFill>
        <p:spPr>
          <a:xfrm>
            <a:off x="2048970" y="223076"/>
            <a:ext cx="7770238" cy="619805"/>
          </a:xfrm>
          <a:prstGeom prst="rect">
            <a:avLst/>
          </a:prstGeom>
        </p:spPr>
      </p:pic>
      <p:pic>
        <p:nvPicPr>
          <p:cNvPr id="10" name="Picture 9"/>
          <p:cNvPicPr>
            <a:picLocks noChangeAspect="1"/>
          </p:cNvPicPr>
          <p:nvPr/>
        </p:nvPicPr>
        <p:blipFill>
          <a:blip r:embed="rId2"/>
          <a:stretch>
            <a:fillRect/>
          </a:stretch>
        </p:blipFill>
        <p:spPr>
          <a:xfrm>
            <a:off x="2216329" y="964656"/>
            <a:ext cx="4798026" cy="1791118"/>
          </a:xfrm>
          <a:prstGeom prst="rect">
            <a:avLst/>
          </a:prstGeom>
        </p:spPr>
      </p:pic>
      <p:sp>
        <p:nvSpPr>
          <p:cNvPr id="11" name="TextBox 10"/>
          <p:cNvSpPr txBox="1"/>
          <p:nvPr/>
        </p:nvSpPr>
        <p:spPr>
          <a:xfrm>
            <a:off x="361403" y="240592"/>
            <a:ext cx="1672045"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3"/>
          <a:stretch>
            <a:fillRect/>
          </a:stretch>
        </p:blipFill>
        <p:spPr>
          <a:xfrm>
            <a:off x="1859838" y="3070348"/>
            <a:ext cx="6017065" cy="3270451"/>
          </a:xfrm>
          <a:prstGeom prst="rect">
            <a:avLst/>
          </a:prstGeom>
        </p:spPr>
      </p:pic>
      <p:pic>
        <p:nvPicPr>
          <p:cNvPr id="14" name="Picture 13"/>
          <p:cNvPicPr>
            <a:picLocks noChangeAspect="1"/>
          </p:cNvPicPr>
          <p:nvPr/>
        </p:nvPicPr>
        <p:blipFill>
          <a:blip r:embed="rId4"/>
          <a:stretch>
            <a:fillRect/>
          </a:stretch>
        </p:blipFill>
        <p:spPr>
          <a:xfrm>
            <a:off x="361403" y="2688568"/>
            <a:ext cx="1528487" cy="728531"/>
          </a:xfrm>
          <a:prstGeom prst="rect">
            <a:avLst/>
          </a:prstGeom>
        </p:spPr>
      </p:pic>
      <p:cxnSp>
        <p:nvCxnSpPr>
          <p:cNvPr id="16" name="Straight Connector 15"/>
          <p:cNvCxnSpPr/>
          <p:nvPr/>
        </p:nvCxnSpPr>
        <p:spPr>
          <a:xfrm>
            <a:off x="361403" y="3417099"/>
            <a:ext cx="140208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9867" y="246350"/>
            <a:ext cx="8061304" cy="2335407"/>
          </a:xfrm>
          <a:prstGeom prst="rect">
            <a:avLst/>
          </a:prstGeom>
        </p:spPr>
      </p:pic>
      <p:pic>
        <p:nvPicPr>
          <p:cNvPr id="7" name="Picture 6"/>
          <p:cNvPicPr>
            <a:picLocks noChangeAspect="1"/>
          </p:cNvPicPr>
          <p:nvPr/>
        </p:nvPicPr>
        <p:blipFill>
          <a:blip r:embed="rId2"/>
          <a:stretch>
            <a:fillRect/>
          </a:stretch>
        </p:blipFill>
        <p:spPr>
          <a:xfrm>
            <a:off x="579859" y="2997344"/>
            <a:ext cx="8356323" cy="313064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828751"/>
            <a:ext cx="11112447" cy="2853604"/>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29334" y="2792123"/>
            <a:ext cx="9354252" cy="3255386"/>
          </a:xfrm>
          <a:prstGeom prst="rect">
            <a:avLst/>
          </a:prstGeom>
        </p:spPr>
      </p:pic>
      <p:pic>
        <p:nvPicPr>
          <p:cNvPr id="5" name="Picture 4"/>
          <p:cNvPicPr>
            <a:picLocks noChangeAspect="1"/>
          </p:cNvPicPr>
          <p:nvPr/>
        </p:nvPicPr>
        <p:blipFill>
          <a:blip r:embed="rId2"/>
          <a:stretch>
            <a:fillRect/>
          </a:stretch>
        </p:blipFill>
        <p:spPr>
          <a:xfrm>
            <a:off x="690551" y="437718"/>
            <a:ext cx="9293035" cy="221196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68136" y="16096"/>
            <a:ext cx="4874079" cy="2353579"/>
          </a:xfrm>
          <a:prstGeom prst="rect">
            <a:avLst/>
          </a:prstGeom>
        </p:spPr>
      </p:pic>
      <p:sp>
        <p:nvSpPr>
          <p:cNvPr id="6" name="TextBox 5"/>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7" name="Picture 6"/>
          <p:cNvPicPr>
            <a:picLocks noChangeAspect="1"/>
          </p:cNvPicPr>
          <p:nvPr/>
        </p:nvPicPr>
        <p:blipFill>
          <a:blip r:embed="rId2"/>
          <a:stretch>
            <a:fillRect/>
          </a:stretch>
        </p:blipFill>
        <p:spPr>
          <a:xfrm>
            <a:off x="137032" y="1744984"/>
            <a:ext cx="1957577" cy="739224"/>
          </a:xfrm>
          <a:prstGeom prst="rect">
            <a:avLst/>
          </a:prstGeom>
        </p:spPr>
      </p:pic>
      <p:pic>
        <p:nvPicPr>
          <p:cNvPr id="8" name="Picture 7"/>
          <p:cNvPicPr>
            <a:picLocks noChangeAspect="1"/>
          </p:cNvPicPr>
          <p:nvPr/>
        </p:nvPicPr>
        <p:blipFill>
          <a:blip r:embed="rId3"/>
          <a:stretch>
            <a:fillRect/>
          </a:stretch>
        </p:blipFill>
        <p:spPr>
          <a:xfrm>
            <a:off x="137032" y="2484208"/>
            <a:ext cx="11921109" cy="3629209"/>
          </a:xfrm>
          <a:prstGeom prst="rect">
            <a:avLst/>
          </a:prstGeom>
        </p:spPr>
      </p:pic>
      <p:cxnSp>
        <p:nvCxnSpPr>
          <p:cNvPr id="10" name="Straight Connector 9"/>
          <p:cNvCxnSpPr/>
          <p:nvPr/>
        </p:nvCxnSpPr>
        <p:spPr>
          <a:xfrm>
            <a:off x="296091" y="2369675"/>
            <a:ext cx="1672045"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5003" y="393700"/>
            <a:ext cx="10883687" cy="2540000"/>
          </a:xfrm>
          <a:prstGeom prst="rect">
            <a:avLst/>
          </a:prstGeom>
        </p:spPr>
      </p:pic>
      <p:cxnSp>
        <p:nvCxnSpPr>
          <p:cNvPr id="5" name="Straight Connector 4"/>
          <p:cNvCxnSpPr/>
          <p:nvPr/>
        </p:nvCxnSpPr>
        <p:spPr>
          <a:xfrm>
            <a:off x="396003" y="901172"/>
            <a:ext cx="3591797" cy="52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541596" y="3441172"/>
                <a:ext cx="10350500" cy="461665"/>
              </a:xfrm>
              <a:prstGeom prst="rect">
                <a:avLst/>
              </a:prstGeom>
              <a:noFill/>
            </p:spPr>
            <p:txBody>
              <a:bodyPr wrap="square" rtlCol="0">
                <a:spAutoFit/>
              </a:bodyPr>
              <a:lstStyle/>
              <a:p>
                <a:r>
                  <a:rPr lang="en-US" sz="2400" dirty="0">
                    <a:solidFill>
                      <a:schemeClr val="tx1"/>
                    </a:solidFill>
                  </a:rPr>
                  <a:t>For instance , in order to find </a:t>
                </a:r>
                <a14:m>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𝐴</m:t>
                        </m:r>
                      </m:e>
                      <m:sup>
                        <m:r>
                          <a:rPr lang="en-US" sz="2400" b="0" i="1" smtClean="0">
                            <a:solidFill>
                              <a:schemeClr val="tx1"/>
                            </a:solidFill>
                            <a:latin typeface="Cambria Math" panose="02040503050406030204" pitchFamily="18" charset="0"/>
                          </a:rPr>
                          <m:t>2</m:t>
                        </m:r>
                      </m:sup>
                    </m:sSup>
                  </m:oMath>
                </a14:m>
                <a:r>
                  <a:rPr lang="en-AU" sz="2400" dirty="0">
                    <a:solidFill>
                      <a:schemeClr val="tx1"/>
                    </a:solidFill>
                  </a:rPr>
                  <a:t> we will multiply </a:t>
                </a:r>
                <a14:m>
                  <m:oMath xmlns:m="http://schemas.openxmlformats.org/officeDocument/2006/math">
                    <m:r>
                      <a:rPr lang="en-US" sz="2400" i="1">
                        <a:solidFill>
                          <a:schemeClr val="tx1"/>
                        </a:solidFill>
                        <a:latin typeface="Cambria Math" panose="02040503050406030204" pitchFamily="18" charset="0"/>
                      </a:rPr>
                      <m:t>𝐴</m:t>
                    </m:r>
                  </m:oMath>
                </a14:m>
                <a:r>
                  <a:rPr lang="en-AU" sz="2400" dirty="0">
                    <a:solidFill>
                      <a:schemeClr val="tx1"/>
                    </a:solidFill>
                  </a:rPr>
                  <a:t> with </a:t>
                </a:r>
                <a14:m>
                  <m:oMath xmlns:m="http://schemas.openxmlformats.org/officeDocument/2006/math">
                    <m:r>
                      <a:rPr lang="en-US" sz="2400" i="1">
                        <a:solidFill>
                          <a:schemeClr val="tx1"/>
                        </a:solidFill>
                        <a:latin typeface="Cambria Math" panose="02040503050406030204" pitchFamily="18" charset="0"/>
                      </a:rPr>
                      <m:t>𝐴</m:t>
                    </m:r>
                  </m:oMath>
                </a14:m>
                <a:r>
                  <a:rPr lang="en-AU" dirty="0">
                    <a:solidFill>
                      <a:schemeClr val="tx1"/>
                    </a:solidFill>
                  </a:rPr>
                  <a:t>.  </a:t>
                </a:r>
                <a:endParaRPr lang="en-AU" dirty="0">
                  <a:solidFill>
                    <a:schemeClr val="tx1"/>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41596" y="3441172"/>
                <a:ext cx="10350500" cy="461665"/>
              </a:xfrm>
              <a:prstGeom prst="rect">
                <a:avLst/>
              </a:prstGeom>
              <a:blipFill rotWithShape="1">
                <a:blip r:embed="rId2"/>
                <a:stretch>
                  <a:fillRect l="-6" t="-23" r="6" b="28"/>
                </a:stretch>
              </a:blipFill>
            </p:spPr>
            <p:txBody>
              <a:bodyPr/>
              <a:lstStyle/>
              <a:p>
                <a:r>
                  <a:rPr lang="en-US" altLang="en-US">
                    <a:noFill/>
                  </a:rPr>
                  <a:t> </a:t>
                </a:r>
              </a:p>
            </p:txBody>
          </p:sp>
        </mc:Fallback>
      </mc:AlternateContent>
      <p:cxnSp>
        <p:nvCxnSpPr>
          <p:cNvPr id="9" name="Straight Connector 8"/>
          <p:cNvCxnSpPr/>
          <p:nvPr/>
        </p:nvCxnSpPr>
        <p:spPr>
          <a:xfrm>
            <a:off x="0" y="45847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5340" y="328911"/>
            <a:ext cx="10697683" cy="1672046"/>
          </a:xfrm>
          <a:prstGeom prst="rect">
            <a:avLst/>
          </a:prstGeom>
        </p:spPr>
      </p:pic>
      <p:pic>
        <p:nvPicPr>
          <p:cNvPr id="5" name="Picture 4"/>
          <p:cNvPicPr>
            <a:picLocks noChangeAspect="1"/>
          </p:cNvPicPr>
          <p:nvPr/>
        </p:nvPicPr>
        <p:blipFill>
          <a:blip r:embed="rId2"/>
          <a:stretch>
            <a:fillRect/>
          </a:stretch>
        </p:blipFill>
        <p:spPr>
          <a:xfrm>
            <a:off x="114804" y="2170773"/>
            <a:ext cx="11965565" cy="1201782"/>
          </a:xfrm>
          <a:prstGeom prst="rect">
            <a:avLst/>
          </a:prstGeom>
        </p:spPr>
      </p:pic>
      <p:pic>
        <p:nvPicPr>
          <p:cNvPr id="6" name="Picture 5"/>
          <p:cNvPicPr>
            <a:picLocks noChangeAspect="1"/>
          </p:cNvPicPr>
          <p:nvPr/>
        </p:nvPicPr>
        <p:blipFill>
          <a:blip r:embed="rId3"/>
          <a:stretch>
            <a:fillRect/>
          </a:stretch>
        </p:blipFill>
        <p:spPr>
          <a:xfrm>
            <a:off x="255479" y="3500846"/>
            <a:ext cx="11187583" cy="266083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8823" y="297228"/>
            <a:ext cx="6822213" cy="2415220"/>
          </a:xfrm>
          <a:prstGeom prst="rect">
            <a:avLst/>
          </a:prstGeom>
        </p:spPr>
      </p:pic>
      <p:pic>
        <p:nvPicPr>
          <p:cNvPr id="6" name="Picture 5"/>
          <p:cNvPicPr>
            <a:picLocks noChangeAspect="1"/>
          </p:cNvPicPr>
          <p:nvPr/>
        </p:nvPicPr>
        <p:blipFill>
          <a:blip r:embed="rId2"/>
          <a:stretch>
            <a:fillRect/>
          </a:stretch>
        </p:blipFill>
        <p:spPr>
          <a:xfrm>
            <a:off x="143690" y="3122373"/>
            <a:ext cx="3015071" cy="430724"/>
          </a:xfrm>
          <a:prstGeom prst="rect">
            <a:avLst/>
          </a:prstGeom>
        </p:spPr>
      </p:pic>
      <p:pic>
        <p:nvPicPr>
          <p:cNvPr id="7" name="Picture 6"/>
          <p:cNvPicPr>
            <a:picLocks noChangeAspect="1"/>
          </p:cNvPicPr>
          <p:nvPr/>
        </p:nvPicPr>
        <p:blipFill>
          <a:blip r:embed="rId3"/>
          <a:stretch>
            <a:fillRect/>
          </a:stretch>
        </p:blipFill>
        <p:spPr>
          <a:xfrm>
            <a:off x="274320" y="3649265"/>
            <a:ext cx="3192446" cy="818232"/>
          </a:xfrm>
          <a:prstGeom prst="rect">
            <a:avLst/>
          </a:prstGeom>
        </p:spPr>
      </p:pic>
      <p:cxnSp>
        <p:nvCxnSpPr>
          <p:cNvPr id="9" name="Straight Connector 8"/>
          <p:cNvCxnSpPr/>
          <p:nvPr/>
        </p:nvCxnSpPr>
        <p:spPr>
          <a:xfrm>
            <a:off x="274320" y="4563665"/>
            <a:ext cx="3411865"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4"/>
          <a:stretch>
            <a:fillRect/>
          </a:stretch>
        </p:blipFill>
        <p:spPr>
          <a:xfrm>
            <a:off x="274320" y="4734502"/>
            <a:ext cx="11434551" cy="1244577"/>
          </a:xfrm>
          <a:prstGeom prst="rect">
            <a:avLst/>
          </a:prstGeom>
        </p:spPr>
      </p:pic>
      <p:cxnSp>
        <p:nvCxnSpPr>
          <p:cNvPr id="13" name="Straight Connector 12"/>
          <p:cNvCxnSpPr/>
          <p:nvPr/>
        </p:nvCxnSpPr>
        <p:spPr>
          <a:xfrm>
            <a:off x="1587" y="3000079"/>
            <a:ext cx="12190413" cy="26126"/>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3835" y="477582"/>
            <a:ext cx="11787504" cy="1658982"/>
          </a:xfrm>
          <a:prstGeom prst="rect">
            <a:avLst/>
          </a:prstGeom>
        </p:spPr>
      </p:pic>
      <p:pic>
        <p:nvPicPr>
          <p:cNvPr id="6" name="Picture 5"/>
          <p:cNvPicPr>
            <a:picLocks noChangeAspect="1"/>
          </p:cNvPicPr>
          <p:nvPr/>
        </p:nvPicPr>
        <p:blipFill>
          <a:blip r:embed="rId2"/>
          <a:stretch>
            <a:fillRect/>
          </a:stretch>
        </p:blipFill>
        <p:spPr>
          <a:xfrm>
            <a:off x="248110" y="2749892"/>
            <a:ext cx="11943890" cy="183516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84816" y="256696"/>
            <a:ext cx="8425542" cy="2383541"/>
          </a:xfrm>
          <a:prstGeom prst="rect">
            <a:avLst/>
          </a:prstGeom>
        </p:spPr>
      </p:pic>
      <p:pic>
        <p:nvPicPr>
          <p:cNvPr id="5" name="Picture 4"/>
          <p:cNvPicPr>
            <a:picLocks noChangeAspect="1"/>
          </p:cNvPicPr>
          <p:nvPr/>
        </p:nvPicPr>
        <p:blipFill>
          <a:blip r:embed="rId2"/>
          <a:stretch>
            <a:fillRect/>
          </a:stretch>
        </p:blipFill>
        <p:spPr>
          <a:xfrm>
            <a:off x="337134" y="3005998"/>
            <a:ext cx="8900806" cy="2760759"/>
          </a:xfrm>
          <a:prstGeom prst="rect">
            <a:avLst/>
          </a:prstGeom>
        </p:spPr>
      </p:pic>
      <p:sp>
        <p:nvSpPr>
          <p:cNvPr id="6" name="TextBox 5"/>
          <p:cNvSpPr txBox="1"/>
          <p:nvPr/>
        </p:nvSpPr>
        <p:spPr>
          <a:xfrm>
            <a:off x="337134" y="156754"/>
            <a:ext cx="2366877" cy="523220"/>
          </a:xfrm>
          <a:prstGeom prst="rect">
            <a:avLst/>
          </a:prstGeom>
          <a:noFill/>
        </p:spPr>
        <p:txBody>
          <a:bodyPr wrap="square" rtlCol="0">
            <a:spAutoFit/>
          </a:bodyPr>
          <a:lstStyle/>
          <a:p>
            <a:r>
              <a:rPr lang="en-US" sz="2800" u="sng" dirty="0">
                <a:solidFill>
                  <a:srgbClr val="00B050"/>
                </a:solidFill>
              </a:rPr>
              <a:t>Problem</a:t>
            </a:r>
            <a:endParaRPr lang="en-US" sz="28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3196800" y="573120"/>
              <a:ext cx="8363880" cy="5358600"/>
            </p14:xfrm>
          </p:contentPart>
        </mc:Choice>
        <mc:Fallback xmlns="">
          <p:pic>
            <p:nvPicPr>
              <p:cNvPr id="7" name="Ink 6"/>
            </p:nvPicPr>
            <p:blipFill>
              <a:blip r:embed="rId4"/>
            </p:blipFill>
            <p:spPr>
              <a:xfrm>
                <a:off x="3196800" y="573120"/>
                <a:ext cx="8363880" cy="5358600"/>
              </a:xfrm>
              <a:prstGeom prst="rect"/>
            </p:spPr>
          </p:pic>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83229" y="1265987"/>
            <a:ext cx="8425542" cy="2383541"/>
          </a:xfrm>
          <a:prstGeom prst="rect">
            <a:avLst/>
          </a:prstGeom>
        </p:spPr>
      </p:pic>
      <p:sp>
        <p:nvSpPr>
          <p:cNvPr id="5" name="TextBox 4"/>
          <p:cNvSpPr txBox="1"/>
          <p:nvPr/>
        </p:nvSpPr>
        <p:spPr>
          <a:xfrm>
            <a:off x="1036522" y="215660"/>
            <a:ext cx="1359668" cy="584775"/>
          </a:xfrm>
          <a:prstGeom prst="rect">
            <a:avLst/>
          </a:prstGeom>
          <a:noFill/>
        </p:spPr>
        <p:txBody>
          <a:bodyPr wrap="none" rtlCol="0">
            <a:spAutoFit/>
          </a:bodyPr>
          <a:lstStyle/>
          <a:p>
            <a:r>
              <a:rPr lang="en-US" sz="3200" dirty="0"/>
              <a:t>Quiz -2</a:t>
            </a:r>
            <a:endParaRPr lang="en-US" sz="3200" dirty="0"/>
          </a:p>
        </p:txBody>
      </p:sp>
      <p:pic>
        <p:nvPicPr>
          <p:cNvPr id="6" name="Picture 5"/>
          <p:cNvPicPr>
            <a:picLocks noChangeAspect="1"/>
          </p:cNvPicPr>
          <p:nvPr/>
        </p:nvPicPr>
        <p:blipFill>
          <a:blip r:embed="rId2"/>
          <a:stretch>
            <a:fillRect/>
          </a:stretch>
        </p:blipFill>
        <p:spPr>
          <a:xfrm>
            <a:off x="248110" y="3854073"/>
            <a:ext cx="11943890" cy="1835169"/>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80120" y="408600"/>
              <a:ext cx="7954920" cy="5681160"/>
            </p14:xfrm>
          </p:contentPart>
        </mc:Choice>
        <mc:Fallback xmlns="">
          <p:pic>
            <p:nvPicPr>
              <p:cNvPr id="4" name="Ink 3"/>
            </p:nvPicPr>
            <p:blipFill>
              <a:blip r:embed="rId2"/>
            </p:blipFill>
            <p:spPr>
              <a:xfrm>
                <a:off x="780120" y="408600"/>
                <a:ext cx="7954920" cy="5681160"/>
              </a:xfrm>
              <a:prstGeom prst="rect"/>
            </p:spPr>
          </p:pic>
        </mc:Fallback>
      </mc:AlternateContent>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695880" y="265320"/>
              <a:ext cx="11384280" cy="6552000"/>
            </p14:xfrm>
          </p:contentPart>
        </mc:Choice>
        <mc:Fallback xmlns="">
          <p:pic>
            <p:nvPicPr>
              <p:cNvPr id="4" name="Ink 3"/>
            </p:nvPicPr>
            <p:blipFill>
              <a:blip r:embed="rId2"/>
            </p:blipFill>
            <p:spPr>
              <a:xfrm>
                <a:off x="695880" y="265320"/>
                <a:ext cx="11384280" cy="6552000"/>
              </a:xfrm>
              <a:prstGeom prst="rect"/>
            </p:spPr>
          </p:pic>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222560" y="869040"/>
              <a:ext cx="7923960" cy="3437280"/>
            </p14:xfrm>
          </p:contentPart>
        </mc:Choice>
        <mc:Fallback xmlns="">
          <p:pic>
            <p:nvPicPr>
              <p:cNvPr id="4" name="Ink 3"/>
            </p:nvPicPr>
            <p:blipFill>
              <a:blip r:embed="rId2"/>
            </p:blipFill>
            <p:spPr>
              <a:xfrm>
                <a:off x="1222560" y="869040"/>
                <a:ext cx="7923960" cy="3437280"/>
              </a:xfrm>
              <a:prstGeom prst="rect"/>
            </p:spPr>
          </p:pic>
        </mc:Fallback>
      </mc:AlternateContent>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ectangle 3"/>
          <p:cNvSpPr/>
          <p:nvPr/>
        </p:nvSpPr>
        <p:spPr>
          <a:xfrm>
            <a:off x="0" y="20782"/>
            <a:ext cx="12192000" cy="632242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Assignments -2 </a:t>
            </a:r>
            <a:endParaRPr lang="en-US" sz="3200" dirty="0"/>
          </a:p>
          <a:p>
            <a:pPr algn="ctr"/>
            <a:endParaRPr lang="en-US" sz="3200" dirty="0"/>
          </a:p>
          <a:p>
            <a:pPr algn="ctr"/>
            <a:r>
              <a:rPr lang="en-US" sz="3200" dirty="0"/>
              <a:t> Ex-4.1 to Ex.4.8</a:t>
            </a:r>
            <a:endParaRPr lang="en-US" sz="3200" dirty="0"/>
          </a:p>
          <a:p>
            <a:pPr algn="ctr"/>
            <a:endParaRPr lang="en-US" sz="3200" dirty="0"/>
          </a:p>
          <a:p>
            <a:pPr algn="ctr"/>
            <a:r>
              <a:rPr lang="en-US" sz="3200" dirty="0"/>
              <a:t>Due date of submission</a:t>
            </a:r>
            <a:endParaRPr lang="en-US" sz="3200" dirty="0"/>
          </a:p>
          <a:p>
            <a:pPr algn="ctr"/>
            <a:r>
              <a:rPr lang="en-US" sz="3200" dirty="0"/>
              <a:t>9/11/2021  </a:t>
            </a:r>
            <a:endParaRPr lang="en-US" sz="32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16852" y="490570"/>
            <a:ext cx="4126909" cy="1269818"/>
          </a:xfrm>
          <a:prstGeom prst="rect">
            <a:avLst/>
          </a:prstGeom>
        </p:spPr>
      </p:pic>
      <p:pic>
        <p:nvPicPr>
          <p:cNvPr id="5" name="Picture 4"/>
          <p:cNvPicPr>
            <a:picLocks noChangeAspect="1"/>
          </p:cNvPicPr>
          <p:nvPr/>
        </p:nvPicPr>
        <p:blipFill>
          <a:blip r:embed="rId2"/>
          <a:stretch>
            <a:fillRect/>
          </a:stretch>
        </p:blipFill>
        <p:spPr>
          <a:xfrm>
            <a:off x="2202453" y="2526572"/>
            <a:ext cx="7017508" cy="11310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5913" y="925184"/>
            <a:ext cx="10747682" cy="1908103"/>
          </a:xfrm>
          <a:prstGeom prst="rect">
            <a:avLst/>
          </a:prstGeom>
        </p:spPr>
      </p:pic>
      <p:pic>
        <p:nvPicPr>
          <p:cNvPr id="6" name="Picture 5"/>
          <p:cNvPicPr>
            <a:picLocks noChangeAspect="1"/>
          </p:cNvPicPr>
          <p:nvPr/>
        </p:nvPicPr>
        <p:blipFill>
          <a:blip r:embed="rId2"/>
          <a:stretch>
            <a:fillRect/>
          </a:stretch>
        </p:blipFill>
        <p:spPr>
          <a:xfrm>
            <a:off x="355913" y="2714835"/>
            <a:ext cx="8782427" cy="3386539"/>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Transpose of a Matrix</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74332" y="2939143"/>
            <a:ext cx="11716154" cy="2825881"/>
          </a:xfrm>
          <a:prstGeom prst="rect">
            <a:avLst/>
          </a:prstGeom>
        </p:spPr>
      </p:pic>
      <p:pic>
        <p:nvPicPr>
          <p:cNvPr id="5" name="Picture 4"/>
          <p:cNvPicPr>
            <a:picLocks noChangeAspect="1"/>
          </p:cNvPicPr>
          <p:nvPr/>
        </p:nvPicPr>
        <p:blipFill>
          <a:blip r:embed="rId2"/>
          <a:stretch>
            <a:fillRect/>
          </a:stretch>
        </p:blipFill>
        <p:spPr>
          <a:xfrm>
            <a:off x="195548" y="326494"/>
            <a:ext cx="11673723" cy="2309774"/>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9476" y="144780"/>
            <a:ext cx="3695700" cy="533400"/>
          </a:xfrm>
          <a:prstGeom prst="rect">
            <a:avLst/>
          </a:prstGeom>
        </p:spPr>
      </p:pic>
      <p:cxnSp>
        <p:nvCxnSpPr>
          <p:cNvPr id="6" name="Straight Connector 5"/>
          <p:cNvCxnSpPr/>
          <p:nvPr/>
        </p:nvCxnSpPr>
        <p:spPr>
          <a:xfrm>
            <a:off x="313509" y="703217"/>
            <a:ext cx="3372676"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159476" y="1084216"/>
            <a:ext cx="11981329" cy="4310743"/>
          </a:xfrm>
          <a:prstGeom prst="rect">
            <a:avLst/>
          </a:prstGeom>
        </p:spPr>
      </p:pic>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2183040" y="3860280"/>
              <a:ext cx="2172600" cy="320400"/>
            </p14:xfrm>
          </p:contentPart>
        </mc:Choice>
        <mc:Fallback xmlns="">
          <p:pic>
            <p:nvPicPr>
              <p:cNvPr id="5" name="Ink 4"/>
            </p:nvPicPr>
            <p:blipFill>
              <a:blip r:embed="rId4"/>
            </p:blipFill>
            <p:spPr>
              <a:xfrm>
                <a:off x="2183040" y="3860280"/>
                <a:ext cx="2172600" cy="320400"/>
              </a:xfrm>
              <a:prstGeom prst="rect"/>
            </p:spPr>
          </p:pic>
        </mc:Fallback>
      </mc:AlternateContent>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9546" y="616769"/>
            <a:ext cx="11536081" cy="1522763"/>
          </a:xfrm>
          <a:prstGeom prst="rect">
            <a:avLst/>
          </a:prstGeom>
        </p:spPr>
      </p:pic>
      <p:pic>
        <p:nvPicPr>
          <p:cNvPr id="7" name="Picture 6"/>
          <p:cNvPicPr>
            <a:picLocks noChangeAspect="1"/>
          </p:cNvPicPr>
          <p:nvPr/>
        </p:nvPicPr>
        <p:blipFill>
          <a:blip r:embed="rId2"/>
          <a:stretch>
            <a:fillRect/>
          </a:stretch>
        </p:blipFill>
        <p:spPr>
          <a:xfrm>
            <a:off x="537209" y="66016"/>
            <a:ext cx="4269921" cy="661537"/>
          </a:xfrm>
          <a:prstGeom prst="rect">
            <a:avLst/>
          </a:prstGeom>
        </p:spPr>
      </p:pic>
      <p:cxnSp>
        <p:nvCxnSpPr>
          <p:cNvPr id="9" name="Straight Connector 8"/>
          <p:cNvCxnSpPr/>
          <p:nvPr/>
        </p:nvCxnSpPr>
        <p:spPr>
          <a:xfrm>
            <a:off x="537209" y="600891"/>
            <a:ext cx="4126231" cy="15878"/>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47697" y="1319349"/>
            <a:ext cx="11746479" cy="3540034"/>
          </a:xfrm>
          <a:prstGeom prst="rect">
            <a:avLst/>
          </a:prstGeom>
        </p:spPr>
      </p:pic>
      <p:pic>
        <p:nvPicPr>
          <p:cNvPr id="6" name="Picture 5"/>
          <p:cNvPicPr>
            <a:picLocks noChangeAspect="1"/>
          </p:cNvPicPr>
          <p:nvPr/>
        </p:nvPicPr>
        <p:blipFill>
          <a:blip r:embed="rId2"/>
          <a:stretch>
            <a:fillRect/>
          </a:stretch>
        </p:blipFill>
        <p:spPr>
          <a:xfrm>
            <a:off x="247697" y="292425"/>
            <a:ext cx="4981302" cy="542518"/>
          </a:xfrm>
          <a:prstGeom prst="rect">
            <a:avLst/>
          </a:prstGeom>
        </p:spPr>
      </p:pic>
      <p:cxnSp>
        <p:nvCxnSpPr>
          <p:cNvPr id="8" name="Straight Connector 7"/>
          <p:cNvCxnSpPr/>
          <p:nvPr/>
        </p:nvCxnSpPr>
        <p:spPr>
          <a:xfrm flipV="1">
            <a:off x="247697" y="984626"/>
            <a:ext cx="4981302" cy="26126"/>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14" name="Picture 13"/>
          <p:cNvPicPr>
            <a:picLocks noChangeAspect="1"/>
          </p:cNvPicPr>
          <p:nvPr/>
        </p:nvPicPr>
        <p:blipFill>
          <a:blip r:embed="rId1"/>
          <a:stretch>
            <a:fillRect/>
          </a:stretch>
        </p:blipFill>
        <p:spPr>
          <a:xfrm>
            <a:off x="328622" y="98279"/>
            <a:ext cx="11191983" cy="2312411"/>
          </a:xfrm>
          <a:prstGeom prst="rect">
            <a:avLst/>
          </a:prstGeom>
        </p:spPr>
      </p:pic>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22560" y="943560"/>
              <a:ext cx="11868840" cy="5633640"/>
            </p14:xfrm>
          </p:contentPart>
        </mc:Choice>
        <mc:Fallback xmlns="">
          <p:pic>
            <p:nvPicPr>
              <p:cNvPr id="4" name="Ink 3"/>
            </p:nvPicPr>
            <p:blipFill>
              <a:blip r:embed="rId3"/>
            </p:blipFill>
            <p:spPr>
              <a:xfrm>
                <a:off x="322560" y="943560"/>
                <a:ext cx="11868840" cy="5633640"/>
              </a:xfrm>
              <a:prstGeom prst="rect"/>
            </p:spPr>
          </p:pic>
        </mc:Fallback>
      </mc:AlternateContent>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0" y="73440"/>
              <a:ext cx="11980440" cy="5867280"/>
            </p14:xfrm>
          </p:contentPart>
        </mc:Choice>
        <mc:Fallback xmlns="">
          <p:pic>
            <p:nvPicPr>
              <p:cNvPr id="4" name="Ink 3"/>
            </p:nvPicPr>
            <p:blipFill>
              <a:blip r:embed="rId2"/>
            </p:blipFill>
            <p:spPr>
              <a:xfrm>
                <a:off x="0" y="73440"/>
                <a:ext cx="11980440" cy="5867280"/>
              </a:xfrm>
              <a:prstGeom prst="rect"/>
            </p:spPr>
          </p:pic>
        </mc:Fallback>
      </mc:AlternateContent>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146" y="261257"/>
            <a:ext cx="11169854" cy="1996762"/>
          </a:xfrm>
          <a:prstGeom prst="rect">
            <a:avLst/>
          </a:prstGeom>
        </p:spPr>
      </p:pic>
      <p:pic>
        <p:nvPicPr>
          <p:cNvPr id="5" name="Picture 4"/>
          <p:cNvPicPr>
            <a:picLocks noChangeAspect="1"/>
          </p:cNvPicPr>
          <p:nvPr/>
        </p:nvPicPr>
        <p:blipFill>
          <a:blip r:embed="rId2"/>
          <a:stretch>
            <a:fillRect/>
          </a:stretch>
        </p:blipFill>
        <p:spPr>
          <a:xfrm>
            <a:off x="260146" y="2965269"/>
            <a:ext cx="11660313" cy="783771"/>
          </a:xfrm>
          <a:prstGeom prst="rect">
            <a:avLst/>
          </a:prstGeom>
        </p:spPr>
      </p:pic>
      <p:cxnSp>
        <p:nvCxnSpPr>
          <p:cNvPr id="6" name="Straight Connector 5"/>
          <p:cNvCxnSpPr/>
          <p:nvPr/>
        </p:nvCxnSpPr>
        <p:spPr>
          <a:xfrm>
            <a:off x="1587" y="3918859"/>
            <a:ext cx="12190413" cy="1306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7" name="Ink 6"/>
              <p14:cNvContentPartPr/>
              <p14:nvPr/>
            </p14:nvContentPartPr>
            <p14:xfrm>
              <a:off x="645840" y="1321920"/>
              <a:ext cx="11394360" cy="4639680"/>
            </p14:xfrm>
          </p:contentPart>
        </mc:Choice>
        <mc:Fallback xmlns="">
          <p:pic>
            <p:nvPicPr>
              <p:cNvPr id="7" name="Ink 6"/>
            </p:nvPicPr>
            <p:blipFill>
              <a:blip r:embed="rId4"/>
            </p:blipFill>
            <p:spPr>
              <a:xfrm>
                <a:off x="645840" y="1321920"/>
                <a:ext cx="11394360" cy="4639680"/>
              </a:xfrm>
              <a:prstGeom prst="rect"/>
            </p:spPr>
          </p:pic>
        </mc:Fallback>
      </mc:AlternateContent>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4030" y="248195"/>
            <a:ext cx="11388850" cy="3683725"/>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594360" y="520920"/>
              <a:ext cx="11322720" cy="5225400"/>
            </p14:xfrm>
          </p:contentPart>
        </mc:Choice>
        <mc:Fallback xmlns="">
          <p:pic>
            <p:nvPicPr>
              <p:cNvPr id="5" name="Ink 4"/>
            </p:nvPicPr>
            <p:blipFill>
              <a:blip r:embed="rId3"/>
            </p:blipFill>
            <p:spPr>
              <a:xfrm>
                <a:off x="594360" y="520920"/>
                <a:ext cx="11322720" cy="5225400"/>
              </a:xfrm>
              <a:prstGeom prst="rect"/>
            </p:spPr>
          </p:pic>
        </mc:Fallback>
      </mc:AlternateContent>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79640" y="144000"/>
              <a:ext cx="9748080" cy="6132960"/>
            </p14:xfrm>
          </p:contentPart>
        </mc:Choice>
        <mc:Fallback xmlns="">
          <p:pic>
            <p:nvPicPr>
              <p:cNvPr id="4" name="Ink 3"/>
            </p:nvPicPr>
            <p:blipFill>
              <a:blip r:embed="rId2"/>
            </p:blipFill>
            <p:spPr>
              <a:xfrm>
                <a:off x="179640" y="144000"/>
                <a:ext cx="9748080" cy="61329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586217" y="244700"/>
            <a:ext cx="8314426" cy="777494"/>
          </a:xfrm>
          <a:prstGeom prst="rect">
            <a:avLst/>
          </a:prstGeom>
        </p:spPr>
      </p:pic>
      <p:pic>
        <p:nvPicPr>
          <p:cNvPr id="7" name="Picture 6"/>
          <p:cNvPicPr>
            <a:picLocks noChangeAspect="1"/>
          </p:cNvPicPr>
          <p:nvPr/>
        </p:nvPicPr>
        <p:blipFill>
          <a:blip r:embed="rId2"/>
          <a:stretch>
            <a:fillRect/>
          </a:stretch>
        </p:blipFill>
        <p:spPr>
          <a:xfrm>
            <a:off x="378996" y="1353416"/>
            <a:ext cx="10628759" cy="1159501"/>
          </a:xfrm>
          <a:prstGeom prst="rect">
            <a:avLst/>
          </a:prstGeom>
        </p:spPr>
      </p:pic>
      <p:pic>
        <p:nvPicPr>
          <p:cNvPr id="8" name="Picture 7"/>
          <p:cNvPicPr>
            <a:picLocks noChangeAspect="1"/>
          </p:cNvPicPr>
          <p:nvPr/>
        </p:nvPicPr>
        <p:blipFill>
          <a:blip r:embed="rId3"/>
          <a:stretch>
            <a:fillRect/>
          </a:stretch>
        </p:blipFill>
        <p:spPr>
          <a:xfrm>
            <a:off x="586217" y="2844139"/>
            <a:ext cx="2695402" cy="431731"/>
          </a:xfrm>
          <a:prstGeom prst="rect">
            <a:avLst/>
          </a:prstGeom>
        </p:spPr>
      </p:pic>
      <p:pic>
        <p:nvPicPr>
          <p:cNvPr id="9" name="Picture 8"/>
          <p:cNvPicPr>
            <a:picLocks noChangeAspect="1"/>
          </p:cNvPicPr>
          <p:nvPr/>
        </p:nvPicPr>
        <p:blipFill>
          <a:blip r:embed="rId4"/>
          <a:stretch>
            <a:fillRect/>
          </a:stretch>
        </p:blipFill>
        <p:spPr>
          <a:xfrm>
            <a:off x="378996" y="3515161"/>
            <a:ext cx="8749564" cy="1500691"/>
          </a:xfrm>
          <a:prstGeom prst="rect">
            <a:avLst/>
          </a:prstGeom>
        </p:spPr>
      </p:pic>
      <p:pic>
        <p:nvPicPr>
          <p:cNvPr id="11" name="Picture 10"/>
          <p:cNvPicPr>
            <a:picLocks noChangeAspect="1"/>
          </p:cNvPicPr>
          <p:nvPr/>
        </p:nvPicPr>
        <p:blipFill>
          <a:blip r:embed="rId5"/>
          <a:stretch>
            <a:fillRect/>
          </a:stretch>
        </p:blipFill>
        <p:spPr>
          <a:xfrm>
            <a:off x="447777" y="5255143"/>
            <a:ext cx="10108693" cy="819181"/>
          </a:xfrm>
          <a:prstGeom prst="rect">
            <a:avLst/>
          </a:prstGeom>
        </p:spPr>
      </p:pic>
      <p:sp>
        <p:nvSpPr>
          <p:cNvPr id="13" name="Rectangle 12"/>
          <p:cNvSpPr/>
          <p:nvPr/>
        </p:nvSpPr>
        <p:spPr>
          <a:xfrm>
            <a:off x="586217" y="5255143"/>
            <a:ext cx="173637" cy="41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cxnSp>
        <p:nvCxnSpPr>
          <p:cNvPr id="5" name="Straight Connector 4"/>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7939" y="940157"/>
            <a:ext cx="11679295" cy="3701858"/>
          </a:xfrm>
          <a:prstGeom prst="rect">
            <a:avLst/>
          </a:prstGeom>
        </p:spPr>
      </p:pic>
      <p:sp>
        <p:nvSpPr>
          <p:cNvPr id="5" name="TextBox 4"/>
          <p:cNvSpPr txBox="1"/>
          <p:nvPr/>
        </p:nvSpPr>
        <p:spPr>
          <a:xfrm>
            <a:off x="355913" y="305163"/>
            <a:ext cx="3799268" cy="523220"/>
          </a:xfrm>
          <a:prstGeom prst="rect">
            <a:avLst/>
          </a:prstGeom>
          <a:noFill/>
        </p:spPr>
        <p:txBody>
          <a:bodyPr wrap="square" rtlCol="0">
            <a:spAutoFit/>
          </a:bodyPr>
          <a:lstStyle/>
          <a:p>
            <a:r>
              <a:rPr lang="en-US" sz="2800" b="1" u="sng" dirty="0">
                <a:solidFill>
                  <a:srgbClr val="00B050"/>
                </a:solidFill>
              </a:rPr>
              <a:t>Properties of Transpose </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395611" y="419235"/>
            <a:ext cx="4951671" cy="534353"/>
          </a:xfrm>
          <a:prstGeom prst="rect">
            <a:avLst/>
          </a:prstGeom>
        </p:spPr>
      </p:pic>
      <p:pic>
        <p:nvPicPr>
          <p:cNvPr id="9" name="Picture 8"/>
          <p:cNvPicPr>
            <a:picLocks noChangeAspect="1"/>
          </p:cNvPicPr>
          <p:nvPr/>
        </p:nvPicPr>
        <p:blipFill>
          <a:blip r:embed="rId2"/>
          <a:stretch>
            <a:fillRect/>
          </a:stretch>
        </p:blipFill>
        <p:spPr>
          <a:xfrm>
            <a:off x="304171" y="1239747"/>
            <a:ext cx="10611803" cy="2335086"/>
          </a:xfrm>
          <a:prstGeom prst="rect">
            <a:avLst/>
          </a:prstGeom>
        </p:spPr>
      </p:pic>
      <p:cxnSp>
        <p:nvCxnSpPr>
          <p:cNvPr id="12" name="Straight Connector 11"/>
          <p:cNvCxnSpPr/>
          <p:nvPr/>
        </p:nvCxnSpPr>
        <p:spPr>
          <a:xfrm>
            <a:off x="395611" y="953588"/>
            <a:ext cx="4785768" cy="0"/>
          </a:xfrm>
          <a:prstGeom prst="line">
            <a:avLst/>
          </a:prstGeom>
          <a:ln>
            <a:solidFill>
              <a:schemeClr val="accent2">
                <a:lumMod val="50000"/>
              </a:schemeClr>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0" y="140400"/>
              <a:ext cx="12087720" cy="6668280"/>
            </p14:xfrm>
          </p:contentPart>
        </mc:Choice>
        <mc:Fallback xmlns="">
          <p:pic>
            <p:nvPicPr>
              <p:cNvPr id="4" name="Ink 3"/>
            </p:nvPicPr>
            <p:blipFill>
              <a:blip r:embed="rId4"/>
            </p:blipFill>
            <p:spPr>
              <a:xfrm>
                <a:off x="0" y="140400"/>
                <a:ext cx="12087720" cy="6668280"/>
              </a:xfrm>
              <a:prstGeom prst="rect"/>
            </p:spPr>
          </p:pic>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466920" y="430560"/>
              <a:ext cx="551520" cy="478080"/>
            </p14:xfrm>
          </p:contentPart>
        </mc:Choice>
        <mc:Fallback xmlns="">
          <p:pic>
            <p:nvPicPr>
              <p:cNvPr id="4" name="Ink 3"/>
            </p:nvPicPr>
            <p:blipFill>
              <a:blip r:embed="rId2"/>
            </p:blipFill>
            <p:spPr>
              <a:xfrm>
                <a:off x="466920" y="430560"/>
                <a:ext cx="551520" cy="4780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909360" y="633240"/>
              <a:ext cx="132840" cy="8640"/>
            </p14:xfrm>
          </p:contentPart>
        </mc:Choice>
        <mc:Fallback xmlns="">
          <p:pic>
            <p:nvPicPr>
              <p:cNvPr id="5" name="Ink 4"/>
            </p:nvPicPr>
            <p:blipFill>
              <a:blip r:embed="rId4"/>
            </p:blipFill>
            <p:spPr>
              <a:xfrm>
                <a:off x="909360" y="633240"/>
                <a:ext cx="132840" cy="8640"/>
              </a:xfrm>
              <a:prstGeom prst="rect"/>
            </p:spPr>
          </p:pic>
        </mc:Fallback>
      </mc:AlternateContent>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1078607"/>
            <a:ext cx="11534503" cy="1328105"/>
          </a:xfrm>
          <a:prstGeom prst="rect">
            <a:avLst/>
          </a:prstGeom>
        </p:spPr>
      </p:pic>
      <p:pic>
        <p:nvPicPr>
          <p:cNvPr id="8" name="Picture 7"/>
          <p:cNvPicPr>
            <a:picLocks noChangeAspect="1"/>
          </p:cNvPicPr>
          <p:nvPr/>
        </p:nvPicPr>
        <p:blipFill>
          <a:blip r:embed="rId2"/>
          <a:stretch>
            <a:fillRect/>
          </a:stretch>
        </p:blipFill>
        <p:spPr>
          <a:xfrm>
            <a:off x="375261" y="2814003"/>
            <a:ext cx="6621848" cy="1775134"/>
          </a:xfrm>
          <a:prstGeom prst="rect">
            <a:avLst/>
          </a:prstGeom>
        </p:spPr>
      </p:pic>
      <p:cxnSp>
        <p:nvCxnSpPr>
          <p:cNvPr id="7" name="Straight Connector 6"/>
          <p:cNvCxnSpPr/>
          <p:nvPr/>
        </p:nvCxnSpPr>
        <p:spPr>
          <a:xfrm>
            <a:off x="93820" y="5290458"/>
            <a:ext cx="12190413" cy="13061"/>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278778" y="370009"/>
            <a:ext cx="4232366" cy="646331"/>
          </a:xfrm>
          <a:prstGeom prst="rect">
            <a:avLst/>
          </a:prstGeom>
          <a:noFill/>
        </p:spPr>
        <p:txBody>
          <a:bodyPr wrap="square" rtlCol="0">
            <a:spAutoFit/>
          </a:bodyPr>
          <a:lstStyle/>
          <a:p>
            <a:r>
              <a:rPr lang="en-US" sz="3600" u="sng" dirty="0">
                <a:solidFill>
                  <a:srgbClr val="00B050"/>
                </a:solidFill>
              </a:rPr>
              <a:t>Practice Problems</a:t>
            </a:r>
            <a:endParaRPr lang="en-US" sz="3600" u="sng" dirty="0">
              <a:solidFill>
                <a:srgbClr val="00B050"/>
              </a:solidFill>
            </a:endParaRPr>
          </a:p>
        </p:txBody>
      </p:sp>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7061400" y="3357360"/>
              <a:ext cx="7920" cy="5400"/>
            </p14:xfrm>
          </p:contentPart>
        </mc:Choice>
        <mc:Fallback xmlns="">
          <p:pic>
            <p:nvPicPr>
              <p:cNvPr id="5" name="Ink 4"/>
            </p:nvPicPr>
            <p:blipFill>
              <a:blip r:embed="rId4"/>
            </p:blipFill>
            <p:spPr>
              <a:xfrm>
                <a:off x="7061400" y="3357360"/>
                <a:ext cx="7920" cy="5400"/>
              </a:xfrm>
              <a:prstGeom prst="rect"/>
            </p:spPr>
          </p:pic>
        </mc:Fallback>
      </mc:AlternateContent>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5659" y="1149532"/>
            <a:ext cx="11180749" cy="3474719"/>
          </a:xfrm>
          <a:prstGeom prst="rect">
            <a:avLst/>
          </a:prstGeom>
        </p:spPr>
      </p:pic>
      <p:sp>
        <p:nvSpPr>
          <p:cNvPr id="5" name="TextBox 4"/>
          <p:cNvSpPr txBox="1"/>
          <p:nvPr/>
        </p:nvSpPr>
        <p:spPr>
          <a:xfrm>
            <a:off x="339634" y="326573"/>
            <a:ext cx="10972800" cy="523220"/>
          </a:xfrm>
          <a:prstGeom prst="rect">
            <a:avLst/>
          </a:prstGeom>
          <a:noFill/>
        </p:spPr>
        <p:txBody>
          <a:bodyPr wrap="square" rtlCol="0">
            <a:spAutoFit/>
          </a:bodyPr>
          <a:lstStyle/>
          <a:p>
            <a:r>
              <a:rPr lang="en-US" sz="2800" u="sng" dirty="0">
                <a:solidFill>
                  <a:srgbClr val="00B050"/>
                </a:solidFill>
              </a:rPr>
              <a:t>Norm of a vector</a:t>
            </a:r>
            <a:r>
              <a:rPr lang="en-US" sz="2800" u="sng" dirty="0"/>
              <a:t> and </a:t>
            </a:r>
            <a:r>
              <a:rPr lang="en-US" sz="2800" u="sng" dirty="0">
                <a:solidFill>
                  <a:srgbClr val="0070C0"/>
                </a:solidFill>
              </a:rPr>
              <a:t>Distance b/w two vectors </a:t>
            </a:r>
            <a:r>
              <a:rPr lang="en-US" sz="2800" u="sng" dirty="0">
                <a:solidFill>
                  <a:srgbClr val="00B050"/>
                </a:solidFill>
              </a:rPr>
              <a:t>in an Inner Product Space</a:t>
            </a:r>
            <a:endParaRPr lang="en-US" sz="2800" u="sng" dirty="0">
              <a:solidFill>
                <a:srgbClr val="00B05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1769" y="116464"/>
            <a:ext cx="9881321" cy="5375553"/>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2358720" y="1204920"/>
              <a:ext cx="9676800" cy="4900320"/>
            </p14:xfrm>
          </p:contentPart>
        </mc:Choice>
        <mc:Fallback xmlns="">
          <p:pic>
            <p:nvPicPr>
              <p:cNvPr id="5" name="Ink 4"/>
            </p:nvPicPr>
            <p:blipFill>
              <a:blip r:embed="rId3"/>
            </p:blipFill>
            <p:spPr>
              <a:xfrm>
                <a:off x="2358720" y="1204920"/>
                <a:ext cx="9676800" cy="4900320"/>
              </a:xfrm>
              <a:prstGeom prst="rect"/>
            </p:spPr>
          </p:pic>
        </mc:Fallback>
      </mc:AlternateContent>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41048" y="2514600"/>
            <a:ext cx="8420385" cy="1529629"/>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8094960" y="3205440"/>
              <a:ext cx="458280" cy="392400"/>
            </p14:xfrm>
          </p:contentPart>
        </mc:Choice>
        <mc:Fallback xmlns="">
          <p:pic>
            <p:nvPicPr>
              <p:cNvPr id="5" name="Ink 4"/>
            </p:nvPicPr>
            <p:blipFill>
              <a:blip r:embed="rId3"/>
            </p:blipFill>
            <p:spPr>
              <a:xfrm>
                <a:off x="8094960" y="3205440"/>
                <a:ext cx="458280" cy="392400"/>
              </a:xfrm>
              <a:prstGeom prst="rect"/>
            </p:spPr>
          </p:pic>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1258" y="470263"/>
            <a:ext cx="10902145" cy="561703"/>
          </a:xfrm>
          <a:prstGeom prst="rect">
            <a:avLst/>
          </a:prstGeom>
        </p:spPr>
      </p:pic>
      <p:cxnSp>
        <p:nvCxnSpPr>
          <p:cNvPr id="6" name="Straight Connector 5"/>
          <p:cNvCxnSpPr/>
          <p:nvPr/>
        </p:nvCxnSpPr>
        <p:spPr>
          <a:xfrm flipV="1">
            <a:off x="441258" y="1031966"/>
            <a:ext cx="11001805" cy="26125"/>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2"/>
          <a:stretch>
            <a:fillRect/>
          </a:stretch>
        </p:blipFill>
        <p:spPr>
          <a:xfrm>
            <a:off x="285885" y="1593669"/>
            <a:ext cx="3385409" cy="666205"/>
          </a:xfrm>
          <a:prstGeom prst="rect">
            <a:avLst/>
          </a:prstGeom>
        </p:spPr>
      </p:pic>
      <p:pic>
        <p:nvPicPr>
          <p:cNvPr id="8" name="Picture 7"/>
          <p:cNvPicPr>
            <a:picLocks noChangeAspect="1"/>
          </p:cNvPicPr>
          <p:nvPr/>
        </p:nvPicPr>
        <p:blipFill>
          <a:blip r:embed="rId3"/>
          <a:stretch>
            <a:fillRect/>
          </a:stretch>
        </p:blipFill>
        <p:spPr>
          <a:xfrm>
            <a:off x="3543300" y="2722880"/>
            <a:ext cx="3865720" cy="1480820"/>
          </a:xfrm>
          <a:prstGeom prst="rect">
            <a:avLst/>
          </a:prstGeom>
        </p:spPr>
      </p:pic>
      <p:cxnSp>
        <p:nvCxnSpPr>
          <p:cNvPr id="9" name="Straight Connector 8"/>
          <p:cNvCxnSpPr/>
          <p:nvPr/>
        </p:nvCxnSpPr>
        <p:spPr>
          <a:xfrm>
            <a:off x="441258" y="2158274"/>
            <a:ext cx="3102042"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4438" y="457200"/>
            <a:ext cx="11676018" cy="4519749"/>
          </a:xfrm>
          <a:prstGeom prst="rect">
            <a:avLst/>
          </a:prstGeom>
        </p:spPr>
      </p:pic>
      <p:cxnSp>
        <p:nvCxnSpPr>
          <p:cNvPr id="5" name="Straight Connector 4"/>
          <p:cNvCxnSpPr/>
          <p:nvPr/>
        </p:nvCxnSpPr>
        <p:spPr>
          <a:xfrm flipV="1">
            <a:off x="0"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79550" y="115289"/>
            <a:ext cx="3696236" cy="1919200"/>
          </a:xfrm>
          <a:prstGeom prst="rect">
            <a:avLst/>
          </a:prstGeom>
        </p:spPr>
      </p:pic>
      <p:cxnSp>
        <p:nvCxnSpPr>
          <p:cNvPr id="8" name="Straight Connector 7"/>
          <p:cNvCxnSpPr/>
          <p:nvPr/>
        </p:nvCxnSpPr>
        <p:spPr>
          <a:xfrm>
            <a:off x="489398" y="1717071"/>
            <a:ext cx="3696236" cy="128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stretch>
            <a:fillRect/>
          </a:stretch>
        </p:blipFill>
        <p:spPr>
          <a:xfrm>
            <a:off x="399246" y="1787443"/>
            <a:ext cx="10367492" cy="4498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1440" y="0"/>
            <a:ext cx="3345452" cy="1211284"/>
          </a:xfrm>
          <a:prstGeom prst="rect">
            <a:avLst/>
          </a:prstGeom>
        </p:spPr>
      </p:pic>
      <p:pic>
        <p:nvPicPr>
          <p:cNvPr id="5" name="Picture 4"/>
          <p:cNvPicPr>
            <a:picLocks noChangeAspect="1"/>
          </p:cNvPicPr>
          <p:nvPr/>
        </p:nvPicPr>
        <p:blipFill>
          <a:blip r:embed="rId2"/>
          <a:stretch>
            <a:fillRect/>
          </a:stretch>
        </p:blipFill>
        <p:spPr>
          <a:xfrm>
            <a:off x="0" y="975543"/>
            <a:ext cx="11991699" cy="1332411"/>
          </a:xfrm>
          <a:prstGeom prst="rect">
            <a:avLst/>
          </a:prstGeom>
        </p:spPr>
      </p:pic>
      <p:pic>
        <p:nvPicPr>
          <p:cNvPr id="7" name="Picture 6"/>
          <p:cNvPicPr>
            <a:picLocks noChangeAspect="1"/>
          </p:cNvPicPr>
          <p:nvPr/>
        </p:nvPicPr>
        <p:blipFill>
          <a:blip r:embed="rId3"/>
          <a:stretch>
            <a:fillRect/>
          </a:stretch>
        </p:blipFill>
        <p:spPr>
          <a:xfrm>
            <a:off x="91440" y="2419190"/>
            <a:ext cx="10689104" cy="3589724"/>
          </a:xfrm>
          <a:prstGeom prst="rect">
            <a:avLst/>
          </a:prstGeom>
        </p:spPr>
      </p:pic>
      <p:cxnSp>
        <p:nvCxnSpPr>
          <p:cNvPr id="9" name="Straight Connector 8"/>
          <p:cNvCxnSpPr/>
          <p:nvPr/>
        </p:nvCxnSpPr>
        <p:spPr>
          <a:xfrm>
            <a:off x="1449977" y="2965269"/>
            <a:ext cx="6858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a:off x="334850" y="747486"/>
            <a:ext cx="2499790" cy="1016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190475"/>
            <a:ext cx="3971108" cy="1298961"/>
          </a:xfrm>
          <a:prstGeom prst="rect">
            <a:avLst/>
          </a:prstGeom>
        </p:spPr>
      </p:pic>
      <p:pic>
        <p:nvPicPr>
          <p:cNvPr id="5" name="Picture 4"/>
          <p:cNvPicPr>
            <a:picLocks noChangeAspect="1"/>
          </p:cNvPicPr>
          <p:nvPr/>
        </p:nvPicPr>
        <p:blipFill>
          <a:blip r:embed="rId2"/>
          <a:stretch>
            <a:fillRect/>
          </a:stretch>
        </p:blipFill>
        <p:spPr>
          <a:xfrm>
            <a:off x="138125" y="1867987"/>
            <a:ext cx="11520337" cy="1528355"/>
          </a:xfrm>
          <a:prstGeom prst="rect">
            <a:avLst/>
          </a:prstGeom>
        </p:spPr>
      </p:pic>
      <p:pic>
        <p:nvPicPr>
          <p:cNvPr id="6" name="Picture 5"/>
          <p:cNvPicPr>
            <a:picLocks noChangeAspect="1"/>
          </p:cNvPicPr>
          <p:nvPr/>
        </p:nvPicPr>
        <p:blipFill>
          <a:blip r:embed="rId3"/>
          <a:stretch>
            <a:fillRect/>
          </a:stretch>
        </p:blipFill>
        <p:spPr>
          <a:xfrm>
            <a:off x="357765" y="3879870"/>
            <a:ext cx="10273027" cy="2089856"/>
          </a:xfrm>
          <a:prstGeom prst="rect">
            <a:avLst/>
          </a:prstGeom>
        </p:spPr>
      </p:pic>
      <p:cxnSp>
        <p:nvCxnSpPr>
          <p:cNvPr id="7" name="Straight Connector 6"/>
          <p:cNvCxnSpPr/>
          <p:nvPr/>
        </p:nvCxnSpPr>
        <p:spPr>
          <a:xfrm flipV="1">
            <a:off x="344726" y="1377928"/>
            <a:ext cx="3626382" cy="653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7574" y="987417"/>
            <a:ext cx="10974909" cy="4722865"/>
          </a:xfrm>
          <a:prstGeom prst="rect">
            <a:avLst/>
          </a:prstGeom>
        </p:spPr>
      </p:pic>
      <p:sp>
        <p:nvSpPr>
          <p:cNvPr id="5" name="TextBox 4"/>
          <p:cNvSpPr txBox="1"/>
          <p:nvPr/>
        </p:nvSpPr>
        <p:spPr>
          <a:xfrm>
            <a:off x="444500" y="237914"/>
            <a:ext cx="9455958" cy="532795"/>
          </a:xfrm>
          <a:prstGeom prst="rect">
            <a:avLst/>
          </a:prstGeom>
          <a:noFill/>
        </p:spPr>
        <p:txBody>
          <a:bodyPr wrap="square" rtlCol="0">
            <a:spAutoFit/>
          </a:bodyPr>
          <a:lstStyle/>
          <a:p>
            <a:r>
              <a:rPr lang="en-US" sz="2800" u="sng" dirty="0">
                <a:solidFill>
                  <a:srgbClr val="0070C0"/>
                </a:solidFill>
              </a:rPr>
              <a:t>Technique for making an orthogonal set an orthonormal Set</a:t>
            </a:r>
            <a:endParaRPr lang="en-US" sz="2800" u="sng" dirty="0">
              <a:solidFill>
                <a:srgbClr val="0070C0"/>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66676" y="1378200"/>
            <a:ext cx="6420551" cy="722312"/>
          </a:xfrm>
          <a:prstGeom prst="rect">
            <a:avLst/>
          </a:prstGeom>
        </p:spPr>
      </p:pic>
      <p:pic>
        <p:nvPicPr>
          <p:cNvPr id="5" name="Picture 4"/>
          <p:cNvPicPr>
            <a:picLocks noChangeAspect="1"/>
          </p:cNvPicPr>
          <p:nvPr/>
        </p:nvPicPr>
        <p:blipFill>
          <a:blip r:embed="rId2"/>
          <a:stretch>
            <a:fillRect/>
          </a:stretch>
        </p:blipFill>
        <p:spPr>
          <a:xfrm>
            <a:off x="378578" y="2610160"/>
            <a:ext cx="10917032" cy="2915729"/>
          </a:xfrm>
          <a:prstGeom prst="rect">
            <a:avLst/>
          </a:prstGeom>
        </p:spPr>
      </p:pic>
      <p:cxnSp>
        <p:nvCxnSpPr>
          <p:cNvPr id="6" name="Straight Connector 5"/>
          <p:cNvCxnSpPr/>
          <p:nvPr/>
        </p:nvCxnSpPr>
        <p:spPr>
          <a:xfrm flipV="1">
            <a:off x="0" y="5822873"/>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70790" y="1054100"/>
            <a:ext cx="9851978" cy="2514600"/>
          </a:xfrm>
          <a:prstGeom prst="rect">
            <a:avLst/>
          </a:prstGeom>
        </p:spPr>
      </p:pic>
      <p:sp>
        <p:nvSpPr>
          <p:cNvPr id="7" name="TextBox 6"/>
          <p:cNvSpPr txBox="1"/>
          <p:nvPr/>
        </p:nvSpPr>
        <p:spPr>
          <a:xfrm>
            <a:off x="667334" y="232954"/>
            <a:ext cx="2366877" cy="646331"/>
          </a:xfrm>
          <a:prstGeom prst="rect">
            <a:avLst/>
          </a:prstGeom>
          <a:noFill/>
        </p:spPr>
        <p:txBody>
          <a:bodyPr wrap="square" rtlCol="0">
            <a:spAutoFit/>
          </a:bodyPr>
          <a:lstStyle/>
          <a:p>
            <a:r>
              <a:rPr lang="en-US" sz="3600" u="sng" dirty="0">
                <a:solidFill>
                  <a:srgbClr val="00B050"/>
                </a:solidFill>
              </a:rPr>
              <a:t>Problem</a:t>
            </a:r>
            <a:endParaRPr lang="en-US" sz="3600" u="sng" dirty="0">
              <a:solidFill>
                <a:srgbClr val="00B050"/>
              </a:solidFill>
            </a:endParaRPr>
          </a:p>
        </p:txBody>
      </p:sp>
      <p:cxnSp>
        <p:nvCxnSpPr>
          <p:cNvPr id="8" name="Straight Connector 7"/>
          <p:cNvCxnSpPr/>
          <p:nvPr/>
        </p:nvCxnSpPr>
        <p:spPr>
          <a:xfrm flipV="1">
            <a:off x="0" y="4032667"/>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1506" y="86040"/>
            <a:ext cx="11952515" cy="1371600"/>
          </a:xfrm>
          <a:prstGeom prst="rect">
            <a:avLst/>
          </a:prstGeom>
        </p:spPr>
      </p:pic>
      <p:pic>
        <p:nvPicPr>
          <p:cNvPr id="6" name="Picture 5"/>
          <p:cNvPicPr>
            <a:picLocks noChangeAspect="1"/>
          </p:cNvPicPr>
          <p:nvPr/>
        </p:nvPicPr>
        <p:blipFill>
          <a:blip r:embed="rId2"/>
          <a:stretch>
            <a:fillRect/>
          </a:stretch>
        </p:blipFill>
        <p:spPr>
          <a:xfrm>
            <a:off x="574766" y="2726425"/>
            <a:ext cx="11425996" cy="2402231"/>
          </a:xfrm>
          <a:prstGeom prst="rect">
            <a:avLst/>
          </a:prstGeom>
        </p:spPr>
      </p:pic>
      <p:sp>
        <p:nvSpPr>
          <p:cNvPr id="5" name="TextBox 4"/>
          <p:cNvSpPr txBox="1"/>
          <p:nvPr/>
        </p:nvSpPr>
        <p:spPr>
          <a:xfrm>
            <a:off x="574766" y="1672046"/>
            <a:ext cx="8438605" cy="461665"/>
          </a:xfrm>
          <a:prstGeom prst="rect">
            <a:avLst/>
          </a:prstGeom>
          <a:noFill/>
        </p:spPr>
        <p:txBody>
          <a:bodyPr wrap="square" rtlCol="0">
            <a:spAutoFit/>
          </a:bodyPr>
          <a:lstStyle/>
          <a:p>
            <a:r>
              <a:rPr lang="en-US" sz="2400" dirty="0"/>
              <a:t>Simply speaking, </a:t>
            </a:r>
            <a:r>
              <a:rPr lang="en-US" sz="2400" dirty="0">
                <a:solidFill>
                  <a:srgbClr val="0070C0"/>
                </a:solidFill>
              </a:rPr>
              <a:t>orthogonality implies linear independency</a:t>
            </a:r>
            <a:endParaRPr lang="en-US" sz="2400" dirty="0">
              <a:solidFill>
                <a:srgbClr val="0070C0"/>
              </a:solidFill>
            </a:endParaRPr>
          </a:p>
        </p:txBody>
      </p:sp>
      <p:cxnSp>
        <p:nvCxnSpPr>
          <p:cNvPr id="7" name="Straight Connector 6"/>
          <p:cNvCxnSpPr/>
          <p:nvPr/>
        </p:nvCxnSpPr>
        <p:spPr>
          <a:xfrm flipV="1">
            <a:off x="1587" y="5378142"/>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2400" y="0"/>
            <a:ext cx="10655300" cy="6280454"/>
          </a:xfrm>
          <a:prstGeom prst="rect">
            <a:avLst/>
          </a:prstGeom>
        </p:spPr>
      </p:pic>
      <p:cxnSp>
        <p:nvCxnSpPr>
          <p:cNvPr id="5" name="Straight Connector 4"/>
          <p:cNvCxnSpPr/>
          <p:nvPr/>
        </p:nvCxnSpPr>
        <p:spPr>
          <a:xfrm>
            <a:off x="378823" y="692337"/>
            <a:ext cx="10428877" cy="13057"/>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762000"/>
            <a:ext cx="12016043" cy="2400299"/>
          </a:xfrm>
          <a:prstGeom prst="rect">
            <a:avLst/>
          </a:prstGeom>
        </p:spPr>
      </p:pic>
      <p:sp>
        <p:nvSpPr>
          <p:cNvPr id="5" name="TextBox 4"/>
          <p:cNvSpPr txBox="1"/>
          <p:nvPr/>
        </p:nvSpPr>
        <p:spPr>
          <a:xfrm>
            <a:off x="296091" y="117566"/>
            <a:ext cx="1672045" cy="523220"/>
          </a:xfrm>
          <a:prstGeom prst="rect">
            <a:avLst/>
          </a:prstGeom>
          <a:noFill/>
        </p:spPr>
        <p:txBody>
          <a:bodyPr wrap="square" rtlCol="0">
            <a:spAutoFit/>
          </a:bodyPr>
          <a:lstStyle/>
          <a:p>
            <a:r>
              <a:rPr lang="en-US" sz="2800" b="1" u="sng" dirty="0">
                <a:solidFill>
                  <a:srgbClr val="00B050"/>
                </a:solidFill>
              </a:rPr>
              <a:t>Problem</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45206" y="3248482"/>
            <a:ext cx="4576528" cy="1068388"/>
          </a:xfrm>
          <a:prstGeom prst="rect">
            <a:avLst/>
          </a:prstGeom>
        </p:spPr>
      </p:pic>
      <p:pic>
        <p:nvPicPr>
          <p:cNvPr id="7" name="Picture 6"/>
          <p:cNvPicPr>
            <a:picLocks noChangeAspect="1"/>
          </p:cNvPicPr>
          <p:nvPr/>
        </p:nvPicPr>
        <p:blipFill>
          <a:blip r:embed="rId3"/>
          <a:stretch>
            <a:fillRect/>
          </a:stretch>
        </p:blipFill>
        <p:spPr>
          <a:xfrm>
            <a:off x="296091" y="4735513"/>
            <a:ext cx="1044515" cy="331787"/>
          </a:xfrm>
          <a:prstGeom prst="rect">
            <a:avLst/>
          </a:prstGeom>
        </p:spPr>
      </p:pic>
      <p:pic>
        <p:nvPicPr>
          <p:cNvPr id="8" name="Picture 7"/>
          <p:cNvPicPr>
            <a:picLocks noChangeAspect="1"/>
          </p:cNvPicPr>
          <p:nvPr/>
        </p:nvPicPr>
        <p:blipFill>
          <a:blip r:embed="rId4"/>
          <a:stretch>
            <a:fillRect/>
          </a:stretch>
        </p:blipFill>
        <p:spPr>
          <a:xfrm>
            <a:off x="1473200" y="4614180"/>
            <a:ext cx="342900" cy="642938"/>
          </a:xfrm>
          <a:prstGeom prst="rect">
            <a:avLst/>
          </a:prstGeom>
        </p:spPr>
      </p:pic>
      <p:pic>
        <p:nvPicPr>
          <p:cNvPr id="9" name="Picture 8"/>
          <p:cNvPicPr>
            <a:picLocks noChangeAspect="1"/>
          </p:cNvPicPr>
          <p:nvPr/>
        </p:nvPicPr>
        <p:blipFill>
          <a:blip r:embed="rId5"/>
          <a:stretch>
            <a:fillRect/>
          </a:stretch>
        </p:blipFill>
        <p:spPr>
          <a:xfrm>
            <a:off x="1948694" y="4614180"/>
            <a:ext cx="2184764" cy="774829"/>
          </a:xfrm>
          <a:prstGeom prst="rect">
            <a:avLst/>
          </a:prstGeom>
        </p:spPr>
      </p:pic>
      <p:pic>
        <p:nvPicPr>
          <p:cNvPr id="10" name="Picture 9"/>
          <p:cNvPicPr>
            <a:picLocks noChangeAspect="1"/>
          </p:cNvPicPr>
          <p:nvPr/>
        </p:nvPicPr>
        <p:blipFill>
          <a:blip r:embed="rId6"/>
          <a:stretch>
            <a:fillRect/>
          </a:stretch>
        </p:blipFill>
        <p:spPr>
          <a:xfrm>
            <a:off x="4133458" y="4397798"/>
            <a:ext cx="5767000" cy="10736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69701" y="459344"/>
            <a:ext cx="5370959" cy="3179072"/>
          </a:xfrm>
          <a:prstGeom prst="rect">
            <a:avLst/>
          </a:prstGeom>
        </p:spPr>
      </p:pic>
      <p:cxnSp>
        <p:nvCxnSpPr>
          <p:cNvPr id="6" name="Straight Connector 5"/>
          <p:cNvCxnSpPr/>
          <p:nvPr/>
        </p:nvCxnSpPr>
        <p:spPr>
          <a:xfrm>
            <a:off x="0" y="4152900"/>
            <a:ext cx="121920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10594" y="1217882"/>
            <a:ext cx="5454513" cy="1831158"/>
          </a:xfrm>
          <a:prstGeom prst="rect">
            <a:avLst/>
          </a:prstGeom>
        </p:spPr>
      </p:pic>
      <p:pic>
        <p:nvPicPr>
          <p:cNvPr id="5" name="Picture 4"/>
          <p:cNvPicPr>
            <a:picLocks noChangeAspect="1"/>
          </p:cNvPicPr>
          <p:nvPr/>
        </p:nvPicPr>
        <p:blipFill>
          <a:blip r:embed="rId2"/>
          <a:stretch>
            <a:fillRect/>
          </a:stretch>
        </p:blipFill>
        <p:spPr>
          <a:xfrm>
            <a:off x="403010" y="353242"/>
            <a:ext cx="1032090" cy="516045"/>
          </a:xfrm>
          <a:prstGeom prst="rect">
            <a:avLst/>
          </a:prstGeom>
        </p:spPr>
      </p:pic>
      <p:pic>
        <p:nvPicPr>
          <p:cNvPr id="6" name="Picture 5"/>
          <p:cNvPicPr>
            <a:picLocks noChangeAspect="1"/>
          </p:cNvPicPr>
          <p:nvPr/>
        </p:nvPicPr>
        <p:blipFill>
          <a:blip r:embed="rId3"/>
          <a:stretch>
            <a:fillRect/>
          </a:stretch>
        </p:blipFill>
        <p:spPr>
          <a:xfrm>
            <a:off x="1435100" y="353242"/>
            <a:ext cx="475494" cy="698382"/>
          </a:xfrm>
          <a:prstGeom prst="rect">
            <a:avLst/>
          </a:prstGeom>
        </p:spPr>
      </p:pic>
      <p:pic>
        <p:nvPicPr>
          <p:cNvPr id="7" name="Picture 6"/>
          <p:cNvPicPr>
            <a:picLocks noChangeAspect="1"/>
          </p:cNvPicPr>
          <p:nvPr/>
        </p:nvPicPr>
        <p:blipFill>
          <a:blip r:embed="rId4"/>
          <a:stretch>
            <a:fillRect/>
          </a:stretch>
        </p:blipFill>
        <p:spPr>
          <a:xfrm>
            <a:off x="2009775" y="353242"/>
            <a:ext cx="3857625" cy="864640"/>
          </a:xfrm>
          <a:prstGeom prst="rect">
            <a:avLst/>
          </a:prstGeom>
        </p:spPr>
      </p:pic>
      <p:pic>
        <p:nvPicPr>
          <p:cNvPr id="8" name="Picture 7"/>
          <p:cNvPicPr>
            <a:picLocks noChangeAspect="1"/>
          </p:cNvPicPr>
          <p:nvPr/>
        </p:nvPicPr>
        <p:blipFill>
          <a:blip r:embed="rId5"/>
          <a:stretch>
            <a:fillRect/>
          </a:stretch>
        </p:blipFill>
        <p:spPr>
          <a:xfrm>
            <a:off x="301410" y="3271918"/>
            <a:ext cx="9121990" cy="2713417"/>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55531" y="444500"/>
            <a:ext cx="11028257" cy="2768600"/>
          </a:xfrm>
          <a:prstGeom prst="rect">
            <a:avLst/>
          </a:prstGeom>
        </p:spPr>
      </p:pic>
      <p:cxnSp>
        <p:nvCxnSpPr>
          <p:cNvPr id="5" name="Straight Connector 4"/>
          <p:cNvCxnSpPr/>
          <p:nvPr/>
        </p:nvCxnSpPr>
        <p:spPr>
          <a:xfrm flipV="1">
            <a:off x="0" y="3510154"/>
            <a:ext cx="12192000" cy="4294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96091" y="117566"/>
            <a:ext cx="3270069" cy="523220"/>
          </a:xfrm>
          <a:prstGeom prst="rect">
            <a:avLst/>
          </a:prstGeom>
          <a:noFill/>
        </p:spPr>
        <p:txBody>
          <a:bodyPr wrap="square" rtlCol="0">
            <a:spAutoFit/>
          </a:bodyPr>
          <a:lstStyle/>
          <a:p>
            <a:r>
              <a:rPr lang="en-US" sz="2800" b="1" u="sng" dirty="0">
                <a:solidFill>
                  <a:srgbClr val="00B050"/>
                </a:solidFill>
              </a:rPr>
              <a:t>Practice Problem</a:t>
            </a:r>
            <a:endParaRPr lang="en-US" sz="2800" b="1" u="sng" dirty="0">
              <a:solidFill>
                <a:srgbClr val="00B050"/>
              </a:solidFill>
            </a:endParaRPr>
          </a:p>
        </p:txBody>
      </p:sp>
      <p:pic>
        <p:nvPicPr>
          <p:cNvPr id="6" name="Picture 5"/>
          <p:cNvPicPr>
            <a:picLocks noChangeAspect="1"/>
          </p:cNvPicPr>
          <p:nvPr/>
        </p:nvPicPr>
        <p:blipFill>
          <a:blip r:embed="rId1"/>
          <a:stretch>
            <a:fillRect/>
          </a:stretch>
        </p:blipFill>
        <p:spPr>
          <a:xfrm>
            <a:off x="296091" y="966651"/>
            <a:ext cx="11161049" cy="1793557"/>
          </a:xfrm>
          <a:prstGeom prst="rect">
            <a:avLst/>
          </a:prstGeom>
        </p:spPr>
      </p:pic>
      <p:pic>
        <p:nvPicPr>
          <p:cNvPr id="7" name="Picture 6"/>
          <p:cNvPicPr>
            <a:picLocks noChangeAspect="1"/>
          </p:cNvPicPr>
          <p:nvPr/>
        </p:nvPicPr>
        <p:blipFill>
          <a:blip r:embed="rId2"/>
          <a:stretch>
            <a:fillRect/>
          </a:stretch>
        </p:blipFill>
        <p:spPr>
          <a:xfrm>
            <a:off x="296091" y="3086073"/>
            <a:ext cx="9158498" cy="2972819"/>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3812" y="248194"/>
            <a:ext cx="4985157" cy="850311"/>
          </a:xfrm>
          <a:prstGeom prst="rect">
            <a:avLst/>
          </a:prstGeom>
        </p:spPr>
      </p:pic>
      <p:cxnSp>
        <p:nvCxnSpPr>
          <p:cNvPr id="5" name="Straight Connector 4"/>
          <p:cNvCxnSpPr/>
          <p:nvPr/>
        </p:nvCxnSpPr>
        <p:spPr>
          <a:xfrm flipV="1">
            <a:off x="462292" y="979714"/>
            <a:ext cx="4523501" cy="14290"/>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309101" y="1228180"/>
            <a:ext cx="11369094" cy="1622257"/>
          </a:xfrm>
          <a:prstGeom prst="rect">
            <a:avLst/>
          </a:prstGeom>
        </p:spPr>
      </p:pic>
      <p:pic>
        <p:nvPicPr>
          <p:cNvPr id="9" name="Picture 8"/>
          <p:cNvPicPr>
            <a:picLocks noChangeAspect="1"/>
          </p:cNvPicPr>
          <p:nvPr/>
        </p:nvPicPr>
        <p:blipFill>
          <a:blip r:embed="rId3"/>
          <a:stretch>
            <a:fillRect/>
          </a:stretch>
        </p:blipFill>
        <p:spPr>
          <a:xfrm>
            <a:off x="320978" y="3158898"/>
            <a:ext cx="11357217" cy="1857239"/>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5413" y="0"/>
            <a:ext cx="9059142" cy="254210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71078" y="103909"/>
            <a:ext cx="8379403" cy="6162012"/>
          </a:xfrm>
          <a:prstGeom prst="rect">
            <a:avLst/>
          </a:prstGeom>
        </p:spPr>
      </p:pic>
      <p:sp>
        <p:nvSpPr>
          <p:cNvPr id="5" name="TextBox 4"/>
          <p:cNvSpPr txBox="1"/>
          <p:nvPr/>
        </p:nvSpPr>
        <p:spPr>
          <a:xfrm>
            <a:off x="9754985" y="2140527"/>
            <a:ext cx="2215350" cy="369332"/>
          </a:xfrm>
          <a:prstGeom prst="rect">
            <a:avLst/>
          </a:prstGeom>
          <a:noFill/>
        </p:spPr>
        <p:txBody>
          <a:bodyPr wrap="none" rtlCol="0">
            <a:spAutoFit/>
          </a:bodyPr>
          <a:lstStyle/>
          <a:p>
            <a:r>
              <a:rPr lang="en-US" dirty="0" smtClean="0"/>
              <a:t>See slide on page 176</a:t>
            </a:r>
            <a:endParaRPr 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0446" y="72474"/>
            <a:ext cx="3827417" cy="975326"/>
          </a:xfrm>
          <a:prstGeom prst="rect">
            <a:avLst/>
          </a:prstGeom>
        </p:spPr>
      </p:pic>
      <p:cxnSp>
        <p:nvCxnSpPr>
          <p:cNvPr id="5" name="Straight Connector 4"/>
          <p:cNvCxnSpPr/>
          <p:nvPr/>
        </p:nvCxnSpPr>
        <p:spPr>
          <a:xfrm flipV="1">
            <a:off x="462292" y="901337"/>
            <a:ext cx="3665571" cy="27354"/>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300445" y="1228469"/>
            <a:ext cx="11652069" cy="3005657"/>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11680" y="513843"/>
            <a:ext cx="5708469" cy="505339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9477" y="378822"/>
            <a:ext cx="11129623" cy="3469141"/>
          </a:xfrm>
          <a:prstGeom prst="rect">
            <a:avLst/>
          </a:prstGeom>
        </p:spPr>
      </p:pic>
      <p:cxnSp>
        <p:nvCxnSpPr>
          <p:cNvPr id="6" name="Straight Connector 5"/>
          <p:cNvCxnSpPr/>
          <p:nvPr/>
        </p:nvCxnSpPr>
        <p:spPr>
          <a:xfrm flipV="1">
            <a:off x="0" y="4349931"/>
            <a:ext cx="12192000" cy="13063"/>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64511" y="326571"/>
            <a:ext cx="7996606" cy="849085"/>
          </a:xfrm>
          <a:prstGeom prst="rect">
            <a:avLst/>
          </a:prstGeom>
        </p:spPr>
      </p:pic>
      <p:pic>
        <p:nvPicPr>
          <p:cNvPr id="6" name="Picture 5"/>
          <p:cNvPicPr>
            <a:picLocks noChangeAspect="1"/>
          </p:cNvPicPr>
          <p:nvPr/>
        </p:nvPicPr>
        <p:blipFill>
          <a:blip r:embed="rId2"/>
          <a:stretch>
            <a:fillRect/>
          </a:stretch>
        </p:blipFill>
        <p:spPr>
          <a:xfrm>
            <a:off x="690572" y="1175655"/>
            <a:ext cx="7970545" cy="253435"/>
          </a:xfrm>
          <a:prstGeom prst="rect">
            <a:avLst/>
          </a:prstGeom>
        </p:spPr>
      </p:pic>
      <p:pic>
        <p:nvPicPr>
          <p:cNvPr id="7" name="Picture 6"/>
          <p:cNvPicPr>
            <a:picLocks noChangeAspect="1"/>
          </p:cNvPicPr>
          <p:nvPr/>
        </p:nvPicPr>
        <p:blipFill>
          <a:blip r:embed="rId3"/>
          <a:stretch>
            <a:fillRect/>
          </a:stretch>
        </p:blipFill>
        <p:spPr>
          <a:xfrm>
            <a:off x="182672" y="1614022"/>
            <a:ext cx="11829829" cy="251383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953125" y="2705100"/>
            <a:ext cx="285750" cy="1447800"/>
          </a:xfrm>
          <a:prstGeom prst="rect">
            <a:avLst/>
          </a:prstGeom>
        </p:spPr>
      </p:pic>
      <p:pic>
        <p:nvPicPr>
          <p:cNvPr id="6" name="Picture 5"/>
          <p:cNvPicPr>
            <a:picLocks noChangeAspect="1"/>
          </p:cNvPicPr>
          <p:nvPr/>
        </p:nvPicPr>
        <p:blipFill>
          <a:blip r:embed="rId2"/>
          <a:stretch>
            <a:fillRect/>
          </a:stretch>
        </p:blipFill>
        <p:spPr>
          <a:xfrm>
            <a:off x="394478" y="398751"/>
            <a:ext cx="11338176" cy="3013299"/>
          </a:xfrm>
          <a:prstGeom prst="rect">
            <a:avLst/>
          </a:prstGeom>
        </p:spPr>
      </p:pic>
      <p:pic>
        <p:nvPicPr>
          <p:cNvPr id="7" name="Picture 6"/>
          <p:cNvPicPr>
            <a:picLocks noChangeAspect="1"/>
          </p:cNvPicPr>
          <p:nvPr/>
        </p:nvPicPr>
        <p:blipFill>
          <a:blip r:embed="rId3"/>
          <a:stretch>
            <a:fillRect/>
          </a:stretch>
        </p:blipFill>
        <p:spPr>
          <a:xfrm>
            <a:off x="394478" y="3883326"/>
            <a:ext cx="4978898" cy="1001266"/>
          </a:xfrm>
          <a:prstGeom prst="rect">
            <a:avLst/>
          </a:prstGeom>
        </p:spPr>
      </p:pic>
      <p:pic>
        <p:nvPicPr>
          <p:cNvPr id="8" name="Picture 7"/>
          <p:cNvPicPr>
            <a:picLocks noChangeAspect="1"/>
          </p:cNvPicPr>
          <p:nvPr/>
        </p:nvPicPr>
        <p:blipFill>
          <a:blip r:embed="rId4"/>
          <a:stretch>
            <a:fillRect/>
          </a:stretch>
        </p:blipFill>
        <p:spPr>
          <a:xfrm>
            <a:off x="5953125" y="3560541"/>
            <a:ext cx="4579787" cy="1793562"/>
          </a:xfrm>
          <a:prstGeom prst="rect">
            <a:avLst/>
          </a:prstGeom>
        </p:spPr>
      </p:pic>
      <p:pic>
        <p:nvPicPr>
          <p:cNvPr id="9" name="Picture 8"/>
          <p:cNvPicPr>
            <a:picLocks noChangeAspect="1"/>
          </p:cNvPicPr>
          <p:nvPr/>
        </p:nvPicPr>
        <p:blipFill>
          <a:blip r:embed="rId5"/>
          <a:stretch>
            <a:fillRect/>
          </a:stretch>
        </p:blipFill>
        <p:spPr>
          <a:xfrm>
            <a:off x="4094639" y="5222562"/>
            <a:ext cx="1718929" cy="561283"/>
          </a:xfrm>
          <a:prstGeom prst="rect">
            <a:avLst/>
          </a:prstGeom>
        </p:spPr>
      </p:pic>
      <p:sp>
        <p:nvSpPr>
          <p:cNvPr id="10" name="Right Arrow 9"/>
          <p:cNvSpPr/>
          <p:nvPr/>
        </p:nvSpPr>
        <p:spPr>
          <a:xfrm>
            <a:off x="2958528" y="5341729"/>
            <a:ext cx="759854" cy="3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94478" y="3436580"/>
            <a:ext cx="2696452" cy="461665"/>
          </a:xfrm>
          <a:prstGeom prst="rect">
            <a:avLst/>
          </a:prstGeom>
          <a:noFill/>
        </p:spPr>
        <p:txBody>
          <a:bodyPr wrap="square" rtlCol="0">
            <a:spAutoFit/>
          </a:bodyPr>
          <a:lstStyle/>
          <a:p>
            <a:r>
              <a:rPr lang="en-US" sz="2400" b="1" u="sng" dirty="0">
                <a:solidFill>
                  <a:srgbClr val="00B050"/>
                </a:solidFill>
              </a:rPr>
              <a:t>Example on Point 1</a:t>
            </a:r>
            <a:endParaRPr lang="en-AU" sz="2400" b="1" u="sng" dirty="0">
              <a:solidFill>
                <a:srgbClr val="00B050"/>
              </a:solidFill>
            </a:endParaRPr>
          </a:p>
        </p:txBody>
      </p:sp>
      <p:cxnSp>
        <p:nvCxnSpPr>
          <p:cNvPr id="12" name="Straight Connector 11"/>
          <p:cNvCxnSpPr/>
          <p:nvPr/>
        </p:nvCxnSpPr>
        <p:spPr>
          <a:xfrm flipV="1">
            <a:off x="496064" y="894588"/>
            <a:ext cx="1886528"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6" p14:bwMode="auto">
            <p14:nvContentPartPr>
              <p14:cNvPr id="5" name="Ink 4"/>
              <p14:cNvContentPartPr/>
              <p14:nvPr/>
            </p14:nvContentPartPr>
            <p14:xfrm>
              <a:off x="2955600" y="4107600"/>
              <a:ext cx="7974720" cy="750600"/>
            </p14:xfrm>
          </p:contentPart>
        </mc:Choice>
        <mc:Fallback xmlns="">
          <p:pic>
            <p:nvPicPr>
              <p:cNvPr id="5" name="Ink 4"/>
            </p:nvPicPr>
            <p:blipFill>
              <a:blip r:embed="rId7"/>
            </p:blipFill>
            <p:spPr>
              <a:xfrm>
                <a:off x="2955600" y="4107600"/>
                <a:ext cx="7974720" cy="7506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cxnSp>
        <p:nvCxnSpPr>
          <p:cNvPr id="5" name="Straight Connector 4"/>
          <p:cNvCxnSpPr/>
          <p:nvPr/>
        </p:nvCxnSpPr>
        <p:spPr>
          <a:xfrm>
            <a:off x="221041" y="1320579"/>
            <a:ext cx="3959072" cy="24895"/>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1"/>
          <a:stretch>
            <a:fillRect/>
          </a:stretch>
        </p:blipFill>
        <p:spPr>
          <a:xfrm>
            <a:off x="221041" y="110072"/>
            <a:ext cx="3959072" cy="1210508"/>
          </a:xfrm>
          <a:prstGeom prst="rect">
            <a:avLst/>
          </a:prstGeom>
        </p:spPr>
      </p:pic>
      <p:sp>
        <p:nvSpPr>
          <p:cNvPr id="7" name="Rounded Rectangle 6"/>
          <p:cNvSpPr/>
          <p:nvPr/>
        </p:nvSpPr>
        <p:spPr>
          <a:xfrm>
            <a:off x="221040" y="1795993"/>
            <a:ext cx="1140849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stretch>
            <a:fillRect/>
          </a:stretch>
        </p:blipFill>
        <p:spPr>
          <a:xfrm>
            <a:off x="425997" y="2259875"/>
            <a:ext cx="10982496" cy="2202004"/>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5530" y="535578"/>
            <a:ext cx="11368567" cy="2730136"/>
          </a:xfrm>
          <a:prstGeom prst="rect">
            <a:avLst/>
          </a:prstGeom>
        </p:spPr>
      </p:pic>
      <p:pic>
        <p:nvPicPr>
          <p:cNvPr id="5" name="Picture 4"/>
          <p:cNvPicPr>
            <a:picLocks noChangeAspect="1"/>
          </p:cNvPicPr>
          <p:nvPr/>
        </p:nvPicPr>
        <p:blipFill>
          <a:blip r:embed="rId2"/>
          <a:stretch>
            <a:fillRect/>
          </a:stretch>
        </p:blipFill>
        <p:spPr>
          <a:xfrm>
            <a:off x="268481" y="3997548"/>
            <a:ext cx="11658212" cy="865201"/>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514" y="1293221"/>
            <a:ext cx="11516145" cy="2011681"/>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481943" y="870858"/>
            <a:ext cx="5447211" cy="3855706"/>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10" name="Rounded Rectangle 9"/>
          <p:cNvSpPr/>
          <p:nvPr/>
        </p:nvSpPr>
        <p:spPr>
          <a:xfrm>
            <a:off x="444135" y="444916"/>
            <a:ext cx="11051177" cy="4402183"/>
          </a:xfrm>
          <a:prstGeom prst="roundRect">
            <a:avLst/>
          </a:prstGeom>
          <a:solidFill>
            <a:schemeClr val="accent2">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1"/>
          <a:stretch>
            <a:fillRect/>
          </a:stretch>
        </p:blipFill>
        <p:spPr>
          <a:xfrm>
            <a:off x="777922" y="1102965"/>
            <a:ext cx="10557630" cy="2781576"/>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95574" y="-1"/>
            <a:ext cx="3602890" cy="1389867"/>
          </a:xfrm>
          <a:prstGeom prst="rect">
            <a:avLst/>
          </a:prstGeom>
        </p:spPr>
      </p:pic>
      <p:cxnSp>
        <p:nvCxnSpPr>
          <p:cNvPr id="5" name="Straight Connector 4"/>
          <p:cNvCxnSpPr/>
          <p:nvPr/>
        </p:nvCxnSpPr>
        <p:spPr>
          <a:xfrm>
            <a:off x="395574" y="1103572"/>
            <a:ext cx="3849855" cy="0"/>
          </a:xfrm>
          <a:prstGeom prst="line">
            <a:avLst/>
          </a:prstGeom>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153987" y="1367125"/>
            <a:ext cx="11887200" cy="381435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600892" y="1676159"/>
            <a:ext cx="10875681" cy="3196287"/>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15551" y="674168"/>
            <a:ext cx="9599945" cy="2012659"/>
          </a:xfrm>
          <a:prstGeom prst="rect">
            <a:avLst/>
          </a:prstGeom>
        </p:spPr>
      </p:pic>
      <p:sp>
        <p:nvSpPr>
          <p:cNvPr id="6" name="TextBox 5"/>
          <p:cNvSpPr txBox="1"/>
          <p:nvPr/>
        </p:nvSpPr>
        <p:spPr>
          <a:xfrm>
            <a:off x="215551" y="3339616"/>
            <a:ext cx="947043" cy="584775"/>
          </a:xfrm>
          <a:prstGeom prst="rect">
            <a:avLst/>
          </a:prstGeom>
          <a:noFill/>
        </p:spPr>
        <p:txBody>
          <a:bodyPr wrap="square" rtlCol="0">
            <a:spAutoFit/>
          </a:bodyPr>
          <a:lstStyle/>
          <a:p>
            <a:r>
              <a:rPr lang="en-US" sz="3200" b="1" u="sng" dirty="0">
                <a:solidFill>
                  <a:srgbClr val="00B050"/>
                </a:solidFill>
              </a:rPr>
              <a:t>Sol:</a:t>
            </a:r>
            <a:r>
              <a:rPr lang="en-US" sz="2800" b="1" u="sng" dirty="0">
                <a:solidFill>
                  <a:srgbClr val="00B050"/>
                </a:solidFill>
              </a:rPr>
              <a:t> </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1162594" y="3339616"/>
            <a:ext cx="6875689" cy="2821498"/>
          </a:xfrm>
          <a:prstGeom prst="rect">
            <a:avLst/>
          </a:prstGeom>
        </p:spPr>
      </p:pic>
      <p:sp>
        <p:nvSpPr>
          <p:cNvPr id="9" name="TextBox 8"/>
          <p:cNvSpPr txBox="1"/>
          <p:nvPr/>
        </p:nvSpPr>
        <p:spPr>
          <a:xfrm>
            <a:off x="215551" y="143691"/>
            <a:ext cx="1704689"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
        <p:nvSpPr>
          <p:cNvPr id="10" name="TextBox 9"/>
          <p:cNvSpPr txBox="1"/>
          <p:nvPr/>
        </p:nvSpPr>
        <p:spPr>
          <a:xfrm>
            <a:off x="483326" y="2782389"/>
            <a:ext cx="8791303" cy="461665"/>
          </a:xfrm>
          <a:prstGeom prst="rect">
            <a:avLst/>
          </a:prstGeom>
          <a:noFill/>
        </p:spPr>
        <p:txBody>
          <a:bodyPr wrap="square" rtlCol="0">
            <a:spAutoFit/>
          </a:bodyPr>
          <a:lstStyle/>
          <a:p>
            <a:r>
              <a:rPr lang="en-US" sz="2400" b="1" dirty="0"/>
              <a:t>Also find least squares error vector and least square error.</a:t>
            </a:r>
            <a:endParaRPr lang="en-US" sz="2400" b="1"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461862" y="130727"/>
            <a:ext cx="8706553" cy="1776548"/>
          </a:xfrm>
          <a:prstGeom prst="rect">
            <a:avLst/>
          </a:prstGeom>
        </p:spPr>
      </p:pic>
      <p:pic>
        <p:nvPicPr>
          <p:cNvPr id="6" name="Picture 5"/>
          <p:cNvPicPr>
            <a:picLocks noChangeAspect="1"/>
          </p:cNvPicPr>
          <p:nvPr/>
        </p:nvPicPr>
        <p:blipFill>
          <a:blip r:embed="rId2"/>
          <a:stretch>
            <a:fillRect/>
          </a:stretch>
        </p:blipFill>
        <p:spPr>
          <a:xfrm>
            <a:off x="317489" y="1907275"/>
            <a:ext cx="11701556" cy="2013756"/>
          </a:xfrm>
          <a:prstGeom prst="rect">
            <a:avLst/>
          </a:prstGeom>
        </p:spPr>
      </p:pic>
      <p:pic>
        <p:nvPicPr>
          <p:cNvPr id="7" name="Picture 6"/>
          <p:cNvPicPr>
            <a:picLocks noChangeAspect="1"/>
          </p:cNvPicPr>
          <p:nvPr/>
        </p:nvPicPr>
        <p:blipFill>
          <a:blip r:embed="rId3"/>
          <a:stretch>
            <a:fillRect/>
          </a:stretch>
        </p:blipFill>
        <p:spPr>
          <a:xfrm>
            <a:off x="550769" y="3925688"/>
            <a:ext cx="11337762" cy="2109351"/>
          </a:xfrm>
          <a:prstGeom prst="rect">
            <a:avLst/>
          </a:prstGeom>
        </p:spPr>
      </p:pic>
      <p:sp>
        <p:nvSpPr>
          <p:cNvPr id="8" name="Rectangle 7"/>
          <p:cNvSpPr/>
          <p:nvPr/>
        </p:nvSpPr>
        <p:spPr>
          <a:xfrm>
            <a:off x="11212483" y="5159829"/>
            <a:ext cx="596340" cy="6270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0" y="496388"/>
            <a:ext cx="10907486" cy="4701235"/>
          </a:xfrm>
          <a:prstGeom prst="rect">
            <a:avLst/>
          </a:prstGeom>
        </p:spPr>
      </p:pic>
      <p:cxnSp>
        <p:nvCxnSpPr>
          <p:cNvPr id="9" name="Straight Connector 8"/>
          <p:cNvCxnSpPr/>
          <p:nvPr/>
        </p:nvCxnSpPr>
        <p:spPr>
          <a:xfrm flipV="1">
            <a:off x="0" y="5551714"/>
            <a:ext cx="12192000" cy="26126"/>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6991" y="1071154"/>
            <a:ext cx="11230617" cy="2155371"/>
          </a:xfrm>
          <a:prstGeom prst="rect">
            <a:avLst/>
          </a:prstGeom>
        </p:spPr>
      </p:pic>
      <p:sp>
        <p:nvSpPr>
          <p:cNvPr id="5" name="TextBox 4"/>
          <p:cNvSpPr txBox="1"/>
          <p:nvPr/>
        </p:nvSpPr>
        <p:spPr>
          <a:xfrm>
            <a:off x="306991" y="303465"/>
            <a:ext cx="327006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306991" y="3656376"/>
            <a:ext cx="11136072" cy="20360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78568" y="493489"/>
            <a:ext cx="2644936" cy="461665"/>
          </a:xfrm>
          <a:prstGeom prst="rect">
            <a:avLst/>
          </a:prstGeom>
          <a:noFill/>
        </p:spPr>
        <p:txBody>
          <a:bodyPr wrap="square" rtlCol="0">
            <a:spAutoFit/>
          </a:bodyPr>
          <a:lstStyle/>
          <a:p>
            <a:r>
              <a:rPr lang="en-US" sz="2400" b="1" u="sng" dirty="0">
                <a:solidFill>
                  <a:srgbClr val="00B050"/>
                </a:solidFill>
              </a:rPr>
              <a:t>Example on Point 2</a:t>
            </a:r>
            <a:endParaRPr lang="en-AU" sz="2400" b="1" u="sng" dirty="0">
              <a:solidFill>
                <a:srgbClr val="00B050"/>
              </a:solidFill>
            </a:endParaRPr>
          </a:p>
        </p:txBody>
      </p:sp>
      <p:pic>
        <p:nvPicPr>
          <p:cNvPr id="5" name="Picture 4"/>
          <p:cNvPicPr>
            <a:picLocks noChangeAspect="1"/>
          </p:cNvPicPr>
          <p:nvPr/>
        </p:nvPicPr>
        <p:blipFill>
          <a:blip r:embed="rId1"/>
          <a:stretch>
            <a:fillRect/>
          </a:stretch>
        </p:blipFill>
        <p:spPr>
          <a:xfrm>
            <a:off x="278568" y="1190826"/>
            <a:ext cx="7584748" cy="1487980"/>
          </a:xfrm>
          <a:prstGeom prst="rect">
            <a:avLst/>
          </a:prstGeom>
        </p:spPr>
      </p:pic>
      <p:pic>
        <p:nvPicPr>
          <p:cNvPr id="6" name="Picture 5"/>
          <p:cNvPicPr>
            <a:picLocks noChangeAspect="1"/>
          </p:cNvPicPr>
          <p:nvPr/>
        </p:nvPicPr>
        <p:blipFill>
          <a:blip r:embed="rId2"/>
          <a:stretch>
            <a:fillRect/>
          </a:stretch>
        </p:blipFill>
        <p:spPr>
          <a:xfrm>
            <a:off x="2266682" y="2988904"/>
            <a:ext cx="3773768" cy="1297699"/>
          </a:xfrm>
          <a:prstGeom prst="rect">
            <a:avLst/>
          </a:prstGeom>
        </p:spPr>
      </p:pic>
      <p:sp>
        <p:nvSpPr>
          <p:cNvPr id="7" name="TextBox 6"/>
          <p:cNvSpPr txBox="1"/>
          <p:nvPr/>
        </p:nvSpPr>
        <p:spPr>
          <a:xfrm>
            <a:off x="1365160" y="3376143"/>
            <a:ext cx="1159099" cy="523220"/>
          </a:xfrm>
          <a:prstGeom prst="rect">
            <a:avLst/>
          </a:prstGeom>
          <a:noFill/>
        </p:spPr>
        <p:txBody>
          <a:bodyPr wrap="square" rtlCol="0">
            <a:spAutoFit/>
          </a:bodyPr>
          <a:lstStyle/>
          <a:p>
            <a:r>
              <a:rPr lang="en-US" sz="2800" dirty="0"/>
              <a:t>Here</a:t>
            </a:r>
            <a:endParaRPr lang="en-AU" sz="2800" dirty="0"/>
          </a:p>
        </p:txBody>
      </p:sp>
      <p:pic>
        <p:nvPicPr>
          <p:cNvPr id="8" name="Picture 7"/>
          <p:cNvPicPr>
            <a:picLocks noChangeAspect="1"/>
          </p:cNvPicPr>
          <p:nvPr/>
        </p:nvPicPr>
        <p:blipFill>
          <a:blip r:embed="rId3"/>
          <a:stretch>
            <a:fillRect/>
          </a:stretch>
        </p:blipFill>
        <p:spPr>
          <a:xfrm>
            <a:off x="2700789" y="4950111"/>
            <a:ext cx="985396" cy="420005"/>
          </a:xfrm>
          <a:prstGeom prst="rect">
            <a:avLst/>
          </a:prstGeom>
        </p:spPr>
      </p:pic>
      <p:sp>
        <p:nvSpPr>
          <p:cNvPr id="9" name="TextBox 8"/>
          <p:cNvSpPr txBox="1"/>
          <p:nvPr/>
        </p:nvSpPr>
        <p:spPr>
          <a:xfrm>
            <a:off x="1542579" y="4898504"/>
            <a:ext cx="1171978" cy="523220"/>
          </a:xfrm>
          <a:prstGeom prst="rect">
            <a:avLst/>
          </a:prstGeom>
          <a:noFill/>
        </p:spPr>
        <p:txBody>
          <a:bodyPr wrap="square" rtlCol="0">
            <a:spAutoFit/>
          </a:bodyPr>
          <a:lstStyle/>
          <a:p>
            <a:r>
              <a:rPr lang="en-US" sz="2800" dirty="0"/>
              <a:t>But</a:t>
            </a:r>
            <a:endParaRPr lang="en-AU" sz="2800" dirty="0"/>
          </a:p>
        </p:txBody>
      </p:sp>
      <p:cxnSp>
        <p:nvCxnSpPr>
          <p:cNvPr id="11" name="Straight Connector 10"/>
          <p:cNvCxnSpPr/>
          <p:nvPr/>
        </p:nvCxnSpPr>
        <p:spPr>
          <a:xfrm flipH="1">
            <a:off x="3116451" y="5017944"/>
            <a:ext cx="154071" cy="284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2505" y="378823"/>
            <a:ext cx="9851944" cy="2037805"/>
          </a:xfrm>
          <a:prstGeom prst="rect">
            <a:avLst/>
          </a:prstGeom>
        </p:spPr>
      </p:pic>
      <p:pic>
        <p:nvPicPr>
          <p:cNvPr id="5" name="Picture 4"/>
          <p:cNvPicPr>
            <a:picLocks noChangeAspect="1"/>
          </p:cNvPicPr>
          <p:nvPr/>
        </p:nvPicPr>
        <p:blipFill>
          <a:blip r:embed="rId2"/>
          <a:stretch>
            <a:fillRect/>
          </a:stretch>
        </p:blipFill>
        <p:spPr>
          <a:xfrm>
            <a:off x="452505" y="2881312"/>
            <a:ext cx="8613118" cy="2931239"/>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3281" y="640080"/>
            <a:ext cx="10681789" cy="4820194"/>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45594" y="1859452"/>
            <a:ext cx="7563395" cy="3649265"/>
          </a:xfrm>
          <a:prstGeom prst="rect">
            <a:avLst/>
          </a:prstGeom>
        </p:spPr>
      </p:pic>
      <p:sp>
        <p:nvSpPr>
          <p:cNvPr id="5" name="TextBox 4"/>
          <p:cNvSpPr txBox="1"/>
          <p:nvPr/>
        </p:nvSpPr>
        <p:spPr>
          <a:xfrm>
            <a:off x="945594" y="653142"/>
            <a:ext cx="2006612" cy="646331"/>
          </a:xfrm>
          <a:prstGeom prst="rect">
            <a:avLst/>
          </a:prstGeom>
          <a:noFill/>
        </p:spPr>
        <p:txBody>
          <a:bodyPr wrap="square" rtlCol="0">
            <a:spAutoFit/>
          </a:bodyPr>
          <a:lstStyle/>
          <a:p>
            <a:r>
              <a:rPr lang="en-US" sz="3600" b="1" u="sng" dirty="0"/>
              <a:t>Note</a:t>
            </a:r>
            <a:endParaRPr lang="en-US" sz="3600" b="1" u="sng"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215551" y="404243"/>
            <a:ext cx="3270069" cy="523220"/>
          </a:xfrm>
          <a:prstGeom prst="rect">
            <a:avLst/>
          </a:prstGeom>
          <a:noFill/>
        </p:spPr>
        <p:txBody>
          <a:bodyPr wrap="square" rtlCol="0">
            <a:spAutoFit/>
          </a:bodyPr>
          <a:lstStyle/>
          <a:p>
            <a:r>
              <a:rPr lang="en-US" sz="2800" b="1" u="sng" dirty="0">
                <a:solidFill>
                  <a:srgbClr val="00B050"/>
                </a:solidFill>
              </a:rPr>
              <a:t>Practice Problem </a:t>
            </a:r>
            <a:endParaRPr lang="en-US" sz="2800" b="1" u="sng" dirty="0">
              <a:solidFill>
                <a:srgbClr val="00B050"/>
              </a:solidFill>
            </a:endParaRPr>
          </a:p>
        </p:txBody>
      </p:sp>
      <p:pic>
        <p:nvPicPr>
          <p:cNvPr id="6" name="Picture 5"/>
          <p:cNvPicPr>
            <a:picLocks noChangeAspect="1"/>
          </p:cNvPicPr>
          <p:nvPr/>
        </p:nvPicPr>
        <p:blipFill>
          <a:blip r:embed="rId1"/>
          <a:stretch>
            <a:fillRect/>
          </a:stretch>
        </p:blipFill>
        <p:spPr>
          <a:xfrm>
            <a:off x="112785" y="1037847"/>
            <a:ext cx="11343342" cy="2067576"/>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8237" y="293675"/>
            <a:ext cx="3968554" cy="849086"/>
          </a:xfrm>
          <a:prstGeom prst="rect">
            <a:avLst/>
          </a:prstGeom>
        </p:spPr>
      </p:pic>
      <p:cxnSp>
        <p:nvCxnSpPr>
          <p:cNvPr id="5" name="Straight Connector 4"/>
          <p:cNvCxnSpPr/>
          <p:nvPr/>
        </p:nvCxnSpPr>
        <p:spPr>
          <a:xfrm>
            <a:off x="286936" y="1025196"/>
            <a:ext cx="3849855"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168237" y="1756718"/>
            <a:ext cx="11780955" cy="2621300"/>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8457" y="559302"/>
            <a:ext cx="10280469" cy="4663306"/>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1656" y="313509"/>
            <a:ext cx="11937434" cy="2939141"/>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635" y="67592"/>
            <a:ext cx="4140926" cy="1275285"/>
          </a:xfrm>
          <a:prstGeom prst="rect">
            <a:avLst/>
          </a:prstGeom>
        </p:spPr>
      </p:pic>
      <p:cxnSp>
        <p:nvCxnSpPr>
          <p:cNvPr id="5" name="Straight Connector 4"/>
          <p:cNvCxnSpPr/>
          <p:nvPr/>
        </p:nvCxnSpPr>
        <p:spPr>
          <a:xfrm flipV="1">
            <a:off x="548640" y="1310220"/>
            <a:ext cx="4140926" cy="32657"/>
          </a:xfrm>
          <a:prstGeom prst="line">
            <a:avLst/>
          </a:prstGeom>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a:stretch>
            <a:fillRect/>
          </a:stretch>
        </p:blipFill>
        <p:spPr>
          <a:xfrm>
            <a:off x="156754" y="2191499"/>
            <a:ext cx="11475319" cy="1662043"/>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1103" y="731520"/>
            <a:ext cx="11292967" cy="3683726"/>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02138" y="561703"/>
            <a:ext cx="8398320" cy="647156"/>
          </a:xfrm>
          <a:prstGeom prst="rect">
            <a:avLst/>
          </a:prstGeom>
        </p:spPr>
      </p:pic>
      <p:cxnSp>
        <p:nvCxnSpPr>
          <p:cNvPr id="5" name="Straight Connector 4"/>
          <p:cNvCxnSpPr/>
          <p:nvPr/>
        </p:nvCxnSpPr>
        <p:spPr>
          <a:xfrm>
            <a:off x="1593669" y="1208859"/>
            <a:ext cx="8203474"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p:cNvPicPr>
            <a:picLocks noChangeAspect="1"/>
          </p:cNvPicPr>
          <p:nvPr/>
        </p:nvPicPr>
        <p:blipFill>
          <a:blip r:embed="rId2"/>
          <a:stretch>
            <a:fillRect/>
          </a:stretch>
        </p:blipFill>
        <p:spPr>
          <a:xfrm>
            <a:off x="198816" y="1618514"/>
            <a:ext cx="11557755" cy="39332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278567" y="283335"/>
            <a:ext cx="2696453" cy="461665"/>
          </a:xfrm>
          <a:prstGeom prst="rect">
            <a:avLst/>
          </a:prstGeom>
          <a:noFill/>
        </p:spPr>
        <p:txBody>
          <a:bodyPr wrap="square" rtlCol="0">
            <a:spAutoFit/>
          </a:bodyPr>
          <a:lstStyle/>
          <a:p>
            <a:r>
              <a:rPr lang="en-US" sz="2400" b="1" u="sng" dirty="0">
                <a:solidFill>
                  <a:srgbClr val="00B050"/>
                </a:solidFill>
              </a:rPr>
              <a:t>Example on Point 3</a:t>
            </a:r>
            <a:endParaRPr lang="en-AU" sz="2400" b="1" u="sng" dirty="0">
              <a:solidFill>
                <a:srgbClr val="00B050"/>
              </a:solidFill>
            </a:endParaRPr>
          </a:p>
        </p:txBody>
      </p:sp>
      <p:pic>
        <p:nvPicPr>
          <p:cNvPr id="6" name="Picture 5"/>
          <p:cNvPicPr>
            <a:picLocks noChangeAspect="1"/>
          </p:cNvPicPr>
          <p:nvPr/>
        </p:nvPicPr>
        <p:blipFill>
          <a:blip r:embed="rId1"/>
          <a:stretch>
            <a:fillRect/>
          </a:stretch>
        </p:blipFill>
        <p:spPr>
          <a:xfrm>
            <a:off x="278568" y="1056068"/>
            <a:ext cx="8830901" cy="2064779"/>
          </a:xfrm>
          <a:prstGeom prst="rect">
            <a:avLst/>
          </a:prstGeom>
        </p:spPr>
      </p:pic>
      <p:cxnSp>
        <p:nvCxnSpPr>
          <p:cNvPr id="7" name="Straight Connector 6"/>
          <p:cNvCxnSpPr/>
          <p:nvPr/>
        </p:nvCxnSpPr>
        <p:spPr>
          <a:xfrm>
            <a:off x="0" y="4033138"/>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3375360" y="2661120"/>
              <a:ext cx="4116960" cy="1580760"/>
            </p14:xfrm>
          </p:contentPart>
        </mc:Choice>
        <mc:Fallback xmlns="">
          <p:pic>
            <p:nvPicPr>
              <p:cNvPr id="4" name="Ink 3"/>
            </p:nvPicPr>
            <p:blipFill>
              <a:blip r:embed="rId3"/>
            </p:blipFill>
            <p:spPr>
              <a:xfrm>
                <a:off x="3375360" y="2661120"/>
                <a:ext cx="4116960" cy="15807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01337" y="111788"/>
            <a:ext cx="8317294" cy="780234"/>
          </a:xfrm>
          <a:prstGeom prst="rect">
            <a:avLst/>
          </a:prstGeom>
        </p:spPr>
      </p:pic>
      <p:cxnSp>
        <p:nvCxnSpPr>
          <p:cNvPr id="5" name="Straight Connector 4"/>
          <p:cNvCxnSpPr/>
          <p:nvPr/>
        </p:nvCxnSpPr>
        <p:spPr>
          <a:xfrm>
            <a:off x="1401337" y="961517"/>
            <a:ext cx="8317294" cy="1"/>
          </a:xfrm>
          <a:prstGeom prst="line">
            <a:avLst/>
          </a:prstGeom>
        </p:spPr>
        <p:style>
          <a:lnRef idx="1">
            <a:schemeClr val="dk1"/>
          </a:lnRef>
          <a:fillRef idx="0">
            <a:schemeClr val="dk1"/>
          </a:fillRef>
          <a:effectRef idx="0">
            <a:schemeClr val="dk1"/>
          </a:effectRef>
          <a:fontRef idx="minor">
            <a:schemeClr val="tx1"/>
          </a:fontRef>
        </p:style>
      </p:cxnSp>
      <p:pic>
        <p:nvPicPr>
          <p:cNvPr id="12" name="Picture 11"/>
          <p:cNvPicPr>
            <a:picLocks noChangeAspect="1"/>
          </p:cNvPicPr>
          <p:nvPr/>
        </p:nvPicPr>
        <p:blipFill>
          <a:blip r:embed="rId2"/>
          <a:stretch>
            <a:fillRect/>
          </a:stretch>
        </p:blipFill>
        <p:spPr>
          <a:xfrm>
            <a:off x="404949" y="2116183"/>
            <a:ext cx="9609906" cy="3841085"/>
          </a:xfrm>
          <a:prstGeom prst="rect">
            <a:avLst/>
          </a:prstGeom>
        </p:spPr>
      </p:pic>
      <p:sp>
        <p:nvSpPr>
          <p:cNvPr id="13" name="TextBox 12"/>
          <p:cNvSpPr txBox="1"/>
          <p:nvPr/>
        </p:nvSpPr>
        <p:spPr>
          <a:xfrm>
            <a:off x="404949" y="1352056"/>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05682" y="966653"/>
            <a:ext cx="11886318" cy="1658846"/>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1075" y="440364"/>
            <a:ext cx="2301522" cy="881434"/>
          </a:xfrm>
          <a:prstGeom prst="rect">
            <a:avLst/>
          </a:prstGeom>
        </p:spPr>
      </p:pic>
      <p:pic>
        <p:nvPicPr>
          <p:cNvPr id="5" name="Picture 4"/>
          <p:cNvPicPr>
            <a:picLocks noChangeAspect="1"/>
          </p:cNvPicPr>
          <p:nvPr/>
        </p:nvPicPr>
        <p:blipFill>
          <a:blip r:embed="rId2"/>
          <a:stretch>
            <a:fillRect/>
          </a:stretch>
        </p:blipFill>
        <p:spPr>
          <a:xfrm>
            <a:off x="226620" y="1184032"/>
            <a:ext cx="10432671" cy="1457506"/>
          </a:xfrm>
          <a:prstGeom prst="rect">
            <a:avLst/>
          </a:prstGeom>
        </p:spPr>
      </p:pic>
      <p:pic>
        <p:nvPicPr>
          <p:cNvPr id="6" name="Picture 5"/>
          <p:cNvPicPr>
            <a:picLocks noChangeAspect="1"/>
          </p:cNvPicPr>
          <p:nvPr/>
        </p:nvPicPr>
        <p:blipFill>
          <a:blip r:embed="rId3"/>
          <a:stretch>
            <a:fillRect/>
          </a:stretch>
        </p:blipFill>
        <p:spPr>
          <a:xfrm>
            <a:off x="431075" y="3176451"/>
            <a:ext cx="9928031" cy="1651711"/>
          </a:xfrm>
          <a:prstGeom prst="rect">
            <a:avLst/>
          </a:prstGeom>
        </p:spPr>
      </p:pic>
      <p:cxnSp>
        <p:nvCxnSpPr>
          <p:cNvPr id="8" name="Straight Connector 7"/>
          <p:cNvCxnSpPr/>
          <p:nvPr/>
        </p:nvCxnSpPr>
        <p:spPr>
          <a:xfrm>
            <a:off x="0" y="495082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1920" y="1310463"/>
            <a:ext cx="12070080" cy="2763650"/>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146224" y="2015673"/>
            <a:ext cx="11578775" cy="1537686"/>
          </a:xfrm>
          <a:prstGeom prst="rect">
            <a:avLst/>
          </a:prstGeom>
        </p:spPr>
      </p:pic>
      <p:pic>
        <p:nvPicPr>
          <p:cNvPr id="7" name="Picture 6"/>
          <p:cNvPicPr>
            <a:picLocks noChangeAspect="1"/>
          </p:cNvPicPr>
          <p:nvPr/>
        </p:nvPicPr>
        <p:blipFill>
          <a:blip r:embed="rId2"/>
          <a:stretch>
            <a:fillRect/>
          </a:stretch>
        </p:blipFill>
        <p:spPr>
          <a:xfrm>
            <a:off x="146224" y="165067"/>
            <a:ext cx="11806289" cy="915897"/>
          </a:xfrm>
          <a:prstGeom prst="rect">
            <a:avLst/>
          </a:prstGeom>
        </p:spPr>
      </p:pic>
      <p:pic>
        <p:nvPicPr>
          <p:cNvPr id="8" name="Picture 7"/>
          <p:cNvPicPr>
            <a:picLocks noChangeAspect="1"/>
          </p:cNvPicPr>
          <p:nvPr/>
        </p:nvPicPr>
        <p:blipFill>
          <a:blip r:embed="rId3"/>
          <a:stretch>
            <a:fillRect/>
          </a:stretch>
        </p:blipFill>
        <p:spPr>
          <a:xfrm>
            <a:off x="2756399" y="1229287"/>
            <a:ext cx="4558802" cy="832966"/>
          </a:xfrm>
          <a:prstGeom prst="rect">
            <a:avLst/>
          </a:prstGeom>
        </p:spPr>
      </p:pic>
      <p:pic>
        <p:nvPicPr>
          <p:cNvPr id="9" name="Picture 8"/>
          <p:cNvPicPr>
            <a:picLocks noChangeAspect="1"/>
          </p:cNvPicPr>
          <p:nvPr/>
        </p:nvPicPr>
        <p:blipFill>
          <a:blip r:embed="rId4"/>
          <a:stretch>
            <a:fillRect/>
          </a:stretch>
        </p:blipFill>
        <p:spPr>
          <a:xfrm>
            <a:off x="437751" y="3668641"/>
            <a:ext cx="8601746" cy="2362354"/>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1123" y="326571"/>
            <a:ext cx="10881360" cy="822960"/>
          </a:xfrm>
          <a:prstGeom prst="rect">
            <a:avLst/>
          </a:prstGeom>
        </p:spPr>
      </p:pic>
      <p:pic>
        <p:nvPicPr>
          <p:cNvPr id="5" name="Picture 4"/>
          <p:cNvPicPr>
            <a:picLocks noChangeAspect="1"/>
          </p:cNvPicPr>
          <p:nvPr/>
        </p:nvPicPr>
        <p:blipFill>
          <a:blip r:embed="rId2"/>
          <a:stretch>
            <a:fillRect/>
          </a:stretch>
        </p:blipFill>
        <p:spPr>
          <a:xfrm>
            <a:off x="331123" y="1267097"/>
            <a:ext cx="2416028" cy="750433"/>
          </a:xfrm>
          <a:prstGeom prst="rect">
            <a:avLst/>
          </a:prstGeom>
        </p:spPr>
      </p:pic>
      <p:pic>
        <p:nvPicPr>
          <p:cNvPr id="6" name="Picture 5"/>
          <p:cNvPicPr>
            <a:picLocks noChangeAspect="1"/>
          </p:cNvPicPr>
          <p:nvPr/>
        </p:nvPicPr>
        <p:blipFill>
          <a:blip r:embed="rId3"/>
          <a:stretch>
            <a:fillRect/>
          </a:stretch>
        </p:blipFill>
        <p:spPr>
          <a:xfrm>
            <a:off x="3213462" y="2017530"/>
            <a:ext cx="3082833" cy="770708"/>
          </a:xfrm>
          <a:prstGeom prst="rect">
            <a:avLst/>
          </a:prstGeom>
        </p:spPr>
      </p:pic>
      <p:pic>
        <p:nvPicPr>
          <p:cNvPr id="7" name="Picture 6"/>
          <p:cNvPicPr>
            <a:picLocks noChangeAspect="1"/>
          </p:cNvPicPr>
          <p:nvPr/>
        </p:nvPicPr>
        <p:blipFill>
          <a:blip r:embed="rId4"/>
          <a:stretch>
            <a:fillRect/>
          </a:stretch>
        </p:blipFill>
        <p:spPr>
          <a:xfrm>
            <a:off x="331123" y="3325784"/>
            <a:ext cx="11714274" cy="1977735"/>
          </a:xfrm>
          <a:prstGeom prst="rect">
            <a:avLst/>
          </a:prstGeom>
        </p:spPr>
      </p:pic>
      <p:cxnSp>
        <p:nvCxnSpPr>
          <p:cNvPr id="8" name="Straight Connector 7"/>
          <p:cNvCxnSpPr/>
          <p:nvPr/>
        </p:nvCxnSpPr>
        <p:spPr>
          <a:xfrm>
            <a:off x="0" y="5512525"/>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2507" y="195942"/>
            <a:ext cx="5518141" cy="846909"/>
          </a:xfrm>
          <a:prstGeom prst="rect">
            <a:avLst/>
          </a:prstGeom>
        </p:spPr>
      </p:pic>
      <p:cxnSp>
        <p:nvCxnSpPr>
          <p:cNvPr id="5" name="Straight Connector 4"/>
          <p:cNvCxnSpPr/>
          <p:nvPr/>
        </p:nvCxnSpPr>
        <p:spPr>
          <a:xfrm flipV="1">
            <a:off x="395497" y="1042851"/>
            <a:ext cx="5335151" cy="37012"/>
          </a:xfrm>
          <a:prstGeom prst="line">
            <a:avLst/>
          </a:prstGeom>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a:stretch>
            <a:fillRect/>
          </a:stretch>
        </p:blipFill>
        <p:spPr>
          <a:xfrm>
            <a:off x="535998" y="1269546"/>
            <a:ext cx="11643696" cy="2315317"/>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95497" y="796612"/>
            <a:ext cx="9921029" cy="474617"/>
          </a:xfrm>
          <a:prstGeom prst="rect">
            <a:avLst/>
          </a:prstGeom>
        </p:spPr>
      </p:pic>
      <p:pic>
        <p:nvPicPr>
          <p:cNvPr id="7" name="Picture 6"/>
          <p:cNvPicPr>
            <a:picLocks noChangeAspect="1"/>
          </p:cNvPicPr>
          <p:nvPr/>
        </p:nvPicPr>
        <p:blipFill>
          <a:blip r:embed="rId2"/>
          <a:stretch>
            <a:fillRect/>
          </a:stretch>
        </p:blipFill>
        <p:spPr>
          <a:xfrm>
            <a:off x="481891" y="1355895"/>
            <a:ext cx="4607689" cy="631824"/>
          </a:xfrm>
          <a:prstGeom prst="rect">
            <a:avLst/>
          </a:prstGeom>
        </p:spPr>
      </p:pic>
      <p:pic>
        <p:nvPicPr>
          <p:cNvPr id="9" name="Picture 8"/>
          <p:cNvPicPr>
            <a:picLocks noChangeAspect="1"/>
          </p:cNvPicPr>
          <p:nvPr/>
        </p:nvPicPr>
        <p:blipFill>
          <a:blip r:embed="rId3"/>
          <a:stretch>
            <a:fillRect/>
          </a:stretch>
        </p:blipFill>
        <p:spPr>
          <a:xfrm>
            <a:off x="4183454" y="1595452"/>
            <a:ext cx="2949293" cy="2484459"/>
          </a:xfrm>
          <a:prstGeom prst="rect">
            <a:avLst/>
          </a:prstGeom>
        </p:spPr>
      </p:pic>
      <p:pic>
        <p:nvPicPr>
          <p:cNvPr id="10" name="Picture 9"/>
          <p:cNvPicPr>
            <a:picLocks noChangeAspect="1"/>
          </p:cNvPicPr>
          <p:nvPr/>
        </p:nvPicPr>
        <p:blipFill>
          <a:blip r:embed="rId4"/>
          <a:stretch>
            <a:fillRect/>
          </a:stretch>
        </p:blipFill>
        <p:spPr>
          <a:xfrm>
            <a:off x="395497" y="4757555"/>
            <a:ext cx="9931633" cy="661034"/>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4789" y="2393572"/>
            <a:ext cx="12005595" cy="1693097"/>
          </a:xfrm>
          <a:prstGeom prst="rect">
            <a:avLst/>
          </a:prstGeom>
        </p:spPr>
      </p:pic>
      <p:pic>
        <p:nvPicPr>
          <p:cNvPr id="5" name="Picture 4"/>
          <p:cNvPicPr>
            <a:picLocks noChangeAspect="1"/>
          </p:cNvPicPr>
          <p:nvPr/>
        </p:nvPicPr>
        <p:blipFill>
          <a:blip r:embed="rId2"/>
          <a:stretch>
            <a:fillRect/>
          </a:stretch>
        </p:blipFill>
        <p:spPr>
          <a:xfrm>
            <a:off x="223062" y="324764"/>
            <a:ext cx="11394406" cy="1618336"/>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5604" y="0"/>
            <a:ext cx="12173064" cy="134261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3336" y="96985"/>
            <a:ext cx="2846230" cy="1002817"/>
          </a:xfrm>
          <a:prstGeom prst="rect">
            <a:avLst/>
          </a:prstGeom>
        </p:spPr>
      </p:pic>
      <p:cxnSp>
        <p:nvCxnSpPr>
          <p:cNvPr id="5" name="Straight Connector 4"/>
          <p:cNvCxnSpPr/>
          <p:nvPr/>
        </p:nvCxnSpPr>
        <p:spPr>
          <a:xfrm flipV="1">
            <a:off x="408283" y="824248"/>
            <a:ext cx="2450844" cy="358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397627" y="1068383"/>
            <a:ext cx="10901062" cy="1517364"/>
          </a:xfrm>
          <a:prstGeom prst="rect">
            <a:avLst/>
          </a:prstGeom>
        </p:spPr>
      </p:pic>
      <p:pic>
        <p:nvPicPr>
          <p:cNvPr id="8" name="Picture 7"/>
          <p:cNvPicPr>
            <a:picLocks noChangeAspect="1"/>
          </p:cNvPicPr>
          <p:nvPr/>
        </p:nvPicPr>
        <p:blipFill>
          <a:blip r:embed="rId3"/>
          <a:stretch>
            <a:fillRect/>
          </a:stretch>
        </p:blipFill>
        <p:spPr>
          <a:xfrm>
            <a:off x="397627" y="2889134"/>
            <a:ext cx="9978799" cy="3401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40785" y="0"/>
            <a:ext cx="10263188" cy="6306297"/>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64188" y="250248"/>
            <a:ext cx="10034679" cy="3885334"/>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3273" y="196561"/>
            <a:ext cx="10739188" cy="4406611"/>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496388"/>
            <a:ext cx="11925678" cy="4168320"/>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4198" y="476249"/>
            <a:ext cx="3436140" cy="660219"/>
          </a:xfrm>
          <a:prstGeom prst="rect">
            <a:avLst/>
          </a:prstGeom>
        </p:spPr>
      </p:pic>
      <p:cxnSp>
        <p:nvCxnSpPr>
          <p:cNvPr id="6" name="Straight Connector 5"/>
          <p:cNvCxnSpPr/>
          <p:nvPr/>
        </p:nvCxnSpPr>
        <p:spPr>
          <a:xfrm>
            <a:off x="394198" y="1123405"/>
            <a:ext cx="3436140" cy="1306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2"/>
          <a:stretch>
            <a:fillRect/>
          </a:stretch>
        </p:blipFill>
        <p:spPr>
          <a:xfrm>
            <a:off x="270690" y="1783624"/>
            <a:ext cx="11653794" cy="2246812"/>
          </a:xfrm>
          <a:prstGeom prst="rect">
            <a:avLst/>
          </a:prstGeom>
        </p:spPr>
      </p:pic>
      <p:pic>
        <p:nvPicPr>
          <p:cNvPr id="7" name="Picture 6"/>
          <p:cNvPicPr>
            <a:picLocks noChangeAspect="1"/>
          </p:cNvPicPr>
          <p:nvPr/>
        </p:nvPicPr>
        <p:blipFill>
          <a:blip r:embed="rId3"/>
          <a:stretch>
            <a:fillRect/>
          </a:stretch>
        </p:blipFill>
        <p:spPr>
          <a:xfrm>
            <a:off x="270690" y="4292928"/>
            <a:ext cx="11381849" cy="1672045"/>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2880" y="778944"/>
            <a:ext cx="11842699" cy="1605371"/>
          </a:xfrm>
          <a:prstGeom prst="rect">
            <a:avLst/>
          </a:prstGeom>
        </p:spPr>
      </p:pic>
      <p:pic>
        <p:nvPicPr>
          <p:cNvPr id="5" name="Picture 4"/>
          <p:cNvPicPr>
            <a:picLocks noChangeAspect="1"/>
          </p:cNvPicPr>
          <p:nvPr/>
        </p:nvPicPr>
        <p:blipFill>
          <a:blip r:embed="rId2"/>
          <a:stretch>
            <a:fillRect/>
          </a:stretch>
        </p:blipFill>
        <p:spPr>
          <a:xfrm>
            <a:off x="182880" y="4310743"/>
            <a:ext cx="11447186" cy="1123950"/>
          </a:xfrm>
          <a:prstGeom prst="rect">
            <a:avLst/>
          </a:prstGeom>
        </p:spPr>
      </p:pic>
      <p:sp>
        <p:nvSpPr>
          <p:cNvPr id="6" name="TextBox 5"/>
          <p:cNvSpPr txBox="1"/>
          <p:nvPr/>
        </p:nvSpPr>
        <p:spPr>
          <a:xfrm>
            <a:off x="182880" y="3409407"/>
            <a:ext cx="1384772" cy="461665"/>
          </a:xfrm>
          <a:prstGeom prst="rect">
            <a:avLst/>
          </a:prstGeom>
          <a:noFill/>
        </p:spPr>
        <p:txBody>
          <a:bodyPr wrap="square" rtlCol="0">
            <a:spAutoFit/>
          </a:bodyPr>
          <a:lstStyle/>
          <a:p>
            <a:r>
              <a:rPr lang="en-US" sz="2400" dirty="0"/>
              <a:t>In short</a:t>
            </a:r>
            <a:endParaRPr lang="en-US" sz="24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21089" y="1261287"/>
            <a:ext cx="10749408" cy="2540004"/>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36813" y="391886"/>
            <a:ext cx="11075670" cy="1188720"/>
          </a:xfrm>
          <a:prstGeom prst="rect">
            <a:avLst/>
          </a:prstGeom>
        </p:spPr>
      </p:pic>
      <p:pic>
        <p:nvPicPr>
          <p:cNvPr id="6" name="Picture 5"/>
          <p:cNvPicPr>
            <a:picLocks noChangeAspect="1"/>
          </p:cNvPicPr>
          <p:nvPr/>
        </p:nvPicPr>
        <p:blipFill>
          <a:blip r:embed="rId2"/>
          <a:stretch>
            <a:fillRect/>
          </a:stretch>
        </p:blipFill>
        <p:spPr>
          <a:xfrm>
            <a:off x="404950" y="1853771"/>
            <a:ext cx="10136776" cy="3227474"/>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464" y="470263"/>
            <a:ext cx="8668639" cy="1412557"/>
          </a:xfrm>
          <a:prstGeom prst="rect">
            <a:avLst/>
          </a:prstGeom>
        </p:spPr>
      </p:pic>
      <p:pic>
        <p:nvPicPr>
          <p:cNvPr id="6" name="Picture 5"/>
          <p:cNvPicPr>
            <a:picLocks noChangeAspect="1"/>
          </p:cNvPicPr>
          <p:nvPr/>
        </p:nvPicPr>
        <p:blipFill>
          <a:blip r:embed="rId2"/>
          <a:stretch>
            <a:fillRect/>
          </a:stretch>
        </p:blipFill>
        <p:spPr>
          <a:xfrm>
            <a:off x="74330" y="2573841"/>
            <a:ext cx="12046513" cy="883326"/>
          </a:xfrm>
          <a:prstGeom prst="rect">
            <a:avLst/>
          </a:prstGeom>
        </p:spPr>
      </p:pic>
      <p:pic>
        <p:nvPicPr>
          <p:cNvPr id="7" name="Picture 6"/>
          <p:cNvPicPr>
            <a:picLocks noChangeAspect="1"/>
          </p:cNvPicPr>
          <p:nvPr/>
        </p:nvPicPr>
        <p:blipFill>
          <a:blip r:embed="rId3"/>
          <a:stretch>
            <a:fillRect/>
          </a:stretch>
        </p:blipFill>
        <p:spPr>
          <a:xfrm>
            <a:off x="74330" y="3992842"/>
            <a:ext cx="1885099" cy="508041"/>
          </a:xfrm>
          <a:prstGeom prst="rect">
            <a:avLst/>
          </a:prstGeom>
        </p:spPr>
      </p:pic>
      <p:pic>
        <p:nvPicPr>
          <p:cNvPr id="8" name="Picture 7"/>
          <p:cNvPicPr>
            <a:picLocks noChangeAspect="1"/>
          </p:cNvPicPr>
          <p:nvPr/>
        </p:nvPicPr>
        <p:blipFill>
          <a:blip r:embed="rId4"/>
          <a:stretch>
            <a:fillRect/>
          </a:stretch>
        </p:blipFill>
        <p:spPr>
          <a:xfrm>
            <a:off x="3134267" y="4233012"/>
            <a:ext cx="2943503" cy="1304852"/>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5629" y="313509"/>
            <a:ext cx="11052720" cy="1920240"/>
          </a:xfrm>
          <a:prstGeom prst="rect">
            <a:avLst/>
          </a:prstGeom>
        </p:spPr>
      </p:pic>
      <p:cxnSp>
        <p:nvCxnSpPr>
          <p:cNvPr id="6" name="Straight Connector 5"/>
          <p:cNvCxnSpPr/>
          <p:nvPr/>
        </p:nvCxnSpPr>
        <p:spPr>
          <a:xfrm>
            <a:off x="0" y="5316582"/>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478699" y="3272654"/>
            <a:ext cx="8377917" cy="15550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6194" y="334850"/>
            <a:ext cx="3885569" cy="552048"/>
          </a:xfrm>
          <a:prstGeom prst="rect">
            <a:avLst/>
          </a:prstGeom>
        </p:spPr>
      </p:pic>
      <p:pic>
        <p:nvPicPr>
          <p:cNvPr id="6" name="Picture 5"/>
          <p:cNvPicPr>
            <a:picLocks noChangeAspect="1"/>
          </p:cNvPicPr>
          <p:nvPr/>
        </p:nvPicPr>
        <p:blipFill>
          <a:blip r:embed="rId2"/>
          <a:stretch>
            <a:fillRect/>
          </a:stretch>
        </p:blipFill>
        <p:spPr>
          <a:xfrm>
            <a:off x="449049" y="1288192"/>
            <a:ext cx="5648538" cy="2300563"/>
          </a:xfrm>
          <a:prstGeom prst="rect">
            <a:avLst/>
          </a:prstGeom>
        </p:spPr>
      </p:pic>
      <p:cxnSp>
        <p:nvCxnSpPr>
          <p:cNvPr id="7" name="Straight Connector 6"/>
          <p:cNvCxnSpPr/>
          <p:nvPr/>
        </p:nvCxnSpPr>
        <p:spPr>
          <a:xfrm>
            <a:off x="506194" y="1056068"/>
            <a:ext cx="3988533"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587" y="3820878"/>
            <a:ext cx="12190413" cy="5542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1757" y="692332"/>
            <a:ext cx="11831659" cy="3440840"/>
          </a:xfrm>
          <a:prstGeom prst="rect">
            <a:avLst/>
          </a:prstGeom>
        </p:spPr>
      </p:pic>
      <p:cxnSp>
        <p:nvCxnSpPr>
          <p:cNvPr id="5" name="Straight Connector 4"/>
          <p:cNvCxnSpPr/>
          <p:nvPr/>
        </p:nvCxnSpPr>
        <p:spPr>
          <a:xfrm>
            <a:off x="0" y="470262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260272"/>
            <a:ext cx="7960762" cy="4787216"/>
          </a:xfrm>
          <a:prstGeom prst="rect">
            <a:avLst/>
          </a:prstGeom>
        </p:spPr>
      </p:pic>
      <p:sp>
        <p:nvSpPr>
          <p:cNvPr id="5" name="TextBox 4"/>
          <p:cNvSpPr txBox="1"/>
          <p:nvPr/>
        </p:nvSpPr>
        <p:spPr>
          <a:xfrm>
            <a:off x="321089" y="333154"/>
            <a:ext cx="3075254" cy="537086"/>
          </a:xfrm>
          <a:prstGeom prst="rect">
            <a:avLst/>
          </a:prstGeom>
          <a:noFill/>
        </p:spPr>
        <p:txBody>
          <a:bodyPr wrap="square" rtlCol="0">
            <a:spAutoFit/>
          </a:bodyPr>
          <a:lstStyle/>
          <a:p>
            <a:r>
              <a:rPr lang="en-US" sz="2800" b="1" u="sng" dirty="0">
                <a:solidFill>
                  <a:srgbClr val="00B050"/>
                </a:solidFill>
              </a:rPr>
              <a:t>Practice Problem </a:t>
            </a:r>
            <a:endParaRPr lang="en-US" sz="2800" b="1" u="sng" dirty="0">
              <a:solidFill>
                <a:srgbClr val="00B050"/>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0263" y="452947"/>
            <a:ext cx="7367724" cy="2398429"/>
          </a:xfrm>
          <a:prstGeom prst="rect">
            <a:avLst/>
          </a:prstGeom>
        </p:spPr>
      </p:pic>
      <p:cxnSp>
        <p:nvCxnSpPr>
          <p:cNvPr id="6" name="Straight Connector 5"/>
          <p:cNvCxnSpPr/>
          <p:nvPr/>
        </p:nvCxnSpPr>
        <p:spPr>
          <a:xfrm>
            <a:off x="0" y="3317966"/>
            <a:ext cx="12192000" cy="2612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9267" y="927464"/>
            <a:ext cx="6522036" cy="3429874"/>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300445" y="509450"/>
            <a:ext cx="11785820" cy="406254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53063" y="1170822"/>
            <a:ext cx="11089048" cy="2698922"/>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2037857" y="564883"/>
            <a:ext cx="6857947" cy="3263588"/>
          </a:xfrm>
          <a:prstGeom prst="rect">
            <a:avLst/>
          </a:prstGeom>
        </p:spPr>
      </p:pic>
      <p:pic>
        <p:nvPicPr>
          <p:cNvPr id="9" name="Picture 8"/>
          <p:cNvPicPr>
            <a:picLocks noChangeAspect="1"/>
          </p:cNvPicPr>
          <p:nvPr/>
        </p:nvPicPr>
        <p:blipFill>
          <a:blip r:embed="rId2"/>
          <a:stretch>
            <a:fillRect/>
          </a:stretch>
        </p:blipFill>
        <p:spPr>
          <a:xfrm>
            <a:off x="640131" y="4637314"/>
            <a:ext cx="9559447" cy="63057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4232" y="656830"/>
            <a:ext cx="11847471" cy="2066246"/>
          </a:xfrm>
          <a:prstGeom prst="rect">
            <a:avLst/>
          </a:prstGeom>
        </p:spPr>
      </p:pic>
      <p:pic>
        <p:nvPicPr>
          <p:cNvPr id="5" name="Picture 4"/>
          <p:cNvPicPr>
            <a:picLocks noChangeAspect="1"/>
          </p:cNvPicPr>
          <p:nvPr/>
        </p:nvPicPr>
        <p:blipFill>
          <a:blip r:embed="rId2"/>
          <a:stretch>
            <a:fillRect/>
          </a:stretch>
        </p:blipFill>
        <p:spPr>
          <a:xfrm>
            <a:off x="242649" y="2723076"/>
            <a:ext cx="11749054" cy="840271"/>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31865" y="849084"/>
            <a:ext cx="10941826" cy="4080003"/>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7416" y="496389"/>
            <a:ext cx="11984584" cy="4676502"/>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86447" y="188178"/>
            <a:ext cx="5922542" cy="4854543"/>
          </a:xfrm>
          <a:prstGeom prst="rect">
            <a:avLst/>
          </a:prstGeom>
        </p:spPr>
      </p:pic>
      <p:cxnSp>
        <p:nvCxnSpPr>
          <p:cNvPr id="5" name="Straight Connector 4"/>
          <p:cNvCxnSpPr/>
          <p:nvPr/>
        </p:nvCxnSpPr>
        <p:spPr>
          <a:xfrm>
            <a:off x="0" y="531477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31052" y="396348"/>
            <a:ext cx="8734492" cy="2145106"/>
          </a:xfrm>
          <a:prstGeom prst="rect">
            <a:avLst/>
          </a:prstGeom>
        </p:spPr>
      </p:pic>
      <p:pic>
        <p:nvPicPr>
          <p:cNvPr id="5" name="Picture 4"/>
          <p:cNvPicPr>
            <a:picLocks noChangeAspect="1"/>
          </p:cNvPicPr>
          <p:nvPr/>
        </p:nvPicPr>
        <p:blipFill>
          <a:blip r:embed="rId2"/>
          <a:stretch>
            <a:fillRect/>
          </a:stretch>
        </p:blipFill>
        <p:spPr>
          <a:xfrm>
            <a:off x="87144" y="228911"/>
            <a:ext cx="2143908" cy="672350"/>
          </a:xfrm>
          <a:prstGeom prst="rect">
            <a:avLst/>
          </a:prstGeom>
        </p:spPr>
      </p:pic>
      <p:cxnSp>
        <p:nvCxnSpPr>
          <p:cNvPr id="7" name="Straight Connector 6"/>
          <p:cNvCxnSpPr/>
          <p:nvPr/>
        </p:nvCxnSpPr>
        <p:spPr>
          <a:xfrm>
            <a:off x="399245" y="786961"/>
            <a:ext cx="1519707"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3"/>
          <a:stretch>
            <a:fillRect/>
          </a:stretch>
        </p:blipFill>
        <p:spPr>
          <a:xfrm>
            <a:off x="239935" y="2298950"/>
            <a:ext cx="2394263" cy="595184"/>
          </a:xfrm>
          <a:prstGeom prst="rect">
            <a:avLst/>
          </a:prstGeom>
        </p:spPr>
      </p:pic>
      <p:cxnSp>
        <p:nvCxnSpPr>
          <p:cNvPr id="8" name="Straight Connector 7"/>
          <p:cNvCxnSpPr/>
          <p:nvPr/>
        </p:nvCxnSpPr>
        <p:spPr>
          <a:xfrm>
            <a:off x="399245" y="2880279"/>
            <a:ext cx="2075645" cy="0"/>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4"/>
          <a:stretch>
            <a:fillRect/>
          </a:stretch>
        </p:blipFill>
        <p:spPr>
          <a:xfrm>
            <a:off x="239935" y="2894134"/>
            <a:ext cx="9971088" cy="2522176"/>
          </a:xfrm>
          <a:prstGeom prst="rect">
            <a:avLst/>
          </a:prstGeom>
        </p:spPr>
      </p:pic>
      <p:pic>
        <p:nvPicPr>
          <p:cNvPr id="11" name="Picture 10"/>
          <p:cNvPicPr>
            <a:picLocks noChangeAspect="1"/>
          </p:cNvPicPr>
          <p:nvPr/>
        </p:nvPicPr>
        <p:blipFill>
          <a:blip r:embed="rId5"/>
          <a:stretch>
            <a:fillRect/>
          </a:stretch>
        </p:blipFill>
        <p:spPr>
          <a:xfrm>
            <a:off x="356855" y="5401026"/>
            <a:ext cx="10453139" cy="7584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97278"/>
            <a:ext cx="11720404" cy="2926082"/>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0783" y="500552"/>
            <a:ext cx="8078885" cy="3482897"/>
          </a:xfrm>
          <a:prstGeom prst="rect">
            <a:avLst/>
          </a:prstGeom>
        </p:spPr>
      </p:pic>
      <p:pic>
        <p:nvPicPr>
          <p:cNvPr id="5" name="Picture 4"/>
          <p:cNvPicPr>
            <a:picLocks noChangeAspect="1"/>
          </p:cNvPicPr>
          <p:nvPr/>
        </p:nvPicPr>
        <p:blipFill>
          <a:blip r:embed="rId2"/>
          <a:stretch>
            <a:fillRect/>
          </a:stretch>
        </p:blipFill>
        <p:spPr>
          <a:xfrm>
            <a:off x="290783" y="4442731"/>
            <a:ext cx="11541148" cy="547279"/>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609503" y="535577"/>
            <a:ext cx="11296030" cy="2194560"/>
          </a:xfrm>
          <a:prstGeom prst="rect">
            <a:avLst/>
          </a:prstGeom>
        </p:spPr>
      </p:pic>
      <p:cxnSp>
        <p:nvCxnSpPr>
          <p:cNvPr id="7" name="Straight Connector 6"/>
          <p:cNvCxnSpPr/>
          <p:nvPr/>
        </p:nvCxnSpPr>
        <p:spPr>
          <a:xfrm>
            <a:off x="0" y="32395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195942" y="783771"/>
            <a:ext cx="10755076" cy="461665"/>
          </a:xfrm>
          <a:prstGeom prst="rect">
            <a:avLst/>
          </a:prstGeom>
          <a:noFill/>
        </p:spPr>
        <p:txBody>
          <a:bodyPr wrap="square" rtlCol="0">
            <a:spAutoFit/>
          </a:bodyPr>
          <a:lstStyle/>
          <a:p>
            <a:r>
              <a:rPr lang="en-US" sz="2400" b="1" dirty="0">
                <a:solidFill>
                  <a:schemeClr val="accent2">
                    <a:lumMod val="50000"/>
                  </a:schemeClr>
                </a:solidFill>
              </a:rPr>
              <a:t>The question is : </a:t>
            </a:r>
            <a:r>
              <a:rPr lang="en-US" sz="2400" b="1" dirty="0">
                <a:solidFill>
                  <a:srgbClr val="0070C0"/>
                </a:solidFill>
              </a:rPr>
              <a:t>How to find the eigenvalues and eigenvectors of a given matrix.</a:t>
            </a:r>
            <a:endParaRPr lang="en-US" sz="2400" b="1" dirty="0">
              <a:solidFill>
                <a:srgbClr val="0070C0"/>
              </a:solidFill>
            </a:endParaRPr>
          </a:p>
        </p:txBody>
      </p:sp>
      <p:pic>
        <p:nvPicPr>
          <p:cNvPr id="9" name="Picture 8"/>
          <p:cNvPicPr>
            <a:picLocks noChangeAspect="1"/>
          </p:cNvPicPr>
          <p:nvPr/>
        </p:nvPicPr>
        <p:blipFill>
          <a:blip r:embed="rId1"/>
          <a:stretch>
            <a:fillRect/>
          </a:stretch>
        </p:blipFill>
        <p:spPr>
          <a:xfrm>
            <a:off x="195942" y="1606731"/>
            <a:ext cx="11905851" cy="2068967"/>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238893" y="653144"/>
            <a:ext cx="11717383" cy="3304902"/>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723599" y="871951"/>
            <a:ext cx="10747970" cy="2632156"/>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9" name="Wave 8"/>
          <p:cNvSpPr/>
          <p:nvPr/>
        </p:nvSpPr>
        <p:spPr>
          <a:xfrm>
            <a:off x="483326" y="1554480"/>
            <a:ext cx="11286308" cy="2403566"/>
          </a:xfrm>
          <a:prstGeom prst="wav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
          <a:stretch>
            <a:fillRect/>
          </a:stretch>
        </p:blipFill>
        <p:spPr>
          <a:xfrm>
            <a:off x="704188" y="2243351"/>
            <a:ext cx="10786797" cy="839484"/>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53763" y="916809"/>
            <a:ext cx="11687648" cy="2630028"/>
          </a:xfrm>
          <a:prstGeom prst="rect">
            <a:avLst/>
          </a:prstGeom>
        </p:spPr>
      </p:pic>
      <p:cxnSp>
        <p:nvCxnSpPr>
          <p:cNvPr id="5" name="Straight Connector 4"/>
          <p:cNvCxnSpPr/>
          <p:nvPr/>
        </p:nvCxnSpPr>
        <p:spPr>
          <a:xfrm flipV="1">
            <a:off x="0" y="3775166"/>
            <a:ext cx="12192000" cy="48624"/>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flipV="1">
            <a:off x="0" y="664168"/>
            <a:ext cx="12192000" cy="4862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856373"/>
            <a:ext cx="10884320" cy="1097281"/>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8" name="Picture 7"/>
          <p:cNvPicPr>
            <a:picLocks noChangeAspect="1"/>
          </p:cNvPicPr>
          <p:nvPr/>
        </p:nvPicPr>
        <p:blipFill>
          <a:blip r:embed="rId2"/>
          <a:stretch>
            <a:fillRect/>
          </a:stretch>
        </p:blipFill>
        <p:spPr>
          <a:xfrm>
            <a:off x="321088" y="2340563"/>
            <a:ext cx="11797861" cy="2087745"/>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8106" y="391885"/>
            <a:ext cx="11610453" cy="2756263"/>
          </a:xfrm>
          <a:prstGeom prst="rect">
            <a:avLst/>
          </a:prstGeom>
        </p:spPr>
      </p:pic>
      <p:pic>
        <p:nvPicPr>
          <p:cNvPr id="5" name="Picture 4"/>
          <p:cNvPicPr>
            <a:picLocks noChangeAspect="1"/>
          </p:cNvPicPr>
          <p:nvPr/>
        </p:nvPicPr>
        <p:blipFill>
          <a:blip r:embed="rId2"/>
          <a:stretch>
            <a:fillRect/>
          </a:stretch>
        </p:blipFill>
        <p:spPr>
          <a:xfrm>
            <a:off x="343288" y="3326911"/>
            <a:ext cx="11735271" cy="2451589"/>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5149" y="361950"/>
            <a:ext cx="11408019" cy="329565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7749" y="139700"/>
            <a:ext cx="3143871" cy="801687"/>
          </a:xfrm>
          <a:prstGeom prst="rect">
            <a:avLst/>
          </a:prstGeom>
        </p:spPr>
      </p:pic>
      <p:cxnSp>
        <p:nvCxnSpPr>
          <p:cNvPr id="5" name="Straight Connector 4"/>
          <p:cNvCxnSpPr/>
          <p:nvPr/>
        </p:nvCxnSpPr>
        <p:spPr>
          <a:xfrm flipV="1">
            <a:off x="266700" y="827087"/>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2"/>
          <a:stretch>
            <a:fillRect/>
          </a:stretch>
        </p:blipFill>
        <p:spPr>
          <a:xfrm>
            <a:off x="266700" y="941386"/>
            <a:ext cx="11590707" cy="1852613"/>
          </a:xfrm>
          <a:prstGeom prst="rect">
            <a:avLst/>
          </a:prstGeom>
        </p:spPr>
      </p:pic>
      <p:pic>
        <p:nvPicPr>
          <p:cNvPr id="8" name="Picture 7"/>
          <p:cNvPicPr>
            <a:picLocks noChangeAspect="1"/>
          </p:cNvPicPr>
          <p:nvPr/>
        </p:nvPicPr>
        <p:blipFill>
          <a:blip r:embed="rId3"/>
          <a:stretch>
            <a:fillRect/>
          </a:stretch>
        </p:blipFill>
        <p:spPr>
          <a:xfrm>
            <a:off x="266700" y="2793999"/>
            <a:ext cx="7416800" cy="3212466"/>
          </a:xfrm>
          <a:prstGeom prst="rect">
            <a:avLst/>
          </a:prstGeom>
        </p:spPr>
      </p:pic>
      <mc:AlternateContent xmlns:mc="http://schemas.openxmlformats.org/markup-compatibility/2006" xmlns:p14="http://schemas.microsoft.com/office/powerpoint/2010/main">
        <mc:Choice Requires="p14">
          <p:contentPart r:id="rId4" p14:bwMode="auto">
            <p14:nvContentPartPr>
              <p14:cNvPr id="6" name="Ink 5"/>
              <p14:cNvContentPartPr/>
              <p14:nvPr/>
            </p14:nvContentPartPr>
            <p14:xfrm>
              <a:off x="8161560" y="2982600"/>
              <a:ext cx="3759840" cy="1179000"/>
            </p14:xfrm>
          </p:contentPart>
        </mc:Choice>
        <mc:Fallback xmlns="">
          <p:pic>
            <p:nvPicPr>
              <p:cNvPr id="6" name="Ink 5"/>
            </p:nvPicPr>
            <p:blipFill>
              <a:blip r:embed="rId5"/>
            </p:blipFill>
            <p:spPr>
              <a:xfrm>
                <a:off x="8161560" y="2982600"/>
                <a:ext cx="3759840" cy="117900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31316"/>
            <a:ext cx="7266536" cy="1948363"/>
          </a:xfrm>
          <a:prstGeom prst="rect">
            <a:avLst/>
          </a:prstGeom>
        </p:spPr>
      </p:pic>
      <p:sp>
        <p:nvSpPr>
          <p:cNvPr id="6" name="TextBox 5"/>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7" name="Picture 6"/>
          <p:cNvPicPr>
            <a:picLocks noChangeAspect="1"/>
          </p:cNvPicPr>
          <p:nvPr/>
        </p:nvPicPr>
        <p:blipFill>
          <a:blip r:embed="rId2"/>
          <a:stretch>
            <a:fillRect/>
          </a:stretch>
        </p:blipFill>
        <p:spPr>
          <a:xfrm>
            <a:off x="281194" y="3503707"/>
            <a:ext cx="10931289" cy="243205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6451" y="461319"/>
            <a:ext cx="8949837" cy="1333500"/>
          </a:xfrm>
          <a:prstGeom prst="rect">
            <a:avLst/>
          </a:prstGeom>
        </p:spPr>
      </p:pic>
      <p:pic>
        <p:nvPicPr>
          <p:cNvPr id="7" name="Picture 6"/>
          <p:cNvPicPr>
            <a:picLocks noChangeAspect="1"/>
          </p:cNvPicPr>
          <p:nvPr/>
        </p:nvPicPr>
        <p:blipFill>
          <a:blip r:embed="rId2"/>
          <a:stretch>
            <a:fillRect/>
          </a:stretch>
        </p:blipFill>
        <p:spPr>
          <a:xfrm>
            <a:off x="10304057" y="1044437"/>
            <a:ext cx="719543" cy="936764"/>
          </a:xfrm>
          <a:prstGeom prst="rect">
            <a:avLst/>
          </a:prstGeom>
        </p:spPr>
      </p:pic>
      <p:sp>
        <p:nvSpPr>
          <p:cNvPr id="8" name="Rounded Rectangle 7"/>
          <p:cNvSpPr/>
          <p:nvPr/>
        </p:nvSpPr>
        <p:spPr>
          <a:xfrm>
            <a:off x="182880" y="1794819"/>
            <a:ext cx="11628881" cy="33700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56451" y="2224106"/>
            <a:ext cx="11248642" cy="1808426"/>
          </a:xfrm>
          <a:prstGeom prst="rect">
            <a:avLst/>
          </a:prstGeom>
        </p:spPr>
      </p:pic>
      <p:pic>
        <p:nvPicPr>
          <p:cNvPr id="10" name="Picture 9"/>
          <p:cNvPicPr>
            <a:picLocks noChangeAspect="1"/>
          </p:cNvPicPr>
          <p:nvPr/>
        </p:nvPicPr>
        <p:blipFill>
          <a:blip r:embed="rId4"/>
          <a:stretch>
            <a:fillRect/>
          </a:stretch>
        </p:blipFill>
        <p:spPr>
          <a:xfrm>
            <a:off x="356451" y="4316523"/>
            <a:ext cx="5397500" cy="427404"/>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5594" y="508000"/>
            <a:ext cx="11502751" cy="3111500"/>
          </a:xfrm>
          <a:prstGeom prst="rect">
            <a:avLst/>
          </a:prstGeom>
        </p:spPr>
      </p:pic>
      <p:pic>
        <p:nvPicPr>
          <p:cNvPr id="5" name="Picture 4"/>
          <p:cNvPicPr>
            <a:picLocks noChangeAspect="1"/>
          </p:cNvPicPr>
          <p:nvPr/>
        </p:nvPicPr>
        <p:blipFill>
          <a:blip r:embed="rId2"/>
          <a:stretch>
            <a:fillRect/>
          </a:stretch>
        </p:blipFill>
        <p:spPr>
          <a:xfrm>
            <a:off x="225594" y="3816603"/>
            <a:ext cx="10994951" cy="1403068"/>
          </a:xfrm>
          <a:prstGeom prst="rect">
            <a:avLst/>
          </a:prstGeom>
        </p:spPr>
      </p:pic>
      <p:cxnSp>
        <p:nvCxnSpPr>
          <p:cNvPr id="6" name="Straight Connector 5"/>
          <p:cNvCxnSpPr/>
          <p:nvPr/>
        </p:nvCxnSpPr>
        <p:spPr>
          <a:xfrm>
            <a:off x="1587" y="554808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507467"/>
            <a:ext cx="11856331" cy="1254035"/>
          </a:xfrm>
          <a:prstGeom prst="rect">
            <a:avLst/>
          </a:prstGeom>
        </p:spPr>
      </p:pic>
      <p:cxnSp>
        <p:nvCxnSpPr>
          <p:cNvPr id="5" name="Straight Connector 4"/>
          <p:cNvCxnSpPr/>
          <p:nvPr/>
        </p:nvCxnSpPr>
        <p:spPr>
          <a:xfrm>
            <a:off x="-1" y="2014554"/>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 y="382767"/>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148589" y="2254862"/>
            <a:ext cx="6761662" cy="2312489"/>
          </a:xfrm>
          <a:prstGeom prst="rect">
            <a:avLst/>
          </a:prstGeom>
        </p:spPr>
      </p:pic>
      <p:pic>
        <p:nvPicPr>
          <p:cNvPr id="8" name="Picture 7"/>
          <p:cNvPicPr>
            <a:picLocks noChangeAspect="1"/>
          </p:cNvPicPr>
          <p:nvPr/>
        </p:nvPicPr>
        <p:blipFill>
          <a:blip r:embed="rId3"/>
          <a:stretch>
            <a:fillRect/>
          </a:stretch>
        </p:blipFill>
        <p:spPr>
          <a:xfrm>
            <a:off x="148589" y="4844210"/>
            <a:ext cx="5429251" cy="951679"/>
          </a:xfrm>
          <a:prstGeom prst="rect">
            <a:avLst/>
          </a:prstGeom>
        </p:spPr>
      </p:pic>
      <p:cxnSp>
        <p:nvCxnSpPr>
          <p:cNvPr id="9" name="Straight Connector 8"/>
          <p:cNvCxnSpPr/>
          <p:nvPr/>
        </p:nvCxnSpPr>
        <p:spPr>
          <a:xfrm>
            <a:off x="-1" y="6072749"/>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376646" y="1140515"/>
            <a:ext cx="11125200" cy="3143250"/>
          </a:xfrm>
          <a:prstGeom prst="rect">
            <a:avLst/>
          </a:prstGeom>
        </p:spPr>
      </p:pic>
      <p:pic>
        <p:nvPicPr>
          <p:cNvPr id="9" name="Picture 8"/>
          <p:cNvPicPr>
            <a:picLocks noChangeAspect="1"/>
          </p:cNvPicPr>
          <p:nvPr/>
        </p:nvPicPr>
        <p:blipFill>
          <a:blip r:embed="rId2"/>
          <a:stretch>
            <a:fillRect/>
          </a:stretch>
        </p:blipFill>
        <p:spPr>
          <a:xfrm>
            <a:off x="376646" y="41355"/>
            <a:ext cx="4365171" cy="1735334"/>
          </a:xfrm>
          <a:prstGeom prst="rect">
            <a:avLst/>
          </a:prstGeom>
        </p:spPr>
      </p:pic>
      <p:cxnSp>
        <p:nvCxnSpPr>
          <p:cNvPr id="11" name="Straight Connector 10"/>
          <p:cNvCxnSpPr/>
          <p:nvPr/>
        </p:nvCxnSpPr>
        <p:spPr>
          <a:xfrm>
            <a:off x="376646" y="1140515"/>
            <a:ext cx="4601754" cy="14514"/>
          </a:xfrm>
          <a:prstGeom prst="line">
            <a:avLst/>
          </a:prstGeom>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331358" y="4402278"/>
            <a:ext cx="11606575" cy="830997"/>
          </a:xfrm>
          <a:prstGeom prst="rect">
            <a:avLst/>
          </a:prstGeom>
          <a:noFill/>
        </p:spPr>
        <p:txBody>
          <a:bodyPr wrap="none" rtlCol="0">
            <a:spAutoFit/>
          </a:bodyPr>
          <a:lstStyle/>
          <a:p>
            <a:r>
              <a:rPr lang="en-US" sz="2400" dirty="0" smtClean="0">
                <a:latin typeface="Times New Roman" panose="02020603050405020304" pitchFamily="18" charset="0"/>
                <a:cs typeface="Times New Roman" panose="02020603050405020304" pitchFamily="18" charset="0"/>
              </a:rPr>
              <a:t>Sated anther way, the </a:t>
            </a:r>
            <a:r>
              <a:rPr lang="en-US" sz="2400" dirty="0" err="1" smtClean="0">
                <a:latin typeface="Times New Roman" panose="02020603050405020304" pitchFamily="18" charset="0"/>
                <a:cs typeface="Times New Roman" panose="02020603050405020304" pitchFamily="18" charset="0"/>
              </a:rPr>
              <a:t>eigenspace</a:t>
            </a:r>
            <a:r>
              <a:rPr lang="en-US" sz="2400" dirty="0" smtClean="0">
                <a:latin typeface="Times New Roman" panose="02020603050405020304" pitchFamily="18" charset="0"/>
                <a:cs typeface="Times New Roman" panose="02020603050405020304" pitchFamily="18" charset="0"/>
              </a:rPr>
              <a:t> of A corresponding to the eigenvalues is the solution space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of the homogeneous system  </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3787987" y="4819914"/>
            <a:ext cx="1932027" cy="510607"/>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1089" y="1067525"/>
            <a:ext cx="7973986" cy="2181225"/>
          </a:xfrm>
          <a:prstGeom prst="rect">
            <a:avLst/>
          </a:prstGeom>
        </p:spPr>
      </p:pic>
      <p:sp>
        <p:nvSpPr>
          <p:cNvPr id="5" name="TextBox 4"/>
          <p:cNvSpPr txBox="1"/>
          <p:nvPr/>
        </p:nvSpPr>
        <p:spPr>
          <a:xfrm>
            <a:off x="321089" y="333153"/>
            <a:ext cx="1678564" cy="523220"/>
          </a:xfrm>
          <a:prstGeom prst="rect">
            <a:avLst/>
          </a:prstGeom>
          <a:noFill/>
        </p:spPr>
        <p:txBody>
          <a:bodyPr wrap="square" rtlCol="0">
            <a:spAutoFit/>
          </a:bodyPr>
          <a:lstStyle/>
          <a:p>
            <a:r>
              <a:rPr lang="en-US" sz="2800" b="1" u="sng" dirty="0">
                <a:solidFill>
                  <a:srgbClr val="00B050"/>
                </a:solidFill>
              </a:rPr>
              <a:t>Problem </a:t>
            </a:r>
            <a:endParaRPr lang="en-US" sz="2800" b="1" u="sng" dirty="0">
              <a:solidFill>
                <a:srgbClr val="00B050"/>
              </a:solidFill>
            </a:endParaRPr>
          </a:p>
        </p:txBody>
      </p:sp>
      <p:pic>
        <p:nvPicPr>
          <p:cNvPr id="6" name="Picture 5"/>
          <p:cNvPicPr>
            <a:picLocks noChangeAspect="1"/>
          </p:cNvPicPr>
          <p:nvPr/>
        </p:nvPicPr>
        <p:blipFill>
          <a:blip r:embed="rId2"/>
          <a:stretch>
            <a:fillRect/>
          </a:stretch>
        </p:blipFill>
        <p:spPr>
          <a:xfrm>
            <a:off x="338989" y="3033486"/>
            <a:ext cx="11517195" cy="2810648"/>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5068" y="1085583"/>
            <a:ext cx="11387741" cy="3012142"/>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60251" y="462615"/>
            <a:ext cx="9809349" cy="3373917"/>
          </a:xfrm>
          <a:prstGeom prst="rect">
            <a:avLst/>
          </a:prstGeom>
        </p:spPr>
      </p:pic>
      <p:pic>
        <p:nvPicPr>
          <p:cNvPr id="5" name="Picture 4"/>
          <p:cNvPicPr>
            <a:picLocks noChangeAspect="1"/>
          </p:cNvPicPr>
          <p:nvPr/>
        </p:nvPicPr>
        <p:blipFill>
          <a:blip r:embed="rId2"/>
          <a:stretch>
            <a:fillRect/>
          </a:stretch>
        </p:blipFill>
        <p:spPr>
          <a:xfrm>
            <a:off x="1111023" y="4057773"/>
            <a:ext cx="7520822" cy="2052742"/>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7418" y="595086"/>
            <a:ext cx="7559889" cy="1785937"/>
          </a:xfrm>
          <a:prstGeom prst="rect">
            <a:avLst/>
          </a:prstGeom>
        </p:spPr>
      </p:pic>
      <p:pic>
        <p:nvPicPr>
          <p:cNvPr id="5" name="Picture 4"/>
          <p:cNvPicPr>
            <a:picLocks noChangeAspect="1"/>
          </p:cNvPicPr>
          <p:nvPr/>
        </p:nvPicPr>
        <p:blipFill>
          <a:blip r:embed="rId2"/>
          <a:stretch>
            <a:fillRect/>
          </a:stretch>
        </p:blipFill>
        <p:spPr>
          <a:xfrm>
            <a:off x="467418" y="3955144"/>
            <a:ext cx="8429427" cy="2126342"/>
          </a:xfrm>
          <a:prstGeom prst="rect">
            <a:avLst/>
          </a:prstGeom>
        </p:spPr>
      </p:pic>
      <p:sp>
        <p:nvSpPr>
          <p:cNvPr id="6" name="TextBox 5"/>
          <p:cNvSpPr txBox="1"/>
          <p:nvPr/>
        </p:nvSpPr>
        <p:spPr>
          <a:xfrm>
            <a:off x="467418" y="2960914"/>
            <a:ext cx="2130639" cy="523220"/>
          </a:xfrm>
          <a:prstGeom prst="rect">
            <a:avLst/>
          </a:prstGeom>
          <a:noFill/>
        </p:spPr>
        <p:txBody>
          <a:bodyPr wrap="square" rtlCol="0">
            <a:spAutoFit/>
          </a:bodyPr>
          <a:lstStyle/>
          <a:p>
            <a:r>
              <a:rPr lang="en-US" sz="2800" dirty="0"/>
              <a:t>Similarly</a:t>
            </a:r>
            <a:endParaRPr lang="en-US" sz="2800" dirty="0"/>
          </a:p>
        </p:txBody>
      </p:sp>
      <p:cxnSp>
        <p:nvCxnSpPr>
          <p:cNvPr id="7" name="Straight Connector 6"/>
          <p:cNvCxnSpPr/>
          <p:nvPr/>
        </p:nvCxnSpPr>
        <p:spPr>
          <a:xfrm>
            <a:off x="1587" y="6068425"/>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3048" y="3992852"/>
            <a:ext cx="11584696" cy="1208520"/>
          </a:xfrm>
          <a:prstGeom prst="rect">
            <a:avLst/>
          </a:prstGeom>
        </p:spPr>
      </p:pic>
      <p:cxnSp>
        <p:nvCxnSpPr>
          <p:cNvPr id="5" name="Straight Connector 4"/>
          <p:cNvCxnSpPr/>
          <p:nvPr/>
        </p:nvCxnSpPr>
        <p:spPr>
          <a:xfrm>
            <a:off x="114300" y="5527899"/>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100604" y="3526909"/>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stretch>
            <a:fillRect/>
          </a:stretch>
        </p:blipFill>
        <p:spPr>
          <a:xfrm>
            <a:off x="693169" y="440663"/>
            <a:ext cx="8824903" cy="26333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0078" y="207015"/>
            <a:ext cx="9311423" cy="3168202"/>
          </a:xfrm>
          <a:prstGeom prst="rect">
            <a:avLst/>
          </a:prstGeom>
        </p:spPr>
      </p:pic>
      <p:pic>
        <p:nvPicPr>
          <p:cNvPr id="5" name="Picture 4"/>
          <p:cNvPicPr>
            <a:picLocks noChangeAspect="1"/>
          </p:cNvPicPr>
          <p:nvPr/>
        </p:nvPicPr>
        <p:blipFill>
          <a:blip r:embed="rId2"/>
          <a:stretch>
            <a:fillRect/>
          </a:stretch>
        </p:blipFill>
        <p:spPr>
          <a:xfrm>
            <a:off x="10365434" y="1248981"/>
            <a:ext cx="478578" cy="658045"/>
          </a:xfrm>
          <a:prstGeom prst="rect">
            <a:avLst/>
          </a:prstGeom>
        </p:spPr>
      </p:pic>
      <p:pic>
        <p:nvPicPr>
          <p:cNvPr id="7" name="Picture 6"/>
          <p:cNvPicPr>
            <a:picLocks noChangeAspect="1"/>
          </p:cNvPicPr>
          <p:nvPr/>
        </p:nvPicPr>
        <p:blipFill>
          <a:blip r:embed="rId3"/>
          <a:stretch>
            <a:fillRect/>
          </a:stretch>
        </p:blipFill>
        <p:spPr>
          <a:xfrm>
            <a:off x="710078" y="3915801"/>
            <a:ext cx="11000453" cy="1294171"/>
          </a:xfrm>
          <a:prstGeom prst="rect">
            <a:avLst/>
          </a:prstGeom>
        </p:spPr>
      </p:pic>
      <p:sp>
        <p:nvSpPr>
          <p:cNvPr id="9" name="Rectangle 8"/>
          <p:cNvSpPr/>
          <p:nvPr/>
        </p:nvSpPr>
        <p:spPr>
          <a:xfrm>
            <a:off x="1262129" y="309093"/>
            <a:ext cx="206061"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a:t>
            </a:r>
            <a:endParaRPr lang="en-AU" sz="2000" dirty="0">
              <a:solidFill>
                <a:schemeClr val="tx1"/>
              </a:solidFill>
            </a:endParaRPr>
          </a:p>
        </p:txBody>
      </p:sp>
      <p:sp>
        <p:nvSpPr>
          <p:cNvPr id="11" name="Rectangle 10"/>
          <p:cNvSpPr/>
          <p:nvPr/>
        </p:nvSpPr>
        <p:spPr>
          <a:xfrm>
            <a:off x="4106214" y="309093"/>
            <a:ext cx="401392" cy="348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is</a:t>
            </a:r>
            <a:endParaRPr lang="en-AU"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38124" y="114300"/>
            <a:ext cx="3260725" cy="1003300"/>
          </a:xfrm>
          <a:prstGeom prst="rect">
            <a:avLst/>
          </a:prstGeom>
        </p:spPr>
      </p:pic>
      <p:cxnSp>
        <p:nvCxnSpPr>
          <p:cNvPr id="6" name="Straight Connector 5"/>
          <p:cNvCxnSpPr/>
          <p:nvPr/>
        </p:nvCxnSpPr>
        <p:spPr>
          <a:xfrm flipV="1">
            <a:off x="515937" y="868358"/>
            <a:ext cx="2755900" cy="1"/>
          </a:xfrm>
          <a:prstGeom prst="line">
            <a:avLst/>
          </a:prstGeom>
        </p:spPr>
        <p:style>
          <a:lnRef idx="2">
            <a:schemeClr val="dk1"/>
          </a:lnRef>
          <a:fillRef idx="0">
            <a:schemeClr val="dk1"/>
          </a:fillRef>
          <a:effectRef idx="1">
            <a:schemeClr val="dk1"/>
          </a:effectRef>
          <a:fontRef idx="minor">
            <a:schemeClr val="tx1"/>
          </a:fontRef>
        </p:style>
      </p:cxnSp>
      <p:pic>
        <p:nvPicPr>
          <p:cNvPr id="8" name="Picture 7"/>
          <p:cNvPicPr>
            <a:picLocks noChangeAspect="1"/>
          </p:cNvPicPr>
          <p:nvPr/>
        </p:nvPicPr>
        <p:blipFill>
          <a:blip r:embed="rId2"/>
          <a:stretch>
            <a:fillRect/>
          </a:stretch>
        </p:blipFill>
        <p:spPr>
          <a:xfrm>
            <a:off x="678755" y="914124"/>
            <a:ext cx="7830234" cy="1074738"/>
          </a:xfrm>
          <a:prstGeom prst="rect">
            <a:avLst/>
          </a:prstGeom>
        </p:spPr>
      </p:pic>
      <p:pic>
        <p:nvPicPr>
          <p:cNvPr id="12" name="Picture 11"/>
          <p:cNvPicPr>
            <a:picLocks noChangeAspect="1"/>
          </p:cNvPicPr>
          <p:nvPr/>
        </p:nvPicPr>
        <p:blipFill>
          <a:blip r:embed="rId3"/>
          <a:stretch>
            <a:fillRect/>
          </a:stretch>
        </p:blipFill>
        <p:spPr>
          <a:xfrm>
            <a:off x="515937" y="2158695"/>
            <a:ext cx="9605963" cy="29321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0482" y="248194"/>
            <a:ext cx="5779653" cy="783907"/>
          </a:xfrm>
          <a:prstGeom prst="rect">
            <a:avLst/>
          </a:prstGeom>
        </p:spPr>
      </p:pic>
      <p:cxnSp>
        <p:nvCxnSpPr>
          <p:cNvPr id="5" name="Straight Connector 4"/>
          <p:cNvCxnSpPr/>
          <p:nvPr/>
        </p:nvCxnSpPr>
        <p:spPr>
          <a:xfrm flipV="1">
            <a:off x="180965" y="1201918"/>
            <a:ext cx="5598688" cy="137"/>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2"/>
          <a:stretch>
            <a:fillRect/>
          </a:stretch>
        </p:blipFill>
        <p:spPr>
          <a:xfrm>
            <a:off x="248697" y="2500794"/>
            <a:ext cx="11697779" cy="1225481"/>
          </a:xfrm>
          <a:prstGeom prst="rect">
            <a:avLst/>
          </a:prstGeom>
        </p:spPr>
      </p:pic>
      <p:sp>
        <p:nvSpPr>
          <p:cNvPr id="16" name="TextBox 15"/>
          <p:cNvSpPr txBox="1"/>
          <p:nvPr/>
        </p:nvSpPr>
        <p:spPr>
          <a:xfrm>
            <a:off x="327116" y="1704729"/>
            <a:ext cx="3359069" cy="523220"/>
          </a:xfrm>
          <a:prstGeom prst="rect">
            <a:avLst/>
          </a:prstGeom>
          <a:noFill/>
        </p:spPr>
        <p:txBody>
          <a:bodyPr wrap="square" rtlCol="0">
            <a:spAutoFit/>
          </a:bodyPr>
          <a:lstStyle/>
          <a:p>
            <a:r>
              <a:rPr lang="en-US" sz="2800" b="1" u="sng" dirty="0">
                <a:solidFill>
                  <a:srgbClr val="00B050"/>
                </a:solidFill>
              </a:rPr>
              <a:t>Similar Matrices</a:t>
            </a:r>
            <a:endParaRPr lang="en-US" sz="2800" b="1" u="sng" dirty="0">
              <a:solidFill>
                <a:srgbClr val="00B050"/>
              </a:solidFill>
            </a:endParaRPr>
          </a:p>
        </p:txBody>
      </p:sp>
      <p:pic>
        <p:nvPicPr>
          <p:cNvPr id="17" name="Picture 16"/>
          <p:cNvPicPr>
            <a:picLocks noChangeAspect="1"/>
          </p:cNvPicPr>
          <p:nvPr/>
        </p:nvPicPr>
        <p:blipFill>
          <a:blip r:embed="rId3"/>
          <a:stretch>
            <a:fillRect/>
          </a:stretch>
        </p:blipFill>
        <p:spPr>
          <a:xfrm>
            <a:off x="248697" y="4168451"/>
            <a:ext cx="11471546" cy="1246381"/>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66255" y="421527"/>
            <a:ext cx="2436565" cy="1461939"/>
          </a:xfrm>
          <a:prstGeom prst="rect">
            <a:avLst/>
          </a:prstGeom>
        </p:spPr>
      </p:pic>
      <p:sp>
        <p:nvSpPr>
          <p:cNvPr id="5" name="TextBox 4"/>
          <p:cNvSpPr txBox="1"/>
          <p:nvPr/>
        </p:nvSpPr>
        <p:spPr>
          <a:xfrm>
            <a:off x="3763140" y="850545"/>
            <a:ext cx="1003381" cy="523220"/>
          </a:xfrm>
          <a:prstGeom prst="rect">
            <a:avLst/>
          </a:prstGeom>
          <a:noFill/>
        </p:spPr>
        <p:txBody>
          <a:bodyPr wrap="square" rtlCol="0">
            <a:spAutoFit/>
          </a:bodyPr>
          <a:lstStyle/>
          <a:p>
            <a:r>
              <a:rPr lang="en-US" sz="2800" dirty="0">
                <a:solidFill>
                  <a:srgbClr val="00B050"/>
                </a:solidFill>
              </a:rPr>
              <a:t>  and </a:t>
            </a:r>
            <a:endParaRPr lang="en-US" sz="2800" dirty="0">
              <a:solidFill>
                <a:srgbClr val="00B050"/>
              </a:solidFill>
            </a:endParaRPr>
          </a:p>
        </p:txBody>
      </p:sp>
      <p:pic>
        <p:nvPicPr>
          <p:cNvPr id="6" name="Picture 5"/>
          <p:cNvPicPr>
            <a:picLocks noChangeAspect="1"/>
          </p:cNvPicPr>
          <p:nvPr/>
        </p:nvPicPr>
        <p:blipFill>
          <a:blip r:embed="rId2"/>
          <a:stretch>
            <a:fillRect/>
          </a:stretch>
        </p:blipFill>
        <p:spPr>
          <a:xfrm>
            <a:off x="5582843" y="351927"/>
            <a:ext cx="1973782" cy="1679187"/>
          </a:xfrm>
          <a:prstGeom prst="rect">
            <a:avLst/>
          </a:prstGeom>
        </p:spPr>
      </p:pic>
      <p:sp>
        <p:nvSpPr>
          <p:cNvPr id="8" name="TextBox 7"/>
          <p:cNvSpPr txBox="1"/>
          <p:nvPr/>
        </p:nvSpPr>
        <p:spPr>
          <a:xfrm>
            <a:off x="7749901" y="870186"/>
            <a:ext cx="3375237" cy="543923"/>
          </a:xfrm>
          <a:prstGeom prst="rect">
            <a:avLst/>
          </a:prstGeom>
          <a:noFill/>
        </p:spPr>
        <p:txBody>
          <a:bodyPr wrap="square" rtlCol="0">
            <a:spAutoFit/>
          </a:bodyPr>
          <a:lstStyle/>
          <a:p>
            <a:r>
              <a:rPr lang="en-US" sz="2800" dirty="0">
                <a:solidFill>
                  <a:srgbClr val="00B050"/>
                </a:solidFill>
              </a:rPr>
              <a:t>are similar matrices </a:t>
            </a:r>
            <a:endParaRPr lang="en-US" sz="2800" dirty="0">
              <a:solidFill>
                <a:srgbClr val="00B050"/>
              </a:solidFill>
            </a:endParaRPr>
          </a:p>
        </p:txBody>
      </p:sp>
      <p:sp>
        <p:nvSpPr>
          <p:cNvPr id="9" name="TextBox 8"/>
          <p:cNvSpPr txBox="1"/>
          <p:nvPr/>
        </p:nvSpPr>
        <p:spPr>
          <a:xfrm>
            <a:off x="523078" y="2890542"/>
            <a:ext cx="3163107" cy="526868"/>
          </a:xfrm>
          <a:prstGeom prst="rect">
            <a:avLst/>
          </a:prstGeom>
          <a:noFill/>
        </p:spPr>
        <p:txBody>
          <a:bodyPr wrap="square" rtlCol="0">
            <a:spAutoFit/>
          </a:bodyPr>
          <a:lstStyle/>
          <a:p>
            <a:r>
              <a:rPr lang="en-US" sz="2800" dirty="0">
                <a:solidFill>
                  <a:srgbClr val="00B050"/>
                </a:solidFill>
              </a:rPr>
              <a:t>because there is </a:t>
            </a:r>
            <a:endParaRPr lang="en-US" sz="2800" dirty="0">
              <a:solidFill>
                <a:srgbClr val="00B050"/>
              </a:solidFill>
            </a:endParaRPr>
          </a:p>
        </p:txBody>
      </p:sp>
      <p:pic>
        <p:nvPicPr>
          <p:cNvPr id="12" name="Picture 11"/>
          <p:cNvPicPr>
            <a:picLocks noChangeAspect="1"/>
          </p:cNvPicPr>
          <p:nvPr/>
        </p:nvPicPr>
        <p:blipFill>
          <a:blip r:embed="rId3"/>
          <a:stretch>
            <a:fillRect/>
          </a:stretch>
        </p:blipFill>
        <p:spPr>
          <a:xfrm>
            <a:off x="3270631" y="2314880"/>
            <a:ext cx="4087207" cy="1678191"/>
          </a:xfrm>
          <a:prstGeom prst="rect">
            <a:avLst/>
          </a:prstGeom>
        </p:spPr>
      </p:pic>
      <p:sp>
        <p:nvSpPr>
          <p:cNvPr id="13" name="TextBox 12"/>
          <p:cNvSpPr txBox="1"/>
          <p:nvPr/>
        </p:nvSpPr>
        <p:spPr>
          <a:xfrm>
            <a:off x="7580458" y="2890542"/>
            <a:ext cx="1857062" cy="523220"/>
          </a:xfrm>
          <a:prstGeom prst="rect">
            <a:avLst/>
          </a:prstGeom>
          <a:noFill/>
        </p:spPr>
        <p:txBody>
          <a:bodyPr wrap="square" rtlCol="0">
            <a:spAutoFit/>
          </a:bodyPr>
          <a:lstStyle/>
          <a:p>
            <a:r>
              <a:rPr lang="en-US" sz="2800" dirty="0">
                <a:solidFill>
                  <a:srgbClr val="00B050"/>
                </a:solidFill>
              </a:rPr>
              <a:t>such that </a:t>
            </a:r>
            <a:endParaRPr lang="en-US" sz="2800" dirty="0">
              <a:solidFill>
                <a:srgbClr val="00B050"/>
              </a:solidFill>
            </a:endParaRPr>
          </a:p>
        </p:txBody>
      </p:sp>
      <p:pic>
        <p:nvPicPr>
          <p:cNvPr id="14" name="Picture 13"/>
          <p:cNvPicPr>
            <a:picLocks noChangeAspect="1"/>
          </p:cNvPicPr>
          <p:nvPr/>
        </p:nvPicPr>
        <p:blipFill>
          <a:blip r:embed="rId4"/>
          <a:stretch>
            <a:fillRect/>
          </a:stretch>
        </p:blipFill>
        <p:spPr>
          <a:xfrm>
            <a:off x="163291" y="4380410"/>
            <a:ext cx="10839104" cy="1596554"/>
          </a:xfrm>
          <a:prstGeom prst="rect">
            <a:avLst/>
          </a:prstGeom>
        </p:spPr>
      </p:pic>
      <p:pic>
        <p:nvPicPr>
          <p:cNvPr id="15" name="Picture 14"/>
          <p:cNvPicPr>
            <a:picLocks noChangeAspect="1"/>
          </p:cNvPicPr>
          <p:nvPr/>
        </p:nvPicPr>
        <p:blipFill>
          <a:blip r:embed="rId5"/>
          <a:stretch>
            <a:fillRect/>
          </a:stretch>
        </p:blipFill>
        <p:spPr>
          <a:xfrm>
            <a:off x="245141" y="699242"/>
            <a:ext cx="902205" cy="871622"/>
          </a:xfrm>
          <a:prstGeom prst="rect">
            <a:avLst/>
          </a:prstGeom>
        </p:spPr>
      </p:pic>
      <p:pic>
        <p:nvPicPr>
          <p:cNvPr id="16" name="Picture 15"/>
          <p:cNvPicPr>
            <a:picLocks noChangeAspect="1"/>
          </p:cNvPicPr>
          <p:nvPr/>
        </p:nvPicPr>
        <p:blipFill>
          <a:blip r:embed="rId6"/>
          <a:stretch>
            <a:fillRect/>
          </a:stretch>
        </p:blipFill>
        <p:spPr>
          <a:xfrm>
            <a:off x="4826842" y="890889"/>
            <a:ext cx="285031" cy="396564"/>
          </a:xfrm>
          <a:prstGeom prst="rect">
            <a:avLst/>
          </a:prstGeom>
        </p:spPr>
      </p:pic>
      <p:pic>
        <p:nvPicPr>
          <p:cNvPr id="17" name="Picture 16"/>
          <p:cNvPicPr>
            <a:picLocks noChangeAspect="1"/>
          </p:cNvPicPr>
          <p:nvPr/>
        </p:nvPicPr>
        <p:blipFill>
          <a:blip r:embed="rId7"/>
          <a:stretch>
            <a:fillRect/>
          </a:stretch>
        </p:blipFill>
        <p:spPr>
          <a:xfrm>
            <a:off x="5228510" y="1021668"/>
            <a:ext cx="171450" cy="180975"/>
          </a:xfrm>
          <a:prstGeom prst="rect">
            <a:avLst/>
          </a:prstGeom>
        </p:spPr>
      </p:pic>
      <p:pic>
        <p:nvPicPr>
          <p:cNvPr id="18" name="Picture 17"/>
          <p:cNvPicPr>
            <a:picLocks noChangeAspect="1"/>
          </p:cNvPicPr>
          <p:nvPr/>
        </p:nvPicPr>
        <p:blipFill>
          <a:blip r:embed="rId7"/>
          <a:stretch>
            <a:fillRect/>
          </a:stretch>
        </p:blipFill>
        <p:spPr>
          <a:xfrm>
            <a:off x="11011990" y="4944607"/>
            <a:ext cx="171450" cy="180975"/>
          </a:xfrm>
          <a:prstGeom prst="rect">
            <a:avLst/>
          </a:prstGeom>
        </p:spPr>
      </p:pic>
      <p:pic>
        <p:nvPicPr>
          <p:cNvPr id="19" name="Picture 18"/>
          <p:cNvPicPr>
            <a:picLocks noChangeAspect="1"/>
          </p:cNvPicPr>
          <p:nvPr/>
        </p:nvPicPr>
        <p:blipFill>
          <a:blip r:embed="rId6"/>
          <a:stretch>
            <a:fillRect/>
          </a:stretch>
        </p:blipFill>
        <p:spPr>
          <a:xfrm>
            <a:off x="11216779" y="4836812"/>
            <a:ext cx="285031" cy="396564"/>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9966" y="1249464"/>
            <a:ext cx="12102034" cy="1663553"/>
          </a:xfrm>
          <a:prstGeom prst="rect">
            <a:avLst/>
          </a:prstGeom>
        </p:spPr>
      </p:pic>
      <p:sp>
        <p:nvSpPr>
          <p:cNvPr id="5" name="TextBox 4"/>
          <p:cNvSpPr txBox="1"/>
          <p:nvPr/>
        </p:nvSpPr>
        <p:spPr>
          <a:xfrm>
            <a:off x="89966" y="272803"/>
            <a:ext cx="4101192" cy="584775"/>
          </a:xfrm>
          <a:prstGeom prst="rect">
            <a:avLst/>
          </a:prstGeom>
          <a:noFill/>
        </p:spPr>
        <p:txBody>
          <a:bodyPr wrap="square" rtlCol="0">
            <a:spAutoFit/>
          </a:bodyPr>
          <a:lstStyle/>
          <a:p>
            <a:r>
              <a:rPr lang="en-US" sz="3200" b="1" u="sng" dirty="0">
                <a:solidFill>
                  <a:srgbClr val="00B050"/>
                </a:solidFill>
              </a:rPr>
              <a:t>Diagonalizable Matrix</a:t>
            </a:r>
            <a:endParaRPr lang="en-US" sz="3200" b="1" u="sng" dirty="0">
              <a:solidFill>
                <a:srgbClr val="00B050"/>
              </a:solidFill>
            </a:endParaRPr>
          </a:p>
        </p:txBody>
      </p:sp>
      <p:sp>
        <p:nvSpPr>
          <p:cNvPr id="6" name="TextBox 5"/>
          <p:cNvSpPr txBox="1"/>
          <p:nvPr/>
        </p:nvSpPr>
        <p:spPr>
          <a:xfrm>
            <a:off x="339634" y="3304903"/>
            <a:ext cx="718457" cy="523220"/>
          </a:xfrm>
          <a:prstGeom prst="rect">
            <a:avLst/>
          </a:prstGeom>
          <a:noFill/>
        </p:spPr>
        <p:txBody>
          <a:bodyPr wrap="square" rtlCol="0">
            <a:spAutoFit/>
          </a:bodyPr>
          <a:lstStyle/>
          <a:p>
            <a:r>
              <a:rPr lang="en-US" sz="2800" dirty="0" err="1"/>
              <a:t>e.g</a:t>
            </a:r>
            <a:endParaRPr lang="en-US" sz="2800" dirty="0"/>
          </a:p>
        </p:txBody>
      </p:sp>
      <p:pic>
        <p:nvPicPr>
          <p:cNvPr id="7" name="Picture 6"/>
          <p:cNvPicPr>
            <a:picLocks noChangeAspect="1"/>
          </p:cNvPicPr>
          <p:nvPr/>
        </p:nvPicPr>
        <p:blipFill>
          <a:blip r:embed="rId2"/>
          <a:stretch>
            <a:fillRect/>
          </a:stretch>
        </p:blipFill>
        <p:spPr>
          <a:xfrm>
            <a:off x="1220522" y="3520785"/>
            <a:ext cx="902205" cy="871622"/>
          </a:xfrm>
          <a:prstGeom prst="rect">
            <a:avLst/>
          </a:prstGeom>
        </p:spPr>
      </p:pic>
      <p:pic>
        <p:nvPicPr>
          <p:cNvPr id="8" name="Picture 7"/>
          <p:cNvPicPr>
            <a:picLocks noChangeAspect="1"/>
          </p:cNvPicPr>
          <p:nvPr/>
        </p:nvPicPr>
        <p:blipFill>
          <a:blip r:embed="rId3"/>
          <a:stretch>
            <a:fillRect/>
          </a:stretch>
        </p:blipFill>
        <p:spPr>
          <a:xfrm>
            <a:off x="2122727" y="3277612"/>
            <a:ext cx="2436565" cy="1461939"/>
          </a:xfrm>
          <a:prstGeom prst="rect">
            <a:avLst/>
          </a:prstGeom>
        </p:spPr>
      </p:pic>
      <p:sp>
        <p:nvSpPr>
          <p:cNvPr id="9" name="TextBox 8"/>
          <p:cNvSpPr txBox="1"/>
          <p:nvPr/>
        </p:nvSpPr>
        <p:spPr>
          <a:xfrm>
            <a:off x="4833257" y="3566513"/>
            <a:ext cx="3304903" cy="523220"/>
          </a:xfrm>
          <a:prstGeom prst="rect">
            <a:avLst/>
          </a:prstGeom>
          <a:noFill/>
        </p:spPr>
        <p:txBody>
          <a:bodyPr wrap="square" rtlCol="0">
            <a:spAutoFit/>
          </a:bodyPr>
          <a:lstStyle/>
          <a:p>
            <a:r>
              <a:rPr lang="en-US" sz="2800" b="1" dirty="0">
                <a:solidFill>
                  <a:srgbClr val="00B050"/>
                </a:solidFill>
              </a:rPr>
              <a:t>is diagonalizable</a:t>
            </a:r>
            <a:endParaRPr lang="en-US" sz="2800" b="1" dirty="0">
              <a:solidFill>
                <a:srgbClr val="00B050"/>
              </a:solidFill>
            </a:endParaRPr>
          </a:p>
        </p:txBody>
      </p:sp>
      <p:sp>
        <p:nvSpPr>
          <p:cNvPr id="10" name="TextBox 9"/>
          <p:cNvSpPr txBox="1"/>
          <p:nvPr/>
        </p:nvSpPr>
        <p:spPr>
          <a:xfrm>
            <a:off x="339634" y="5283069"/>
            <a:ext cx="4833257" cy="461665"/>
          </a:xfrm>
          <a:prstGeom prst="rect">
            <a:avLst/>
          </a:prstGeom>
          <a:noFill/>
        </p:spPr>
        <p:txBody>
          <a:bodyPr wrap="square" rtlCol="0">
            <a:spAutoFit/>
          </a:bodyPr>
          <a:lstStyle/>
          <a:p>
            <a:r>
              <a:rPr lang="en-US" sz="2400" dirty="0">
                <a:solidFill>
                  <a:srgbClr val="0070C0"/>
                </a:solidFill>
              </a:rPr>
              <a:t>A is similar to the diagonal matrix </a:t>
            </a:r>
            <a:endParaRPr lang="en-US" sz="2400" dirty="0">
              <a:solidFill>
                <a:srgbClr val="0070C0"/>
              </a:solidFill>
            </a:endParaRPr>
          </a:p>
        </p:txBody>
      </p:sp>
      <p:pic>
        <p:nvPicPr>
          <p:cNvPr id="11" name="Picture 10"/>
          <p:cNvPicPr>
            <a:picLocks noChangeAspect="1"/>
          </p:cNvPicPr>
          <p:nvPr/>
        </p:nvPicPr>
        <p:blipFill>
          <a:blip r:embed="rId4"/>
          <a:stretch>
            <a:fillRect/>
          </a:stretch>
        </p:blipFill>
        <p:spPr>
          <a:xfrm>
            <a:off x="4831518" y="4635245"/>
            <a:ext cx="1957082" cy="1664980"/>
          </a:xfrm>
          <a:prstGeom prst="rect">
            <a:avLst/>
          </a:prstGeom>
        </p:spPr>
      </p:pic>
      <p:sp>
        <p:nvSpPr>
          <p:cNvPr id="12" name="TextBox 11"/>
          <p:cNvSpPr txBox="1"/>
          <p:nvPr/>
        </p:nvSpPr>
        <p:spPr>
          <a:xfrm>
            <a:off x="7060826" y="5189433"/>
            <a:ext cx="3271894" cy="369332"/>
          </a:xfrm>
          <a:prstGeom prst="rect">
            <a:avLst/>
          </a:prstGeom>
          <a:noFill/>
        </p:spPr>
        <p:txBody>
          <a:bodyPr wrap="square" rtlCol="0">
            <a:spAutoFit/>
          </a:bodyPr>
          <a:lstStyle/>
          <a:p>
            <a:r>
              <a:rPr lang="en-US" b="1" dirty="0"/>
              <a:t>( Detail in previous Slide)</a:t>
            </a:r>
            <a:endParaRPr lang="en-US" b="1"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7" name="Rounded Rectangle 6"/>
          <p:cNvSpPr/>
          <p:nvPr/>
        </p:nvSpPr>
        <p:spPr>
          <a:xfrm>
            <a:off x="336866" y="1319349"/>
            <a:ext cx="11521440" cy="219456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548482" y="1530876"/>
            <a:ext cx="11098207" cy="1734837"/>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42308" y="130629"/>
            <a:ext cx="11910558" cy="607422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457200" y="630570"/>
            <a:ext cx="11194868" cy="4986151"/>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199" y="898801"/>
            <a:ext cx="7691030" cy="2033560"/>
          </a:xfrm>
          <a:prstGeom prst="rect">
            <a:avLst/>
          </a:prstGeom>
        </p:spPr>
      </p:pic>
      <p:sp>
        <p:nvSpPr>
          <p:cNvPr id="5" name="TextBox 4"/>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13" name="Picture 12"/>
          <p:cNvPicPr>
            <a:picLocks noChangeAspect="1"/>
          </p:cNvPicPr>
          <p:nvPr/>
        </p:nvPicPr>
        <p:blipFill>
          <a:blip r:embed="rId2"/>
          <a:stretch>
            <a:fillRect/>
          </a:stretch>
        </p:blipFill>
        <p:spPr>
          <a:xfrm>
            <a:off x="197200" y="3519809"/>
            <a:ext cx="11794503" cy="653078"/>
          </a:xfrm>
          <a:prstGeom prst="rect">
            <a:avLst/>
          </a:prstGeom>
        </p:spPr>
      </p:pic>
      <p:pic>
        <p:nvPicPr>
          <p:cNvPr id="14" name="Picture 13"/>
          <p:cNvPicPr>
            <a:picLocks noChangeAspect="1"/>
          </p:cNvPicPr>
          <p:nvPr/>
        </p:nvPicPr>
        <p:blipFill>
          <a:blip r:embed="rId3"/>
          <a:stretch>
            <a:fillRect/>
          </a:stretch>
        </p:blipFill>
        <p:spPr>
          <a:xfrm>
            <a:off x="358956" y="4428309"/>
            <a:ext cx="4108542" cy="446969"/>
          </a:xfrm>
          <a:prstGeom prst="rect">
            <a:avLst/>
          </a:prstGeom>
        </p:spPr>
      </p:pic>
      <p:pic>
        <p:nvPicPr>
          <p:cNvPr id="15" name="Picture 14"/>
          <p:cNvPicPr>
            <a:picLocks noChangeAspect="1"/>
          </p:cNvPicPr>
          <p:nvPr/>
        </p:nvPicPr>
        <p:blipFill>
          <a:blip r:embed="rId4"/>
          <a:stretch>
            <a:fillRect/>
          </a:stretch>
        </p:blipFill>
        <p:spPr>
          <a:xfrm>
            <a:off x="197199" y="5130700"/>
            <a:ext cx="6242789" cy="469609"/>
          </a:xfrm>
          <a:prstGeom prst="rect">
            <a:avLst/>
          </a:prstGeom>
        </p:spPr>
      </p:pic>
      <p:pic>
        <p:nvPicPr>
          <p:cNvPr id="16" name="Picture 15"/>
          <p:cNvPicPr>
            <a:picLocks noChangeAspect="1"/>
          </p:cNvPicPr>
          <p:nvPr/>
        </p:nvPicPr>
        <p:blipFill>
          <a:blip r:embed="rId5"/>
          <a:stretch>
            <a:fillRect/>
          </a:stretch>
        </p:blipFill>
        <p:spPr>
          <a:xfrm>
            <a:off x="6439988" y="5130700"/>
            <a:ext cx="5355772" cy="469609"/>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78823" y="607620"/>
            <a:ext cx="2265860" cy="538832"/>
          </a:xfrm>
          <a:prstGeom prst="rect">
            <a:avLst/>
          </a:prstGeom>
        </p:spPr>
      </p:pic>
      <p:pic>
        <p:nvPicPr>
          <p:cNvPr id="6" name="Picture 5"/>
          <p:cNvPicPr>
            <a:picLocks noChangeAspect="1"/>
          </p:cNvPicPr>
          <p:nvPr/>
        </p:nvPicPr>
        <p:blipFill>
          <a:blip r:embed="rId2"/>
          <a:stretch>
            <a:fillRect/>
          </a:stretch>
        </p:blipFill>
        <p:spPr>
          <a:xfrm>
            <a:off x="4049486" y="607620"/>
            <a:ext cx="2037011" cy="1531002"/>
          </a:xfrm>
          <a:prstGeom prst="rect">
            <a:avLst/>
          </a:prstGeom>
        </p:spPr>
      </p:pic>
      <p:pic>
        <p:nvPicPr>
          <p:cNvPr id="7" name="Picture 6"/>
          <p:cNvPicPr>
            <a:picLocks noChangeAspect="1"/>
          </p:cNvPicPr>
          <p:nvPr/>
        </p:nvPicPr>
        <p:blipFill>
          <a:blip r:embed="rId3"/>
          <a:stretch>
            <a:fillRect/>
          </a:stretch>
        </p:blipFill>
        <p:spPr>
          <a:xfrm>
            <a:off x="167846" y="2303235"/>
            <a:ext cx="11837302" cy="812968"/>
          </a:xfrm>
          <a:prstGeom prst="rect">
            <a:avLst/>
          </a:prstGeom>
        </p:spPr>
      </p:pic>
      <p:pic>
        <p:nvPicPr>
          <p:cNvPr id="8" name="Picture 7"/>
          <p:cNvPicPr>
            <a:picLocks noChangeAspect="1"/>
          </p:cNvPicPr>
          <p:nvPr/>
        </p:nvPicPr>
        <p:blipFill>
          <a:blip r:embed="rId4"/>
          <a:stretch>
            <a:fillRect/>
          </a:stretch>
        </p:blipFill>
        <p:spPr>
          <a:xfrm>
            <a:off x="1713909" y="3613885"/>
            <a:ext cx="10121286" cy="1868319"/>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5631" y="404569"/>
            <a:ext cx="9131249" cy="2568628"/>
          </a:xfrm>
          <a:prstGeom prst="rect">
            <a:avLst/>
          </a:prstGeom>
        </p:spPr>
      </p:pic>
      <p:pic>
        <p:nvPicPr>
          <p:cNvPr id="5" name="Picture 4"/>
          <p:cNvPicPr>
            <a:picLocks noChangeAspect="1"/>
          </p:cNvPicPr>
          <p:nvPr/>
        </p:nvPicPr>
        <p:blipFill>
          <a:blip r:embed="rId2"/>
          <a:stretch>
            <a:fillRect/>
          </a:stretch>
        </p:blipFill>
        <p:spPr>
          <a:xfrm>
            <a:off x="326260" y="3589913"/>
            <a:ext cx="7824964" cy="623345"/>
          </a:xfrm>
          <a:prstGeom prst="rect">
            <a:avLst/>
          </a:prstGeom>
        </p:spPr>
      </p:pic>
      <p:pic>
        <p:nvPicPr>
          <p:cNvPr id="6" name="Picture 5"/>
          <p:cNvPicPr>
            <a:picLocks noChangeAspect="1"/>
          </p:cNvPicPr>
          <p:nvPr/>
        </p:nvPicPr>
        <p:blipFill>
          <a:blip r:embed="rId3"/>
          <a:stretch>
            <a:fillRect/>
          </a:stretch>
        </p:blipFill>
        <p:spPr>
          <a:xfrm>
            <a:off x="2246759" y="4677819"/>
            <a:ext cx="5080353" cy="710953"/>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4540" y="444137"/>
            <a:ext cx="11653547" cy="2076993"/>
          </a:xfrm>
          <a:prstGeom prst="rect">
            <a:avLst/>
          </a:prstGeom>
        </p:spPr>
      </p:pic>
      <p:pic>
        <p:nvPicPr>
          <p:cNvPr id="5" name="Picture 4"/>
          <p:cNvPicPr>
            <a:picLocks noChangeAspect="1"/>
          </p:cNvPicPr>
          <p:nvPr/>
        </p:nvPicPr>
        <p:blipFill>
          <a:blip r:embed="rId2"/>
          <a:stretch>
            <a:fillRect/>
          </a:stretch>
        </p:blipFill>
        <p:spPr>
          <a:xfrm>
            <a:off x="26100" y="3061401"/>
            <a:ext cx="8482889" cy="2191537"/>
          </a:xfrm>
          <a:prstGeom prst="rect">
            <a:avLst/>
          </a:prstGeom>
        </p:spPr>
      </p:pic>
      <p:pic>
        <p:nvPicPr>
          <p:cNvPr id="6" name="Picture 5"/>
          <p:cNvPicPr>
            <a:picLocks noChangeAspect="1"/>
          </p:cNvPicPr>
          <p:nvPr/>
        </p:nvPicPr>
        <p:blipFill>
          <a:blip r:embed="rId3"/>
          <a:stretch>
            <a:fillRect/>
          </a:stretch>
        </p:blipFill>
        <p:spPr>
          <a:xfrm>
            <a:off x="709884" y="5514554"/>
            <a:ext cx="3829259" cy="422000"/>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98329" y="428010"/>
            <a:ext cx="5218152" cy="720297"/>
          </a:xfrm>
          <a:prstGeom prst="rect">
            <a:avLst/>
          </a:prstGeom>
        </p:spPr>
      </p:pic>
      <p:pic>
        <p:nvPicPr>
          <p:cNvPr id="5" name="Picture 4"/>
          <p:cNvPicPr>
            <a:picLocks noChangeAspect="1"/>
          </p:cNvPicPr>
          <p:nvPr/>
        </p:nvPicPr>
        <p:blipFill>
          <a:blip r:embed="rId2"/>
          <a:stretch>
            <a:fillRect/>
          </a:stretch>
        </p:blipFill>
        <p:spPr>
          <a:xfrm>
            <a:off x="155611" y="1345474"/>
            <a:ext cx="11713677" cy="2090057"/>
          </a:xfrm>
          <a:prstGeom prst="rect">
            <a:avLst/>
          </a:prstGeom>
        </p:spPr>
      </p:pic>
      <p:pic>
        <p:nvPicPr>
          <p:cNvPr id="6" name="Picture 5"/>
          <p:cNvPicPr>
            <a:picLocks noChangeAspect="1"/>
          </p:cNvPicPr>
          <p:nvPr/>
        </p:nvPicPr>
        <p:blipFill>
          <a:blip r:embed="rId3"/>
          <a:stretch>
            <a:fillRect/>
          </a:stretch>
        </p:blipFill>
        <p:spPr>
          <a:xfrm>
            <a:off x="155611" y="4483624"/>
            <a:ext cx="7636142" cy="48026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0919" y="421358"/>
            <a:ext cx="11511041" cy="2781299"/>
          </a:xfrm>
          <a:prstGeom prst="rect">
            <a:avLst/>
          </a:prstGeom>
        </p:spPr>
      </p:pic>
      <p:pic>
        <p:nvPicPr>
          <p:cNvPr id="5" name="Picture 4"/>
          <p:cNvPicPr>
            <a:picLocks noChangeAspect="1"/>
          </p:cNvPicPr>
          <p:nvPr/>
        </p:nvPicPr>
        <p:blipFill>
          <a:blip r:embed="rId2"/>
          <a:stretch>
            <a:fillRect/>
          </a:stretch>
        </p:blipFill>
        <p:spPr>
          <a:xfrm>
            <a:off x="260919" y="4114800"/>
            <a:ext cx="11112501" cy="1016000"/>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5982840" y="3357720"/>
              <a:ext cx="360" cy="360"/>
            </p14:xfrm>
          </p:contentPart>
        </mc:Choice>
        <mc:Fallback xmlns="">
          <p:pic>
            <p:nvPicPr>
              <p:cNvPr id="6" name="Ink 5"/>
            </p:nvPicPr>
            <p:blipFill>
              <a:blip r:embed="rId4"/>
            </p:blipFill>
            <p:spPr>
              <a:xfrm>
                <a:off x="5982840" y="3357720"/>
                <a:ext cx="360" cy="360"/>
              </a:xfrm>
              <a:prstGeom prst="rect"/>
            </p:spPr>
          </p:pic>
        </mc:Fallback>
      </mc:AlternateContent>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3582" y="300446"/>
            <a:ext cx="11124127" cy="2286000"/>
          </a:xfrm>
          <a:prstGeom prst="rect">
            <a:avLst/>
          </a:prstGeom>
        </p:spPr>
      </p:pic>
      <p:pic>
        <p:nvPicPr>
          <p:cNvPr id="6" name="Picture 5"/>
          <p:cNvPicPr>
            <a:picLocks noChangeAspect="1"/>
          </p:cNvPicPr>
          <p:nvPr/>
        </p:nvPicPr>
        <p:blipFill>
          <a:blip r:embed="rId2"/>
          <a:stretch>
            <a:fillRect/>
          </a:stretch>
        </p:blipFill>
        <p:spPr>
          <a:xfrm>
            <a:off x="645015" y="5478277"/>
            <a:ext cx="2561471" cy="506506"/>
          </a:xfrm>
          <a:prstGeom prst="rect">
            <a:avLst/>
          </a:prstGeom>
        </p:spPr>
      </p:pic>
      <p:pic>
        <p:nvPicPr>
          <p:cNvPr id="7" name="Picture 6"/>
          <p:cNvPicPr>
            <a:picLocks noChangeAspect="1"/>
          </p:cNvPicPr>
          <p:nvPr/>
        </p:nvPicPr>
        <p:blipFill>
          <a:blip r:embed="rId3"/>
          <a:stretch>
            <a:fillRect/>
          </a:stretch>
        </p:blipFill>
        <p:spPr>
          <a:xfrm>
            <a:off x="2591489" y="3538638"/>
            <a:ext cx="3874624" cy="1715701"/>
          </a:xfrm>
          <a:prstGeom prst="rect">
            <a:avLst/>
          </a:prstGeom>
        </p:spPr>
      </p:pic>
      <p:pic>
        <p:nvPicPr>
          <p:cNvPr id="8" name="Picture 7"/>
          <p:cNvPicPr>
            <a:picLocks noChangeAspect="1"/>
          </p:cNvPicPr>
          <p:nvPr/>
        </p:nvPicPr>
        <p:blipFill>
          <a:blip r:embed="rId4"/>
          <a:stretch>
            <a:fillRect/>
          </a:stretch>
        </p:blipFill>
        <p:spPr>
          <a:xfrm>
            <a:off x="347344" y="2701150"/>
            <a:ext cx="8161645" cy="613550"/>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3509" y="540055"/>
            <a:ext cx="1542097" cy="557228"/>
          </a:xfrm>
          <a:prstGeom prst="rect">
            <a:avLst/>
          </a:prstGeom>
        </p:spPr>
      </p:pic>
      <p:pic>
        <p:nvPicPr>
          <p:cNvPr id="5" name="Picture 4"/>
          <p:cNvPicPr>
            <a:picLocks noChangeAspect="1"/>
          </p:cNvPicPr>
          <p:nvPr/>
        </p:nvPicPr>
        <p:blipFill>
          <a:blip r:embed="rId2"/>
          <a:stretch>
            <a:fillRect/>
          </a:stretch>
        </p:blipFill>
        <p:spPr>
          <a:xfrm>
            <a:off x="152214" y="1097282"/>
            <a:ext cx="11890745" cy="1724296"/>
          </a:xfrm>
          <a:prstGeom prst="rect">
            <a:avLst/>
          </a:prstGeom>
        </p:spPr>
      </p:pic>
      <p:cxnSp>
        <p:nvCxnSpPr>
          <p:cNvPr id="6" name="Straight Connector 5"/>
          <p:cNvCxnSpPr/>
          <p:nvPr/>
        </p:nvCxnSpPr>
        <p:spPr>
          <a:xfrm>
            <a:off x="0" y="3131458"/>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39062" y="309765"/>
            <a:ext cx="9024529" cy="635749"/>
          </a:xfrm>
          <a:prstGeom prst="rect">
            <a:avLst/>
          </a:prstGeom>
        </p:spPr>
      </p:pic>
      <p:pic>
        <p:nvPicPr>
          <p:cNvPr id="6" name="Picture 5"/>
          <p:cNvPicPr>
            <a:picLocks noChangeAspect="1"/>
          </p:cNvPicPr>
          <p:nvPr/>
        </p:nvPicPr>
        <p:blipFill>
          <a:blip r:embed="rId2"/>
          <a:stretch>
            <a:fillRect/>
          </a:stretch>
        </p:blipFill>
        <p:spPr>
          <a:xfrm>
            <a:off x="2928540" y="1036816"/>
            <a:ext cx="3443277" cy="2031057"/>
          </a:xfrm>
          <a:prstGeom prst="rect">
            <a:avLst/>
          </a:prstGeom>
        </p:spPr>
      </p:pic>
      <p:sp>
        <p:nvSpPr>
          <p:cNvPr id="7" name="TextBox 6"/>
          <p:cNvSpPr txBox="1"/>
          <p:nvPr/>
        </p:nvSpPr>
        <p:spPr>
          <a:xfrm>
            <a:off x="197200" y="191316"/>
            <a:ext cx="3450509"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176791" y="3414119"/>
            <a:ext cx="8332198" cy="577061"/>
          </a:xfrm>
          <a:prstGeom prst="rect">
            <a:avLst/>
          </a:prstGeom>
        </p:spPr>
      </p:pic>
      <p:pic>
        <p:nvPicPr>
          <p:cNvPr id="9" name="Picture 8"/>
          <p:cNvPicPr>
            <a:picLocks noChangeAspect="1"/>
          </p:cNvPicPr>
          <p:nvPr/>
        </p:nvPicPr>
        <p:blipFill>
          <a:blip r:embed="rId4"/>
          <a:stretch>
            <a:fillRect/>
          </a:stretch>
        </p:blipFill>
        <p:spPr>
          <a:xfrm>
            <a:off x="0" y="4185072"/>
            <a:ext cx="10319657" cy="1928345"/>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405710" y="2059810"/>
            <a:ext cx="8751354" cy="638893"/>
          </a:xfrm>
          <a:prstGeom prst="rect">
            <a:avLst/>
          </a:prstGeom>
        </p:spPr>
      </p:pic>
      <p:pic>
        <p:nvPicPr>
          <p:cNvPr id="6" name="Picture 5"/>
          <p:cNvPicPr>
            <a:picLocks noChangeAspect="1"/>
          </p:cNvPicPr>
          <p:nvPr/>
        </p:nvPicPr>
        <p:blipFill>
          <a:blip r:embed="rId2"/>
          <a:stretch>
            <a:fillRect/>
          </a:stretch>
        </p:blipFill>
        <p:spPr>
          <a:xfrm>
            <a:off x="405710" y="383379"/>
            <a:ext cx="4767181" cy="425886"/>
          </a:xfrm>
          <a:prstGeom prst="rect">
            <a:avLst/>
          </a:prstGeom>
        </p:spPr>
      </p:pic>
      <p:pic>
        <p:nvPicPr>
          <p:cNvPr id="7" name="Picture 6"/>
          <p:cNvPicPr>
            <a:picLocks noChangeAspect="1"/>
          </p:cNvPicPr>
          <p:nvPr/>
        </p:nvPicPr>
        <p:blipFill>
          <a:blip r:embed="rId3"/>
          <a:stretch>
            <a:fillRect/>
          </a:stretch>
        </p:blipFill>
        <p:spPr>
          <a:xfrm>
            <a:off x="3424796" y="1224565"/>
            <a:ext cx="3496187" cy="603759"/>
          </a:xfrm>
          <a:prstGeom prst="rect">
            <a:avLst/>
          </a:prstGeom>
        </p:spPr>
      </p:pic>
      <p:pic>
        <p:nvPicPr>
          <p:cNvPr id="11" name="Picture 10"/>
          <p:cNvPicPr>
            <a:picLocks noChangeAspect="1"/>
          </p:cNvPicPr>
          <p:nvPr/>
        </p:nvPicPr>
        <p:blipFill>
          <a:blip r:embed="rId4"/>
          <a:stretch>
            <a:fillRect/>
          </a:stretch>
        </p:blipFill>
        <p:spPr>
          <a:xfrm>
            <a:off x="405710" y="3137191"/>
            <a:ext cx="4444684" cy="484623"/>
          </a:xfrm>
          <a:prstGeom prst="rect">
            <a:avLst/>
          </a:prstGeom>
        </p:spPr>
      </p:pic>
      <p:pic>
        <p:nvPicPr>
          <p:cNvPr id="12" name="Picture 11"/>
          <p:cNvPicPr>
            <a:picLocks noChangeAspect="1"/>
          </p:cNvPicPr>
          <p:nvPr/>
        </p:nvPicPr>
        <p:blipFill>
          <a:blip r:embed="rId5"/>
          <a:stretch>
            <a:fillRect/>
          </a:stretch>
        </p:blipFill>
        <p:spPr>
          <a:xfrm>
            <a:off x="1546488" y="3844745"/>
            <a:ext cx="7610576" cy="1961802"/>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5980" y="520800"/>
            <a:ext cx="11243214" cy="811612"/>
          </a:xfrm>
          <a:prstGeom prst="rect">
            <a:avLst/>
          </a:prstGeom>
        </p:spPr>
      </p:pic>
      <p:cxnSp>
        <p:nvCxnSpPr>
          <p:cNvPr id="5" name="Straight Connector 4"/>
          <p:cNvCxnSpPr/>
          <p:nvPr/>
        </p:nvCxnSpPr>
        <p:spPr>
          <a:xfrm>
            <a:off x="1587" y="160310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1723" y="1123407"/>
            <a:ext cx="11706330" cy="2286000"/>
          </a:xfrm>
          <a:prstGeom prst="rect">
            <a:avLst/>
          </a:prstGeom>
        </p:spPr>
      </p:pic>
      <p:cxnSp>
        <p:nvCxnSpPr>
          <p:cNvPr id="5" name="Straight Connector 4"/>
          <p:cNvCxnSpPr/>
          <p:nvPr/>
        </p:nvCxnSpPr>
        <p:spPr>
          <a:xfrm>
            <a:off x="0" y="3823790"/>
            <a:ext cx="12192000" cy="13061"/>
          </a:xfrm>
          <a:prstGeom prst="line">
            <a:avLst/>
          </a:prstGeom>
        </p:spPr>
        <p:style>
          <a:lnRef idx="1">
            <a:schemeClr val="accent2"/>
          </a:lnRef>
          <a:fillRef idx="0">
            <a:schemeClr val="accent2"/>
          </a:fillRef>
          <a:effectRef idx="0">
            <a:schemeClr val="accent2"/>
          </a:effectRef>
          <a:fontRef idx="minor">
            <a:schemeClr val="tx1"/>
          </a:fontRef>
        </p:style>
      </p:cxnSp>
      <p:cxnSp>
        <p:nvCxnSpPr>
          <p:cNvPr id="6" name="Straight Connector 5"/>
          <p:cNvCxnSpPr/>
          <p:nvPr/>
        </p:nvCxnSpPr>
        <p:spPr>
          <a:xfrm>
            <a:off x="0" y="896624"/>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41417" y="261799"/>
            <a:ext cx="4714193" cy="1450521"/>
          </a:xfrm>
          <a:prstGeom prst="rect">
            <a:avLst/>
          </a:prstGeom>
        </p:spPr>
      </p:pic>
      <p:cxnSp>
        <p:nvCxnSpPr>
          <p:cNvPr id="5" name="Straight Connector 4"/>
          <p:cNvCxnSpPr/>
          <p:nvPr/>
        </p:nvCxnSpPr>
        <p:spPr>
          <a:xfrm>
            <a:off x="315399" y="1555564"/>
            <a:ext cx="4840211" cy="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2"/>
          <a:stretch>
            <a:fillRect/>
          </a:stretch>
        </p:blipFill>
        <p:spPr>
          <a:xfrm>
            <a:off x="199707" y="1788321"/>
            <a:ext cx="11795760" cy="1301003"/>
          </a:xfrm>
          <a:prstGeom prst="rect">
            <a:avLst/>
          </a:prstGeom>
        </p:spPr>
      </p:pic>
      <p:pic>
        <p:nvPicPr>
          <p:cNvPr id="9" name="Picture 8"/>
          <p:cNvPicPr>
            <a:picLocks noChangeAspect="1"/>
          </p:cNvPicPr>
          <p:nvPr/>
        </p:nvPicPr>
        <p:blipFill>
          <a:blip r:embed="rId3"/>
          <a:stretch>
            <a:fillRect/>
          </a:stretch>
        </p:blipFill>
        <p:spPr>
          <a:xfrm>
            <a:off x="2356621" y="3643490"/>
            <a:ext cx="5905397" cy="2233363"/>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9517" y="418012"/>
            <a:ext cx="10505054" cy="2952205"/>
          </a:xfrm>
          <a:prstGeom prst="rect">
            <a:avLst/>
          </a:prstGeom>
        </p:spPr>
      </p:pic>
      <p:pic>
        <p:nvPicPr>
          <p:cNvPr id="5" name="Picture 4"/>
          <p:cNvPicPr>
            <a:picLocks noChangeAspect="1"/>
          </p:cNvPicPr>
          <p:nvPr/>
        </p:nvPicPr>
        <p:blipFill>
          <a:blip r:embed="rId2"/>
          <a:stretch>
            <a:fillRect/>
          </a:stretch>
        </p:blipFill>
        <p:spPr>
          <a:xfrm>
            <a:off x="211329" y="4005122"/>
            <a:ext cx="9546662" cy="748120"/>
          </a:xfrm>
          <a:prstGeom prst="rect">
            <a:avLst/>
          </a:prstGeom>
        </p:spPr>
      </p:pic>
      <p:pic>
        <p:nvPicPr>
          <p:cNvPr id="6" name="Picture 5"/>
          <p:cNvPicPr>
            <a:picLocks noChangeAspect="1"/>
          </p:cNvPicPr>
          <p:nvPr/>
        </p:nvPicPr>
        <p:blipFill>
          <a:blip r:embed="rId3"/>
          <a:stretch>
            <a:fillRect/>
          </a:stretch>
        </p:blipFill>
        <p:spPr>
          <a:xfrm>
            <a:off x="409517" y="5129104"/>
            <a:ext cx="8506560" cy="477409"/>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2068" y="579324"/>
            <a:ext cx="5556613" cy="717233"/>
          </a:xfrm>
          <a:prstGeom prst="rect">
            <a:avLst/>
          </a:prstGeom>
        </p:spPr>
      </p:pic>
      <p:pic>
        <p:nvPicPr>
          <p:cNvPr id="6" name="Picture 5"/>
          <p:cNvPicPr>
            <a:picLocks noChangeAspect="1"/>
          </p:cNvPicPr>
          <p:nvPr/>
        </p:nvPicPr>
        <p:blipFill>
          <a:blip r:embed="rId2"/>
          <a:stretch>
            <a:fillRect/>
          </a:stretch>
        </p:blipFill>
        <p:spPr>
          <a:xfrm>
            <a:off x="5651075" y="579324"/>
            <a:ext cx="1180123" cy="659030"/>
          </a:xfrm>
          <a:prstGeom prst="rect">
            <a:avLst/>
          </a:prstGeom>
        </p:spPr>
      </p:pic>
      <p:pic>
        <p:nvPicPr>
          <p:cNvPr id="8" name="Picture 7"/>
          <p:cNvPicPr>
            <a:picLocks noChangeAspect="1"/>
          </p:cNvPicPr>
          <p:nvPr/>
        </p:nvPicPr>
        <p:blipFill>
          <a:blip r:embed="rId3"/>
          <a:stretch>
            <a:fillRect/>
          </a:stretch>
        </p:blipFill>
        <p:spPr>
          <a:xfrm>
            <a:off x="860965" y="2233478"/>
            <a:ext cx="7896218" cy="2887163"/>
          </a:xfrm>
          <a:prstGeom prst="rect">
            <a:avLst/>
          </a:prstGeom>
        </p:spPr>
      </p:pic>
      <p:pic>
        <p:nvPicPr>
          <p:cNvPr id="9" name="Picture 8"/>
          <p:cNvPicPr>
            <a:picLocks noChangeAspect="1"/>
          </p:cNvPicPr>
          <p:nvPr/>
        </p:nvPicPr>
        <p:blipFill>
          <a:blip r:embed="rId4"/>
          <a:stretch>
            <a:fillRect/>
          </a:stretch>
        </p:blipFill>
        <p:spPr>
          <a:xfrm>
            <a:off x="7015744" y="682247"/>
            <a:ext cx="4191944" cy="453183"/>
          </a:xfrm>
          <a:prstGeom prst="rect">
            <a:avLst/>
          </a:prstGeom>
        </p:spPr>
      </p:pic>
      <p:pic>
        <p:nvPicPr>
          <p:cNvPr id="10" name="Picture 9"/>
          <p:cNvPicPr>
            <a:picLocks noChangeAspect="1"/>
          </p:cNvPicPr>
          <p:nvPr/>
        </p:nvPicPr>
        <p:blipFill>
          <a:blip r:embed="rId5"/>
          <a:stretch>
            <a:fillRect/>
          </a:stretch>
        </p:blipFill>
        <p:spPr>
          <a:xfrm>
            <a:off x="222068" y="1296557"/>
            <a:ext cx="2123667" cy="365217"/>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1123" y="559903"/>
            <a:ext cx="10646229" cy="2968660"/>
          </a:xfrm>
          <a:prstGeom prst="rect">
            <a:avLst/>
          </a:prstGeom>
        </p:spPr>
      </p:pic>
      <p:cxnSp>
        <p:nvCxnSpPr>
          <p:cNvPr id="5" name="Straight Connector 4"/>
          <p:cNvCxnSpPr/>
          <p:nvPr/>
        </p:nvCxnSpPr>
        <p:spPr>
          <a:xfrm>
            <a:off x="0" y="3668386"/>
            <a:ext cx="12192000" cy="13061"/>
          </a:xfrm>
          <a:prstGeom prst="line">
            <a:avLst/>
          </a:prstGeom>
        </p:spPr>
        <p:style>
          <a:lnRef idx="1">
            <a:schemeClr val="accent2"/>
          </a:lnRef>
          <a:fillRef idx="0">
            <a:schemeClr val="accent2"/>
          </a:fillRef>
          <a:effectRef idx="0">
            <a:schemeClr val="accent2"/>
          </a:effectRef>
          <a:fontRef idx="minor">
            <a:schemeClr val="tx1"/>
          </a:fontRef>
        </p:style>
      </p:cxnSp>
      <p:pic>
        <p:nvPicPr>
          <p:cNvPr id="6" name="Picture 5"/>
          <p:cNvPicPr>
            <a:picLocks noChangeAspect="1"/>
          </p:cNvPicPr>
          <p:nvPr/>
        </p:nvPicPr>
        <p:blipFill>
          <a:blip r:embed="rId2"/>
          <a:stretch>
            <a:fillRect/>
          </a:stretch>
        </p:blipFill>
        <p:spPr>
          <a:xfrm>
            <a:off x="331123" y="4717358"/>
            <a:ext cx="9831780" cy="854937"/>
          </a:xfrm>
          <a:prstGeom prst="rect">
            <a:avLst/>
          </a:prstGeom>
        </p:spPr>
      </p:pic>
      <p:pic>
        <p:nvPicPr>
          <p:cNvPr id="7" name="Picture 6"/>
          <p:cNvPicPr>
            <a:picLocks noChangeAspect="1"/>
          </p:cNvPicPr>
          <p:nvPr/>
        </p:nvPicPr>
        <p:blipFill>
          <a:blip r:embed="rId3"/>
          <a:stretch>
            <a:fillRect/>
          </a:stretch>
        </p:blipFill>
        <p:spPr>
          <a:xfrm>
            <a:off x="331123" y="4029177"/>
            <a:ext cx="1994066" cy="645965"/>
          </a:xfrm>
          <a:prstGeom prst="rect">
            <a:avLst/>
          </a:prstGeom>
        </p:spPr>
      </p:pic>
      <p:cxnSp>
        <p:nvCxnSpPr>
          <p:cNvPr id="8" name="Straight Connector 7"/>
          <p:cNvCxnSpPr/>
          <p:nvPr/>
        </p:nvCxnSpPr>
        <p:spPr>
          <a:xfrm>
            <a:off x="-28106" y="5974607"/>
            <a:ext cx="12192000" cy="13061"/>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9527" y="734417"/>
            <a:ext cx="10037148" cy="1144587"/>
          </a:xfrm>
          <a:prstGeom prst="rect">
            <a:avLst/>
          </a:prstGeom>
        </p:spPr>
      </p:pic>
      <p:sp>
        <p:nvSpPr>
          <p:cNvPr id="5" name="TextBox 4"/>
          <p:cNvSpPr txBox="1"/>
          <p:nvPr/>
        </p:nvSpPr>
        <p:spPr>
          <a:xfrm>
            <a:off x="330200" y="342900"/>
            <a:ext cx="3111500" cy="523220"/>
          </a:xfrm>
          <a:prstGeom prst="rect">
            <a:avLst/>
          </a:prstGeom>
          <a:noFill/>
        </p:spPr>
        <p:txBody>
          <a:bodyPr wrap="square" rtlCol="0">
            <a:spAutoFit/>
          </a:bodyPr>
          <a:lstStyle/>
          <a:p>
            <a:r>
              <a:rPr lang="en-US" sz="2800" u="sng" dirty="0">
                <a:solidFill>
                  <a:srgbClr val="00B050"/>
                </a:solidFill>
              </a:rPr>
              <a:t>Equivalent Matrices</a:t>
            </a:r>
            <a:endParaRPr lang="en-AU" sz="2800" u="sng" dirty="0">
              <a:solidFill>
                <a:srgbClr val="00B050"/>
              </a:solidFill>
            </a:endParaRPr>
          </a:p>
        </p:txBody>
      </p:sp>
      <p:pic>
        <p:nvPicPr>
          <p:cNvPr id="6" name="Picture 5"/>
          <p:cNvPicPr>
            <a:picLocks noChangeAspect="1"/>
          </p:cNvPicPr>
          <p:nvPr/>
        </p:nvPicPr>
        <p:blipFill>
          <a:blip r:embed="rId2"/>
          <a:stretch>
            <a:fillRect/>
          </a:stretch>
        </p:blipFill>
        <p:spPr>
          <a:xfrm>
            <a:off x="3516939" y="1982916"/>
            <a:ext cx="1928812" cy="1557206"/>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189527" y="2537219"/>
                <a:ext cx="2910189" cy="573427"/>
              </a:xfrm>
              <a:prstGeom prst="rect">
                <a:avLst/>
              </a:prstGeom>
              <a:noFill/>
            </p:spPr>
            <p:txBody>
              <a:bodyPr wrap="square" rtlCol="0">
                <a:spAutoFit/>
              </a:bodyPr>
              <a:lstStyle/>
              <a:p>
                <a:r>
                  <a:rPr lang="en-US" sz="2000" b="1" dirty="0"/>
                  <a:t>e.g  </a:t>
                </a: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𝑰</m:t>
                        </m:r>
                      </m:e>
                      <m:sub>
                        <m:r>
                          <a:rPr lang="en-US" sz="3200" b="1" i="1" smtClean="0">
                            <a:latin typeface="Cambria Math" panose="02040503050406030204" pitchFamily="18" charset="0"/>
                          </a:rPr>
                          <m:t>𝟐</m:t>
                        </m:r>
                      </m:sub>
                    </m:sSub>
                  </m:oMath>
                </a14:m>
                <a:r>
                  <a:rPr lang="en-AU" sz="2000" b="1" dirty="0"/>
                  <a:t>and the matrix </a:t>
                </a:r>
                <a:endParaRPr lang="en-AU" sz="2000" b="1" dirty="0"/>
              </a:p>
            </p:txBody>
          </p:sp>
        </mc:Choice>
        <mc:Fallback>
          <p:sp>
            <p:nvSpPr>
              <p:cNvPr id="7" name="TextBox 6"/>
              <p:cNvSpPr txBox="1">
                <a:spLocks noRot="1" noChangeAspect="1" noMove="1" noResize="1" noEditPoints="1" noAdjustHandles="1" noChangeArrowheads="1" noChangeShapeType="1" noTextEdit="1"/>
              </p:cNvSpPr>
              <p:nvPr/>
            </p:nvSpPr>
            <p:spPr>
              <a:xfrm>
                <a:off x="189527" y="2537219"/>
                <a:ext cx="2910189" cy="573427"/>
              </a:xfrm>
              <a:prstGeom prst="rect">
                <a:avLst/>
              </a:prstGeom>
              <a:blipFill rotWithShape="1">
                <a:blip r:embed="rId3"/>
                <a:stretch>
                  <a:fillRect l="-10" t="-69" r="10" b="-46105"/>
                </a:stretch>
              </a:blipFill>
            </p:spPr>
            <p:txBody>
              <a:bodyPr/>
              <a:lstStyle/>
              <a:p>
                <a:r>
                  <a:rPr lang="en-US" altLang="en-US">
                    <a:noFill/>
                  </a:rPr>
                  <a:t> </a:t>
                </a:r>
              </a:p>
            </p:txBody>
          </p:sp>
        </mc:Fallback>
      </mc:AlternateContent>
      <p:sp>
        <p:nvSpPr>
          <p:cNvPr id="8" name="TextBox 7"/>
          <p:cNvSpPr txBox="1"/>
          <p:nvPr/>
        </p:nvSpPr>
        <p:spPr>
          <a:xfrm>
            <a:off x="5514180" y="2537218"/>
            <a:ext cx="5268119" cy="707886"/>
          </a:xfrm>
          <a:prstGeom prst="rect">
            <a:avLst/>
          </a:prstGeom>
          <a:noFill/>
        </p:spPr>
        <p:txBody>
          <a:bodyPr wrap="square" rtlCol="0">
            <a:spAutoFit/>
          </a:bodyPr>
          <a:lstStyle/>
          <a:p>
            <a:r>
              <a:rPr lang="en-US" sz="2000" b="1" dirty="0"/>
              <a:t>are equivalent because we can obtain A from identity matrix by multiplying row 2 by -3 </a:t>
            </a:r>
            <a:endParaRPr lang="en-AU" sz="2000" b="1" dirty="0"/>
          </a:p>
        </p:txBody>
      </p:sp>
      <p:pic>
        <p:nvPicPr>
          <p:cNvPr id="9" name="Picture 8"/>
          <p:cNvPicPr>
            <a:picLocks noChangeAspect="1"/>
          </p:cNvPicPr>
          <p:nvPr/>
        </p:nvPicPr>
        <p:blipFill>
          <a:blip r:embed="rId4"/>
          <a:stretch>
            <a:fillRect/>
          </a:stretch>
        </p:blipFill>
        <p:spPr>
          <a:xfrm>
            <a:off x="2765628" y="2552943"/>
            <a:ext cx="348794" cy="523191"/>
          </a:xfrm>
          <a:prstGeom prst="rect">
            <a:avLst/>
          </a:prstGeom>
        </p:spPr>
      </p:pic>
      <p:pic>
        <p:nvPicPr>
          <p:cNvPr id="10" name="Picture 9"/>
          <p:cNvPicPr>
            <a:picLocks noChangeAspect="1"/>
          </p:cNvPicPr>
          <p:nvPr/>
        </p:nvPicPr>
        <p:blipFill>
          <a:blip r:embed="rId5"/>
          <a:stretch>
            <a:fillRect/>
          </a:stretch>
        </p:blipFill>
        <p:spPr>
          <a:xfrm flipH="1">
            <a:off x="3168145" y="2638279"/>
            <a:ext cx="363537" cy="352521"/>
          </a:xfrm>
          <a:prstGeom prst="rect">
            <a:avLst/>
          </a:prstGeom>
        </p:spPr>
      </p:pic>
      <p:pic>
        <p:nvPicPr>
          <p:cNvPr id="11" name="Picture 10"/>
          <p:cNvPicPr>
            <a:picLocks noChangeAspect="1"/>
          </p:cNvPicPr>
          <p:nvPr/>
        </p:nvPicPr>
        <p:blipFill>
          <a:blip r:embed="rId6"/>
          <a:stretch>
            <a:fillRect/>
          </a:stretch>
        </p:blipFill>
        <p:spPr>
          <a:xfrm>
            <a:off x="288130" y="4310441"/>
            <a:ext cx="11645234" cy="1353759"/>
          </a:xfrm>
          <a:prstGeom prst="rect">
            <a:avLst/>
          </a:prstGeom>
        </p:spPr>
      </p:pic>
      <p:sp>
        <p:nvSpPr>
          <p:cNvPr id="12" name="TextBox 11"/>
          <p:cNvSpPr txBox="1"/>
          <p:nvPr/>
        </p:nvSpPr>
        <p:spPr>
          <a:xfrm>
            <a:off x="330200" y="3686328"/>
            <a:ext cx="3111500" cy="523220"/>
          </a:xfrm>
          <a:prstGeom prst="rect">
            <a:avLst/>
          </a:prstGeom>
          <a:noFill/>
        </p:spPr>
        <p:txBody>
          <a:bodyPr wrap="square" rtlCol="0">
            <a:spAutoFit/>
          </a:bodyPr>
          <a:lstStyle/>
          <a:p>
            <a:r>
              <a:rPr lang="en-US" sz="2800" u="sng" dirty="0">
                <a:solidFill>
                  <a:srgbClr val="00B050"/>
                </a:solidFill>
              </a:rPr>
              <a:t>Elementary Matrix</a:t>
            </a:r>
            <a:endParaRPr lang="en-AU" sz="2800" u="sng" dirty="0">
              <a:solidFill>
                <a:srgbClr val="00B050"/>
              </a:solidFill>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20174" y="1077714"/>
            <a:ext cx="3023917" cy="773979"/>
          </a:xfrm>
          <a:prstGeom prst="rect">
            <a:avLst/>
          </a:prstGeom>
        </p:spPr>
      </p:pic>
      <p:pic>
        <p:nvPicPr>
          <p:cNvPr id="6" name="Picture 5"/>
          <p:cNvPicPr>
            <a:picLocks noChangeAspect="1"/>
          </p:cNvPicPr>
          <p:nvPr/>
        </p:nvPicPr>
        <p:blipFill>
          <a:blip r:embed="rId2"/>
          <a:stretch>
            <a:fillRect/>
          </a:stretch>
        </p:blipFill>
        <p:spPr>
          <a:xfrm>
            <a:off x="3344091" y="436079"/>
            <a:ext cx="3659987" cy="1851693"/>
          </a:xfrm>
          <a:prstGeom prst="rect">
            <a:avLst/>
          </a:prstGeom>
        </p:spPr>
      </p:pic>
      <p:sp>
        <p:nvSpPr>
          <p:cNvPr id="7" name="TextBox 6"/>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3"/>
          <a:stretch>
            <a:fillRect/>
          </a:stretch>
        </p:blipFill>
        <p:spPr>
          <a:xfrm>
            <a:off x="197201" y="2493328"/>
            <a:ext cx="1692864" cy="691866"/>
          </a:xfrm>
          <a:prstGeom prst="rect">
            <a:avLst/>
          </a:prstGeom>
        </p:spPr>
      </p:pic>
      <p:pic>
        <p:nvPicPr>
          <p:cNvPr id="9" name="Picture 8"/>
          <p:cNvPicPr>
            <a:picLocks noChangeAspect="1"/>
          </p:cNvPicPr>
          <p:nvPr/>
        </p:nvPicPr>
        <p:blipFill>
          <a:blip r:embed="rId4"/>
          <a:stretch>
            <a:fillRect/>
          </a:stretch>
        </p:blipFill>
        <p:spPr>
          <a:xfrm>
            <a:off x="2140913" y="3276919"/>
            <a:ext cx="4270018" cy="1953306"/>
          </a:xfrm>
          <a:prstGeom prst="rect">
            <a:avLst/>
          </a:prstGeom>
        </p:spPr>
      </p:pic>
      <p:sp>
        <p:nvSpPr>
          <p:cNvPr id="4" name="TextBox 3"/>
          <p:cNvSpPr txBox="1"/>
          <p:nvPr/>
        </p:nvSpPr>
        <p:spPr>
          <a:xfrm>
            <a:off x="7004077" y="3840480"/>
            <a:ext cx="2309739" cy="400110"/>
          </a:xfrm>
          <a:prstGeom prst="rect">
            <a:avLst/>
          </a:prstGeom>
          <a:noFill/>
        </p:spPr>
        <p:txBody>
          <a:bodyPr wrap="square" rtlCol="0">
            <a:spAutoFit/>
          </a:bodyPr>
          <a:lstStyle/>
          <a:p>
            <a:r>
              <a:rPr lang="en-US" sz="2000" b="1" dirty="0"/>
              <a:t>( Previous Slides )</a:t>
            </a:r>
            <a:endParaRPr lang="en-US" sz="2000" b="1"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5889" y="626473"/>
            <a:ext cx="4910837" cy="1922286"/>
          </a:xfrm>
          <a:prstGeom prst="rect">
            <a:avLst/>
          </a:prstGeom>
        </p:spPr>
      </p:pic>
      <p:pic>
        <p:nvPicPr>
          <p:cNvPr id="6" name="Picture 5"/>
          <p:cNvPicPr>
            <a:picLocks noChangeAspect="1"/>
          </p:cNvPicPr>
          <p:nvPr/>
        </p:nvPicPr>
        <p:blipFill>
          <a:blip r:embed="rId2"/>
          <a:stretch>
            <a:fillRect/>
          </a:stretch>
        </p:blipFill>
        <p:spPr>
          <a:xfrm>
            <a:off x="193550" y="2378942"/>
            <a:ext cx="11018933" cy="3631397"/>
          </a:xfrm>
          <a:prstGeom prst="rect">
            <a:avLst/>
          </a:prstGeom>
        </p:spPr>
      </p:pic>
      <p:cxnSp>
        <p:nvCxnSpPr>
          <p:cNvPr id="8" name="Straight Connector 7"/>
          <p:cNvCxnSpPr/>
          <p:nvPr/>
        </p:nvCxnSpPr>
        <p:spPr>
          <a:xfrm>
            <a:off x="0" y="60103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2087" y="1496728"/>
            <a:ext cx="11194863" cy="1129096"/>
          </a:xfrm>
          <a:prstGeom prst="rect">
            <a:avLst/>
          </a:prstGeom>
        </p:spPr>
      </p:pic>
      <p:pic>
        <p:nvPicPr>
          <p:cNvPr id="5" name="Picture 4"/>
          <p:cNvPicPr>
            <a:picLocks noChangeAspect="1"/>
          </p:cNvPicPr>
          <p:nvPr/>
        </p:nvPicPr>
        <p:blipFill>
          <a:blip r:embed="rId2"/>
          <a:stretch>
            <a:fillRect/>
          </a:stretch>
        </p:blipFill>
        <p:spPr>
          <a:xfrm>
            <a:off x="192087" y="210230"/>
            <a:ext cx="7227214" cy="629467"/>
          </a:xfrm>
          <a:prstGeom prst="rect">
            <a:avLst/>
          </a:prstGeom>
        </p:spPr>
      </p:pic>
      <p:cxnSp>
        <p:nvCxnSpPr>
          <p:cNvPr id="6" name="Straight Connector 5"/>
          <p:cNvCxnSpPr/>
          <p:nvPr/>
        </p:nvCxnSpPr>
        <p:spPr>
          <a:xfrm flipV="1">
            <a:off x="192087" y="890724"/>
            <a:ext cx="7227214" cy="40272"/>
          </a:xfrm>
          <a:prstGeom prst="line">
            <a:avLst/>
          </a:prstGeom>
          <a:ln>
            <a:solidFill>
              <a:srgbClr val="00B050"/>
            </a:solidFill>
          </a:ln>
        </p:spPr>
        <p:style>
          <a:lnRef idx="1">
            <a:schemeClr val="accent2"/>
          </a:lnRef>
          <a:fillRef idx="0">
            <a:schemeClr val="accent2"/>
          </a:fillRef>
          <a:effectRef idx="0">
            <a:schemeClr val="accent2"/>
          </a:effectRef>
          <a:fontRef idx="minor">
            <a:schemeClr val="tx1"/>
          </a:fontRef>
        </p:style>
      </p:cxnSp>
      <p:pic>
        <p:nvPicPr>
          <p:cNvPr id="9" name="Picture 8"/>
          <p:cNvPicPr>
            <a:picLocks noChangeAspect="1"/>
          </p:cNvPicPr>
          <p:nvPr/>
        </p:nvPicPr>
        <p:blipFill>
          <a:blip r:embed="rId3"/>
          <a:stretch>
            <a:fillRect/>
          </a:stretch>
        </p:blipFill>
        <p:spPr>
          <a:xfrm>
            <a:off x="241506" y="3005285"/>
            <a:ext cx="11950494" cy="1668373"/>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59284" y="1102102"/>
            <a:ext cx="11861074" cy="23774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347429" y="1527632"/>
            <a:ext cx="11484783" cy="152638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2495" y="207466"/>
            <a:ext cx="4158876" cy="1229448"/>
          </a:xfrm>
          <a:prstGeom prst="rect">
            <a:avLst/>
          </a:prstGeom>
        </p:spPr>
      </p:pic>
      <p:cxnSp>
        <p:nvCxnSpPr>
          <p:cNvPr id="5" name="Straight Connector 4"/>
          <p:cNvCxnSpPr/>
          <p:nvPr/>
        </p:nvCxnSpPr>
        <p:spPr>
          <a:xfrm>
            <a:off x="272296" y="1436914"/>
            <a:ext cx="4312767"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2"/>
          <a:stretch>
            <a:fillRect/>
          </a:stretch>
        </p:blipFill>
        <p:spPr>
          <a:xfrm>
            <a:off x="272296" y="1799585"/>
            <a:ext cx="11650582" cy="2641788"/>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57395" y="349623"/>
            <a:ext cx="11474311" cy="5935350"/>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445470" y="1031967"/>
            <a:ext cx="10767013" cy="3642772"/>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82027" y="253714"/>
            <a:ext cx="7824633" cy="474753"/>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3331029" y="1272305"/>
            <a:ext cx="3670662" cy="1907304"/>
          </a:xfrm>
          <a:prstGeom prst="rect">
            <a:avLst/>
          </a:prstGeom>
        </p:spPr>
      </p:pic>
      <p:pic>
        <p:nvPicPr>
          <p:cNvPr id="7" name="Picture 6"/>
          <p:cNvPicPr>
            <a:picLocks noChangeAspect="1"/>
          </p:cNvPicPr>
          <p:nvPr/>
        </p:nvPicPr>
        <p:blipFill>
          <a:blip r:embed="rId3"/>
          <a:stretch>
            <a:fillRect/>
          </a:stretch>
        </p:blipFill>
        <p:spPr>
          <a:xfrm>
            <a:off x="223869" y="3440293"/>
            <a:ext cx="1435113" cy="674503"/>
          </a:xfrm>
          <a:prstGeom prst="rect">
            <a:avLst/>
          </a:prstGeom>
        </p:spPr>
      </p:pic>
      <p:pic>
        <p:nvPicPr>
          <p:cNvPr id="8" name="Picture 7"/>
          <p:cNvPicPr>
            <a:picLocks noChangeAspect="1"/>
          </p:cNvPicPr>
          <p:nvPr/>
        </p:nvPicPr>
        <p:blipFill>
          <a:blip r:embed="rId4"/>
          <a:stretch>
            <a:fillRect/>
          </a:stretch>
        </p:blipFill>
        <p:spPr>
          <a:xfrm>
            <a:off x="425903" y="4245429"/>
            <a:ext cx="11004535" cy="1662679"/>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9062" y="182785"/>
            <a:ext cx="7989927" cy="529453"/>
          </a:xfrm>
          <a:prstGeom prst="rect">
            <a:avLst/>
          </a:prstGeom>
        </p:spPr>
      </p:pic>
      <p:pic>
        <p:nvPicPr>
          <p:cNvPr id="5" name="Picture 4"/>
          <p:cNvPicPr>
            <a:picLocks noChangeAspect="1"/>
          </p:cNvPicPr>
          <p:nvPr/>
        </p:nvPicPr>
        <p:blipFill>
          <a:blip r:embed="rId2"/>
          <a:stretch>
            <a:fillRect/>
          </a:stretch>
        </p:blipFill>
        <p:spPr>
          <a:xfrm>
            <a:off x="1965208" y="801312"/>
            <a:ext cx="5206903" cy="1685033"/>
          </a:xfrm>
          <a:prstGeom prst="rect">
            <a:avLst/>
          </a:prstGeom>
        </p:spPr>
      </p:pic>
      <p:pic>
        <p:nvPicPr>
          <p:cNvPr id="7" name="Picture 6"/>
          <p:cNvPicPr>
            <a:picLocks noChangeAspect="1"/>
          </p:cNvPicPr>
          <p:nvPr/>
        </p:nvPicPr>
        <p:blipFill>
          <a:blip r:embed="rId3"/>
          <a:stretch>
            <a:fillRect/>
          </a:stretch>
        </p:blipFill>
        <p:spPr>
          <a:xfrm>
            <a:off x="309240" y="2848110"/>
            <a:ext cx="7880658" cy="365127"/>
          </a:xfrm>
          <a:prstGeom prst="rect">
            <a:avLst/>
          </a:prstGeom>
        </p:spPr>
      </p:pic>
      <p:pic>
        <p:nvPicPr>
          <p:cNvPr id="8" name="Picture 7"/>
          <p:cNvPicPr>
            <a:picLocks noChangeAspect="1"/>
          </p:cNvPicPr>
          <p:nvPr/>
        </p:nvPicPr>
        <p:blipFill>
          <a:blip r:embed="rId4"/>
          <a:stretch>
            <a:fillRect/>
          </a:stretch>
        </p:blipFill>
        <p:spPr>
          <a:xfrm>
            <a:off x="286465" y="3476074"/>
            <a:ext cx="3963104" cy="429217"/>
          </a:xfrm>
          <a:prstGeom prst="rect">
            <a:avLst/>
          </a:prstGeom>
        </p:spPr>
      </p:pic>
      <p:pic>
        <p:nvPicPr>
          <p:cNvPr id="11" name="Picture 10"/>
          <p:cNvPicPr>
            <a:picLocks noChangeAspect="1"/>
          </p:cNvPicPr>
          <p:nvPr/>
        </p:nvPicPr>
        <p:blipFill>
          <a:blip r:embed="rId5"/>
          <a:stretch>
            <a:fillRect/>
          </a:stretch>
        </p:blipFill>
        <p:spPr>
          <a:xfrm>
            <a:off x="4249569" y="3500251"/>
            <a:ext cx="5068389" cy="380861"/>
          </a:xfrm>
          <a:prstGeom prst="rect">
            <a:avLst/>
          </a:prstGeom>
        </p:spPr>
      </p:pic>
      <p:pic>
        <p:nvPicPr>
          <p:cNvPr id="13" name="Picture 12"/>
          <p:cNvPicPr>
            <a:picLocks noChangeAspect="1"/>
          </p:cNvPicPr>
          <p:nvPr/>
        </p:nvPicPr>
        <p:blipFill>
          <a:blip r:embed="rId6"/>
          <a:stretch>
            <a:fillRect/>
          </a:stretch>
        </p:blipFill>
        <p:spPr>
          <a:xfrm>
            <a:off x="3686185" y="4211612"/>
            <a:ext cx="5990183" cy="1916215"/>
          </a:xfrm>
          <a:prstGeom prst="rect">
            <a:avLst/>
          </a:prstGeom>
        </p:spPr>
      </p:pic>
      <p:pic>
        <p:nvPicPr>
          <p:cNvPr id="15" name="Picture 14"/>
          <p:cNvPicPr>
            <a:picLocks noChangeAspect="1"/>
          </p:cNvPicPr>
          <p:nvPr/>
        </p:nvPicPr>
        <p:blipFill>
          <a:blip r:embed="rId7"/>
          <a:stretch>
            <a:fillRect/>
          </a:stretch>
        </p:blipFill>
        <p:spPr>
          <a:xfrm>
            <a:off x="257907" y="3905291"/>
            <a:ext cx="3414602" cy="430412"/>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25576" y="457202"/>
            <a:ext cx="11491204" cy="453281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36034" y="222069"/>
            <a:ext cx="9125977" cy="2553382"/>
          </a:xfrm>
          <a:prstGeom prst="rect">
            <a:avLst/>
          </a:prstGeom>
        </p:spPr>
      </p:pic>
      <p:pic>
        <p:nvPicPr>
          <p:cNvPr id="5" name="Picture 4"/>
          <p:cNvPicPr>
            <a:picLocks noChangeAspect="1"/>
          </p:cNvPicPr>
          <p:nvPr/>
        </p:nvPicPr>
        <p:blipFill>
          <a:blip r:embed="rId2"/>
          <a:stretch>
            <a:fillRect/>
          </a:stretch>
        </p:blipFill>
        <p:spPr>
          <a:xfrm>
            <a:off x="592789" y="2906080"/>
            <a:ext cx="4686170" cy="398823"/>
          </a:xfrm>
          <a:prstGeom prst="rect">
            <a:avLst/>
          </a:prstGeom>
        </p:spPr>
      </p:pic>
      <p:pic>
        <p:nvPicPr>
          <p:cNvPr id="6" name="Picture 5"/>
          <p:cNvPicPr>
            <a:picLocks noChangeAspect="1"/>
          </p:cNvPicPr>
          <p:nvPr/>
        </p:nvPicPr>
        <p:blipFill>
          <a:blip r:embed="rId3"/>
          <a:stretch>
            <a:fillRect/>
          </a:stretch>
        </p:blipFill>
        <p:spPr>
          <a:xfrm>
            <a:off x="5397499" y="2812937"/>
            <a:ext cx="2127029" cy="491966"/>
          </a:xfrm>
          <a:prstGeom prst="rect">
            <a:avLst/>
          </a:prstGeom>
        </p:spPr>
      </p:pic>
      <p:pic>
        <p:nvPicPr>
          <p:cNvPr id="7" name="Picture 6"/>
          <p:cNvPicPr>
            <a:picLocks noChangeAspect="1"/>
          </p:cNvPicPr>
          <p:nvPr/>
        </p:nvPicPr>
        <p:blipFill>
          <a:blip r:embed="rId4"/>
          <a:stretch>
            <a:fillRect/>
          </a:stretch>
        </p:blipFill>
        <p:spPr>
          <a:xfrm>
            <a:off x="592789" y="3594870"/>
            <a:ext cx="10619694" cy="1791104"/>
          </a:xfrm>
          <a:prstGeom prst="rect">
            <a:avLst/>
          </a:prstGeom>
        </p:spPr>
      </p:pic>
      <p:cxnSp>
        <p:nvCxnSpPr>
          <p:cNvPr id="8" name="Straight Connector 7"/>
          <p:cNvCxnSpPr/>
          <p:nvPr/>
        </p:nvCxnSpPr>
        <p:spPr>
          <a:xfrm>
            <a:off x="0" y="5631516"/>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0469" y="292100"/>
            <a:ext cx="10882014" cy="4271865"/>
          </a:xfrm>
          <a:prstGeom prst="rect">
            <a:avLst/>
          </a:prstGeom>
        </p:spPr>
      </p:pic>
      <p:cxnSp>
        <p:nvCxnSpPr>
          <p:cNvPr id="5" name="Straight Connector 4"/>
          <p:cNvCxnSpPr/>
          <p:nvPr/>
        </p:nvCxnSpPr>
        <p:spPr>
          <a:xfrm flipV="1">
            <a:off x="0" y="4563965"/>
            <a:ext cx="12192000" cy="2073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227907" y="662319"/>
            <a:ext cx="8829131" cy="4514518"/>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308091" y="261257"/>
            <a:ext cx="11082720" cy="4010297"/>
          </a:xfrm>
          <a:prstGeom prst="rect">
            <a:avLst/>
          </a:prstGeom>
        </p:spPr>
      </p:pic>
      <p:pic>
        <p:nvPicPr>
          <p:cNvPr id="7" name="Picture 6"/>
          <p:cNvPicPr>
            <a:picLocks noChangeAspect="1"/>
          </p:cNvPicPr>
          <p:nvPr/>
        </p:nvPicPr>
        <p:blipFill>
          <a:blip r:embed="rId2"/>
          <a:stretch>
            <a:fillRect/>
          </a:stretch>
        </p:blipFill>
        <p:spPr>
          <a:xfrm>
            <a:off x="457209" y="4429225"/>
            <a:ext cx="11103419" cy="818836"/>
          </a:xfrm>
          <a:prstGeom prst="rect">
            <a:avLst/>
          </a:prstGeom>
        </p:spPr>
      </p:pic>
      <p:pic>
        <p:nvPicPr>
          <p:cNvPr id="8" name="Picture 7"/>
          <p:cNvPicPr>
            <a:picLocks noChangeAspect="1"/>
          </p:cNvPicPr>
          <p:nvPr/>
        </p:nvPicPr>
        <p:blipFill>
          <a:blip r:embed="rId3"/>
          <a:stretch>
            <a:fillRect/>
          </a:stretch>
        </p:blipFill>
        <p:spPr>
          <a:xfrm>
            <a:off x="5451837" y="3560144"/>
            <a:ext cx="2617742" cy="339337"/>
          </a:xfrm>
          <a:prstGeom prst="rect">
            <a:avLst/>
          </a:prstGeom>
        </p:spPr>
      </p:pic>
      <p:pic>
        <p:nvPicPr>
          <p:cNvPr id="9" name="Picture 8"/>
          <p:cNvPicPr>
            <a:picLocks noChangeAspect="1"/>
          </p:cNvPicPr>
          <p:nvPr/>
        </p:nvPicPr>
        <p:blipFill>
          <a:blip r:embed="rId4"/>
          <a:stretch>
            <a:fillRect/>
          </a:stretch>
        </p:blipFill>
        <p:spPr>
          <a:xfrm>
            <a:off x="5595529" y="3192867"/>
            <a:ext cx="2098494" cy="334543"/>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17565" y="1014652"/>
            <a:ext cx="7452088" cy="2838891"/>
          </a:xfrm>
          <a:prstGeom prst="rect">
            <a:avLst/>
          </a:prstGeom>
        </p:spPr>
      </p:pic>
      <p:sp>
        <p:nvSpPr>
          <p:cNvPr id="7" name="TextBox 6"/>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473296" y="3853543"/>
            <a:ext cx="2355945" cy="444518"/>
          </a:xfrm>
          <a:prstGeom prst="rect">
            <a:avLst/>
          </a:prstGeom>
        </p:spPr>
      </p:pic>
      <p:cxnSp>
        <p:nvCxnSpPr>
          <p:cNvPr id="9" name="Straight Connector 8"/>
          <p:cNvCxnSpPr/>
          <p:nvPr/>
        </p:nvCxnSpPr>
        <p:spPr>
          <a:xfrm>
            <a:off x="641339" y="4298061"/>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12" y="296886"/>
            <a:ext cx="9100729" cy="5889602"/>
          </a:xfrm>
          <a:prstGeom prst="rect">
            <a:avLst/>
          </a:prstGeom>
        </p:spPr>
      </p:pic>
      <p:cxnSp>
        <p:nvCxnSpPr>
          <p:cNvPr id="5" name="Straight Connector 4"/>
          <p:cNvCxnSpPr/>
          <p:nvPr/>
        </p:nvCxnSpPr>
        <p:spPr>
          <a:xfrm>
            <a:off x="0" y="612259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201" y="1020882"/>
            <a:ext cx="9437346" cy="3459678"/>
          </a:xfrm>
          <a:prstGeom prst="rect">
            <a:avLst/>
          </a:prstGeom>
        </p:spPr>
      </p:pic>
      <p:sp>
        <p:nvSpPr>
          <p:cNvPr id="5" name="TextBox 4"/>
          <p:cNvSpPr txBox="1"/>
          <p:nvPr/>
        </p:nvSpPr>
        <p:spPr>
          <a:xfrm>
            <a:off x="197201" y="143692"/>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8" name="Picture 7"/>
          <p:cNvPicPr>
            <a:picLocks noChangeAspect="1"/>
          </p:cNvPicPr>
          <p:nvPr/>
        </p:nvPicPr>
        <p:blipFill>
          <a:blip r:embed="rId1"/>
          <a:stretch>
            <a:fillRect/>
          </a:stretch>
        </p:blipFill>
        <p:spPr>
          <a:xfrm>
            <a:off x="792615" y="3527925"/>
            <a:ext cx="7332481" cy="1317094"/>
          </a:xfrm>
          <a:prstGeom prst="rect">
            <a:avLst/>
          </a:prstGeom>
        </p:spPr>
      </p:pic>
      <p:pic>
        <p:nvPicPr>
          <p:cNvPr id="9" name="Picture 8"/>
          <p:cNvPicPr>
            <a:picLocks noChangeAspect="1"/>
          </p:cNvPicPr>
          <p:nvPr/>
        </p:nvPicPr>
        <p:blipFill>
          <a:blip r:embed="rId2"/>
          <a:stretch>
            <a:fillRect/>
          </a:stretch>
        </p:blipFill>
        <p:spPr>
          <a:xfrm>
            <a:off x="119913" y="220832"/>
            <a:ext cx="2879832" cy="630446"/>
          </a:xfrm>
          <a:prstGeom prst="rect">
            <a:avLst/>
          </a:prstGeom>
        </p:spPr>
      </p:pic>
      <p:pic>
        <p:nvPicPr>
          <p:cNvPr id="10" name="Picture 9"/>
          <p:cNvPicPr>
            <a:picLocks noChangeAspect="1"/>
          </p:cNvPicPr>
          <p:nvPr/>
        </p:nvPicPr>
        <p:blipFill>
          <a:blip r:embed="rId3"/>
          <a:stretch>
            <a:fillRect/>
          </a:stretch>
        </p:blipFill>
        <p:spPr>
          <a:xfrm>
            <a:off x="428297" y="1602068"/>
            <a:ext cx="9878532" cy="1454641"/>
          </a:xfrm>
          <a:prstGeom prst="rect">
            <a:avLst/>
          </a:prstGeom>
        </p:spPr>
      </p:pic>
      <p:cxnSp>
        <p:nvCxnSpPr>
          <p:cNvPr id="11" name="Straight Connector 10"/>
          <p:cNvCxnSpPr/>
          <p:nvPr/>
        </p:nvCxnSpPr>
        <p:spPr>
          <a:xfrm>
            <a:off x="689968" y="930892"/>
            <a:ext cx="1739723"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86543" y="613955"/>
            <a:ext cx="11622087" cy="2717073"/>
          </a:xfrm>
          <a:prstGeom prst="rect">
            <a:avLst/>
          </a:prstGeom>
        </p:spPr>
      </p:pic>
      <p:cxnSp>
        <p:nvCxnSpPr>
          <p:cNvPr id="7" name="Straight Connector 6"/>
          <p:cNvCxnSpPr/>
          <p:nvPr/>
        </p:nvCxnSpPr>
        <p:spPr>
          <a:xfrm>
            <a:off x="117566" y="4338293"/>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27934" y="104503"/>
            <a:ext cx="5529669" cy="1134291"/>
          </a:xfrm>
          <a:prstGeom prst="rect">
            <a:avLst/>
          </a:prstGeom>
        </p:spPr>
      </p:pic>
      <p:cxnSp>
        <p:nvCxnSpPr>
          <p:cNvPr id="5" name="Straight Connector 4"/>
          <p:cNvCxnSpPr/>
          <p:nvPr/>
        </p:nvCxnSpPr>
        <p:spPr>
          <a:xfrm flipV="1">
            <a:off x="497647" y="1384663"/>
            <a:ext cx="5132444" cy="26507"/>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2"/>
          <a:stretch>
            <a:fillRect/>
          </a:stretch>
        </p:blipFill>
        <p:spPr>
          <a:xfrm>
            <a:off x="188794" y="1715321"/>
            <a:ext cx="9711664" cy="4419133"/>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2370" y="0"/>
            <a:ext cx="11156597" cy="3605645"/>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9158" y="0"/>
            <a:ext cx="11447913" cy="15586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dirty="0"/>
          </a:p>
        </p:txBody>
      </p:sp>
      <p:sp>
        <p:nvSpPr>
          <p:cNvPr id="6" name="TextBox 5"/>
          <p:cNvSpPr txBox="1"/>
          <p:nvPr/>
        </p:nvSpPr>
        <p:spPr>
          <a:xfrm>
            <a:off x="2923502" y="356826"/>
            <a:ext cx="4636394" cy="769441"/>
          </a:xfrm>
          <a:prstGeom prst="rect">
            <a:avLst/>
          </a:prstGeom>
          <a:noFill/>
        </p:spPr>
        <p:txBody>
          <a:bodyPr wrap="square" rtlCol="0">
            <a:spAutoFit/>
          </a:bodyPr>
          <a:lstStyle/>
          <a:p>
            <a:pPr algn="ctr"/>
            <a:r>
              <a:rPr lang="en-US" sz="4400" u="sng">
                <a:solidFill>
                  <a:srgbClr val="00B050"/>
                </a:solidFill>
              </a:rPr>
              <a:t>Determinants</a:t>
            </a:r>
            <a:endParaRPr lang="en-AU" sz="4400" u="sng">
              <a:solidFill>
                <a:srgbClr val="00B050"/>
              </a:solidFill>
            </a:endParaRPr>
          </a:p>
        </p:txBody>
      </p:sp>
      <p:pic>
        <p:nvPicPr>
          <p:cNvPr id="7" name="Picture 6"/>
          <p:cNvPicPr>
            <a:picLocks noChangeAspect="1"/>
          </p:cNvPicPr>
          <p:nvPr/>
        </p:nvPicPr>
        <p:blipFill>
          <a:blip r:embed="rId1"/>
          <a:stretch>
            <a:fillRect/>
          </a:stretch>
        </p:blipFill>
        <p:spPr>
          <a:xfrm>
            <a:off x="515152" y="1413420"/>
            <a:ext cx="7572780" cy="1682840"/>
          </a:xfrm>
          <a:prstGeom prst="rect">
            <a:avLst/>
          </a:prstGeom>
        </p:spPr>
      </p:pic>
      <p:pic>
        <p:nvPicPr>
          <p:cNvPr id="8" name="Picture 7"/>
          <p:cNvPicPr>
            <a:picLocks noChangeAspect="1"/>
          </p:cNvPicPr>
          <p:nvPr/>
        </p:nvPicPr>
        <p:blipFill>
          <a:blip r:embed="rId2"/>
          <a:stretch>
            <a:fillRect/>
          </a:stretch>
        </p:blipFill>
        <p:spPr>
          <a:xfrm>
            <a:off x="3978465" y="4276812"/>
            <a:ext cx="4796456" cy="1451029"/>
          </a:xfrm>
          <a:prstGeom prst="rect">
            <a:avLst/>
          </a:prstGeom>
        </p:spPr>
      </p:pic>
      <p:sp>
        <p:nvSpPr>
          <p:cNvPr id="9" name="TextBox 8"/>
          <p:cNvSpPr txBox="1"/>
          <p:nvPr/>
        </p:nvSpPr>
        <p:spPr>
          <a:xfrm>
            <a:off x="515153" y="3579519"/>
            <a:ext cx="4198514" cy="461665"/>
          </a:xfrm>
          <a:prstGeom prst="rect">
            <a:avLst/>
          </a:prstGeom>
          <a:noFill/>
        </p:spPr>
        <p:txBody>
          <a:bodyPr wrap="square" rtlCol="0">
            <a:spAutoFit/>
          </a:bodyPr>
          <a:lstStyle/>
          <a:p>
            <a:r>
              <a:rPr lang="en-US" sz="2400" b="1"/>
              <a:t>For 2×2 Matrices the formula is</a:t>
            </a:r>
            <a:endParaRPr lang="en-AU" sz="2400" b="1"/>
          </a:p>
        </p:txBody>
      </p:sp>
      <p:sp>
        <p:nvSpPr>
          <p:cNvPr id="10" name="Rectangle 9"/>
          <p:cNvSpPr/>
          <p:nvPr/>
        </p:nvSpPr>
        <p:spPr>
          <a:xfrm>
            <a:off x="206062" y="5963469"/>
            <a:ext cx="11985938" cy="338554"/>
          </a:xfrm>
          <a:prstGeom prst="rect">
            <a:avLst/>
          </a:prstGeom>
        </p:spPr>
        <p:txBody>
          <a:bodyPr wrap="square">
            <a:spAutoFit/>
          </a:bodyPr>
          <a:lstStyle/>
          <a:p>
            <a:r>
              <a:rPr lang="en-US" sz="1600" b="1" dirty="0"/>
              <a:t>Let’s talk about minor and cofactor of an element with the help of which we will calculate determinants of higher order matrices.</a:t>
            </a:r>
            <a:endParaRPr lang="en-AU" sz="1600" b="1"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3513" y="115165"/>
            <a:ext cx="11384177" cy="4747779"/>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82719" y="218208"/>
            <a:ext cx="11487684" cy="4031673"/>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7901" y="183572"/>
            <a:ext cx="10913841" cy="3286992"/>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11789" y="139068"/>
            <a:ext cx="9454429" cy="6320717"/>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69118" y="859095"/>
            <a:ext cx="7234237" cy="2769487"/>
          </a:xfrm>
          <a:prstGeom prst="rect">
            <a:avLst/>
          </a:prstGeom>
        </p:spPr>
      </p:pic>
      <p:sp>
        <p:nvSpPr>
          <p:cNvPr id="6" name="TextBox 5"/>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4447" y="297209"/>
            <a:ext cx="2567941" cy="570654"/>
          </a:xfrm>
          <a:prstGeom prst="rect">
            <a:avLst/>
          </a:prstGeom>
        </p:spPr>
      </p:pic>
      <p:cxnSp>
        <p:nvCxnSpPr>
          <p:cNvPr id="5" name="Straight Connector 4"/>
          <p:cNvCxnSpPr/>
          <p:nvPr/>
        </p:nvCxnSpPr>
        <p:spPr>
          <a:xfrm flipV="1">
            <a:off x="481188" y="867863"/>
            <a:ext cx="2034457" cy="38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481188" y="1396061"/>
            <a:ext cx="7330401" cy="573845"/>
          </a:xfrm>
          <a:prstGeom prst="rect">
            <a:avLst/>
          </a:prstGeom>
        </p:spPr>
      </p:pic>
      <p:pic>
        <p:nvPicPr>
          <p:cNvPr id="9" name="Picture 8"/>
          <p:cNvPicPr>
            <a:picLocks noChangeAspect="1"/>
          </p:cNvPicPr>
          <p:nvPr/>
        </p:nvPicPr>
        <p:blipFill>
          <a:blip r:embed="rId3"/>
          <a:stretch>
            <a:fillRect/>
          </a:stretch>
        </p:blipFill>
        <p:spPr>
          <a:xfrm>
            <a:off x="481188" y="2386284"/>
            <a:ext cx="7757937" cy="1741226"/>
          </a:xfrm>
          <a:prstGeom prst="rect">
            <a:avLst/>
          </a:prstGeom>
        </p:spPr>
      </p:pic>
      <p:cxnSp>
        <p:nvCxnSpPr>
          <p:cNvPr id="10" name="Straight Connector 9"/>
          <p:cNvCxnSpPr/>
          <p:nvPr/>
        </p:nvCxnSpPr>
        <p:spPr>
          <a:xfrm>
            <a:off x="0" y="431992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0629" y="491335"/>
            <a:ext cx="4498695" cy="1023957"/>
          </a:xfrm>
          <a:prstGeom prst="rect">
            <a:avLst/>
          </a:prstGeom>
        </p:spPr>
      </p:pic>
      <p:pic>
        <p:nvPicPr>
          <p:cNvPr id="5" name="Picture 4"/>
          <p:cNvPicPr>
            <a:picLocks noChangeAspect="1"/>
          </p:cNvPicPr>
          <p:nvPr/>
        </p:nvPicPr>
        <p:blipFill>
          <a:blip r:embed="rId2"/>
          <a:stretch>
            <a:fillRect/>
          </a:stretch>
        </p:blipFill>
        <p:spPr>
          <a:xfrm>
            <a:off x="192300" y="2253750"/>
            <a:ext cx="11810573" cy="2579507"/>
          </a:xfrm>
          <a:prstGeom prst="rect">
            <a:avLst/>
          </a:prstGeom>
        </p:spPr>
      </p:pic>
      <p:cxnSp>
        <p:nvCxnSpPr>
          <p:cNvPr id="6" name="Straight Connector 5"/>
          <p:cNvCxnSpPr/>
          <p:nvPr/>
        </p:nvCxnSpPr>
        <p:spPr>
          <a:xfrm flipV="1">
            <a:off x="130629" y="1619795"/>
            <a:ext cx="4383268"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76733" y="665253"/>
            <a:ext cx="5987552" cy="4820388"/>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1520" y="503269"/>
            <a:ext cx="1858055" cy="460797"/>
          </a:xfrm>
          <a:prstGeom prst="rect">
            <a:avLst/>
          </a:prstGeom>
        </p:spPr>
      </p:pic>
      <p:pic>
        <p:nvPicPr>
          <p:cNvPr id="5" name="Picture 4"/>
          <p:cNvPicPr>
            <a:picLocks noChangeAspect="1"/>
          </p:cNvPicPr>
          <p:nvPr/>
        </p:nvPicPr>
        <p:blipFill>
          <a:blip r:embed="rId2"/>
          <a:stretch>
            <a:fillRect/>
          </a:stretch>
        </p:blipFill>
        <p:spPr>
          <a:xfrm>
            <a:off x="2589575" y="580090"/>
            <a:ext cx="3230694" cy="383976"/>
          </a:xfrm>
          <a:prstGeom prst="rect">
            <a:avLst/>
          </a:prstGeom>
        </p:spPr>
      </p:pic>
      <p:pic>
        <p:nvPicPr>
          <p:cNvPr id="6" name="Picture 5"/>
          <p:cNvPicPr>
            <a:picLocks noChangeAspect="1"/>
          </p:cNvPicPr>
          <p:nvPr/>
        </p:nvPicPr>
        <p:blipFill>
          <a:blip r:embed="rId3"/>
          <a:stretch>
            <a:fillRect/>
          </a:stretch>
        </p:blipFill>
        <p:spPr>
          <a:xfrm>
            <a:off x="5932297" y="580090"/>
            <a:ext cx="435082" cy="358303"/>
          </a:xfrm>
          <a:prstGeom prst="rect">
            <a:avLst/>
          </a:prstGeom>
        </p:spPr>
      </p:pic>
      <p:pic>
        <p:nvPicPr>
          <p:cNvPr id="7" name="Picture 6"/>
          <p:cNvPicPr>
            <a:picLocks noChangeAspect="1"/>
          </p:cNvPicPr>
          <p:nvPr/>
        </p:nvPicPr>
        <p:blipFill>
          <a:blip r:embed="rId4"/>
          <a:stretch>
            <a:fillRect/>
          </a:stretch>
        </p:blipFill>
        <p:spPr>
          <a:xfrm>
            <a:off x="6479407" y="368707"/>
            <a:ext cx="3219370" cy="741635"/>
          </a:xfrm>
          <a:prstGeom prst="rect">
            <a:avLst/>
          </a:prstGeom>
        </p:spPr>
      </p:pic>
      <p:pic>
        <p:nvPicPr>
          <p:cNvPr id="8" name="Picture 7"/>
          <p:cNvPicPr>
            <a:picLocks noChangeAspect="1"/>
          </p:cNvPicPr>
          <p:nvPr/>
        </p:nvPicPr>
        <p:blipFill>
          <a:blip r:embed="rId5"/>
          <a:stretch>
            <a:fillRect/>
          </a:stretch>
        </p:blipFill>
        <p:spPr>
          <a:xfrm>
            <a:off x="731520" y="1250598"/>
            <a:ext cx="2049623" cy="388490"/>
          </a:xfrm>
          <a:prstGeom prst="rect">
            <a:avLst/>
          </a:prstGeom>
        </p:spPr>
      </p:pic>
      <p:pic>
        <p:nvPicPr>
          <p:cNvPr id="9" name="Picture 8"/>
          <p:cNvPicPr>
            <a:picLocks noChangeAspect="1"/>
          </p:cNvPicPr>
          <p:nvPr/>
        </p:nvPicPr>
        <p:blipFill>
          <a:blip r:embed="rId6"/>
          <a:stretch>
            <a:fillRect/>
          </a:stretch>
        </p:blipFill>
        <p:spPr>
          <a:xfrm>
            <a:off x="2876560" y="1309080"/>
            <a:ext cx="2550568" cy="480107"/>
          </a:xfrm>
          <a:prstGeom prst="rect">
            <a:avLst/>
          </a:prstGeom>
        </p:spPr>
      </p:pic>
      <p:pic>
        <p:nvPicPr>
          <p:cNvPr id="10" name="Picture 9"/>
          <p:cNvPicPr>
            <a:picLocks noChangeAspect="1"/>
          </p:cNvPicPr>
          <p:nvPr/>
        </p:nvPicPr>
        <p:blipFill>
          <a:blip r:embed="rId7"/>
          <a:stretch>
            <a:fillRect/>
          </a:stretch>
        </p:blipFill>
        <p:spPr>
          <a:xfrm>
            <a:off x="5427128" y="1289362"/>
            <a:ext cx="4927848" cy="445374"/>
          </a:xfrm>
          <a:prstGeom prst="rect">
            <a:avLst/>
          </a:prstGeom>
        </p:spPr>
      </p:pic>
      <p:cxnSp>
        <p:nvCxnSpPr>
          <p:cNvPr id="11" name="Straight Connector 10"/>
          <p:cNvCxnSpPr/>
          <p:nvPr/>
        </p:nvCxnSpPr>
        <p:spPr>
          <a:xfrm>
            <a:off x="0" y="209923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96389" y="1101052"/>
            <a:ext cx="8386354" cy="3138555"/>
          </a:xfrm>
          <a:prstGeom prst="rect">
            <a:avLst/>
          </a:prstGeom>
        </p:spPr>
      </p:pic>
      <p:sp>
        <p:nvSpPr>
          <p:cNvPr id="5" name="TextBox 4"/>
          <p:cNvSpPr txBox="1"/>
          <p:nvPr/>
        </p:nvSpPr>
        <p:spPr>
          <a:xfrm>
            <a:off x="641339" y="274320"/>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399244" y="221426"/>
            <a:ext cx="5318976" cy="954107"/>
          </a:xfrm>
          <a:prstGeom prst="rect">
            <a:avLst/>
          </a:prstGeom>
          <a:noFill/>
        </p:spPr>
        <p:txBody>
          <a:bodyPr wrap="square" rtlCol="0">
            <a:spAutoFit/>
          </a:bodyPr>
          <a:lstStyle/>
          <a:p>
            <a:r>
              <a:rPr lang="en-US" sz="2800" b="1" u="sng">
                <a:solidFill>
                  <a:srgbClr val="00B050"/>
                </a:solidFill>
              </a:rPr>
              <a:t>Minor &amp; Cofactor of an element (In a Square Matrix)</a:t>
            </a:r>
            <a:endParaRPr lang="en-AU" sz="2800" b="1" u="sng">
              <a:solidFill>
                <a:srgbClr val="00B050"/>
              </a:solidFill>
            </a:endParaRPr>
          </a:p>
        </p:txBody>
      </p:sp>
      <p:pic>
        <p:nvPicPr>
          <p:cNvPr id="5" name="Picture 4"/>
          <p:cNvPicPr>
            <a:picLocks noChangeAspect="1"/>
          </p:cNvPicPr>
          <p:nvPr/>
        </p:nvPicPr>
        <p:blipFill>
          <a:blip r:embed="rId1"/>
          <a:stretch>
            <a:fillRect/>
          </a:stretch>
        </p:blipFill>
        <p:spPr>
          <a:xfrm>
            <a:off x="267084" y="1299444"/>
            <a:ext cx="9456466" cy="1769631"/>
          </a:xfrm>
          <a:prstGeom prst="rect">
            <a:avLst/>
          </a:prstGeom>
        </p:spPr>
      </p:pic>
      <p:pic>
        <p:nvPicPr>
          <p:cNvPr id="7" name="Picture 6"/>
          <p:cNvPicPr>
            <a:picLocks noChangeAspect="1"/>
          </p:cNvPicPr>
          <p:nvPr/>
        </p:nvPicPr>
        <p:blipFill>
          <a:blip r:embed="rId2"/>
          <a:stretch>
            <a:fillRect/>
          </a:stretch>
        </p:blipFill>
        <p:spPr>
          <a:xfrm>
            <a:off x="526959" y="3069075"/>
            <a:ext cx="6164127" cy="2945359"/>
          </a:xfrm>
          <a:prstGeom prst="rect">
            <a:avLst/>
          </a:prstGeom>
        </p:spPr>
      </p:pic>
      <p:pic>
        <p:nvPicPr>
          <p:cNvPr id="9" name="Picture 8"/>
          <p:cNvPicPr>
            <a:picLocks noChangeAspect="1"/>
          </p:cNvPicPr>
          <p:nvPr/>
        </p:nvPicPr>
        <p:blipFill>
          <a:blip r:embed="rId3"/>
          <a:stretch>
            <a:fillRect/>
          </a:stretch>
        </p:blipFill>
        <p:spPr>
          <a:xfrm>
            <a:off x="8087359" y="4359941"/>
            <a:ext cx="2732105" cy="760643"/>
          </a:xfrm>
          <a:prstGeom prst="rect">
            <a:avLst/>
          </a:prstGeom>
        </p:spPr>
      </p:pic>
      <p:pic>
        <p:nvPicPr>
          <p:cNvPr id="10" name="Picture 9"/>
          <p:cNvPicPr>
            <a:picLocks noChangeAspect="1"/>
          </p:cNvPicPr>
          <p:nvPr/>
        </p:nvPicPr>
        <p:blipFill>
          <a:blip r:embed="rId4"/>
          <a:stretch>
            <a:fillRect/>
          </a:stretch>
        </p:blipFill>
        <p:spPr>
          <a:xfrm>
            <a:off x="7975090" y="4931433"/>
            <a:ext cx="4346254" cy="1083001"/>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35579" y="644276"/>
            <a:ext cx="7656058" cy="4651352"/>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509451" y="875213"/>
            <a:ext cx="10154606" cy="813298"/>
          </a:xfrm>
          <a:prstGeom prst="rect">
            <a:avLst/>
          </a:prstGeom>
        </p:spPr>
      </p:pic>
      <p:pic>
        <p:nvPicPr>
          <p:cNvPr id="6" name="Picture 5"/>
          <p:cNvPicPr>
            <a:picLocks noChangeAspect="1"/>
          </p:cNvPicPr>
          <p:nvPr/>
        </p:nvPicPr>
        <p:blipFill>
          <a:blip r:embed="rId2"/>
          <a:stretch>
            <a:fillRect/>
          </a:stretch>
        </p:blipFill>
        <p:spPr>
          <a:xfrm>
            <a:off x="509451" y="2460476"/>
            <a:ext cx="8360229" cy="1144872"/>
          </a:xfrm>
          <a:prstGeom prst="rect">
            <a:avLst/>
          </a:prstGeom>
        </p:spPr>
      </p:pic>
      <p:cxnSp>
        <p:nvCxnSpPr>
          <p:cNvPr id="7" name="Straight Connector 6"/>
          <p:cNvCxnSpPr/>
          <p:nvPr/>
        </p:nvCxnSpPr>
        <p:spPr>
          <a:xfrm>
            <a:off x="0" y="379741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6816" y="1046537"/>
            <a:ext cx="11931533" cy="1944967"/>
          </a:xfrm>
          <a:prstGeom prst="rect">
            <a:avLst/>
          </a:prstGeom>
        </p:spPr>
      </p:pic>
      <p:pic>
        <p:nvPicPr>
          <p:cNvPr id="5" name="Picture 4"/>
          <p:cNvPicPr>
            <a:picLocks noChangeAspect="1"/>
          </p:cNvPicPr>
          <p:nvPr/>
        </p:nvPicPr>
        <p:blipFill>
          <a:blip r:embed="rId2"/>
          <a:stretch>
            <a:fillRect/>
          </a:stretch>
        </p:blipFill>
        <p:spPr>
          <a:xfrm>
            <a:off x="249452" y="3209832"/>
            <a:ext cx="1897150" cy="625161"/>
          </a:xfrm>
          <a:prstGeom prst="rect">
            <a:avLst/>
          </a:prstGeom>
        </p:spPr>
      </p:pic>
      <p:pic>
        <p:nvPicPr>
          <p:cNvPr id="6" name="Picture 5"/>
          <p:cNvPicPr>
            <a:picLocks noChangeAspect="1"/>
          </p:cNvPicPr>
          <p:nvPr/>
        </p:nvPicPr>
        <p:blipFill>
          <a:blip r:embed="rId3"/>
          <a:stretch>
            <a:fillRect/>
          </a:stretch>
        </p:blipFill>
        <p:spPr>
          <a:xfrm>
            <a:off x="136816" y="3974596"/>
            <a:ext cx="9763642" cy="1502097"/>
          </a:xfrm>
          <a:prstGeom prst="rect">
            <a:avLst/>
          </a:prstGeom>
        </p:spPr>
      </p:pic>
      <p:sp>
        <p:nvSpPr>
          <p:cNvPr id="7" name="TextBox 6"/>
          <p:cNvSpPr txBox="1"/>
          <p:nvPr/>
        </p:nvSpPr>
        <p:spPr>
          <a:xfrm>
            <a:off x="249452" y="32825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4"/>
          <a:stretch>
            <a:fillRect/>
          </a:stretch>
        </p:blipFill>
        <p:spPr>
          <a:xfrm>
            <a:off x="249452" y="5476693"/>
            <a:ext cx="2747439" cy="622966"/>
          </a:xfrm>
          <a:prstGeom prst="rect">
            <a:avLst/>
          </a:prstGeom>
        </p:spPr>
      </p:pic>
      <p:cxnSp>
        <p:nvCxnSpPr>
          <p:cNvPr id="10" name="Straight Connector 9"/>
          <p:cNvCxnSpPr/>
          <p:nvPr/>
        </p:nvCxnSpPr>
        <p:spPr>
          <a:xfrm flipV="1">
            <a:off x="305614" y="3834993"/>
            <a:ext cx="1784826" cy="6098"/>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8223" y="214109"/>
            <a:ext cx="2245425" cy="771329"/>
          </a:xfrm>
          <a:prstGeom prst="rect">
            <a:avLst/>
          </a:prstGeom>
        </p:spPr>
      </p:pic>
      <p:pic>
        <p:nvPicPr>
          <p:cNvPr id="5" name="Picture 4"/>
          <p:cNvPicPr>
            <a:picLocks noChangeAspect="1"/>
          </p:cNvPicPr>
          <p:nvPr/>
        </p:nvPicPr>
        <p:blipFill>
          <a:blip r:embed="rId2"/>
          <a:stretch>
            <a:fillRect/>
          </a:stretch>
        </p:blipFill>
        <p:spPr>
          <a:xfrm>
            <a:off x="160477" y="1162594"/>
            <a:ext cx="8036892" cy="822960"/>
          </a:xfrm>
          <a:prstGeom prst="rect">
            <a:avLst/>
          </a:prstGeom>
        </p:spPr>
      </p:pic>
      <p:pic>
        <p:nvPicPr>
          <p:cNvPr id="6" name="Picture 5"/>
          <p:cNvPicPr>
            <a:picLocks noChangeAspect="1"/>
          </p:cNvPicPr>
          <p:nvPr/>
        </p:nvPicPr>
        <p:blipFill>
          <a:blip r:embed="rId3"/>
          <a:stretch>
            <a:fillRect/>
          </a:stretch>
        </p:blipFill>
        <p:spPr>
          <a:xfrm>
            <a:off x="431076" y="1985554"/>
            <a:ext cx="9944517" cy="560480"/>
          </a:xfrm>
          <a:prstGeom prst="rect">
            <a:avLst/>
          </a:prstGeom>
        </p:spPr>
      </p:pic>
      <p:cxnSp>
        <p:nvCxnSpPr>
          <p:cNvPr id="7" name="Straight Connector 6"/>
          <p:cNvCxnSpPr/>
          <p:nvPr/>
        </p:nvCxnSpPr>
        <p:spPr>
          <a:xfrm>
            <a:off x="0" y="2922199"/>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268223" y="828275"/>
            <a:ext cx="2070028" cy="13975"/>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7" name="Rounded Rectangle 6"/>
          <p:cNvSpPr/>
          <p:nvPr/>
        </p:nvSpPr>
        <p:spPr>
          <a:xfrm>
            <a:off x="347832" y="1092733"/>
            <a:ext cx="11103429" cy="27432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1"/>
          <a:stretch>
            <a:fillRect/>
          </a:stretch>
        </p:blipFill>
        <p:spPr>
          <a:xfrm>
            <a:off x="586611" y="1424454"/>
            <a:ext cx="10625872" cy="1870752"/>
          </a:xfrm>
          <a:prstGeom prst="rect">
            <a:avLst/>
          </a:prstGeom>
        </p:spPr>
      </p:pic>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4541" y="966651"/>
            <a:ext cx="11180994" cy="1355272"/>
          </a:xfrm>
          <a:prstGeom prst="rect">
            <a:avLst/>
          </a:prstGeom>
        </p:spPr>
      </p:pic>
      <p:sp>
        <p:nvSpPr>
          <p:cNvPr id="6" name="TextBox 5"/>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264541" y="2985090"/>
            <a:ext cx="10318844" cy="1988034"/>
          </a:xfrm>
          <a:prstGeom prst="rect">
            <a:avLst/>
          </a:prstGeom>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02579" y="548641"/>
            <a:ext cx="10909904" cy="3749040"/>
          </a:xfrm>
          <a:prstGeom prst="rect">
            <a:avLst/>
          </a:prstGeom>
        </p:spPr>
      </p:pic>
      <p:cxnSp>
        <p:nvCxnSpPr>
          <p:cNvPr id="5" name="Straight Connector 4"/>
          <p:cNvCxnSpPr/>
          <p:nvPr/>
        </p:nvCxnSpPr>
        <p:spPr>
          <a:xfrm>
            <a:off x="0" y="4437490"/>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7594" y="944608"/>
            <a:ext cx="11618852" cy="1681026"/>
          </a:xfrm>
          <a:prstGeom prst="rect">
            <a:avLst/>
          </a:prstGeom>
        </p:spPr>
      </p:pic>
      <p:sp>
        <p:nvSpPr>
          <p:cNvPr id="5" name="TextBox 4"/>
          <p:cNvSpPr txBox="1"/>
          <p:nvPr/>
        </p:nvSpPr>
        <p:spPr>
          <a:xfrm>
            <a:off x="353522" y="250487"/>
            <a:ext cx="1784826"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0" y="2953907"/>
            <a:ext cx="1856577" cy="348887"/>
          </a:xfrm>
          <a:prstGeom prst="rect">
            <a:avLst/>
          </a:prstGeom>
        </p:spPr>
      </p:pic>
      <p:pic>
        <p:nvPicPr>
          <p:cNvPr id="7" name="Picture 6"/>
          <p:cNvPicPr>
            <a:picLocks noChangeAspect="1"/>
          </p:cNvPicPr>
          <p:nvPr/>
        </p:nvPicPr>
        <p:blipFill>
          <a:blip r:embed="rId3"/>
          <a:stretch>
            <a:fillRect/>
          </a:stretch>
        </p:blipFill>
        <p:spPr>
          <a:xfrm>
            <a:off x="197594" y="3493553"/>
            <a:ext cx="11758599" cy="235172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9979" y="287383"/>
            <a:ext cx="11549986" cy="1593668"/>
          </a:xfrm>
          <a:prstGeom prst="rect">
            <a:avLst/>
          </a:prstGeom>
        </p:spPr>
      </p:pic>
      <p:pic>
        <p:nvPicPr>
          <p:cNvPr id="5" name="Picture 4"/>
          <p:cNvPicPr>
            <a:picLocks noChangeAspect="1"/>
          </p:cNvPicPr>
          <p:nvPr/>
        </p:nvPicPr>
        <p:blipFill>
          <a:blip r:embed="rId2"/>
          <a:stretch>
            <a:fillRect/>
          </a:stretch>
        </p:blipFill>
        <p:spPr>
          <a:xfrm>
            <a:off x="102438" y="2270488"/>
            <a:ext cx="9643725" cy="3450507"/>
          </a:xfrm>
          <a:prstGeom prst="rect">
            <a:avLst/>
          </a:prstGeom>
        </p:spPr>
      </p:pic>
      <p:cxnSp>
        <p:nvCxnSpPr>
          <p:cNvPr id="6" name="Straight Connector 5"/>
          <p:cNvCxnSpPr/>
          <p:nvPr/>
        </p:nvCxnSpPr>
        <p:spPr>
          <a:xfrm>
            <a:off x="0" y="607034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353521" y="250487"/>
            <a:ext cx="4140101" cy="584775"/>
          </a:xfrm>
          <a:prstGeom prst="rect">
            <a:avLst/>
          </a:prstGeom>
          <a:noFill/>
        </p:spPr>
        <p:txBody>
          <a:bodyPr wrap="square" rtlCol="0">
            <a:spAutoFit/>
          </a:bodyPr>
          <a:lstStyle/>
          <a:p>
            <a:r>
              <a:rPr lang="en-US" sz="3200" b="1" u="sng" dirty="0">
                <a:solidFill>
                  <a:srgbClr val="00B050"/>
                </a:solidFill>
              </a:rPr>
              <a:t>Practice Problem</a:t>
            </a:r>
            <a:endParaRPr lang="en-US" sz="3200" b="1" u="sng" dirty="0">
              <a:solidFill>
                <a:srgbClr val="00B050"/>
              </a:solidFill>
            </a:endParaRPr>
          </a:p>
        </p:txBody>
      </p:sp>
      <p:pic>
        <p:nvPicPr>
          <p:cNvPr id="7" name="Picture 6"/>
          <p:cNvPicPr>
            <a:picLocks noChangeAspect="1"/>
          </p:cNvPicPr>
          <p:nvPr/>
        </p:nvPicPr>
        <p:blipFill>
          <a:blip r:embed="rId1"/>
          <a:stretch>
            <a:fillRect/>
          </a:stretch>
        </p:blipFill>
        <p:spPr>
          <a:xfrm>
            <a:off x="353521" y="1201782"/>
            <a:ext cx="10416839" cy="1014821"/>
          </a:xfrm>
          <a:prstGeom prst="rect">
            <a:avLst/>
          </a:prstGeom>
        </p:spPr>
      </p:pic>
      <p:cxnSp>
        <p:nvCxnSpPr>
          <p:cNvPr id="8" name="Straight Connector 7"/>
          <p:cNvCxnSpPr/>
          <p:nvPr/>
        </p:nvCxnSpPr>
        <p:spPr>
          <a:xfrm>
            <a:off x="0" y="250418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1372" y="347730"/>
            <a:ext cx="9307114" cy="3876541"/>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70009" y="313509"/>
            <a:ext cx="5807645" cy="655456"/>
          </a:xfrm>
          <a:prstGeom prst="rect">
            <a:avLst/>
          </a:prstGeom>
        </p:spPr>
      </p:pic>
      <p:cxnSp>
        <p:nvCxnSpPr>
          <p:cNvPr id="5" name="Straight Connector 4"/>
          <p:cNvCxnSpPr/>
          <p:nvPr/>
        </p:nvCxnSpPr>
        <p:spPr>
          <a:xfrm flipV="1">
            <a:off x="574512" y="1128034"/>
            <a:ext cx="5807645" cy="2006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0" y="1703718"/>
            <a:ext cx="12091760" cy="1733745"/>
          </a:xfrm>
          <a:prstGeom prst="rect">
            <a:avLst/>
          </a:prstGeom>
        </p:spPr>
      </p:pic>
      <p:pic>
        <p:nvPicPr>
          <p:cNvPr id="9" name="Picture 8"/>
          <p:cNvPicPr>
            <a:picLocks noChangeAspect="1"/>
          </p:cNvPicPr>
          <p:nvPr/>
        </p:nvPicPr>
        <p:blipFill>
          <a:blip r:embed="rId3"/>
          <a:stretch>
            <a:fillRect/>
          </a:stretch>
        </p:blipFill>
        <p:spPr>
          <a:xfrm>
            <a:off x="135066" y="4097339"/>
            <a:ext cx="11917991" cy="1702570"/>
          </a:xfrm>
          <a:prstGeom prst="rect">
            <a:avLst/>
          </a:prstGeom>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763485" y="523673"/>
            <a:ext cx="5865495" cy="5675605"/>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795453" y="705394"/>
            <a:ext cx="4298968" cy="4967696"/>
          </a:xfrm>
          <a:prstGeom prst="rect">
            <a:avLst/>
          </a:prstGeom>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85999" y="433289"/>
            <a:ext cx="5243921" cy="5904919"/>
          </a:xfrm>
          <a:prstGeom prst="rect">
            <a:avLst/>
          </a:prstGeom>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664822" y="325426"/>
            <a:ext cx="4816385" cy="5530679"/>
          </a:xfrm>
          <a:prstGeom prst="rect">
            <a:avLst/>
          </a:prstGeom>
        </p:spPr>
      </p:pic>
      <p:cxnSp>
        <p:nvCxnSpPr>
          <p:cNvPr id="5" name="Straight Connector 4"/>
          <p:cNvCxnSpPr/>
          <p:nvPr/>
        </p:nvCxnSpPr>
        <p:spPr>
          <a:xfrm>
            <a:off x="0" y="589141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60606" y="987672"/>
            <a:ext cx="11748867" cy="3009562"/>
          </a:xfrm>
          <a:prstGeom prst="rect">
            <a:avLst/>
          </a:prstGeom>
        </p:spPr>
      </p:pic>
      <p:cxnSp>
        <p:nvCxnSpPr>
          <p:cNvPr id="6" name="Straight Connector 5"/>
          <p:cNvCxnSpPr/>
          <p:nvPr/>
        </p:nvCxnSpPr>
        <p:spPr>
          <a:xfrm>
            <a:off x="0" y="4346050"/>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553467"/>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9767" y="248194"/>
            <a:ext cx="3898096" cy="1480026"/>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2"/>
          <a:stretch>
            <a:fillRect/>
          </a:stretch>
        </p:blipFill>
        <p:spPr>
          <a:xfrm>
            <a:off x="170899" y="2534194"/>
            <a:ext cx="11853376" cy="2375379"/>
          </a:xfrm>
          <a:prstGeom prst="rect">
            <a:avLst/>
          </a:prstGeom>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31785" y="1268021"/>
            <a:ext cx="7829780" cy="2532184"/>
          </a:xfrm>
          <a:prstGeom prst="rect">
            <a:avLst/>
          </a:prstGeom>
        </p:spPr>
      </p:pic>
      <p:pic>
        <p:nvPicPr>
          <p:cNvPr id="5" name="Picture 4"/>
          <p:cNvPicPr>
            <a:picLocks noChangeAspect="1"/>
          </p:cNvPicPr>
          <p:nvPr/>
        </p:nvPicPr>
        <p:blipFill>
          <a:blip r:embed="rId2"/>
          <a:stretch>
            <a:fillRect/>
          </a:stretch>
        </p:blipFill>
        <p:spPr>
          <a:xfrm>
            <a:off x="3059168" y="4954599"/>
            <a:ext cx="5162003" cy="806121"/>
          </a:xfrm>
          <a:prstGeom prst="rect">
            <a:avLst/>
          </a:prstGeom>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6" name="Rounded Rectangle 5"/>
          <p:cNvSpPr/>
          <p:nvPr/>
        </p:nvSpPr>
        <p:spPr>
          <a:xfrm>
            <a:off x="264405" y="1198474"/>
            <a:ext cx="11469189" cy="172429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540726" y="1514271"/>
            <a:ext cx="11113721" cy="1092702"/>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264405" y="3701666"/>
                <a:ext cx="11688896" cy="1200329"/>
              </a:xfrm>
              <a:prstGeom prst="rect">
                <a:avLst/>
              </a:prstGeom>
              <a:noFill/>
            </p:spPr>
            <p:txBody>
              <a:bodyPr wrap="square" rtlCol="0">
                <a:spAutoFit/>
              </a:bodyPr>
              <a:lstStyle/>
              <a:p>
                <a:r>
                  <a:rPr lang="en-US" sz="2400" dirty="0">
                    <a:solidFill>
                      <a:srgbClr val="0070C0"/>
                    </a:solidFill>
                  </a:rPr>
                  <a:t>Now since every linear transformation from </a:t>
                </a:r>
                <a14:m>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b="0" i="1" smtClean="0">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𝑛</m:t>
                        </m:r>
                      </m:sup>
                    </m:sSup>
                  </m:oMath>
                </a14:m>
                <a:r>
                  <a:rPr lang="en-US" sz="2400" dirty="0">
                    <a:solidFill>
                      <a:srgbClr val="0070C0"/>
                    </a:solidFill>
                  </a:rPr>
                  <a:t> to </a:t>
                </a:r>
                <a14:m>
                  <m:oMath xmlns:m="http://schemas.openxmlformats.org/officeDocument/2006/math">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panose="02040503050406030204" pitchFamily="18" charset="0"/>
                          </a:rPr>
                          <m:t>𝑅</m:t>
                        </m:r>
                      </m:e>
                      <m:sup>
                        <m:r>
                          <a:rPr lang="en-US" sz="2400" b="0" i="1" smtClean="0">
                            <a:solidFill>
                              <a:srgbClr val="0070C0"/>
                            </a:solidFill>
                            <a:latin typeface="Cambria Math" panose="02040503050406030204" pitchFamily="18" charset="0"/>
                          </a:rPr>
                          <m:t>𝑚</m:t>
                        </m:r>
                      </m:sup>
                    </m:sSup>
                  </m:oMath>
                </a14:m>
                <a:r>
                  <a:rPr lang="en-US" sz="2400" dirty="0">
                    <a:solidFill>
                      <a:srgbClr val="0070C0"/>
                    </a:solidFill>
                  </a:rPr>
                  <a:t>  is a matrix transformation and for a matrix transformation there should be a matrix which when multiplied with any domain vector give image. We will call such matrix the </a:t>
                </a:r>
                <a:r>
                  <a:rPr lang="en-US" sz="2400" b="1" dirty="0">
                    <a:solidFill>
                      <a:schemeClr val="accent2">
                        <a:lumMod val="50000"/>
                      </a:schemeClr>
                    </a:solidFill>
                  </a:rPr>
                  <a:t>standard matrix </a:t>
                </a:r>
                <a:r>
                  <a:rPr lang="en-US" sz="2400" dirty="0">
                    <a:solidFill>
                      <a:srgbClr val="0070C0"/>
                    </a:solidFill>
                  </a:rPr>
                  <a:t>for the linear transformation.</a:t>
                </a:r>
                <a:endParaRPr lang="en-US" sz="2400" dirty="0">
                  <a:solidFill>
                    <a:srgbClr val="0070C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264405" y="3701666"/>
                <a:ext cx="11688896" cy="1200329"/>
              </a:xfrm>
              <a:prstGeom prst="rect">
                <a:avLst/>
              </a:prstGeom>
              <a:blipFill rotWithShape="1">
                <a:blip r:embed="rId2"/>
                <a:stretch>
                  <a:fillRect l="-2" t="-21" r="1" b="-25675"/>
                </a:stretch>
              </a:blipFill>
            </p:spPr>
            <p:txBody>
              <a:bodyPr/>
              <a:lstStyle/>
              <a:p>
                <a:r>
                  <a:rPr lang="en-US" altLang="en-US">
                    <a:noFill/>
                  </a:rPr>
                  <a:t> </a:t>
                </a:r>
              </a:p>
            </p:txBody>
          </p:sp>
        </mc:Fallback>
      </mc:AlternateContent>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187538" y="2007380"/>
            <a:ext cx="11712098" cy="2412220"/>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
          <a:stretch>
            <a:fillRect/>
          </a:stretch>
        </p:blipFill>
        <p:spPr>
          <a:xfrm>
            <a:off x="452663" y="2540242"/>
            <a:ext cx="11289848" cy="1346496"/>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241538" y="484911"/>
                <a:ext cx="11604098" cy="1077218"/>
              </a:xfrm>
              <a:prstGeom prst="rect">
                <a:avLst/>
              </a:prstGeom>
              <a:noFill/>
            </p:spPr>
            <p:txBody>
              <a:bodyPr wrap="square" rtlCol="0">
                <a:spAutoFit/>
              </a:bodyPr>
              <a:lstStyle/>
              <a:p>
                <a:r>
                  <a:rPr lang="en-US" sz="3200" b="1" u="sng" dirty="0">
                    <a:latin typeface="Tiger" panose="02070300020205020404" pitchFamily="18" charset="0"/>
                  </a:rPr>
                  <a:t>Method for finding standard Matrix for a Linear Transformation from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𝒏</m:t>
                        </m:r>
                      </m:sup>
                    </m:sSup>
                  </m:oMath>
                </a14:m>
                <a:r>
                  <a:rPr lang="en-US" sz="3200" b="1" u="sng" dirty="0">
                    <a:solidFill>
                      <a:srgbClr val="0070C0"/>
                    </a:solidFill>
                    <a:latin typeface="Tiger" panose="02070300020205020404" pitchFamily="18" charset="0"/>
                  </a:rPr>
                  <a:t> to </a:t>
                </a:r>
                <a14:m>
                  <m:oMath xmlns:m="http://schemas.openxmlformats.org/officeDocument/2006/math">
                    <m:sSup>
                      <m:sSupPr>
                        <m:ctrlPr>
                          <a:rPr lang="en-US" sz="3200" b="1" i="1" u="sng">
                            <a:solidFill>
                              <a:srgbClr val="0070C0"/>
                            </a:solidFill>
                            <a:latin typeface="Cambria Math" panose="02040503050406030204" pitchFamily="18" charset="0"/>
                          </a:rPr>
                        </m:ctrlPr>
                      </m:sSupPr>
                      <m:e>
                        <m:r>
                          <a:rPr lang="en-US" sz="3200" b="1" i="1" u="sng">
                            <a:solidFill>
                              <a:srgbClr val="0070C0"/>
                            </a:solidFill>
                            <a:latin typeface="Cambria Math" panose="02040503050406030204" pitchFamily="18" charset="0"/>
                          </a:rPr>
                          <m:t>𝑹</m:t>
                        </m:r>
                      </m:e>
                      <m:sup>
                        <m:r>
                          <a:rPr lang="en-US" sz="3200" b="1" i="1" u="sng">
                            <a:solidFill>
                              <a:srgbClr val="0070C0"/>
                            </a:solidFill>
                            <a:latin typeface="Cambria Math" panose="02040503050406030204" pitchFamily="18" charset="0"/>
                          </a:rPr>
                          <m:t>𝒎</m:t>
                        </m:r>
                      </m:sup>
                    </m:sSup>
                  </m:oMath>
                </a14:m>
                <a:r>
                  <a:rPr lang="en-US" sz="2000" dirty="0"/>
                  <a:t> </a:t>
                </a:r>
                <a:endParaRPr lang="en-US" sz="2000" dirty="0"/>
              </a:p>
            </p:txBody>
          </p:sp>
        </mc:Choice>
        <mc:Fallback>
          <p:sp>
            <p:nvSpPr>
              <p:cNvPr id="8" name="TextBox 7"/>
              <p:cNvSpPr txBox="1">
                <a:spLocks noRot="1" noChangeAspect="1" noMove="1" noResize="1" noEditPoints="1" noAdjustHandles="1" noChangeArrowheads="1" noChangeShapeType="1" noTextEdit="1"/>
              </p:cNvSpPr>
              <p:nvPr/>
            </p:nvSpPr>
            <p:spPr>
              <a:xfrm>
                <a:off x="241538" y="484911"/>
                <a:ext cx="11604098" cy="1077218"/>
              </a:xfrm>
              <a:prstGeom prst="rect">
                <a:avLst/>
              </a:prstGeom>
              <a:blipFill rotWithShape="1">
                <a:blip r:embed="rId2"/>
                <a:stretch>
                  <a:fillRect l="-2" t="-38" r="3" b="3"/>
                </a:stretch>
              </a:blipFill>
            </p:spPr>
            <p:txBody>
              <a:bodyPr/>
              <a:lstStyle/>
              <a:p>
                <a:r>
                  <a:rPr lang="en-US"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31820" y="174032"/>
            <a:ext cx="3759960" cy="1276317"/>
          </a:xfrm>
          <a:prstGeom prst="rect">
            <a:avLst/>
          </a:prstGeom>
        </p:spPr>
      </p:pic>
      <p:cxnSp>
        <p:nvCxnSpPr>
          <p:cNvPr id="6" name="Straight Connector 5"/>
          <p:cNvCxnSpPr/>
          <p:nvPr/>
        </p:nvCxnSpPr>
        <p:spPr>
          <a:xfrm>
            <a:off x="528034" y="1450349"/>
            <a:ext cx="3361386" cy="0"/>
          </a:xfrm>
          <a:prstGeom prst="line">
            <a:avLst/>
          </a:prstGeom>
        </p:spPr>
        <p:style>
          <a:lnRef idx="3">
            <a:schemeClr val="dk1"/>
          </a:lnRef>
          <a:fillRef idx="0">
            <a:schemeClr val="dk1"/>
          </a:fillRef>
          <a:effectRef idx="2">
            <a:schemeClr val="dk1"/>
          </a:effectRef>
          <a:fontRef idx="minor">
            <a:schemeClr val="tx1"/>
          </a:fontRef>
        </p:style>
      </p:cxnSp>
      <p:pic>
        <p:nvPicPr>
          <p:cNvPr id="8" name="Picture 7"/>
          <p:cNvPicPr>
            <a:picLocks noChangeAspect="1"/>
          </p:cNvPicPr>
          <p:nvPr/>
        </p:nvPicPr>
        <p:blipFill>
          <a:blip r:embed="rId2"/>
          <a:stretch>
            <a:fillRect/>
          </a:stretch>
        </p:blipFill>
        <p:spPr>
          <a:xfrm>
            <a:off x="273284" y="1669423"/>
            <a:ext cx="10326029" cy="3997172"/>
          </a:xfrm>
          <a:prstGeom prst="rect">
            <a:avLst/>
          </a:prstGeom>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212289" y="985343"/>
            <a:ext cx="11886674" cy="2313708"/>
          </a:xfrm>
          <a:prstGeom prst="rect">
            <a:avLst/>
          </a:prstGeom>
        </p:spPr>
      </p:pic>
      <p:sp>
        <p:nvSpPr>
          <p:cNvPr id="7" name="TextBox 6"/>
          <p:cNvSpPr txBox="1"/>
          <p:nvPr/>
        </p:nvSpPr>
        <p:spPr>
          <a:xfrm>
            <a:off x="212289" y="193964"/>
            <a:ext cx="1893602"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8" name="Picture 7"/>
          <p:cNvPicPr>
            <a:picLocks noChangeAspect="1"/>
          </p:cNvPicPr>
          <p:nvPr/>
        </p:nvPicPr>
        <p:blipFill>
          <a:blip r:embed="rId2"/>
          <a:stretch>
            <a:fillRect/>
          </a:stretch>
        </p:blipFill>
        <p:spPr>
          <a:xfrm>
            <a:off x="212289" y="3061096"/>
            <a:ext cx="1650421" cy="889118"/>
          </a:xfrm>
          <a:prstGeom prst="rect">
            <a:avLst/>
          </a:prstGeom>
        </p:spPr>
      </p:pic>
      <p:pic>
        <p:nvPicPr>
          <p:cNvPr id="9" name="Picture 8"/>
          <p:cNvPicPr>
            <a:picLocks noChangeAspect="1"/>
          </p:cNvPicPr>
          <p:nvPr/>
        </p:nvPicPr>
        <p:blipFill>
          <a:blip r:embed="rId3"/>
          <a:stretch>
            <a:fillRect/>
          </a:stretch>
        </p:blipFill>
        <p:spPr>
          <a:xfrm>
            <a:off x="373057" y="3977511"/>
            <a:ext cx="11481554" cy="1910671"/>
          </a:xfrm>
          <a:prstGeom prst="rect">
            <a:avLst/>
          </a:prstGeom>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78873" y="401798"/>
            <a:ext cx="3630563" cy="616511"/>
          </a:xfrm>
          <a:prstGeom prst="rect">
            <a:avLst/>
          </a:prstGeom>
        </p:spPr>
      </p:pic>
      <p:pic>
        <p:nvPicPr>
          <p:cNvPr id="5" name="Picture 4"/>
          <p:cNvPicPr>
            <a:picLocks noChangeAspect="1"/>
          </p:cNvPicPr>
          <p:nvPr/>
        </p:nvPicPr>
        <p:blipFill>
          <a:blip r:embed="rId2"/>
          <a:stretch>
            <a:fillRect/>
          </a:stretch>
        </p:blipFill>
        <p:spPr>
          <a:xfrm>
            <a:off x="2555295" y="1274618"/>
            <a:ext cx="6531429" cy="2078182"/>
          </a:xfrm>
          <a:prstGeom prst="rect">
            <a:avLst/>
          </a:prstGeom>
        </p:spPr>
      </p:pic>
      <p:cxnSp>
        <p:nvCxnSpPr>
          <p:cNvPr id="6" name="Straight Connector 5"/>
          <p:cNvCxnSpPr/>
          <p:nvPr/>
        </p:nvCxnSpPr>
        <p:spPr>
          <a:xfrm>
            <a:off x="0" y="3546765"/>
            <a:ext cx="12192000"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3"/>
          <a:stretch>
            <a:fillRect/>
          </a:stretch>
        </p:blipFill>
        <p:spPr>
          <a:xfrm>
            <a:off x="2064328" y="3752498"/>
            <a:ext cx="6761018" cy="1965969"/>
          </a:xfrm>
          <a:prstGeom prst="rect">
            <a:avLst/>
          </a:prstGeom>
        </p:spPr>
      </p:pic>
      <p:cxnSp>
        <p:nvCxnSpPr>
          <p:cNvPr id="9" name="Straight Connector 8"/>
          <p:cNvCxnSpPr/>
          <p:nvPr/>
        </p:nvCxnSpPr>
        <p:spPr>
          <a:xfrm>
            <a:off x="0" y="585354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7" name="Picture 6"/>
          <p:cNvPicPr>
            <a:picLocks noChangeAspect="1"/>
          </p:cNvPicPr>
          <p:nvPr/>
        </p:nvPicPr>
        <p:blipFill>
          <a:blip r:embed="rId1"/>
          <a:stretch>
            <a:fillRect/>
          </a:stretch>
        </p:blipFill>
        <p:spPr>
          <a:xfrm>
            <a:off x="212289" y="1288473"/>
            <a:ext cx="8250833" cy="1838757"/>
          </a:xfrm>
          <a:prstGeom prst="rect">
            <a:avLst/>
          </a:prstGeom>
        </p:spPr>
      </p:pic>
      <p:sp>
        <p:nvSpPr>
          <p:cNvPr id="8" name="TextBox 7"/>
          <p:cNvSpPr txBox="1"/>
          <p:nvPr/>
        </p:nvSpPr>
        <p:spPr>
          <a:xfrm>
            <a:off x="212289" y="446672"/>
            <a:ext cx="3473896" cy="584775"/>
          </a:xfrm>
          <a:prstGeom prst="rect">
            <a:avLst/>
          </a:prstGeom>
          <a:noFill/>
        </p:spPr>
        <p:txBody>
          <a:bodyPr wrap="square" rtlCol="0">
            <a:spAutoFit/>
          </a:bodyPr>
          <a:lstStyle/>
          <a:p>
            <a:r>
              <a:rPr lang="en-US" sz="3200" b="1" u="sng" dirty="0">
                <a:solidFill>
                  <a:srgbClr val="00B050"/>
                </a:solidFill>
              </a:rPr>
              <a:t>Practice Problem </a:t>
            </a:r>
            <a:endParaRPr lang="en-US" sz="3200" b="1" u="sng" dirty="0">
              <a:solidFill>
                <a:srgbClr val="00B050"/>
              </a:solidFill>
            </a:endParaRPr>
          </a:p>
        </p:txBody>
      </p:sp>
      <p:cxnSp>
        <p:nvCxnSpPr>
          <p:cNvPr id="9" name="Straight Connector 8"/>
          <p:cNvCxnSpPr/>
          <p:nvPr/>
        </p:nvCxnSpPr>
        <p:spPr>
          <a:xfrm>
            <a:off x="0" y="3408219"/>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86185" y="4527986"/>
            <a:ext cx="3917077" cy="1212016"/>
          </a:xfrm>
          <a:prstGeom prst="rect">
            <a:avLst/>
          </a:prstGeom>
        </p:spPr>
      </p:pic>
      <p:sp>
        <p:nvSpPr>
          <p:cNvPr id="6" name="Rounded Rectangle 5"/>
          <p:cNvSpPr/>
          <p:nvPr/>
        </p:nvSpPr>
        <p:spPr>
          <a:xfrm>
            <a:off x="250966" y="273473"/>
            <a:ext cx="11693237" cy="400880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95745" y="597245"/>
            <a:ext cx="10792691" cy="3055254"/>
          </a:xfrm>
          <a:prstGeom prst="rect">
            <a:avLst/>
          </a:prstGeom>
        </p:spPr>
      </p:pic>
      <p:cxnSp>
        <p:nvCxnSpPr>
          <p:cNvPr id="8" name="Straight Connector 7"/>
          <p:cNvCxnSpPr/>
          <p:nvPr/>
        </p:nvCxnSpPr>
        <p:spPr>
          <a:xfrm>
            <a:off x="1585" y="4364183"/>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1585" y="5740002"/>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12288" y="1035557"/>
            <a:ext cx="11359877" cy="1707424"/>
          </a:xfrm>
          <a:prstGeom prst="rect">
            <a:avLst/>
          </a:prstGeom>
        </p:spPr>
      </p:pic>
      <p:pic>
        <p:nvPicPr>
          <p:cNvPr id="5" name="Picture 4"/>
          <p:cNvPicPr>
            <a:picLocks noChangeAspect="1"/>
          </p:cNvPicPr>
          <p:nvPr/>
        </p:nvPicPr>
        <p:blipFill>
          <a:blip r:embed="rId2"/>
          <a:stretch>
            <a:fillRect/>
          </a:stretch>
        </p:blipFill>
        <p:spPr>
          <a:xfrm>
            <a:off x="319513" y="2878531"/>
            <a:ext cx="1447534" cy="757588"/>
          </a:xfrm>
          <a:prstGeom prst="rect">
            <a:avLst/>
          </a:prstGeom>
        </p:spPr>
      </p:pic>
      <p:sp>
        <p:nvSpPr>
          <p:cNvPr id="6" name="TextBox 5"/>
          <p:cNvSpPr txBox="1"/>
          <p:nvPr/>
        </p:nvSpPr>
        <p:spPr>
          <a:xfrm>
            <a:off x="319513" y="190289"/>
            <a:ext cx="1893602" cy="584775"/>
          </a:xfrm>
          <a:prstGeom prst="rect">
            <a:avLst/>
          </a:prstGeom>
          <a:noFill/>
        </p:spPr>
        <p:txBody>
          <a:bodyPr wrap="square" rtlCol="0">
            <a:spAutoFit/>
          </a:bodyPr>
          <a:lstStyle/>
          <a:p>
            <a:r>
              <a:rPr lang="en-US" sz="3200" b="1" u="sng" dirty="0">
                <a:solidFill>
                  <a:srgbClr val="00B050"/>
                </a:solidFill>
              </a:rPr>
              <a:t>Problem</a:t>
            </a:r>
            <a:endParaRPr lang="en-US" sz="3200" b="1" u="sng" dirty="0">
              <a:solidFill>
                <a:srgbClr val="00B050"/>
              </a:solidFill>
            </a:endParaRPr>
          </a:p>
        </p:txBody>
      </p:sp>
      <p:pic>
        <p:nvPicPr>
          <p:cNvPr id="7" name="Picture 6"/>
          <p:cNvPicPr>
            <a:picLocks noChangeAspect="1"/>
          </p:cNvPicPr>
          <p:nvPr/>
        </p:nvPicPr>
        <p:blipFill>
          <a:blip r:embed="rId3"/>
          <a:stretch>
            <a:fillRect/>
          </a:stretch>
        </p:blipFill>
        <p:spPr>
          <a:xfrm>
            <a:off x="2213115" y="2890467"/>
            <a:ext cx="4229249" cy="590127"/>
          </a:xfrm>
          <a:prstGeom prst="rect">
            <a:avLst/>
          </a:prstGeom>
        </p:spPr>
      </p:pic>
      <p:pic>
        <p:nvPicPr>
          <p:cNvPr id="8" name="Picture 7"/>
          <p:cNvPicPr>
            <a:picLocks noChangeAspect="1"/>
          </p:cNvPicPr>
          <p:nvPr/>
        </p:nvPicPr>
        <p:blipFill>
          <a:blip r:embed="rId4"/>
          <a:stretch>
            <a:fillRect/>
          </a:stretch>
        </p:blipFill>
        <p:spPr>
          <a:xfrm>
            <a:off x="1744227" y="3715906"/>
            <a:ext cx="5167024" cy="2316252"/>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4291" y="311767"/>
            <a:ext cx="4253345" cy="733985"/>
          </a:xfrm>
          <a:prstGeom prst="rect">
            <a:avLst/>
          </a:prstGeom>
        </p:spPr>
      </p:pic>
      <p:pic>
        <p:nvPicPr>
          <p:cNvPr id="5" name="Picture 4"/>
          <p:cNvPicPr>
            <a:picLocks noChangeAspect="1"/>
          </p:cNvPicPr>
          <p:nvPr/>
        </p:nvPicPr>
        <p:blipFill>
          <a:blip r:embed="rId2"/>
          <a:stretch>
            <a:fillRect/>
          </a:stretch>
        </p:blipFill>
        <p:spPr>
          <a:xfrm>
            <a:off x="734291" y="1787697"/>
            <a:ext cx="1939637" cy="477195"/>
          </a:xfrm>
          <a:prstGeom prst="rect">
            <a:avLst/>
          </a:prstGeom>
        </p:spPr>
      </p:pic>
      <p:pic>
        <p:nvPicPr>
          <p:cNvPr id="6" name="Picture 5"/>
          <p:cNvPicPr>
            <a:picLocks noChangeAspect="1"/>
          </p:cNvPicPr>
          <p:nvPr/>
        </p:nvPicPr>
        <p:blipFill>
          <a:blip r:embed="rId3"/>
          <a:stretch>
            <a:fillRect/>
          </a:stretch>
        </p:blipFill>
        <p:spPr>
          <a:xfrm>
            <a:off x="2673928" y="1827277"/>
            <a:ext cx="2817669" cy="591363"/>
          </a:xfrm>
          <a:prstGeom prst="rect">
            <a:avLst/>
          </a:prstGeom>
        </p:spPr>
      </p:pic>
      <p:pic>
        <p:nvPicPr>
          <p:cNvPr id="7" name="Picture 6"/>
          <p:cNvPicPr>
            <a:picLocks noChangeAspect="1"/>
          </p:cNvPicPr>
          <p:nvPr/>
        </p:nvPicPr>
        <p:blipFill>
          <a:blip r:embed="rId4"/>
          <a:stretch>
            <a:fillRect/>
          </a:stretch>
        </p:blipFill>
        <p:spPr>
          <a:xfrm>
            <a:off x="1704109" y="3014798"/>
            <a:ext cx="6872514" cy="2172239"/>
          </a:xfrm>
          <a:prstGeom prst="rect">
            <a:avLst/>
          </a:prstGeom>
        </p:spPr>
      </p:pic>
      <p:sp>
        <p:nvSpPr>
          <p:cNvPr id="8" name="TextBox 7"/>
          <p:cNvSpPr txBox="1"/>
          <p:nvPr/>
        </p:nvSpPr>
        <p:spPr>
          <a:xfrm>
            <a:off x="5160865" y="511133"/>
            <a:ext cx="6696248" cy="830997"/>
          </a:xfrm>
          <a:prstGeom prst="rect">
            <a:avLst/>
          </a:prstGeom>
          <a:noFill/>
        </p:spPr>
        <p:txBody>
          <a:bodyPr wrap="square" rtlCol="0">
            <a:spAutoFit/>
          </a:bodyPr>
          <a:lstStyle/>
          <a:p>
            <a:r>
              <a:rPr lang="en-US" sz="2000" b="1" dirty="0"/>
              <a:t>(</a:t>
            </a:r>
            <a:r>
              <a:rPr lang="en-US" sz="2400" b="1" dirty="0"/>
              <a:t>Because determinant of the standard matrix for T is non zero)</a:t>
            </a:r>
            <a:endParaRPr lang="en-US" sz="2400" b="1"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0710" y="527266"/>
            <a:ext cx="10841773" cy="1537061"/>
          </a:xfrm>
          <a:prstGeom prst="rect">
            <a:avLst/>
          </a:prstGeom>
        </p:spPr>
      </p:pic>
      <p:pic>
        <p:nvPicPr>
          <p:cNvPr id="5" name="Picture 4"/>
          <p:cNvPicPr>
            <a:picLocks noChangeAspect="1"/>
          </p:cNvPicPr>
          <p:nvPr/>
        </p:nvPicPr>
        <p:blipFill>
          <a:blip r:embed="rId2"/>
          <a:stretch>
            <a:fillRect/>
          </a:stretch>
        </p:blipFill>
        <p:spPr>
          <a:xfrm>
            <a:off x="518954" y="2545824"/>
            <a:ext cx="11277308" cy="1305740"/>
          </a:xfrm>
          <a:prstGeom prst="rect">
            <a:avLst/>
          </a:prstGeom>
        </p:spPr>
      </p:pic>
      <p:cxnSp>
        <p:nvCxnSpPr>
          <p:cNvPr id="6" name="Straight Connector 5"/>
          <p:cNvCxnSpPr/>
          <p:nvPr/>
        </p:nvCxnSpPr>
        <p:spPr>
          <a:xfrm>
            <a:off x="61608" y="4170218"/>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1580" y="387808"/>
            <a:ext cx="11434783" cy="2983608"/>
          </a:xfrm>
          <a:prstGeom prst="rect">
            <a:avLst/>
          </a:prstGeom>
        </p:spPr>
      </p:pic>
      <p:pic>
        <p:nvPicPr>
          <p:cNvPr id="6" name="Picture 5"/>
          <p:cNvPicPr>
            <a:picLocks noChangeAspect="1"/>
          </p:cNvPicPr>
          <p:nvPr/>
        </p:nvPicPr>
        <p:blipFill>
          <a:blip r:embed="rId2"/>
          <a:stretch>
            <a:fillRect/>
          </a:stretch>
        </p:blipFill>
        <p:spPr>
          <a:xfrm>
            <a:off x="341580" y="4399596"/>
            <a:ext cx="11010035" cy="837422"/>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6" name="Picture 5"/>
          <p:cNvPicPr>
            <a:picLocks noChangeAspect="1"/>
          </p:cNvPicPr>
          <p:nvPr/>
        </p:nvPicPr>
        <p:blipFill>
          <a:blip r:embed="rId1"/>
          <a:stretch>
            <a:fillRect/>
          </a:stretch>
        </p:blipFill>
        <p:spPr>
          <a:xfrm>
            <a:off x="0" y="789710"/>
            <a:ext cx="11449327" cy="3893126"/>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5508" y="1434365"/>
            <a:ext cx="11534775" cy="11096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373487" y="324753"/>
            <a:ext cx="2137893" cy="523220"/>
          </a:xfrm>
          <a:prstGeom prst="rect">
            <a:avLst/>
          </a:prstGeom>
          <a:noFill/>
        </p:spPr>
        <p:txBody>
          <a:bodyPr wrap="square" rtlCol="0">
            <a:spAutoFit/>
          </a:bodyPr>
          <a:lstStyle/>
          <a:p>
            <a:r>
              <a:rPr lang="en-US" sz="2800" b="1" u="sng">
                <a:solidFill>
                  <a:srgbClr val="00B050"/>
                </a:solidFill>
              </a:rPr>
              <a:t>Problem</a:t>
            </a:r>
            <a:endParaRPr lang="en-AU" sz="2800" b="1" u="sng">
              <a:solidFill>
                <a:srgbClr val="00B050"/>
              </a:solidFill>
            </a:endParaRPr>
          </a:p>
        </p:txBody>
      </p:sp>
      <p:pic>
        <p:nvPicPr>
          <p:cNvPr id="7" name="Picture 6"/>
          <p:cNvPicPr>
            <a:picLocks noChangeAspect="1"/>
          </p:cNvPicPr>
          <p:nvPr/>
        </p:nvPicPr>
        <p:blipFill>
          <a:blip r:embed="rId1"/>
          <a:stretch>
            <a:fillRect/>
          </a:stretch>
        </p:blipFill>
        <p:spPr>
          <a:xfrm>
            <a:off x="495166" y="934234"/>
            <a:ext cx="7665730" cy="1924875"/>
          </a:xfrm>
          <a:prstGeom prst="rect">
            <a:avLst/>
          </a:prstGeom>
        </p:spPr>
      </p:pic>
      <p:sp>
        <p:nvSpPr>
          <p:cNvPr id="8" name="TextBox 7"/>
          <p:cNvSpPr txBox="1"/>
          <p:nvPr/>
        </p:nvSpPr>
        <p:spPr>
          <a:xfrm>
            <a:off x="1996225" y="3437799"/>
            <a:ext cx="7199291" cy="461665"/>
          </a:xfrm>
          <a:prstGeom prst="rect">
            <a:avLst/>
          </a:prstGeom>
          <a:noFill/>
        </p:spPr>
        <p:txBody>
          <a:bodyPr wrap="square" rtlCol="0">
            <a:spAutoFit/>
          </a:bodyPr>
          <a:lstStyle/>
          <a:p>
            <a:r>
              <a:rPr lang="en-US" sz="2400" b="1" u="sng">
                <a:solidFill>
                  <a:srgbClr val="00B050"/>
                </a:solidFill>
              </a:rPr>
              <a:t>By cofactor expansion along the first Row</a:t>
            </a:r>
            <a:endParaRPr lang="en-AU" sz="2400" b="1" u="sng">
              <a:solidFill>
                <a:srgbClr val="00B050"/>
              </a:solidFill>
            </a:endParaRPr>
          </a:p>
        </p:txBody>
      </p:sp>
      <p:pic>
        <p:nvPicPr>
          <p:cNvPr id="9" name="Picture 8"/>
          <p:cNvPicPr>
            <a:picLocks noChangeAspect="1"/>
          </p:cNvPicPr>
          <p:nvPr/>
        </p:nvPicPr>
        <p:blipFill>
          <a:blip r:embed="rId2"/>
          <a:stretch>
            <a:fillRect/>
          </a:stretch>
        </p:blipFill>
        <p:spPr>
          <a:xfrm>
            <a:off x="373487" y="3359539"/>
            <a:ext cx="1545465" cy="618187"/>
          </a:xfrm>
          <a:prstGeom prst="rect">
            <a:avLst/>
          </a:prstGeom>
        </p:spPr>
      </p:pic>
      <p:pic>
        <p:nvPicPr>
          <p:cNvPr id="10" name="Picture 9"/>
          <p:cNvPicPr>
            <a:picLocks noChangeAspect="1"/>
          </p:cNvPicPr>
          <p:nvPr/>
        </p:nvPicPr>
        <p:blipFill>
          <a:blip r:embed="rId3"/>
          <a:stretch>
            <a:fillRect/>
          </a:stretch>
        </p:blipFill>
        <p:spPr>
          <a:xfrm>
            <a:off x="495166" y="4156182"/>
            <a:ext cx="9453278" cy="1871131"/>
          </a:xfrm>
          <a:prstGeom prst="rect">
            <a:avLst/>
          </a:prstGeom>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5670" y="595745"/>
            <a:ext cx="11780660" cy="4710546"/>
          </a:xfrm>
          <a:prstGeom prst="rect">
            <a:avLst/>
          </a:prstGeom>
        </p:spPr>
      </p:pic>
      <p:cxnSp>
        <p:nvCxnSpPr>
          <p:cNvPr id="6" name="Straight Connector 5"/>
          <p:cNvCxnSpPr/>
          <p:nvPr/>
        </p:nvCxnSpPr>
        <p:spPr>
          <a:xfrm>
            <a:off x="0" y="5583382"/>
            <a:ext cx="121920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p:cNvCxnSpPr/>
          <p:nvPr/>
        </p:nvCxnSpPr>
        <p:spPr>
          <a:xfrm>
            <a:off x="0" y="318654"/>
            <a:ext cx="12192000"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0" y="237837"/>
            <a:ext cx="3718214" cy="1728643"/>
          </a:xfrm>
          <a:prstGeom prst="rect">
            <a:avLst/>
          </a:prstGeom>
        </p:spPr>
      </p:pic>
      <p:cxnSp>
        <p:nvCxnSpPr>
          <p:cNvPr id="5" name="Straight Connector 4"/>
          <p:cNvCxnSpPr/>
          <p:nvPr/>
        </p:nvCxnSpPr>
        <p:spPr>
          <a:xfrm>
            <a:off x="229767" y="1712126"/>
            <a:ext cx="3898096" cy="16094"/>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p:nvPicPr>
        <p:blipFill>
          <a:blip r:embed="rId2"/>
          <a:stretch>
            <a:fillRect/>
          </a:stretch>
        </p:blipFill>
        <p:spPr>
          <a:xfrm>
            <a:off x="229767" y="2389771"/>
            <a:ext cx="11243557" cy="2101995"/>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7818" y="1205581"/>
            <a:ext cx="9313406" cy="2658354"/>
          </a:xfrm>
          <a:prstGeom prst="rect">
            <a:avLst/>
          </a:prstGeom>
        </p:spPr>
      </p:pic>
      <p:pic>
        <p:nvPicPr>
          <p:cNvPr id="5" name="Picture 4"/>
          <p:cNvPicPr>
            <a:picLocks noChangeAspect="1"/>
          </p:cNvPicPr>
          <p:nvPr/>
        </p:nvPicPr>
        <p:blipFill>
          <a:blip r:embed="rId2"/>
          <a:stretch>
            <a:fillRect/>
          </a:stretch>
        </p:blipFill>
        <p:spPr>
          <a:xfrm>
            <a:off x="490069" y="4128057"/>
            <a:ext cx="8321421" cy="1774420"/>
          </a:xfrm>
          <a:prstGeom prst="rect">
            <a:avLst/>
          </a:prstGeom>
        </p:spPr>
      </p:pic>
      <p:sp>
        <p:nvSpPr>
          <p:cNvPr id="6" name="TextBox 5"/>
          <p:cNvSpPr txBox="1"/>
          <p:nvPr/>
        </p:nvSpPr>
        <p:spPr>
          <a:xfrm>
            <a:off x="490069" y="362613"/>
            <a:ext cx="3458475" cy="593351"/>
          </a:xfrm>
          <a:prstGeom prst="rect">
            <a:avLst/>
          </a:prstGeom>
          <a:noFill/>
        </p:spPr>
        <p:txBody>
          <a:bodyPr wrap="square" rtlCol="0">
            <a:spAutoFit/>
          </a:bodyPr>
          <a:lstStyle/>
          <a:p>
            <a:r>
              <a:rPr lang="en-US" sz="3200" b="1" u="sng" dirty="0">
                <a:solidFill>
                  <a:srgbClr val="00B050"/>
                </a:solidFill>
              </a:rPr>
              <a:t>Practice Problem 1</a:t>
            </a:r>
            <a:endParaRPr lang="en-US" sz="3200" b="1" u="sng" dirty="0">
              <a:solidFill>
                <a:srgbClr val="00B050"/>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3646" y="872836"/>
            <a:ext cx="9390557" cy="4345192"/>
          </a:xfrm>
          <a:prstGeom prst="rect">
            <a:avLst/>
          </a:prstGeom>
        </p:spPr>
      </p:pic>
      <p:sp>
        <p:nvSpPr>
          <p:cNvPr id="5" name="TextBox 4"/>
          <p:cNvSpPr txBox="1"/>
          <p:nvPr/>
        </p:nvSpPr>
        <p:spPr>
          <a:xfrm>
            <a:off x="343646" y="102133"/>
            <a:ext cx="3458475" cy="593351"/>
          </a:xfrm>
          <a:prstGeom prst="rect">
            <a:avLst/>
          </a:prstGeom>
          <a:noFill/>
        </p:spPr>
        <p:txBody>
          <a:bodyPr wrap="square" rtlCol="0">
            <a:spAutoFit/>
          </a:bodyPr>
          <a:lstStyle/>
          <a:p>
            <a:r>
              <a:rPr lang="en-US" sz="3200" b="1" u="sng" dirty="0">
                <a:solidFill>
                  <a:srgbClr val="00B050"/>
                </a:solidFill>
              </a:rPr>
              <a:t>Practice Problem 2</a:t>
            </a:r>
            <a:endParaRPr lang="en-US" sz="3200" b="1" u="sng" dirty="0">
              <a:solidFill>
                <a:srgbClr val="00B050"/>
              </a:solidFill>
            </a:endParaRPr>
          </a:p>
        </p:txBody>
      </p:sp>
      <p:pic>
        <p:nvPicPr>
          <p:cNvPr id="6" name="Picture 5"/>
          <p:cNvPicPr>
            <a:picLocks noChangeAspect="1"/>
          </p:cNvPicPr>
          <p:nvPr/>
        </p:nvPicPr>
        <p:blipFill>
          <a:blip r:embed="rId2"/>
          <a:stretch>
            <a:fillRect/>
          </a:stretch>
        </p:blipFill>
        <p:spPr>
          <a:xfrm>
            <a:off x="9629775" y="2248902"/>
            <a:ext cx="2562225" cy="1120510"/>
          </a:xfrm>
          <a:prstGeom prst="rect">
            <a:avLst/>
          </a:prstGeom>
        </p:spPr>
      </p:pic>
      <p:sp>
        <p:nvSpPr>
          <p:cNvPr id="7" name="TextBox 6"/>
          <p:cNvSpPr txBox="1"/>
          <p:nvPr/>
        </p:nvSpPr>
        <p:spPr>
          <a:xfrm>
            <a:off x="9900458" y="1787237"/>
            <a:ext cx="1704109" cy="461665"/>
          </a:xfrm>
          <a:prstGeom prst="rect">
            <a:avLst/>
          </a:prstGeom>
          <a:noFill/>
        </p:spPr>
        <p:txBody>
          <a:bodyPr wrap="square" rtlCol="0">
            <a:spAutoFit/>
          </a:bodyPr>
          <a:lstStyle/>
          <a:p>
            <a:r>
              <a:rPr lang="en-US" sz="2400" u="sng" dirty="0"/>
              <a:t>Answers</a:t>
            </a:r>
            <a:endParaRPr lang="en-US" sz="2400" u="sng" dirty="0"/>
          </a:p>
        </p:txBody>
      </p:sp>
      <p:cxnSp>
        <p:nvCxnSpPr>
          <p:cNvPr id="9" name="Straight Connector 8"/>
          <p:cNvCxnSpPr/>
          <p:nvPr/>
        </p:nvCxnSpPr>
        <p:spPr>
          <a:xfrm>
            <a:off x="9629775" y="1690255"/>
            <a:ext cx="0" cy="203661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344723" y="165260"/>
            <a:ext cx="3018271" cy="750738"/>
          </a:xfrm>
          <a:prstGeom prst="rect">
            <a:avLst/>
          </a:prstGeom>
        </p:spPr>
      </p:pic>
      <p:cxnSp>
        <p:nvCxnSpPr>
          <p:cNvPr id="6" name="Straight Connector 5"/>
          <p:cNvCxnSpPr/>
          <p:nvPr/>
        </p:nvCxnSpPr>
        <p:spPr>
          <a:xfrm>
            <a:off x="279898" y="979918"/>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8" name="Picture 7"/>
          <p:cNvPicPr>
            <a:picLocks noChangeAspect="1"/>
          </p:cNvPicPr>
          <p:nvPr/>
        </p:nvPicPr>
        <p:blipFill>
          <a:blip r:embed="rId2"/>
          <a:stretch>
            <a:fillRect/>
          </a:stretch>
        </p:blipFill>
        <p:spPr>
          <a:xfrm>
            <a:off x="303255" y="249519"/>
            <a:ext cx="898527" cy="641805"/>
          </a:xfrm>
          <a:prstGeom prst="rect">
            <a:avLst/>
          </a:prstGeom>
        </p:spPr>
      </p:pic>
      <p:pic>
        <p:nvPicPr>
          <p:cNvPr id="9" name="Picture 8"/>
          <p:cNvPicPr>
            <a:picLocks noChangeAspect="1"/>
          </p:cNvPicPr>
          <p:nvPr/>
        </p:nvPicPr>
        <p:blipFill>
          <a:blip r:embed="rId3"/>
          <a:stretch>
            <a:fillRect/>
          </a:stretch>
        </p:blipFill>
        <p:spPr>
          <a:xfrm>
            <a:off x="317520" y="1383238"/>
            <a:ext cx="3686165" cy="1347926"/>
          </a:xfrm>
          <a:prstGeom prst="rect">
            <a:avLst/>
          </a:prstGeom>
        </p:spPr>
      </p:pic>
      <p:cxnSp>
        <p:nvCxnSpPr>
          <p:cNvPr id="10" name="Straight Connector 9"/>
          <p:cNvCxnSpPr/>
          <p:nvPr/>
        </p:nvCxnSpPr>
        <p:spPr>
          <a:xfrm>
            <a:off x="203962" y="2731164"/>
            <a:ext cx="3913279" cy="0"/>
          </a:xfrm>
          <a:prstGeom prst="line">
            <a:avLst/>
          </a:prstGeom>
          <a:ln>
            <a:solidFill>
              <a:schemeClr val="accent3">
                <a:lumMod val="50000"/>
              </a:schemeClr>
            </a:solidFill>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4"/>
          <a:stretch>
            <a:fillRect/>
          </a:stretch>
        </p:blipFill>
        <p:spPr>
          <a:xfrm>
            <a:off x="0" y="3277662"/>
            <a:ext cx="11624309" cy="1602855"/>
          </a:xfrm>
          <a:prstGeom prst="rect">
            <a:avLst/>
          </a:prstGeom>
        </p:spPr>
      </p:pic>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Rounded Rectangle 4"/>
          <p:cNvSpPr/>
          <p:nvPr/>
        </p:nvSpPr>
        <p:spPr>
          <a:xfrm>
            <a:off x="206236" y="664444"/>
            <a:ext cx="11782697" cy="2953965"/>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98123" y="1012260"/>
            <a:ext cx="10998925" cy="2258335"/>
          </a:xfrm>
          <a:prstGeom prst="rect">
            <a:avLst/>
          </a:prstGeom>
        </p:spPr>
      </p:pic>
      <p:pic>
        <p:nvPicPr>
          <p:cNvPr id="7" name="Picture 6"/>
          <p:cNvPicPr>
            <a:picLocks noChangeAspect="1"/>
          </p:cNvPicPr>
          <p:nvPr/>
        </p:nvPicPr>
        <p:blipFill>
          <a:blip r:embed="rId2"/>
          <a:stretch>
            <a:fillRect/>
          </a:stretch>
        </p:blipFill>
        <p:spPr>
          <a:xfrm>
            <a:off x="3320424" y="4467821"/>
            <a:ext cx="4660981" cy="1690748"/>
          </a:xfrm>
          <a:prstGeom prst="rect">
            <a:avLst/>
          </a:prstGeom>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1520469" y="797537"/>
            <a:ext cx="10671531" cy="389144"/>
          </a:xfrm>
          <a:prstGeom prst="rect">
            <a:avLst/>
          </a:prstGeom>
        </p:spPr>
      </p:pic>
      <p:pic>
        <p:nvPicPr>
          <p:cNvPr id="6" name="Picture 5"/>
          <p:cNvPicPr>
            <a:picLocks noChangeAspect="1"/>
          </p:cNvPicPr>
          <p:nvPr/>
        </p:nvPicPr>
        <p:blipFill>
          <a:blip r:embed="rId2"/>
          <a:stretch>
            <a:fillRect/>
          </a:stretch>
        </p:blipFill>
        <p:spPr>
          <a:xfrm>
            <a:off x="245497" y="723086"/>
            <a:ext cx="1341113" cy="463595"/>
          </a:xfrm>
          <a:prstGeom prst="rect">
            <a:avLst/>
          </a:prstGeom>
        </p:spPr>
      </p:pic>
      <p:cxnSp>
        <p:nvCxnSpPr>
          <p:cNvPr id="8" name="Straight Connector 7"/>
          <p:cNvCxnSpPr/>
          <p:nvPr/>
        </p:nvCxnSpPr>
        <p:spPr>
          <a:xfrm>
            <a:off x="117566" y="1186681"/>
            <a:ext cx="12074434"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Rounded Rectangle 3"/>
          <p:cNvSpPr/>
          <p:nvPr/>
        </p:nvSpPr>
        <p:spPr>
          <a:xfrm>
            <a:off x="545873" y="875211"/>
            <a:ext cx="11027818" cy="497694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78777" y="2090057"/>
            <a:ext cx="6191795" cy="3046988"/>
          </a:xfrm>
          <a:prstGeom prst="rect">
            <a:avLst/>
          </a:prstGeom>
          <a:noFill/>
        </p:spPr>
        <p:txBody>
          <a:bodyPr wrap="square" rtlCol="0">
            <a:spAutoFit/>
          </a:bodyPr>
          <a:lstStyle/>
          <a:p>
            <a:r>
              <a:rPr lang="en-US" sz="9600" dirty="0">
                <a:solidFill>
                  <a:schemeClr val="bg1"/>
                </a:solidFill>
              </a:rPr>
              <a:t>The End</a:t>
            </a:r>
            <a:endParaRPr lang="en-US" sz="9600" dirty="0">
              <a:solidFill>
                <a:schemeClr val="bg1"/>
              </a:solidFill>
            </a:endParaRPr>
          </a:p>
          <a:p>
            <a:endParaRPr lang="en-US" sz="96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4615" y="1197735"/>
            <a:ext cx="8314374" cy="1763265"/>
          </a:xfrm>
          <a:prstGeom prst="rect">
            <a:avLst/>
          </a:prstGeom>
        </p:spPr>
      </p:pic>
      <p:sp>
        <p:nvSpPr>
          <p:cNvPr id="5" name="TextBox 4"/>
          <p:cNvSpPr txBox="1"/>
          <p:nvPr/>
        </p:nvSpPr>
        <p:spPr>
          <a:xfrm>
            <a:off x="283333" y="321973"/>
            <a:ext cx="7199291" cy="461665"/>
          </a:xfrm>
          <a:prstGeom prst="rect">
            <a:avLst/>
          </a:prstGeom>
          <a:noFill/>
        </p:spPr>
        <p:txBody>
          <a:bodyPr wrap="square" rtlCol="0">
            <a:spAutoFit/>
          </a:bodyPr>
          <a:lstStyle/>
          <a:p>
            <a:r>
              <a:rPr lang="en-US" sz="2400" b="1" u="sng">
                <a:solidFill>
                  <a:srgbClr val="00B050"/>
                </a:solidFill>
              </a:rPr>
              <a:t>By cofactor expansion along the first coulmn</a:t>
            </a:r>
            <a:endParaRPr lang="en-AU" sz="2400" b="1" u="sng">
              <a:solidFill>
                <a:srgbClr val="00B050"/>
              </a:solidFill>
            </a:endParaRPr>
          </a:p>
        </p:txBody>
      </p:sp>
      <p:cxnSp>
        <p:nvCxnSpPr>
          <p:cNvPr id="7" name="Straight Connector 6"/>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pic>
        <p:nvPicPr>
          <p:cNvPr id="11" name="Picture 10"/>
          <p:cNvPicPr>
            <a:picLocks noChangeAspect="1"/>
          </p:cNvPicPr>
          <p:nvPr/>
        </p:nvPicPr>
        <p:blipFill>
          <a:blip r:embed="rId2"/>
          <a:stretch>
            <a:fillRect/>
          </a:stretch>
        </p:blipFill>
        <p:spPr>
          <a:xfrm>
            <a:off x="2949264" y="4124569"/>
            <a:ext cx="4121238" cy="1824422"/>
          </a:xfrm>
          <a:prstGeom prst="rect">
            <a:avLst/>
          </a:prstGeom>
        </p:spPr>
      </p:pic>
      <p:sp>
        <p:nvSpPr>
          <p:cNvPr id="12" name="5-Point Star 11"/>
          <p:cNvSpPr/>
          <p:nvPr/>
        </p:nvSpPr>
        <p:spPr>
          <a:xfrm>
            <a:off x="3052296" y="4284026"/>
            <a:ext cx="296214" cy="317203"/>
          </a:xfrm>
          <a:prstGeom prst="star5">
            <a:avLst>
              <a:gd name="adj" fmla="val 24580"/>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p:cNvCxnSpPr/>
          <p:nvPr/>
        </p:nvCxnSpPr>
        <p:spPr>
          <a:xfrm>
            <a:off x="0" y="5948991"/>
            <a:ext cx="1219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97199" y="351346"/>
            <a:ext cx="8349216" cy="1696395"/>
          </a:xfrm>
          <a:prstGeom prst="rect">
            <a:avLst/>
          </a:prstGeom>
        </p:spPr>
      </p:pic>
      <p:cxnSp>
        <p:nvCxnSpPr>
          <p:cNvPr id="7" name="Straight Connector 6"/>
          <p:cNvCxnSpPr/>
          <p:nvPr/>
        </p:nvCxnSpPr>
        <p:spPr>
          <a:xfrm>
            <a:off x="0" y="2421229"/>
            <a:ext cx="12192000" cy="1287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7728" y="446421"/>
            <a:ext cx="3812481" cy="1386357"/>
          </a:xfrm>
          <a:prstGeom prst="rect">
            <a:avLst/>
          </a:prstGeom>
        </p:spPr>
      </p:pic>
      <p:cxnSp>
        <p:nvCxnSpPr>
          <p:cNvPr id="6" name="Straight Connector 5"/>
          <p:cNvCxnSpPr/>
          <p:nvPr/>
        </p:nvCxnSpPr>
        <p:spPr>
          <a:xfrm flipV="1">
            <a:off x="347729" y="1841678"/>
            <a:ext cx="3812481" cy="25758"/>
          </a:xfrm>
          <a:prstGeom prst="line">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2"/>
          <a:stretch>
            <a:fillRect/>
          </a:stretch>
        </p:blipFill>
        <p:spPr>
          <a:xfrm>
            <a:off x="347728" y="2324816"/>
            <a:ext cx="11127477" cy="28077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7730" y="159575"/>
            <a:ext cx="8380256" cy="3816240"/>
          </a:xfrm>
          <a:prstGeom prst="rect">
            <a:avLst/>
          </a:prstGeom>
        </p:spPr>
      </p:pic>
      <p:cxnSp>
        <p:nvCxnSpPr>
          <p:cNvPr id="5" name="Straight Connector 4"/>
          <p:cNvCxnSpPr/>
          <p:nvPr/>
        </p:nvCxnSpPr>
        <p:spPr>
          <a:xfrm>
            <a:off x="0" y="3979572"/>
            <a:ext cx="12192000" cy="38636"/>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734096" y="425003"/>
            <a:ext cx="605307" cy="400110"/>
          </a:xfrm>
          <a:prstGeom prst="rect">
            <a:avLst/>
          </a:prstGeom>
          <a:noFill/>
        </p:spPr>
        <p:txBody>
          <a:bodyPr wrap="square" rtlCol="0">
            <a:spAutoFit/>
          </a:bodyPr>
          <a:lstStyle/>
          <a:p>
            <a:r>
              <a:rPr lang="en-US" sz="2000" b="1" dirty="0"/>
              <a:t>e. g</a:t>
            </a:r>
            <a:endParaRPr lang="en-AU" sz="20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61291" y="256638"/>
            <a:ext cx="4314825" cy="781050"/>
          </a:xfrm>
          <a:prstGeom prst="rect">
            <a:avLst/>
          </a:prstGeom>
        </p:spPr>
      </p:pic>
      <p:pic>
        <p:nvPicPr>
          <p:cNvPr id="5" name="Picture 4"/>
          <p:cNvPicPr>
            <a:picLocks noChangeAspect="1"/>
          </p:cNvPicPr>
          <p:nvPr/>
        </p:nvPicPr>
        <p:blipFill>
          <a:blip r:embed="rId2"/>
          <a:stretch>
            <a:fillRect/>
          </a:stretch>
        </p:blipFill>
        <p:spPr>
          <a:xfrm>
            <a:off x="551443" y="1666807"/>
            <a:ext cx="11479362" cy="3471864"/>
          </a:xfrm>
          <a:prstGeom prst="rect">
            <a:avLst/>
          </a:prstGeom>
        </p:spPr>
      </p:pic>
      <p:cxnSp>
        <p:nvCxnSpPr>
          <p:cNvPr id="6" name="Straight Connector 5"/>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33931" y="309094"/>
            <a:ext cx="11326201" cy="1365160"/>
          </a:xfrm>
          <a:prstGeom prst="rect">
            <a:avLst/>
          </a:prstGeom>
        </p:spPr>
      </p:pic>
      <p:pic>
        <p:nvPicPr>
          <p:cNvPr id="6" name="Picture 5"/>
          <p:cNvPicPr>
            <a:picLocks noChangeAspect="1"/>
          </p:cNvPicPr>
          <p:nvPr/>
        </p:nvPicPr>
        <p:blipFill>
          <a:blip r:embed="rId2"/>
          <a:stretch>
            <a:fillRect/>
          </a:stretch>
        </p:blipFill>
        <p:spPr>
          <a:xfrm>
            <a:off x="392495" y="1962485"/>
            <a:ext cx="11209074" cy="329209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83909" y="385201"/>
            <a:ext cx="11074524" cy="1341012"/>
          </a:xfrm>
          <a:prstGeom prst="rect">
            <a:avLst/>
          </a:prstGeom>
        </p:spPr>
      </p:pic>
      <p:pic>
        <p:nvPicPr>
          <p:cNvPr id="5" name="Picture 4"/>
          <p:cNvPicPr>
            <a:picLocks noChangeAspect="1"/>
          </p:cNvPicPr>
          <p:nvPr/>
        </p:nvPicPr>
        <p:blipFill>
          <a:blip r:embed="rId2"/>
          <a:stretch>
            <a:fillRect/>
          </a:stretch>
        </p:blipFill>
        <p:spPr>
          <a:xfrm>
            <a:off x="809128" y="2196518"/>
            <a:ext cx="7344653" cy="26588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4380" y="360608"/>
            <a:ext cx="11330001" cy="1579609"/>
          </a:xfrm>
          <a:prstGeom prst="rect">
            <a:avLst/>
          </a:prstGeom>
        </p:spPr>
      </p:pic>
      <p:pic>
        <p:nvPicPr>
          <p:cNvPr id="6" name="Picture 5"/>
          <p:cNvPicPr>
            <a:picLocks noChangeAspect="1"/>
          </p:cNvPicPr>
          <p:nvPr/>
        </p:nvPicPr>
        <p:blipFill>
          <a:blip r:embed="rId2"/>
          <a:stretch>
            <a:fillRect/>
          </a:stretch>
        </p:blipFill>
        <p:spPr>
          <a:xfrm>
            <a:off x="0" y="2110457"/>
            <a:ext cx="11078870" cy="529712"/>
          </a:xfrm>
          <a:prstGeom prst="rect">
            <a:avLst/>
          </a:prstGeom>
        </p:spPr>
      </p:pic>
      <p:pic>
        <p:nvPicPr>
          <p:cNvPr id="7" name="Picture 6"/>
          <p:cNvPicPr>
            <a:picLocks noChangeAspect="1"/>
          </p:cNvPicPr>
          <p:nvPr/>
        </p:nvPicPr>
        <p:blipFill>
          <a:blip r:embed="rId3"/>
          <a:stretch>
            <a:fillRect/>
          </a:stretch>
        </p:blipFill>
        <p:spPr>
          <a:xfrm>
            <a:off x="553524" y="2810409"/>
            <a:ext cx="3072592" cy="1452498"/>
          </a:xfrm>
          <a:prstGeom prst="rect">
            <a:avLst/>
          </a:prstGeom>
        </p:spPr>
      </p:pic>
      <p:pic>
        <p:nvPicPr>
          <p:cNvPr id="8" name="Picture 7"/>
          <p:cNvPicPr>
            <a:picLocks noChangeAspect="1"/>
          </p:cNvPicPr>
          <p:nvPr/>
        </p:nvPicPr>
        <p:blipFill>
          <a:blip r:embed="rId4"/>
          <a:stretch>
            <a:fillRect/>
          </a:stretch>
        </p:blipFill>
        <p:spPr>
          <a:xfrm>
            <a:off x="1223744" y="4262907"/>
            <a:ext cx="7165037" cy="1723725"/>
          </a:xfrm>
          <a:prstGeom prst="rect">
            <a:avLst/>
          </a:prstGeom>
        </p:spPr>
      </p:pic>
      <p:pic>
        <p:nvPicPr>
          <p:cNvPr id="9" name="Picture 8"/>
          <p:cNvPicPr>
            <a:picLocks noChangeAspect="1"/>
          </p:cNvPicPr>
          <p:nvPr/>
        </p:nvPicPr>
        <p:blipFill>
          <a:blip r:embed="rId5"/>
          <a:stretch>
            <a:fillRect/>
          </a:stretch>
        </p:blipFill>
        <p:spPr>
          <a:xfrm>
            <a:off x="553524" y="4903739"/>
            <a:ext cx="670220" cy="4420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24216" y="231819"/>
            <a:ext cx="11364404" cy="1545466"/>
          </a:xfrm>
          <a:prstGeom prst="rect">
            <a:avLst/>
          </a:prstGeom>
        </p:spPr>
      </p:pic>
      <p:pic>
        <p:nvPicPr>
          <p:cNvPr id="5" name="Picture 4"/>
          <p:cNvPicPr>
            <a:picLocks noChangeAspect="1"/>
          </p:cNvPicPr>
          <p:nvPr/>
        </p:nvPicPr>
        <p:blipFill>
          <a:blip r:embed="rId2"/>
          <a:stretch>
            <a:fillRect/>
          </a:stretch>
        </p:blipFill>
        <p:spPr>
          <a:xfrm>
            <a:off x="424216" y="1787791"/>
            <a:ext cx="10397702" cy="2330743"/>
          </a:xfrm>
          <a:prstGeom prst="rect">
            <a:avLst/>
          </a:prstGeom>
        </p:spPr>
      </p:pic>
      <p:pic>
        <p:nvPicPr>
          <p:cNvPr id="7" name="Picture 6"/>
          <p:cNvPicPr>
            <a:picLocks noChangeAspect="1"/>
          </p:cNvPicPr>
          <p:nvPr/>
        </p:nvPicPr>
        <p:blipFill>
          <a:blip r:embed="rId3"/>
          <a:stretch>
            <a:fillRect/>
          </a:stretch>
        </p:blipFill>
        <p:spPr>
          <a:xfrm>
            <a:off x="561176" y="4440146"/>
            <a:ext cx="7497440" cy="169802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60975" y="244698"/>
            <a:ext cx="11268647" cy="1983190"/>
          </a:xfrm>
          <a:prstGeom prst="rect">
            <a:avLst/>
          </a:prstGeom>
        </p:spPr>
      </p:pic>
      <p:pic>
        <p:nvPicPr>
          <p:cNvPr id="5" name="Picture 4"/>
          <p:cNvPicPr>
            <a:picLocks noChangeAspect="1"/>
          </p:cNvPicPr>
          <p:nvPr/>
        </p:nvPicPr>
        <p:blipFill>
          <a:blip r:embed="rId2"/>
          <a:stretch>
            <a:fillRect/>
          </a:stretch>
        </p:blipFill>
        <p:spPr>
          <a:xfrm>
            <a:off x="360975" y="2459866"/>
            <a:ext cx="11072799" cy="21636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dirty="0"/>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39003" y="218940"/>
            <a:ext cx="11095553" cy="1841680"/>
          </a:xfrm>
          <a:prstGeom prst="rect">
            <a:avLst/>
          </a:prstGeom>
        </p:spPr>
      </p:pic>
      <p:pic>
        <p:nvPicPr>
          <p:cNvPr id="5" name="Picture 4"/>
          <p:cNvPicPr>
            <a:picLocks noChangeAspect="1"/>
          </p:cNvPicPr>
          <p:nvPr/>
        </p:nvPicPr>
        <p:blipFill>
          <a:blip r:embed="rId2"/>
          <a:stretch>
            <a:fillRect/>
          </a:stretch>
        </p:blipFill>
        <p:spPr>
          <a:xfrm>
            <a:off x="539003" y="2206083"/>
            <a:ext cx="10515580" cy="3680453"/>
          </a:xfrm>
          <a:prstGeom prst="rect">
            <a:avLst/>
          </a:prstGeom>
        </p:spPr>
      </p:pic>
      <p:pic>
        <p:nvPicPr>
          <p:cNvPr id="6" name="Picture 5"/>
          <p:cNvPicPr>
            <a:picLocks noChangeAspect="1"/>
          </p:cNvPicPr>
          <p:nvPr/>
        </p:nvPicPr>
        <p:blipFill>
          <a:blip r:embed="rId3"/>
          <a:stretch>
            <a:fillRect/>
          </a:stretch>
        </p:blipFill>
        <p:spPr>
          <a:xfrm>
            <a:off x="642034" y="5952372"/>
            <a:ext cx="9086850" cy="3619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6881" y="270458"/>
            <a:ext cx="11114868" cy="2550016"/>
          </a:xfrm>
          <a:prstGeom prst="rect">
            <a:avLst/>
          </a:prstGeom>
        </p:spPr>
      </p:pic>
      <p:pic>
        <p:nvPicPr>
          <p:cNvPr id="5" name="Picture 4"/>
          <p:cNvPicPr>
            <a:picLocks noChangeAspect="1"/>
          </p:cNvPicPr>
          <p:nvPr/>
        </p:nvPicPr>
        <p:blipFill>
          <a:blip r:embed="rId2"/>
          <a:stretch>
            <a:fillRect/>
          </a:stretch>
        </p:blipFill>
        <p:spPr>
          <a:xfrm>
            <a:off x="608705" y="3362455"/>
            <a:ext cx="5488882" cy="1616965"/>
          </a:xfrm>
          <a:prstGeom prst="rect">
            <a:avLst/>
          </a:prstGeom>
        </p:spPr>
      </p:pic>
      <p:pic>
        <p:nvPicPr>
          <p:cNvPr id="6" name="Picture 5"/>
          <p:cNvPicPr>
            <a:picLocks noChangeAspect="1"/>
          </p:cNvPicPr>
          <p:nvPr/>
        </p:nvPicPr>
        <p:blipFill>
          <a:blip r:embed="rId3"/>
          <a:stretch>
            <a:fillRect/>
          </a:stretch>
        </p:blipFill>
        <p:spPr>
          <a:xfrm>
            <a:off x="6929563" y="3362455"/>
            <a:ext cx="4876167" cy="14953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6061" y="1159099"/>
            <a:ext cx="11809488" cy="744963"/>
          </a:xfrm>
          <a:prstGeom prst="rect">
            <a:avLst/>
          </a:prstGeom>
        </p:spPr>
      </p:pic>
      <p:pic>
        <p:nvPicPr>
          <p:cNvPr id="5" name="Picture 4"/>
          <p:cNvPicPr>
            <a:picLocks noChangeAspect="1"/>
          </p:cNvPicPr>
          <p:nvPr/>
        </p:nvPicPr>
        <p:blipFill>
          <a:blip r:embed="rId2"/>
          <a:stretch>
            <a:fillRect/>
          </a:stretch>
        </p:blipFill>
        <p:spPr>
          <a:xfrm>
            <a:off x="90153" y="2434107"/>
            <a:ext cx="11406070" cy="3495633"/>
          </a:xfrm>
          <a:prstGeom prst="rect">
            <a:avLst/>
          </a:prstGeom>
        </p:spPr>
      </p:pic>
      <p:sp>
        <p:nvSpPr>
          <p:cNvPr id="6" name="TextBox 5"/>
          <p:cNvSpPr txBox="1"/>
          <p:nvPr/>
        </p:nvSpPr>
        <p:spPr>
          <a:xfrm>
            <a:off x="206061" y="334851"/>
            <a:ext cx="4816699" cy="523220"/>
          </a:xfrm>
          <a:prstGeom prst="rect">
            <a:avLst/>
          </a:prstGeom>
          <a:noFill/>
        </p:spPr>
        <p:txBody>
          <a:bodyPr wrap="square" rtlCol="0">
            <a:spAutoFit/>
          </a:bodyPr>
          <a:lstStyle/>
          <a:p>
            <a:r>
              <a:rPr lang="en-US" sz="2800" b="1" u="sng" dirty="0">
                <a:solidFill>
                  <a:srgbClr val="00B050"/>
                </a:solidFill>
              </a:rPr>
              <a:t>Row Vector and Column Vector</a:t>
            </a:r>
            <a:endParaRPr lang="en-AU" sz="2800" b="1" u="sng"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3576" y="386365"/>
            <a:ext cx="11729357" cy="2459865"/>
          </a:xfrm>
          <a:prstGeom prst="rect">
            <a:avLst/>
          </a:prstGeom>
        </p:spPr>
      </p:pic>
      <p:pic>
        <p:nvPicPr>
          <p:cNvPr id="5" name="Picture 4"/>
          <p:cNvPicPr>
            <a:picLocks noChangeAspect="1"/>
          </p:cNvPicPr>
          <p:nvPr/>
        </p:nvPicPr>
        <p:blipFill>
          <a:blip r:embed="rId2"/>
          <a:stretch>
            <a:fillRect/>
          </a:stretch>
        </p:blipFill>
        <p:spPr>
          <a:xfrm>
            <a:off x="479001" y="3309870"/>
            <a:ext cx="10460565" cy="186743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6" name="TextBox 5"/>
          <p:cNvSpPr txBox="1"/>
          <p:nvPr/>
        </p:nvSpPr>
        <p:spPr>
          <a:xfrm>
            <a:off x="589543" y="1516243"/>
            <a:ext cx="1815921" cy="523220"/>
          </a:xfrm>
          <a:prstGeom prst="rect">
            <a:avLst/>
          </a:prstGeom>
          <a:noFill/>
        </p:spPr>
        <p:txBody>
          <a:bodyPr wrap="square" rtlCol="0">
            <a:spAutoFit/>
          </a:bodyPr>
          <a:lstStyle/>
          <a:p>
            <a:r>
              <a:rPr lang="en-US" sz="2800" b="1" dirty="0"/>
              <a:t>In general</a:t>
            </a:r>
            <a:endParaRPr lang="en-AU" sz="2800" b="1" dirty="0"/>
          </a:p>
        </p:txBody>
      </p:sp>
      <p:pic>
        <p:nvPicPr>
          <p:cNvPr id="8" name="Picture 7"/>
          <p:cNvPicPr>
            <a:picLocks noChangeAspect="1"/>
          </p:cNvPicPr>
          <p:nvPr/>
        </p:nvPicPr>
        <p:blipFill>
          <a:blip r:embed="rId1"/>
          <a:stretch>
            <a:fillRect/>
          </a:stretch>
        </p:blipFill>
        <p:spPr>
          <a:xfrm>
            <a:off x="589543" y="282194"/>
            <a:ext cx="3420063" cy="851147"/>
          </a:xfrm>
          <a:prstGeom prst="rect">
            <a:avLst/>
          </a:prstGeom>
        </p:spPr>
      </p:pic>
      <p:pic>
        <p:nvPicPr>
          <p:cNvPr id="9" name="Picture 8"/>
          <p:cNvPicPr>
            <a:picLocks noChangeAspect="1"/>
          </p:cNvPicPr>
          <p:nvPr/>
        </p:nvPicPr>
        <p:blipFill>
          <a:blip r:embed="rId2"/>
          <a:stretch>
            <a:fillRect/>
          </a:stretch>
        </p:blipFill>
        <p:spPr>
          <a:xfrm>
            <a:off x="589543" y="2313198"/>
            <a:ext cx="4816830" cy="622997"/>
          </a:xfrm>
          <a:prstGeom prst="rect">
            <a:avLst/>
          </a:prstGeom>
        </p:spPr>
      </p:pic>
      <p:pic>
        <p:nvPicPr>
          <p:cNvPr id="10" name="Picture 9"/>
          <p:cNvPicPr>
            <a:picLocks noChangeAspect="1"/>
          </p:cNvPicPr>
          <p:nvPr/>
        </p:nvPicPr>
        <p:blipFill>
          <a:blip r:embed="rId3"/>
          <a:stretch>
            <a:fillRect/>
          </a:stretch>
        </p:blipFill>
        <p:spPr>
          <a:xfrm>
            <a:off x="589543" y="3393396"/>
            <a:ext cx="8057777" cy="2057026"/>
          </a:xfrm>
          <a:prstGeom prst="rect">
            <a:avLst/>
          </a:prstGeom>
        </p:spPr>
      </p:pic>
      <p:cxnSp>
        <p:nvCxnSpPr>
          <p:cNvPr id="11" name="Straight Connector 10"/>
          <p:cNvCxnSpPr/>
          <p:nvPr/>
        </p:nvCxnSpPr>
        <p:spPr>
          <a:xfrm flipV="1">
            <a:off x="586217" y="1017431"/>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7767" y="2809060"/>
            <a:ext cx="8338842" cy="47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643944" y="193183"/>
            <a:ext cx="9504608" cy="584775"/>
          </a:xfrm>
          <a:prstGeom prst="rect">
            <a:avLst/>
          </a:prstGeom>
          <a:noFill/>
        </p:spPr>
        <p:txBody>
          <a:bodyPr wrap="square" rtlCol="0">
            <a:spAutoFit/>
          </a:bodyPr>
          <a:lstStyle/>
          <a:p>
            <a:r>
              <a:rPr lang="en-US" sz="3200" u="sng" dirty="0">
                <a:solidFill>
                  <a:srgbClr val="00B050"/>
                </a:solidFill>
              </a:rPr>
              <a:t>Evaluating Determinants by Row Reduction</a:t>
            </a:r>
            <a:endParaRPr lang="en-AU" sz="3200" u="sng" dirty="0">
              <a:solidFill>
                <a:srgbClr val="00B050"/>
              </a:solidFill>
            </a:endParaRPr>
          </a:p>
        </p:txBody>
      </p:sp>
      <p:pic>
        <p:nvPicPr>
          <p:cNvPr id="9" name="Picture 8"/>
          <p:cNvPicPr>
            <a:picLocks noChangeAspect="1"/>
          </p:cNvPicPr>
          <p:nvPr/>
        </p:nvPicPr>
        <p:blipFill>
          <a:blip r:embed="rId1"/>
          <a:stretch>
            <a:fillRect/>
          </a:stretch>
        </p:blipFill>
        <p:spPr>
          <a:xfrm>
            <a:off x="98402" y="3334439"/>
            <a:ext cx="11766550" cy="894344"/>
          </a:xfrm>
          <a:prstGeom prst="rect">
            <a:avLst/>
          </a:prstGeom>
        </p:spPr>
      </p:pic>
      <p:pic>
        <p:nvPicPr>
          <p:cNvPr id="4" name="Picture 3"/>
          <p:cNvPicPr>
            <a:picLocks noChangeAspect="1"/>
          </p:cNvPicPr>
          <p:nvPr/>
        </p:nvPicPr>
        <p:blipFill>
          <a:blip r:embed="rId2"/>
          <a:stretch>
            <a:fillRect/>
          </a:stretch>
        </p:blipFill>
        <p:spPr>
          <a:xfrm>
            <a:off x="98402" y="826022"/>
            <a:ext cx="12001819" cy="2066103"/>
          </a:xfrm>
          <a:prstGeom prst="rect">
            <a:avLst/>
          </a:prstGeom>
        </p:spPr>
      </p:pic>
      <p:sp>
        <p:nvSpPr>
          <p:cNvPr id="12" name="5-Point Star 11"/>
          <p:cNvSpPr/>
          <p:nvPr/>
        </p:nvSpPr>
        <p:spPr>
          <a:xfrm>
            <a:off x="850005" y="3334439"/>
            <a:ext cx="244699" cy="27630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24998" y="0"/>
            <a:ext cx="6855115" cy="1371023"/>
          </a:xfrm>
          <a:prstGeom prst="rect">
            <a:avLst/>
          </a:prstGeom>
        </p:spPr>
      </p:pic>
      <p:pic>
        <p:nvPicPr>
          <p:cNvPr id="5" name="Picture 4"/>
          <p:cNvPicPr>
            <a:picLocks noChangeAspect="1"/>
          </p:cNvPicPr>
          <p:nvPr/>
        </p:nvPicPr>
        <p:blipFill>
          <a:blip r:embed="rId2"/>
          <a:stretch>
            <a:fillRect/>
          </a:stretch>
        </p:blipFill>
        <p:spPr>
          <a:xfrm>
            <a:off x="512873" y="1527694"/>
            <a:ext cx="3505335" cy="4806717"/>
          </a:xfrm>
          <a:prstGeom prst="rect">
            <a:avLst/>
          </a:prstGeom>
        </p:spPr>
      </p:pic>
      <p:pic>
        <p:nvPicPr>
          <p:cNvPr id="7" name="Picture 6"/>
          <p:cNvPicPr>
            <a:picLocks noChangeAspect="1"/>
          </p:cNvPicPr>
          <p:nvPr/>
        </p:nvPicPr>
        <p:blipFill>
          <a:blip r:embed="rId3"/>
          <a:stretch>
            <a:fillRect/>
          </a:stretch>
        </p:blipFill>
        <p:spPr>
          <a:xfrm>
            <a:off x="5971906" y="3762689"/>
            <a:ext cx="4560811" cy="500218"/>
          </a:xfrm>
          <a:prstGeom prst="rect">
            <a:avLst/>
          </a:prstGeom>
        </p:spPr>
      </p:pic>
      <p:pic>
        <p:nvPicPr>
          <p:cNvPr id="8" name="Picture 7"/>
          <p:cNvPicPr>
            <a:picLocks noChangeAspect="1"/>
          </p:cNvPicPr>
          <p:nvPr/>
        </p:nvPicPr>
        <p:blipFill>
          <a:blip r:embed="rId4"/>
          <a:stretch>
            <a:fillRect/>
          </a:stretch>
        </p:blipFill>
        <p:spPr>
          <a:xfrm>
            <a:off x="5980894" y="5348153"/>
            <a:ext cx="4374636" cy="408703"/>
          </a:xfrm>
          <a:prstGeom prst="rect">
            <a:avLst/>
          </a:prstGeom>
        </p:spPr>
      </p:pic>
      <p:cxnSp>
        <p:nvCxnSpPr>
          <p:cNvPr id="9" name="Straight Connector 8"/>
          <p:cNvCxnSpPr/>
          <p:nvPr/>
        </p:nvCxnSpPr>
        <p:spPr>
          <a:xfrm flipV="1">
            <a:off x="695459" y="2073499"/>
            <a:ext cx="1249251" cy="1287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150445" y="247649"/>
            <a:ext cx="3601859" cy="5512813"/>
          </a:xfrm>
          <a:prstGeom prst="rect">
            <a:avLst/>
          </a:prstGeom>
        </p:spPr>
      </p:pic>
      <p:pic>
        <p:nvPicPr>
          <p:cNvPr id="5" name="Picture 4"/>
          <p:cNvPicPr>
            <a:picLocks noChangeAspect="1"/>
          </p:cNvPicPr>
          <p:nvPr/>
        </p:nvPicPr>
        <p:blipFill>
          <a:blip r:embed="rId2"/>
          <a:stretch>
            <a:fillRect/>
          </a:stretch>
        </p:blipFill>
        <p:spPr>
          <a:xfrm>
            <a:off x="5539525" y="575390"/>
            <a:ext cx="4602720" cy="454920"/>
          </a:xfrm>
          <a:prstGeom prst="rect">
            <a:avLst/>
          </a:prstGeom>
        </p:spPr>
      </p:pic>
      <p:pic>
        <p:nvPicPr>
          <p:cNvPr id="6" name="Picture 5"/>
          <p:cNvPicPr>
            <a:picLocks noChangeAspect="1"/>
          </p:cNvPicPr>
          <p:nvPr/>
        </p:nvPicPr>
        <p:blipFill>
          <a:blip r:embed="rId3"/>
          <a:stretch>
            <a:fillRect/>
          </a:stretch>
        </p:blipFill>
        <p:spPr>
          <a:xfrm>
            <a:off x="5539525" y="2518280"/>
            <a:ext cx="4360933" cy="633640"/>
          </a:xfrm>
          <a:prstGeom prst="rect">
            <a:avLst/>
          </a:prstGeom>
        </p:spPr>
      </p:pic>
      <p:pic>
        <p:nvPicPr>
          <p:cNvPr id="7" name="Picture 6"/>
          <p:cNvPicPr>
            <a:picLocks noChangeAspect="1"/>
          </p:cNvPicPr>
          <p:nvPr/>
        </p:nvPicPr>
        <p:blipFill>
          <a:blip r:embed="rId4"/>
          <a:stretch>
            <a:fillRect/>
          </a:stretch>
        </p:blipFill>
        <p:spPr>
          <a:xfrm>
            <a:off x="5758818" y="4069399"/>
            <a:ext cx="4797652" cy="53755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062146" y="163648"/>
            <a:ext cx="3446843" cy="2381965"/>
          </a:xfrm>
          <a:prstGeom prst="rect">
            <a:avLst/>
          </a:prstGeom>
        </p:spPr>
      </p:pic>
      <p:pic>
        <p:nvPicPr>
          <p:cNvPr id="5" name="Picture 4"/>
          <p:cNvPicPr>
            <a:picLocks noChangeAspect="1"/>
          </p:cNvPicPr>
          <p:nvPr/>
        </p:nvPicPr>
        <p:blipFill>
          <a:blip r:embed="rId2"/>
          <a:stretch>
            <a:fillRect/>
          </a:stretch>
        </p:blipFill>
        <p:spPr>
          <a:xfrm>
            <a:off x="502274" y="1009251"/>
            <a:ext cx="4700541" cy="6907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390458" y="1596981"/>
            <a:ext cx="11102063" cy="3654197"/>
          </a:xfrm>
          <a:prstGeom prst="rect">
            <a:avLst/>
          </a:prstGeom>
        </p:spPr>
      </p:pic>
      <p:pic>
        <p:nvPicPr>
          <p:cNvPr id="6" name="Picture 5"/>
          <p:cNvPicPr>
            <a:picLocks noChangeAspect="1"/>
          </p:cNvPicPr>
          <p:nvPr/>
        </p:nvPicPr>
        <p:blipFill>
          <a:blip r:embed="rId2"/>
          <a:stretch>
            <a:fillRect/>
          </a:stretch>
        </p:blipFill>
        <p:spPr>
          <a:xfrm>
            <a:off x="557884" y="388374"/>
            <a:ext cx="2580049" cy="828743"/>
          </a:xfrm>
          <a:prstGeom prst="rect">
            <a:avLst/>
          </a:prstGeom>
        </p:spPr>
      </p:pic>
      <p:cxnSp>
        <p:nvCxnSpPr>
          <p:cNvPr id="7" name="Straight Connector 6"/>
          <p:cNvCxnSpPr/>
          <p:nvPr/>
        </p:nvCxnSpPr>
        <p:spPr>
          <a:xfrm flipV="1">
            <a:off x="557884" y="1217117"/>
            <a:ext cx="2580049"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1562" y="193182"/>
            <a:ext cx="6880572" cy="1465307"/>
          </a:xfrm>
          <a:prstGeom prst="rect">
            <a:avLst/>
          </a:prstGeom>
        </p:spPr>
      </p:pic>
      <p:pic>
        <p:nvPicPr>
          <p:cNvPr id="5" name="Picture 4"/>
          <p:cNvPicPr>
            <a:picLocks noChangeAspect="1"/>
          </p:cNvPicPr>
          <p:nvPr/>
        </p:nvPicPr>
        <p:blipFill>
          <a:blip r:embed="rId2"/>
          <a:stretch>
            <a:fillRect/>
          </a:stretch>
        </p:blipFill>
        <p:spPr>
          <a:xfrm>
            <a:off x="376035" y="1742494"/>
            <a:ext cx="5231574" cy="1404536"/>
          </a:xfrm>
          <a:prstGeom prst="rect">
            <a:avLst/>
          </a:prstGeom>
        </p:spPr>
      </p:pic>
      <p:pic>
        <p:nvPicPr>
          <p:cNvPr id="6" name="Picture 5"/>
          <p:cNvPicPr>
            <a:picLocks noChangeAspect="1"/>
          </p:cNvPicPr>
          <p:nvPr/>
        </p:nvPicPr>
        <p:blipFill>
          <a:blip r:embed="rId3"/>
          <a:stretch>
            <a:fillRect/>
          </a:stretch>
        </p:blipFill>
        <p:spPr>
          <a:xfrm>
            <a:off x="548110" y="3313501"/>
            <a:ext cx="6276149" cy="1438801"/>
          </a:xfrm>
          <a:prstGeom prst="rect">
            <a:avLst/>
          </a:prstGeom>
        </p:spPr>
      </p:pic>
      <p:pic>
        <p:nvPicPr>
          <p:cNvPr id="7" name="Picture 6"/>
          <p:cNvPicPr>
            <a:picLocks noChangeAspect="1"/>
          </p:cNvPicPr>
          <p:nvPr/>
        </p:nvPicPr>
        <p:blipFill>
          <a:blip r:embed="rId4"/>
          <a:stretch>
            <a:fillRect/>
          </a:stretch>
        </p:blipFill>
        <p:spPr>
          <a:xfrm>
            <a:off x="765288" y="4854513"/>
            <a:ext cx="6559006" cy="146931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0089" y="165077"/>
            <a:ext cx="4349313" cy="1032658"/>
          </a:xfrm>
          <a:prstGeom prst="rect">
            <a:avLst/>
          </a:prstGeom>
        </p:spPr>
      </p:pic>
      <p:pic>
        <p:nvPicPr>
          <p:cNvPr id="5" name="Picture 4"/>
          <p:cNvPicPr>
            <a:picLocks noChangeAspect="1"/>
          </p:cNvPicPr>
          <p:nvPr/>
        </p:nvPicPr>
        <p:blipFill>
          <a:blip r:embed="rId2"/>
          <a:stretch>
            <a:fillRect/>
          </a:stretch>
        </p:blipFill>
        <p:spPr>
          <a:xfrm>
            <a:off x="312237" y="1601474"/>
            <a:ext cx="11393741" cy="3022042"/>
          </a:xfrm>
          <a:prstGeom prst="rect">
            <a:avLst/>
          </a:prstGeom>
        </p:spPr>
      </p:pic>
      <p:cxnSp>
        <p:nvCxnSpPr>
          <p:cNvPr id="6" name="Straight Connector 5"/>
          <p:cNvCxnSpPr/>
          <p:nvPr/>
        </p:nvCxnSpPr>
        <p:spPr>
          <a:xfrm flipV="1">
            <a:off x="586217" y="1017431"/>
            <a:ext cx="4213185" cy="476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73444" y="502276"/>
            <a:ext cx="11379924" cy="34000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87" y="1239079"/>
            <a:ext cx="10866250" cy="3000777"/>
          </a:xfrm>
          <a:prstGeom prst="rect">
            <a:avLst/>
          </a:prstGeom>
        </p:spPr>
      </p:pic>
      <p:cxnSp>
        <p:nvCxnSpPr>
          <p:cNvPr id="6" name="Straight Connector 5"/>
          <p:cNvCxnSpPr/>
          <p:nvPr/>
        </p:nvCxnSpPr>
        <p:spPr>
          <a:xfrm>
            <a:off x="0" y="4201220"/>
            <a:ext cx="12192000" cy="77272"/>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Square Matrix and Main Diagonal</a:t>
            </a:r>
            <a:endParaRPr lang="en-AU" sz="2800" b="1" u="sng" dirty="0">
              <a:solidFill>
                <a:srgbClr val="00B05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5" name="Picture 4"/>
          <p:cNvPicPr>
            <a:picLocks noChangeAspect="1"/>
          </p:cNvPicPr>
          <p:nvPr/>
        </p:nvPicPr>
        <p:blipFill>
          <a:blip r:embed="rId1"/>
          <a:stretch>
            <a:fillRect/>
          </a:stretch>
        </p:blipFill>
        <p:spPr>
          <a:xfrm>
            <a:off x="203706" y="898818"/>
            <a:ext cx="9172114" cy="2485347"/>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203706" y="345235"/>
                <a:ext cx="4072080" cy="523220"/>
              </a:xfrm>
              <a:prstGeom prst="rect">
                <a:avLst/>
              </a:prstGeom>
              <a:noFill/>
            </p:spPr>
            <p:txBody>
              <a:bodyPr wrap="square" rtlCol="0">
                <a:spAutoFit/>
              </a:bodyPr>
              <a:lstStyle/>
              <a:p>
                <a:r>
                  <a:rPr lang="en-US" sz="2800" b="1" u="sng">
                    <a:solidFill>
                      <a:srgbClr val="00B050"/>
                    </a:solidFill>
                  </a:rPr>
                  <a:t>Inverse of a 2 </a:t>
                </a:r>
                <a14:m>
                  <m:oMath xmlns:m="http://schemas.openxmlformats.org/officeDocument/2006/math">
                    <m:r>
                      <a:rPr lang="en-US" sz="2800" b="1" i="1" u="sng" smtClean="0">
                        <a:solidFill>
                          <a:srgbClr val="00B050"/>
                        </a:solidFill>
                        <a:latin typeface="Cambria Math" panose="02040503050406030204" pitchFamily="18" charset="0"/>
                        <a:ea typeface="Cambria Math" panose="02040503050406030204" pitchFamily="18" charset="0"/>
                      </a:rPr>
                      <m:t>×</m:t>
                    </m:r>
                  </m:oMath>
                </a14:m>
                <a:r>
                  <a:rPr lang="en-AU" sz="2800" b="1" u="sng">
                    <a:solidFill>
                      <a:srgbClr val="00B050"/>
                    </a:solidFill>
                  </a:rPr>
                  <a:t> 2 Matrix</a:t>
                </a:r>
                <a:endParaRPr lang="en-AU" sz="2800" b="1" u="sng">
                  <a:solidFill>
                    <a:srgbClr val="00B05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203706" y="345235"/>
                <a:ext cx="4072080" cy="523220"/>
              </a:xfrm>
              <a:prstGeom prst="rect">
                <a:avLst/>
              </a:prstGeom>
              <a:blipFill rotWithShape="1">
                <a:blip r:embed="rId2"/>
                <a:stretch>
                  <a:fillRect l="-12" t="-82" r="8" b="-71769"/>
                </a:stretch>
              </a:blipFill>
            </p:spPr>
            <p:txBody>
              <a:bodyPr/>
              <a:lstStyle/>
              <a:p>
                <a:r>
                  <a:rPr lang="en-US" altLang="en-US">
                    <a:noFill/>
                  </a:rPr>
                  <a:t> </a:t>
                </a:r>
              </a:p>
            </p:txBody>
          </p:sp>
        </mc:Fallback>
      </mc:AlternateContent>
      <p:pic>
        <p:nvPicPr>
          <p:cNvPr id="8" name="Picture 7"/>
          <p:cNvPicPr>
            <a:picLocks noChangeAspect="1"/>
          </p:cNvPicPr>
          <p:nvPr/>
        </p:nvPicPr>
        <p:blipFill>
          <a:blip r:embed="rId3"/>
          <a:stretch>
            <a:fillRect/>
          </a:stretch>
        </p:blipFill>
        <p:spPr>
          <a:xfrm>
            <a:off x="7605635" y="3372120"/>
            <a:ext cx="1770185" cy="951144"/>
          </a:xfrm>
          <a:prstGeom prst="rect">
            <a:avLst/>
          </a:prstGeom>
        </p:spPr>
      </p:pic>
      <p:pic>
        <p:nvPicPr>
          <p:cNvPr id="10" name="Picture 9"/>
          <p:cNvPicPr>
            <a:picLocks noChangeAspect="1"/>
          </p:cNvPicPr>
          <p:nvPr/>
        </p:nvPicPr>
        <p:blipFill>
          <a:blip r:embed="rId4"/>
          <a:stretch>
            <a:fillRect/>
          </a:stretch>
        </p:blipFill>
        <p:spPr>
          <a:xfrm>
            <a:off x="190827" y="3450170"/>
            <a:ext cx="7446345" cy="707403"/>
          </a:xfrm>
          <a:prstGeom prst="rect">
            <a:avLst/>
          </a:prstGeom>
        </p:spPr>
      </p:pic>
      <p:pic>
        <p:nvPicPr>
          <p:cNvPr id="11" name="Picture 10"/>
          <p:cNvPicPr>
            <a:picLocks noChangeAspect="1"/>
          </p:cNvPicPr>
          <p:nvPr/>
        </p:nvPicPr>
        <p:blipFill>
          <a:blip r:embed="rId5"/>
          <a:stretch>
            <a:fillRect/>
          </a:stretch>
        </p:blipFill>
        <p:spPr>
          <a:xfrm>
            <a:off x="133341" y="4239419"/>
            <a:ext cx="1245924" cy="465510"/>
          </a:xfrm>
          <a:prstGeom prst="rect">
            <a:avLst/>
          </a:prstGeom>
        </p:spPr>
      </p:pic>
      <p:pic>
        <p:nvPicPr>
          <p:cNvPr id="12" name="Picture 11"/>
          <p:cNvPicPr>
            <a:picLocks noChangeAspect="1"/>
          </p:cNvPicPr>
          <p:nvPr/>
        </p:nvPicPr>
        <p:blipFill>
          <a:blip r:embed="rId6"/>
          <a:stretch>
            <a:fillRect/>
          </a:stretch>
        </p:blipFill>
        <p:spPr>
          <a:xfrm>
            <a:off x="1564838" y="4325169"/>
            <a:ext cx="8435323" cy="426153"/>
          </a:xfrm>
          <a:prstGeom prst="rect">
            <a:avLst/>
          </a:prstGeom>
        </p:spPr>
      </p:pic>
      <p:pic>
        <p:nvPicPr>
          <p:cNvPr id="13" name="Picture 12"/>
          <p:cNvPicPr>
            <a:picLocks noChangeAspect="1"/>
          </p:cNvPicPr>
          <p:nvPr/>
        </p:nvPicPr>
        <p:blipFill>
          <a:blip r:embed="rId7"/>
          <a:stretch>
            <a:fillRect/>
          </a:stretch>
        </p:blipFill>
        <p:spPr>
          <a:xfrm>
            <a:off x="470548" y="4751323"/>
            <a:ext cx="7610476" cy="15910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91921" y="336425"/>
            <a:ext cx="11900079" cy="237083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283335" y="540912"/>
            <a:ext cx="5215944" cy="523220"/>
          </a:xfrm>
          <a:prstGeom prst="rect">
            <a:avLst/>
          </a:prstGeom>
          <a:noFill/>
        </p:spPr>
        <p:txBody>
          <a:bodyPr wrap="square" rtlCol="0">
            <a:spAutoFit/>
          </a:bodyPr>
          <a:lstStyle/>
          <a:p>
            <a:r>
              <a:rPr lang="en-US" sz="2800" b="1" u="sng">
                <a:solidFill>
                  <a:srgbClr val="00B050"/>
                </a:solidFill>
              </a:rPr>
              <a:t>Problem</a:t>
            </a:r>
            <a:r>
              <a:rPr lang="en-US"/>
              <a:t> </a:t>
            </a:r>
            <a:endParaRPr lang="en-US"/>
          </a:p>
        </p:txBody>
      </p:sp>
      <p:sp>
        <p:nvSpPr>
          <p:cNvPr id="5" name="TextBox 4"/>
          <p:cNvSpPr txBox="1"/>
          <p:nvPr/>
        </p:nvSpPr>
        <p:spPr>
          <a:xfrm>
            <a:off x="283335" y="1208467"/>
            <a:ext cx="5215944" cy="461665"/>
          </a:xfrm>
          <a:prstGeom prst="rect">
            <a:avLst/>
          </a:prstGeom>
          <a:noFill/>
        </p:spPr>
        <p:txBody>
          <a:bodyPr wrap="square" rtlCol="0">
            <a:spAutoFit/>
          </a:bodyPr>
          <a:lstStyle/>
          <a:p>
            <a:r>
              <a:rPr lang="en-US" sz="2400"/>
              <a:t>Find the inverse of the matrix </a:t>
            </a:r>
            <a:endParaRPr lang="en-US" sz="2400"/>
          </a:p>
        </p:txBody>
      </p:sp>
      <p:pic>
        <p:nvPicPr>
          <p:cNvPr id="6" name="Picture 5"/>
          <p:cNvPicPr>
            <a:picLocks noChangeAspect="1"/>
          </p:cNvPicPr>
          <p:nvPr/>
        </p:nvPicPr>
        <p:blipFill>
          <a:blip r:embed="rId1"/>
          <a:stretch>
            <a:fillRect/>
          </a:stretch>
        </p:blipFill>
        <p:spPr>
          <a:xfrm>
            <a:off x="4134120" y="540912"/>
            <a:ext cx="3236688" cy="1699631"/>
          </a:xfrm>
          <a:prstGeom prst="rect">
            <a:avLst/>
          </a:prstGeom>
        </p:spPr>
      </p:pic>
      <p:sp>
        <p:nvSpPr>
          <p:cNvPr id="7" name="TextBox 6"/>
          <p:cNvSpPr txBox="1"/>
          <p:nvPr/>
        </p:nvSpPr>
        <p:spPr>
          <a:xfrm>
            <a:off x="243026" y="2086994"/>
            <a:ext cx="5215944" cy="523220"/>
          </a:xfrm>
          <a:prstGeom prst="rect">
            <a:avLst/>
          </a:prstGeom>
          <a:noFill/>
        </p:spPr>
        <p:txBody>
          <a:bodyPr wrap="square" rtlCol="0">
            <a:spAutoFit/>
          </a:bodyPr>
          <a:lstStyle/>
          <a:p>
            <a:r>
              <a:rPr lang="en-US" sz="2800" b="1" u="sng">
                <a:solidFill>
                  <a:srgbClr val="00B050"/>
                </a:solidFill>
              </a:rPr>
              <a:t>Sol</a:t>
            </a:r>
            <a:r>
              <a:rPr lang="en-US"/>
              <a:t> </a:t>
            </a:r>
            <a:endParaRPr lang="en-US"/>
          </a:p>
        </p:txBody>
      </p:sp>
      <p:pic>
        <p:nvPicPr>
          <p:cNvPr id="8" name="Picture 7"/>
          <p:cNvPicPr>
            <a:picLocks noChangeAspect="1"/>
          </p:cNvPicPr>
          <p:nvPr/>
        </p:nvPicPr>
        <p:blipFill>
          <a:blip r:embed="rId2"/>
          <a:stretch>
            <a:fillRect/>
          </a:stretch>
        </p:blipFill>
        <p:spPr>
          <a:xfrm>
            <a:off x="243026" y="2725148"/>
            <a:ext cx="5179027" cy="1353908"/>
          </a:xfrm>
          <a:prstGeom prst="rect">
            <a:avLst/>
          </a:prstGeom>
        </p:spPr>
      </p:pic>
      <p:pic>
        <p:nvPicPr>
          <p:cNvPr id="10" name="Picture 9"/>
          <p:cNvPicPr>
            <a:picLocks noChangeAspect="1"/>
          </p:cNvPicPr>
          <p:nvPr/>
        </p:nvPicPr>
        <p:blipFill>
          <a:blip r:embed="rId3"/>
          <a:stretch>
            <a:fillRect/>
          </a:stretch>
        </p:blipFill>
        <p:spPr>
          <a:xfrm>
            <a:off x="5608189" y="2546416"/>
            <a:ext cx="4154099" cy="1711372"/>
          </a:xfrm>
          <a:prstGeom prst="rect">
            <a:avLst/>
          </a:prstGeom>
        </p:spPr>
      </p:pic>
      <p:pic>
        <p:nvPicPr>
          <p:cNvPr id="11" name="Picture 10"/>
          <p:cNvPicPr>
            <a:picLocks noChangeAspect="1"/>
          </p:cNvPicPr>
          <p:nvPr/>
        </p:nvPicPr>
        <p:blipFill>
          <a:blip r:embed="rId4"/>
          <a:stretch>
            <a:fillRect/>
          </a:stretch>
        </p:blipFill>
        <p:spPr>
          <a:xfrm>
            <a:off x="10325988" y="2725148"/>
            <a:ext cx="1515414" cy="641662"/>
          </a:xfrm>
          <a:prstGeom prst="rect">
            <a:avLst/>
          </a:prstGeom>
        </p:spPr>
      </p:pic>
      <p:pic>
        <p:nvPicPr>
          <p:cNvPr id="12" name="Picture 11"/>
          <p:cNvPicPr>
            <a:picLocks noChangeAspect="1"/>
          </p:cNvPicPr>
          <p:nvPr/>
        </p:nvPicPr>
        <p:blipFill>
          <a:blip r:embed="rId5"/>
          <a:stretch>
            <a:fillRect/>
          </a:stretch>
        </p:blipFill>
        <p:spPr>
          <a:xfrm>
            <a:off x="283335" y="4193990"/>
            <a:ext cx="8906620" cy="1811285"/>
          </a:xfrm>
          <a:prstGeom prst="rect">
            <a:avLst/>
          </a:prstGeom>
        </p:spPr>
      </p:pic>
      <p:sp>
        <p:nvSpPr>
          <p:cNvPr id="13" name="Rectangle 12"/>
          <p:cNvSpPr/>
          <p:nvPr/>
        </p:nvSpPr>
        <p:spPr>
          <a:xfrm>
            <a:off x="399245" y="5960598"/>
            <a:ext cx="11985938" cy="338554"/>
          </a:xfrm>
          <a:prstGeom prst="rect">
            <a:avLst/>
          </a:prstGeom>
        </p:spPr>
        <p:txBody>
          <a:bodyPr wrap="square">
            <a:spAutoFit/>
          </a:bodyPr>
          <a:lstStyle/>
          <a:p>
            <a:r>
              <a:rPr lang="en-US" sz="1600" b="1" dirty="0"/>
              <a:t>Another method for finding inverse of a matrix is illustrated in the coming slides.</a:t>
            </a:r>
            <a:endParaRPr lang="en-AU" sz="16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90817" y="110783"/>
            <a:ext cx="11813539" cy="2008566"/>
          </a:xfrm>
          <a:prstGeom prst="rect">
            <a:avLst/>
          </a:prstGeom>
        </p:spPr>
      </p:pic>
      <p:pic>
        <p:nvPicPr>
          <p:cNvPr id="5" name="Picture 4"/>
          <p:cNvPicPr>
            <a:picLocks noChangeAspect="1"/>
          </p:cNvPicPr>
          <p:nvPr/>
        </p:nvPicPr>
        <p:blipFill>
          <a:blip r:embed="rId2"/>
          <a:stretch>
            <a:fillRect/>
          </a:stretch>
        </p:blipFill>
        <p:spPr>
          <a:xfrm>
            <a:off x="297800" y="2145200"/>
            <a:ext cx="11599572" cy="978432"/>
          </a:xfrm>
          <a:prstGeom prst="rect">
            <a:avLst/>
          </a:prstGeom>
        </p:spPr>
      </p:pic>
      <p:pic>
        <p:nvPicPr>
          <p:cNvPr id="6" name="Picture 5"/>
          <p:cNvPicPr>
            <a:picLocks noChangeAspect="1"/>
          </p:cNvPicPr>
          <p:nvPr/>
        </p:nvPicPr>
        <p:blipFill>
          <a:blip r:embed="rId3"/>
          <a:stretch>
            <a:fillRect/>
          </a:stretch>
        </p:blipFill>
        <p:spPr>
          <a:xfrm>
            <a:off x="639288" y="3477296"/>
            <a:ext cx="8466075" cy="227516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7109" y="247069"/>
            <a:ext cx="10805374" cy="561813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0183" y="257577"/>
            <a:ext cx="6766075" cy="2070709"/>
          </a:xfrm>
          <a:prstGeom prst="rect">
            <a:avLst/>
          </a:prstGeom>
        </p:spPr>
      </p:pic>
      <p:pic>
        <p:nvPicPr>
          <p:cNvPr id="5" name="Picture 4"/>
          <p:cNvPicPr>
            <a:picLocks noChangeAspect="1"/>
          </p:cNvPicPr>
          <p:nvPr/>
        </p:nvPicPr>
        <p:blipFill>
          <a:blip r:embed="rId2"/>
          <a:stretch>
            <a:fillRect/>
          </a:stretch>
        </p:blipFill>
        <p:spPr>
          <a:xfrm>
            <a:off x="734497" y="2427197"/>
            <a:ext cx="8705717" cy="35029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96764" y="489398"/>
            <a:ext cx="9105085" cy="506139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50294" y="412124"/>
            <a:ext cx="9585379" cy="3761351"/>
          </a:xfrm>
          <a:prstGeom prst="rect">
            <a:avLst/>
          </a:prstGeom>
        </p:spPr>
      </p:pic>
      <p:pic>
        <p:nvPicPr>
          <p:cNvPr id="5" name="Picture 4"/>
          <p:cNvPicPr>
            <a:picLocks noChangeAspect="1"/>
          </p:cNvPicPr>
          <p:nvPr/>
        </p:nvPicPr>
        <p:blipFill>
          <a:blip r:embed="rId2"/>
          <a:stretch>
            <a:fillRect/>
          </a:stretch>
        </p:blipFill>
        <p:spPr>
          <a:xfrm>
            <a:off x="490735" y="4142566"/>
            <a:ext cx="9644938" cy="460501"/>
          </a:xfrm>
          <a:prstGeom prst="rect">
            <a:avLst/>
          </a:prstGeom>
        </p:spPr>
      </p:pic>
      <p:pic>
        <p:nvPicPr>
          <p:cNvPr id="6" name="Picture 5"/>
          <p:cNvPicPr>
            <a:picLocks noChangeAspect="1"/>
          </p:cNvPicPr>
          <p:nvPr/>
        </p:nvPicPr>
        <p:blipFill>
          <a:blip r:embed="rId3"/>
          <a:stretch>
            <a:fillRect/>
          </a:stretch>
        </p:blipFill>
        <p:spPr>
          <a:xfrm>
            <a:off x="550294" y="4603067"/>
            <a:ext cx="10768919" cy="1732500"/>
          </a:xfrm>
          <a:prstGeom prst="rect">
            <a:avLst/>
          </a:prstGeom>
        </p:spPr>
      </p:pic>
      <p:sp>
        <p:nvSpPr>
          <p:cNvPr id="7" name="TextBox 6"/>
          <p:cNvSpPr txBox="1"/>
          <p:nvPr/>
        </p:nvSpPr>
        <p:spPr>
          <a:xfrm>
            <a:off x="490735" y="3680319"/>
            <a:ext cx="930776" cy="461665"/>
          </a:xfrm>
          <a:prstGeom prst="rect">
            <a:avLst/>
          </a:prstGeom>
          <a:noFill/>
        </p:spPr>
        <p:txBody>
          <a:bodyPr wrap="square" rtlCol="0">
            <a:spAutoFit/>
          </a:bodyPr>
          <a:lstStyle/>
          <a:p>
            <a:r>
              <a:rPr lang="en-US" sz="2400" u="sng" dirty="0">
                <a:solidFill>
                  <a:srgbClr val="00B050"/>
                </a:solidFill>
              </a:rPr>
              <a:t>Note</a:t>
            </a:r>
            <a:endParaRPr lang="en-AU" sz="2400" u="sng" dirty="0">
              <a:solidFill>
                <a:srgbClr val="00B05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43944" y="34332"/>
            <a:ext cx="7578612" cy="2303898"/>
          </a:xfrm>
          <a:prstGeom prst="rect">
            <a:avLst/>
          </a:prstGeom>
        </p:spPr>
      </p:pic>
      <p:pic>
        <p:nvPicPr>
          <p:cNvPr id="5" name="Picture 4"/>
          <p:cNvPicPr>
            <a:picLocks noChangeAspect="1"/>
          </p:cNvPicPr>
          <p:nvPr/>
        </p:nvPicPr>
        <p:blipFill>
          <a:blip r:embed="rId2"/>
          <a:stretch>
            <a:fillRect/>
          </a:stretch>
        </p:blipFill>
        <p:spPr>
          <a:xfrm>
            <a:off x="756331" y="2338230"/>
            <a:ext cx="7353838" cy="3847810"/>
          </a:xfrm>
          <a:prstGeom prst="rect">
            <a:avLst/>
          </a:prstGeom>
        </p:spPr>
      </p:pic>
      <p:pic>
        <p:nvPicPr>
          <p:cNvPr id="6" name="Picture 5"/>
          <p:cNvPicPr>
            <a:picLocks noChangeAspect="1"/>
          </p:cNvPicPr>
          <p:nvPr/>
        </p:nvPicPr>
        <p:blipFill>
          <a:blip r:embed="rId3"/>
          <a:stretch>
            <a:fillRect/>
          </a:stretch>
        </p:blipFill>
        <p:spPr>
          <a:xfrm>
            <a:off x="756331" y="6428618"/>
            <a:ext cx="6877050" cy="3619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18186" y="202292"/>
            <a:ext cx="1981871" cy="621183"/>
          </a:xfrm>
          <a:prstGeom prst="rect">
            <a:avLst/>
          </a:prstGeom>
        </p:spPr>
      </p:pic>
      <p:pic>
        <p:nvPicPr>
          <p:cNvPr id="5" name="Picture 4"/>
          <p:cNvPicPr>
            <a:picLocks noChangeAspect="1"/>
          </p:cNvPicPr>
          <p:nvPr/>
        </p:nvPicPr>
        <p:blipFill>
          <a:blip r:embed="rId2"/>
          <a:stretch>
            <a:fillRect/>
          </a:stretch>
        </p:blipFill>
        <p:spPr>
          <a:xfrm>
            <a:off x="618186" y="1044098"/>
            <a:ext cx="6296846" cy="1927606"/>
          </a:xfrm>
          <a:prstGeom prst="rect">
            <a:avLst/>
          </a:prstGeom>
        </p:spPr>
      </p:pic>
      <p:pic>
        <p:nvPicPr>
          <p:cNvPr id="6" name="Picture 5"/>
          <p:cNvPicPr>
            <a:picLocks noChangeAspect="1"/>
          </p:cNvPicPr>
          <p:nvPr/>
        </p:nvPicPr>
        <p:blipFill>
          <a:blip r:embed="rId3"/>
          <a:stretch>
            <a:fillRect/>
          </a:stretch>
        </p:blipFill>
        <p:spPr>
          <a:xfrm>
            <a:off x="618185" y="2971704"/>
            <a:ext cx="10913225" cy="1599110"/>
          </a:xfrm>
          <a:prstGeom prst="rect">
            <a:avLst/>
          </a:prstGeom>
        </p:spPr>
      </p:pic>
      <p:pic>
        <p:nvPicPr>
          <p:cNvPr id="7" name="Picture 6"/>
          <p:cNvPicPr>
            <a:picLocks noChangeAspect="1"/>
          </p:cNvPicPr>
          <p:nvPr/>
        </p:nvPicPr>
        <p:blipFill>
          <a:blip r:embed="rId4"/>
          <a:stretch>
            <a:fillRect/>
          </a:stretch>
        </p:blipFill>
        <p:spPr>
          <a:xfrm>
            <a:off x="618185" y="4570814"/>
            <a:ext cx="10969447" cy="13663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2583" y="309093"/>
            <a:ext cx="3947506" cy="631601"/>
          </a:xfrm>
          <a:prstGeom prst="rect">
            <a:avLst/>
          </a:prstGeom>
        </p:spPr>
      </p:pic>
      <p:pic>
        <p:nvPicPr>
          <p:cNvPr id="5" name="Picture 4"/>
          <p:cNvPicPr>
            <a:picLocks noChangeAspect="1"/>
          </p:cNvPicPr>
          <p:nvPr/>
        </p:nvPicPr>
        <p:blipFill>
          <a:blip r:embed="rId2"/>
          <a:stretch>
            <a:fillRect/>
          </a:stretch>
        </p:blipFill>
        <p:spPr>
          <a:xfrm>
            <a:off x="312582" y="1056595"/>
            <a:ext cx="9723749" cy="1130121"/>
          </a:xfrm>
          <a:prstGeom prst="rect">
            <a:avLst/>
          </a:prstGeom>
        </p:spPr>
      </p:pic>
      <p:pic>
        <p:nvPicPr>
          <p:cNvPr id="7" name="Picture 6"/>
          <p:cNvPicPr>
            <a:picLocks noChangeAspect="1"/>
          </p:cNvPicPr>
          <p:nvPr/>
        </p:nvPicPr>
        <p:blipFill>
          <a:blip r:embed="rId3"/>
          <a:stretch>
            <a:fillRect/>
          </a:stretch>
        </p:blipFill>
        <p:spPr>
          <a:xfrm>
            <a:off x="312582" y="4329693"/>
            <a:ext cx="10685976" cy="2014191"/>
          </a:xfrm>
          <a:prstGeom prst="rect">
            <a:avLst/>
          </a:prstGeom>
        </p:spPr>
      </p:pic>
      <p:pic>
        <p:nvPicPr>
          <p:cNvPr id="8" name="Picture 7"/>
          <p:cNvPicPr>
            <a:picLocks noChangeAspect="1"/>
          </p:cNvPicPr>
          <p:nvPr/>
        </p:nvPicPr>
        <p:blipFill>
          <a:blip r:embed="rId4"/>
          <a:stretch>
            <a:fillRect/>
          </a:stretch>
        </p:blipFill>
        <p:spPr>
          <a:xfrm>
            <a:off x="312581" y="2880183"/>
            <a:ext cx="10388153" cy="1449510"/>
          </a:xfrm>
          <a:prstGeom prst="rect">
            <a:avLst/>
          </a:prstGeom>
        </p:spPr>
      </p:pic>
      <p:sp>
        <p:nvSpPr>
          <p:cNvPr id="9" name="TextBox 8"/>
          <p:cNvSpPr txBox="1"/>
          <p:nvPr/>
        </p:nvSpPr>
        <p:spPr>
          <a:xfrm>
            <a:off x="409585" y="2302617"/>
            <a:ext cx="1893195" cy="461665"/>
          </a:xfrm>
          <a:prstGeom prst="rect">
            <a:avLst/>
          </a:prstGeom>
          <a:noFill/>
        </p:spPr>
        <p:txBody>
          <a:bodyPr wrap="square" rtlCol="0">
            <a:spAutoFit/>
          </a:bodyPr>
          <a:lstStyle/>
          <a:p>
            <a:r>
              <a:rPr lang="en-US" sz="2400" b="1" u="sng" dirty="0"/>
              <a:t>Problem</a:t>
            </a:r>
            <a:endParaRPr lang="en-AU" sz="2400" b="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84641" y="463816"/>
            <a:ext cx="11091510" cy="2596884"/>
          </a:xfrm>
          <a:prstGeom prst="rect">
            <a:avLst/>
          </a:prstGeom>
        </p:spPr>
      </p:pic>
      <p:cxnSp>
        <p:nvCxnSpPr>
          <p:cNvPr id="5" name="Straight Connector 4"/>
          <p:cNvCxnSpPr/>
          <p:nvPr/>
        </p:nvCxnSpPr>
        <p:spPr>
          <a:xfrm>
            <a:off x="1587" y="3492500"/>
            <a:ext cx="12192000" cy="508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26244" y="61485"/>
            <a:ext cx="2763056" cy="1045003"/>
          </a:xfrm>
          <a:prstGeom prst="rect">
            <a:avLst/>
          </a:prstGeom>
        </p:spPr>
      </p:pic>
      <p:cxnSp>
        <p:nvCxnSpPr>
          <p:cNvPr id="5" name="Straight Connector 4"/>
          <p:cNvCxnSpPr/>
          <p:nvPr/>
        </p:nvCxnSpPr>
        <p:spPr>
          <a:xfrm flipV="1">
            <a:off x="647700" y="901700"/>
            <a:ext cx="2755900" cy="14287"/>
          </a:xfrm>
          <a:prstGeom prst="line">
            <a:avLst/>
          </a:prstGeom>
        </p:spPr>
        <p:style>
          <a:lnRef idx="2">
            <a:schemeClr val="dk1"/>
          </a:lnRef>
          <a:fillRef idx="0">
            <a:schemeClr val="dk1"/>
          </a:fillRef>
          <a:effectRef idx="1">
            <a:schemeClr val="dk1"/>
          </a:effectRef>
          <a:fontRef idx="minor">
            <a:schemeClr val="tx1"/>
          </a:fontRef>
        </p:style>
      </p:cxnSp>
      <p:pic>
        <p:nvPicPr>
          <p:cNvPr id="6" name="Picture 5"/>
          <p:cNvPicPr>
            <a:picLocks noChangeAspect="1"/>
          </p:cNvPicPr>
          <p:nvPr/>
        </p:nvPicPr>
        <p:blipFill>
          <a:blip r:embed="rId2"/>
          <a:stretch>
            <a:fillRect/>
          </a:stretch>
        </p:blipFill>
        <p:spPr>
          <a:xfrm>
            <a:off x="526244" y="1012864"/>
            <a:ext cx="10634382" cy="825500"/>
          </a:xfrm>
          <a:prstGeom prst="rect">
            <a:avLst/>
          </a:prstGeom>
        </p:spPr>
      </p:pic>
      <p:pic>
        <p:nvPicPr>
          <p:cNvPr id="8" name="Picture 7"/>
          <p:cNvPicPr>
            <a:picLocks noChangeAspect="1"/>
          </p:cNvPicPr>
          <p:nvPr/>
        </p:nvPicPr>
        <p:blipFill>
          <a:blip r:embed="rId3"/>
          <a:stretch>
            <a:fillRect/>
          </a:stretch>
        </p:blipFill>
        <p:spPr>
          <a:xfrm>
            <a:off x="0" y="1935241"/>
            <a:ext cx="8088769" cy="1788389"/>
          </a:xfrm>
          <a:prstGeom prst="rect">
            <a:avLst/>
          </a:prstGeom>
        </p:spPr>
      </p:pic>
      <p:pic>
        <p:nvPicPr>
          <p:cNvPr id="11" name="Picture 10"/>
          <p:cNvPicPr>
            <a:picLocks noChangeAspect="1"/>
          </p:cNvPicPr>
          <p:nvPr/>
        </p:nvPicPr>
        <p:blipFill>
          <a:blip r:embed="rId4"/>
          <a:stretch>
            <a:fillRect/>
          </a:stretch>
        </p:blipFill>
        <p:spPr>
          <a:xfrm>
            <a:off x="8693958" y="4688095"/>
            <a:ext cx="1206500" cy="821090"/>
          </a:xfrm>
          <a:prstGeom prst="rect">
            <a:avLst/>
          </a:prstGeom>
        </p:spPr>
      </p:pic>
      <p:pic>
        <p:nvPicPr>
          <p:cNvPr id="12" name="Picture 11"/>
          <p:cNvPicPr>
            <a:picLocks noChangeAspect="1"/>
          </p:cNvPicPr>
          <p:nvPr/>
        </p:nvPicPr>
        <p:blipFill>
          <a:blip r:embed="rId5"/>
          <a:stretch>
            <a:fillRect/>
          </a:stretch>
        </p:blipFill>
        <p:spPr>
          <a:xfrm>
            <a:off x="429103" y="4064630"/>
            <a:ext cx="11336967" cy="121919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57200" y="1218472"/>
            <a:ext cx="9021996" cy="3014167"/>
          </a:xfrm>
          <a:prstGeom prst="rect">
            <a:avLst/>
          </a:prstGeom>
        </p:spPr>
      </p:pic>
      <p:sp>
        <p:nvSpPr>
          <p:cNvPr id="5" name="TextBox 4"/>
          <p:cNvSpPr txBox="1"/>
          <p:nvPr/>
        </p:nvSpPr>
        <p:spPr>
          <a:xfrm>
            <a:off x="635000" y="304800"/>
            <a:ext cx="7035800" cy="523220"/>
          </a:xfrm>
          <a:prstGeom prst="rect">
            <a:avLst/>
          </a:prstGeom>
          <a:noFill/>
        </p:spPr>
        <p:txBody>
          <a:bodyPr wrap="square" rtlCol="0">
            <a:spAutoFit/>
          </a:bodyPr>
          <a:lstStyle/>
          <a:p>
            <a:r>
              <a:rPr lang="en-US" sz="2800" u="sng" dirty="0">
                <a:solidFill>
                  <a:srgbClr val="00B050"/>
                </a:solidFill>
              </a:rPr>
              <a:t>General Form of a Diagonal Matrix</a:t>
            </a:r>
            <a:endParaRPr lang="en-AU" sz="2800" u="sng" dirty="0">
              <a:solidFill>
                <a:srgbClr val="00B05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13850" y="564872"/>
            <a:ext cx="9299610" cy="2591928"/>
          </a:xfrm>
          <a:prstGeom prst="rect">
            <a:avLst/>
          </a:prstGeom>
        </p:spPr>
      </p:pic>
      <p:pic>
        <p:nvPicPr>
          <p:cNvPr id="6" name="Picture 5"/>
          <p:cNvPicPr>
            <a:picLocks noChangeAspect="1"/>
          </p:cNvPicPr>
          <p:nvPr/>
        </p:nvPicPr>
        <p:blipFill>
          <a:blip r:embed="rId2"/>
          <a:stretch>
            <a:fillRect/>
          </a:stretch>
        </p:blipFill>
        <p:spPr>
          <a:xfrm>
            <a:off x="403190" y="3655170"/>
            <a:ext cx="9210270" cy="2765933"/>
          </a:xfrm>
          <a:prstGeom prst="rect">
            <a:avLst/>
          </a:prstGeom>
        </p:spPr>
      </p:pic>
      <p:sp>
        <p:nvSpPr>
          <p:cNvPr id="5" name="TextBox 4"/>
          <p:cNvSpPr txBox="1"/>
          <p:nvPr/>
        </p:nvSpPr>
        <p:spPr>
          <a:xfrm>
            <a:off x="403190" y="105183"/>
            <a:ext cx="4257709" cy="523220"/>
          </a:xfrm>
          <a:prstGeom prst="rect">
            <a:avLst/>
          </a:prstGeom>
          <a:noFill/>
        </p:spPr>
        <p:txBody>
          <a:bodyPr wrap="square" rtlCol="0">
            <a:spAutoFit/>
          </a:bodyPr>
          <a:lstStyle/>
          <a:p>
            <a:r>
              <a:rPr lang="en-US" sz="2800" u="sng" dirty="0">
                <a:solidFill>
                  <a:srgbClr val="00B050"/>
                </a:solidFill>
              </a:rPr>
              <a:t>Inverse of a Diagonal Matrix</a:t>
            </a:r>
            <a:endParaRPr lang="en-AU" sz="2800" u="sng" dirty="0">
              <a:solidFill>
                <a:srgbClr val="00B050"/>
              </a:solidFill>
            </a:endParaRPr>
          </a:p>
        </p:txBody>
      </p:sp>
      <p:sp>
        <p:nvSpPr>
          <p:cNvPr id="7" name="TextBox 6"/>
          <p:cNvSpPr txBox="1"/>
          <p:nvPr/>
        </p:nvSpPr>
        <p:spPr>
          <a:xfrm>
            <a:off x="403190" y="3093268"/>
            <a:ext cx="4257709" cy="523220"/>
          </a:xfrm>
          <a:prstGeom prst="rect">
            <a:avLst/>
          </a:prstGeom>
          <a:noFill/>
        </p:spPr>
        <p:txBody>
          <a:bodyPr wrap="square" rtlCol="0">
            <a:spAutoFit/>
          </a:bodyPr>
          <a:lstStyle/>
          <a:p>
            <a:r>
              <a:rPr lang="en-US" sz="2800" u="sng" dirty="0">
                <a:solidFill>
                  <a:srgbClr val="00B050"/>
                </a:solidFill>
              </a:rPr>
              <a:t>Power of a Diagonal Matrix</a:t>
            </a:r>
            <a:endParaRPr lang="en-AU" sz="2800" u="sng" dirty="0">
              <a:solidFill>
                <a:srgbClr val="00B05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27628" y="495300"/>
            <a:ext cx="10330871" cy="3342341"/>
          </a:xfrm>
          <a:prstGeom prst="rect">
            <a:avLst/>
          </a:prstGeom>
        </p:spPr>
      </p:pic>
      <p:cxnSp>
        <p:nvCxnSpPr>
          <p:cNvPr id="6" name="Straight Connector 5"/>
          <p:cNvCxnSpPr/>
          <p:nvPr/>
        </p:nvCxnSpPr>
        <p:spPr>
          <a:xfrm>
            <a:off x="0" y="4648200"/>
            <a:ext cx="12192000" cy="12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5-Point Star 4"/>
          <p:cNvSpPr/>
          <p:nvPr/>
        </p:nvSpPr>
        <p:spPr>
          <a:xfrm>
            <a:off x="585988" y="28874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1"/>
          <a:stretch>
            <a:fillRect/>
          </a:stretch>
        </p:blipFill>
        <p:spPr>
          <a:xfrm>
            <a:off x="989619" y="146787"/>
            <a:ext cx="10625688" cy="855238"/>
          </a:xfrm>
          <a:prstGeom prst="rect">
            <a:avLst/>
          </a:prstGeom>
        </p:spPr>
      </p:pic>
      <p:sp>
        <p:nvSpPr>
          <p:cNvPr id="7" name="5-Point Star 6"/>
          <p:cNvSpPr/>
          <p:nvPr/>
        </p:nvSpPr>
        <p:spPr>
          <a:xfrm>
            <a:off x="579549" y="1069954"/>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a:stretch>
            <a:fillRect/>
          </a:stretch>
        </p:blipFill>
        <p:spPr>
          <a:xfrm>
            <a:off x="989619" y="858938"/>
            <a:ext cx="9350397" cy="630931"/>
          </a:xfrm>
          <a:prstGeom prst="rect">
            <a:avLst/>
          </a:prstGeom>
        </p:spPr>
      </p:pic>
      <p:pic>
        <p:nvPicPr>
          <p:cNvPr id="9" name="Picture 8"/>
          <p:cNvPicPr>
            <a:picLocks noChangeAspect="1"/>
          </p:cNvPicPr>
          <p:nvPr/>
        </p:nvPicPr>
        <p:blipFill>
          <a:blip r:embed="rId3"/>
          <a:stretch>
            <a:fillRect/>
          </a:stretch>
        </p:blipFill>
        <p:spPr>
          <a:xfrm>
            <a:off x="378860" y="1459139"/>
            <a:ext cx="2575775" cy="673406"/>
          </a:xfrm>
          <a:prstGeom prst="rect">
            <a:avLst/>
          </a:prstGeom>
        </p:spPr>
      </p:pic>
      <p:sp>
        <p:nvSpPr>
          <p:cNvPr id="10" name="TextBox 9"/>
          <p:cNvSpPr txBox="1"/>
          <p:nvPr/>
        </p:nvSpPr>
        <p:spPr>
          <a:xfrm>
            <a:off x="445309" y="2328060"/>
            <a:ext cx="9866894" cy="2554545"/>
          </a:xfrm>
          <a:prstGeom prst="rect">
            <a:avLst/>
          </a:prstGeom>
          <a:noFill/>
        </p:spPr>
        <p:txBody>
          <a:bodyPr wrap="square" rtlCol="0">
            <a:spAutoFit/>
          </a:bodyPr>
          <a:lstStyle/>
          <a:p>
            <a:r>
              <a:rPr lang="en-US" sz="2000" b="1" dirty="0"/>
              <a:t>A matrix is said to be in Echelon form if it has the following properties</a:t>
            </a:r>
            <a:endParaRPr lang="en-US" sz="2000" b="1" dirty="0"/>
          </a:p>
          <a:p>
            <a:endParaRPr lang="en-US" sz="2000" b="1" dirty="0"/>
          </a:p>
          <a:p>
            <a:pPr marL="457200" indent="-457200">
              <a:buFontTx/>
              <a:buAutoNum type="arabicPeriod"/>
            </a:pPr>
            <a:r>
              <a:rPr lang="en-US" sz="2000" b="1" dirty="0"/>
              <a:t>Every nonzero row precedes every zero row</a:t>
            </a:r>
            <a:r>
              <a:rPr lang="en-US" sz="2000" dirty="0"/>
              <a:t>.</a:t>
            </a:r>
            <a:endParaRPr lang="en-AU" sz="2000" dirty="0"/>
          </a:p>
          <a:p>
            <a:endParaRPr lang="en-US" sz="2000" b="1" dirty="0"/>
          </a:p>
          <a:p>
            <a:pPr marL="457200" indent="-457200">
              <a:buAutoNum type="arabicPeriod" startAt="2"/>
            </a:pPr>
            <a:r>
              <a:rPr lang="en-US" sz="2000" b="1" dirty="0"/>
              <a:t>In each successive nonzero row, the number of zeros before the leading entry of a row</a:t>
            </a:r>
            <a:endParaRPr lang="en-US" sz="2000" b="1" dirty="0"/>
          </a:p>
          <a:p>
            <a:r>
              <a:rPr lang="en-US" sz="2000" b="1" dirty="0"/>
              <a:t>        increases row by row.</a:t>
            </a:r>
            <a:endParaRPr lang="en-US" sz="2000" b="1" dirty="0"/>
          </a:p>
          <a:p>
            <a:endParaRPr lang="en-US" sz="2000" b="1" dirty="0"/>
          </a:p>
          <a:p>
            <a:r>
              <a:rPr lang="en-US" sz="2000" b="1" dirty="0"/>
              <a:t>     </a:t>
            </a:r>
            <a:endParaRPr lang="en-AU" dirty="0"/>
          </a:p>
        </p:txBody>
      </p:sp>
      <p:cxnSp>
        <p:nvCxnSpPr>
          <p:cNvPr id="11" name="Straight Connector 10"/>
          <p:cNvCxnSpPr/>
          <p:nvPr/>
        </p:nvCxnSpPr>
        <p:spPr>
          <a:xfrm flipV="1">
            <a:off x="512428" y="2198516"/>
            <a:ext cx="2441536" cy="168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585988" y="4373826"/>
            <a:ext cx="9708897" cy="756537"/>
          </a:xfrm>
          <a:prstGeom prst="rect">
            <a:avLst/>
          </a:prstGeom>
        </p:spPr>
      </p:pic>
      <p:pic>
        <p:nvPicPr>
          <p:cNvPr id="14" name="Picture 13"/>
          <p:cNvPicPr>
            <a:picLocks noChangeAspect="1"/>
          </p:cNvPicPr>
          <p:nvPr/>
        </p:nvPicPr>
        <p:blipFill>
          <a:blip r:embed="rId5"/>
          <a:stretch>
            <a:fillRect/>
          </a:stretch>
        </p:blipFill>
        <p:spPr>
          <a:xfrm>
            <a:off x="785611" y="5243400"/>
            <a:ext cx="7084642" cy="911077"/>
          </a:xfrm>
          <a:prstGeom prst="rect">
            <a:avLst/>
          </a:prstGeom>
        </p:spPr>
      </p:pic>
      <p:sp>
        <p:nvSpPr>
          <p:cNvPr id="15" name="5-Point Star 14"/>
          <p:cNvSpPr/>
          <p:nvPr/>
        </p:nvSpPr>
        <p:spPr>
          <a:xfrm>
            <a:off x="531746" y="5335233"/>
            <a:ext cx="167426" cy="20606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5-Point Star 15"/>
          <p:cNvSpPr/>
          <p:nvPr/>
        </p:nvSpPr>
        <p:spPr>
          <a:xfrm>
            <a:off x="512428" y="5865216"/>
            <a:ext cx="206062" cy="193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90097" y="1056068"/>
            <a:ext cx="6833915" cy="1205985"/>
          </a:xfrm>
          <a:prstGeom prst="rect">
            <a:avLst/>
          </a:prstGeom>
        </p:spPr>
      </p:pic>
      <p:pic>
        <p:nvPicPr>
          <p:cNvPr id="5" name="Picture 4"/>
          <p:cNvPicPr>
            <a:picLocks noChangeAspect="1"/>
          </p:cNvPicPr>
          <p:nvPr/>
        </p:nvPicPr>
        <p:blipFill>
          <a:blip r:embed="rId2"/>
          <a:stretch>
            <a:fillRect/>
          </a:stretch>
        </p:blipFill>
        <p:spPr>
          <a:xfrm>
            <a:off x="793128" y="312613"/>
            <a:ext cx="1988709" cy="609677"/>
          </a:xfrm>
          <a:prstGeom prst="rect">
            <a:avLst/>
          </a:prstGeom>
        </p:spPr>
      </p:pic>
      <p:pic>
        <p:nvPicPr>
          <p:cNvPr id="6" name="Picture 5"/>
          <p:cNvPicPr>
            <a:picLocks noChangeAspect="1"/>
          </p:cNvPicPr>
          <p:nvPr/>
        </p:nvPicPr>
        <p:blipFill>
          <a:blip r:embed="rId3"/>
          <a:stretch>
            <a:fillRect/>
          </a:stretch>
        </p:blipFill>
        <p:spPr>
          <a:xfrm>
            <a:off x="7524012" y="1332615"/>
            <a:ext cx="3255605" cy="444668"/>
          </a:xfrm>
          <a:prstGeom prst="rect">
            <a:avLst/>
          </a:prstGeom>
        </p:spPr>
      </p:pic>
      <p:pic>
        <p:nvPicPr>
          <p:cNvPr id="7" name="Picture 6"/>
          <p:cNvPicPr>
            <a:picLocks noChangeAspect="1"/>
          </p:cNvPicPr>
          <p:nvPr/>
        </p:nvPicPr>
        <p:blipFill>
          <a:blip r:embed="rId4"/>
          <a:stretch>
            <a:fillRect/>
          </a:stretch>
        </p:blipFill>
        <p:spPr>
          <a:xfrm>
            <a:off x="690097" y="2704564"/>
            <a:ext cx="7992097" cy="502276"/>
          </a:xfrm>
          <a:prstGeom prst="rect">
            <a:avLst/>
          </a:prstGeom>
        </p:spPr>
      </p:pic>
      <p:pic>
        <p:nvPicPr>
          <p:cNvPr id="8" name="Picture 7"/>
          <p:cNvPicPr>
            <a:picLocks noChangeAspect="1"/>
          </p:cNvPicPr>
          <p:nvPr/>
        </p:nvPicPr>
        <p:blipFill>
          <a:blip r:embed="rId5"/>
          <a:stretch>
            <a:fillRect/>
          </a:stretch>
        </p:blipFill>
        <p:spPr>
          <a:xfrm>
            <a:off x="486864" y="3678231"/>
            <a:ext cx="1694176" cy="497590"/>
          </a:xfrm>
          <a:prstGeom prst="rect">
            <a:avLst/>
          </a:prstGeom>
        </p:spPr>
      </p:pic>
      <p:pic>
        <p:nvPicPr>
          <p:cNvPr id="9" name="Picture 8"/>
          <p:cNvPicPr>
            <a:picLocks noChangeAspect="1"/>
          </p:cNvPicPr>
          <p:nvPr/>
        </p:nvPicPr>
        <p:blipFill>
          <a:blip r:embed="rId6"/>
          <a:stretch>
            <a:fillRect/>
          </a:stretch>
        </p:blipFill>
        <p:spPr>
          <a:xfrm>
            <a:off x="486864" y="4682067"/>
            <a:ext cx="10561735" cy="126201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4" name="TextBox 3"/>
          <p:cNvSpPr txBox="1"/>
          <p:nvPr/>
        </p:nvSpPr>
        <p:spPr>
          <a:xfrm>
            <a:off x="690097" y="324920"/>
            <a:ext cx="9866373" cy="1569660"/>
          </a:xfrm>
          <a:prstGeom prst="rect">
            <a:avLst/>
          </a:prstGeom>
          <a:noFill/>
        </p:spPr>
        <p:txBody>
          <a:bodyPr wrap="square" rtlCol="0">
            <a:spAutoFit/>
          </a:bodyPr>
          <a:lstStyle/>
          <a:p>
            <a:r>
              <a:rPr lang="en-US" sz="2400" b="1" u="sng" dirty="0">
                <a:solidFill>
                  <a:schemeClr val="accent3">
                    <a:lumMod val="50000"/>
                  </a:schemeClr>
                </a:solidFill>
              </a:rPr>
              <a:t>Rank of a Matrix</a:t>
            </a:r>
            <a:endParaRPr lang="en-US" sz="2400" b="1" u="sng" dirty="0">
              <a:solidFill>
                <a:schemeClr val="accent3">
                  <a:lumMod val="50000"/>
                </a:schemeClr>
              </a:solidFill>
            </a:endParaRPr>
          </a:p>
          <a:p>
            <a:endParaRPr lang="en-US" sz="2400" b="1" u="sng" dirty="0"/>
          </a:p>
          <a:p>
            <a:r>
              <a:rPr lang="en-US" sz="2400" dirty="0"/>
              <a:t>The number of nonzero rows in the echelon form of a matrix is called rank of the matrix.</a:t>
            </a:r>
            <a:endParaRPr lang="en-AU" sz="2400" dirty="0"/>
          </a:p>
        </p:txBody>
      </p:sp>
      <p:pic>
        <p:nvPicPr>
          <p:cNvPr id="5" name="Picture 4"/>
          <p:cNvPicPr>
            <a:picLocks noChangeAspect="1"/>
          </p:cNvPicPr>
          <p:nvPr/>
        </p:nvPicPr>
        <p:blipFill>
          <a:blip r:embed="rId1"/>
          <a:stretch>
            <a:fillRect/>
          </a:stretch>
        </p:blipFill>
        <p:spPr>
          <a:xfrm>
            <a:off x="944097" y="3063915"/>
            <a:ext cx="7307481" cy="1400451"/>
          </a:xfrm>
          <a:prstGeom prst="rect">
            <a:avLst/>
          </a:prstGeom>
        </p:spPr>
      </p:pic>
      <p:pic>
        <p:nvPicPr>
          <p:cNvPr id="6" name="Picture 5"/>
          <p:cNvPicPr>
            <a:picLocks noChangeAspect="1"/>
          </p:cNvPicPr>
          <p:nvPr/>
        </p:nvPicPr>
        <p:blipFill>
          <a:blip r:embed="rId2"/>
          <a:stretch>
            <a:fillRect/>
          </a:stretch>
        </p:blipFill>
        <p:spPr>
          <a:xfrm>
            <a:off x="793308" y="2316678"/>
            <a:ext cx="1484826" cy="586746"/>
          </a:xfrm>
          <a:prstGeom prst="rect">
            <a:avLst/>
          </a:prstGeom>
        </p:spPr>
      </p:pic>
      <p:cxnSp>
        <p:nvCxnSpPr>
          <p:cNvPr id="8" name="Straight Connector 7"/>
          <p:cNvCxnSpPr/>
          <p:nvPr/>
        </p:nvCxnSpPr>
        <p:spPr>
          <a:xfrm>
            <a:off x="944097" y="2903424"/>
            <a:ext cx="1588037"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1180879" y="4713668"/>
            <a:ext cx="6833915" cy="120598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18004" y="851124"/>
            <a:ext cx="11359165" cy="2704563"/>
          </a:xfrm>
          <a:prstGeom prst="rect">
            <a:avLst/>
          </a:prstGeom>
        </p:spPr>
      </p:pic>
      <p:pic>
        <p:nvPicPr>
          <p:cNvPr id="5" name="Picture 4"/>
          <p:cNvPicPr>
            <a:picLocks noChangeAspect="1"/>
          </p:cNvPicPr>
          <p:nvPr/>
        </p:nvPicPr>
        <p:blipFill>
          <a:blip r:embed="rId2"/>
          <a:stretch>
            <a:fillRect/>
          </a:stretch>
        </p:blipFill>
        <p:spPr>
          <a:xfrm>
            <a:off x="418004" y="3697555"/>
            <a:ext cx="10907869" cy="1520345"/>
          </a:xfrm>
          <a:prstGeom prst="rect">
            <a:avLst/>
          </a:prstGeom>
        </p:spPr>
      </p:pic>
      <p:pic>
        <p:nvPicPr>
          <p:cNvPr id="6" name="Picture 5"/>
          <p:cNvPicPr>
            <a:picLocks noChangeAspect="1"/>
          </p:cNvPicPr>
          <p:nvPr/>
        </p:nvPicPr>
        <p:blipFill>
          <a:blip r:embed="rId3"/>
          <a:stretch>
            <a:fillRect/>
          </a:stretch>
        </p:blipFill>
        <p:spPr>
          <a:xfrm>
            <a:off x="418004" y="5359768"/>
            <a:ext cx="4627730" cy="476726"/>
          </a:xfrm>
          <a:prstGeom prst="rect">
            <a:avLst/>
          </a:prstGeom>
        </p:spPr>
      </p:pic>
      <p:sp>
        <p:nvSpPr>
          <p:cNvPr id="8" name="TextBox 7"/>
          <p:cNvSpPr txBox="1"/>
          <p:nvPr/>
        </p:nvSpPr>
        <p:spPr>
          <a:xfrm>
            <a:off x="418004" y="266349"/>
            <a:ext cx="3162324" cy="584775"/>
          </a:xfrm>
          <a:prstGeom prst="rect">
            <a:avLst/>
          </a:prstGeom>
          <a:noFill/>
        </p:spPr>
        <p:txBody>
          <a:bodyPr wrap="square" rtlCol="0">
            <a:spAutoFit/>
          </a:bodyPr>
          <a:lstStyle/>
          <a:p>
            <a:r>
              <a:rPr lang="en-US" sz="3200" b="1" u="sng" dirty="0">
                <a:solidFill>
                  <a:srgbClr val="00B050"/>
                </a:solidFill>
              </a:rPr>
              <a:t>Linear System</a:t>
            </a:r>
            <a:endParaRPr lang="en-AU" sz="3200" b="1" u="sng" dirty="0">
              <a:solidFill>
                <a:srgbClr val="00B050"/>
              </a:solidFill>
            </a:endParaRPr>
          </a:p>
        </p:txBody>
      </p:sp>
      <p:pic>
        <p:nvPicPr>
          <p:cNvPr id="9" name="Picture 8"/>
          <p:cNvPicPr>
            <a:picLocks noChangeAspect="1"/>
          </p:cNvPicPr>
          <p:nvPr/>
        </p:nvPicPr>
        <p:blipFill>
          <a:blip r:embed="rId4"/>
          <a:stretch>
            <a:fillRect/>
          </a:stretch>
        </p:blipFill>
        <p:spPr>
          <a:xfrm>
            <a:off x="566670" y="5833814"/>
            <a:ext cx="1219200" cy="314325"/>
          </a:xfrm>
          <a:prstGeom prst="rect">
            <a:avLst/>
          </a:prstGeom>
        </p:spPr>
      </p:pic>
      <p:pic>
        <p:nvPicPr>
          <p:cNvPr id="10" name="Picture 9"/>
          <p:cNvPicPr>
            <a:picLocks noChangeAspect="1"/>
          </p:cNvPicPr>
          <p:nvPr/>
        </p:nvPicPr>
        <p:blipFill>
          <a:blip r:embed="rId5"/>
          <a:stretch>
            <a:fillRect/>
          </a:stretch>
        </p:blipFill>
        <p:spPr>
          <a:xfrm>
            <a:off x="1999166" y="5739904"/>
            <a:ext cx="2066925" cy="504825"/>
          </a:xfrm>
          <a:prstGeom prst="rect">
            <a:avLst/>
          </a:prstGeom>
        </p:spPr>
      </p:pic>
      <p:pic>
        <p:nvPicPr>
          <p:cNvPr id="11" name="Picture 10"/>
          <p:cNvPicPr>
            <a:picLocks noChangeAspect="1"/>
          </p:cNvPicPr>
          <p:nvPr/>
        </p:nvPicPr>
        <p:blipFill>
          <a:blip r:embed="rId6"/>
          <a:stretch>
            <a:fillRect/>
          </a:stretch>
        </p:blipFill>
        <p:spPr>
          <a:xfrm>
            <a:off x="5922973" y="5546060"/>
            <a:ext cx="1407846" cy="804483"/>
          </a:xfrm>
          <a:prstGeom prst="rect">
            <a:avLst/>
          </a:prstGeom>
        </p:spPr>
      </p:pic>
      <p:sp>
        <p:nvSpPr>
          <p:cNvPr id="12" name="TextBox 11"/>
          <p:cNvSpPr txBox="1"/>
          <p:nvPr/>
        </p:nvSpPr>
        <p:spPr>
          <a:xfrm>
            <a:off x="4066091" y="5841191"/>
            <a:ext cx="2162386" cy="400110"/>
          </a:xfrm>
          <a:prstGeom prst="rect">
            <a:avLst/>
          </a:prstGeom>
          <a:noFill/>
        </p:spPr>
        <p:txBody>
          <a:bodyPr wrap="square" rtlCol="0">
            <a:spAutoFit/>
          </a:bodyPr>
          <a:lstStyle/>
          <a:p>
            <a:r>
              <a:rPr lang="en-US" sz="2000" dirty="0"/>
              <a:t>is a solution of</a:t>
            </a:r>
            <a:endParaRPr lang="en-AU" sz="2000" dirty="0"/>
          </a:p>
        </p:txBody>
      </p:sp>
      <p:sp>
        <p:nvSpPr>
          <p:cNvPr id="13" name="5-Point Star 12"/>
          <p:cNvSpPr/>
          <p:nvPr/>
        </p:nvSpPr>
        <p:spPr>
          <a:xfrm>
            <a:off x="10382605" y="2130423"/>
            <a:ext cx="347730" cy="42500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Connector 14"/>
          <p:cNvCxnSpPr/>
          <p:nvPr/>
        </p:nvCxnSpPr>
        <p:spPr>
          <a:xfrm>
            <a:off x="8873544" y="2342925"/>
            <a:ext cx="133940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sp>
        <p:nvSpPr>
          <p:cNvPr id="5" name="TextBox 4"/>
          <p:cNvSpPr txBox="1"/>
          <p:nvPr/>
        </p:nvSpPr>
        <p:spPr>
          <a:xfrm>
            <a:off x="412122" y="403604"/>
            <a:ext cx="4636396" cy="400110"/>
          </a:xfrm>
          <a:prstGeom prst="rect">
            <a:avLst/>
          </a:prstGeom>
          <a:noFill/>
        </p:spPr>
        <p:txBody>
          <a:bodyPr wrap="square" rtlCol="0">
            <a:spAutoFit/>
          </a:bodyPr>
          <a:lstStyle/>
          <a:p>
            <a:r>
              <a:rPr lang="en-US" sz="2000" dirty="0"/>
              <a:t>In matrix form, we can write (    ) as</a:t>
            </a:r>
            <a:endParaRPr lang="en-AU" sz="2000" dirty="0"/>
          </a:p>
        </p:txBody>
      </p:sp>
      <p:pic>
        <p:nvPicPr>
          <p:cNvPr id="6" name="Picture 5"/>
          <p:cNvPicPr>
            <a:picLocks noChangeAspect="1"/>
          </p:cNvPicPr>
          <p:nvPr/>
        </p:nvPicPr>
        <p:blipFill>
          <a:blip r:embed="rId1"/>
          <a:stretch>
            <a:fillRect/>
          </a:stretch>
        </p:blipFill>
        <p:spPr>
          <a:xfrm>
            <a:off x="4132957" y="1014389"/>
            <a:ext cx="1964630" cy="809979"/>
          </a:xfrm>
          <a:prstGeom prst="rect">
            <a:avLst/>
          </a:prstGeom>
        </p:spPr>
      </p:pic>
      <p:sp>
        <p:nvSpPr>
          <p:cNvPr id="7" name="5-Point Star 6"/>
          <p:cNvSpPr/>
          <p:nvPr/>
        </p:nvSpPr>
        <p:spPr>
          <a:xfrm>
            <a:off x="3602472" y="526385"/>
            <a:ext cx="167426" cy="15454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412122" y="1824368"/>
            <a:ext cx="1081827" cy="369332"/>
          </a:xfrm>
          <a:prstGeom prst="rect">
            <a:avLst/>
          </a:prstGeom>
          <a:noFill/>
        </p:spPr>
        <p:txBody>
          <a:bodyPr wrap="square" rtlCol="0">
            <a:spAutoFit/>
          </a:bodyPr>
          <a:lstStyle/>
          <a:p>
            <a:r>
              <a:rPr lang="en-US" dirty="0"/>
              <a:t>where,</a:t>
            </a:r>
            <a:endParaRPr lang="en-AU" dirty="0"/>
          </a:p>
        </p:txBody>
      </p:sp>
      <p:pic>
        <p:nvPicPr>
          <p:cNvPr id="9" name="Picture 8"/>
          <p:cNvPicPr>
            <a:picLocks noChangeAspect="1"/>
          </p:cNvPicPr>
          <p:nvPr/>
        </p:nvPicPr>
        <p:blipFill>
          <a:blip r:embed="rId2"/>
          <a:stretch>
            <a:fillRect/>
          </a:stretch>
        </p:blipFill>
        <p:spPr>
          <a:xfrm>
            <a:off x="528288" y="2207670"/>
            <a:ext cx="10931326" cy="3614672"/>
          </a:xfrm>
          <a:prstGeom prst="rect">
            <a:avLst/>
          </a:prstGeom>
        </p:spPr>
      </p:pic>
      <p:pic>
        <p:nvPicPr>
          <p:cNvPr id="10" name="Picture 9"/>
          <p:cNvPicPr>
            <a:picLocks noChangeAspect="1"/>
          </p:cNvPicPr>
          <p:nvPr/>
        </p:nvPicPr>
        <p:blipFill>
          <a:blip r:embed="rId3"/>
          <a:stretch>
            <a:fillRect/>
          </a:stretch>
        </p:blipFill>
        <p:spPr>
          <a:xfrm>
            <a:off x="2394996" y="5716039"/>
            <a:ext cx="2041417" cy="410934"/>
          </a:xfrm>
          <a:prstGeom prst="rect">
            <a:avLst/>
          </a:prstGeom>
        </p:spPr>
      </p:pic>
      <p:sp>
        <p:nvSpPr>
          <p:cNvPr id="11" name="TextBox 10"/>
          <p:cNvSpPr txBox="1"/>
          <p:nvPr/>
        </p:nvSpPr>
        <p:spPr>
          <a:xfrm>
            <a:off x="412122" y="5716039"/>
            <a:ext cx="1983092" cy="461665"/>
          </a:xfrm>
          <a:prstGeom prst="rect">
            <a:avLst/>
          </a:prstGeom>
          <a:noFill/>
        </p:spPr>
        <p:txBody>
          <a:bodyPr wrap="square" rtlCol="0">
            <a:spAutoFit/>
          </a:bodyPr>
          <a:lstStyle/>
          <a:p>
            <a:r>
              <a:rPr lang="en-US" sz="2400" b="1" dirty="0"/>
              <a:t>A</a:t>
            </a:r>
            <a:r>
              <a:rPr lang="en-US" b="1" dirty="0"/>
              <a:t> </a:t>
            </a:r>
            <a:r>
              <a:rPr lang="en-US" dirty="0"/>
              <a:t>is called the</a:t>
            </a:r>
            <a:endParaRPr lang="en-AU"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8381" y="141667"/>
            <a:ext cx="11622701" cy="2047742"/>
          </a:xfrm>
          <a:prstGeom prst="rect">
            <a:avLst/>
          </a:prstGeom>
        </p:spPr>
      </p:pic>
      <p:pic>
        <p:nvPicPr>
          <p:cNvPr id="5" name="Picture 4"/>
          <p:cNvPicPr>
            <a:picLocks noChangeAspect="1"/>
          </p:cNvPicPr>
          <p:nvPr/>
        </p:nvPicPr>
        <p:blipFill>
          <a:blip r:embed="rId2"/>
          <a:stretch>
            <a:fillRect/>
          </a:stretch>
        </p:blipFill>
        <p:spPr>
          <a:xfrm>
            <a:off x="283335" y="2189409"/>
            <a:ext cx="9449698" cy="4118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558343" y="370934"/>
            <a:ext cx="5834666" cy="3621517"/>
          </a:xfrm>
          <a:prstGeom prst="rect">
            <a:avLst/>
          </a:prstGeom>
        </p:spPr>
      </p:pic>
      <p:pic>
        <p:nvPicPr>
          <p:cNvPr id="5" name="Picture 4"/>
          <p:cNvPicPr>
            <a:picLocks noChangeAspect="1"/>
          </p:cNvPicPr>
          <p:nvPr/>
        </p:nvPicPr>
        <p:blipFill>
          <a:blip r:embed="rId2"/>
          <a:stretch>
            <a:fillRect/>
          </a:stretch>
        </p:blipFill>
        <p:spPr>
          <a:xfrm>
            <a:off x="1951763" y="4892272"/>
            <a:ext cx="6351164" cy="441962"/>
          </a:xfrm>
          <a:prstGeom prst="rect">
            <a:avLst/>
          </a:prstGeom>
        </p:spPr>
      </p:pic>
      <p:pic>
        <p:nvPicPr>
          <p:cNvPr id="6" name="Picture 5"/>
          <p:cNvPicPr>
            <a:picLocks noChangeAspect="1"/>
          </p:cNvPicPr>
          <p:nvPr/>
        </p:nvPicPr>
        <p:blipFill>
          <a:blip r:embed="rId3"/>
          <a:stretch>
            <a:fillRect/>
          </a:stretch>
        </p:blipFill>
        <p:spPr>
          <a:xfrm>
            <a:off x="1326838" y="4746569"/>
            <a:ext cx="463009" cy="58766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03032" y="138032"/>
            <a:ext cx="4141698" cy="1228336"/>
          </a:xfrm>
          <a:prstGeom prst="rect">
            <a:avLst/>
          </a:prstGeom>
        </p:spPr>
      </p:pic>
      <p:pic>
        <p:nvPicPr>
          <p:cNvPr id="5" name="Picture 4"/>
          <p:cNvPicPr>
            <a:picLocks noChangeAspect="1"/>
          </p:cNvPicPr>
          <p:nvPr/>
        </p:nvPicPr>
        <p:blipFill>
          <a:blip r:embed="rId2"/>
          <a:stretch>
            <a:fillRect/>
          </a:stretch>
        </p:blipFill>
        <p:spPr>
          <a:xfrm>
            <a:off x="240152" y="1472684"/>
            <a:ext cx="11117085" cy="2919011"/>
          </a:xfrm>
          <a:prstGeom prst="rect">
            <a:avLst/>
          </a:prstGeom>
        </p:spPr>
      </p:pic>
      <p:pic>
        <p:nvPicPr>
          <p:cNvPr id="6" name="Picture 5"/>
          <p:cNvPicPr>
            <a:picLocks noChangeAspect="1"/>
          </p:cNvPicPr>
          <p:nvPr/>
        </p:nvPicPr>
        <p:blipFill>
          <a:blip r:embed="rId3"/>
          <a:stretch>
            <a:fillRect/>
          </a:stretch>
        </p:blipFill>
        <p:spPr>
          <a:xfrm>
            <a:off x="344039" y="4722529"/>
            <a:ext cx="11311341" cy="1201753"/>
          </a:xfrm>
          <a:prstGeom prst="rect">
            <a:avLst/>
          </a:prstGeom>
        </p:spPr>
      </p:pic>
      <p:cxnSp>
        <p:nvCxnSpPr>
          <p:cNvPr id="8" name="Straight Connector 7"/>
          <p:cNvCxnSpPr/>
          <p:nvPr/>
        </p:nvCxnSpPr>
        <p:spPr>
          <a:xfrm>
            <a:off x="103032" y="1270000"/>
            <a:ext cx="4595968"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85635" y="360608"/>
            <a:ext cx="11066714" cy="177704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mc:Choice xmlns:a14="http://schemas.microsoft.com/office/drawing/2010/main" Requires="a14">
          <p:sp>
            <p:nvSpPr>
              <p:cNvPr id="4" name="TextBox 3"/>
              <p:cNvSpPr txBox="1"/>
              <p:nvPr/>
            </p:nvSpPr>
            <p:spPr>
              <a:xfrm>
                <a:off x="811369" y="412124"/>
                <a:ext cx="10006885" cy="8525411"/>
              </a:xfrm>
              <a:prstGeom prst="rect">
                <a:avLst/>
              </a:prstGeom>
              <a:noFill/>
            </p:spPr>
            <p:txBody>
              <a:bodyPr wrap="square" rtlCol="0">
                <a:spAutoFit/>
              </a:bodyPr>
              <a:lstStyle/>
              <a:p>
                <a:pPr algn="ctr"/>
                <a:r>
                  <a:rPr lang="en-US" sz="2800" u="sng" dirty="0">
                    <a:solidFill>
                      <a:srgbClr val="00B050"/>
                    </a:solidFill>
                    <a:latin typeface="Times New Roman" panose="02020603050405020304" pitchFamily="18" charset="0"/>
                    <a:cs typeface="Times New Roman" panose="02020603050405020304" pitchFamily="18" charset="0"/>
                  </a:rPr>
                  <a:t>Important Points about Linear Systems</a:t>
                </a:r>
                <a:endParaRPr lang="en-US" sz="2800" u="sng" dirty="0">
                  <a:solidFill>
                    <a:srgbClr val="00B050"/>
                  </a:solidFill>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AutoNum type="arabicPeriod"/>
                </a:pPr>
                <a:r>
                  <a:rPr lang="en-US" sz="2000" dirty="0">
                    <a:solidFill>
                      <a:schemeClr val="tx1"/>
                    </a:solidFill>
                    <a:latin typeface="Times New Roman" panose="02020603050405020304" pitchFamily="18" charset="0"/>
                    <a:cs typeface="Times New Roman" panose="02020603050405020304" pitchFamily="18" charset="0"/>
                  </a:rPr>
                  <a:t>There are a lot of methods for solving linear systems, some methods work in special cases while some works for every type of linear system.</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gn="just">
                  <a:buAutoNum type="arabicPeriod" startAt="2"/>
                </a:pPr>
                <a:r>
                  <a:rPr lang="en-US" sz="2000" dirty="0">
                    <a:solidFill>
                      <a:schemeClr val="tx1"/>
                    </a:solidFill>
                    <a:latin typeface="Times New Roman" panose="02020603050405020304" pitchFamily="18" charset="0"/>
                    <a:cs typeface="Times New Roman" panose="02020603050405020304" pitchFamily="18" charset="0"/>
                  </a:rPr>
                  <a:t>If in a linear system </a:t>
                </a:r>
                <a:r>
                  <a:rPr lang="en-US" sz="2000" u="sng" dirty="0">
                    <a:solidFill>
                      <a:schemeClr val="tx1"/>
                    </a:solidFill>
                    <a:latin typeface="Times New Roman" panose="02020603050405020304" pitchFamily="18" charset="0"/>
                    <a:cs typeface="Times New Roman" panose="02020603050405020304" pitchFamily="18" charset="0"/>
                  </a:rPr>
                  <a:t>the number of equations is equal to the number of unknowns </a:t>
                </a:r>
                <a:r>
                  <a:rPr lang="en-US" sz="2000" dirty="0">
                    <a:solidFill>
                      <a:schemeClr val="tx1"/>
                    </a:solidFill>
                    <a:latin typeface="Times New Roman" panose="02020603050405020304" pitchFamily="18" charset="0"/>
                    <a:cs typeface="Times New Roman" panose="02020603050405020304" pitchFamily="18" charset="0"/>
                  </a:rPr>
                  <a:t>( i.e. if the coefficient matrix is a square matrix i.e</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a:t>
                </a:r>
                <a:r>
                  <a:rPr lang="en-US" sz="2000" i="1" dirty="0">
                    <a:solidFill>
                      <a:schemeClr val="tx1"/>
                    </a:solidFill>
                    <a:latin typeface="Times New Roman" panose="02020603050405020304" pitchFamily="18" charset="0"/>
                    <a:cs typeface="Times New Roman" panose="02020603050405020304" pitchFamily="18" charset="0"/>
                  </a:rPr>
                  <a:t>m = n </a:t>
                </a:r>
                <a:r>
                  <a:rPr lang="en-US" sz="2000" dirty="0">
                    <a:solidFill>
                      <a:schemeClr val="tx1"/>
                    </a:solidFill>
                    <a:latin typeface="Times New Roman" panose="02020603050405020304" pitchFamily="18" charset="0"/>
                    <a:cs typeface="Times New Roman" panose="02020603050405020304" pitchFamily="18" charset="0"/>
                  </a:rPr>
                  <a:t>) then from determinant we can comment about the </a:t>
                </a:r>
                <a:r>
                  <a:rPr lang="en-US" sz="2000" u="sng" dirty="0">
                    <a:solidFill>
                      <a:schemeClr val="tx1"/>
                    </a:solidFill>
                    <a:latin typeface="Times New Roman" panose="02020603050405020304" pitchFamily="18" charset="0"/>
                    <a:cs typeface="Times New Roman" panose="02020603050405020304" pitchFamily="18" charset="0"/>
                  </a:rPr>
                  <a:t> number of solution(s).</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AutoNum type="arabicPeriod" startAt="3"/>
                </a:pPr>
                <a:r>
                  <a:rPr lang="en-US" sz="2000" dirty="0">
                    <a:solidFill>
                      <a:schemeClr val="tx1"/>
                    </a:solidFill>
                    <a:latin typeface="Times New Roman" panose="02020603050405020304" pitchFamily="18" charset="0"/>
                    <a:cs typeface="Times New Roman" panose="02020603050405020304" pitchFamily="18" charset="0"/>
                  </a:rPr>
                  <a:t>Any linear system in which </a:t>
                </a:r>
                <a14:m>
                  <m:oMath xmlns:m="http://schemas.openxmlformats.org/officeDocument/2006/math">
                    <m:r>
                      <a:rPr lang="en-US" sz="2000" b="0" i="1" smtClean="0">
                        <a:solidFill>
                          <a:schemeClr val="tx1"/>
                        </a:solidFill>
                        <a:latin typeface="Cambria Math" panose="02040503050406030204" pitchFamily="18" charset="0"/>
                      </a:rPr>
                      <m:t>𝑚</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𝑛</m:t>
                    </m:r>
                  </m:oMath>
                </a14:m>
                <a:r>
                  <a:rPr lang="en-US" sz="20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𝐴</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0</m:t>
                    </m:r>
                  </m:oMath>
                </a14:m>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has a unique solution. We can obtain this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unique solution by any of the following methods:</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i</a:t>
                </a:r>
                <a:r>
                  <a:rPr lang="en-US" sz="2000" dirty="0">
                    <a:solidFill>
                      <a:schemeClr val="tx1"/>
                    </a:solidFill>
                    <a:latin typeface="Times New Roman" panose="02020603050405020304" pitchFamily="18" charset="0"/>
                    <a:cs typeface="Times New Roman" panose="02020603050405020304" pitchFamily="18" charset="0"/>
                  </a:rPr>
                  <a:t>) Matrix Inversion Method      (ii) Cramer's Rule</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(iii) Gauss Elimination          (iv) Gauss-Jordan Elimination</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solidFill>
                      <a:schemeClr val="tx1"/>
                    </a:solidFill>
                    <a:latin typeface="Times New Roman" panose="02020603050405020304" pitchFamily="18" charset="0"/>
                    <a:cs typeface="Times New Roman" panose="02020603050405020304" pitchFamily="18" charset="0"/>
                  </a:rPr>
                  <a:t>     Furthermore, if the system is homogeneous then this unique solution is the trivial solution </a:t>
                </a:r>
                <a:endParaRPr lang="en-US" sz="2000" dirty="0">
                  <a:solidFill>
                    <a:schemeClr val="tx1"/>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(zero solution).</a:t>
                </a:r>
                <a:endParaRPr lang="en-US" sz="2000" dirty="0">
                  <a:solidFill>
                    <a:schemeClr val="tx1"/>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a:p>
                <a:endParaRPr lang="en-US" dirty="0">
                  <a:solidFill>
                    <a:srgbClr val="00B05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811369" y="412124"/>
                <a:ext cx="10006885" cy="8525411"/>
              </a:xfrm>
              <a:prstGeom prst="rect">
                <a:avLst/>
              </a:prstGeom>
              <a:blipFill rotWithShape="1">
                <a:blip r:embed="rId1"/>
                <a:stretch>
                  <a:fillRect l="-5" r="4" b="-5647"/>
                </a:stretch>
              </a:blipFill>
            </p:spPr>
            <p:txBody>
              <a:bodyPr/>
              <a:lstStyle/>
              <a:p>
                <a:r>
                  <a:rPr lang="en-US" alt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mc:AlternateContent xmlns:mc="http://schemas.openxmlformats.org/markup-compatibility/2006">
        <mc:Choice xmlns:a14="http://schemas.microsoft.com/office/drawing/2010/main" Requires="a14">
          <p:sp>
            <p:nvSpPr>
              <p:cNvPr id="5" name="TextBox 4"/>
              <p:cNvSpPr txBox="1"/>
              <p:nvPr/>
            </p:nvSpPr>
            <p:spPr>
              <a:xfrm>
                <a:off x="811369" y="412124"/>
                <a:ext cx="10006885" cy="5293757"/>
              </a:xfrm>
              <a:prstGeom prst="rect">
                <a:avLst/>
              </a:prstGeom>
              <a:noFill/>
            </p:spPr>
            <p:txBody>
              <a:bodyPr wrap="square" rtlCol="0">
                <a:spAutoFit/>
              </a:bodyPr>
              <a:lstStyle/>
              <a:p>
                <a:pPr marL="457200" indent="-457200" algn="just">
                  <a:buAutoNum type="arabicPeriod" startAt="4"/>
                </a:pPr>
                <a:r>
                  <a:rPr lang="en-US" sz="2000" dirty="0">
                    <a:latin typeface="Times New Roman" panose="02020603050405020304" pitchFamily="18" charset="0"/>
                    <a:cs typeface="Times New Roman" panose="02020603050405020304" pitchFamily="18" charset="0"/>
                  </a:rPr>
                  <a:t>A homogeneous system has always a zero solution called trivial solution. Thus a homogeneous system is always consistent.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457200" indent="-457200" algn="just">
                  <a:buAutoNum type="arabicPeriod" startAt="5"/>
                </a:pPr>
                <a:r>
                  <a:rPr lang="en-US" sz="2000" dirty="0">
                    <a:latin typeface="Times New Roman" panose="02020603050405020304" pitchFamily="18" charset="0"/>
                    <a:cs typeface="Times New Roman" panose="02020603050405020304" pitchFamily="18" charset="0"/>
                  </a:rPr>
                  <a:t>A 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m:t>
                    </m:r>
                    <m:r>
                      <a:rPr lang="en-US" sz="2000" i="1">
                        <a:latin typeface="Cambria Math" panose="02040503050406030204" pitchFamily="18" charset="0"/>
                      </a:rPr>
                      <m:t>0</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infinite solutions ( i.e.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nontrivial solutions also exist).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5. In case of nonhomogeneous linear system in which </a:t>
                </a:r>
                <a14:m>
                  <m:oMath xmlns:m="http://schemas.openxmlformats.org/officeDocument/2006/math">
                    <m:r>
                      <a:rPr lang="en-US" sz="2000" i="1">
                        <a:latin typeface="Cambria Math" panose="02040503050406030204" pitchFamily="18" charset="0"/>
                      </a:rPr>
                      <m:t>𝑚</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e>
                    </m:d>
                    <m:r>
                      <a:rPr lang="en-US" sz="2000" i="1">
                        <a:latin typeface="Cambria Math" panose="02040503050406030204" pitchFamily="18" charset="0"/>
                      </a:rPr>
                      <m:t>=</m:t>
                    </m:r>
                    <m:r>
                      <a:rPr lang="en-US" sz="2000" i="1">
                        <a:latin typeface="Cambria Math" panose="02040503050406030204" pitchFamily="18" charset="0"/>
                      </a:rPr>
                      <m:t>0</m:t>
                    </m:r>
                  </m:oMath>
                </a14:m>
                <a:r>
                  <a:rPr lang="en-US" sz="2000" dirty="0">
                    <a:latin typeface="Times New Roman" panose="02020603050405020304" pitchFamily="18" charset="0"/>
                    <a:cs typeface="Times New Roman" panose="02020603050405020304" pitchFamily="18" charset="0"/>
                  </a:rPr>
                  <a:t>, there is possibility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that the system has</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No Solution	                     (ii) Infinite Solutions  </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6. If in a linear system </a:t>
                </a:r>
                <a:r>
                  <a:rPr lang="en-US" sz="2000" u="sng" dirty="0">
                    <a:latin typeface="Times New Roman" panose="02020603050405020304" pitchFamily="18" charset="0"/>
                    <a:cs typeface="Times New Roman" panose="02020603050405020304" pitchFamily="18" charset="0"/>
                  </a:rPr>
                  <a:t>the number of equations is not equal to the number of unknowns </a:t>
                </a:r>
                <a:r>
                  <a:rPr lang="en-US" sz="2000" dirty="0">
                    <a:latin typeface="Times New Roman" panose="02020603050405020304" pitchFamily="18" charset="0"/>
                    <a:cs typeface="Times New Roman" panose="02020603050405020304" pitchFamily="18" charset="0"/>
                  </a:rPr>
                  <a:t>( i.e. if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the coefficient matrix is not a square matrix i.e</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a:t>
                </a:r>
                <a:r>
                  <a:rPr lang="en-US" sz="2000" i="1" dirty="0">
                    <a:latin typeface="Times New Roman" panose="02020603050405020304" pitchFamily="18" charset="0"/>
                    <a:cs typeface="Times New Roman" panose="02020603050405020304" pitchFamily="18" charset="0"/>
                  </a:rPr>
                  <a:t> m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i="1" dirty="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 then we can comment about the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number of solution(s) by looking into the rank of coefficient matrix, rank of augmented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matrix and number of unknowns in the system. In this case we can find the solution(s) (if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exist) by either Gauss Elimination or by Gauss-Jordan Elimination.</a:t>
                </a:r>
                <a:endParaRPr lang="en-US" sz="2000" dirty="0">
                  <a:latin typeface="Times New Roman" panose="02020603050405020304" pitchFamily="18" charset="0"/>
                  <a:cs typeface="Times New Roman" panose="02020603050405020304" pitchFamily="18" charset="0"/>
                </a:endParaRPr>
              </a:p>
              <a:p>
                <a:endParaRPr lang="en-US" dirty="0">
                  <a:solidFill>
                    <a:srgbClr val="00B05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11369" y="412124"/>
                <a:ext cx="10006885" cy="5293757"/>
              </a:xfrm>
              <a:prstGeom prst="rect">
                <a:avLst/>
              </a:prstGeom>
              <a:blipFill rotWithShape="1">
                <a:blip r:embed="rId1"/>
                <a:stretch>
                  <a:fillRect l="-5" r="4" b="-32715"/>
                </a:stretch>
              </a:blipFill>
            </p:spPr>
            <p:txBody>
              <a:bodyPr/>
              <a:lstStyle/>
              <a:p>
                <a:r>
                  <a:rPr lang="en-US"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15815" y="0"/>
            <a:ext cx="10114085" cy="6257401"/>
          </a:xfrm>
          <a:prstGeom prst="rect">
            <a:avLst/>
          </a:prstGeom>
        </p:spPr>
      </p:pic>
      <p:cxnSp>
        <p:nvCxnSpPr>
          <p:cNvPr id="5" name="Straight Connector 4"/>
          <p:cNvCxnSpPr/>
          <p:nvPr/>
        </p:nvCxnSpPr>
        <p:spPr>
          <a:xfrm flipV="1">
            <a:off x="2197100" y="787400"/>
            <a:ext cx="7188200" cy="38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47630" y="363415"/>
            <a:ext cx="10813131" cy="3739662"/>
          </a:xfrm>
          <a:prstGeom prst="rect">
            <a:avLst/>
          </a:prstGeom>
        </p:spPr>
      </p:pic>
      <p:pic>
        <p:nvPicPr>
          <p:cNvPr id="5" name="Picture 4"/>
          <p:cNvPicPr>
            <a:picLocks noChangeAspect="1"/>
          </p:cNvPicPr>
          <p:nvPr/>
        </p:nvPicPr>
        <p:blipFill>
          <a:blip r:embed="rId2"/>
          <a:stretch>
            <a:fillRect/>
          </a:stretch>
        </p:blipFill>
        <p:spPr>
          <a:xfrm>
            <a:off x="244334" y="4290743"/>
            <a:ext cx="11338066" cy="1108328"/>
          </a:xfrm>
          <a:prstGeom prst="rect">
            <a:avLst/>
          </a:prstGeom>
        </p:spPr>
      </p:pic>
      <p:sp>
        <p:nvSpPr>
          <p:cNvPr id="8" name="TextBox 7"/>
          <p:cNvSpPr txBox="1"/>
          <p:nvPr/>
        </p:nvSpPr>
        <p:spPr>
          <a:xfrm>
            <a:off x="244334" y="5399071"/>
            <a:ext cx="10363200" cy="923330"/>
          </a:xfrm>
          <a:prstGeom prst="rect">
            <a:avLst/>
          </a:prstGeom>
          <a:noFill/>
        </p:spPr>
        <p:txBody>
          <a:bodyPr wrap="square" rtlCol="0">
            <a:spAutoFit/>
          </a:bodyPr>
          <a:lstStyle/>
          <a:p>
            <a:r>
              <a:rPr lang="en-US" dirty="0"/>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lang="en-AU"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955585" y="973226"/>
            <a:ext cx="4188037" cy="711760"/>
          </a:xfrm>
          <a:prstGeom prst="rect">
            <a:avLst/>
          </a:prstGeom>
        </p:spPr>
      </p:pic>
      <p:pic>
        <p:nvPicPr>
          <p:cNvPr id="6" name="Picture 5"/>
          <p:cNvPicPr>
            <a:picLocks noChangeAspect="1"/>
          </p:cNvPicPr>
          <p:nvPr/>
        </p:nvPicPr>
        <p:blipFill>
          <a:blip r:embed="rId2"/>
          <a:stretch>
            <a:fillRect/>
          </a:stretch>
        </p:blipFill>
        <p:spPr>
          <a:xfrm>
            <a:off x="955585" y="1929506"/>
            <a:ext cx="11171268" cy="2781836"/>
          </a:xfrm>
          <a:prstGeom prst="rect">
            <a:avLst/>
          </a:prstGeom>
        </p:spPr>
      </p:pic>
      <p:sp>
        <p:nvSpPr>
          <p:cNvPr id="5" name="TextBox 4"/>
          <p:cNvSpPr txBox="1"/>
          <p:nvPr/>
        </p:nvSpPr>
        <p:spPr>
          <a:xfrm>
            <a:off x="2610661" y="218134"/>
            <a:ext cx="6558739" cy="584775"/>
          </a:xfrm>
          <a:prstGeom prst="rect">
            <a:avLst/>
          </a:prstGeom>
          <a:noFill/>
        </p:spPr>
        <p:txBody>
          <a:bodyPr wrap="square" rtlCol="0">
            <a:spAutoFit/>
          </a:bodyPr>
          <a:lstStyle/>
          <a:p>
            <a:r>
              <a:rPr lang="en-US" sz="3200" dirty="0">
                <a:solidFill>
                  <a:srgbClr val="00B050"/>
                </a:solidFill>
              </a:rPr>
              <a:t>Methods for solving a linear System</a:t>
            </a:r>
            <a:endParaRPr lang="en-AU" sz="3200" dirty="0">
              <a:solidFill>
                <a:srgbClr val="00B050"/>
              </a:solidFill>
            </a:endParaRPr>
          </a:p>
        </p:txBody>
      </p:sp>
      <p:sp>
        <p:nvSpPr>
          <p:cNvPr id="7" name="TextBox 6"/>
          <p:cNvSpPr txBox="1"/>
          <p:nvPr/>
        </p:nvSpPr>
        <p:spPr>
          <a:xfrm>
            <a:off x="5143622" y="1206500"/>
            <a:ext cx="2323978" cy="369332"/>
          </a:xfrm>
          <a:prstGeom prst="rect">
            <a:avLst/>
          </a:prstGeom>
          <a:noFill/>
        </p:spPr>
        <p:txBody>
          <a:bodyPr wrap="square" rtlCol="0">
            <a:spAutoFit/>
          </a:bodyPr>
          <a:lstStyle/>
          <a:p>
            <a:r>
              <a:rPr lang="en-US" dirty="0"/>
              <a:t>(or Gauss Elimination)</a:t>
            </a:r>
            <a:endParaRPr lang="en-AU" dirty="0"/>
          </a:p>
        </p:txBody>
      </p:sp>
      <p:cxnSp>
        <p:nvCxnSpPr>
          <p:cNvPr id="8" name="Straight Connector 7"/>
          <p:cNvCxnSpPr/>
          <p:nvPr/>
        </p:nvCxnSpPr>
        <p:spPr>
          <a:xfrm flipV="1">
            <a:off x="955585" y="1595452"/>
            <a:ext cx="6512015" cy="6607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38200" y="973226"/>
            <a:ext cx="9817100"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260601" y="475135"/>
            <a:ext cx="5612948" cy="2232843"/>
          </a:xfrm>
          <a:prstGeom prst="rect">
            <a:avLst/>
          </a:prstGeom>
        </p:spPr>
      </p:pic>
      <p:sp>
        <p:nvSpPr>
          <p:cNvPr id="6" name="TextBox 5"/>
          <p:cNvSpPr txBox="1"/>
          <p:nvPr/>
        </p:nvSpPr>
        <p:spPr>
          <a:xfrm>
            <a:off x="546100" y="279400"/>
            <a:ext cx="18669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pic>
        <p:nvPicPr>
          <p:cNvPr id="7" name="Picture 6"/>
          <p:cNvPicPr>
            <a:picLocks noChangeAspect="1"/>
          </p:cNvPicPr>
          <p:nvPr/>
        </p:nvPicPr>
        <p:blipFill>
          <a:blip r:embed="rId2"/>
          <a:stretch>
            <a:fillRect/>
          </a:stretch>
        </p:blipFill>
        <p:spPr>
          <a:xfrm>
            <a:off x="546100" y="3354128"/>
            <a:ext cx="7681913" cy="2400598"/>
          </a:xfrm>
          <a:prstGeom prst="rect">
            <a:avLst/>
          </a:prstGeom>
        </p:spPr>
      </p:pic>
      <p:cxnSp>
        <p:nvCxnSpPr>
          <p:cNvPr id="8" name="Straight Connector 7"/>
          <p:cNvCxnSpPr/>
          <p:nvPr/>
        </p:nvCxnSpPr>
        <p:spPr>
          <a:xfrm flipH="1">
            <a:off x="6540500" y="3946079"/>
            <a:ext cx="19222" cy="164192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838200" y="197864"/>
            <a:ext cx="4268787" cy="2113536"/>
          </a:xfrm>
          <a:prstGeom prst="rect">
            <a:avLst/>
          </a:prstGeom>
        </p:spPr>
      </p:pic>
      <p:pic>
        <p:nvPicPr>
          <p:cNvPr id="5" name="Picture 4"/>
          <p:cNvPicPr>
            <a:picLocks noChangeAspect="1"/>
          </p:cNvPicPr>
          <p:nvPr/>
        </p:nvPicPr>
        <p:blipFill>
          <a:blip r:embed="rId2"/>
          <a:stretch>
            <a:fillRect/>
          </a:stretch>
        </p:blipFill>
        <p:spPr>
          <a:xfrm>
            <a:off x="5573712" y="904352"/>
            <a:ext cx="1385888" cy="700559"/>
          </a:xfrm>
          <a:prstGeom prst="rect">
            <a:avLst/>
          </a:prstGeom>
        </p:spPr>
      </p:pic>
      <p:pic>
        <p:nvPicPr>
          <p:cNvPr id="6" name="Picture 5"/>
          <p:cNvPicPr>
            <a:picLocks noChangeAspect="1"/>
          </p:cNvPicPr>
          <p:nvPr/>
        </p:nvPicPr>
        <p:blipFill>
          <a:blip r:embed="rId3"/>
          <a:stretch>
            <a:fillRect/>
          </a:stretch>
        </p:blipFill>
        <p:spPr>
          <a:xfrm>
            <a:off x="838200" y="2908299"/>
            <a:ext cx="4308475" cy="2112543"/>
          </a:xfrm>
          <a:prstGeom prst="rect">
            <a:avLst/>
          </a:prstGeom>
        </p:spPr>
      </p:pic>
      <p:pic>
        <p:nvPicPr>
          <p:cNvPr id="7" name="Picture 6"/>
          <p:cNvPicPr>
            <a:picLocks noChangeAspect="1"/>
          </p:cNvPicPr>
          <p:nvPr/>
        </p:nvPicPr>
        <p:blipFill>
          <a:blip r:embed="rId4"/>
          <a:stretch>
            <a:fillRect/>
          </a:stretch>
        </p:blipFill>
        <p:spPr>
          <a:xfrm>
            <a:off x="5444331" y="3433653"/>
            <a:ext cx="2025650" cy="1061833"/>
          </a:xfrm>
          <a:prstGeom prst="rect">
            <a:avLst/>
          </a:prstGeom>
        </p:spPr>
      </p:pic>
      <p:cxnSp>
        <p:nvCxnSpPr>
          <p:cNvPr id="8" name="Straight Connector 7"/>
          <p:cNvCxnSpPr/>
          <p:nvPr/>
        </p:nvCxnSpPr>
        <p:spPr>
          <a:xfrm flipH="1">
            <a:off x="4152900" y="433670"/>
            <a:ext cx="19222" cy="177624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4172122" y="3048000"/>
            <a:ext cx="0" cy="1871353"/>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115909" y="978593"/>
            <a:ext cx="11103660" cy="1584303"/>
          </a:xfrm>
          <a:prstGeom prst="rect">
            <a:avLst/>
          </a:prstGeom>
        </p:spPr>
      </p:pic>
      <p:sp>
        <p:nvSpPr>
          <p:cNvPr id="5" name="TextBox 4"/>
          <p:cNvSpPr txBox="1"/>
          <p:nvPr/>
        </p:nvSpPr>
        <p:spPr>
          <a:xfrm>
            <a:off x="206061" y="334851"/>
            <a:ext cx="5370491" cy="523220"/>
          </a:xfrm>
          <a:prstGeom prst="rect">
            <a:avLst/>
          </a:prstGeom>
          <a:noFill/>
        </p:spPr>
        <p:txBody>
          <a:bodyPr wrap="square" rtlCol="0">
            <a:spAutoFit/>
          </a:bodyPr>
          <a:lstStyle/>
          <a:p>
            <a:r>
              <a:rPr lang="en-US" sz="2800" b="1" u="sng" dirty="0">
                <a:solidFill>
                  <a:srgbClr val="00B050"/>
                </a:solidFill>
              </a:rPr>
              <a:t>Scalar Multiples of a Matrix</a:t>
            </a:r>
            <a:endParaRPr lang="en-AU" sz="2800" b="1" u="sng" dirty="0">
              <a:solidFill>
                <a:srgbClr val="00B050"/>
              </a:solidFill>
            </a:endParaRPr>
          </a:p>
        </p:txBody>
      </p:sp>
      <p:pic>
        <p:nvPicPr>
          <p:cNvPr id="6" name="Picture 5"/>
          <p:cNvPicPr>
            <a:picLocks noChangeAspect="1"/>
          </p:cNvPicPr>
          <p:nvPr/>
        </p:nvPicPr>
        <p:blipFill>
          <a:blip r:embed="rId2"/>
          <a:stretch>
            <a:fillRect/>
          </a:stretch>
        </p:blipFill>
        <p:spPr>
          <a:xfrm>
            <a:off x="206060" y="2777877"/>
            <a:ext cx="10084159" cy="3397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22300" y="303193"/>
            <a:ext cx="5226050" cy="2424132"/>
          </a:xfrm>
          <a:prstGeom prst="rect">
            <a:avLst/>
          </a:prstGeom>
        </p:spPr>
      </p:pic>
      <p:pic>
        <p:nvPicPr>
          <p:cNvPr id="5" name="Picture 4"/>
          <p:cNvPicPr>
            <a:picLocks noChangeAspect="1"/>
          </p:cNvPicPr>
          <p:nvPr/>
        </p:nvPicPr>
        <p:blipFill>
          <a:blip r:embed="rId2"/>
          <a:stretch>
            <a:fillRect/>
          </a:stretch>
        </p:blipFill>
        <p:spPr>
          <a:xfrm>
            <a:off x="6057901" y="1151255"/>
            <a:ext cx="1751310" cy="728545"/>
          </a:xfrm>
          <a:prstGeom prst="rect">
            <a:avLst/>
          </a:prstGeom>
        </p:spPr>
      </p:pic>
      <p:pic>
        <p:nvPicPr>
          <p:cNvPr id="6" name="Picture 5"/>
          <p:cNvPicPr>
            <a:picLocks noChangeAspect="1"/>
          </p:cNvPicPr>
          <p:nvPr/>
        </p:nvPicPr>
        <p:blipFill>
          <a:blip r:embed="rId3"/>
          <a:stretch>
            <a:fillRect/>
          </a:stretch>
        </p:blipFill>
        <p:spPr>
          <a:xfrm>
            <a:off x="622300" y="3181349"/>
            <a:ext cx="5021263" cy="2597751"/>
          </a:xfrm>
          <a:prstGeom prst="rect">
            <a:avLst/>
          </a:prstGeom>
        </p:spPr>
      </p:pic>
      <p:pic>
        <p:nvPicPr>
          <p:cNvPr id="7" name="Picture 6"/>
          <p:cNvPicPr>
            <a:picLocks noChangeAspect="1"/>
          </p:cNvPicPr>
          <p:nvPr/>
        </p:nvPicPr>
        <p:blipFill>
          <a:blip r:embed="rId4"/>
          <a:stretch>
            <a:fillRect/>
          </a:stretch>
        </p:blipFill>
        <p:spPr>
          <a:xfrm>
            <a:off x="6197600" y="4080174"/>
            <a:ext cx="1611611" cy="805806"/>
          </a:xfrm>
          <a:prstGeom prst="rect">
            <a:avLst/>
          </a:prstGeom>
        </p:spPr>
      </p:pic>
      <p:cxnSp>
        <p:nvCxnSpPr>
          <p:cNvPr id="8" name="Straight Connector 7"/>
          <p:cNvCxnSpPr/>
          <p:nvPr/>
        </p:nvCxnSpPr>
        <p:spPr>
          <a:xfrm flipH="1">
            <a:off x="4445000" y="482600"/>
            <a:ext cx="6522" cy="20193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445000" y="3408010"/>
            <a:ext cx="6522" cy="213901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635000" y="189314"/>
            <a:ext cx="4660900" cy="2392595"/>
          </a:xfrm>
          <a:prstGeom prst="rect">
            <a:avLst/>
          </a:prstGeom>
        </p:spPr>
      </p:pic>
      <p:pic>
        <p:nvPicPr>
          <p:cNvPr id="5" name="Picture 4"/>
          <p:cNvPicPr>
            <a:picLocks noChangeAspect="1"/>
          </p:cNvPicPr>
          <p:nvPr/>
        </p:nvPicPr>
        <p:blipFill>
          <a:blip r:embed="rId2"/>
          <a:stretch>
            <a:fillRect/>
          </a:stretch>
        </p:blipFill>
        <p:spPr>
          <a:xfrm>
            <a:off x="6218237" y="642936"/>
            <a:ext cx="842963" cy="1255843"/>
          </a:xfrm>
          <a:prstGeom prst="rect">
            <a:avLst/>
          </a:prstGeom>
        </p:spPr>
      </p:pic>
      <p:pic>
        <p:nvPicPr>
          <p:cNvPr id="6" name="Picture 5"/>
          <p:cNvPicPr>
            <a:picLocks noChangeAspect="1"/>
          </p:cNvPicPr>
          <p:nvPr/>
        </p:nvPicPr>
        <p:blipFill>
          <a:blip r:embed="rId3"/>
          <a:stretch>
            <a:fillRect/>
          </a:stretch>
        </p:blipFill>
        <p:spPr>
          <a:xfrm>
            <a:off x="635000" y="3176587"/>
            <a:ext cx="5289550" cy="2494123"/>
          </a:xfrm>
          <a:prstGeom prst="rect">
            <a:avLst/>
          </a:prstGeom>
        </p:spPr>
      </p:pic>
      <p:pic>
        <p:nvPicPr>
          <p:cNvPr id="7" name="Picture 6"/>
          <p:cNvPicPr>
            <a:picLocks noChangeAspect="1"/>
          </p:cNvPicPr>
          <p:nvPr/>
        </p:nvPicPr>
        <p:blipFill>
          <a:blip r:embed="rId4"/>
          <a:stretch>
            <a:fillRect/>
          </a:stretch>
        </p:blipFill>
        <p:spPr>
          <a:xfrm>
            <a:off x="6218237" y="3611410"/>
            <a:ext cx="1248570" cy="1090301"/>
          </a:xfrm>
          <a:prstGeom prst="rect">
            <a:avLst/>
          </a:prstGeom>
        </p:spPr>
      </p:pic>
      <p:cxnSp>
        <p:nvCxnSpPr>
          <p:cNvPr id="8" name="Straight Connector 7"/>
          <p:cNvCxnSpPr/>
          <p:nvPr/>
        </p:nvCxnSpPr>
        <p:spPr>
          <a:xfrm>
            <a:off x="4299122" y="520700"/>
            <a:ext cx="0" cy="1871353"/>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H="1">
            <a:off x="4724400" y="3390900"/>
            <a:ext cx="44622" cy="213360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5795" y="253999"/>
            <a:ext cx="12156205" cy="2971801"/>
          </a:xfrm>
          <a:prstGeom prst="rect">
            <a:avLst/>
          </a:prstGeom>
        </p:spPr>
      </p:pic>
      <p:pic>
        <p:nvPicPr>
          <p:cNvPr id="5" name="Picture 4"/>
          <p:cNvPicPr>
            <a:picLocks noChangeAspect="1"/>
          </p:cNvPicPr>
          <p:nvPr/>
        </p:nvPicPr>
        <p:blipFill>
          <a:blip r:embed="rId2"/>
          <a:stretch>
            <a:fillRect/>
          </a:stretch>
        </p:blipFill>
        <p:spPr>
          <a:xfrm>
            <a:off x="431800" y="3663508"/>
            <a:ext cx="9737485" cy="1467292"/>
          </a:xfrm>
          <a:prstGeom prst="rect">
            <a:avLst/>
          </a:prstGeom>
        </p:spPr>
      </p:pic>
      <p:cxnSp>
        <p:nvCxnSpPr>
          <p:cNvPr id="7" name="Straight Connector 6"/>
          <p:cNvCxnSpPr/>
          <p:nvPr/>
        </p:nvCxnSpPr>
        <p:spPr>
          <a:xfrm>
            <a:off x="0" y="5130800"/>
            <a:ext cx="12192000" cy="6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11244" y="299530"/>
            <a:ext cx="4911137" cy="669701"/>
          </a:xfrm>
          <a:prstGeom prst="rect">
            <a:avLst/>
          </a:prstGeom>
        </p:spPr>
      </p:pic>
      <p:pic>
        <p:nvPicPr>
          <p:cNvPr id="5" name="Picture 4"/>
          <p:cNvPicPr>
            <a:picLocks noChangeAspect="1"/>
          </p:cNvPicPr>
          <p:nvPr/>
        </p:nvPicPr>
        <p:blipFill>
          <a:blip r:embed="rId2"/>
          <a:stretch>
            <a:fillRect/>
          </a:stretch>
        </p:blipFill>
        <p:spPr>
          <a:xfrm>
            <a:off x="545661" y="1327901"/>
            <a:ext cx="10929416" cy="2119992"/>
          </a:xfrm>
          <a:prstGeom prst="rect">
            <a:avLst/>
          </a:prstGeom>
        </p:spPr>
      </p:pic>
      <p:pic>
        <p:nvPicPr>
          <p:cNvPr id="6" name="Picture 5"/>
          <p:cNvPicPr>
            <a:picLocks noChangeAspect="1"/>
          </p:cNvPicPr>
          <p:nvPr/>
        </p:nvPicPr>
        <p:blipFill>
          <a:blip r:embed="rId3"/>
          <a:stretch>
            <a:fillRect/>
          </a:stretch>
        </p:blipFill>
        <p:spPr>
          <a:xfrm>
            <a:off x="545661" y="3987040"/>
            <a:ext cx="6881784" cy="193359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549286" y="197947"/>
            <a:ext cx="3738552" cy="1741978"/>
          </a:xfrm>
          <a:prstGeom prst="rect">
            <a:avLst/>
          </a:prstGeom>
        </p:spPr>
      </p:pic>
      <p:pic>
        <p:nvPicPr>
          <p:cNvPr id="5" name="Picture 4"/>
          <p:cNvPicPr>
            <a:picLocks noChangeAspect="1"/>
          </p:cNvPicPr>
          <p:nvPr/>
        </p:nvPicPr>
        <p:blipFill>
          <a:blip r:embed="rId2"/>
          <a:stretch>
            <a:fillRect/>
          </a:stretch>
        </p:blipFill>
        <p:spPr>
          <a:xfrm>
            <a:off x="549286" y="2057400"/>
            <a:ext cx="5340668" cy="2260600"/>
          </a:xfrm>
          <a:prstGeom prst="rect">
            <a:avLst/>
          </a:prstGeom>
        </p:spPr>
      </p:pic>
      <p:pic>
        <p:nvPicPr>
          <p:cNvPr id="6" name="Picture 5"/>
          <p:cNvPicPr>
            <a:picLocks noChangeAspect="1"/>
          </p:cNvPicPr>
          <p:nvPr/>
        </p:nvPicPr>
        <p:blipFill>
          <a:blip r:embed="rId3"/>
          <a:stretch>
            <a:fillRect/>
          </a:stretch>
        </p:blipFill>
        <p:spPr>
          <a:xfrm>
            <a:off x="549286" y="4490492"/>
            <a:ext cx="4452938" cy="1796800"/>
          </a:xfrm>
          <a:prstGeom prst="rect">
            <a:avLst/>
          </a:prstGeom>
        </p:spPr>
      </p:pic>
      <p:cxnSp>
        <p:nvCxnSpPr>
          <p:cNvPr id="7" name="Straight Connector 6"/>
          <p:cNvCxnSpPr/>
          <p:nvPr/>
        </p:nvCxnSpPr>
        <p:spPr>
          <a:xfrm flipH="1">
            <a:off x="3118020" y="626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H="1">
            <a:off x="2902120" y="3004592"/>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316962" y="5171554"/>
            <a:ext cx="1" cy="1115738"/>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406401" y="227590"/>
            <a:ext cx="4970462" cy="2188585"/>
          </a:xfrm>
          <a:prstGeom prst="rect">
            <a:avLst/>
          </a:prstGeom>
        </p:spPr>
      </p:pic>
      <p:pic>
        <p:nvPicPr>
          <p:cNvPr id="5" name="Picture 4"/>
          <p:cNvPicPr>
            <a:picLocks noChangeAspect="1"/>
          </p:cNvPicPr>
          <p:nvPr/>
        </p:nvPicPr>
        <p:blipFill>
          <a:blip r:embed="rId2"/>
          <a:stretch>
            <a:fillRect/>
          </a:stretch>
        </p:blipFill>
        <p:spPr>
          <a:xfrm>
            <a:off x="476250" y="3048000"/>
            <a:ext cx="4830763" cy="2254356"/>
          </a:xfrm>
          <a:prstGeom prst="rect">
            <a:avLst/>
          </a:prstGeom>
        </p:spPr>
      </p:pic>
      <p:cxnSp>
        <p:nvCxnSpPr>
          <p:cNvPr id="6" name="Straight Connector 5"/>
          <p:cNvCxnSpPr/>
          <p:nvPr/>
        </p:nvCxnSpPr>
        <p:spPr>
          <a:xfrm flipH="1">
            <a:off x="2495720" y="110276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2610020" y="3999517"/>
            <a:ext cx="1" cy="1313407"/>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200522" y="342900"/>
            <a:ext cx="10627815" cy="935037"/>
          </a:xfrm>
          <a:prstGeom prst="rect">
            <a:avLst/>
          </a:prstGeom>
        </p:spPr>
      </p:pic>
      <p:pic>
        <p:nvPicPr>
          <p:cNvPr id="5" name="Picture 4"/>
          <p:cNvPicPr>
            <a:picLocks noChangeAspect="1"/>
          </p:cNvPicPr>
          <p:nvPr/>
        </p:nvPicPr>
        <p:blipFill>
          <a:blip r:embed="rId2"/>
          <a:stretch>
            <a:fillRect/>
          </a:stretch>
        </p:blipFill>
        <p:spPr>
          <a:xfrm>
            <a:off x="200522" y="1277937"/>
            <a:ext cx="7228978" cy="4621550"/>
          </a:xfrm>
          <a:prstGeom prst="rect">
            <a:avLst/>
          </a:prstGeom>
        </p:spPr>
      </p:pic>
      <p:cxnSp>
        <p:nvCxnSpPr>
          <p:cNvPr id="6" name="Straight Connector 5"/>
          <p:cNvCxnSpPr/>
          <p:nvPr/>
        </p:nvCxnSpPr>
        <p:spPr>
          <a:xfrm flipH="1">
            <a:off x="3079920" y="138851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3079919" y="2987298"/>
            <a:ext cx="1" cy="131340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flipH="1">
            <a:off x="3079919" y="4586080"/>
            <a:ext cx="1" cy="1313407"/>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39708" y="228600"/>
            <a:ext cx="10881796" cy="2184400"/>
          </a:xfrm>
          <a:prstGeom prst="rect">
            <a:avLst/>
          </a:prstGeom>
        </p:spPr>
      </p:pic>
      <p:sp>
        <p:nvSpPr>
          <p:cNvPr id="5" name="Rectangle 4"/>
          <p:cNvSpPr/>
          <p:nvPr/>
        </p:nvSpPr>
        <p:spPr>
          <a:xfrm>
            <a:off x="9410700" y="1422400"/>
            <a:ext cx="806450" cy="788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p:cNvCxnSpPr/>
          <p:nvPr/>
        </p:nvCxnSpPr>
        <p:spPr>
          <a:xfrm>
            <a:off x="1587" y="2616200"/>
            <a:ext cx="12190413" cy="50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0426700" y="1689100"/>
            <a:ext cx="794804" cy="723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346318" y="648573"/>
            <a:ext cx="9389282" cy="2601531"/>
          </a:xfrm>
          <a:prstGeom prst="rect">
            <a:avLst/>
          </a:prstGeom>
        </p:spPr>
      </p:pic>
      <p:pic>
        <p:nvPicPr>
          <p:cNvPr id="5" name="Picture 4"/>
          <p:cNvPicPr>
            <a:picLocks noChangeAspect="1"/>
          </p:cNvPicPr>
          <p:nvPr/>
        </p:nvPicPr>
        <p:blipFill>
          <a:blip r:embed="rId2"/>
          <a:stretch>
            <a:fillRect/>
          </a:stretch>
        </p:blipFill>
        <p:spPr>
          <a:xfrm>
            <a:off x="599315" y="3366024"/>
            <a:ext cx="6985644" cy="2519631"/>
          </a:xfrm>
          <a:prstGeom prst="rect">
            <a:avLst/>
          </a:prstGeom>
        </p:spPr>
      </p:pic>
      <p:cxnSp>
        <p:nvCxnSpPr>
          <p:cNvPr id="7" name="Straight Connector 6"/>
          <p:cNvCxnSpPr/>
          <p:nvPr/>
        </p:nvCxnSpPr>
        <p:spPr>
          <a:xfrm>
            <a:off x="6097587" y="3812146"/>
            <a:ext cx="0" cy="1957589"/>
          </a:xfrm>
          <a:prstGeom prst="line">
            <a:avLst/>
          </a:prstGeom>
        </p:spPr>
        <p:style>
          <a:lnRef idx="2">
            <a:schemeClr val="dk1"/>
          </a:lnRef>
          <a:fillRef idx="0">
            <a:schemeClr val="dk1"/>
          </a:fillRef>
          <a:effectRef idx="1">
            <a:schemeClr val="dk1"/>
          </a:effectRef>
          <a:fontRef idx="minor">
            <a:schemeClr val="tx1"/>
          </a:fontRef>
        </p:style>
      </p:cxnSp>
      <p:sp>
        <p:nvSpPr>
          <p:cNvPr id="6" name="TextBox 5"/>
          <p:cNvSpPr txBox="1"/>
          <p:nvPr/>
        </p:nvSpPr>
        <p:spPr>
          <a:xfrm>
            <a:off x="346318" y="138531"/>
            <a:ext cx="1435100" cy="523220"/>
          </a:xfrm>
          <a:prstGeom prst="rect">
            <a:avLst/>
          </a:prstGeom>
          <a:noFill/>
        </p:spPr>
        <p:txBody>
          <a:bodyPr wrap="square" rtlCol="0">
            <a:spAutoFit/>
          </a:bodyPr>
          <a:lstStyle/>
          <a:p>
            <a:r>
              <a:rPr lang="en-US" sz="2800" b="1" u="sng" dirty="0">
                <a:solidFill>
                  <a:srgbClr val="00B050"/>
                </a:solidFill>
              </a:rPr>
              <a:t>Problem</a:t>
            </a:r>
            <a:endParaRPr lang="en-AU" sz="2800" b="1" u="sng" dirty="0">
              <a:solidFill>
                <a:srgbClr val="00B05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AU"/>
          </a:p>
        </p:txBody>
      </p:sp>
      <p:sp>
        <p:nvSpPr>
          <p:cNvPr id="3" name="Slide Number Placeholder 2"/>
          <p:cNvSpPr>
            <a:spLocks noGrp="1"/>
          </p:cNvSpPr>
          <p:nvPr>
            <p:ph type="sldNum" sz="quarter" idx="12"/>
          </p:nvPr>
        </p:nvSpPr>
        <p:spPr/>
        <p:txBody>
          <a:bodyPr/>
          <a:lstStyle/>
          <a:p>
            <a:fld id="{1562F6CC-ED07-4145-97E7-16A7EFCC3268}" type="slidenum">
              <a:rPr lang="en-AU" smtClean="0"/>
            </a:fld>
            <a:endParaRPr lang="en-AU"/>
          </a:p>
        </p:txBody>
      </p:sp>
      <p:pic>
        <p:nvPicPr>
          <p:cNvPr id="4" name="Picture 3"/>
          <p:cNvPicPr>
            <a:picLocks noChangeAspect="1"/>
          </p:cNvPicPr>
          <p:nvPr/>
        </p:nvPicPr>
        <p:blipFill>
          <a:blip r:embed="rId1"/>
          <a:stretch>
            <a:fillRect/>
          </a:stretch>
        </p:blipFill>
        <p:spPr>
          <a:xfrm>
            <a:off x="734990" y="744742"/>
            <a:ext cx="6795484" cy="2669654"/>
          </a:xfrm>
          <a:prstGeom prst="rect">
            <a:avLst/>
          </a:prstGeom>
        </p:spPr>
      </p:pic>
      <p:cxnSp>
        <p:nvCxnSpPr>
          <p:cNvPr id="6" name="Straight Connector 5"/>
          <p:cNvCxnSpPr/>
          <p:nvPr/>
        </p:nvCxnSpPr>
        <p:spPr>
          <a:xfrm flipH="1">
            <a:off x="6517425" y="1113432"/>
            <a:ext cx="25758" cy="2137893"/>
          </a:xfrm>
          <a:prstGeom prst="line">
            <a:avLst/>
          </a:prstGeom>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2"/>
          <a:stretch>
            <a:fillRect/>
          </a:stretch>
        </p:blipFill>
        <p:spPr>
          <a:xfrm>
            <a:off x="1094100" y="3969681"/>
            <a:ext cx="7729081" cy="1983041"/>
          </a:xfrm>
          <a:prstGeom prst="rect">
            <a:avLst/>
          </a:prstGeom>
        </p:spPr>
      </p:pic>
      <p:sp>
        <p:nvSpPr>
          <p:cNvPr id="5" name="TextBox 4"/>
          <p:cNvSpPr txBox="1"/>
          <p:nvPr/>
        </p:nvSpPr>
        <p:spPr>
          <a:xfrm>
            <a:off x="888999" y="282435"/>
            <a:ext cx="8356601" cy="830997"/>
          </a:xfrm>
          <a:prstGeom prst="rect">
            <a:avLst/>
          </a:prstGeom>
          <a:noFill/>
        </p:spPr>
        <p:txBody>
          <a:bodyPr wrap="square" rtlCol="0">
            <a:spAutoFit/>
          </a:bodyPr>
          <a:lstStyle/>
          <a:p>
            <a:r>
              <a:rPr lang="en-US" sz="2400" dirty="0"/>
              <a:t>If we reduced the augmented matrix to reduce echelon form we have</a:t>
            </a:r>
            <a:endParaRPr lang="en-AU" sz="2400" dirty="0"/>
          </a:p>
        </p:txBody>
      </p:sp>
    </p:spTree>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5651</Words>
  <Application>WPS Presentation</Application>
  <PresentationFormat>Widescreen</PresentationFormat>
  <Paragraphs>1101</Paragraphs>
  <Slides>387</Slides>
  <Notes>1</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387</vt:i4>
      </vt:variant>
    </vt:vector>
  </HeadingPairs>
  <TitlesOfParts>
    <vt:vector size="406" baseType="lpstr">
      <vt:lpstr>Arial</vt:lpstr>
      <vt:lpstr>SimSun</vt:lpstr>
      <vt:lpstr>Wingdings</vt:lpstr>
      <vt:lpstr>Calibri</vt:lpstr>
      <vt:lpstr>DejaVu Sans</vt:lpstr>
      <vt:lpstr>Arial</vt:lpstr>
      <vt:lpstr>Cambria Math</vt:lpstr>
      <vt:lpstr>DejaVu Math TeX Gyre</vt:lpstr>
      <vt:lpstr>Times New Roman</vt:lpstr>
      <vt:lpstr>Tiger</vt:lpstr>
      <vt:lpstr>Liberation Mono</vt:lpstr>
      <vt:lpstr>Garamond</vt:lpstr>
      <vt:lpstr>Gubbi</vt:lpstr>
      <vt:lpstr>Microsoft YaHei</vt:lpstr>
      <vt:lpstr>Droid Sans Fallback</vt:lpstr>
      <vt:lpstr>Arial Unicode MS</vt:lpstr>
      <vt:lpstr>Phetsarath OT</vt:lpstr>
      <vt:lpstr>Retrospect</vt:lpstr>
      <vt:lpstr>Organic</vt:lpstr>
      <vt:lpstr>MT104-Linear Algebra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Osama Sohrab</dc:creator>
  <cp:lastModifiedBy>waqar</cp:lastModifiedBy>
  <cp:revision>1375</cp:revision>
  <dcterms:created xsi:type="dcterms:W3CDTF">2022-02-18T21:52:26Z</dcterms:created>
  <dcterms:modified xsi:type="dcterms:W3CDTF">2022-02-18T21:52:26Z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